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8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5D9A1F-E061-416C-B368-F06E2E123010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063549F-11A3-4F38-80C9-A62629EA0711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401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Espace réservé de l'image des diapositives 1">
            <a:extLst>
              <a:ext uri="{FF2B5EF4-FFF2-40B4-BE49-F238E27FC236}">
                <a16:creationId xmlns:a16="http://schemas.microsoft.com/office/drawing/2014/main" id="{2E4959F6-8903-4C11-98C6-E4498096A1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4" name="Espace réservé des commentaires 2">
            <a:extLst>
              <a:ext uri="{FF2B5EF4-FFF2-40B4-BE49-F238E27FC236}">
                <a16:creationId xmlns:a16="http://schemas.microsoft.com/office/drawing/2014/main" id="{F128B2A9-DC27-4328-A832-C7669D72AD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3555" name="Espace réservé du numéro de diapositive 3">
            <a:extLst>
              <a:ext uri="{FF2B5EF4-FFF2-40B4-BE49-F238E27FC236}">
                <a16:creationId xmlns:a16="http://schemas.microsoft.com/office/drawing/2014/main" id="{C18702B6-6B94-4FEF-ABD3-5DEFA09901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73A8083-4B25-400E-9D2B-3C2E4D720DBC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Espace réservé de l’image des diapositives 1">
            <a:extLst>
              <a:ext uri="{FF2B5EF4-FFF2-40B4-BE49-F238E27FC236}">
                <a16:creationId xmlns:a16="http://schemas.microsoft.com/office/drawing/2014/main" id="{B5F66D41-7F44-4812-B14C-AED7ECDF0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2" name="Espace réservé des commentaires 2">
            <a:extLst>
              <a:ext uri="{FF2B5EF4-FFF2-40B4-BE49-F238E27FC236}">
                <a16:creationId xmlns:a16="http://schemas.microsoft.com/office/drawing/2014/main" id="{4F287A79-5996-449B-BB0D-894F7352EA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 altLang="fr-FR"/>
          </a:p>
        </p:txBody>
      </p:sp>
      <p:sp>
        <p:nvSpPr>
          <p:cNvPr id="56323" name="Espace réservé du numéro de diapositive 3">
            <a:extLst>
              <a:ext uri="{FF2B5EF4-FFF2-40B4-BE49-F238E27FC236}">
                <a16:creationId xmlns:a16="http://schemas.microsoft.com/office/drawing/2014/main" id="{D84C9F0C-A933-49BF-8A47-545CC18B08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E72BB25D-F4E7-4767-9D6D-F9F61EFFB2B3}" type="slidenum">
              <a:rPr lang="fr-FR" altLang="fr-FR"/>
              <a:pPr/>
              <a:t>5</a:t>
            </a:fld>
            <a:endParaRPr lang="fr-FR" altLang="fr-FR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43445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42379086-4B80-4848-BC1C-7D4A8248F8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Nucleus (2)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5EAFD55A-FF0B-41DB-9D3B-176A5AFAA53D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2514600"/>
            <a:ext cx="5176838" cy="2263775"/>
            <a:chOff x="576" y="1488"/>
            <a:chExt cx="3261" cy="1426"/>
          </a:xfrm>
        </p:grpSpPr>
        <p:sp>
          <p:nvSpPr>
            <p:cNvPr id="31802" name="Freeform 4">
              <a:extLst>
                <a:ext uri="{FF2B5EF4-FFF2-40B4-BE49-F238E27FC236}">
                  <a16:creationId xmlns:a16="http://schemas.microsoft.com/office/drawing/2014/main" id="{2CFF6D9B-58D3-4832-B5FD-05D3227D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488"/>
              <a:ext cx="3261" cy="1426"/>
            </a:xfrm>
            <a:custGeom>
              <a:avLst/>
              <a:gdLst>
                <a:gd name="T0" fmla="*/ 0 w 968"/>
                <a:gd name="T1" fmla="*/ 18398 h 397"/>
                <a:gd name="T2" fmla="*/ 18512 w 968"/>
                <a:gd name="T3" fmla="*/ 0 h 397"/>
                <a:gd name="T4" fmla="*/ 37010 w 968"/>
                <a:gd name="T5" fmla="*/ 18398 h 397"/>
                <a:gd name="T6" fmla="*/ 0 w 968"/>
                <a:gd name="T7" fmla="*/ 18398 h 3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8" h="397">
                  <a:moveTo>
                    <a:pt x="0" y="397"/>
                  </a:moveTo>
                  <a:cubicBezTo>
                    <a:pt x="0" y="178"/>
                    <a:pt x="217" y="0"/>
                    <a:pt x="484" y="0"/>
                  </a:cubicBezTo>
                  <a:cubicBezTo>
                    <a:pt x="751" y="0"/>
                    <a:pt x="968" y="178"/>
                    <a:pt x="968" y="397"/>
                  </a:cubicBezTo>
                  <a:lnTo>
                    <a:pt x="0" y="397"/>
                  </a:ln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5">
              <a:extLst>
                <a:ext uri="{FF2B5EF4-FFF2-40B4-BE49-F238E27FC236}">
                  <a16:creationId xmlns:a16="http://schemas.microsoft.com/office/drawing/2014/main" id="{995E0B9B-D26B-4634-AB33-B511B8A2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488"/>
              <a:ext cx="3261" cy="1426"/>
            </a:xfrm>
            <a:custGeom>
              <a:avLst/>
              <a:gdLst>
                <a:gd name="T0" fmla="*/ 0 w 968"/>
                <a:gd name="T1" fmla="*/ 18398 h 397"/>
                <a:gd name="T2" fmla="*/ 18512 w 968"/>
                <a:gd name="T3" fmla="*/ 0 h 397"/>
                <a:gd name="T4" fmla="*/ 37010 w 968"/>
                <a:gd name="T5" fmla="*/ 18398 h 397"/>
                <a:gd name="T6" fmla="*/ 0 w 968"/>
                <a:gd name="T7" fmla="*/ 18398 h 3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8" h="397">
                  <a:moveTo>
                    <a:pt x="0" y="397"/>
                  </a:moveTo>
                  <a:cubicBezTo>
                    <a:pt x="0" y="178"/>
                    <a:pt x="217" y="0"/>
                    <a:pt x="484" y="0"/>
                  </a:cubicBezTo>
                  <a:cubicBezTo>
                    <a:pt x="751" y="0"/>
                    <a:pt x="968" y="178"/>
                    <a:pt x="968" y="397"/>
                  </a:cubicBezTo>
                  <a:lnTo>
                    <a:pt x="0" y="397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">
              <a:extLst>
                <a:ext uri="{FF2B5EF4-FFF2-40B4-BE49-F238E27FC236}">
                  <a16:creationId xmlns:a16="http://schemas.microsoft.com/office/drawing/2014/main" id="{3B78AB44-1E18-4C6D-9B77-B0D008C46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221"/>
              <a:ext cx="2513" cy="693"/>
            </a:xfrm>
            <a:custGeom>
              <a:avLst/>
              <a:gdLst>
                <a:gd name="T0" fmla="*/ 0 w 746"/>
                <a:gd name="T1" fmla="*/ 8934 h 193"/>
                <a:gd name="T2" fmla="*/ 28515 w 746"/>
                <a:gd name="T3" fmla="*/ 8934 h 193"/>
                <a:gd name="T4" fmla="*/ 28515 w 746"/>
                <a:gd name="T5" fmla="*/ 8614 h 193"/>
                <a:gd name="T6" fmla="*/ 13650 w 746"/>
                <a:gd name="T7" fmla="*/ 0 h 193"/>
                <a:gd name="T8" fmla="*/ 0 w 746"/>
                <a:gd name="T9" fmla="*/ 893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6" h="193">
                  <a:moveTo>
                    <a:pt x="0" y="193"/>
                  </a:moveTo>
                  <a:cubicBezTo>
                    <a:pt x="746" y="193"/>
                    <a:pt x="746" y="193"/>
                    <a:pt x="746" y="193"/>
                  </a:cubicBezTo>
                  <a:cubicBezTo>
                    <a:pt x="746" y="191"/>
                    <a:pt x="746" y="188"/>
                    <a:pt x="746" y="186"/>
                  </a:cubicBezTo>
                  <a:cubicBezTo>
                    <a:pt x="657" y="100"/>
                    <a:pt x="554" y="0"/>
                    <a:pt x="357" y="0"/>
                  </a:cubicBezTo>
                  <a:cubicBezTo>
                    <a:pt x="204" y="0"/>
                    <a:pt x="0" y="85"/>
                    <a:pt x="0" y="193"/>
                  </a:cubicBezTo>
                  <a:close/>
                </a:path>
              </a:pathLst>
            </a:custGeom>
            <a:solidFill>
              <a:srgbClr val="FF92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7">
              <a:extLst>
                <a:ext uri="{FF2B5EF4-FFF2-40B4-BE49-F238E27FC236}">
                  <a16:creationId xmlns:a16="http://schemas.microsoft.com/office/drawing/2014/main" id="{EC8896BA-F0C8-4272-890D-92A4AAA76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488"/>
              <a:ext cx="3261" cy="1426"/>
            </a:xfrm>
            <a:custGeom>
              <a:avLst/>
              <a:gdLst>
                <a:gd name="T0" fmla="*/ 18512 w 968"/>
                <a:gd name="T1" fmla="*/ 0 h 397"/>
                <a:gd name="T2" fmla="*/ 0 w 968"/>
                <a:gd name="T3" fmla="*/ 18398 h 397"/>
                <a:gd name="T4" fmla="*/ 2793 w 968"/>
                <a:gd name="T5" fmla="*/ 18398 h 397"/>
                <a:gd name="T6" fmla="*/ 3712 w 968"/>
                <a:gd name="T7" fmla="*/ 15018 h 397"/>
                <a:gd name="T8" fmla="*/ 5084 w 968"/>
                <a:gd name="T9" fmla="*/ 12320 h 397"/>
                <a:gd name="T10" fmla="*/ 5471 w 968"/>
                <a:gd name="T11" fmla="*/ 11907 h 397"/>
                <a:gd name="T12" fmla="*/ 5471 w 968"/>
                <a:gd name="T13" fmla="*/ 10284 h 397"/>
                <a:gd name="T14" fmla="*/ 6084 w 968"/>
                <a:gd name="T15" fmla="*/ 8710 h 397"/>
                <a:gd name="T16" fmla="*/ 6990 w 968"/>
                <a:gd name="T17" fmla="*/ 8901 h 397"/>
                <a:gd name="T18" fmla="*/ 8102 w 968"/>
                <a:gd name="T19" fmla="*/ 9224 h 397"/>
                <a:gd name="T20" fmla="*/ 13495 w 968"/>
                <a:gd name="T21" fmla="*/ 6721 h 397"/>
                <a:gd name="T22" fmla="*/ 15594 w 968"/>
                <a:gd name="T23" fmla="*/ 6024 h 397"/>
                <a:gd name="T24" fmla="*/ 16025 w 968"/>
                <a:gd name="T25" fmla="*/ 5277 h 397"/>
                <a:gd name="T26" fmla="*/ 16783 w 968"/>
                <a:gd name="T27" fmla="*/ 4127 h 397"/>
                <a:gd name="T28" fmla="*/ 17737 w 968"/>
                <a:gd name="T29" fmla="*/ 4127 h 397"/>
                <a:gd name="T30" fmla="*/ 18545 w 968"/>
                <a:gd name="T31" fmla="*/ 4684 h 397"/>
                <a:gd name="T32" fmla="*/ 18771 w 968"/>
                <a:gd name="T33" fmla="*/ 5973 h 397"/>
                <a:gd name="T34" fmla="*/ 22177 w 968"/>
                <a:gd name="T35" fmla="*/ 6491 h 397"/>
                <a:gd name="T36" fmla="*/ 27227 w 968"/>
                <a:gd name="T37" fmla="*/ 8244 h 397"/>
                <a:gd name="T38" fmla="*/ 28554 w 968"/>
                <a:gd name="T39" fmla="*/ 8800 h 397"/>
                <a:gd name="T40" fmla="*/ 28904 w 968"/>
                <a:gd name="T41" fmla="*/ 9314 h 397"/>
                <a:gd name="T42" fmla="*/ 29713 w 968"/>
                <a:gd name="T43" fmla="*/ 8617 h 397"/>
                <a:gd name="T44" fmla="*/ 31313 w 968"/>
                <a:gd name="T45" fmla="*/ 8710 h 397"/>
                <a:gd name="T46" fmla="*/ 31653 w 968"/>
                <a:gd name="T47" fmla="*/ 9817 h 397"/>
                <a:gd name="T48" fmla="*/ 31232 w 968"/>
                <a:gd name="T49" fmla="*/ 11494 h 397"/>
                <a:gd name="T50" fmla="*/ 33344 w 968"/>
                <a:gd name="T51" fmla="*/ 15251 h 397"/>
                <a:gd name="T52" fmla="*/ 33991 w 968"/>
                <a:gd name="T53" fmla="*/ 18348 h 397"/>
                <a:gd name="T54" fmla="*/ 34069 w 968"/>
                <a:gd name="T55" fmla="*/ 18398 h 397"/>
                <a:gd name="T56" fmla="*/ 37010 w 968"/>
                <a:gd name="T57" fmla="*/ 18398 h 397"/>
                <a:gd name="T58" fmla="*/ 18512 w 968"/>
                <a:gd name="T59" fmla="*/ 0 h 3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68" h="397">
                  <a:moveTo>
                    <a:pt x="484" y="0"/>
                  </a:moveTo>
                  <a:cubicBezTo>
                    <a:pt x="217" y="0"/>
                    <a:pt x="0" y="178"/>
                    <a:pt x="0" y="397"/>
                  </a:cubicBezTo>
                  <a:cubicBezTo>
                    <a:pt x="73" y="397"/>
                    <a:pt x="73" y="397"/>
                    <a:pt x="73" y="397"/>
                  </a:cubicBezTo>
                  <a:cubicBezTo>
                    <a:pt x="97" y="324"/>
                    <a:pt x="97" y="324"/>
                    <a:pt x="97" y="324"/>
                  </a:cubicBezTo>
                  <a:cubicBezTo>
                    <a:pt x="133" y="266"/>
                    <a:pt x="133" y="266"/>
                    <a:pt x="133" y="266"/>
                  </a:cubicBezTo>
                  <a:cubicBezTo>
                    <a:pt x="143" y="257"/>
                    <a:pt x="143" y="257"/>
                    <a:pt x="143" y="257"/>
                  </a:cubicBezTo>
                  <a:cubicBezTo>
                    <a:pt x="143" y="257"/>
                    <a:pt x="144" y="226"/>
                    <a:pt x="143" y="222"/>
                  </a:cubicBezTo>
                  <a:cubicBezTo>
                    <a:pt x="141" y="218"/>
                    <a:pt x="159" y="188"/>
                    <a:pt x="159" y="188"/>
                  </a:cubicBezTo>
                  <a:cubicBezTo>
                    <a:pt x="183" y="192"/>
                    <a:pt x="183" y="192"/>
                    <a:pt x="183" y="192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408" y="130"/>
                    <a:pt x="408" y="130"/>
                    <a:pt x="408" y="130"/>
                  </a:cubicBezTo>
                  <a:cubicBezTo>
                    <a:pt x="419" y="114"/>
                    <a:pt x="419" y="114"/>
                    <a:pt x="419" y="114"/>
                  </a:cubicBezTo>
                  <a:cubicBezTo>
                    <a:pt x="439" y="89"/>
                    <a:pt x="439" y="89"/>
                    <a:pt x="439" y="89"/>
                  </a:cubicBezTo>
                  <a:cubicBezTo>
                    <a:pt x="464" y="89"/>
                    <a:pt x="464" y="89"/>
                    <a:pt x="464" y="89"/>
                  </a:cubicBezTo>
                  <a:cubicBezTo>
                    <a:pt x="485" y="101"/>
                    <a:pt x="485" y="101"/>
                    <a:pt x="485" y="101"/>
                  </a:cubicBezTo>
                  <a:cubicBezTo>
                    <a:pt x="491" y="129"/>
                    <a:pt x="491" y="129"/>
                    <a:pt x="491" y="129"/>
                  </a:cubicBezTo>
                  <a:cubicBezTo>
                    <a:pt x="580" y="140"/>
                    <a:pt x="580" y="140"/>
                    <a:pt x="580" y="140"/>
                  </a:cubicBezTo>
                  <a:cubicBezTo>
                    <a:pt x="712" y="178"/>
                    <a:pt x="712" y="178"/>
                    <a:pt x="712" y="178"/>
                  </a:cubicBezTo>
                  <a:cubicBezTo>
                    <a:pt x="747" y="190"/>
                    <a:pt x="747" y="190"/>
                    <a:pt x="747" y="190"/>
                  </a:cubicBezTo>
                  <a:cubicBezTo>
                    <a:pt x="756" y="201"/>
                    <a:pt x="756" y="201"/>
                    <a:pt x="756" y="201"/>
                  </a:cubicBezTo>
                  <a:cubicBezTo>
                    <a:pt x="777" y="186"/>
                    <a:pt x="777" y="186"/>
                    <a:pt x="777" y="186"/>
                  </a:cubicBezTo>
                  <a:cubicBezTo>
                    <a:pt x="819" y="188"/>
                    <a:pt x="819" y="188"/>
                    <a:pt x="819" y="188"/>
                  </a:cubicBezTo>
                  <a:cubicBezTo>
                    <a:pt x="828" y="212"/>
                    <a:pt x="828" y="212"/>
                    <a:pt x="828" y="212"/>
                  </a:cubicBezTo>
                  <a:cubicBezTo>
                    <a:pt x="817" y="248"/>
                    <a:pt x="817" y="248"/>
                    <a:pt x="817" y="248"/>
                  </a:cubicBezTo>
                  <a:cubicBezTo>
                    <a:pt x="872" y="329"/>
                    <a:pt x="872" y="329"/>
                    <a:pt x="872" y="329"/>
                  </a:cubicBezTo>
                  <a:cubicBezTo>
                    <a:pt x="889" y="396"/>
                    <a:pt x="889" y="396"/>
                    <a:pt x="889" y="396"/>
                  </a:cubicBezTo>
                  <a:cubicBezTo>
                    <a:pt x="889" y="396"/>
                    <a:pt x="890" y="396"/>
                    <a:pt x="891" y="397"/>
                  </a:cubicBezTo>
                  <a:cubicBezTo>
                    <a:pt x="968" y="397"/>
                    <a:pt x="968" y="397"/>
                    <a:pt x="968" y="397"/>
                  </a:cubicBezTo>
                  <a:cubicBezTo>
                    <a:pt x="968" y="17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FEE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8">
              <a:extLst>
                <a:ext uri="{FF2B5EF4-FFF2-40B4-BE49-F238E27FC236}">
                  <a16:creationId xmlns:a16="http://schemas.microsoft.com/office/drawing/2014/main" id="{9D35A4E3-AC45-4302-8616-C5542EDF3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04"/>
              <a:ext cx="286" cy="226"/>
            </a:xfrm>
            <a:custGeom>
              <a:avLst/>
              <a:gdLst>
                <a:gd name="T0" fmla="*/ 306 w 85"/>
                <a:gd name="T1" fmla="*/ 2264 h 63"/>
                <a:gd name="T2" fmla="*/ 1063 w 85"/>
                <a:gd name="T3" fmla="*/ 463 h 63"/>
                <a:gd name="T4" fmla="*/ 2931 w 85"/>
                <a:gd name="T5" fmla="*/ 696 h 63"/>
                <a:gd name="T6" fmla="*/ 2174 w 85"/>
                <a:gd name="T7" fmla="*/ 2497 h 63"/>
                <a:gd name="T8" fmla="*/ 306 w 85"/>
                <a:gd name="T9" fmla="*/ 226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3">
                  <a:moveTo>
                    <a:pt x="8" y="49"/>
                  </a:moveTo>
                  <a:cubicBezTo>
                    <a:pt x="0" y="37"/>
                    <a:pt x="9" y="19"/>
                    <a:pt x="28" y="10"/>
                  </a:cubicBezTo>
                  <a:cubicBezTo>
                    <a:pt x="47" y="0"/>
                    <a:pt x="69" y="3"/>
                    <a:pt x="77" y="15"/>
                  </a:cubicBezTo>
                  <a:cubicBezTo>
                    <a:pt x="85" y="27"/>
                    <a:pt x="76" y="44"/>
                    <a:pt x="57" y="54"/>
                  </a:cubicBezTo>
                  <a:cubicBezTo>
                    <a:pt x="38" y="63"/>
                    <a:pt x="16" y="61"/>
                    <a:pt x="8" y="49"/>
                  </a:cubicBez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9">
              <a:extLst>
                <a:ext uri="{FF2B5EF4-FFF2-40B4-BE49-F238E27FC236}">
                  <a16:creationId xmlns:a16="http://schemas.microsoft.com/office/drawing/2014/main" id="{8203D68E-9AEC-4300-83AF-B90D298DC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18"/>
              <a:ext cx="276" cy="215"/>
            </a:xfrm>
            <a:custGeom>
              <a:avLst/>
              <a:gdLst>
                <a:gd name="T0" fmla="*/ 384 w 82"/>
                <a:gd name="T1" fmla="*/ 412 h 60"/>
                <a:gd name="T2" fmla="*/ 2255 w 82"/>
                <a:gd name="T3" fmla="*/ 641 h 60"/>
                <a:gd name="T4" fmla="*/ 2743 w 82"/>
                <a:gd name="T5" fmla="*/ 2351 h 60"/>
                <a:gd name="T6" fmla="*/ 872 w 82"/>
                <a:gd name="T7" fmla="*/ 2118 h 60"/>
                <a:gd name="T8" fmla="*/ 384 w 82"/>
                <a:gd name="T9" fmla="*/ 41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0">
                  <a:moveTo>
                    <a:pt x="10" y="9"/>
                  </a:moveTo>
                  <a:cubicBezTo>
                    <a:pt x="20" y="0"/>
                    <a:pt x="42" y="2"/>
                    <a:pt x="59" y="14"/>
                  </a:cubicBezTo>
                  <a:cubicBezTo>
                    <a:pt x="76" y="25"/>
                    <a:pt x="82" y="42"/>
                    <a:pt x="72" y="51"/>
                  </a:cubicBezTo>
                  <a:cubicBezTo>
                    <a:pt x="62" y="60"/>
                    <a:pt x="40" y="58"/>
                    <a:pt x="23" y="46"/>
                  </a:cubicBezTo>
                  <a:cubicBezTo>
                    <a:pt x="6" y="35"/>
                    <a:pt x="0" y="18"/>
                    <a:pt x="10" y="9"/>
                  </a:cubicBez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10">
              <a:extLst>
                <a:ext uri="{FF2B5EF4-FFF2-40B4-BE49-F238E27FC236}">
                  <a16:creationId xmlns:a16="http://schemas.microsoft.com/office/drawing/2014/main" id="{4CD113D4-8408-4875-84C4-072C4697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300"/>
              <a:ext cx="205" cy="287"/>
            </a:xfrm>
            <a:custGeom>
              <a:avLst/>
              <a:gdLst>
                <a:gd name="T0" fmla="*/ 417 w 61"/>
                <a:gd name="T1" fmla="*/ 3283 h 80"/>
                <a:gd name="T2" fmla="*/ 450 w 61"/>
                <a:gd name="T3" fmla="*/ 1069 h 80"/>
                <a:gd name="T4" fmla="*/ 1899 w 61"/>
                <a:gd name="T5" fmla="*/ 463 h 80"/>
                <a:gd name="T6" fmla="*/ 1899 w 61"/>
                <a:gd name="T7" fmla="*/ 2626 h 80"/>
                <a:gd name="T8" fmla="*/ 417 w 61"/>
                <a:gd name="T9" fmla="*/ 328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0">
                  <a:moveTo>
                    <a:pt x="11" y="71"/>
                  </a:moveTo>
                  <a:cubicBezTo>
                    <a:pt x="0" y="61"/>
                    <a:pt x="1" y="40"/>
                    <a:pt x="12" y="23"/>
                  </a:cubicBezTo>
                  <a:cubicBezTo>
                    <a:pt x="22" y="6"/>
                    <a:pt x="40" y="0"/>
                    <a:pt x="50" y="10"/>
                  </a:cubicBezTo>
                  <a:cubicBezTo>
                    <a:pt x="61" y="19"/>
                    <a:pt x="61" y="40"/>
                    <a:pt x="50" y="57"/>
                  </a:cubicBezTo>
                  <a:cubicBezTo>
                    <a:pt x="39" y="74"/>
                    <a:pt x="21" y="80"/>
                    <a:pt x="11" y="71"/>
                  </a:cubicBez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11">
              <a:extLst>
                <a:ext uri="{FF2B5EF4-FFF2-40B4-BE49-F238E27FC236}">
                  <a16:creationId xmlns:a16="http://schemas.microsoft.com/office/drawing/2014/main" id="{A50BB353-8C42-4D5E-A3C5-2A6FEC5F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04"/>
              <a:ext cx="286" cy="226"/>
            </a:xfrm>
            <a:custGeom>
              <a:avLst/>
              <a:gdLst>
                <a:gd name="T0" fmla="*/ 306 w 85"/>
                <a:gd name="T1" fmla="*/ 2264 h 63"/>
                <a:gd name="T2" fmla="*/ 1063 w 85"/>
                <a:gd name="T3" fmla="*/ 463 h 63"/>
                <a:gd name="T4" fmla="*/ 2931 w 85"/>
                <a:gd name="T5" fmla="*/ 696 h 63"/>
                <a:gd name="T6" fmla="*/ 2174 w 85"/>
                <a:gd name="T7" fmla="*/ 2497 h 63"/>
                <a:gd name="T8" fmla="*/ 306 w 85"/>
                <a:gd name="T9" fmla="*/ 226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3">
                  <a:moveTo>
                    <a:pt x="8" y="49"/>
                  </a:moveTo>
                  <a:cubicBezTo>
                    <a:pt x="0" y="37"/>
                    <a:pt x="9" y="19"/>
                    <a:pt x="28" y="10"/>
                  </a:cubicBezTo>
                  <a:cubicBezTo>
                    <a:pt x="47" y="0"/>
                    <a:pt x="69" y="3"/>
                    <a:pt x="77" y="15"/>
                  </a:cubicBezTo>
                  <a:cubicBezTo>
                    <a:pt x="85" y="27"/>
                    <a:pt x="76" y="44"/>
                    <a:pt x="57" y="54"/>
                  </a:cubicBezTo>
                  <a:cubicBezTo>
                    <a:pt x="38" y="63"/>
                    <a:pt x="16" y="61"/>
                    <a:pt x="8" y="49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12">
              <a:extLst>
                <a:ext uri="{FF2B5EF4-FFF2-40B4-BE49-F238E27FC236}">
                  <a16:creationId xmlns:a16="http://schemas.microsoft.com/office/drawing/2014/main" id="{E1C87327-E093-4C1B-815E-B8D548B2B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18"/>
              <a:ext cx="276" cy="215"/>
            </a:xfrm>
            <a:custGeom>
              <a:avLst/>
              <a:gdLst>
                <a:gd name="T0" fmla="*/ 384 w 82"/>
                <a:gd name="T1" fmla="*/ 412 h 60"/>
                <a:gd name="T2" fmla="*/ 2255 w 82"/>
                <a:gd name="T3" fmla="*/ 641 h 60"/>
                <a:gd name="T4" fmla="*/ 2743 w 82"/>
                <a:gd name="T5" fmla="*/ 2351 h 60"/>
                <a:gd name="T6" fmla="*/ 872 w 82"/>
                <a:gd name="T7" fmla="*/ 2118 h 60"/>
                <a:gd name="T8" fmla="*/ 384 w 82"/>
                <a:gd name="T9" fmla="*/ 41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0">
                  <a:moveTo>
                    <a:pt x="10" y="9"/>
                  </a:moveTo>
                  <a:cubicBezTo>
                    <a:pt x="20" y="0"/>
                    <a:pt x="42" y="2"/>
                    <a:pt x="59" y="14"/>
                  </a:cubicBezTo>
                  <a:cubicBezTo>
                    <a:pt x="76" y="25"/>
                    <a:pt x="82" y="42"/>
                    <a:pt x="72" y="51"/>
                  </a:cubicBezTo>
                  <a:cubicBezTo>
                    <a:pt x="62" y="60"/>
                    <a:pt x="40" y="58"/>
                    <a:pt x="23" y="46"/>
                  </a:cubicBezTo>
                  <a:cubicBezTo>
                    <a:pt x="6" y="35"/>
                    <a:pt x="0" y="18"/>
                    <a:pt x="10" y="9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13">
              <a:extLst>
                <a:ext uri="{FF2B5EF4-FFF2-40B4-BE49-F238E27FC236}">
                  <a16:creationId xmlns:a16="http://schemas.microsoft.com/office/drawing/2014/main" id="{F226A2E5-93CB-4ACB-8916-8ED2FCD3B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300"/>
              <a:ext cx="205" cy="287"/>
            </a:xfrm>
            <a:custGeom>
              <a:avLst/>
              <a:gdLst>
                <a:gd name="T0" fmla="*/ 417 w 61"/>
                <a:gd name="T1" fmla="*/ 3283 h 80"/>
                <a:gd name="T2" fmla="*/ 450 w 61"/>
                <a:gd name="T3" fmla="*/ 1069 h 80"/>
                <a:gd name="T4" fmla="*/ 1899 w 61"/>
                <a:gd name="T5" fmla="*/ 463 h 80"/>
                <a:gd name="T6" fmla="*/ 1899 w 61"/>
                <a:gd name="T7" fmla="*/ 2626 h 80"/>
                <a:gd name="T8" fmla="*/ 417 w 61"/>
                <a:gd name="T9" fmla="*/ 328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0">
                  <a:moveTo>
                    <a:pt x="11" y="71"/>
                  </a:moveTo>
                  <a:cubicBezTo>
                    <a:pt x="0" y="61"/>
                    <a:pt x="1" y="40"/>
                    <a:pt x="12" y="23"/>
                  </a:cubicBezTo>
                  <a:cubicBezTo>
                    <a:pt x="22" y="6"/>
                    <a:pt x="40" y="0"/>
                    <a:pt x="50" y="10"/>
                  </a:cubicBezTo>
                  <a:cubicBezTo>
                    <a:pt x="61" y="19"/>
                    <a:pt x="61" y="40"/>
                    <a:pt x="50" y="57"/>
                  </a:cubicBezTo>
                  <a:cubicBezTo>
                    <a:pt x="39" y="74"/>
                    <a:pt x="21" y="80"/>
                    <a:pt x="11" y="71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14">
              <a:extLst>
                <a:ext uri="{FF2B5EF4-FFF2-40B4-BE49-F238E27FC236}">
                  <a16:creationId xmlns:a16="http://schemas.microsoft.com/office/drawing/2014/main" id="{BAC27E9C-D945-4D85-B7D8-C1D6796AB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443"/>
              <a:ext cx="206" cy="266"/>
            </a:xfrm>
            <a:custGeom>
              <a:avLst/>
              <a:gdLst>
                <a:gd name="T0" fmla="*/ 925 w 61"/>
                <a:gd name="T1" fmla="*/ 0 h 74"/>
                <a:gd name="T2" fmla="*/ 2188 w 61"/>
                <a:gd name="T3" fmla="*/ 1668 h 74"/>
                <a:gd name="T4" fmla="*/ 1459 w 61"/>
                <a:gd name="T5" fmla="*/ 3436 h 74"/>
                <a:gd name="T6" fmla="*/ 159 w 61"/>
                <a:gd name="T7" fmla="*/ 1718 h 74"/>
                <a:gd name="T8" fmla="*/ 925 w 61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4">
                  <a:moveTo>
                    <a:pt x="24" y="0"/>
                  </a:moveTo>
                  <a:cubicBezTo>
                    <a:pt x="39" y="0"/>
                    <a:pt x="54" y="16"/>
                    <a:pt x="57" y="36"/>
                  </a:cubicBezTo>
                  <a:cubicBezTo>
                    <a:pt x="61" y="57"/>
                    <a:pt x="52" y="74"/>
                    <a:pt x="38" y="74"/>
                  </a:cubicBezTo>
                  <a:cubicBezTo>
                    <a:pt x="23" y="74"/>
                    <a:pt x="8" y="58"/>
                    <a:pt x="4" y="37"/>
                  </a:cubicBezTo>
                  <a:cubicBezTo>
                    <a:pt x="0" y="17"/>
                    <a:pt x="9" y="0"/>
                    <a:pt x="24" y="0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15">
              <a:extLst>
                <a:ext uri="{FF2B5EF4-FFF2-40B4-BE49-F238E27FC236}">
                  <a16:creationId xmlns:a16="http://schemas.microsoft.com/office/drawing/2014/main" id="{783D77AF-83E3-49F9-8CEF-32B7ABD2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65"/>
              <a:ext cx="215" cy="158"/>
            </a:xfrm>
            <a:custGeom>
              <a:avLst/>
              <a:gdLst>
                <a:gd name="T0" fmla="*/ 1512 w 64"/>
                <a:gd name="T1" fmla="*/ 1716 h 44"/>
                <a:gd name="T2" fmla="*/ 2392 w 64"/>
                <a:gd name="T3" fmla="*/ 233 h 44"/>
                <a:gd name="T4" fmla="*/ 914 w 64"/>
                <a:gd name="T5" fmla="*/ 373 h 44"/>
                <a:gd name="T6" fmla="*/ 34 w 64"/>
                <a:gd name="T7" fmla="*/ 1857 h 44"/>
                <a:gd name="T8" fmla="*/ 1512 w 64"/>
                <a:gd name="T9" fmla="*/ 171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4">
                  <a:moveTo>
                    <a:pt x="40" y="37"/>
                  </a:moveTo>
                  <a:cubicBezTo>
                    <a:pt x="56" y="29"/>
                    <a:pt x="64" y="16"/>
                    <a:pt x="63" y="5"/>
                  </a:cubicBezTo>
                  <a:cubicBezTo>
                    <a:pt x="52" y="0"/>
                    <a:pt x="37" y="1"/>
                    <a:pt x="24" y="8"/>
                  </a:cubicBezTo>
                  <a:cubicBezTo>
                    <a:pt x="8" y="16"/>
                    <a:pt x="0" y="29"/>
                    <a:pt x="1" y="40"/>
                  </a:cubicBezTo>
                  <a:cubicBezTo>
                    <a:pt x="12" y="44"/>
                    <a:pt x="27" y="44"/>
                    <a:pt x="40" y="37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16">
              <a:extLst>
                <a:ext uri="{FF2B5EF4-FFF2-40B4-BE49-F238E27FC236}">
                  <a16:creationId xmlns:a16="http://schemas.microsoft.com/office/drawing/2014/main" id="{ADA7729E-8C5E-468F-AE31-B9EE2C84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57"/>
              <a:ext cx="260" cy="215"/>
            </a:xfrm>
            <a:custGeom>
              <a:avLst/>
              <a:gdLst>
                <a:gd name="T0" fmla="*/ 159 w 77"/>
                <a:gd name="T1" fmla="*/ 1014 h 60"/>
                <a:gd name="T2" fmla="*/ 1732 w 77"/>
                <a:gd name="T3" fmla="*/ 233 h 60"/>
                <a:gd name="T4" fmla="*/ 2850 w 77"/>
                <a:gd name="T5" fmla="*/ 1745 h 60"/>
                <a:gd name="T6" fmla="*/ 1232 w 77"/>
                <a:gd name="T7" fmla="*/ 2580 h 60"/>
                <a:gd name="T8" fmla="*/ 159 w 77"/>
                <a:gd name="T9" fmla="*/ 101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0">
                  <a:moveTo>
                    <a:pt x="4" y="22"/>
                  </a:moveTo>
                  <a:cubicBezTo>
                    <a:pt x="7" y="8"/>
                    <a:pt x="26" y="0"/>
                    <a:pt x="45" y="5"/>
                  </a:cubicBezTo>
                  <a:cubicBezTo>
                    <a:pt x="64" y="9"/>
                    <a:pt x="77" y="24"/>
                    <a:pt x="74" y="38"/>
                  </a:cubicBez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4" y="22"/>
                  </a:cubicBez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17">
              <a:extLst>
                <a:ext uri="{FF2B5EF4-FFF2-40B4-BE49-F238E27FC236}">
                  <a16:creationId xmlns:a16="http://schemas.microsoft.com/office/drawing/2014/main" id="{4F5E4819-2E11-430D-9989-690DD1AB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57"/>
              <a:ext cx="260" cy="215"/>
            </a:xfrm>
            <a:custGeom>
              <a:avLst/>
              <a:gdLst>
                <a:gd name="T0" fmla="*/ 159 w 77"/>
                <a:gd name="T1" fmla="*/ 1014 h 60"/>
                <a:gd name="T2" fmla="*/ 1732 w 77"/>
                <a:gd name="T3" fmla="*/ 233 h 60"/>
                <a:gd name="T4" fmla="*/ 2850 w 77"/>
                <a:gd name="T5" fmla="*/ 1745 h 60"/>
                <a:gd name="T6" fmla="*/ 1232 w 77"/>
                <a:gd name="T7" fmla="*/ 2580 h 60"/>
                <a:gd name="T8" fmla="*/ 159 w 77"/>
                <a:gd name="T9" fmla="*/ 101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0">
                  <a:moveTo>
                    <a:pt x="4" y="22"/>
                  </a:moveTo>
                  <a:cubicBezTo>
                    <a:pt x="7" y="8"/>
                    <a:pt x="26" y="0"/>
                    <a:pt x="45" y="5"/>
                  </a:cubicBezTo>
                  <a:cubicBezTo>
                    <a:pt x="64" y="9"/>
                    <a:pt x="77" y="24"/>
                    <a:pt x="74" y="38"/>
                  </a:cubicBez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4" y="22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18">
              <a:extLst>
                <a:ext uri="{FF2B5EF4-FFF2-40B4-BE49-F238E27FC236}">
                  <a16:creationId xmlns:a16="http://schemas.microsoft.com/office/drawing/2014/main" id="{3438B652-72AB-4F70-A54D-836AE432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732"/>
              <a:ext cx="219" cy="137"/>
            </a:xfrm>
            <a:custGeom>
              <a:avLst/>
              <a:gdLst>
                <a:gd name="T0" fmla="*/ 1034 w 65"/>
                <a:gd name="T1" fmla="*/ 1637 h 38"/>
                <a:gd name="T2" fmla="*/ 2486 w 65"/>
                <a:gd name="T3" fmla="*/ 1132 h 38"/>
                <a:gd name="T4" fmla="*/ 1418 w 65"/>
                <a:gd name="T5" fmla="*/ 144 h 38"/>
                <a:gd name="T6" fmla="*/ 0 w 65"/>
                <a:gd name="T7" fmla="*/ 649 h 38"/>
                <a:gd name="T8" fmla="*/ 1034 w 65"/>
                <a:gd name="T9" fmla="*/ 163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8">
                  <a:moveTo>
                    <a:pt x="27" y="35"/>
                  </a:moveTo>
                  <a:cubicBezTo>
                    <a:pt x="43" y="38"/>
                    <a:pt x="58" y="34"/>
                    <a:pt x="65" y="24"/>
                  </a:cubicBezTo>
                  <a:cubicBezTo>
                    <a:pt x="62" y="14"/>
                    <a:pt x="51" y="6"/>
                    <a:pt x="37" y="3"/>
                  </a:cubicBezTo>
                  <a:cubicBezTo>
                    <a:pt x="22" y="0"/>
                    <a:pt x="7" y="4"/>
                    <a:pt x="0" y="14"/>
                  </a:cubicBezTo>
                  <a:cubicBezTo>
                    <a:pt x="3" y="23"/>
                    <a:pt x="14" y="32"/>
                    <a:pt x="27" y="35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19">
              <a:extLst>
                <a:ext uri="{FF2B5EF4-FFF2-40B4-BE49-F238E27FC236}">
                  <a16:creationId xmlns:a16="http://schemas.microsoft.com/office/drawing/2014/main" id="{E0BB3EC0-4279-44F1-A8BD-F5635AD20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779"/>
              <a:ext cx="213" cy="154"/>
            </a:xfrm>
            <a:custGeom>
              <a:avLst/>
              <a:gdLst>
                <a:gd name="T0" fmla="*/ 0 w 63"/>
                <a:gd name="T1" fmla="*/ 269 h 43"/>
                <a:gd name="T2" fmla="*/ 696 w 63"/>
                <a:gd name="T3" fmla="*/ 1332 h 43"/>
                <a:gd name="T4" fmla="*/ 2434 w 63"/>
                <a:gd name="T5" fmla="*/ 1705 h 43"/>
                <a:gd name="T6" fmla="*/ 1782 w 63"/>
                <a:gd name="T7" fmla="*/ 641 h 43"/>
                <a:gd name="T8" fmla="*/ 0 w 63"/>
                <a:gd name="T9" fmla="*/ 26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3">
                  <a:moveTo>
                    <a:pt x="0" y="6"/>
                  </a:moveTo>
                  <a:cubicBezTo>
                    <a:pt x="2" y="14"/>
                    <a:pt x="8" y="23"/>
                    <a:pt x="18" y="29"/>
                  </a:cubicBezTo>
                  <a:cubicBezTo>
                    <a:pt x="33" y="40"/>
                    <a:pt x="52" y="43"/>
                    <a:pt x="63" y="37"/>
                  </a:cubicBezTo>
                  <a:cubicBezTo>
                    <a:pt x="62" y="29"/>
                    <a:pt x="56" y="21"/>
                    <a:pt x="46" y="14"/>
                  </a:cubicBezTo>
                  <a:cubicBezTo>
                    <a:pt x="31" y="3"/>
                    <a:pt x="12" y="0"/>
                    <a:pt x="0" y="6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20">
              <a:extLst>
                <a:ext uri="{FF2B5EF4-FFF2-40B4-BE49-F238E27FC236}">
                  <a16:creationId xmlns:a16="http://schemas.microsoft.com/office/drawing/2014/main" id="{00C2FFFB-9154-49B5-A8D5-8FCF5252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28"/>
              <a:ext cx="206" cy="104"/>
            </a:xfrm>
            <a:custGeom>
              <a:avLst/>
              <a:gdLst>
                <a:gd name="T0" fmla="*/ 81 w 61"/>
                <a:gd name="T1" fmla="*/ 732 h 29"/>
                <a:gd name="T2" fmla="*/ 1344 w 61"/>
                <a:gd name="T3" fmla="*/ 50 h 29"/>
                <a:gd name="T4" fmla="*/ 2269 w 61"/>
                <a:gd name="T5" fmla="*/ 606 h 29"/>
                <a:gd name="T6" fmla="*/ 1037 w 61"/>
                <a:gd name="T7" fmla="*/ 1338 h 29"/>
                <a:gd name="T8" fmla="*/ 81 w 61"/>
                <a:gd name="T9" fmla="*/ 7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9">
                  <a:moveTo>
                    <a:pt x="2" y="16"/>
                  </a:moveTo>
                  <a:cubicBezTo>
                    <a:pt x="4" y="9"/>
                    <a:pt x="19" y="2"/>
                    <a:pt x="35" y="1"/>
                  </a:cubicBezTo>
                  <a:cubicBezTo>
                    <a:pt x="50" y="0"/>
                    <a:pt x="61" y="6"/>
                    <a:pt x="59" y="13"/>
                  </a:cubicBezTo>
                  <a:cubicBezTo>
                    <a:pt x="57" y="21"/>
                    <a:pt x="42" y="28"/>
                    <a:pt x="27" y="29"/>
                  </a:cubicBezTo>
                  <a:cubicBezTo>
                    <a:pt x="11" y="29"/>
                    <a:pt x="0" y="24"/>
                    <a:pt x="2" y="16"/>
                  </a:cubicBezTo>
                  <a:close/>
                </a:path>
              </a:pathLst>
            </a:custGeom>
            <a:solidFill>
              <a:srgbClr val="FEB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21">
              <a:extLst>
                <a:ext uri="{FF2B5EF4-FFF2-40B4-BE49-F238E27FC236}">
                  <a16:creationId xmlns:a16="http://schemas.microsoft.com/office/drawing/2014/main" id="{16A1F069-A52B-4DF7-89AD-3528E26D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28"/>
              <a:ext cx="206" cy="104"/>
            </a:xfrm>
            <a:custGeom>
              <a:avLst/>
              <a:gdLst>
                <a:gd name="T0" fmla="*/ 81 w 61"/>
                <a:gd name="T1" fmla="*/ 732 h 29"/>
                <a:gd name="T2" fmla="*/ 1344 w 61"/>
                <a:gd name="T3" fmla="*/ 50 h 29"/>
                <a:gd name="T4" fmla="*/ 2269 w 61"/>
                <a:gd name="T5" fmla="*/ 606 h 29"/>
                <a:gd name="T6" fmla="*/ 1037 w 61"/>
                <a:gd name="T7" fmla="*/ 1338 h 29"/>
                <a:gd name="T8" fmla="*/ 81 w 61"/>
                <a:gd name="T9" fmla="*/ 7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9">
                  <a:moveTo>
                    <a:pt x="2" y="16"/>
                  </a:moveTo>
                  <a:cubicBezTo>
                    <a:pt x="4" y="9"/>
                    <a:pt x="19" y="2"/>
                    <a:pt x="35" y="1"/>
                  </a:cubicBezTo>
                  <a:cubicBezTo>
                    <a:pt x="50" y="0"/>
                    <a:pt x="61" y="6"/>
                    <a:pt x="59" y="13"/>
                  </a:cubicBezTo>
                  <a:cubicBezTo>
                    <a:pt x="57" y="21"/>
                    <a:pt x="42" y="28"/>
                    <a:pt x="27" y="29"/>
                  </a:cubicBezTo>
                  <a:cubicBezTo>
                    <a:pt x="11" y="29"/>
                    <a:pt x="0" y="24"/>
                    <a:pt x="2" y="16"/>
                  </a:cubicBezTo>
                  <a:close/>
                </a:path>
              </a:pathLst>
            </a:custGeom>
            <a:solidFill>
              <a:srgbClr val="FEC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22">
              <a:extLst>
                <a:ext uri="{FF2B5EF4-FFF2-40B4-BE49-F238E27FC236}">
                  <a16:creationId xmlns:a16="http://schemas.microsoft.com/office/drawing/2014/main" id="{3ACCBB84-9502-44E9-BEDA-5DD700B6A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567"/>
              <a:ext cx="176" cy="65"/>
            </a:xfrm>
            <a:custGeom>
              <a:avLst/>
              <a:gdLst>
                <a:gd name="T0" fmla="*/ 0 w 52"/>
                <a:gd name="T1" fmla="*/ 614 h 18"/>
                <a:gd name="T2" fmla="*/ 812 w 52"/>
                <a:gd name="T3" fmla="*/ 849 h 18"/>
                <a:gd name="T4" fmla="*/ 2017 w 52"/>
                <a:gd name="T5" fmla="*/ 235 h 18"/>
                <a:gd name="T6" fmla="*/ 1202 w 52"/>
                <a:gd name="T7" fmla="*/ 51 h 18"/>
                <a:gd name="T8" fmla="*/ 0 w 52"/>
                <a:gd name="T9" fmla="*/ 61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8">
                  <a:moveTo>
                    <a:pt x="0" y="13"/>
                  </a:moveTo>
                  <a:cubicBezTo>
                    <a:pt x="4" y="16"/>
                    <a:pt x="12" y="18"/>
                    <a:pt x="21" y="18"/>
                  </a:cubicBezTo>
                  <a:cubicBezTo>
                    <a:pt x="35" y="17"/>
                    <a:pt x="48" y="11"/>
                    <a:pt x="52" y="5"/>
                  </a:cubicBezTo>
                  <a:cubicBezTo>
                    <a:pt x="48" y="2"/>
                    <a:pt x="40" y="0"/>
                    <a:pt x="31" y="1"/>
                  </a:cubicBezTo>
                  <a:cubicBezTo>
                    <a:pt x="17" y="1"/>
                    <a:pt x="4" y="7"/>
                    <a:pt x="0" y="13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23">
              <a:extLst>
                <a:ext uri="{FF2B5EF4-FFF2-40B4-BE49-F238E27FC236}">
                  <a16:creationId xmlns:a16="http://schemas.microsoft.com/office/drawing/2014/main" id="{0052AF7C-ECA4-49F7-937E-BD448386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354"/>
              <a:ext cx="135" cy="215"/>
            </a:xfrm>
            <a:custGeom>
              <a:avLst/>
              <a:gdLst>
                <a:gd name="T0" fmla="*/ 388 w 40"/>
                <a:gd name="T1" fmla="*/ 835 h 60"/>
                <a:gd name="T2" fmla="*/ 192 w 40"/>
                <a:gd name="T3" fmla="*/ 2759 h 60"/>
                <a:gd name="T4" fmla="*/ 1151 w 40"/>
                <a:gd name="T5" fmla="*/ 1939 h 60"/>
                <a:gd name="T6" fmla="*/ 1343 w 40"/>
                <a:gd name="T7" fmla="*/ 0 h 60"/>
                <a:gd name="T8" fmla="*/ 388 w 40"/>
                <a:gd name="T9" fmla="*/ 83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10" y="18"/>
                  </a:moveTo>
                  <a:cubicBezTo>
                    <a:pt x="1" y="32"/>
                    <a:pt x="0" y="49"/>
                    <a:pt x="5" y="60"/>
                  </a:cubicBezTo>
                  <a:cubicBezTo>
                    <a:pt x="14" y="59"/>
                    <a:pt x="23" y="53"/>
                    <a:pt x="30" y="42"/>
                  </a:cubicBezTo>
                  <a:cubicBezTo>
                    <a:pt x="39" y="28"/>
                    <a:pt x="40" y="11"/>
                    <a:pt x="35" y="0"/>
                  </a:cubicBezTo>
                  <a:cubicBezTo>
                    <a:pt x="26" y="1"/>
                    <a:pt x="17" y="8"/>
                    <a:pt x="10" y="18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24">
              <a:extLst>
                <a:ext uri="{FF2B5EF4-FFF2-40B4-BE49-F238E27FC236}">
                  <a16:creationId xmlns:a16="http://schemas.microsoft.com/office/drawing/2014/main" id="{D5ED0B8C-7FA0-4622-9784-174F555C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468"/>
              <a:ext cx="125" cy="237"/>
            </a:xfrm>
            <a:custGeom>
              <a:avLst/>
              <a:gdLst>
                <a:gd name="T0" fmla="*/ 307 w 37"/>
                <a:gd name="T1" fmla="*/ 0 h 66"/>
                <a:gd name="T2" fmla="*/ 81 w 37"/>
                <a:gd name="T3" fmla="*/ 1393 h 66"/>
                <a:gd name="T4" fmla="*/ 1118 w 37"/>
                <a:gd name="T5" fmla="*/ 3056 h 66"/>
                <a:gd name="T6" fmla="*/ 1348 w 37"/>
                <a:gd name="T7" fmla="*/ 1663 h 66"/>
                <a:gd name="T8" fmla="*/ 307 w 37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6">
                  <a:moveTo>
                    <a:pt x="8" y="0"/>
                  </a:moveTo>
                  <a:cubicBezTo>
                    <a:pt x="2" y="7"/>
                    <a:pt x="0" y="18"/>
                    <a:pt x="2" y="30"/>
                  </a:cubicBezTo>
                  <a:cubicBezTo>
                    <a:pt x="6" y="48"/>
                    <a:pt x="17" y="62"/>
                    <a:pt x="29" y="66"/>
                  </a:cubicBezTo>
                  <a:cubicBezTo>
                    <a:pt x="35" y="59"/>
                    <a:pt x="37" y="48"/>
                    <a:pt x="35" y="36"/>
                  </a:cubicBezTo>
                  <a:cubicBezTo>
                    <a:pt x="31" y="19"/>
                    <a:pt x="20" y="4"/>
                    <a:pt x="8" y="0"/>
                  </a:cubicBez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25">
              <a:extLst>
                <a:ext uri="{FF2B5EF4-FFF2-40B4-BE49-F238E27FC236}">
                  <a16:creationId xmlns:a16="http://schemas.microsoft.com/office/drawing/2014/main" id="{C3F2D927-14CE-4945-8AD7-D39E43B01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81"/>
              <a:ext cx="269" cy="251"/>
            </a:xfrm>
            <a:custGeom>
              <a:avLst/>
              <a:gdLst>
                <a:gd name="T0" fmla="*/ 2172 w 80"/>
                <a:gd name="T1" fmla="*/ 463 h 70"/>
                <a:gd name="T2" fmla="*/ 383 w 80"/>
                <a:gd name="T3" fmla="*/ 1158 h 70"/>
                <a:gd name="T4" fmla="*/ 340 w 80"/>
                <a:gd name="T5" fmla="*/ 1287 h 70"/>
                <a:gd name="T6" fmla="*/ 340 w 80"/>
                <a:gd name="T7" fmla="*/ 1287 h 70"/>
                <a:gd name="T8" fmla="*/ 34 w 80"/>
                <a:gd name="T9" fmla="*/ 1839 h 70"/>
                <a:gd name="T10" fmla="*/ 81 w 80"/>
                <a:gd name="T11" fmla="*/ 1839 h 70"/>
                <a:gd name="T12" fmla="*/ 1933 w 80"/>
                <a:gd name="T13" fmla="*/ 1337 h 70"/>
                <a:gd name="T14" fmla="*/ 2397 w 80"/>
                <a:gd name="T15" fmla="*/ 3227 h 70"/>
                <a:gd name="T16" fmla="*/ 2737 w 80"/>
                <a:gd name="T17" fmla="*/ 2725 h 70"/>
                <a:gd name="T18" fmla="*/ 2172 w 80"/>
                <a:gd name="T19" fmla="*/ 463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70">
                  <a:moveTo>
                    <a:pt x="57" y="10"/>
                  </a:moveTo>
                  <a:cubicBezTo>
                    <a:pt x="40" y="0"/>
                    <a:pt x="19" y="7"/>
                    <a:pt x="10" y="25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2"/>
                    <a:pt x="2" y="40"/>
                  </a:cubicBezTo>
                  <a:cubicBezTo>
                    <a:pt x="12" y="30"/>
                    <a:pt x="34" y="17"/>
                    <a:pt x="51" y="29"/>
                  </a:cubicBezTo>
                  <a:cubicBezTo>
                    <a:pt x="64" y="38"/>
                    <a:pt x="68" y="55"/>
                    <a:pt x="63" y="70"/>
                  </a:cubicBezTo>
                  <a:cubicBezTo>
                    <a:pt x="66" y="67"/>
                    <a:pt x="69" y="64"/>
                    <a:pt x="72" y="59"/>
                  </a:cubicBezTo>
                  <a:cubicBezTo>
                    <a:pt x="80" y="41"/>
                    <a:pt x="74" y="19"/>
                    <a:pt x="57" y="10"/>
                  </a:cubicBezTo>
                  <a:close/>
                </a:path>
              </a:pathLst>
            </a:custGeom>
            <a:solidFill>
              <a:srgbClr val="FD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26">
              <a:extLst>
                <a:ext uri="{FF2B5EF4-FFF2-40B4-BE49-F238E27FC236}">
                  <a16:creationId xmlns:a16="http://schemas.microsoft.com/office/drawing/2014/main" id="{9961EA68-D996-496B-9F67-B547DD88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01"/>
              <a:ext cx="936" cy="348"/>
            </a:xfrm>
            <a:custGeom>
              <a:avLst/>
              <a:gdLst>
                <a:gd name="T0" fmla="*/ 34 w 278"/>
                <a:gd name="T1" fmla="*/ 0 h 97"/>
                <a:gd name="T2" fmla="*/ 34 w 278"/>
                <a:gd name="T3" fmla="*/ 696 h 97"/>
                <a:gd name="T4" fmla="*/ 273 w 278"/>
                <a:gd name="T5" fmla="*/ 965 h 97"/>
                <a:gd name="T6" fmla="*/ 9966 w 278"/>
                <a:gd name="T7" fmla="*/ 4248 h 97"/>
                <a:gd name="T8" fmla="*/ 10306 w 278"/>
                <a:gd name="T9" fmla="*/ 4198 h 97"/>
                <a:gd name="T10" fmla="*/ 10609 w 278"/>
                <a:gd name="T11" fmla="*/ 3606 h 97"/>
                <a:gd name="T12" fmla="*/ 34 w 278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97">
                  <a:moveTo>
                    <a:pt x="1" y="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20"/>
                    <a:pt x="7" y="21"/>
                  </a:cubicBezTo>
                  <a:cubicBezTo>
                    <a:pt x="103" y="22"/>
                    <a:pt x="194" y="50"/>
                    <a:pt x="261" y="92"/>
                  </a:cubicBezTo>
                  <a:cubicBezTo>
                    <a:pt x="267" y="97"/>
                    <a:pt x="270" y="91"/>
                    <a:pt x="270" y="91"/>
                  </a:cubicBezTo>
                  <a:cubicBezTo>
                    <a:pt x="278" y="78"/>
                    <a:pt x="278" y="78"/>
                    <a:pt x="278" y="78"/>
                  </a:cubicBezTo>
                  <a:cubicBezTo>
                    <a:pt x="204" y="30"/>
                    <a:pt x="107" y="1"/>
                    <a:pt x="1" y="0"/>
                  </a:cubicBezTo>
                  <a:close/>
                </a:path>
              </a:pathLst>
            </a:custGeom>
            <a:solidFill>
              <a:srgbClr val="FEF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27">
              <a:extLst>
                <a:ext uri="{FF2B5EF4-FFF2-40B4-BE49-F238E27FC236}">
                  <a16:creationId xmlns:a16="http://schemas.microsoft.com/office/drawing/2014/main" id="{A79E2DF3-E785-4B77-930B-44E0E638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16"/>
              <a:ext cx="737" cy="337"/>
            </a:xfrm>
            <a:custGeom>
              <a:avLst/>
              <a:gdLst>
                <a:gd name="T0" fmla="*/ 8235 w 219"/>
                <a:gd name="T1" fmla="*/ 0 h 94"/>
                <a:gd name="T2" fmla="*/ 0 w 219"/>
                <a:gd name="T3" fmla="*/ 3495 h 94"/>
                <a:gd name="T4" fmla="*/ 306 w 219"/>
                <a:gd name="T5" fmla="*/ 4048 h 94"/>
                <a:gd name="T6" fmla="*/ 724 w 219"/>
                <a:gd name="T7" fmla="*/ 4101 h 94"/>
                <a:gd name="T8" fmla="*/ 8073 w 219"/>
                <a:gd name="T9" fmla="*/ 964 h 94"/>
                <a:gd name="T10" fmla="*/ 8312 w 219"/>
                <a:gd name="T11" fmla="*/ 642 h 94"/>
                <a:gd name="T12" fmla="*/ 8235 w 21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" h="94">
                  <a:moveTo>
                    <a:pt x="216" y="0"/>
                  </a:moveTo>
                  <a:cubicBezTo>
                    <a:pt x="134" y="9"/>
                    <a:pt x="59" y="37"/>
                    <a:pt x="0" y="7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11" y="94"/>
                    <a:pt x="19" y="89"/>
                  </a:cubicBezTo>
                  <a:cubicBezTo>
                    <a:pt x="73" y="55"/>
                    <a:pt x="139" y="31"/>
                    <a:pt x="212" y="21"/>
                  </a:cubicBezTo>
                  <a:cubicBezTo>
                    <a:pt x="219" y="20"/>
                    <a:pt x="218" y="14"/>
                    <a:pt x="218" y="14"/>
                  </a:cubicBezTo>
                  <a:lnTo>
                    <a:pt x="216" y="0"/>
                  </a:lnTo>
                  <a:close/>
                </a:path>
              </a:pathLst>
            </a:custGeom>
            <a:solidFill>
              <a:srgbClr val="FEF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28">
              <a:extLst>
                <a:ext uri="{FF2B5EF4-FFF2-40B4-BE49-F238E27FC236}">
                  <a16:creationId xmlns:a16="http://schemas.microsoft.com/office/drawing/2014/main" id="{4FFFAC89-DC85-452A-9582-180CB5B3D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772"/>
              <a:ext cx="249" cy="201"/>
            </a:xfrm>
            <a:custGeom>
              <a:avLst/>
              <a:gdLst>
                <a:gd name="T0" fmla="*/ 1370 w 74"/>
                <a:gd name="T1" fmla="*/ 50 h 56"/>
                <a:gd name="T2" fmla="*/ 34 w 74"/>
                <a:gd name="T3" fmla="*/ 1752 h 56"/>
                <a:gd name="T4" fmla="*/ 34 w 74"/>
                <a:gd name="T5" fmla="*/ 1856 h 56"/>
                <a:gd name="T6" fmla="*/ 34 w 74"/>
                <a:gd name="T7" fmla="*/ 1856 h 56"/>
                <a:gd name="T8" fmla="*/ 114 w 74"/>
                <a:gd name="T9" fmla="*/ 2498 h 56"/>
                <a:gd name="T10" fmla="*/ 114 w 74"/>
                <a:gd name="T11" fmla="*/ 2588 h 56"/>
                <a:gd name="T12" fmla="*/ 114 w 74"/>
                <a:gd name="T13" fmla="*/ 2588 h 56"/>
                <a:gd name="T14" fmla="*/ 1450 w 74"/>
                <a:gd name="T15" fmla="*/ 736 h 56"/>
                <a:gd name="T16" fmla="*/ 2820 w 74"/>
                <a:gd name="T17" fmla="*/ 1895 h 56"/>
                <a:gd name="T18" fmla="*/ 2820 w 74"/>
                <a:gd name="T19" fmla="*/ 1662 h 56"/>
                <a:gd name="T20" fmla="*/ 1370 w 74"/>
                <a:gd name="T21" fmla="*/ 50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56">
                  <a:moveTo>
                    <a:pt x="36" y="1"/>
                  </a:moveTo>
                  <a:cubicBezTo>
                    <a:pt x="16" y="1"/>
                    <a:pt x="0" y="18"/>
                    <a:pt x="1" y="38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38"/>
                    <a:pt x="16" y="16"/>
                    <a:pt x="38" y="16"/>
                  </a:cubicBezTo>
                  <a:cubicBezTo>
                    <a:pt x="54" y="16"/>
                    <a:pt x="68" y="26"/>
                    <a:pt x="74" y="41"/>
                  </a:cubicBezTo>
                  <a:cubicBezTo>
                    <a:pt x="74" y="39"/>
                    <a:pt x="74" y="38"/>
                    <a:pt x="74" y="36"/>
                  </a:cubicBezTo>
                  <a:cubicBezTo>
                    <a:pt x="73" y="16"/>
                    <a:pt x="56" y="0"/>
                    <a:pt x="36" y="1"/>
                  </a:cubicBezTo>
                  <a:close/>
                </a:path>
              </a:pathLst>
            </a:custGeom>
            <a:solidFill>
              <a:srgbClr val="FD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29">
              <a:extLst>
                <a:ext uri="{FF2B5EF4-FFF2-40B4-BE49-F238E27FC236}">
                  <a16:creationId xmlns:a16="http://schemas.microsoft.com/office/drawing/2014/main" id="{1DD71325-DFA0-4241-99BA-43B651E1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13"/>
              <a:ext cx="266" cy="302"/>
            </a:xfrm>
            <a:custGeom>
              <a:avLst/>
              <a:gdLst>
                <a:gd name="T0" fmla="*/ 953 w 79"/>
                <a:gd name="T1" fmla="*/ 3721 h 84"/>
                <a:gd name="T2" fmla="*/ 1293 w 79"/>
                <a:gd name="T3" fmla="*/ 1345 h 84"/>
                <a:gd name="T4" fmla="*/ 3017 w 79"/>
                <a:gd name="T5" fmla="*/ 1485 h 84"/>
                <a:gd name="T6" fmla="*/ 2744 w 79"/>
                <a:gd name="T7" fmla="*/ 982 h 84"/>
                <a:gd name="T8" fmla="*/ 2744 w 79"/>
                <a:gd name="T9" fmla="*/ 982 h 84"/>
                <a:gd name="T10" fmla="*/ 805 w 79"/>
                <a:gd name="T11" fmla="*/ 518 h 84"/>
                <a:gd name="T12" fmla="*/ 421 w 79"/>
                <a:gd name="T13" fmla="*/ 2883 h 84"/>
                <a:gd name="T14" fmla="*/ 579 w 79"/>
                <a:gd name="T15" fmla="*/ 3063 h 84"/>
                <a:gd name="T16" fmla="*/ 579 w 79"/>
                <a:gd name="T17" fmla="*/ 3113 h 84"/>
                <a:gd name="T18" fmla="*/ 872 w 79"/>
                <a:gd name="T19" fmla="*/ 3671 h 84"/>
                <a:gd name="T20" fmla="*/ 997 w 79"/>
                <a:gd name="T21" fmla="*/ 3904 h 84"/>
                <a:gd name="T22" fmla="*/ 997 w 79"/>
                <a:gd name="T23" fmla="*/ 3904 h 84"/>
                <a:gd name="T24" fmla="*/ 953 w 79"/>
                <a:gd name="T25" fmla="*/ 372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84">
                  <a:moveTo>
                    <a:pt x="25" y="80"/>
                  </a:moveTo>
                  <a:cubicBezTo>
                    <a:pt x="13" y="63"/>
                    <a:pt x="18" y="41"/>
                    <a:pt x="34" y="29"/>
                  </a:cubicBezTo>
                  <a:cubicBezTo>
                    <a:pt x="48" y="20"/>
                    <a:pt x="67" y="21"/>
                    <a:pt x="79" y="3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0" y="4"/>
                    <a:pt x="37" y="0"/>
                    <a:pt x="21" y="11"/>
                  </a:cubicBezTo>
                  <a:cubicBezTo>
                    <a:pt x="4" y="23"/>
                    <a:pt x="0" y="45"/>
                    <a:pt x="11" y="62"/>
                  </a:cubicBezTo>
                  <a:cubicBezTo>
                    <a:pt x="12" y="64"/>
                    <a:pt x="14" y="65"/>
                    <a:pt x="15" y="66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6" y="81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5" y="81"/>
                    <a:pt x="25" y="80"/>
                  </a:cubicBezTo>
                  <a:close/>
                </a:path>
              </a:pathLst>
            </a:custGeom>
            <a:solidFill>
              <a:srgbClr val="FD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30">
              <a:extLst>
                <a:ext uri="{FF2B5EF4-FFF2-40B4-BE49-F238E27FC236}">
                  <a16:creationId xmlns:a16="http://schemas.microsoft.com/office/drawing/2014/main" id="{29425C4C-788B-4C9F-9664-FAC62852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354"/>
              <a:ext cx="320" cy="560"/>
            </a:xfrm>
            <a:custGeom>
              <a:avLst/>
              <a:gdLst>
                <a:gd name="T0" fmla="*/ 761 w 95"/>
                <a:gd name="T1" fmla="*/ 7215 h 156"/>
                <a:gd name="T2" fmla="*/ 3483 w 95"/>
                <a:gd name="T3" fmla="*/ 966 h 156"/>
                <a:gd name="T4" fmla="*/ 3439 w 95"/>
                <a:gd name="T5" fmla="*/ 553 h 156"/>
                <a:gd name="T6" fmla="*/ 3133 w 95"/>
                <a:gd name="T7" fmla="*/ 0 h 156"/>
                <a:gd name="T8" fmla="*/ 0 w 95"/>
                <a:gd name="T9" fmla="*/ 7215 h 156"/>
                <a:gd name="T10" fmla="*/ 761 w 95"/>
                <a:gd name="T11" fmla="*/ 7215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156">
                  <a:moveTo>
                    <a:pt x="20" y="156"/>
                  </a:moveTo>
                  <a:cubicBezTo>
                    <a:pt x="27" y="107"/>
                    <a:pt x="52" y="61"/>
                    <a:pt x="91" y="21"/>
                  </a:cubicBezTo>
                  <a:cubicBezTo>
                    <a:pt x="95" y="17"/>
                    <a:pt x="90" y="12"/>
                    <a:pt x="90" y="1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37" y="44"/>
                    <a:pt x="8" y="98"/>
                    <a:pt x="0" y="156"/>
                  </a:cubicBezTo>
                  <a:lnTo>
                    <a:pt x="20" y="156"/>
                  </a:lnTo>
                  <a:close/>
                </a:path>
              </a:pathLst>
            </a:custGeom>
            <a:solidFill>
              <a:srgbClr val="FEF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31">
              <a:extLst>
                <a:ext uri="{FF2B5EF4-FFF2-40B4-BE49-F238E27FC236}">
                  <a16:creationId xmlns:a16="http://schemas.microsoft.com/office/drawing/2014/main" id="{ECD23A47-758D-4804-B2AE-A51D56EA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336"/>
              <a:ext cx="343" cy="578"/>
            </a:xfrm>
            <a:custGeom>
              <a:avLst/>
              <a:gdLst>
                <a:gd name="T0" fmla="*/ 3043 w 102"/>
                <a:gd name="T1" fmla="*/ 7449 h 161"/>
                <a:gd name="T2" fmla="*/ 3877 w 102"/>
                <a:gd name="T3" fmla="*/ 7449 h 161"/>
                <a:gd name="T4" fmla="*/ 565 w 102"/>
                <a:gd name="T5" fmla="*/ 0 h 161"/>
                <a:gd name="T6" fmla="*/ 272 w 102"/>
                <a:gd name="T7" fmla="*/ 413 h 161"/>
                <a:gd name="T8" fmla="*/ 306 w 102"/>
                <a:gd name="T9" fmla="*/ 1020 h 161"/>
                <a:gd name="T10" fmla="*/ 3043 w 102"/>
                <a:gd name="T11" fmla="*/ 7449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161">
                  <a:moveTo>
                    <a:pt x="80" y="161"/>
                  </a:moveTo>
                  <a:cubicBezTo>
                    <a:pt x="102" y="161"/>
                    <a:pt x="102" y="161"/>
                    <a:pt x="102" y="161"/>
                  </a:cubicBezTo>
                  <a:cubicBezTo>
                    <a:pt x="94" y="101"/>
                    <a:pt x="63" y="45"/>
                    <a:pt x="15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0" y="14"/>
                    <a:pt x="8" y="22"/>
                  </a:cubicBezTo>
                  <a:cubicBezTo>
                    <a:pt x="47" y="61"/>
                    <a:pt x="73" y="110"/>
                    <a:pt x="80" y="161"/>
                  </a:cubicBezTo>
                  <a:close/>
                </a:path>
              </a:pathLst>
            </a:custGeom>
            <a:solidFill>
              <a:srgbClr val="FEF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32">
              <a:extLst>
                <a:ext uri="{FF2B5EF4-FFF2-40B4-BE49-F238E27FC236}">
                  <a16:creationId xmlns:a16="http://schemas.microsoft.com/office/drawing/2014/main" id="{270494F4-CDCA-423E-979A-00B9B149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707"/>
              <a:ext cx="535" cy="453"/>
            </a:xfrm>
            <a:custGeom>
              <a:avLst/>
              <a:gdLst>
                <a:gd name="T0" fmla="*/ 6057 w 159"/>
                <a:gd name="T1" fmla="*/ 0 h 126"/>
                <a:gd name="T2" fmla="*/ 0 w 159"/>
                <a:gd name="T3" fmla="*/ 5857 h 126"/>
                <a:gd name="T4" fmla="*/ 6057 w 159"/>
                <a:gd name="T5" fmla="*/ 0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26">
                  <a:moveTo>
                    <a:pt x="159" y="0"/>
                  </a:moveTo>
                  <a:cubicBezTo>
                    <a:pt x="87" y="32"/>
                    <a:pt x="17" y="99"/>
                    <a:pt x="0" y="126"/>
                  </a:cubicBezTo>
                  <a:cubicBezTo>
                    <a:pt x="20" y="107"/>
                    <a:pt x="108" y="25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33">
              <a:extLst>
                <a:ext uri="{FF2B5EF4-FFF2-40B4-BE49-F238E27FC236}">
                  <a16:creationId xmlns:a16="http://schemas.microsoft.com/office/drawing/2014/main" id="{6D7D0804-6A9B-4E08-A594-18D5FE1E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29"/>
              <a:ext cx="182" cy="194"/>
            </a:xfrm>
            <a:custGeom>
              <a:avLst/>
              <a:gdLst>
                <a:gd name="T0" fmla="*/ 954 w 54"/>
                <a:gd name="T1" fmla="*/ 0 h 54"/>
                <a:gd name="T2" fmla="*/ 0 w 54"/>
                <a:gd name="T3" fmla="*/ 2504 h 54"/>
                <a:gd name="T4" fmla="*/ 954 w 54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54">
                  <a:moveTo>
                    <a:pt x="25" y="0"/>
                  </a:moveTo>
                  <a:cubicBezTo>
                    <a:pt x="31" y="5"/>
                    <a:pt x="47" y="35"/>
                    <a:pt x="0" y="54"/>
                  </a:cubicBezTo>
                  <a:cubicBezTo>
                    <a:pt x="23" y="49"/>
                    <a:pt x="54" y="27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34">
              <a:extLst>
                <a:ext uri="{FF2B5EF4-FFF2-40B4-BE49-F238E27FC236}">
                  <a16:creationId xmlns:a16="http://schemas.microsoft.com/office/drawing/2014/main" id="{7563EFB2-E951-4E5A-B628-AAE9A9967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303"/>
              <a:ext cx="128" cy="241"/>
            </a:xfrm>
            <a:custGeom>
              <a:avLst/>
              <a:gdLst>
                <a:gd name="T0" fmla="*/ 0 w 38"/>
                <a:gd name="T1" fmla="*/ 0 h 67"/>
                <a:gd name="T2" fmla="*/ 81 w 38"/>
                <a:gd name="T3" fmla="*/ 3119 h 67"/>
                <a:gd name="T4" fmla="*/ 0 w 38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67">
                  <a:moveTo>
                    <a:pt x="0" y="0"/>
                  </a:moveTo>
                  <a:cubicBezTo>
                    <a:pt x="7" y="1"/>
                    <a:pt x="33" y="27"/>
                    <a:pt x="2" y="67"/>
                  </a:cubicBezTo>
                  <a:cubicBezTo>
                    <a:pt x="19" y="51"/>
                    <a:pt x="38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35">
              <a:extLst>
                <a:ext uri="{FF2B5EF4-FFF2-40B4-BE49-F238E27FC236}">
                  <a16:creationId xmlns:a16="http://schemas.microsoft.com/office/drawing/2014/main" id="{81B54B43-D712-4906-B597-9AB9F4881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758"/>
              <a:ext cx="202" cy="147"/>
            </a:xfrm>
            <a:custGeom>
              <a:avLst/>
              <a:gdLst>
                <a:gd name="T0" fmla="*/ 1906 w 60"/>
                <a:gd name="T1" fmla="*/ 0 h 41"/>
                <a:gd name="T2" fmla="*/ 0 w 60"/>
                <a:gd name="T3" fmla="*/ 1477 h 41"/>
                <a:gd name="T4" fmla="*/ 1906 w 60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41">
                  <a:moveTo>
                    <a:pt x="50" y="0"/>
                  </a:moveTo>
                  <a:cubicBezTo>
                    <a:pt x="53" y="7"/>
                    <a:pt x="50" y="41"/>
                    <a:pt x="0" y="32"/>
                  </a:cubicBezTo>
                  <a:cubicBezTo>
                    <a:pt x="22" y="40"/>
                    <a:pt x="60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36">
              <a:extLst>
                <a:ext uri="{FF2B5EF4-FFF2-40B4-BE49-F238E27FC236}">
                  <a16:creationId xmlns:a16="http://schemas.microsoft.com/office/drawing/2014/main" id="{D607EB5B-31C5-4A5F-B35D-9E5EDB355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47"/>
              <a:ext cx="195" cy="144"/>
            </a:xfrm>
            <a:custGeom>
              <a:avLst/>
              <a:gdLst>
                <a:gd name="T0" fmla="*/ 2172 w 58"/>
                <a:gd name="T1" fmla="*/ 0 h 40"/>
                <a:gd name="T2" fmla="*/ 0 w 58"/>
                <a:gd name="T3" fmla="*/ 842 h 40"/>
                <a:gd name="T4" fmla="*/ 2172 w 5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0">
                  <a:moveTo>
                    <a:pt x="57" y="0"/>
                  </a:moveTo>
                  <a:cubicBezTo>
                    <a:pt x="58" y="8"/>
                    <a:pt x="47" y="40"/>
                    <a:pt x="0" y="18"/>
                  </a:cubicBezTo>
                  <a:cubicBezTo>
                    <a:pt x="20" y="32"/>
                    <a:pt x="57" y="4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37">
              <a:extLst>
                <a:ext uri="{FF2B5EF4-FFF2-40B4-BE49-F238E27FC236}">
                  <a16:creationId xmlns:a16="http://schemas.microsoft.com/office/drawing/2014/main" id="{55BC25F2-FE71-4FAC-A863-F56E717F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652"/>
              <a:ext cx="182" cy="150"/>
            </a:xfrm>
            <a:custGeom>
              <a:avLst/>
              <a:gdLst>
                <a:gd name="T0" fmla="*/ 2066 w 54"/>
                <a:gd name="T1" fmla="*/ 318 h 42"/>
                <a:gd name="T2" fmla="*/ 0 w 54"/>
                <a:gd name="T3" fmla="*/ 0 h 42"/>
                <a:gd name="T4" fmla="*/ 2066 w 54"/>
                <a:gd name="T5" fmla="*/ 318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2">
                  <a:moveTo>
                    <a:pt x="54" y="7"/>
                  </a:moveTo>
                  <a:cubicBezTo>
                    <a:pt x="52" y="14"/>
                    <a:pt x="32" y="40"/>
                    <a:pt x="0" y="0"/>
                  </a:cubicBezTo>
                  <a:cubicBezTo>
                    <a:pt x="11" y="21"/>
                    <a:pt x="37" y="42"/>
                    <a:pt x="5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38">
              <a:extLst>
                <a:ext uri="{FF2B5EF4-FFF2-40B4-BE49-F238E27FC236}">
                  <a16:creationId xmlns:a16="http://schemas.microsoft.com/office/drawing/2014/main" id="{6643A4A5-4D7E-4E66-975C-7F98A307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531"/>
              <a:ext cx="148" cy="122"/>
            </a:xfrm>
            <a:custGeom>
              <a:avLst/>
              <a:gdLst>
                <a:gd name="T0" fmla="*/ 804 w 44"/>
                <a:gd name="T1" fmla="*/ 0 h 34"/>
                <a:gd name="T2" fmla="*/ 0 w 44"/>
                <a:gd name="T3" fmla="*/ 1392 h 34"/>
                <a:gd name="T4" fmla="*/ 804 w 4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21" y="0"/>
                  </a:moveTo>
                  <a:cubicBezTo>
                    <a:pt x="29" y="4"/>
                    <a:pt x="33" y="25"/>
                    <a:pt x="0" y="30"/>
                  </a:cubicBezTo>
                  <a:cubicBezTo>
                    <a:pt x="19" y="34"/>
                    <a:pt x="44" y="1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39">
              <a:extLst>
                <a:ext uri="{FF2B5EF4-FFF2-40B4-BE49-F238E27FC236}">
                  <a16:creationId xmlns:a16="http://schemas.microsoft.com/office/drawing/2014/main" id="{336C8281-C5D1-4322-AFD1-DAD0216F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797"/>
              <a:ext cx="80" cy="147"/>
            </a:xfrm>
            <a:custGeom>
              <a:avLst/>
              <a:gdLst>
                <a:gd name="T0" fmla="*/ 700 w 24"/>
                <a:gd name="T1" fmla="*/ 0 h 41"/>
                <a:gd name="T2" fmla="*/ 143 w 24"/>
                <a:gd name="T3" fmla="*/ 875 h 41"/>
                <a:gd name="T4" fmla="*/ 143 w 24"/>
                <a:gd name="T5" fmla="*/ 1889 h 41"/>
                <a:gd name="T6" fmla="*/ 890 w 24"/>
                <a:gd name="T7" fmla="*/ 412 h 41"/>
                <a:gd name="T8" fmla="*/ 633 w 24"/>
                <a:gd name="T9" fmla="*/ 5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1">
                  <a:moveTo>
                    <a:pt x="19" y="0"/>
                  </a:moveTo>
                  <a:cubicBezTo>
                    <a:pt x="12" y="6"/>
                    <a:pt x="8" y="11"/>
                    <a:pt x="4" y="19"/>
                  </a:cubicBezTo>
                  <a:cubicBezTo>
                    <a:pt x="2" y="25"/>
                    <a:pt x="0" y="35"/>
                    <a:pt x="4" y="41"/>
                  </a:cubicBezTo>
                  <a:cubicBezTo>
                    <a:pt x="11" y="30"/>
                    <a:pt x="11" y="16"/>
                    <a:pt x="24" y="9"/>
                  </a:cubicBezTo>
                  <a:cubicBezTo>
                    <a:pt x="17" y="13"/>
                    <a:pt x="15" y="7"/>
                    <a:pt x="17" y="1"/>
                  </a:cubicBezTo>
                </a:path>
              </a:pathLst>
            </a:custGeom>
            <a:solidFill>
              <a:srgbClr val="FEB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40">
              <a:extLst>
                <a:ext uri="{FF2B5EF4-FFF2-40B4-BE49-F238E27FC236}">
                  <a16:creationId xmlns:a16="http://schemas.microsoft.com/office/drawing/2014/main" id="{65599EDB-08EB-4AAA-BA2B-BC6A39C47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181"/>
              <a:ext cx="51" cy="180"/>
            </a:xfrm>
            <a:custGeom>
              <a:avLst/>
              <a:gdLst>
                <a:gd name="T0" fmla="*/ 313 w 15"/>
                <a:gd name="T1" fmla="*/ 0 h 50"/>
                <a:gd name="T2" fmla="*/ 0 w 15"/>
                <a:gd name="T3" fmla="*/ 1217 h 50"/>
                <a:gd name="T4" fmla="*/ 116 w 15"/>
                <a:gd name="T5" fmla="*/ 1865 h 50"/>
                <a:gd name="T6" fmla="*/ 510 w 15"/>
                <a:gd name="T7" fmla="*/ 2333 h 50"/>
                <a:gd name="T8" fmla="*/ 473 w 15"/>
                <a:gd name="T9" fmla="*/ 1685 h 50"/>
                <a:gd name="T10" fmla="*/ 588 w 15"/>
                <a:gd name="T11" fmla="*/ 1022 h 50"/>
                <a:gd name="T12" fmla="*/ 279 w 15"/>
                <a:gd name="T13" fmla="*/ 1116 h 50"/>
                <a:gd name="T14" fmla="*/ 163 w 15"/>
                <a:gd name="T15" fmla="*/ 324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0">
                  <a:moveTo>
                    <a:pt x="8" y="0"/>
                  </a:moveTo>
                  <a:cubicBezTo>
                    <a:pt x="3" y="9"/>
                    <a:pt x="0" y="15"/>
                    <a:pt x="0" y="26"/>
                  </a:cubicBezTo>
                  <a:cubicBezTo>
                    <a:pt x="1" y="30"/>
                    <a:pt x="1" y="36"/>
                    <a:pt x="3" y="40"/>
                  </a:cubicBezTo>
                  <a:cubicBezTo>
                    <a:pt x="5" y="43"/>
                    <a:pt x="9" y="49"/>
                    <a:pt x="13" y="50"/>
                  </a:cubicBezTo>
                  <a:cubicBezTo>
                    <a:pt x="14" y="46"/>
                    <a:pt x="12" y="41"/>
                    <a:pt x="12" y="36"/>
                  </a:cubicBezTo>
                  <a:cubicBezTo>
                    <a:pt x="12" y="31"/>
                    <a:pt x="15" y="26"/>
                    <a:pt x="15" y="22"/>
                  </a:cubicBezTo>
                  <a:cubicBezTo>
                    <a:pt x="12" y="25"/>
                    <a:pt x="11" y="28"/>
                    <a:pt x="7" y="24"/>
                  </a:cubicBezTo>
                  <a:cubicBezTo>
                    <a:pt x="4" y="21"/>
                    <a:pt x="3" y="12"/>
                    <a:pt x="4" y="7"/>
                  </a:cubicBezTo>
                </a:path>
              </a:pathLst>
            </a:custGeom>
            <a:solidFill>
              <a:srgbClr val="FEB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41">
              <a:extLst>
                <a:ext uri="{FF2B5EF4-FFF2-40B4-BE49-F238E27FC236}">
                  <a16:creationId xmlns:a16="http://schemas.microsoft.com/office/drawing/2014/main" id="{FBA3C2EE-537C-4540-98D6-52C38DAA0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095"/>
              <a:ext cx="132" cy="97"/>
            </a:xfrm>
            <a:custGeom>
              <a:avLst/>
              <a:gdLst>
                <a:gd name="T0" fmla="*/ 159 w 39"/>
                <a:gd name="T1" fmla="*/ 736 h 27"/>
                <a:gd name="T2" fmla="*/ 34 w 39"/>
                <a:gd name="T3" fmla="*/ 1250 h 27"/>
                <a:gd name="T4" fmla="*/ 1090 w 39"/>
                <a:gd name="T5" fmla="*/ 841 h 27"/>
                <a:gd name="T6" fmla="*/ 1513 w 39"/>
                <a:gd name="T7" fmla="*/ 180 h 27"/>
                <a:gd name="T8" fmla="*/ 619 w 39"/>
                <a:gd name="T9" fmla="*/ 28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4" y="16"/>
                  </a:moveTo>
                  <a:cubicBezTo>
                    <a:pt x="4" y="19"/>
                    <a:pt x="0" y="25"/>
                    <a:pt x="1" y="27"/>
                  </a:cubicBezTo>
                  <a:cubicBezTo>
                    <a:pt x="11" y="22"/>
                    <a:pt x="17" y="20"/>
                    <a:pt x="28" y="18"/>
                  </a:cubicBezTo>
                  <a:cubicBezTo>
                    <a:pt x="20" y="19"/>
                    <a:pt x="31" y="3"/>
                    <a:pt x="39" y="4"/>
                  </a:cubicBezTo>
                  <a:cubicBezTo>
                    <a:pt x="34" y="0"/>
                    <a:pt x="22" y="4"/>
                    <a:pt x="16" y="6"/>
                  </a:cubicBezTo>
                </a:path>
              </a:pathLst>
            </a:custGeom>
            <a:solidFill>
              <a:srgbClr val="FEB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42">
              <a:extLst>
                <a:ext uri="{FF2B5EF4-FFF2-40B4-BE49-F238E27FC236}">
                  <a16:creationId xmlns:a16="http://schemas.microsoft.com/office/drawing/2014/main" id="{53AA8CE1-6C31-4EB8-BCCE-581F8511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433"/>
              <a:ext cx="121" cy="104"/>
            </a:xfrm>
            <a:custGeom>
              <a:avLst/>
              <a:gdLst>
                <a:gd name="T0" fmla="*/ 803 w 36"/>
                <a:gd name="T1" fmla="*/ 1338 h 29"/>
                <a:gd name="T2" fmla="*/ 981 w 36"/>
                <a:gd name="T3" fmla="*/ 925 h 29"/>
                <a:gd name="T4" fmla="*/ 1254 w 36"/>
                <a:gd name="T5" fmla="*/ 875 h 29"/>
                <a:gd name="T6" fmla="*/ 914 w 36"/>
                <a:gd name="T7" fmla="*/ 373 h 29"/>
                <a:gd name="T8" fmla="*/ 0 w 36"/>
                <a:gd name="T9" fmla="*/ 373 h 29"/>
                <a:gd name="T10" fmla="*/ 689 w 36"/>
                <a:gd name="T11" fmla="*/ 115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9">
                  <a:moveTo>
                    <a:pt x="21" y="29"/>
                  </a:moveTo>
                  <a:cubicBezTo>
                    <a:pt x="21" y="25"/>
                    <a:pt x="23" y="22"/>
                    <a:pt x="26" y="20"/>
                  </a:cubicBezTo>
                  <a:cubicBezTo>
                    <a:pt x="27" y="20"/>
                    <a:pt x="33" y="19"/>
                    <a:pt x="33" y="19"/>
                  </a:cubicBezTo>
                  <a:cubicBezTo>
                    <a:pt x="36" y="15"/>
                    <a:pt x="27" y="10"/>
                    <a:pt x="24" y="8"/>
                  </a:cubicBezTo>
                  <a:cubicBezTo>
                    <a:pt x="17" y="5"/>
                    <a:pt x="5" y="0"/>
                    <a:pt x="0" y="8"/>
                  </a:cubicBezTo>
                  <a:cubicBezTo>
                    <a:pt x="8" y="12"/>
                    <a:pt x="13" y="19"/>
                    <a:pt x="18" y="25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43">
              <a:extLst>
                <a:ext uri="{FF2B5EF4-FFF2-40B4-BE49-F238E27FC236}">
                  <a16:creationId xmlns:a16="http://schemas.microsoft.com/office/drawing/2014/main" id="{B89D90C2-C4AF-45AD-80D8-4BD740662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6"/>
              <a:ext cx="135" cy="68"/>
            </a:xfrm>
            <a:custGeom>
              <a:avLst/>
              <a:gdLst>
                <a:gd name="T0" fmla="*/ 1391 w 40"/>
                <a:gd name="T1" fmla="*/ 140 h 19"/>
                <a:gd name="T2" fmla="*/ 34 w 40"/>
                <a:gd name="T3" fmla="*/ 691 h 19"/>
                <a:gd name="T4" fmla="*/ 1539 w 40"/>
                <a:gd name="T5" fmla="*/ 870 h 19"/>
                <a:gd name="T6" fmla="*/ 1458 w 40"/>
                <a:gd name="T7" fmla="*/ 14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9">
                  <a:moveTo>
                    <a:pt x="36" y="3"/>
                  </a:moveTo>
                  <a:cubicBezTo>
                    <a:pt x="27" y="0"/>
                    <a:pt x="0" y="0"/>
                    <a:pt x="1" y="15"/>
                  </a:cubicBezTo>
                  <a:cubicBezTo>
                    <a:pt x="14" y="12"/>
                    <a:pt x="29" y="11"/>
                    <a:pt x="40" y="19"/>
                  </a:cubicBezTo>
                  <a:cubicBezTo>
                    <a:pt x="32" y="14"/>
                    <a:pt x="33" y="9"/>
                    <a:pt x="38" y="3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44">
              <a:extLst>
                <a:ext uri="{FF2B5EF4-FFF2-40B4-BE49-F238E27FC236}">
                  <a16:creationId xmlns:a16="http://schemas.microsoft.com/office/drawing/2014/main" id="{D6B57708-C1CC-4EDC-A108-85D5AB51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671"/>
              <a:ext cx="142" cy="104"/>
            </a:xfrm>
            <a:custGeom>
              <a:avLst/>
              <a:gdLst>
                <a:gd name="T0" fmla="*/ 1623 w 42"/>
                <a:gd name="T1" fmla="*/ 140 h 29"/>
                <a:gd name="T2" fmla="*/ 582 w 42"/>
                <a:gd name="T3" fmla="*/ 233 h 29"/>
                <a:gd name="T4" fmla="*/ 0 w 42"/>
                <a:gd name="T5" fmla="*/ 1338 h 29"/>
                <a:gd name="T6" fmla="*/ 470 w 42"/>
                <a:gd name="T7" fmla="*/ 836 h 29"/>
                <a:gd name="T8" fmla="*/ 1315 w 42"/>
                <a:gd name="T9" fmla="*/ 785 h 29"/>
                <a:gd name="T10" fmla="*/ 1589 w 42"/>
                <a:gd name="T11" fmla="*/ 9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9">
                  <a:moveTo>
                    <a:pt x="42" y="3"/>
                  </a:moveTo>
                  <a:cubicBezTo>
                    <a:pt x="34" y="0"/>
                    <a:pt x="23" y="2"/>
                    <a:pt x="15" y="5"/>
                  </a:cubicBezTo>
                  <a:cubicBezTo>
                    <a:pt x="4" y="9"/>
                    <a:pt x="1" y="18"/>
                    <a:pt x="0" y="29"/>
                  </a:cubicBezTo>
                  <a:cubicBezTo>
                    <a:pt x="5" y="25"/>
                    <a:pt x="6" y="21"/>
                    <a:pt x="12" y="18"/>
                  </a:cubicBezTo>
                  <a:cubicBezTo>
                    <a:pt x="19" y="16"/>
                    <a:pt x="27" y="17"/>
                    <a:pt x="34" y="17"/>
                  </a:cubicBezTo>
                  <a:cubicBezTo>
                    <a:pt x="22" y="14"/>
                    <a:pt x="36" y="4"/>
                    <a:pt x="41" y="2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45">
              <a:extLst>
                <a:ext uri="{FF2B5EF4-FFF2-40B4-BE49-F238E27FC236}">
                  <a16:creationId xmlns:a16="http://schemas.microsoft.com/office/drawing/2014/main" id="{B72DDA2B-A814-4FB4-8BFF-84F4B571C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538"/>
              <a:ext cx="91" cy="65"/>
            </a:xfrm>
            <a:custGeom>
              <a:avLst/>
              <a:gdLst>
                <a:gd name="T0" fmla="*/ 886 w 27"/>
                <a:gd name="T1" fmla="*/ 90 h 18"/>
                <a:gd name="T2" fmla="*/ 148 w 27"/>
                <a:gd name="T3" fmla="*/ 849 h 18"/>
                <a:gd name="T4" fmla="*/ 954 w 27"/>
                <a:gd name="T5" fmla="*/ 430 h 18"/>
                <a:gd name="T6" fmla="*/ 1035 w 27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8">
                  <a:moveTo>
                    <a:pt x="23" y="2"/>
                  </a:moveTo>
                  <a:cubicBezTo>
                    <a:pt x="14" y="2"/>
                    <a:pt x="0" y="8"/>
                    <a:pt x="4" y="18"/>
                  </a:cubicBezTo>
                  <a:cubicBezTo>
                    <a:pt x="10" y="13"/>
                    <a:pt x="17" y="11"/>
                    <a:pt x="25" y="9"/>
                  </a:cubicBezTo>
                  <a:cubicBezTo>
                    <a:pt x="20" y="6"/>
                    <a:pt x="23" y="2"/>
                    <a:pt x="27" y="0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46">
              <a:extLst>
                <a:ext uri="{FF2B5EF4-FFF2-40B4-BE49-F238E27FC236}">
                  <a16:creationId xmlns:a16="http://schemas.microsoft.com/office/drawing/2014/main" id="{2CC6BE6E-293E-41A8-963F-33F7EA8C8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732"/>
              <a:ext cx="94" cy="166"/>
            </a:xfrm>
            <a:custGeom>
              <a:avLst/>
              <a:gdLst>
                <a:gd name="T0" fmla="*/ 980 w 28"/>
                <a:gd name="T1" fmla="*/ 0 h 46"/>
                <a:gd name="T2" fmla="*/ 148 w 28"/>
                <a:gd name="T3" fmla="*/ 938 h 46"/>
                <a:gd name="T4" fmla="*/ 339 w 28"/>
                <a:gd name="T5" fmla="*/ 2162 h 46"/>
                <a:gd name="T6" fmla="*/ 1061 w 28"/>
                <a:gd name="T7" fmla="*/ 794 h 46"/>
                <a:gd name="T8" fmla="*/ 913 w 28"/>
                <a:gd name="T9" fmla="*/ 14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6">
                  <a:moveTo>
                    <a:pt x="26" y="0"/>
                  </a:moveTo>
                  <a:cubicBezTo>
                    <a:pt x="16" y="6"/>
                    <a:pt x="8" y="10"/>
                    <a:pt x="4" y="20"/>
                  </a:cubicBezTo>
                  <a:cubicBezTo>
                    <a:pt x="0" y="29"/>
                    <a:pt x="2" y="40"/>
                    <a:pt x="9" y="46"/>
                  </a:cubicBezTo>
                  <a:cubicBezTo>
                    <a:pt x="10" y="33"/>
                    <a:pt x="17" y="24"/>
                    <a:pt x="28" y="17"/>
                  </a:cubicBezTo>
                  <a:cubicBezTo>
                    <a:pt x="17" y="21"/>
                    <a:pt x="19" y="8"/>
                    <a:pt x="24" y="3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47">
              <a:extLst>
                <a:ext uri="{FF2B5EF4-FFF2-40B4-BE49-F238E27FC236}">
                  <a16:creationId xmlns:a16="http://schemas.microsoft.com/office/drawing/2014/main" id="{229CD6BE-3A73-48E8-84AB-74F7AC67E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282"/>
              <a:ext cx="118" cy="172"/>
            </a:xfrm>
            <a:custGeom>
              <a:avLst/>
              <a:gdLst>
                <a:gd name="T0" fmla="*/ 0 w 35"/>
                <a:gd name="T1" fmla="*/ 1426 h 48"/>
                <a:gd name="T2" fmla="*/ 1342 w 35"/>
                <a:gd name="T3" fmla="*/ 874 h 48"/>
                <a:gd name="T4" fmla="*/ 388 w 35"/>
                <a:gd name="T5" fmla="*/ 2207 h 48"/>
                <a:gd name="T6" fmla="*/ 192 w 35"/>
                <a:gd name="T7" fmla="*/ 138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8">
                  <a:moveTo>
                    <a:pt x="0" y="31"/>
                  </a:moveTo>
                  <a:cubicBezTo>
                    <a:pt x="7" y="25"/>
                    <a:pt x="26" y="0"/>
                    <a:pt x="35" y="19"/>
                  </a:cubicBezTo>
                  <a:cubicBezTo>
                    <a:pt x="26" y="24"/>
                    <a:pt x="10" y="37"/>
                    <a:pt x="10" y="48"/>
                  </a:cubicBezTo>
                  <a:cubicBezTo>
                    <a:pt x="10" y="44"/>
                    <a:pt x="17" y="21"/>
                    <a:pt x="5" y="30"/>
                  </a:cubicBezTo>
                </a:path>
              </a:pathLst>
            </a:custGeom>
            <a:solidFill>
              <a:srgbClr val="FEA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48">
              <a:extLst>
                <a:ext uri="{FF2B5EF4-FFF2-40B4-BE49-F238E27FC236}">
                  <a16:creationId xmlns:a16="http://schemas.microsoft.com/office/drawing/2014/main" id="{2ED89155-728A-4211-9265-DB361594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583"/>
              <a:ext cx="40" cy="101"/>
            </a:xfrm>
            <a:custGeom>
              <a:avLst/>
              <a:gdLst>
                <a:gd name="T0" fmla="*/ 300 w 12"/>
                <a:gd name="T1" fmla="*/ 0 h 28"/>
                <a:gd name="T2" fmla="*/ 0 w 12"/>
                <a:gd name="T3" fmla="*/ 131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8" y="0"/>
                  </a:moveTo>
                  <a:cubicBezTo>
                    <a:pt x="12" y="10"/>
                    <a:pt x="6" y="21"/>
                    <a:pt x="0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49">
              <a:extLst>
                <a:ext uri="{FF2B5EF4-FFF2-40B4-BE49-F238E27FC236}">
                  <a16:creationId xmlns:a16="http://schemas.microsoft.com/office/drawing/2014/main" id="{8A98FC23-0850-441C-AE24-02E81C57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790"/>
              <a:ext cx="41" cy="64"/>
            </a:xfrm>
            <a:custGeom>
              <a:avLst/>
              <a:gdLst>
                <a:gd name="T0" fmla="*/ 0 w 12"/>
                <a:gd name="T1" fmla="*/ 0 h 18"/>
                <a:gd name="T2" fmla="*/ 478 w 12"/>
                <a:gd name="T3" fmla="*/ 81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6" y="3"/>
                    <a:pt x="11" y="14"/>
                    <a:pt x="1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50">
              <a:extLst>
                <a:ext uri="{FF2B5EF4-FFF2-40B4-BE49-F238E27FC236}">
                  <a16:creationId xmlns:a16="http://schemas.microsoft.com/office/drawing/2014/main" id="{3B55E264-C62A-4BB0-8CF4-7011209F9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714"/>
              <a:ext cx="43" cy="47"/>
            </a:xfrm>
            <a:custGeom>
              <a:avLst/>
              <a:gdLst>
                <a:gd name="T0" fmla="*/ 0 w 13"/>
                <a:gd name="T1" fmla="*/ 0 h 13"/>
                <a:gd name="T2" fmla="*/ 470 w 13"/>
                <a:gd name="T3" fmla="*/ 61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6" y="1"/>
                    <a:pt x="11" y="9"/>
                    <a:pt x="1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51">
              <a:extLst>
                <a:ext uri="{FF2B5EF4-FFF2-40B4-BE49-F238E27FC236}">
                  <a16:creationId xmlns:a16="http://schemas.microsoft.com/office/drawing/2014/main" id="{D12EB9F9-7857-4130-82D2-BD5928ED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725"/>
              <a:ext cx="87" cy="22"/>
            </a:xfrm>
            <a:custGeom>
              <a:avLst/>
              <a:gdLst>
                <a:gd name="T0" fmla="*/ 0 w 26"/>
                <a:gd name="T1" fmla="*/ 202 h 6"/>
                <a:gd name="T2" fmla="*/ 974 w 26"/>
                <a:gd name="T3" fmla="*/ 29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7" y="0"/>
                    <a:pt x="21" y="3"/>
                    <a:pt x="2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52">
              <a:extLst>
                <a:ext uri="{FF2B5EF4-FFF2-40B4-BE49-F238E27FC236}">
                  <a16:creationId xmlns:a16="http://schemas.microsoft.com/office/drawing/2014/main" id="{0CA32551-D378-46C1-8CDB-41E34BCF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486"/>
              <a:ext cx="27" cy="58"/>
            </a:xfrm>
            <a:custGeom>
              <a:avLst/>
              <a:gdLst>
                <a:gd name="T0" fmla="*/ 0 w 8"/>
                <a:gd name="T1" fmla="*/ 0 h 16"/>
                <a:gd name="T2" fmla="*/ 307 w 8"/>
                <a:gd name="T3" fmla="*/ 7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6"/>
                    <a:pt x="3" y="12"/>
                    <a:pt x="8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53">
              <a:extLst>
                <a:ext uri="{FF2B5EF4-FFF2-40B4-BE49-F238E27FC236}">
                  <a16:creationId xmlns:a16="http://schemas.microsoft.com/office/drawing/2014/main" id="{DF750235-CFEB-4607-BB99-71BA90F9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088"/>
              <a:ext cx="138" cy="65"/>
            </a:xfrm>
            <a:custGeom>
              <a:avLst/>
              <a:gdLst>
                <a:gd name="T0" fmla="*/ 0 w 41"/>
                <a:gd name="T1" fmla="*/ 430 h 18"/>
                <a:gd name="T2" fmla="*/ 1562 w 41"/>
                <a:gd name="T3" fmla="*/ 849 h 18"/>
                <a:gd name="T4" fmla="*/ 0 w 41"/>
                <a:gd name="T5" fmla="*/ 43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0" y="9"/>
                  </a:moveTo>
                  <a:cubicBezTo>
                    <a:pt x="11" y="6"/>
                    <a:pt x="27" y="4"/>
                    <a:pt x="41" y="18"/>
                  </a:cubicBezTo>
                  <a:cubicBezTo>
                    <a:pt x="33" y="6"/>
                    <a:pt x="20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54">
              <a:extLst>
                <a:ext uri="{FF2B5EF4-FFF2-40B4-BE49-F238E27FC236}">
                  <a16:creationId xmlns:a16="http://schemas.microsoft.com/office/drawing/2014/main" id="{5C5CD659-B775-46D0-8F1F-54697FD6B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761"/>
              <a:ext cx="91" cy="108"/>
            </a:xfrm>
            <a:custGeom>
              <a:avLst/>
              <a:gdLst>
                <a:gd name="T0" fmla="*/ 1035 w 27"/>
                <a:gd name="T1" fmla="*/ 1400 h 30"/>
                <a:gd name="T2" fmla="*/ 0 w 27"/>
                <a:gd name="T3" fmla="*/ 50 h 30"/>
                <a:gd name="T4" fmla="*/ 1035 w 27"/>
                <a:gd name="T5" fmla="*/ 140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27" y="30"/>
                  </a:moveTo>
                  <a:cubicBezTo>
                    <a:pt x="24" y="13"/>
                    <a:pt x="12" y="5"/>
                    <a:pt x="0" y="1"/>
                  </a:cubicBezTo>
                  <a:cubicBezTo>
                    <a:pt x="12" y="0"/>
                    <a:pt x="27" y="6"/>
                    <a:pt x="27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55">
              <a:extLst>
                <a:ext uri="{FF2B5EF4-FFF2-40B4-BE49-F238E27FC236}">
                  <a16:creationId xmlns:a16="http://schemas.microsoft.com/office/drawing/2014/main" id="{EA1CB996-513B-4A10-94CC-E3D9F1B94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78"/>
              <a:ext cx="61" cy="147"/>
            </a:xfrm>
            <a:custGeom>
              <a:avLst/>
              <a:gdLst>
                <a:gd name="T0" fmla="*/ 230 w 18"/>
                <a:gd name="T1" fmla="*/ 0 h 41"/>
                <a:gd name="T2" fmla="*/ 0 w 18"/>
                <a:gd name="T3" fmla="*/ 1889 h 41"/>
                <a:gd name="T4" fmla="*/ 230 w 1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1">
                  <a:moveTo>
                    <a:pt x="6" y="0"/>
                  </a:moveTo>
                  <a:cubicBezTo>
                    <a:pt x="10" y="6"/>
                    <a:pt x="12" y="24"/>
                    <a:pt x="0" y="41"/>
                  </a:cubicBezTo>
                  <a:cubicBezTo>
                    <a:pt x="8" y="34"/>
                    <a:pt x="18" y="17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56">
              <a:extLst>
                <a:ext uri="{FF2B5EF4-FFF2-40B4-BE49-F238E27FC236}">
                  <a16:creationId xmlns:a16="http://schemas.microsoft.com/office/drawing/2014/main" id="{CE61ABA7-A4BF-4700-8AF3-0C485EA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393"/>
              <a:ext cx="122" cy="111"/>
            </a:xfrm>
            <a:custGeom>
              <a:avLst/>
              <a:gdLst>
                <a:gd name="T0" fmla="*/ 0 w 36"/>
                <a:gd name="T1" fmla="*/ 1422 h 31"/>
                <a:gd name="T2" fmla="*/ 1400 w 36"/>
                <a:gd name="T3" fmla="*/ 602 h 31"/>
                <a:gd name="T4" fmla="*/ 0 w 36"/>
                <a:gd name="T5" fmla="*/ 1422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0" y="31"/>
                  </a:moveTo>
                  <a:cubicBezTo>
                    <a:pt x="1" y="15"/>
                    <a:pt x="19" y="3"/>
                    <a:pt x="36" y="13"/>
                  </a:cubicBezTo>
                  <a:cubicBezTo>
                    <a:pt x="25" y="0"/>
                    <a:pt x="2" y="1"/>
                    <a:pt x="0" y="31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57">
              <a:extLst>
                <a:ext uri="{FF2B5EF4-FFF2-40B4-BE49-F238E27FC236}">
                  <a16:creationId xmlns:a16="http://schemas.microsoft.com/office/drawing/2014/main" id="{8C1F6672-53A4-4837-A48D-AA124E3A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693"/>
              <a:ext cx="118" cy="144"/>
            </a:xfrm>
            <a:custGeom>
              <a:avLst/>
              <a:gdLst>
                <a:gd name="T0" fmla="*/ 580 w 35"/>
                <a:gd name="T1" fmla="*/ 1865 h 40"/>
                <a:gd name="T2" fmla="*/ 1342 w 35"/>
                <a:gd name="T3" fmla="*/ 234 h 40"/>
                <a:gd name="T4" fmla="*/ 580 w 35"/>
                <a:gd name="T5" fmla="*/ 18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0">
                  <a:moveTo>
                    <a:pt x="15" y="40"/>
                  </a:moveTo>
                  <a:cubicBezTo>
                    <a:pt x="7" y="26"/>
                    <a:pt x="15" y="7"/>
                    <a:pt x="35" y="5"/>
                  </a:cubicBezTo>
                  <a:cubicBezTo>
                    <a:pt x="18" y="0"/>
                    <a:pt x="0" y="15"/>
                    <a:pt x="15" y="40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58">
              <a:extLst>
                <a:ext uri="{FF2B5EF4-FFF2-40B4-BE49-F238E27FC236}">
                  <a16:creationId xmlns:a16="http://schemas.microsoft.com/office/drawing/2014/main" id="{DC06F843-A835-4FCA-BD7F-30486F3F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650"/>
              <a:ext cx="118" cy="143"/>
            </a:xfrm>
            <a:custGeom>
              <a:avLst/>
              <a:gdLst>
                <a:gd name="T0" fmla="*/ 614 w 35"/>
                <a:gd name="T1" fmla="*/ 1827 h 40"/>
                <a:gd name="T2" fmla="*/ 1342 w 35"/>
                <a:gd name="T3" fmla="*/ 179 h 40"/>
                <a:gd name="T4" fmla="*/ 614 w 35"/>
                <a:gd name="T5" fmla="*/ 182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0">
                  <a:moveTo>
                    <a:pt x="16" y="40"/>
                  </a:moveTo>
                  <a:cubicBezTo>
                    <a:pt x="7" y="26"/>
                    <a:pt x="15" y="6"/>
                    <a:pt x="35" y="4"/>
                  </a:cubicBezTo>
                  <a:cubicBezTo>
                    <a:pt x="19" y="0"/>
                    <a:pt x="0" y="14"/>
                    <a:pt x="16" y="40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59">
              <a:extLst>
                <a:ext uri="{FF2B5EF4-FFF2-40B4-BE49-F238E27FC236}">
                  <a16:creationId xmlns:a16="http://schemas.microsoft.com/office/drawing/2014/main" id="{361608CF-A2B2-4C24-89B7-8E9BA4EA2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704"/>
              <a:ext cx="152" cy="168"/>
            </a:xfrm>
            <a:custGeom>
              <a:avLst/>
              <a:gdLst>
                <a:gd name="T0" fmla="*/ 615 w 45"/>
                <a:gd name="T1" fmla="*/ 2148 h 47"/>
                <a:gd name="T2" fmla="*/ 1733 w 45"/>
                <a:gd name="T3" fmla="*/ 229 h 47"/>
                <a:gd name="T4" fmla="*/ 615 w 45"/>
                <a:gd name="T5" fmla="*/ 21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7">
                  <a:moveTo>
                    <a:pt x="16" y="47"/>
                  </a:moveTo>
                  <a:cubicBezTo>
                    <a:pt x="8" y="33"/>
                    <a:pt x="25" y="7"/>
                    <a:pt x="45" y="5"/>
                  </a:cubicBezTo>
                  <a:cubicBezTo>
                    <a:pt x="28" y="0"/>
                    <a:pt x="0" y="22"/>
                    <a:pt x="16" y="47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60">
              <a:extLst>
                <a:ext uri="{FF2B5EF4-FFF2-40B4-BE49-F238E27FC236}">
                  <a16:creationId xmlns:a16="http://schemas.microsoft.com/office/drawing/2014/main" id="{4EA28E26-429B-4F42-A292-D97F7FFB1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422"/>
              <a:ext cx="101" cy="176"/>
            </a:xfrm>
            <a:custGeom>
              <a:avLst/>
              <a:gdLst>
                <a:gd name="T0" fmla="*/ 1145 w 30"/>
                <a:gd name="T1" fmla="*/ 2270 h 49"/>
                <a:gd name="T2" fmla="*/ 532 w 30"/>
                <a:gd name="T3" fmla="*/ 0 h 49"/>
                <a:gd name="T4" fmla="*/ 1145 w 30"/>
                <a:gd name="T5" fmla="*/ 227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9">
                  <a:moveTo>
                    <a:pt x="30" y="49"/>
                  </a:moveTo>
                  <a:cubicBezTo>
                    <a:pt x="14" y="47"/>
                    <a:pt x="3" y="17"/>
                    <a:pt x="14" y="0"/>
                  </a:cubicBezTo>
                  <a:cubicBezTo>
                    <a:pt x="0" y="10"/>
                    <a:pt x="0" y="45"/>
                    <a:pt x="30" y="49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61">
              <a:extLst>
                <a:ext uri="{FF2B5EF4-FFF2-40B4-BE49-F238E27FC236}">
                  <a16:creationId xmlns:a16="http://schemas.microsoft.com/office/drawing/2014/main" id="{0425A5DD-BD95-4EB6-94A1-FED7E5E8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535"/>
              <a:ext cx="57" cy="65"/>
            </a:xfrm>
            <a:custGeom>
              <a:avLst/>
              <a:gdLst>
                <a:gd name="T0" fmla="*/ 640 w 17"/>
                <a:gd name="T1" fmla="*/ 0 h 18"/>
                <a:gd name="T2" fmla="*/ 191 w 17"/>
                <a:gd name="T3" fmla="*/ 849 h 18"/>
                <a:gd name="T4" fmla="*/ 640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17" y="0"/>
                  </a:moveTo>
                  <a:cubicBezTo>
                    <a:pt x="10" y="4"/>
                    <a:pt x="2" y="9"/>
                    <a:pt x="5" y="18"/>
                  </a:cubicBezTo>
                  <a:cubicBezTo>
                    <a:pt x="0" y="12"/>
                    <a:pt x="3" y="3"/>
                    <a:pt x="17" y="0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62">
              <a:extLst>
                <a:ext uri="{FF2B5EF4-FFF2-40B4-BE49-F238E27FC236}">
                  <a16:creationId xmlns:a16="http://schemas.microsoft.com/office/drawing/2014/main" id="{F67D89BC-EF12-4D5B-B51F-72482247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775"/>
              <a:ext cx="192" cy="137"/>
            </a:xfrm>
            <a:custGeom>
              <a:avLst/>
              <a:gdLst>
                <a:gd name="T0" fmla="*/ 0 w 57"/>
                <a:gd name="T1" fmla="*/ 1781 h 38"/>
                <a:gd name="T2" fmla="*/ 1260 w 57"/>
                <a:gd name="T3" fmla="*/ 1457 h 38"/>
                <a:gd name="T4" fmla="*/ 2179 w 57"/>
                <a:gd name="T5" fmla="*/ 0 h 38"/>
                <a:gd name="T6" fmla="*/ 1226 w 57"/>
                <a:gd name="T7" fmla="*/ 937 h 38"/>
                <a:gd name="T8" fmla="*/ 0 w 57"/>
                <a:gd name="T9" fmla="*/ 178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8">
                  <a:moveTo>
                    <a:pt x="0" y="38"/>
                  </a:moveTo>
                  <a:cubicBezTo>
                    <a:pt x="13" y="36"/>
                    <a:pt x="29" y="34"/>
                    <a:pt x="33" y="31"/>
                  </a:cubicBezTo>
                  <a:cubicBezTo>
                    <a:pt x="38" y="28"/>
                    <a:pt x="38" y="10"/>
                    <a:pt x="57" y="0"/>
                  </a:cubicBezTo>
                  <a:cubicBezTo>
                    <a:pt x="47" y="3"/>
                    <a:pt x="36" y="12"/>
                    <a:pt x="32" y="20"/>
                  </a:cubicBezTo>
                  <a:cubicBezTo>
                    <a:pt x="28" y="27"/>
                    <a:pt x="13" y="37"/>
                    <a:pt x="0" y="38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63">
              <a:extLst>
                <a:ext uri="{FF2B5EF4-FFF2-40B4-BE49-F238E27FC236}">
                  <a16:creationId xmlns:a16="http://schemas.microsoft.com/office/drawing/2014/main" id="{FD75C4D7-91EB-49EA-A6A1-E790C4631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070"/>
              <a:ext cx="246" cy="79"/>
            </a:xfrm>
            <a:custGeom>
              <a:avLst/>
              <a:gdLst>
                <a:gd name="T0" fmla="*/ 0 w 73"/>
                <a:gd name="T1" fmla="*/ 0 h 22"/>
                <a:gd name="T2" fmla="*/ 1341 w 73"/>
                <a:gd name="T3" fmla="*/ 876 h 22"/>
                <a:gd name="T4" fmla="*/ 2794 w 73"/>
                <a:gd name="T5" fmla="*/ 144 h 22"/>
                <a:gd name="T6" fmla="*/ 1533 w 73"/>
                <a:gd name="T7" fmla="*/ 373 h 22"/>
                <a:gd name="T8" fmla="*/ 0 w 73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22">
                  <a:moveTo>
                    <a:pt x="0" y="0"/>
                  </a:moveTo>
                  <a:cubicBezTo>
                    <a:pt x="14" y="6"/>
                    <a:pt x="30" y="16"/>
                    <a:pt x="35" y="19"/>
                  </a:cubicBezTo>
                  <a:cubicBezTo>
                    <a:pt x="40" y="22"/>
                    <a:pt x="50" y="1"/>
                    <a:pt x="73" y="3"/>
                  </a:cubicBezTo>
                  <a:cubicBezTo>
                    <a:pt x="58" y="2"/>
                    <a:pt x="48" y="4"/>
                    <a:pt x="40" y="8"/>
                  </a:cubicBezTo>
                  <a:cubicBezTo>
                    <a:pt x="31" y="13"/>
                    <a:pt x="12" y="6"/>
                    <a:pt x="0" y="0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64">
              <a:extLst>
                <a:ext uri="{FF2B5EF4-FFF2-40B4-BE49-F238E27FC236}">
                  <a16:creationId xmlns:a16="http://schemas.microsoft.com/office/drawing/2014/main" id="{4E7463D6-B61E-48CD-BFD2-404C1959D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2267"/>
              <a:ext cx="97" cy="205"/>
            </a:xfrm>
            <a:custGeom>
              <a:avLst/>
              <a:gdLst>
                <a:gd name="T0" fmla="*/ 783 w 29"/>
                <a:gd name="T1" fmla="*/ 0 h 57"/>
                <a:gd name="T2" fmla="*/ 1007 w 29"/>
                <a:gd name="T3" fmla="*/ 982 h 57"/>
                <a:gd name="T4" fmla="*/ 0 w 29"/>
                <a:gd name="T5" fmla="*/ 2651 h 57"/>
                <a:gd name="T6" fmla="*/ 749 w 29"/>
                <a:gd name="T7" fmla="*/ 1075 h 57"/>
                <a:gd name="T8" fmla="*/ 783 w 29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7">
                  <a:moveTo>
                    <a:pt x="21" y="0"/>
                  </a:moveTo>
                  <a:cubicBezTo>
                    <a:pt x="22" y="9"/>
                    <a:pt x="25" y="18"/>
                    <a:pt x="27" y="21"/>
                  </a:cubicBezTo>
                  <a:cubicBezTo>
                    <a:pt x="29" y="25"/>
                    <a:pt x="12" y="37"/>
                    <a:pt x="0" y="57"/>
                  </a:cubicBezTo>
                  <a:cubicBezTo>
                    <a:pt x="5" y="43"/>
                    <a:pt x="17" y="29"/>
                    <a:pt x="20" y="23"/>
                  </a:cubicBezTo>
                  <a:cubicBezTo>
                    <a:pt x="22" y="17"/>
                    <a:pt x="19" y="7"/>
                    <a:pt x="21" y="0"/>
                  </a:cubicBezTo>
                  <a:close/>
                </a:path>
              </a:pathLst>
            </a:custGeom>
            <a:solidFill>
              <a:srgbClr val="FD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65">
              <a:extLst>
                <a:ext uri="{FF2B5EF4-FFF2-40B4-BE49-F238E27FC236}">
                  <a16:creationId xmlns:a16="http://schemas.microsoft.com/office/drawing/2014/main" id="{7F9C7BF7-5EF6-4B30-8B40-767F3C4A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488"/>
              <a:ext cx="3261" cy="1426"/>
            </a:xfrm>
            <a:custGeom>
              <a:avLst/>
              <a:gdLst>
                <a:gd name="T0" fmla="*/ 0 w 968"/>
                <a:gd name="T1" fmla="*/ 18398 h 397"/>
                <a:gd name="T2" fmla="*/ 18512 w 968"/>
                <a:gd name="T3" fmla="*/ 0 h 397"/>
                <a:gd name="T4" fmla="*/ 37010 w 968"/>
                <a:gd name="T5" fmla="*/ 18398 h 3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8" h="397">
                  <a:moveTo>
                    <a:pt x="0" y="397"/>
                  </a:moveTo>
                  <a:cubicBezTo>
                    <a:pt x="0" y="178"/>
                    <a:pt x="217" y="0"/>
                    <a:pt x="484" y="0"/>
                  </a:cubicBezTo>
                  <a:cubicBezTo>
                    <a:pt x="751" y="0"/>
                    <a:pt x="968" y="178"/>
                    <a:pt x="968" y="397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66">
              <a:extLst>
                <a:ext uri="{FF2B5EF4-FFF2-40B4-BE49-F238E27FC236}">
                  <a16:creationId xmlns:a16="http://schemas.microsoft.com/office/drawing/2014/main" id="{FCBE8ADE-3332-4BFB-9488-76420098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04"/>
              <a:ext cx="286" cy="226"/>
            </a:xfrm>
            <a:custGeom>
              <a:avLst/>
              <a:gdLst>
                <a:gd name="T0" fmla="*/ 306 w 85"/>
                <a:gd name="T1" fmla="*/ 2264 h 63"/>
                <a:gd name="T2" fmla="*/ 1063 w 85"/>
                <a:gd name="T3" fmla="*/ 463 h 63"/>
                <a:gd name="T4" fmla="*/ 2931 w 85"/>
                <a:gd name="T5" fmla="*/ 696 h 63"/>
                <a:gd name="T6" fmla="*/ 2174 w 85"/>
                <a:gd name="T7" fmla="*/ 2497 h 63"/>
                <a:gd name="T8" fmla="*/ 306 w 85"/>
                <a:gd name="T9" fmla="*/ 226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3">
                  <a:moveTo>
                    <a:pt x="8" y="49"/>
                  </a:moveTo>
                  <a:cubicBezTo>
                    <a:pt x="0" y="37"/>
                    <a:pt x="9" y="19"/>
                    <a:pt x="28" y="10"/>
                  </a:cubicBezTo>
                  <a:cubicBezTo>
                    <a:pt x="47" y="0"/>
                    <a:pt x="69" y="3"/>
                    <a:pt x="77" y="15"/>
                  </a:cubicBezTo>
                  <a:cubicBezTo>
                    <a:pt x="85" y="27"/>
                    <a:pt x="76" y="44"/>
                    <a:pt x="57" y="54"/>
                  </a:cubicBezTo>
                  <a:cubicBezTo>
                    <a:pt x="38" y="63"/>
                    <a:pt x="16" y="61"/>
                    <a:pt x="8" y="4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67">
              <a:extLst>
                <a:ext uri="{FF2B5EF4-FFF2-40B4-BE49-F238E27FC236}">
                  <a16:creationId xmlns:a16="http://schemas.microsoft.com/office/drawing/2014/main" id="{91E0B36B-3FC3-4DD0-B141-CE5ABC28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18"/>
              <a:ext cx="276" cy="215"/>
            </a:xfrm>
            <a:custGeom>
              <a:avLst/>
              <a:gdLst>
                <a:gd name="T0" fmla="*/ 384 w 82"/>
                <a:gd name="T1" fmla="*/ 412 h 60"/>
                <a:gd name="T2" fmla="*/ 2255 w 82"/>
                <a:gd name="T3" fmla="*/ 641 h 60"/>
                <a:gd name="T4" fmla="*/ 2743 w 82"/>
                <a:gd name="T5" fmla="*/ 2351 h 60"/>
                <a:gd name="T6" fmla="*/ 872 w 82"/>
                <a:gd name="T7" fmla="*/ 2118 h 60"/>
                <a:gd name="T8" fmla="*/ 384 w 82"/>
                <a:gd name="T9" fmla="*/ 41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0">
                  <a:moveTo>
                    <a:pt x="10" y="9"/>
                  </a:moveTo>
                  <a:cubicBezTo>
                    <a:pt x="20" y="0"/>
                    <a:pt x="42" y="2"/>
                    <a:pt x="59" y="14"/>
                  </a:cubicBezTo>
                  <a:cubicBezTo>
                    <a:pt x="76" y="25"/>
                    <a:pt x="82" y="42"/>
                    <a:pt x="72" y="51"/>
                  </a:cubicBezTo>
                  <a:cubicBezTo>
                    <a:pt x="62" y="60"/>
                    <a:pt x="40" y="58"/>
                    <a:pt x="23" y="46"/>
                  </a:cubicBezTo>
                  <a:cubicBezTo>
                    <a:pt x="6" y="35"/>
                    <a:pt x="0" y="18"/>
                    <a:pt x="10" y="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68">
              <a:extLst>
                <a:ext uri="{FF2B5EF4-FFF2-40B4-BE49-F238E27FC236}">
                  <a16:creationId xmlns:a16="http://schemas.microsoft.com/office/drawing/2014/main" id="{894B1CBE-8C6E-427B-ACD9-EF52571FE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300"/>
              <a:ext cx="205" cy="287"/>
            </a:xfrm>
            <a:custGeom>
              <a:avLst/>
              <a:gdLst>
                <a:gd name="T0" fmla="*/ 417 w 61"/>
                <a:gd name="T1" fmla="*/ 3283 h 80"/>
                <a:gd name="T2" fmla="*/ 450 w 61"/>
                <a:gd name="T3" fmla="*/ 1069 h 80"/>
                <a:gd name="T4" fmla="*/ 1899 w 61"/>
                <a:gd name="T5" fmla="*/ 463 h 80"/>
                <a:gd name="T6" fmla="*/ 1899 w 61"/>
                <a:gd name="T7" fmla="*/ 2626 h 80"/>
                <a:gd name="T8" fmla="*/ 417 w 61"/>
                <a:gd name="T9" fmla="*/ 328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0">
                  <a:moveTo>
                    <a:pt x="11" y="71"/>
                  </a:moveTo>
                  <a:cubicBezTo>
                    <a:pt x="0" y="61"/>
                    <a:pt x="1" y="40"/>
                    <a:pt x="12" y="23"/>
                  </a:cubicBezTo>
                  <a:cubicBezTo>
                    <a:pt x="22" y="6"/>
                    <a:pt x="40" y="0"/>
                    <a:pt x="50" y="10"/>
                  </a:cubicBezTo>
                  <a:cubicBezTo>
                    <a:pt x="61" y="19"/>
                    <a:pt x="61" y="40"/>
                    <a:pt x="50" y="57"/>
                  </a:cubicBezTo>
                  <a:cubicBezTo>
                    <a:pt x="39" y="74"/>
                    <a:pt x="21" y="80"/>
                    <a:pt x="11" y="71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69">
              <a:extLst>
                <a:ext uri="{FF2B5EF4-FFF2-40B4-BE49-F238E27FC236}">
                  <a16:creationId xmlns:a16="http://schemas.microsoft.com/office/drawing/2014/main" id="{7F3E293B-0683-450B-82E3-7A0A087C5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04"/>
              <a:ext cx="286" cy="226"/>
            </a:xfrm>
            <a:custGeom>
              <a:avLst/>
              <a:gdLst>
                <a:gd name="T0" fmla="*/ 306 w 85"/>
                <a:gd name="T1" fmla="*/ 2264 h 63"/>
                <a:gd name="T2" fmla="*/ 1063 w 85"/>
                <a:gd name="T3" fmla="*/ 463 h 63"/>
                <a:gd name="T4" fmla="*/ 2931 w 85"/>
                <a:gd name="T5" fmla="*/ 696 h 63"/>
                <a:gd name="T6" fmla="*/ 2174 w 85"/>
                <a:gd name="T7" fmla="*/ 2497 h 63"/>
                <a:gd name="T8" fmla="*/ 306 w 85"/>
                <a:gd name="T9" fmla="*/ 226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63">
                  <a:moveTo>
                    <a:pt x="8" y="49"/>
                  </a:moveTo>
                  <a:cubicBezTo>
                    <a:pt x="0" y="37"/>
                    <a:pt x="9" y="19"/>
                    <a:pt x="28" y="10"/>
                  </a:cubicBezTo>
                  <a:cubicBezTo>
                    <a:pt x="47" y="0"/>
                    <a:pt x="69" y="3"/>
                    <a:pt x="77" y="15"/>
                  </a:cubicBezTo>
                  <a:cubicBezTo>
                    <a:pt x="85" y="27"/>
                    <a:pt x="76" y="44"/>
                    <a:pt x="57" y="54"/>
                  </a:cubicBezTo>
                  <a:cubicBezTo>
                    <a:pt x="38" y="63"/>
                    <a:pt x="16" y="61"/>
                    <a:pt x="8" y="4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70">
              <a:extLst>
                <a:ext uri="{FF2B5EF4-FFF2-40B4-BE49-F238E27FC236}">
                  <a16:creationId xmlns:a16="http://schemas.microsoft.com/office/drawing/2014/main" id="{D3733AAF-4E83-45A3-B138-0BD18198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18"/>
              <a:ext cx="276" cy="215"/>
            </a:xfrm>
            <a:custGeom>
              <a:avLst/>
              <a:gdLst>
                <a:gd name="T0" fmla="*/ 384 w 82"/>
                <a:gd name="T1" fmla="*/ 412 h 60"/>
                <a:gd name="T2" fmla="*/ 2255 w 82"/>
                <a:gd name="T3" fmla="*/ 641 h 60"/>
                <a:gd name="T4" fmla="*/ 2743 w 82"/>
                <a:gd name="T5" fmla="*/ 2351 h 60"/>
                <a:gd name="T6" fmla="*/ 872 w 82"/>
                <a:gd name="T7" fmla="*/ 2118 h 60"/>
                <a:gd name="T8" fmla="*/ 384 w 82"/>
                <a:gd name="T9" fmla="*/ 41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0">
                  <a:moveTo>
                    <a:pt x="10" y="9"/>
                  </a:moveTo>
                  <a:cubicBezTo>
                    <a:pt x="20" y="0"/>
                    <a:pt x="42" y="2"/>
                    <a:pt x="59" y="14"/>
                  </a:cubicBezTo>
                  <a:cubicBezTo>
                    <a:pt x="76" y="25"/>
                    <a:pt x="82" y="42"/>
                    <a:pt x="72" y="51"/>
                  </a:cubicBezTo>
                  <a:cubicBezTo>
                    <a:pt x="62" y="60"/>
                    <a:pt x="40" y="58"/>
                    <a:pt x="23" y="46"/>
                  </a:cubicBezTo>
                  <a:cubicBezTo>
                    <a:pt x="6" y="35"/>
                    <a:pt x="0" y="18"/>
                    <a:pt x="10" y="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71">
              <a:extLst>
                <a:ext uri="{FF2B5EF4-FFF2-40B4-BE49-F238E27FC236}">
                  <a16:creationId xmlns:a16="http://schemas.microsoft.com/office/drawing/2014/main" id="{EF80B31C-4E9C-4A76-82F8-2AECDBF98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300"/>
              <a:ext cx="205" cy="287"/>
            </a:xfrm>
            <a:custGeom>
              <a:avLst/>
              <a:gdLst>
                <a:gd name="T0" fmla="*/ 417 w 61"/>
                <a:gd name="T1" fmla="*/ 3283 h 80"/>
                <a:gd name="T2" fmla="*/ 450 w 61"/>
                <a:gd name="T3" fmla="*/ 1069 h 80"/>
                <a:gd name="T4" fmla="*/ 1899 w 61"/>
                <a:gd name="T5" fmla="*/ 463 h 80"/>
                <a:gd name="T6" fmla="*/ 1899 w 61"/>
                <a:gd name="T7" fmla="*/ 2626 h 80"/>
                <a:gd name="T8" fmla="*/ 417 w 61"/>
                <a:gd name="T9" fmla="*/ 328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0">
                  <a:moveTo>
                    <a:pt x="11" y="71"/>
                  </a:moveTo>
                  <a:cubicBezTo>
                    <a:pt x="0" y="61"/>
                    <a:pt x="1" y="40"/>
                    <a:pt x="12" y="23"/>
                  </a:cubicBezTo>
                  <a:cubicBezTo>
                    <a:pt x="22" y="6"/>
                    <a:pt x="40" y="0"/>
                    <a:pt x="50" y="10"/>
                  </a:cubicBezTo>
                  <a:cubicBezTo>
                    <a:pt x="61" y="19"/>
                    <a:pt x="61" y="40"/>
                    <a:pt x="50" y="57"/>
                  </a:cubicBezTo>
                  <a:cubicBezTo>
                    <a:pt x="39" y="74"/>
                    <a:pt x="21" y="80"/>
                    <a:pt x="11" y="71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72">
              <a:extLst>
                <a:ext uri="{FF2B5EF4-FFF2-40B4-BE49-F238E27FC236}">
                  <a16:creationId xmlns:a16="http://schemas.microsoft.com/office/drawing/2014/main" id="{869ECA29-FC34-4106-8C70-D71D766F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443"/>
              <a:ext cx="206" cy="266"/>
            </a:xfrm>
            <a:custGeom>
              <a:avLst/>
              <a:gdLst>
                <a:gd name="T0" fmla="*/ 925 w 61"/>
                <a:gd name="T1" fmla="*/ 0 h 74"/>
                <a:gd name="T2" fmla="*/ 2188 w 61"/>
                <a:gd name="T3" fmla="*/ 1668 h 74"/>
                <a:gd name="T4" fmla="*/ 1459 w 61"/>
                <a:gd name="T5" fmla="*/ 3436 h 74"/>
                <a:gd name="T6" fmla="*/ 159 w 61"/>
                <a:gd name="T7" fmla="*/ 1718 h 74"/>
                <a:gd name="T8" fmla="*/ 925 w 61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4">
                  <a:moveTo>
                    <a:pt x="24" y="0"/>
                  </a:moveTo>
                  <a:cubicBezTo>
                    <a:pt x="39" y="0"/>
                    <a:pt x="54" y="16"/>
                    <a:pt x="57" y="36"/>
                  </a:cubicBezTo>
                  <a:cubicBezTo>
                    <a:pt x="61" y="57"/>
                    <a:pt x="52" y="74"/>
                    <a:pt x="38" y="74"/>
                  </a:cubicBezTo>
                  <a:cubicBezTo>
                    <a:pt x="23" y="74"/>
                    <a:pt x="8" y="58"/>
                    <a:pt x="4" y="37"/>
                  </a:cubicBezTo>
                  <a:cubicBezTo>
                    <a:pt x="0" y="17"/>
                    <a:pt x="9" y="0"/>
                    <a:pt x="24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73">
              <a:extLst>
                <a:ext uri="{FF2B5EF4-FFF2-40B4-BE49-F238E27FC236}">
                  <a16:creationId xmlns:a16="http://schemas.microsoft.com/office/drawing/2014/main" id="{25D1F042-DDA3-4DE4-B84F-CF64F418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081"/>
              <a:ext cx="239" cy="251"/>
            </a:xfrm>
            <a:custGeom>
              <a:avLst/>
              <a:gdLst>
                <a:gd name="T0" fmla="*/ 0 w 71"/>
                <a:gd name="T1" fmla="*/ 1337 h 70"/>
                <a:gd name="T2" fmla="*/ 34 w 71"/>
                <a:gd name="T3" fmla="*/ 1158 h 70"/>
                <a:gd name="T4" fmla="*/ 1835 w 71"/>
                <a:gd name="T5" fmla="*/ 463 h 70"/>
                <a:gd name="T6" fmla="*/ 2403 w 71"/>
                <a:gd name="T7" fmla="*/ 2725 h 70"/>
                <a:gd name="T8" fmla="*/ 2063 w 71"/>
                <a:gd name="T9" fmla="*/ 322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0">
                  <a:moveTo>
                    <a:pt x="0" y="29"/>
                  </a:moveTo>
                  <a:cubicBezTo>
                    <a:pt x="0" y="28"/>
                    <a:pt x="1" y="26"/>
                    <a:pt x="1" y="25"/>
                  </a:cubicBezTo>
                  <a:cubicBezTo>
                    <a:pt x="10" y="7"/>
                    <a:pt x="31" y="0"/>
                    <a:pt x="48" y="10"/>
                  </a:cubicBezTo>
                  <a:cubicBezTo>
                    <a:pt x="65" y="19"/>
                    <a:pt x="71" y="41"/>
                    <a:pt x="63" y="59"/>
                  </a:cubicBezTo>
                  <a:cubicBezTo>
                    <a:pt x="60" y="64"/>
                    <a:pt x="57" y="67"/>
                    <a:pt x="54" y="7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74">
              <a:extLst>
                <a:ext uri="{FF2B5EF4-FFF2-40B4-BE49-F238E27FC236}">
                  <a16:creationId xmlns:a16="http://schemas.microsoft.com/office/drawing/2014/main" id="{3F68B3BA-846E-4F67-9821-D9AB1805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65"/>
              <a:ext cx="215" cy="158"/>
            </a:xfrm>
            <a:custGeom>
              <a:avLst/>
              <a:gdLst>
                <a:gd name="T0" fmla="*/ 1512 w 64"/>
                <a:gd name="T1" fmla="*/ 1716 h 44"/>
                <a:gd name="T2" fmla="*/ 2392 w 64"/>
                <a:gd name="T3" fmla="*/ 233 h 44"/>
                <a:gd name="T4" fmla="*/ 914 w 64"/>
                <a:gd name="T5" fmla="*/ 373 h 44"/>
                <a:gd name="T6" fmla="*/ 34 w 64"/>
                <a:gd name="T7" fmla="*/ 1857 h 44"/>
                <a:gd name="T8" fmla="*/ 1512 w 64"/>
                <a:gd name="T9" fmla="*/ 171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4">
                  <a:moveTo>
                    <a:pt x="40" y="37"/>
                  </a:moveTo>
                  <a:cubicBezTo>
                    <a:pt x="56" y="29"/>
                    <a:pt x="64" y="16"/>
                    <a:pt x="63" y="5"/>
                  </a:cubicBezTo>
                  <a:cubicBezTo>
                    <a:pt x="52" y="0"/>
                    <a:pt x="37" y="1"/>
                    <a:pt x="24" y="8"/>
                  </a:cubicBezTo>
                  <a:cubicBezTo>
                    <a:pt x="8" y="16"/>
                    <a:pt x="0" y="29"/>
                    <a:pt x="1" y="40"/>
                  </a:cubicBezTo>
                  <a:cubicBezTo>
                    <a:pt x="12" y="44"/>
                    <a:pt x="27" y="44"/>
                    <a:pt x="40" y="3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75">
              <a:extLst>
                <a:ext uri="{FF2B5EF4-FFF2-40B4-BE49-F238E27FC236}">
                  <a16:creationId xmlns:a16="http://schemas.microsoft.com/office/drawing/2014/main" id="{BBF9ADBA-836A-43A6-960C-3A83CC281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57"/>
              <a:ext cx="260" cy="215"/>
            </a:xfrm>
            <a:custGeom>
              <a:avLst/>
              <a:gdLst>
                <a:gd name="T0" fmla="*/ 159 w 77"/>
                <a:gd name="T1" fmla="*/ 1014 h 60"/>
                <a:gd name="T2" fmla="*/ 1732 w 77"/>
                <a:gd name="T3" fmla="*/ 233 h 60"/>
                <a:gd name="T4" fmla="*/ 2850 w 77"/>
                <a:gd name="T5" fmla="*/ 1745 h 60"/>
                <a:gd name="T6" fmla="*/ 1232 w 77"/>
                <a:gd name="T7" fmla="*/ 2580 h 60"/>
                <a:gd name="T8" fmla="*/ 159 w 77"/>
                <a:gd name="T9" fmla="*/ 101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0">
                  <a:moveTo>
                    <a:pt x="4" y="22"/>
                  </a:moveTo>
                  <a:cubicBezTo>
                    <a:pt x="7" y="8"/>
                    <a:pt x="26" y="0"/>
                    <a:pt x="45" y="5"/>
                  </a:cubicBezTo>
                  <a:cubicBezTo>
                    <a:pt x="64" y="9"/>
                    <a:pt x="77" y="24"/>
                    <a:pt x="74" y="38"/>
                  </a:cubicBez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4" y="2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76">
              <a:extLst>
                <a:ext uri="{FF2B5EF4-FFF2-40B4-BE49-F238E27FC236}">
                  <a16:creationId xmlns:a16="http://schemas.microsoft.com/office/drawing/2014/main" id="{00625ABE-13BE-442F-AE97-01627D8CE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657"/>
              <a:ext cx="260" cy="215"/>
            </a:xfrm>
            <a:custGeom>
              <a:avLst/>
              <a:gdLst>
                <a:gd name="T0" fmla="*/ 159 w 77"/>
                <a:gd name="T1" fmla="*/ 1014 h 60"/>
                <a:gd name="T2" fmla="*/ 1732 w 77"/>
                <a:gd name="T3" fmla="*/ 233 h 60"/>
                <a:gd name="T4" fmla="*/ 2850 w 77"/>
                <a:gd name="T5" fmla="*/ 1745 h 60"/>
                <a:gd name="T6" fmla="*/ 1232 w 77"/>
                <a:gd name="T7" fmla="*/ 2580 h 60"/>
                <a:gd name="T8" fmla="*/ 159 w 77"/>
                <a:gd name="T9" fmla="*/ 101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0">
                  <a:moveTo>
                    <a:pt x="4" y="22"/>
                  </a:moveTo>
                  <a:cubicBezTo>
                    <a:pt x="7" y="8"/>
                    <a:pt x="26" y="0"/>
                    <a:pt x="45" y="5"/>
                  </a:cubicBezTo>
                  <a:cubicBezTo>
                    <a:pt x="64" y="9"/>
                    <a:pt x="77" y="24"/>
                    <a:pt x="74" y="38"/>
                  </a:cubicBezTo>
                  <a:cubicBezTo>
                    <a:pt x="70" y="52"/>
                    <a:pt x="52" y="60"/>
                    <a:pt x="32" y="56"/>
                  </a:cubicBezTo>
                  <a:cubicBezTo>
                    <a:pt x="13" y="52"/>
                    <a:pt x="0" y="37"/>
                    <a:pt x="4" y="2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77">
              <a:extLst>
                <a:ext uri="{FF2B5EF4-FFF2-40B4-BE49-F238E27FC236}">
                  <a16:creationId xmlns:a16="http://schemas.microsoft.com/office/drawing/2014/main" id="{459B549F-E1D8-4B13-B304-396D1A72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732"/>
              <a:ext cx="219" cy="137"/>
            </a:xfrm>
            <a:custGeom>
              <a:avLst/>
              <a:gdLst>
                <a:gd name="T0" fmla="*/ 1034 w 65"/>
                <a:gd name="T1" fmla="*/ 1637 h 38"/>
                <a:gd name="T2" fmla="*/ 2486 w 65"/>
                <a:gd name="T3" fmla="*/ 1132 h 38"/>
                <a:gd name="T4" fmla="*/ 1418 w 65"/>
                <a:gd name="T5" fmla="*/ 144 h 38"/>
                <a:gd name="T6" fmla="*/ 0 w 65"/>
                <a:gd name="T7" fmla="*/ 649 h 38"/>
                <a:gd name="T8" fmla="*/ 1034 w 65"/>
                <a:gd name="T9" fmla="*/ 163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38">
                  <a:moveTo>
                    <a:pt x="27" y="35"/>
                  </a:moveTo>
                  <a:cubicBezTo>
                    <a:pt x="43" y="38"/>
                    <a:pt x="58" y="34"/>
                    <a:pt x="65" y="24"/>
                  </a:cubicBezTo>
                  <a:cubicBezTo>
                    <a:pt x="62" y="14"/>
                    <a:pt x="51" y="6"/>
                    <a:pt x="37" y="3"/>
                  </a:cubicBezTo>
                  <a:cubicBezTo>
                    <a:pt x="22" y="0"/>
                    <a:pt x="7" y="4"/>
                    <a:pt x="0" y="14"/>
                  </a:cubicBezTo>
                  <a:cubicBezTo>
                    <a:pt x="3" y="23"/>
                    <a:pt x="14" y="32"/>
                    <a:pt x="27" y="35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78">
              <a:extLst>
                <a:ext uri="{FF2B5EF4-FFF2-40B4-BE49-F238E27FC236}">
                  <a16:creationId xmlns:a16="http://schemas.microsoft.com/office/drawing/2014/main" id="{B29CB50C-A4EF-4805-9547-976A8186F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779"/>
              <a:ext cx="213" cy="154"/>
            </a:xfrm>
            <a:custGeom>
              <a:avLst/>
              <a:gdLst>
                <a:gd name="T0" fmla="*/ 0 w 63"/>
                <a:gd name="T1" fmla="*/ 269 h 43"/>
                <a:gd name="T2" fmla="*/ 696 w 63"/>
                <a:gd name="T3" fmla="*/ 1332 h 43"/>
                <a:gd name="T4" fmla="*/ 2434 w 63"/>
                <a:gd name="T5" fmla="*/ 1705 h 43"/>
                <a:gd name="T6" fmla="*/ 1782 w 63"/>
                <a:gd name="T7" fmla="*/ 641 h 43"/>
                <a:gd name="T8" fmla="*/ 0 w 63"/>
                <a:gd name="T9" fmla="*/ 26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43">
                  <a:moveTo>
                    <a:pt x="0" y="6"/>
                  </a:moveTo>
                  <a:cubicBezTo>
                    <a:pt x="2" y="14"/>
                    <a:pt x="8" y="23"/>
                    <a:pt x="18" y="29"/>
                  </a:cubicBezTo>
                  <a:cubicBezTo>
                    <a:pt x="33" y="40"/>
                    <a:pt x="52" y="43"/>
                    <a:pt x="63" y="37"/>
                  </a:cubicBezTo>
                  <a:cubicBezTo>
                    <a:pt x="62" y="29"/>
                    <a:pt x="56" y="21"/>
                    <a:pt x="46" y="14"/>
                  </a:cubicBezTo>
                  <a:cubicBezTo>
                    <a:pt x="31" y="3"/>
                    <a:pt x="12" y="0"/>
                    <a:pt x="0" y="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79">
              <a:extLst>
                <a:ext uri="{FF2B5EF4-FFF2-40B4-BE49-F238E27FC236}">
                  <a16:creationId xmlns:a16="http://schemas.microsoft.com/office/drawing/2014/main" id="{32AFA6C8-E885-40C8-AB03-68D83DBE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28"/>
              <a:ext cx="206" cy="104"/>
            </a:xfrm>
            <a:custGeom>
              <a:avLst/>
              <a:gdLst>
                <a:gd name="T0" fmla="*/ 81 w 61"/>
                <a:gd name="T1" fmla="*/ 732 h 29"/>
                <a:gd name="T2" fmla="*/ 1344 w 61"/>
                <a:gd name="T3" fmla="*/ 50 h 29"/>
                <a:gd name="T4" fmla="*/ 2269 w 61"/>
                <a:gd name="T5" fmla="*/ 606 h 29"/>
                <a:gd name="T6" fmla="*/ 1037 w 61"/>
                <a:gd name="T7" fmla="*/ 1338 h 29"/>
                <a:gd name="T8" fmla="*/ 81 w 61"/>
                <a:gd name="T9" fmla="*/ 7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9">
                  <a:moveTo>
                    <a:pt x="2" y="16"/>
                  </a:moveTo>
                  <a:cubicBezTo>
                    <a:pt x="4" y="9"/>
                    <a:pt x="19" y="2"/>
                    <a:pt x="35" y="1"/>
                  </a:cubicBezTo>
                  <a:cubicBezTo>
                    <a:pt x="50" y="0"/>
                    <a:pt x="61" y="6"/>
                    <a:pt x="59" y="13"/>
                  </a:cubicBezTo>
                  <a:cubicBezTo>
                    <a:pt x="57" y="21"/>
                    <a:pt x="42" y="28"/>
                    <a:pt x="27" y="29"/>
                  </a:cubicBezTo>
                  <a:cubicBezTo>
                    <a:pt x="11" y="29"/>
                    <a:pt x="0" y="24"/>
                    <a:pt x="2" y="1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80">
              <a:extLst>
                <a:ext uri="{FF2B5EF4-FFF2-40B4-BE49-F238E27FC236}">
                  <a16:creationId xmlns:a16="http://schemas.microsoft.com/office/drawing/2014/main" id="{608D74D6-9300-49D5-B2B0-BF724ACB7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28"/>
              <a:ext cx="206" cy="104"/>
            </a:xfrm>
            <a:custGeom>
              <a:avLst/>
              <a:gdLst>
                <a:gd name="T0" fmla="*/ 81 w 61"/>
                <a:gd name="T1" fmla="*/ 732 h 29"/>
                <a:gd name="T2" fmla="*/ 1344 w 61"/>
                <a:gd name="T3" fmla="*/ 50 h 29"/>
                <a:gd name="T4" fmla="*/ 2269 w 61"/>
                <a:gd name="T5" fmla="*/ 606 h 29"/>
                <a:gd name="T6" fmla="*/ 1037 w 61"/>
                <a:gd name="T7" fmla="*/ 1338 h 29"/>
                <a:gd name="T8" fmla="*/ 81 w 61"/>
                <a:gd name="T9" fmla="*/ 7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9">
                  <a:moveTo>
                    <a:pt x="2" y="16"/>
                  </a:moveTo>
                  <a:cubicBezTo>
                    <a:pt x="4" y="9"/>
                    <a:pt x="19" y="2"/>
                    <a:pt x="35" y="1"/>
                  </a:cubicBezTo>
                  <a:cubicBezTo>
                    <a:pt x="50" y="0"/>
                    <a:pt x="61" y="6"/>
                    <a:pt x="59" y="13"/>
                  </a:cubicBezTo>
                  <a:cubicBezTo>
                    <a:pt x="57" y="21"/>
                    <a:pt x="42" y="28"/>
                    <a:pt x="27" y="29"/>
                  </a:cubicBezTo>
                  <a:cubicBezTo>
                    <a:pt x="11" y="29"/>
                    <a:pt x="0" y="24"/>
                    <a:pt x="2" y="1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81">
              <a:extLst>
                <a:ext uri="{FF2B5EF4-FFF2-40B4-BE49-F238E27FC236}">
                  <a16:creationId xmlns:a16="http://schemas.microsoft.com/office/drawing/2014/main" id="{0A6B42E8-D3A6-4563-96B2-0E85F803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567"/>
              <a:ext cx="176" cy="65"/>
            </a:xfrm>
            <a:custGeom>
              <a:avLst/>
              <a:gdLst>
                <a:gd name="T0" fmla="*/ 0 w 52"/>
                <a:gd name="T1" fmla="*/ 614 h 18"/>
                <a:gd name="T2" fmla="*/ 812 w 52"/>
                <a:gd name="T3" fmla="*/ 849 h 18"/>
                <a:gd name="T4" fmla="*/ 2017 w 52"/>
                <a:gd name="T5" fmla="*/ 235 h 18"/>
                <a:gd name="T6" fmla="*/ 1202 w 52"/>
                <a:gd name="T7" fmla="*/ 51 h 18"/>
                <a:gd name="T8" fmla="*/ 0 w 52"/>
                <a:gd name="T9" fmla="*/ 61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8">
                  <a:moveTo>
                    <a:pt x="0" y="13"/>
                  </a:moveTo>
                  <a:cubicBezTo>
                    <a:pt x="4" y="16"/>
                    <a:pt x="12" y="18"/>
                    <a:pt x="21" y="18"/>
                  </a:cubicBezTo>
                  <a:cubicBezTo>
                    <a:pt x="35" y="17"/>
                    <a:pt x="48" y="11"/>
                    <a:pt x="52" y="5"/>
                  </a:cubicBezTo>
                  <a:cubicBezTo>
                    <a:pt x="48" y="2"/>
                    <a:pt x="40" y="0"/>
                    <a:pt x="31" y="1"/>
                  </a:cubicBezTo>
                  <a:cubicBezTo>
                    <a:pt x="17" y="1"/>
                    <a:pt x="4" y="7"/>
                    <a:pt x="0" y="1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82">
              <a:extLst>
                <a:ext uri="{FF2B5EF4-FFF2-40B4-BE49-F238E27FC236}">
                  <a16:creationId xmlns:a16="http://schemas.microsoft.com/office/drawing/2014/main" id="{E9AC0814-70FA-468E-83E8-217A38C7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354"/>
              <a:ext cx="135" cy="215"/>
            </a:xfrm>
            <a:custGeom>
              <a:avLst/>
              <a:gdLst>
                <a:gd name="T0" fmla="*/ 388 w 40"/>
                <a:gd name="T1" fmla="*/ 835 h 60"/>
                <a:gd name="T2" fmla="*/ 192 w 40"/>
                <a:gd name="T3" fmla="*/ 2759 h 60"/>
                <a:gd name="T4" fmla="*/ 1151 w 40"/>
                <a:gd name="T5" fmla="*/ 1939 h 60"/>
                <a:gd name="T6" fmla="*/ 1343 w 40"/>
                <a:gd name="T7" fmla="*/ 0 h 60"/>
                <a:gd name="T8" fmla="*/ 388 w 40"/>
                <a:gd name="T9" fmla="*/ 83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0">
                  <a:moveTo>
                    <a:pt x="10" y="18"/>
                  </a:moveTo>
                  <a:cubicBezTo>
                    <a:pt x="1" y="32"/>
                    <a:pt x="0" y="49"/>
                    <a:pt x="5" y="60"/>
                  </a:cubicBezTo>
                  <a:cubicBezTo>
                    <a:pt x="14" y="59"/>
                    <a:pt x="23" y="53"/>
                    <a:pt x="30" y="42"/>
                  </a:cubicBezTo>
                  <a:cubicBezTo>
                    <a:pt x="39" y="28"/>
                    <a:pt x="40" y="11"/>
                    <a:pt x="35" y="0"/>
                  </a:cubicBezTo>
                  <a:cubicBezTo>
                    <a:pt x="26" y="1"/>
                    <a:pt x="17" y="8"/>
                    <a:pt x="10" y="18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83">
              <a:extLst>
                <a:ext uri="{FF2B5EF4-FFF2-40B4-BE49-F238E27FC236}">
                  <a16:creationId xmlns:a16="http://schemas.microsoft.com/office/drawing/2014/main" id="{C709CFBF-9109-43B7-8CCD-2D1A086C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468"/>
              <a:ext cx="125" cy="237"/>
            </a:xfrm>
            <a:custGeom>
              <a:avLst/>
              <a:gdLst>
                <a:gd name="T0" fmla="*/ 307 w 37"/>
                <a:gd name="T1" fmla="*/ 0 h 66"/>
                <a:gd name="T2" fmla="*/ 81 w 37"/>
                <a:gd name="T3" fmla="*/ 1393 h 66"/>
                <a:gd name="T4" fmla="*/ 1118 w 37"/>
                <a:gd name="T5" fmla="*/ 3056 h 66"/>
                <a:gd name="T6" fmla="*/ 1348 w 37"/>
                <a:gd name="T7" fmla="*/ 1663 h 66"/>
                <a:gd name="T8" fmla="*/ 307 w 37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6">
                  <a:moveTo>
                    <a:pt x="8" y="0"/>
                  </a:moveTo>
                  <a:cubicBezTo>
                    <a:pt x="2" y="7"/>
                    <a:pt x="0" y="18"/>
                    <a:pt x="2" y="30"/>
                  </a:cubicBezTo>
                  <a:cubicBezTo>
                    <a:pt x="6" y="48"/>
                    <a:pt x="17" y="62"/>
                    <a:pt x="29" y="66"/>
                  </a:cubicBezTo>
                  <a:cubicBezTo>
                    <a:pt x="35" y="59"/>
                    <a:pt x="37" y="48"/>
                    <a:pt x="35" y="36"/>
                  </a:cubicBezTo>
                  <a:cubicBezTo>
                    <a:pt x="31" y="19"/>
                    <a:pt x="20" y="4"/>
                    <a:pt x="8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84">
              <a:extLst>
                <a:ext uri="{FF2B5EF4-FFF2-40B4-BE49-F238E27FC236}">
                  <a16:creationId xmlns:a16="http://schemas.microsoft.com/office/drawing/2014/main" id="{BEB51D89-0265-425E-A2F1-FDA9DFF19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81"/>
              <a:ext cx="269" cy="251"/>
            </a:xfrm>
            <a:custGeom>
              <a:avLst/>
              <a:gdLst>
                <a:gd name="T0" fmla="*/ 2172 w 80"/>
                <a:gd name="T1" fmla="*/ 463 h 70"/>
                <a:gd name="T2" fmla="*/ 383 w 80"/>
                <a:gd name="T3" fmla="*/ 1158 h 70"/>
                <a:gd name="T4" fmla="*/ 340 w 80"/>
                <a:gd name="T5" fmla="*/ 1287 h 70"/>
                <a:gd name="T6" fmla="*/ 340 w 80"/>
                <a:gd name="T7" fmla="*/ 1287 h 70"/>
                <a:gd name="T8" fmla="*/ 34 w 80"/>
                <a:gd name="T9" fmla="*/ 1839 h 70"/>
                <a:gd name="T10" fmla="*/ 81 w 80"/>
                <a:gd name="T11" fmla="*/ 1839 h 70"/>
                <a:gd name="T12" fmla="*/ 1933 w 80"/>
                <a:gd name="T13" fmla="*/ 1337 h 70"/>
                <a:gd name="T14" fmla="*/ 2397 w 80"/>
                <a:gd name="T15" fmla="*/ 3227 h 70"/>
                <a:gd name="T16" fmla="*/ 2737 w 80"/>
                <a:gd name="T17" fmla="*/ 2725 h 70"/>
                <a:gd name="T18" fmla="*/ 2172 w 80"/>
                <a:gd name="T19" fmla="*/ 463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70">
                  <a:moveTo>
                    <a:pt x="57" y="10"/>
                  </a:moveTo>
                  <a:cubicBezTo>
                    <a:pt x="40" y="0"/>
                    <a:pt x="19" y="7"/>
                    <a:pt x="10" y="25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2"/>
                    <a:pt x="2" y="40"/>
                  </a:cubicBezTo>
                  <a:cubicBezTo>
                    <a:pt x="12" y="30"/>
                    <a:pt x="34" y="17"/>
                    <a:pt x="51" y="29"/>
                  </a:cubicBezTo>
                  <a:cubicBezTo>
                    <a:pt x="64" y="38"/>
                    <a:pt x="68" y="55"/>
                    <a:pt x="63" y="70"/>
                  </a:cubicBezTo>
                  <a:cubicBezTo>
                    <a:pt x="66" y="67"/>
                    <a:pt x="69" y="64"/>
                    <a:pt x="72" y="59"/>
                  </a:cubicBezTo>
                  <a:cubicBezTo>
                    <a:pt x="80" y="41"/>
                    <a:pt x="74" y="19"/>
                    <a:pt x="57" y="1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85">
              <a:extLst>
                <a:ext uri="{FF2B5EF4-FFF2-40B4-BE49-F238E27FC236}">
                  <a16:creationId xmlns:a16="http://schemas.microsoft.com/office/drawing/2014/main" id="{30A4C9FD-3F56-4565-AA84-23340504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901"/>
              <a:ext cx="936" cy="348"/>
            </a:xfrm>
            <a:custGeom>
              <a:avLst/>
              <a:gdLst>
                <a:gd name="T0" fmla="*/ 34 w 278"/>
                <a:gd name="T1" fmla="*/ 0 h 97"/>
                <a:gd name="T2" fmla="*/ 34 w 278"/>
                <a:gd name="T3" fmla="*/ 696 h 97"/>
                <a:gd name="T4" fmla="*/ 273 w 278"/>
                <a:gd name="T5" fmla="*/ 965 h 97"/>
                <a:gd name="T6" fmla="*/ 9966 w 278"/>
                <a:gd name="T7" fmla="*/ 4248 h 97"/>
                <a:gd name="T8" fmla="*/ 10306 w 278"/>
                <a:gd name="T9" fmla="*/ 4198 h 97"/>
                <a:gd name="T10" fmla="*/ 10609 w 278"/>
                <a:gd name="T11" fmla="*/ 3606 h 97"/>
                <a:gd name="T12" fmla="*/ 34 w 278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97">
                  <a:moveTo>
                    <a:pt x="1" y="0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20"/>
                    <a:pt x="7" y="21"/>
                  </a:cubicBezTo>
                  <a:cubicBezTo>
                    <a:pt x="103" y="22"/>
                    <a:pt x="194" y="50"/>
                    <a:pt x="261" y="92"/>
                  </a:cubicBezTo>
                  <a:cubicBezTo>
                    <a:pt x="267" y="97"/>
                    <a:pt x="270" y="91"/>
                    <a:pt x="270" y="91"/>
                  </a:cubicBezTo>
                  <a:cubicBezTo>
                    <a:pt x="278" y="78"/>
                    <a:pt x="278" y="78"/>
                    <a:pt x="278" y="78"/>
                  </a:cubicBezTo>
                  <a:cubicBezTo>
                    <a:pt x="204" y="30"/>
                    <a:pt x="107" y="1"/>
                    <a:pt x="1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86">
              <a:extLst>
                <a:ext uri="{FF2B5EF4-FFF2-40B4-BE49-F238E27FC236}">
                  <a16:creationId xmlns:a16="http://schemas.microsoft.com/office/drawing/2014/main" id="{819E1013-BCF4-48BE-807F-22F1CA10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16"/>
              <a:ext cx="737" cy="337"/>
            </a:xfrm>
            <a:custGeom>
              <a:avLst/>
              <a:gdLst>
                <a:gd name="T0" fmla="*/ 8235 w 219"/>
                <a:gd name="T1" fmla="*/ 0 h 94"/>
                <a:gd name="T2" fmla="*/ 0 w 219"/>
                <a:gd name="T3" fmla="*/ 3495 h 94"/>
                <a:gd name="T4" fmla="*/ 306 w 219"/>
                <a:gd name="T5" fmla="*/ 4048 h 94"/>
                <a:gd name="T6" fmla="*/ 724 w 219"/>
                <a:gd name="T7" fmla="*/ 4101 h 94"/>
                <a:gd name="T8" fmla="*/ 8073 w 219"/>
                <a:gd name="T9" fmla="*/ 964 h 94"/>
                <a:gd name="T10" fmla="*/ 8312 w 219"/>
                <a:gd name="T11" fmla="*/ 642 h 94"/>
                <a:gd name="T12" fmla="*/ 8235 w 21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" h="94">
                  <a:moveTo>
                    <a:pt x="216" y="0"/>
                  </a:moveTo>
                  <a:cubicBezTo>
                    <a:pt x="134" y="9"/>
                    <a:pt x="59" y="37"/>
                    <a:pt x="0" y="7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11" y="94"/>
                    <a:pt x="19" y="89"/>
                  </a:cubicBezTo>
                  <a:cubicBezTo>
                    <a:pt x="73" y="55"/>
                    <a:pt x="139" y="31"/>
                    <a:pt x="212" y="21"/>
                  </a:cubicBezTo>
                  <a:cubicBezTo>
                    <a:pt x="219" y="20"/>
                    <a:pt x="218" y="14"/>
                    <a:pt x="218" y="14"/>
                  </a:cubicBezTo>
                  <a:lnTo>
                    <a:pt x="216" y="0"/>
                  </a:ln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87">
              <a:extLst>
                <a:ext uri="{FF2B5EF4-FFF2-40B4-BE49-F238E27FC236}">
                  <a16:creationId xmlns:a16="http://schemas.microsoft.com/office/drawing/2014/main" id="{277663AA-27E1-422A-9D4C-515F1016A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772"/>
              <a:ext cx="249" cy="201"/>
            </a:xfrm>
            <a:custGeom>
              <a:avLst/>
              <a:gdLst>
                <a:gd name="T0" fmla="*/ 1370 w 74"/>
                <a:gd name="T1" fmla="*/ 50 h 56"/>
                <a:gd name="T2" fmla="*/ 34 w 74"/>
                <a:gd name="T3" fmla="*/ 1752 h 56"/>
                <a:gd name="T4" fmla="*/ 34 w 74"/>
                <a:gd name="T5" fmla="*/ 1856 h 56"/>
                <a:gd name="T6" fmla="*/ 34 w 74"/>
                <a:gd name="T7" fmla="*/ 1856 h 56"/>
                <a:gd name="T8" fmla="*/ 114 w 74"/>
                <a:gd name="T9" fmla="*/ 2498 h 56"/>
                <a:gd name="T10" fmla="*/ 114 w 74"/>
                <a:gd name="T11" fmla="*/ 2588 h 56"/>
                <a:gd name="T12" fmla="*/ 114 w 74"/>
                <a:gd name="T13" fmla="*/ 2588 h 56"/>
                <a:gd name="T14" fmla="*/ 1450 w 74"/>
                <a:gd name="T15" fmla="*/ 736 h 56"/>
                <a:gd name="T16" fmla="*/ 2820 w 74"/>
                <a:gd name="T17" fmla="*/ 1895 h 56"/>
                <a:gd name="T18" fmla="*/ 2820 w 74"/>
                <a:gd name="T19" fmla="*/ 1662 h 56"/>
                <a:gd name="T20" fmla="*/ 1370 w 74"/>
                <a:gd name="T21" fmla="*/ 50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56">
                  <a:moveTo>
                    <a:pt x="36" y="1"/>
                  </a:moveTo>
                  <a:cubicBezTo>
                    <a:pt x="16" y="1"/>
                    <a:pt x="0" y="18"/>
                    <a:pt x="1" y="38"/>
                  </a:cubicBezTo>
                  <a:cubicBezTo>
                    <a:pt x="1" y="39"/>
                    <a:pt x="1" y="39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38"/>
                    <a:pt x="16" y="16"/>
                    <a:pt x="38" y="16"/>
                  </a:cubicBezTo>
                  <a:cubicBezTo>
                    <a:pt x="54" y="16"/>
                    <a:pt x="68" y="26"/>
                    <a:pt x="74" y="41"/>
                  </a:cubicBezTo>
                  <a:cubicBezTo>
                    <a:pt x="74" y="39"/>
                    <a:pt x="74" y="38"/>
                    <a:pt x="74" y="36"/>
                  </a:cubicBezTo>
                  <a:cubicBezTo>
                    <a:pt x="73" y="16"/>
                    <a:pt x="56" y="0"/>
                    <a:pt x="36" y="1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88">
              <a:extLst>
                <a:ext uri="{FF2B5EF4-FFF2-40B4-BE49-F238E27FC236}">
                  <a16:creationId xmlns:a16="http://schemas.microsoft.com/office/drawing/2014/main" id="{8052A458-D69C-47AC-9422-1F139EF39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13"/>
              <a:ext cx="266" cy="302"/>
            </a:xfrm>
            <a:custGeom>
              <a:avLst/>
              <a:gdLst>
                <a:gd name="T0" fmla="*/ 953 w 79"/>
                <a:gd name="T1" fmla="*/ 3721 h 84"/>
                <a:gd name="T2" fmla="*/ 1293 w 79"/>
                <a:gd name="T3" fmla="*/ 1345 h 84"/>
                <a:gd name="T4" fmla="*/ 3017 w 79"/>
                <a:gd name="T5" fmla="*/ 1485 h 84"/>
                <a:gd name="T6" fmla="*/ 2744 w 79"/>
                <a:gd name="T7" fmla="*/ 982 h 84"/>
                <a:gd name="T8" fmla="*/ 2744 w 79"/>
                <a:gd name="T9" fmla="*/ 982 h 84"/>
                <a:gd name="T10" fmla="*/ 805 w 79"/>
                <a:gd name="T11" fmla="*/ 518 h 84"/>
                <a:gd name="T12" fmla="*/ 421 w 79"/>
                <a:gd name="T13" fmla="*/ 2883 h 84"/>
                <a:gd name="T14" fmla="*/ 579 w 79"/>
                <a:gd name="T15" fmla="*/ 3063 h 84"/>
                <a:gd name="T16" fmla="*/ 579 w 79"/>
                <a:gd name="T17" fmla="*/ 3113 h 84"/>
                <a:gd name="T18" fmla="*/ 872 w 79"/>
                <a:gd name="T19" fmla="*/ 3671 h 84"/>
                <a:gd name="T20" fmla="*/ 997 w 79"/>
                <a:gd name="T21" fmla="*/ 3904 h 84"/>
                <a:gd name="T22" fmla="*/ 997 w 79"/>
                <a:gd name="T23" fmla="*/ 3904 h 84"/>
                <a:gd name="T24" fmla="*/ 953 w 79"/>
                <a:gd name="T25" fmla="*/ 372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84">
                  <a:moveTo>
                    <a:pt x="25" y="80"/>
                  </a:moveTo>
                  <a:cubicBezTo>
                    <a:pt x="13" y="63"/>
                    <a:pt x="18" y="41"/>
                    <a:pt x="34" y="29"/>
                  </a:cubicBezTo>
                  <a:cubicBezTo>
                    <a:pt x="48" y="20"/>
                    <a:pt x="67" y="21"/>
                    <a:pt x="79" y="3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0" y="4"/>
                    <a:pt x="37" y="0"/>
                    <a:pt x="21" y="11"/>
                  </a:cubicBezTo>
                  <a:cubicBezTo>
                    <a:pt x="4" y="23"/>
                    <a:pt x="0" y="45"/>
                    <a:pt x="11" y="62"/>
                  </a:cubicBezTo>
                  <a:cubicBezTo>
                    <a:pt x="12" y="64"/>
                    <a:pt x="14" y="65"/>
                    <a:pt x="15" y="66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6" y="81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5" y="81"/>
                    <a:pt x="25" y="8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89">
              <a:extLst>
                <a:ext uri="{FF2B5EF4-FFF2-40B4-BE49-F238E27FC236}">
                  <a16:creationId xmlns:a16="http://schemas.microsoft.com/office/drawing/2014/main" id="{86B05214-ECD8-4B36-BE4C-A49D780CC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354"/>
              <a:ext cx="320" cy="560"/>
            </a:xfrm>
            <a:custGeom>
              <a:avLst/>
              <a:gdLst>
                <a:gd name="T0" fmla="*/ 761 w 95"/>
                <a:gd name="T1" fmla="*/ 7215 h 156"/>
                <a:gd name="T2" fmla="*/ 3483 w 95"/>
                <a:gd name="T3" fmla="*/ 966 h 156"/>
                <a:gd name="T4" fmla="*/ 3439 w 95"/>
                <a:gd name="T5" fmla="*/ 553 h 156"/>
                <a:gd name="T6" fmla="*/ 3133 w 95"/>
                <a:gd name="T7" fmla="*/ 0 h 156"/>
                <a:gd name="T8" fmla="*/ 0 w 95"/>
                <a:gd name="T9" fmla="*/ 7215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56">
                  <a:moveTo>
                    <a:pt x="20" y="156"/>
                  </a:moveTo>
                  <a:cubicBezTo>
                    <a:pt x="27" y="107"/>
                    <a:pt x="52" y="61"/>
                    <a:pt x="91" y="21"/>
                  </a:cubicBezTo>
                  <a:cubicBezTo>
                    <a:pt x="95" y="17"/>
                    <a:pt x="90" y="12"/>
                    <a:pt x="90" y="1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37" y="44"/>
                    <a:pt x="8" y="98"/>
                    <a:pt x="0" y="156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90">
              <a:extLst>
                <a:ext uri="{FF2B5EF4-FFF2-40B4-BE49-F238E27FC236}">
                  <a16:creationId xmlns:a16="http://schemas.microsoft.com/office/drawing/2014/main" id="{FC728CD9-5381-461D-87FB-D36EB7FA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336"/>
              <a:ext cx="343" cy="578"/>
            </a:xfrm>
            <a:custGeom>
              <a:avLst/>
              <a:gdLst>
                <a:gd name="T0" fmla="*/ 3877 w 102"/>
                <a:gd name="T1" fmla="*/ 7449 h 161"/>
                <a:gd name="T2" fmla="*/ 565 w 102"/>
                <a:gd name="T3" fmla="*/ 0 h 161"/>
                <a:gd name="T4" fmla="*/ 272 w 102"/>
                <a:gd name="T5" fmla="*/ 413 h 161"/>
                <a:gd name="T6" fmla="*/ 306 w 102"/>
                <a:gd name="T7" fmla="*/ 1020 h 161"/>
                <a:gd name="T8" fmla="*/ 3043 w 102"/>
                <a:gd name="T9" fmla="*/ 7449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61">
                  <a:moveTo>
                    <a:pt x="102" y="161"/>
                  </a:moveTo>
                  <a:cubicBezTo>
                    <a:pt x="94" y="101"/>
                    <a:pt x="63" y="45"/>
                    <a:pt x="15" y="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0" y="14"/>
                    <a:pt x="8" y="22"/>
                  </a:cubicBezTo>
                  <a:cubicBezTo>
                    <a:pt x="47" y="61"/>
                    <a:pt x="73" y="110"/>
                    <a:pt x="80" y="16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91">
            <a:extLst>
              <a:ext uri="{FF2B5EF4-FFF2-40B4-BE49-F238E27FC236}">
                <a16:creationId xmlns:a16="http://schemas.microsoft.com/office/drawing/2014/main" id="{3583E785-F30F-4C8E-9983-6712B7DCD91E}"/>
              </a:ext>
            </a:extLst>
          </p:cNvPr>
          <p:cNvGrpSpPr>
            <a:grpSpLocks/>
          </p:cNvGrpSpPr>
          <p:nvPr/>
        </p:nvGrpSpPr>
        <p:grpSpPr bwMode="auto">
          <a:xfrm>
            <a:off x="7696200" y="2362200"/>
            <a:ext cx="2257425" cy="2514600"/>
            <a:chOff x="4464" y="1533"/>
            <a:chExt cx="762" cy="849"/>
          </a:xfrm>
        </p:grpSpPr>
        <p:sp>
          <p:nvSpPr>
            <p:cNvPr id="31748" name="Freeform 92">
              <a:extLst>
                <a:ext uri="{FF2B5EF4-FFF2-40B4-BE49-F238E27FC236}">
                  <a16:creationId xmlns:a16="http://schemas.microsoft.com/office/drawing/2014/main" id="{BBAA662C-E163-4735-ABFE-D6AE70C43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76"/>
              <a:ext cx="330" cy="125"/>
            </a:xfrm>
            <a:custGeom>
              <a:avLst/>
              <a:gdLst>
                <a:gd name="T0" fmla="*/ 95 w 132"/>
                <a:gd name="T1" fmla="*/ 35 h 47"/>
                <a:gd name="T2" fmla="*/ 20 w 132"/>
                <a:gd name="T3" fmla="*/ 149 h 47"/>
                <a:gd name="T4" fmla="*/ 125 w 132"/>
                <a:gd name="T5" fmla="*/ 247 h 47"/>
                <a:gd name="T6" fmla="*/ 488 w 132"/>
                <a:gd name="T7" fmla="*/ 205 h 47"/>
                <a:gd name="T8" fmla="*/ 1908 w 132"/>
                <a:gd name="T9" fmla="*/ 848 h 47"/>
                <a:gd name="T10" fmla="*/ 2033 w 132"/>
                <a:gd name="T11" fmla="*/ 827 h 47"/>
                <a:gd name="T12" fmla="*/ 2020 w 132"/>
                <a:gd name="T13" fmla="*/ 678 h 47"/>
                <a:gd name="T14" fmla="*/ 488 w 132"/>
                <a:gd name="T15" fmla="*/ 0 h 47"/>
                <a:gd name="T16" fmla="*/ 95 w 132"/>
                <a:gd name="T17" fmla="*/ 35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47">
                  <a:moveTo>
                    <a:pt x="6" y="2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1" y="12"/>
                    <a:pt x="4" y="14"/>
                    <a:pt x="8" y="13"/>
                  </a:cubicBezTo>
                  <a:cubicBezTo>
                    <a:pt x="15" y="12"/>
                    <a:pt x="23" y="11"/>
                    <a:pt x="31" y="11"/>
                  </a:cubicBezTo>
                  <a:cubicBezTo>
                    <a:pt x="65" y="11"/>
                    <a:pt x="97" y="23"/>
                    <a:pt x="122" y="45"/>
                  </a:cubicBezTo>
                  <a:cubicBezTo>
                    <a:pt x="124" y="47"/>
                    <a:pt x="128" y="47"/>
                    <a:pt x="130" y="44"/>
                  </a:cubicBezTo>
                  <a:cubicBezTo>
                    <a:pt x="132" y="42"/>
                    <a:pt x="132" y="38"/>
                    <a:pt x="129" y="36"/>
                  </a:cubicBezTo>
                  <a:cubicBezTo>
                    <a:pt x="102" y="12"/>
                    <a:pt x="67" y="0"/>
                    <a:pt x="31" y="0"/>
                  </a:cubicBezTo>
                  <a:cubicBezTo>
                    <a:pt x="23" y="0"/>
                    <a:pt x="14" y="0"/>
                    <a:pt x="6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93">
              <a:extLst>
                <a:ext uri="{FF2B5EF4-FFF2-40B4-BE49-F238E27FC236}">
                  <a16:creationId xmlns:a16="http://schemas.microsoft.com/office/drawing/2014/main" id="{AFDE505A-4D1C-4984-AC05-7A5387FF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736"/>
              <a:ext cx="158" cy="555"/>
            </a:xfrm>
            <a:custGeom>
              <a:avLst/>
              <a:gdLst>
                <a:gd name="T0" fmla="*/ 441 w 63"/>
                <a:gd name="T1" fmla="*/ 35 h 208"/>
                <a:gd name="T2" fmla="*/ 409 w 63"/>
                <a:gd name="T3" fmla="*/ 192 h 208"/>
                <a:gd name="T4" fmla="*/ 818 w 63"/>
                <a:gd name="T5" fmla="*/ 1729 h 208"/>
                <a:gd name="T6" fmla="*/ 50 w 63"/>
                <a:gd name="T7" fmla="*/ 3746 h 208"/>
                <a:gd name="T8" fmla="*/ 33 w 63"/>
                <a:gd name="T9" fmla="*/ 3896 h 208"/>
                <a:gd name="T10" fmla="*/ 158 w 63"/>
                <a:gd name="T11" fmla="*/ 3917 h 208"/>
                <a:gd name="T12" fmla="*/ 993 w 63"/>
                <a:gd name="T13" fmla="*/ 1729 h 208"/>
                <a:gd name="T14" fmla="*/ 567 w 63"/>
                <a:gd name="T15" fmla="*/ 56 h 208"/>
                <a:gd name="T16" fmla="*/ 441 w 63"/>
                <a:gd name="T17" fmla="*/ 35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8">
                  <a:moveTo>
                    <a:pt x="28" y="2"/>
                  </a:moveTo>
                  <a:cubicBezTo>
                    <a:pt x="25" y="4"/>
                    <a:pt x="24" y="8"/>
                    <a:pt x="26" y="10"/>
                  </a:cubicBezTo>
                  <a:cubicBezTo>
                    <a:pt x="43" y="34"/>
                    <a:pt x="52" y="62"/>
                    <a:pt x="52" y="91"/>
                  </a:cubicBezTo>
                  <a:cubicBezTo>
                    <a:pt x="52" y="131"/>
                    <a:pt x="34" y="170"/>
                    <a:pt x="3" y="197"/>
                  </a:cubicBezTo>
                  <a:cubicBezTo>
                    <a:pt x="0" y="199"/>
                    <a:pt x="0" y="202"/>
                    <a:pt x="2" y="205"/>
                  </a:cubicBezTo>
                  <a:cubicBezTo>
                    <a:pt x="4" y="207"/>
                    <a:pt x="8" y="208"/>
                    <a:pt x="10" y="206"/>
                  </a:cubicBezTo>
                  <a:cubicBezTo>
                    <a:pt x="44" y="177"/>
                    <a:pt x="63" y="135"/>
                    <a:pt x="63" y="91"/>
                  </a:cubicBezTo>
                  <a:cubicBezTo>
                    <a:pt x="63" y="59"/>
                    <a:pt x="54" y="29"/>
                    <a:pt x="36" y="3"/>
                  </a:cubicBezTo>
                  <a:cubicBezTo>
                    <a:pt x="34" y="1"/>
                    <a:pt x="30" y="0"/>
                    <a:pt x="28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94">
              <a:extLst>
                <a:ext uri="{FF2B5EF4-FFF2-40B4-BE49-F238E27FC236}">
                  <a16:creationId xmlns:a16="http://schemas.microsoft.com/office/drawing/2014/main" id="{F93F2530-F5D2-4745-97BF-E34071D53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88"/>
              <a:ext cx="370" cy="94"/>
            </a:xfrm>
            <a:custGeom>
              <a:avLst/>
              <a:gdLst>
                <a:gd name="T0" fmla="*/ 2158 w 148"/>
                <a:gd name="T1" fmla="*/ 21 h 35"/>
                <a:gd name="T2" fmla="*/ 988 w 148"/>
                <a:gd name="T3" fmla="*/ 449 h 35"/>
                <a:gd name="T4" fmla="*/ 145 w 148"/>
                <a:gd name="T5" fmla="*/ 231 h 35"/>
                <a:gd name="T6" fmla="*/ 20 w 148"/>
                <a:gd name="T7" fmla="*/ 287 h 35"/>
                <a:gd name="T8" fmla="*/ 63 w 148"/>
                <a:gd name="T9" fmla="*/ 449 h 35"/>
                <a:gd name="T10" fmla="*/ 988 w 148"/>
                <a:gd name="T11" fmla="*/ 677 h 35"/>
                <a:gd name="T12" fmla="*/ 2250 w 148"/>
                <a:gd name="T13" fmla="*/ 218 h 35"/>
                <a:gd name="T14" fmla="*/ 2283 w 148"/>
                <a:gd name="T15" fmla="*/ 56 h 35"/>
                <a:gd name="T16" fmla="*/ 2158 w 148"/>
                <a:gd name="T17" fmla="*/ 2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35">
                  <a:moveTo>
                    <a:pt x="138" y="1"/>
                  </a:moveTo>
                  <a:cubicBezTo>
                    <a:pt x="115" y="16"/>
                    <a:pt x="90" y="23"/>
                    <a:pt x="63" y="23"/>
                  </a:cubicBezTo>
                  <a:cubicBezTo>
                    <a:pt x="44" y="23"/>
                    <a:pt x="26" y="19"/>
                    <a:pt x="9" y="12"/>
                  </a:cubicBezTo>
                  <a:cubicBezTo>
                    <a:pt x="6" y="11"/>
                    <a:pt x="3" y="12"/>
                    <a:pt x="1" y="15"/>
                  </a:cubicBezTo>
                  <a:cubicBezTo>
                    <a:pt x="0" y="18"/>
                    <a:pt x="1" y="22"/>
                    <a:pt x="4" y="23"/>
                  </a:cubicBezTo>
                  <a:cubicBezTo>
                    <a:pt x="23" y="31"/>
                    <a:pt x="43" y="35"/>
                    <a:pt x="63" y="35"/>
                  </a:cubicBezTo>
                  <a:cubicBezTo>
                    <a:pt x="92" y="35"/>
                    <a:pt x="120" y="27"/>
                    <a:pt x="144" y="11"/>
                  </a:cubicBezTo>
                  <a:cubicBezTo>
                    <a:pt x="147" y="10"/>
                    <a:pt x="148" y="6"/>
                    <a:pt x="146" y="3"/>
                  </a:cubicBezTo>
                  <a:cubicBezTo>
                    <a:pt x="144" y="1"/>
                    <a:pt x="140" y="0"/>
                    <a:pt x="138" y="1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95">
              <a:extLst>
                <a:ext uri="{FF2B5EF4-FFF2-40B4-BE49-F238E27FC236}">
                  <a16:creationId xmlns:a16="http://schemas.microsoft.com/office/drawing/2014/main" id="{A1DB8EF8-E3F8-491C-88A5-A73EBAA33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115"/>
              <a:ext cx="170" cy="208"/>
            </a:xfrm>
            <a:custGeom>
              <a:avLst/>
              <a:gdLst>
                <a:gd name="T0" fmla="*/ 63 w 68"/>
                <a:gd name="T1" fmla="*/ 35 h 78"/>
                <a:gd name="T2" fmla="*/ 20 w 68"/>
                <a:gd name="T3" fmla="*/ 171 h 78"/>
                <a:gd name="T4" fmla="*/ 908 w 68"/>
                <a:gd name="T5" fmla="*/ 1443 h 78"/>
                <a:gd name="T6" fmla="*/ 1033 w 68"/>
                <a:gd name="T7" fmla="*/ 1400 h 78"/>
                <a:gd name="T8" fmla="*/ 1020 w 68"/>
                <a:gd name="T9" fmla="*/ 1251 h 78"/>
                <a:gd name="T10" fmla="*/ 175 w 68"/>
                <a:gd name="T11" fmla="*/ 93 h 78"/>
                <a:gd name="T12" fmla="*/ 63 w 68"/>
                <a:gd name="T13" fmla="*/ 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8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3" y="37"/>
                    <a:pt x="33" y="60"/>
                    <a:pt x="58" y="76"/>
                  </a:cubicBezTo>
                  <a:cubicBezTo>
                    <a:pt x="61" y="78"/>
                    <a:pt x="65" y="77"/>
                    <a:pt x="66" y="74"/>
                  </a:cubicBezTo>
                  <a:cubicBezTo>
                    <a:pt x="68" y="72"/>
                    <a:pt x="67" y="68"/>
                    <a:pt x="65" y="66"/>
                  </a:cubicBezTo>
                  <a:cubicBezTo>
                    <a:pt x="41" y="51"/>
                    <a:pt x="23" y="30"/>
                    <a:pt x="11" y="5"/>
                  </a:cubicBezTo>
                  <a:cubicBezTo>
                    <a:pt x="10" y="2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6">
              <a:extLst>
                <a:ext uri="{FF2B5EF4-FFF2-40B4-BE49-F238E27FC236}">
                  <a16:creationId xmlns:a16="http://schemas.microsoft.com/office/drawing/2014/main" id="{A79A7EE4-446A-4405-9C5F-EFB6561A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595"/>
              <a:ext cx="278" cy="493"/>
            </a:xfrm>
            <a:custGeom>
              <a:avLst/>
              <a:gdLst>
                <a:gd name="T0" fmla="*/ 1600 w 111"/>
                <a:gd name="T1" fmla="*/ 21 h 185"/>
                <a:gd name="T2" fmla="*/ 0 w 111"/>
                <a:gd name="T3" fmla="*/ 2726 h 185"/>
                <a:gd name="T4" fmla="*/ 63 w 111"/>
                <a:gd name="T5" fmla="*/ 3408 h 185"/>
                <a:gd name="T6" fmla="*/ 188 w 111"/>
                <a:gd name="T7" fmla="*/ 3480 h 185"/>
                <a:gd name="T8" fmla="*/ 250 w 111"/>
                <a:gd name="T9" fmla="*/ 3352 h 185"/>
                <a:gd name="T10" fmla="*/ 188 w 111"/>
                <a:gd name="T11" fmla="*/ 2726 h 185"/>
                <a:gd name="T12" fmla="*/ 1663 w 111"/>
                <a:gd name="T13" fmla="*/ 227 h 185"/>
                <a:gd name="T14" fmla="*/ 1726 w 111"/>
                <a:gd name="T15" fmla="*/ 77 h 185"/>
                <a:gd name="T16" fmla="*/ 1600 w 111"/>
                <a:gd name="T17" fmla="*/ 2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85">
                  <a:moveTo>
                    <a:pt x="102" y="1"/>
                  </a:moveTo>
                  <a:cubicBezTo>
                    <a:pt x="41" y="22"/>
                    <a:pt x="0" y="79"/>
                    <a:pt x="0" y="144"/>
                  </a:cubicBezTo>
                  <a:cubicBezTo>
                    <a:pt x="0" y="156"/>
                    <a:pt x="2" y="168"/>
                    <a:pt x="4" y="180"/>
                  </a:cubicBezTo>
                  <a:cubicBezTo>
                    <a:pt x="5" y="183"/>
                    <a:pt x="8" y="185"/>
                    <a:pt x="12" y="184"/>
                  </a:cubicBezTo>
                  <a:cubicBezTo>
                    <a:pt x="15" y="183"/>
                    <a:pt x="17" y="180"/>
                    <a:pt x="16" y="177"/>
                  </a:cubicBezTo>
                  <a:cubicBezTo>
                    <a:pt x="13" y="166"/>
                    <a:pt x="12" y="155"/>
                    <a:pt x="12" y="144"/>
                  </a:cubicBezTo>
                  <a:cubicBezTo>
                    <a:pt x="12" y="84"/>
                    <a:pt x="50" y="31"/>
                    <a:pt x="106" y="12"/>
                  </a:cubicBezTo>
                  <a:cubicBezTo>
                    <a:pt x="109" y="11"/>
                    <a:pt x="111" y="7"/>
                    <a:pt x="110" y="4"/>
                  </a:cubicBezTo>
                  <a:cubicBezTo>
                    <a:pt x="109" y="1"/>
                    <a:pt x="105" y="0"/>
                    <a:pt x="102" y="1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97">
              <a:extLst>
                <a:ext uri="{FF2B5EF4-FFF2-40B4-BE49-F238E27FC236}">
                  <a16:creationId xmlns:a16="http://schemas.microsoft.com/office/drawing/2014/main" id="{979B7963-0364-4179-AE35-5B7F272C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98">
              <a:extLst>
                <a:ext uri="{FF2B5EF4-FFF2-40B4-BE49-F238E27FC236}">
                  <a16:creationId xmlns:a16="http://schemas.microsoft.com/office/drawing/2014/main" id="{909B6457-D95F-4DF5-8B46-9248F8403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120 w 285"/>
                <a:gd name="T3" fmla="*/ 1194 h 292"/>
                <a:gd name="T4" fmla="*/ 3820 w 285"/>
                <a:gd name="T5" fmla="*/ 815 h 292"/>
                <a:gd name="T6" fmla="*/ 3682 w 285"/>
                <a:gd name="T7" fmla="*/ 887 h 292"/>
                <a:gd name="T8" fmla="*/ 1904 w 285"/>
                <a:gd name="T9" fmla="*/ 285 h 292"/>
                <a:gd name="T10" fmla="*/ 1809 w 285"/>
                <a:gd name="T11" fmla="*/ 115 h 292"/>
                <a:gd name="T12" fmla="*/ 1561 w 285"/>
                <a:gd name="T13" fmla="*/ 171 h 292"/>
                <a:gd name="T14" fmla="*/ 1624 w 285"/>
                <a:gd name="T15" fmla="*/ 248 h 292"/>
                <a:gd name="T16" fmla="*/ 125 w 285"/>
                <a:gd name="T17" fmla="*/ 2443 h 292"/>
                <a:gd name="T18" fmla="*/ 292 w 285"/>
                <a:gd name="T19" fmla="*/ 2670 h 292"/>
                <a:gd name="T20" fmla="*/ 92 w 285"/>
                <a:gd name="T21" fmla="*/ 2840 h 292"/>
                <a:gd name="T22" fmla="*/ 155 w 285"/>
                <a:gd name="T23" fmla="*/ 3522 h 292"/>
                <a:gd name="T24" fmla="*/ 0 w 285"/>
                <a:gd name="T25" fmla="*/ 3613 h 292"/>
                <a:gd name="T26" fmla="*/ 92 w 285"/>
                <a:gd name="T27" fmla="*/ 3975 h 292"/>
                <a:gd name="T28" fmla="*/ 262 w 285"/>
                <a:gd name="T29" fmla="*/ 3954 h 292"/>
                <a:gd name="T30" fmla="*/ 1124 w 285"/>
                <a:gd name="T31" fmla="*/ 5259 h 292"/>
                <a:gd name="T32" fmla="*/ 1062 w 285"/>
                <a:gd name="T33" fmla="*/ 5318 h 292"/>
                <a:gd name="T34" fmla="*/ 1292 w 285"/>
                <a:gd name="T35" fmla="*/ 5374 h 292"/>
                <a:gd name="T36" fmla="*/ 2258 w 285"/>
                <a:gd name="T37" fmla="*/ 5523 h 292"/>
                <a:gd name="T38" fmla="*/ 3558 w 285"/>
                <a:gd name="T39" fmla="*/ 5148 h 292"/>
                <a:gd name="T40" fmla="*/ 3558 w 285"/>
                <a:gd name="T41" fmla="*/ 5259 h 292"/>
                <a:gd name="T42" fmla="*/ 3662 w 285"/>
                <a:gd name="T43" fmla="*/ 5046 h 292"/>
                <a:gd name="T44" fmla="*/ 4444 w 285"/>
                <a:gd name="T45" fmla="*/ 2896 h 292"/>
                <a:gd name="T46" fmla="*/ 1279 w 285"/>
                <a:gd name="T47" fmla="*/ 3839 h 292"/>
                <a:gd name="T48" fmla="*/ 1574 w 285"/>
                <a:gd name="T49" fmla="*/ 3839 h 292"/>
                <a:gd name="T50" fmla="*/ 1449 w 285"/>
                <a:gd name="T51" fmla="*/ 2342 h 292"/>
                <a:gd name="T52" fmla="*/ 1449 w 285"/>
                <a:gd name="T53" fmla="*/ 1889 h 292"/>
                <a:gd name="T54" fmla="*/ 1449 w 285"/>
                <a:gd name="T55" fmla="*/ 2342 h 292"/>
                <a:gd name="T56" fmla="*/ 2308 w 285"/>
                <a:gd name="T57" fmla="*/ 2704 h 292"/>
                <a:gd name="T58" fmla="*/ 2308 w 285"/>
                <a:gd name="T59" fmla="*/ 3024 h 292"/>
                <a:gd name="T60" fmla="*/ 2528 w 285"/>
                <a:gd name="T61" fmla="*/ 4671 h 292"/>
                <a:gd name="T62" fmla="*/ 2528 w 285"/>
                <a:gd name="T63" fmla="*/ 4330 h 292"/>
                <a:gd name="T64" fmla="*/ 2528 w 285"/>
                <a:gd name="T65" fmla="*/ 4671 h 292"/>
                <a:gd name="T66" fmla="*/ 2853 w 285"/>
                <a:gd name="T67" fmla="*/ 546 h 292"/>
                <a:gd name="T68" fmla="*/ 3153 w 285"/>
                <a:gd name="T69" fmla="*/ 477 h 292"/>
                <a:gd name="T70" fmla="*/ 3008 w 285"/>
                <a:gd name="T71" fmla="*/ 759 h 292"/>
                <a:gd name="T72" fmla="*/ 3290 w 285"/>
                <a:gd name="T73" fmla="*/ 3067 h 292"/>
                <a:gd name="T74" fmla="*/ 3682 w 285"/>
                <a:gd name="T75" fmla="*/ 3067 h 2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92">
                  <a:moveTo>
                    <a:pt x="285" y="153"/>
                  </a:move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lose/>
                  <a:moveTo>
                    <a:pt x="92" y="214"/>
                  </a:moveTo>
                  <a:cubicBezTo>
                    <a:pt x="86" y="214"/>
                    <a:pt x="82" y="209"/>
                    <a:pt x="82" y="203"/>
                  </a:cubicBezTo>
                  <a:cubicBezTo>
                    <a:pt x="82" y="197"/>
                    <a:pt x="86" y="193"/>
                    <a:pt x="92" y="193"/>
                  </a:cubicBezTo>
                  <a:cubicBezTo>
                    <a:pt x="97" y="193"/>
                    <a:pt x="101" y="197"/>
                    <a:pt x="101" y="203"/>
                  </a:cubicBezTo>
                  <a:cubicBezTo>
                    <a:pt x="101" y="209"/>
                    <a:pt x="97" y="214"/>
                    <a:pt x="92" y="214"/>
                  </a:cubicBezTo>
                  <a:close/>
                  <a:moveTo>
                    <a:pt x="93" y="124"/>
                  </a:moveTo>
                  <a:cubicBezTo>
                    <a:pt x="87" y="124"/>
                    <a:pt x="82" y="119"/>
                    <a:pt x="82" y="112"/>
                  </a:cubicBezTo>
                  <a:cubicBezTo>
                    <a:pt x="82" y="106"/>
                    <a:pt x="87" y="100"/>
                    <a:pt x="93" y="100"/>
                  </a:cubicBezTo>
                  <a:cubicBezTo>
                    <a:pt x="99" y="100"/>
                    <a:pt x="104" y="106"/>
                    <a:pt x="104" y="112"/>
                  </a:cubicBezTo>
                  <a:cubicBezTo>
                    <a:pt x="104" y="119"/>
                    <a:pt x="99" y="124"/>
                    <a:pt x="93" y="124"/>
                  </a:cubicBezTo>
                  <a:close/>
                  <a:moveTo>
                    <a:pt x="140" y="151"/>
                  </a:moveTo>
                  <a:cubicBezTo>
                    <a:pt x="140" y="147"/>
                    <a:pt x="144" y="143"/>
                    <a:pt x="148" y="143"/>
                  </a:cubicBezTo>
                  <a:cubicBezTo>
                    <a:pt x="153" y="143"/>
                    <a:pt x="156" y="147"/>
                    <a:pt x="156" y="151"/>
                  </a:cubicBezTo>
                  <a:cubicBezTo>
                    <a:pt x="156" y="156"/>
                    <a:pt x="153" y="160"/>
                    <a:pt x="148" y="160"/>
                  </a:cubicBezTo>
                  <a:cubicBezTo>
                    <a:pt x="144" y="160"/>
                    <a:pt x="140" y="156"/>
                    <a:pt x="140" y="151"/>
                  </a:cubicBezTo>
                  <a:close/>
                  <a:moveTo>
                    <a:pt x="162" y="247"/>
                  </a:moveTo>
                  <a:cubicBezTo>
                    <a:pt x="156" y="247"/>
                    <a:pt x="151" y="243"/>
                    <a:pt x="151" y="238"/>
                  </a:cubicBezTo>
                  <a:cubicBezTo>
                    <a:pt x="151" y="233"/>
                    <a:pt x="156" y="229"/>
                    <a:pt x="162" y="229"/>
                  </a:cubicBezTo>
                  <a:cubicBezTo>
                    <a:pt x="167" y="229"/>
                    <a:pt x="172" y="233"/>
                    <a:pt x="172" y="238"/>
                  </a:cubicBezTo>
                  <a:cubicBezTo>
                    <a:pt x="172" y="243"/>
                    <a:pt x="167" y="247"/>
                    <a:pt x="162" y="247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  <a:moveTo>
                    <a:pt x="224" y="176"/>
                  </a:moveTo>
                  <a:cubicBezTo>
                    <a:pt x="217" y="176"/>
                    <a:pt x="211" y="170"/>
                    <a:pt x="211" y="162"/>
                  </a:cubicBezTo>
                  <a:cubicBezTo>
                    <a:pt x="211" y="154"/>
                    <a:pt x="217" y="147"/>
                    <a:pt x="224" y="147"/>
                  </a:cubicBezTo>
                  <a:cubicBezTo>
                    <a:pt x="231" y="147"/>
                    <a:pt x="236" y="154"/>
                    <a:pt x="236" y="162"/>
                  </a:cubicBezTo>
                  <a:cubicBezTo>
                    <a:pt x="236" y="170"/>
                    <a:pt x="231" y="176"/>
                    <a:pt x="224" y="176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99">
              <a:extLst>
                <a:ext uri="{FF2B5EF4-FFF2-40B4-BE49-F238E27FC236}">
                  <a16:creationId xmlns:a16="http://schemas.microsoft.com/office/drawing/2014/main" id="{41002C4D-4383-4FA6-85A3-A660DEB2F7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070 w 285"/>
                <a:gd name="T3" fmla="*/ 1215 h 292"/>
                <a:gd name="T4" fmla="*/ 4120 w 285"/>
                <a:gd name="T5" fmla="*/ 1194 h 292"/>
                <a:gd name="T6" fmla="*/ 3837 w 285"/>
                <a:gd name="T7" fmla="*/ 831 h 292"/>
                <a:gd name="T8" fmla="*/ 3820 w 285"/>
                <a:gd name="T9" fmla="*/ 815 h 292"/>
                <a:gd name="T10" fmla="*/ 3807 w 285"/>
                <a:gd name="T11" fmla="*/ 874 h 292"/>
                <a:gd name="T12" fmla="*/ 3682 w 285"/>
                <a:gd name="T13" fmla="*/ 887 h 292"/>
                <a:gd name="T14" fmla="*/ 2258 w 285"/>
                <a:gd name="T15" fmla="*/ 248 h 292"/>
                <a:gd name="T16" fmla="*/ 1904 w 285"/>
                <a:gd name="T17" fmla="*/ 285 h 292"/>
                <a:gd name="T18" fmla="*/ 1791 w 285"/>
                <a:gd name="T19" fmla="*/ 192 h 292"/>
                <a:gd name="T20" fmla="*/ 1809 w 285"/>
                <a:gd name="T21" fmla="*/ 115 h 292"/>
                <a:gd name="T22" fmla="*/ 1809 w 285"/>
                <a:gd name="T23" fmla="*/ 115 h 292"/>
                <a:gd name="T24" fmla="*/ 1561 w 285"/>
                <a:gd name="T25" fmla="*/ 171 h 292"/>
                <a:gd name="T26" fmla="*/ 1561 w 285"/>
                <a:gd name="T27" fmla="*/ 192 h 292"/>
                <a:gd name="T28" fmla="*/ 1624 w 285"/>
                <a:gd name="T29" fmla="*/ 248 h 292"/>
                <a:gd name="T30" fmla="*/ 1561 w 285"/>
                <a:gd name="T31" fmla="*/ 397 h 292"/>
                <a:gd name="T32" fmla="*/ 125 w 285"/>
                <a:gd name="T33" fmla="*/ 2443 h 292"/>
                <a:gd name="T34" fmla="*/ 167 w 285"/>
                <a:gd name="T35" fmla="*/ 2401 h 292"/>
                <a:gd name="T36" fmla="*/ 292 w 285"/>
                <a:gd name="T37" fmla="*/ 2670 h 292"/>
                <a:gd name="T38" fmla="*/ 167 w 285"/>
                <a:gd name="T39" fmla="*/ 2910 h 292"/>
                <a:gd name="T40" fmla="*/ 92 w 285"/>
                <a:gd name="T41" fmla="*/ 2840 h 292"/>
                <a:gd name="T42" fmla="*/ 92 w 285"/>
                <a:gd name="T43" fmla="*/ 2896 h 292"/>
                <a:gd name="T44" fmla="*/ 155 w 285"/>
                <a:gd name="T45" fmla="*/ 3522 h 292"/>
                <a:gd name="T46" fmla="*/ 92 w 285"/>
                <a:gd name="T47" fmla="*/ 3648 h 292"/>
                <a:gd name="T48" fmla="*/ 0 w 285"/>
                <a:gd name="T49" fmla="*/ 3613 h 292"/>
                <a:gd name="T50" fmla="*/ 92 w 285"/>
                <a:gd name="T51" fmla="*/ 3975 h 292"/>
                <a:gd name="T52" fmla="*/ 92 w 285"/>
                <a:gd name="T53" fmla="*/ 3975 h 292"/>
                <a:gd name="T54" fmla="*/ 155 w 285"/>
                <a:gd name="T55" fmla="*/ 3898 h 292"/>
                <a:gd name="T56" fmla="*/ 262 w 285"/>
                <a:gd name="T57" fmla="*/ 3954 h 292"/>
                <a:gd name="T58" fmla="*/ 1104 w 285"/>
                <a:gd name="T59" fmla="*/ 5105 h 292"/>
                <a:gd name="T60" fmla="*/ 1124 w 285"/>
                <a:gd name="T61" fmla="*/ 5259 h 292"/>
                <a:gd name="T62" fmla="*/ 1062 w 285"/>
                <a:gd name="T63" fmla="*/ 5318 h 292"/>
                <a:gd name="T64" fmla="*/ 1062 w 285"/>
                <a:gd name="T65" fmla="*/ 5318 h 292"/>
                <a:gd name="T66" fmla="*/ 1292 w 285"/>
                <a:gd name="T67" fmla="*/ 5446 h 292"/>
                <a:gd name="T68" fmla="*/ 1292 w 285"/>
                <a:gd name="T69" fmla="*/ 5374 h 292"/>
                <a:gd name="T70" fmla="*/ 1417 w 285"/>
                <a:gd name="T71" fmla="*/ 5318 h 292"/>
                <a:gd name="T72" fmla="*/ 2258 w 285"/>
                <a:gd name="T73" fmla="*/ 5523 h 292"/>
                <a:gd name="T74" fmla="*/ 3008 w 285"/>
                <a:gd name="T75" fmla="*/ 5353 h 292"/>
                <a:gd name="T76" fmla="*/ 2558 w 285"/>
                <a:gd name="T77" fmla="*/ 5430 h 292"/>
                <a:gd name="T78" fmla="*/ 700 w 285"/>
                <a:gd name="T79" fmla="*/ 3181 h 292"/>
                <a:gd name="T80" fmla="*/ 2558 w 285"/>
                <a:gd name="T81" fmla="*/ 909 h 292"/>
                <a:gd name="T82" fmla="*/ 4432 w 285"/>
                <a:gd name="T83" fmla="*/ 3160 h 292"/>
                <a:gd name="T84" fmla="*/ 4444 w 285"/>
                <a:gd name="T85" fmla="*/ 2896 h 292"/>
                <a:gd name="T86" fmla="*/ 4037 w 285"/>
                <a:gd name="T87" fmla="*/ 1364 h 292"/>
                <a:gd name="T88" fmla="*/ 3008 w 285"/>
                <a:gd name="T89" fmla="*/ 759 h 292"/>
                <a:gd name="T90" fmla="*/ 2853 w 285"/>
                <a:gd name="T91" fmla="*/ 546 h 292"/>
                <a:gd name="T92" fmla="*/ 2933 w 285"/>
                <a:gd name="T93" fmla="*/ 376 h 292"/>
                <a:gd name="T94" fmla="*/ 3153 w 285"/>
                <a:gd name="T95" fmla="*/ 477 h 292"/>
                <a:gd name="T96" fmla="*/ 3153 w 285"/>
                <a:gd name="T97" fmla="*/ 546 h 292"/>
                <a:gd name="T98" fmla="*/ 3008 w 285"/>
                <a:gd name="T99" fmla="*/ 759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5" h="292">
                  <a:moveTo>
                    <a:pt x="259" y="72"/>
                  </a:move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62" y="292"/>
                    <a:pt x="178" y="289"/>
                    <a:pt x="193" y="283"/>
                  </a:cubicBezTo>
                  <a:cubicBezTo>
                    <a:pt x="184" y="286"/>
                    <a:pt x="174" y="287"/>
                    <a:pt x="164" y="287"/>
                  </a:cubicBezTo>
                  <a:cubicBezTo>
                    <a:pt x="98" y="287"/>
                    <a:pt x="45" y="234"/>
                    <a:pt x="45" y="168"/>
                  </a:cubicBezTo>
                  <a:cubicBezTo>
                    <a:pt x="45" y="102"/>
                    <a:pt x="98" y="48"/>
                    <a:pt x="164" y="48"/>
                  </a:cubicBezTo>
                  <a:cubicBezTo>
                    <a:pt x="230" y="48"/>
                    <a:pt x="284" y="101"/>
                    <a:pt x="284" y="167"/>
                  </a:cubicBezTo>
                  <a:cubicBezTo>
                    <a:pt x="284" y="162"/>
                    <a:pt x="285" y="158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00">
              <a:extLst>
                <a:ext uri="{FF2B5EF4-FFF2-40B4-BE49-F238E27FC236}">
                  <a16:creationId xmlns:a16="http://schemas.microsoft.com/office/drawing/2014/main" id="{7EC0A22A-BC9D-4C6F-ACBB-93C024453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01">
              <a:extLst>
                <a:ext uri="{FF2B5EF4-FFF2-40B4-BE49-F238E27FC236}">
                  <a16:creationId xmlns:a16="http://schemas.microsoft.com/office/drawing/2014/main" id="{E83AAA56-7975-45CF-B63B-AA44DF01B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120 w 285"/>
                <a:gd name="T3" fmla="*/ 1194 h 292"/>
                <a:gd name="T4" fmla="*/ 3820 w 285"/>
                <a:gd name="T5" fmla="*/ 815 h 292"/>
                <a:gd name="T6" fmla="*/ 3682 w 285"/>
                <a:gd name="T7" fmla="*/ 887 h 292"/>
                <a:gd name="T8" fmla="*/ 1904 w 285"/>
                <a:gd name="T9" fmla="*/ 285 h 292"/>
                <a:gd name="T10" fmla="*/ 1809 w 285"/>
                <a:gd name="T11" fmla="*/ 115 h 292"/>
                <a:gd name="T12" fmla="*/ 1561 w 285"/>
                <a:gd name="T13" fmla="*/ 171 h 292"/>
                <a:gd name="T14" fmla="*/ 1624 w 285"/>
                <a:gd name="T15" fmla="*/ 248 h 292"/>
                <a:gd name="T16" fmla="*/ 125 w 285"/>
                <a:gd name="T17" fmla="*/ 2443 h 292"/>
                <a:gd name="T18" fmla="*/ 292 w 285"/>
                <a:gd name="T19" fmla="*/ 2670 h 292"/>
                <a:gd name="T20" fmla="*/ 92 w 285"/>
                <a:gd name="T21" fmla="*/ 2840 h 292"/>
                <a:gd name="T22" fmla="*/ 155 w 285"/>
                <a:gd name="T23" fmla="*/ 3522 h 292"/>
                <a:gd name="T24" fmla="*/ 0 w 285"/>
                <a:gd name="T25" fmla="*/ 3613 h 292"/>
                <a:gd name="T26" fmla="*/ 92 w 285"/>
                <a:gd name="T27" fmla="*/ 3975 h 292"/>
                <a:gd name="T28" fmla="*/ 262 w 285"/>
                <a:gd name="T29" fmla="*/ 3954 h 292"/>
                <a:gd name="T30" fmla="*/ 1124 w 285"/>
                <a:gd name="T31" fmla="*/ 5259 h 292"/>
                <a:gd name="T32" fmla="*/ 1062 w 285"/>
                <a:gd name="T33" fmla="*/ 5318 h 292"/>
                <a:gd name="T34" fmla="*/ 1292 w 285"/>
                <a:gd name="T35" fmla="*/ 5374 h 292"/>
                <a:gd name="T36" fmla="*/ 2258 w 285"/>
                <a:gd name="T37" fmla="*/ 5523 h 292"/>
                <a:gd name="T38" fmla="*/ 3558 w 285"/>
                <a:gd name="T39" fmla="*/ 5148 h 292"/>
                <a:gd name="T40" fmla="*/ 3558 w 285"/>
                <a:gd name="T41" fmla="*/ 5259 h 292"/>
                <a:gd name="T42" fmla="*/ 3662 w 285"/>
                <a:gd name="T43" fmla="*/ 5046 h 292"/>
                <a:gd name="T44" fmla="*/ 4444 w 285"/>
                <a:gd name="T45" fmla="*/ 2896 h 292"/>
                <a:gd name="T46" fmla="*/ 1279 w 285"/>
                <a:gd name="T47" fmla="*/ 3839 h 292"/>
                <a:gd name="T48" fmla="*/ 1574 w 285"/>
                <a:gd name="T49" fmla="*/ 3839 h 292"/>
                <a:gd name="T50" fmla="*/ 1449 w 285"/>
                <a:gd name="T51" fmla="*/ 2342 h 292"/>
                <a:gd name="T52" fmla="*/ 1449 w 285"/>
                <a:gd name="T53" fmla="*/ 1889 h 292"/>
                <a:gd name="T54" fmla="*/ 1449 w 285"/>
                <a:gd name="T55" fmla="*/ 2342 h 292"/>
                <a:gd name="T56" fmla="*/ 2308 w 285"/>
                <a:gd name="T57" fmla="*/ 2704 h 292"/>
                <a:gd name="T58" fmla="*/ 2308 w 285"/>
                <a:gd name="T59" fmla="*/ 3024 h 292"/>
                <a:gd name="T60" fmla="*/ 2528 w 285"/>
                <a:gd name="T61" fmla="*/ 4671 h 292"/>
                <a:gd name="T62" fmla="*/ 2528 w 285"/>
                <a:gd name="T63" fmla="*/ 4330 h 292"/>
                <a:gd name="T64" fmla="*/ 2528 w 285"/>
                <a:gd name="T65" fmla="*/ 4671 h 292"/>
                <a:gd name="T66" fmla="*/ 2853 w 285"/>
                <a:gd name="T67" fmla="*/ 546 h 292"/>
                <a:gd name="T68" fmla="*/ 3153 w 285"/>
                <a:gd name="T69" fmla="*/ 477 h 292"/>
                <a:gd name="T70" fmla="*/ 3008 w 285"/>
                <a:gd name="T71" fmla="*/ 759 h 292"/>
                <a:gd name="T72" fmla="*/ 3290 w 285"/>
                <a:gd name="T73" fmla="*/ 3067 h 292"/>
                <a:gd name="T74" fmla="*/ 3682 w 285"/>
                <a:gd name="T75" fmla="*/ 3067 h 2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92">
                  <a:moveTo>
                    <a:pt x="285" y="153"/>
                  </a:move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lose/>
                  <a:moveTo>
                    <a:pt x="92" y="214"/>
                  </a:moveTo>
                  <a:cubicBezTo>
                    <a:pt x="86" y="214"/>
                    <a:pt x="82" y="209"/>
                    <a:pt x="82" y="203"/>
                  </a:cubicBezTo>
                  <a:cubicBezTo>
                    <a:pt x="82" y="197"/>
                    <a:pt x="86" y="193"/>
                    <a:pt x="92" y="193"/>
                  </a:cubicBezTo>
                  <a:cubicBezTo>
                    <a:pt x="97" y="193"/>
                    <a:pt x="101" y="197"/>
                    <a:pt x="101" y="203"/>
                  </a:cubicBezTo>
                  <a:cubicBezTo>
                    <a:pt x="101" y="209"/>
                    <a:pt x="97" y="214"/>
                    <a:pt x="92" y="214"/>
                  </a:cubicBezTo>
                  <a:close/>
                  <a:moveTo>
                    <a:pt x="93" y="124"/>
                  </a:moveTo>
                  <a:cubicBezTo>
                    <a:pt x="87" y="124"/>
                    <a:pt x="82" y="119"/>
                    <a:pt x="82" y="112"/>
                  </a:cubicBezTo>
                  <a:cubicBezTo>
                    <a:pt x="82" y="106"/>
                    <a:pt x="87" y="100"/>
                    <a:pt x="93" y="100"/>
                  </a:cubicBezTo>
                  <a:cubicBezTo>
                    <a:pt x="99" y="100"/>
                    <a:pt x="104" y="106"/>
                    <a:pt x="104" y="112"/>
                  </a:cubicBezTo>
                  <a:cubicBezTo>
                    <a:pt x="104" y="119"/>
                    <a:pt x="99" y="124"/>
                    <a:pt x="93" y="124"/>
                  </a:cubicBezTo>
                  <a:close/>
                  <a:moveTo>
                    <a:pt x="140" y="151"/>
                  </a:moveTo>
                  <a:cubicBezTo>
                    <a:pt x="140" y="147"/>
                    <a:pt x="144" y="143"/>
                    <a:pt x="148" y="143"/>
                  </a:cubicBezTo>
                  <a:cubicBezTo>
                    <a:pt x="153" y="143"/>
                    <a:pt x="156" y="147"/>
                    <a:pt x="156" y="151"/>
                  </a:cubicBezTo>
                  <a:cubicBezTo>
                    <a:pt x="156" y="156"/>
                    <a:pt x="153" y="160"/>
                    <a:pt x="148" y="160"/>
                  </a:cubicBezTo>
                  <a:cubicBezTo>
                    <a:pt x="144" y="160"/>
                    <a:pt x="140" y="156"/>
                    <a:pt x="140" y="151"/>
                  </a:cubicBezTo>
                  <a:close/>
                  <a:moveTo>
                    <a:pt x="162" y="247"/>
                  </a:moveTo>
                  <a:cubicBezTo>
                    <a:pt x="156" y="247"/>
                    <a:pt x="151" y="243"/>
                    <a:pt x="151" y="238"/>
                  </a:cubicBezTo>
                  <a:cubicBezTo>
                    <a:pt x="151" y="233"/>
                    <a:pt x="156" y="229"/>
                    <a:pt x="162" y="229"/>
                  </a:cubicBezTo>
                  <a:cubicBezTo>
                    <a:pt x="167" y="229"/>
                    <a:pt x="172" y="233"/>
                    <a:pt x="172" y="238"/>
                  </a:cubicBezTo>
                  <a:cubicBezTo>
                    <a:pt x="172" y="243"/>
                    <a:pt x="167" y="247"/>
                    <a:pt x="162" y="247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  <a:moveTo>
                    <a:pt x="224" y="176"/>
                  </a:moveTo>
                  <a:cubicBezTo>
                    <a:pt x="217" y="176"/>
                    <a:pt x="211" y="170"/>
                    <a:pt x="211" y="162"/>
                  </a:cubicBezTo>
                  <a:cubicBezTo>
                    <a:pt x="211" y="154"/>
                    <a:pt x="217" y="147"/>
                    <a:pt x="224" y="147"/>
                  </a:cubicBezTo>
                  <a:cubicBezTo>
                    <a:pt x="231" y="147"/>
                    <a:pt x="236" y="154"/>
                    <a:pt x="236" y="162"/>
                  </a:cubicBezTo>
                  <a:cubicBezTo>
                    <a:pt x="236" y="170"/>
                    <a:pt x="231" y="176"/>
                    <a:pt x="224" y="1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02">
              <a:extLst>
                <a:ext uri="{FF2B5EF4-FFF2-40B4-BE49-F238E27FC236}">
                  <a16:creationId xmlns:a16="http://schemas.microsoft.com/office/drawing/2014/main" id="{E277B28D-83BB-41E0-B00A-244BDCD44A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070 w 285"/>
                <a:gd name="T3" fmla="*/ 1215 h 292"/>
                <a:gd name="T4" fmla="*/ 4120 w 285"/>
                <a:gd name="T5" fmla="*/ 1194 h 292"/>
                <a:gd name="T6" fmla="*/ 3837 w 285"/>
                <a:gd name="T7" fmla="*/ 831 h 292"/>
                <a:gd name="T8" fmla="*/ 3820 w 285"/>
                <a:gd name="T9" fmla="*/ 815 h 292"/>
                <a:gd name="T10" fmla="*/ 3807 w 285"/>
                <a:gd name="T11" fmla="*/ 874 h 292"/>
                <a:gd name="T12" fmla="*/ 3682 w 285"/>
                <a:gd name="T13" fmla="*/ 887 h 292"/>
                <a:gd name="T14" fmla="*/ 2258 w 285"/>
                <a:gd name="T15" fmla="*/ 248 h 292"/>
                <a:gd name="T16" fmla="*/ 1904 w 285"/>
                <a:gd name="T17" fmla="*/ 285 h 292"/>
                <a:gd name="T18" fmla="*/ 1791 w 285"/>
                <a:gd name="T19" fmla="*/ 192 h 292"/>
                <a:gd name="T20" fmla="*/ 1809 w 285"/>
                <a:gd name="T21" fmla="*/ 115 h 292"/>
                <a:gd name="T22" fmla="*/ 1809 w 285"/>
                <a:gd name="T23" fmla="*/ 115 h 292"/>
                <a:gd name="T24" fmla="*/ 1561 w 285"/>
                <a:gd name="T25" fmla="*/ 171 h 292"/>
                <a:gd name="T26" fmla="*/ 1561 w 285"/>
                <a:gd name="T27" fmla="*/ 192 h 292"/>
                <a:gd name="T28" fmla="*/ 1624 w 285"/>
                <a:gd name="T29" fmla="*/ 248 h 292"/>
                <a:gd name="T30" fmla="*/ 1561 w 285"/>
                <a:gd name="T31" fmla="*/ 397 h 292"/>
                <a:gd name="T32" fmla="*/ 125 w 285"/>
                <a:gd name="T33" fmla="*/ 2443 h 292"/>
                <a:gd name="T34" fmla="*/ 167 w 285"/>
                <a:gd name="T35" fmla="*/ 2401 h 292"/>
                <a:gd name="T36" fmla="*/ 292 w 285"/>
                <a:gd name="T37" fmla="*/ 2670 h 292"/>
                <a:gd name="T38" fmla="*/ 167 w 285"/>
                <a:gd name="T39" fmla="*/ 2910 h 292"/>
                <a:gd name="T40" fmla="*/ 92 w 285"/>
                <a:gd name="T41" fmla="*/ 2840 h 292"/>
                <a:gd name="T42" fmla="*/ 92 w 285"/>
                <a:gd name="T43" fmla="*/ 2896 h 292"/>
                <a:gd name="T44" fmla="*/ 155 w 285"/>
                <a:gd name="T45" fmla="*/ 3522 h 292"/>
                <a:gd name="T46" fmla="*/ 92 w 285"/>
                <a:gd name="T47" fmla="*/ 3648 h 292"/>
                <a:gd name="T48" fmla="*/ 0 w 285"/>
                <a:gd name="T49" fmla="*/ 3613 h 292"/>
                <a:gd name="T50" fmla="*/ 92 w 285"/>
                <a:gd name="T51" fmla="*/ 3975 h 292"/>
                <a:gd name="T52" fmla="*/ 92 w 285"/>
                <a:gd name="T53" fmla="*/ 3975 h 292"/>
                <a:gd name="T54" fmla="*/ 155 w 285"/>
                <a:gd name="T55" fmla="*/ 3898 h 292"/>
                <a:gd name="T56" fmla="*/ 262 w 285"/>
                <a:gd name="T57" fmla="*/ 3954 h 292"/>
                <a:gd name="T58" fmla="*/ 1104 w 285"/>
                <a:gd name="T59" fmla="*/ 5105 h 292"/>
                <a:gd name="T60" fmla="*/ 1124 w 285"/>
                <a:gd name="T61" fmla="*/ 5259 h 292"/>
                <a:gd name="T62" fmla="*/ 1062 w 285"/>
                <a:gd name="T63" fmla="*/ 5318 h 292"/>
                <a:gd name="T64" fmla="*/ 1062 w 285"/>
                <a:gd name="T65" fmla="*/ 5318 h 292"/>
                <a:gd name="T66" fmla="*/ 1292 w 285"/>
                <a:gd name="T67" fmla="*/ 5446 h 292"/>
                <a:gd name="T68" fmla="*/ 1292 w 285"/>
                <a:gd name="T69" fmla="*/ 5374 h 292"/>
                <a:gd name="T70" fmla="*/ 1417 w 285"/>
                <a:gd name="T71" fmla="*/ 5318 h 292"/>
                <a:gd name="T72" fmla="*/ 2258 w 285"/>
                <a:gd name="T73" fmla="*/ 5523 h 292"/>
                <a:gd name="T74" fmla="*/ 3008 w 285"/>
                <a:gd name="T75" fmla="*/ 5353 h 292"/>
                <a:gd name="T76" fmla="*/ 2558 w 285"/>
                <a:gd name="T77" fmla="*/ 5430 h 292"/>
                <a:gd name="T78" fmla="*/ 700 w 285"/>
                <a:gd name="T79" fmla="*/ 3181 h 292"/>
                <a:gd name="T80" fmla="*/ 2558 w 285"/>
                <a:gd name="T81" fmla="*/ 909 h 292"/>
                <a:gd name="T82" fmla="*/ 4432 w 285"/>
                <a:gd name="T83" fmla="*/ 3160 h 292"/>
                <a:gd name="T84" fmla="*/ 4444 w 285"/>
                <a:gd name="T85" fmla="*/ 2896 h 292"/>
                <a:gd name="T86" fmla="*/ 4037 w 285"/>
                <a:gd name="T87" fmla="*/ 1364 h 292"/>
                <a:gd name="T88" fmla="*/ 3008 w 285"/>
                <a:gd name="T89" fmla="*/ 759 h 292"/>
                <a:gd name="T90" fmla="*/ 2853 w 285"/>
                <a:gd name="T91" fmla="*/ 546 h 292"/>
                <a:gd name="T92" fmla="*/ 2933 w 285"/>
                <a:gd name="T93" fmla="*/ 376 h 292"/>
                <a:gd name="T94" fmla="*/ 3153 w 285"/>
                <a:gd name="T95" fmla="*/ 477 h 292"/>
                <a:gd name="T96" fmla="*/ 3153 w 285"/>
                <a:gd name="T97" fmla="*/ 546 h 292"/>
                <a:gd name="T98" fmla="*/ 3008 w 285"/>
                <a:gd name="T99" fmla="*/ 759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5" h="292">
                  <a:moveTo>
                    <a:pt x="259" y="72"/>
                  </a:move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62" y="292"/>
                    <a:pt x="178" y="289"/>
                    <a:pt x="193" y="283"/>
                  </a:cubicBezTo>
                  <a:cubicBezTo>
                    <a:pt x="184" y="286"/>
                    <a:pt x="174" y="287"/>
                    <a:pt x="164" y="287"/>
                  </a:cubicBezTo>
                  <a:cubicBezTo>
                    <a:pt x="98" y="287"/>
                    <a:pt x="45" y="234"/>
                    <a:pt x="45" y="168"/>
                  </a:cubicBezTo>
                  <a:cubicBezTo>
                    <a:pt x="45" y="102"/>
                    <a:pt x="98" y="48"/>
                    <a:pt x="164" y="48"/>
                  </a:cubicBezTo>
                  <a:cubicBezTo>
                    <a:pt x="230" y="48"/>
                    <a:pt x="284" y="101"/>
                    <a:pt x="284" y="167"/>
                  </a:cubicBezTo>
                  <a:cubicBezTo>
                    <a:pt x="284" y="162"/>
                    <a:pt x="285" y="158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</a:path>
              </a:pathLst>
            </a:custGeom>
            <a:solidFill>
              <a:srgbClr val="B90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03">
              <a:extLst>
                <a:ext uri="{FF2B5EF4-FFF2-40B4-BE49-F238E27FC236}">
                  <a16:creationId xmlns:a16="http://schemas.microsoft.com/office/drawing/2014/main" id="{8B9E0644-1717-4DD9-983A-23980D78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072"/>
              <a:ext cx="38" cy="59"/>
            </a:xfrm>
            <a:custGeom>
              <a:avLst/>
              <a:gdLst>
                <a:gd name="T0" fmla="*/ 243 w 15"/>
                <a:gd name="T1" fmla="*/ 346 h 22"/>
                <a:gd name="T2" fmla="*/ 160 w 15"/>
                <a:gd name="T3" fmla="*/ 0 h 22"/>
                <a:gd name="T4" fmla="*/ 96 w 15"/>
                <a:gd name="T5" fmla="*/ 94 h 22"/>
                <a:gd name="T6" fmla="*/ 0 w 15"/>
                <a:gd name="T7" fmla="*/ 56 h 22"/>
                <a:gd name="T8" fmla="*/ 96 w 15"/>
                <a:gd name="T9" fmla="*/ 424 h 22"/>
                <a:gd name="T10" fmla="*/ 96 w 15"/>
                <a:gd name="T11" fmla="*/ 424 h 22"/>
                <a:gd name="T12" fmla="*/ 160 w 15"/>
                <a:gd name="T13" fmla="*/ 346 h 22"/>
                <a:gd name="T14" fmla="*/ 243 w 15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2">
                  <a:moveTo>
                    <a:pt x="15" y="18"/>
                  </a:moveTo>
                  <a:cubicBezTo>
                    <a:pt x="15" y="11"/>
                    <a:pt x="13" y="5"/>
                    <a:pt x="10" y="0"/>
                  </a:cubicBezTo>
                  <a:cubicBezTo>
                    <a:pt x="9" y="3"/>
                    <a:pt x="8" y="4"/>
                    <a:pt x="6" y="5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5" y="8"/>
                    <a:pt x="8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0"/>
                    <a:pt x="8" y="18"/>
                    <a:pt x="10" y="18"/>
                  </a:cubicBezTo>
                  <a:cubicBezTo>
                    <a:pt x="12" y="17"/>
                    <a:pt x="14" y="17"/>
                    <a:pt x="15" y="18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04">
              <a:extLst>
                <a:ext uri="{FF2B5EF4-FFF2-40B4-BE49-F238E27FC236}">
                  <a16:creationId xmlns:a16="http://schemas.microsoft.com/office/drawing/2014/main" id="{654CB3FC-09A7-4D99-8196-23C0A6D4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96"/>
              <a:ext cx="53" cy="43"/>
            </a:xfrm>
            <a:custGeom>
              <a:avLst/>
              <a:gdLst>
                <a:gd name="T0" fmla="*/ 83 w 21"/>
                <a:gd name="T1" fmla="*/ 22 h 16"/>
                <a:gd name="T2" fmla="*/ 63 w 21"/>
                <a:gd name="T3" fmla="*/ 116 h 16"/>
                <a:gd name="T4" fmla="*/ 0 w 21"/>
                <a:gd name="T5" fmla="*/ 175 h 16"/>
                <a:gd name="T6" fmla="*/ 0 w 21"/>
                <a:gd name="T7" fmla="*/ 175 h 16"/>
                <a:gd name="T8" fmla="*/ 242 w 21"/>
                <a:gd name="T9" fmla="*/ 312 h 16"/>
                <a:gd name="T10" fmla="*/ 242 w 21"/>
                <a:gd name="T11" fmla="*/ 231 h 16"/>
                <a:gd name="T12" fmla="*/ 338 w 21"/>
                <a:gd name="T13" fmla="*/ 175 h 16"/>
                <a:gd name="T14" fmla="*/ 83 w 21"/>
                <a:gd name="T15" fmla="*/ 22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8"/>
                    <a:pt x="2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3" y="12"/>
                    <a:pt x="15" y="16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6" y="10"/>
                    <a:pt x="18" y="9"/>
                    <a:pt x="21" y="9"/>
                  </a:cubicBezTo>
                  <a:cubicBezTo>
                    <a:pt x="17" y="4"/>
                    <a:pt x="10" y="0"/>
                    <a:pt x="5" y="1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05">
              <a:extLst>
                <a:ext uri="{FF2B5EF4-FFF2-40B4-BE49-F238E27FC236}">
                  <a16:creationId xmlns:a16="http://schemas.microsoft.com/office/drawing/2014/main" id="{A157A9A7-E53B-497B-9CC7-F8C6C747B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264"/>
              <a:ext cx="40" cy="51"/>
            </a:xfrm>
            <a:custGeom>
              <a:avLst/>
              <a:gdLst>
                <a:gd name="T0" fmla="*/ 188 w 16"/>
                <a:gd name="T1" fmla="*/ 137 h 19"/>
                <a:gd name="T2" fmla="*/ 188 w 16"/>
                <a:gd name="T3" fmla="*/ 0 h 19"/>
                <a:gd name="T4" fmla="*/ 0 w 16"/>
                <a:gd name="T5" fmla="*/ 172 h 19"/>
                <a:gd name="T6" fmla="*/ 0 w 16"/>
                <a:gd name="T7" fmla="*/ 193 h 19"/>
                <a:gd name="T8" fmla="*/ 83 w 16"/>
                <a:gd name="T9" fmla="*/ 231 h 19"/>
                <a:gd name="T10" fmla="*/ 83 w 16"/>
                <a:gd name="T11" fmla="*/ 368 h 19"/>
                <a:gd name="T12" fmla="*/ 83 w 16"/>
                <a:gd name="T13" fmla="*/ 346 h 19"/>
                <a:gd name="T14" fmla="*/ 250 w 16"/>
                <a:gd name="T15" fmla="*/ 172 h 19"/>
                <a:gd name="T16" fmla="*/ 188 w 16"/>
                <a:gd name="T17" fmla="*/ 13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9">
                  <a:moveTo>
                    <a:pt x="12" y="7"/>
                  </a:moveTo>
                  <a:cubicBezTo>
                    <a:pt x="10" y="5"/>
                    <a:pt x="10" y="2"/>
                    <a:pt x="12" y="0"/>
                  </a:cubicBezTo>
                  <a:cubicBezTo>
                    <a:pt x="7" y="1"/>
                    <a:pt x="1" y="5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6" y="14"/>
                    <a:pt x="6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3"/>
                    <a:pt x="12" y="10"/>
                    <a:pt x="16" y="9"/>
                  </a:cubicBezTo>
                  <a:cubicBezTo>
                    <a:pt x="14" y="9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06">
              <a:extLst>
                <a:ext uri="{FF2B5EF4-FFF2-40B4-BE49-F238E27FC236}">
                  <a16:creationId xmlns:a16="http://schemas.microsoft.com/office/drawing/2014/main" id="{2638CE42-E2B1-4D4C-874B-3A0A3EE25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677"/>
              <a:ext cx="65" cy="78"/>
            </a:xfrm>
            <a:custGeom>
              <a:avLst/>
              <a:gdLst>
                <a:gd name="T0" fmla="*/ 283 w 26"/>
                <a:gd name="T1" fmla="*/ 565 h 29"/>
                <a:gd name="T2" fmla="*/ 283 w 26"/>
                <a:gd name="T3" fmla="*/ 565 h 29"/>
                <a:gd name="T4" fmla="*/ 333 w 26"/>
                <a:gd name="T5" fmla="*/ 471 h 29"/>
                <a:gd name="T6" fmla="*/ 375 w 26"/>
                <a:gd name="T7" fmla="*/ 449 h 29"/>
                <a:gd name="T8" fmla="*/ 95 w 26"/>
                <a:gd name="T9" fmla="*/ 81 h 29"/>
                <a:gd name="T10" fmla="*/ 83 w 26"/>
                <a:gd name="T11" fmla="*/ 59 h 29"/>
                <a:gd name="T12" fmla="*/ 63 w 26"/>
                <a:gd name="T13" fmla="*/ 116 h 29"/>
                <a:gd name="T14" fmla="*/ 0 w 26"/>
                <a:gd name="T15" fmla="*/ 159 h 29"/>
                <a:gd name="T16" fmla="*/ 0 w 26"/>
                <a:gd name="T17" fmla="*/ 159 h 29"/>
                <a:gd name="T18" fmla="*/ 283 w 26"/>
                <a:gd name="T19" fmla="*/ 56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6" y="13"/>
                    <a:pt x="13" y="0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3" y="7"/>
                    <a:pt x="2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9" y="13"/>
                    <a:pt x="18" y="29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107">
              <a:extLst>
                <a:ext uri="{FF2B5EF4-FFF2-40B4-BE49-F238E27FC236}">
                  <a16:creationId xmlns:a16="http://schemas.microsoft.com/office/drawing/2014/main" id="{255EF178-9BD9-45C4-84CD-F40BFE781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71"/>
              <a:ext cx="40" cy="48"/>
            </a:xfrm>
            <a:custGeom>
              <a:avLst/>
              <a:gdLst>
                <a:gd name="T0" fmla="*/ 63 w 16"/>
                <a:gd name="T1" fmla="*/ 341 h 18"/>
                <a:gd name="T2" fmla="*/ 250 w 16"/>
                <a:gd name="T3" fmla="*/ 248 h 18"/>
                <a:gd name="T4" fmla="*/ 238 w 16"/>
                <a:gd name="T5" fmla="*/ 192 h 18"/>
                <a:gd name="T6" fmla="*/ 250 w 16"/>
                <a:gd name="T7" fmla="*/ 115 h 18"/>
                <a:gd name="T8" fmla="*/ 250 w 16"/>
                <a:gd name="T9" fmla="*/ 115 h 18"/>
                <a:gd name="T10" fmla="*/ 0 w 16"/>
                <a:gd name="T11" fmla="*/ 171 h 18"/>
                <a:gd name="T12" fmla="*/ 0 w 16"/>
                <a:gd name="T13" fmla="*/ 192 h 18"/>
                <a:gd name="T14" fmla="*/ 63 w 16"/>
                <a:gd name="T15" fmla="*/ 248 h 18"/>
                <a:gd name="T16" fmla="*/ 50 w 16"/>
                <a:gd name="T17" fmla="*/ 341 h 18"/>
                <a:gd name="T18" fmla="*/ 63 w 16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8">
                  <a:moveTo>
                    <a:pt x="4" y="18"/>
                  </a:moveTo>
                  <a:cubicBezTo>
                    <a:pt x="6" y="9"/>
                    <a:pt x="12" y="10"/>
                    <a:pt x="16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1"/>
                    <a:pt x="4" y="13"/>
                  </a:cubicBezTo>
                  <a:cubicBezTo>
                    <a:pt x="4" y="15"/>
                    <a:pt x="4" y="17"/>
                    <a:pt x="3" y="18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108">
              <a:extLst>
                <a:ext uri="{FF2B5EF4-FFF2-40B4-BE49-F238E27FC236}">
                  <a16:creationId xmlns:a16="http://schemas.microsoft.com/office/drawing/2014/main" id="{76E48E8B-7F8C-487B-B647-19A7DF6E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39"/>
              <a:ext cx="652" cy="474"/>
            </a:xfrm>
            <a:custGeom>
              <a:avLst/>
              <a:gdLst>
                <a:gd name="T0" fmla="*/ 4069 w 261"/>
                <a:gd name="T1" fmla="*/ 2759 h 178"/>
                <a:gd name="T2" fmla="*/ 1809 w 261"/>
                <a:gd name="T3" fmla="*/ 0 h 178"/>
                <a:gd name="T4" fmla="*/ 0 w 261"/>
                <a:gd name="T5" fmla="*/ 1092 h 178"/>
                <a:gd name="T6" fmla="*/ 904 w 261"/>
                <a:gd name="T7" fmla="*/ 418 h 178"/>
                <a:gd name="T8" fmla="*/ 967 w 261"/>
                <a:gd name="T9" fmla="*/ 418 h 178"/>
                <a:gd name="T10" fmla="*/ 967 w 261"/>
                <a:gd name="T11" fmla="*/ 397 h 178"/>
                <a:gd name="T12" fmla="*/ 1217 w 261"/>
                <a:gd name="T13" fmla="*/ 341 h 178"/>
                <a:gd name="T14" fmla="*/ 1217 w 261"/>
                <a:gd name="T15" fmla="*/ 341 h 178"/>
                <a:gd name="T16" fmla="*/ 1279 w 261"/>
                <a:gd name="T17" fmla="*/ 306 h 178"/>
                <a:gd name="T18" fmla="*/ 1666 w 261"/>
                <a:gd name="T19" fmla="*/ 264 h 178"/>
                <a:gd name="T20" fmla="*/ 3195 w 261"/>
                <a:gd name="T21" fmla="*/ 943 h 178"/>
                <a:gd name="T22" fmla="*/ 3228 w 261"/>
                <a:gd name="T23" fmla="*/ 1036 h 178"/>
                <a:gd name="T24" fmla="*/ 3245 w 261"/>
                <a:gd name="T25" fmla="*/ 1057 h 178"/>
                <a:gd name="T26" fmla="*/ 3525 w 261"/>
                <a:gd name="T27" fmla="*/ 1419 h 178"/>
                <a:gd name="T28" fmla="*/ 3600 w 261"/>
                <a:gd name="T29" fmla="*/ 1454 h 178"/>
                <a:gd name="T30" fmla="*/ 4024 w 261"/>
                <a:gd name="T31" fmla="*/ 3113 h 178"/>
                <a:gd name="T32" fmla="*/ 4024 w 261"/>
                <a:gd name="T33" fmla="*/ 3361 h 178"/>
                <a:gd name="T34" fmla="*/ 4069 w 261"/>
                <a:gd name="T35" fmla="*/ 2759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1" h="178">
                  <a:moveTo>
                    <a:pt x="261" y="146"/>
                  </a:moveTo>
                  <a:cubicBezTo>
                    <a:pt x="261" y="65"/>
                    <a:pt x="196" y="0"/>
                    <a:pt x="116" y="0"/>
                  </a:cubicBezTo>
                  <a:cubicBezTo>
                    <a:pt x="69" y="0"/>
                    <a:pt x="27" y="23"/>
                    <a:pt x="0" y="58"/>
                  </a:cubicBezTo>
                  <a:cubicBezTo>
                    <a:pt x="16" y="42"/>
                    <a:pt x="36" y="29"/>
                    <a:pt x="58" y="22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6"/>
                    <a:pt x="75" y="12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80" y="16"/>
                    <a:pt x="82" y="16"/>
                  </a:cubicBezTo>
                  <a:cubicBezTo>
                    <a:pt x="90" y="14"/>
                    <a:pt x="99" y="14"/>
                    <a:pt x="107" y="14"/>
                  </a:cubicBezTo>
                  <a:cubicBezTo>
                    <a:pt x="143" y="14"/>
                    <a:pt x="178" y="26"/>
                    <a:pt x="205" y="50"/>
                  </a:cubicBezTo>
                  <a:cubicBezTo>
                    <a:pt x="207" y="51"/>
                    <a:pt x="208" y="53"/>
                    <a:pt x="207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15" y="52"/>
                    <a:pt x="228" y="65"/>
                    <a:pt x="226" y="75"/>
                  </a:cubicBezTo>
                  <a:cubicBezTo>
                    <a:pt x="228" y="75"/>
                    <a:pt x="230" y="76"/>
                    <a:pt x="231" y="77"/>
                  </a:cubicBezTo>
                  <a:cubicBezTo>
                    <a:pt x="249" y="103"/>
                    <a:pt x="258" y="133"/>
                    <a:pt x="258" y="165"/>
                  </a:cubicBezTo>
                  <a:cubicBezTo>
                    <a:pt x="258" y="169"/>
                    <a:pt x="258" y="174"/>
                    <a:pt x="258" y="178"/>
                  </a:cubicBezTo>
                  <a:cubicBezTo>
                    <a:pt x="260" y="168"/>
                    <a:pt x="261" y="157"/>
                    <a:pt x="261" y="146"/>
                  </a:cubicBezTo>
                  <a:close/>
                </a:path>
              </a:pathLst>
            </a:custGeom>
            <a:solidFill>
              <a:srgbClr val="EF9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109">
              <a:extLst>
                <a:ext uri="{FF2B5EF4-FFF2-40B4-BE49-F238E27FC236}">
                  <a16:creationId xmlns:a16="http://schemas.microsoft.com/office/drawing/2014/main" id="{8390A13E-EFA9-436B-8075-174216E5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840"/>
              <a:ext cx="50" cy="61"/>
            </a:xfrm>
            <a:custGeom>
              <a:avLst/>
              <a:gdLst>
                <a:gd name="T0" fmla="*/ 250 w 20"/>
                <a:gd name="T1" fmla="*/ 374 h 23"/>
                <a:gd name="T2" fmla="*/ 83 w 20"/>
                <a:gd name="T3" fmla="*/ 149 h 23"/>
                <a:gd name="T4" fmla="*/ 113 w 20"/>
                <a:gd name="T5" fmla="*/ 0 h 23"/>
                <a:gd name="T6" fmla="*/ 0 w 20"/>
                <a:gd name="T7" fmla="*/ 204 h 23"/>
                <a:gd name="T8" fmla="*/ 175 w 20"/>
                <a:gd name="T9" fmla="*/ 430 h 23"/>
                <a:gd name="T10" fmla="*/ 313 w 20"/>
                <a:gd name="T11" fmla="*/ 353 h 23"/>
                <a:gd name="T12" fmla="*/ 250 w 20"/>
                <a:gd name="T13" fmla="*/ 3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6" y="20"/>
                  </a:moveTo>
                  <a:cubicBezTo>
                    <a:pt x="10" y="20"/>
                    <a:pt x="5" y="14"/>
                    <a:pt x="5" y="8"/>
                  </a:cubicBezTo>
                  <a:cubicBezTo>
                    <a:pt x="5" y="5"/>
                    <a:pt x="6" y="2"/>
                    <a:pt x="7" y="0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" y="23"/>
                    <a:pt x="18" y="22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110">
              <a:extLst>
                <a:ext uri="{FF2B5EF4-FFF2-40B4-BE49-F238E27FC236}">
                  <a16:creationId xmlns:a16="http://schemas.microsoft.com/office/drawing/2014/main" id="{72574BB1-1306-4C35-AD1B-377D938E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085"/>
              <a:ext cx="43" cy="56"/>
            </a:xfrm>
            <a:custGeom>
              <a:avLst/>
              <a:gdLst>
                <a:gd name="T0" fmla="*/ 225 w 17"/>
                <a:gd name="T1" fmla="*/ 341 h 21"/>
                <a:gd name="T2" fmla="*/ 63 w 17"/>
                <a:gd name="T3" fmla="*/ 136 h 21"/>
                <a:gd name="T4" fmla="*/ 96 w 17"/>
                <a:gd name="T5" fmla="*/ 0 h 21"/>
                <a:gd name="T6" fmla="*/ 0 w 17"/>
                <a:gd name="T7" fmla="*/ 192 h 21"/>
                <a:gd name="T8" fmla="*/ 159 w 17"/>
                <a:gd name="T9" fmla="*/ 397 h 21"/>
                <a:gd name="T10" fmla="*/ 276 w 17"/>
                <a:gd name="T11" fmla="*/ 320 h 21"/>
                <a:gd name="T12" fmla="*/ 225 w 17"/>
                <a:gd name="T13" fmla="*/ 34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1">
                  <a:moveTo>
                    <a:pt x="14" y="18"/>
                  </a:moveTo>
                  <a:cubicBezTo>
                    <a:pt x="8" y="18"/>
                    <a:pt x="4" y="13"/>
                    <a:pt x="4" y="7"/>
                  </a:cubicBezTo>
                  <a:cubicBezTo>
                    <a:pt x="4" y="4"/>
                    <a:pt x="5" y="2"/>
                    <a:pt x="6" y="0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0" y="16"/>
                    <a:pt x="4" y="21"/>
                    <a:pt x="10" y="21"/>
                  </a:cubicBezTo>
                  <a:cubicBezTo>
                    <a:pt x="13" y="21"/>
                    <a:pt x="16" y="19"/>
                    <a:pt x="17" y="17"/>
                  </a:cubicBezTo>
                  <a:cubicBezTo>
                    <a:pt x="16" y="17"/>
                    <a:pt x="15" y="18"/>
                    <a:pt x="14" y="18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111">
              <a:extLst>
                <a:ext uri="{FF2B5EF4-FFF2-40B4-BE49-F238E27FC236}">
                  <a16:creationId xmlns:a16="http://schemas.microsoft.com/office/drawing/2014/main" id="{94DCF504-421C-4372-A69B-AF349376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39"/>
              <a:ext cx="28" cy="42"/>
            </a:xfrm>
            <a:custGeom>
              <a:avLst/>
              <a:gdLst>
                <a:gd name="T0" fmla="*/ 130 w 11"/>
                <a:gd name="T1" fmla="*/ 221 h 16"/>
                <a:gd name="T2" fmla="*/ 20 w 11"/>
                <a:gd name="T3" fmla="*/ 0 h 16"/>
                <a:gd name="T4" fmla="*/ 0 w 11"/>
                <a:gd name="T5" fmla="*/ 221 h 16"/>
                <a:gd name="T6" fmla="*/ 84 w 11"/>
                <a:gd name="T7" fmla="*/ 289 h 16"/>
                <a:gd name="T8" fmla="*/ 181 w 11"/>
                <a:gd name="T9" fmla="*/ 200 h 16"/>
                <a:gd name="T10" fmla="*/ 130 w 11"/>
                <a:gd name="T11" fmla="*/ 2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12"/>
                  </a:moveTo>
                  <a:cubicBezTo>
                    <a:pt x="4" y="12"/>
                    <a:pt x="1" y="7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1" y="15"/>
                    <a:pt x="3" y="16"/>
                    <a:pt x="5" y="16"/>
                  </a:cubicBezTo>
                  <a:cubicBezTo>
                    <a:pt x="8" y="16"/>
                    <a:pt x="10" y="14"/>
                    <a:pt x="11" y="11"/>
                  </a:cubicBezTo>
                  <a:cubicBezTo>
                    <a:pt x="10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112">
              <a:extLst>
                <a:ext uri="{FF2B5EF4-FFF2-40B4-BE49-F238E27FC236}">
                  <a16:creationId xmlns:a16="http://schemas.microsoft.com/office/drawing/2014/main" id="{133B8958-8808-4F42-BF7E-DE940840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184"/>
              <a:ext cx="48" cy="45"/>
            </a:xfrm>
            <a:custGeom>
              <a:avLst/>
              <a:gdLst>
                <a:gd name="T0" fmla="*/ 243 w 19"/>
                <a:gd name="T1" fmla="*/ 259 h 17"/>
                <a:gd name="T2" fmla="*/ 63 w 19"/>
                <a:gd name="T3" fmla="*/ 90 h 17"/>
                <a:gd name="T4" fmla="*/ 96 w 19"/>
                <a:gd name="T5" fmla="*/ 0 h 17"/>
                <a:gd name="T6" fmla="*/ 0 w 19"/>
                <a:gd name="T7" fmla="*/ 148 h 17"/>
                <a:gd name="T8" fmla="*/ 179 w 19"/>
                <a:gd name="T9" fmla="*/ 315 h 17"/>
                <a:gd name="T10" fmla="*/ 306 w 19"/>
                <a:gd name="T11" fmla="*/ 259 h 17"/>
                <a:gd name="T12" fmla="*/ 243 w 19"/>
                <a:gd name="T13" fmla="*/ 25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15" y="14"/>
                  </a:moveTo>
                  <a:cubicBezTo>
                    <a:pt x="9" y="14"/>
                    <a:pt x="4" y="10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13"/>
                    <a:pt x="5" y="17"/>
                    <a:pt x="11" y="17"/>
                  </a:cubicBezTo>
                  <a:cubicBezTo>
                    <a:pt x="14" y="17"/>
                    <a:pt x="17" y="16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113">
              <a:extLst>
                <a:ext uri="{FF2B5EF4-FFF2-40B4-BE49-F238E27FC236}">
                  <a16:creationId xmlns:a16="http://schemas.microsoft.com/office/drawing/2014/main" id="{31F3FB04-90A4-4C45-9114-D6208CD7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65"/>
              <a:ext cx="58" cy="75"/>
            </a:xfrm>
            <a:custGeom>
              <a:avLst/>
              <a:gdLst>
                <a:gd name="T0" fmla="*/ 285 w 23"/>
                <a:gd name="T1" fmla="*/ 445 h 28"/>
                <a:gd name="T2" fmla="*/ 83 w 23"/>
                <a:gd name="T3" fmla="*/ 171 h 28"/>
                <a:gd name="T4" fmla="*/ 126 w 23"/>
                <a:gd name="T5" fmla="*/ 0 h 28"/>
                <a:gd name="T6" fmla="*/ 0 w 23"/>
                <a:gd name="T7" fmla="*/ 273 h 28"/>
                <a:gd name="T8" fmla="*/ 209 w 23"/>
                <a:gd name="T9" fmla="*/ 538 h 28"/>
                <a:gd name="T10" fmla="*/ 368 w 23"/>
                <a:gd name="T11" fmla="*/ 423 h 28"/>
                <a:gd name="T12" fmla="*/ 285 w 23"/>
                <a:gd name="T13" fmla="*/ 4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8" y="23"/>
                  </a:moveTo>
                  <a:cubicBezTo>
                    <a:pt x="11" y="23"/>
                    <a:pt x="5" y="17"/>
                    <a:pt x="5" y="9"/>
                  </a:cubicBezTo>
                  <a:cubicBezTo>
                    <a:pt x="5" y="6"/>
                    <a:pt x="6" y="3"/>
                    <a:pt x="8" y="0"/>
                  </a:cubicBezTo>
                  <a:cubicBezTo>
                    <a:pt x="3" y="2"/>
                    <a:pt x="0" y="8"/>
                    <a:pt x="0" y="14"/>
                  </a:cubicBezTo>
                  <a:cubicBezTo>
                    <a:pt x="0" y="22"/>
                    <a:pt x="6" y="28"/>
                    <a:pt x="13" y="28"/>
                  </a:cubicBezTo>
                  <a:cubicBezTo>
                    <a:pt x="17" y="28"/>
                    <a:pt x="20" y="26"/>
                    <a:pt x="23" y="22"/>
                  </a:cubicBezTo>
                  <a:cubicBezTo>
                    <a:pt x="21" y="23"/>
                    <a:pt x="19" y="23"/>
                    <a:pt x="18" y="23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114">
              <a:extLst>
                <a:ext uri="{FF2B5EF4-FFF2-40B4-BE49-F238E27FC236}">
                  <a16:creationId xmlns:a16="http://schemas.microsoft.com/office/drawing/2014/main" id="{7653756C-3D53-4697-8B6C-429B3395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3" cy="53"/>
            </a:xfrm>
            <a:custGeom>
              <a:avLst/>
              <a:gdLst>
                <a:gd name="T0" fmla="*/ 83 w 17"/>
                <a:gd name="T1" fmla="*/ 0 h 20"/>
                <a:gd name="T2" fmla="*/ 0 w 17"/>
                <a:gd name="T3" fmla="*/ 170 h 20"/>
                <a:gd name="T4" fmla="*/ 159 w 17"/>
                <a:gd name="T5" fmla="*/ 371 h 20"/>
                <a:gd name="T6" fmla="*/ 276 w 17"/>
                <a:gd name="T7" fmla="*/ 294 h 20"/>
                <a:gd name="T8" fmla="*/ 225 w 17"/>
                <a:gd name="T9" fmla="*/ 315 h 20"/>
                <a:gd name="T10" fmla="*/ 63 w 17"/>
                <a:gd name="T11" fmla="*/ 111 h 20"/>
                <a:gd name="T12" fmla="*/ 83 w 17"/>
                <a:gd name="T13" fmla="*/ 0 h 20"/>
                <a:gd name="T14" fmla="*/ 83 w 1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8"/>
                    <a:pt x="17" y="16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8" y="17"/>
                    <a:pt x="4" y="12"/>
                    <a:pt x="4" y="6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115">
              <a:extLst>
                <a:ext uri="{FF2B5EF4-FFF2-40B4-BE49-F238E27FC236}">
                  <a16:creationId xmlns:a16="http://schemas.microsoft.com/office/drawing/2014/main" id="{77D58376-E787-429C-A1EF-A9495268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955"/>
              <a:ext cx="37" cy="42"/>
            </a:xfrm>
            <a:custGeom>
              <a:avLst/>
              <a:gdLst>
                <a:gd name="T0" fmla="*/ 183 w 15"/>
                <a:gd name="T1" fmla="*/ 234 h 16"/>
                <a:gd name="T2" fmla="*/ 42 w 15"/>
                <a:gd name="T3" fmla="*/ 89 h 16"/>
                <a:gd name="T4" fmla="*/ 74 w 15"/>
                <a:gd name="T5" fmla="*/ 0 h 16"/>
                <a:gd name="T6" fmla="*/ 0 w 15"/>
                <a:gd name="T7" fmla="*/ 123 h 16"/>
                <a:gd name="T8" fmla="*/ 121 w 15"/>
                <a:gd name="T9" fmla="*/ 289 h 16"/>
                <a:gd name="T10" fmla="*/ 224 w 15"/>
                <a:gd name="T11" fmla="*/ 221 h 16"/>
                <a:gd name="T12" fmla="*/ 183 w 15"/>
                <a:gd name="T13" fmla="*/ 2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">
                  <a:moveTo>
                    <a:pt x="12" y="13"/>
                  </a:moveTo>
                  <a:cubicBezTo>
                    <a:pt x="7" y="13"/>
                    <a:pt x="3" y="9"/>
                    <a:pt x="3" y="5"/>
                  </a:cubicBezTo>
                  <a:cubicBezTo>
                    <a:pt x="3" y="3"/>
                    <a:pt x="4" y="1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1" y="16"/>
                    <a:pt x="13" y="14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116">
              <a:extLst>
                <a:ext uri="{FF2B5EF4-FFF2-40B4-BE49-F238E27FC236}">
                  <a16:creationId xmlns:a16="http://schemas.microsoft.com/office/drawing/2014/main" id="{37B21E36-383D-4B31-B245-6EA00FB49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33"/>
              <a:ext cx="262" cy="64"/>
            </a:xfrm>
            <a:custGeom>
              <a:avLst/>
              <a:gdLst>
                <a:gd name="T0" fmla="*/ 1632 w 105"/>
                <a:gd name="T1" fmla="*/ 456 h 24"/>
                <a:gd name="T2" fmla="*/ 0 w 105"/>
                <a:gd name="T3" fmla="*/ 192 h 24"/>
                <a:gd name="T4" fmla="*/ 1632 w 10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4">
                  <a:moveTo>
                    <a:pt x="105" y="24"/>
                  </a:moveTo>
                  <a:cubicBezTo>
                    <a:pt x="61" y="0"/>
                    <a:pt x="19" y="4"/>
                    <a:pt x="0" y="10"/>
                  </a:cubicBezTo>
                  <a:cubicBezTo>
                    <a:pt x="7" y="9"/>
                    <a:pt x="52" y="1"/>
                    <a:pt x="105" y="24"/>
                  </a:cubicBezTo>
                  <a:close/>
                </a:path>
              </a:pathLst>
            </a:custGeom>
            <a:solidFill>
              <a:srgbClr val="FE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117">
              <a:extLst>
                <a:ext uri="{FF2B5EF4-FFF2-40B4-BE49-F238E27FC236}">
                  <a16:creationId xmlns:a16="http://schemas.microsoft.com/office/drawing/2014/main" id="{FDAA5808-7495-4B7E-A1E4-53E67A59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701"/>
              <a:ext cx="67" cy="272"/>
            </a:xfrm>
            <a:custGeom>
              <a:avLst/>
              <a:gdLst>
                <a:gd name="T0" fmla="*/ 0 w 27"/>
                <a:gd name="T1" fmla="*/ 0 h 102"/>
                <a:gd name="T2" fmla="*/ 74 w 27"/>
                <a:gd name="T3" fmla="*/ 248 h 102"/>
                <a:gd name="T4" fmla="*/ 30 w 27"/>
                <a:gd name="T5" fmla="*/ 456 h 102"/>
                <a:gd name="T6" fmla="*/ 0 w 27"/>
                <a:gd name="T7" fmla="*/ 363 h 102"/>
                <a:gd name="T8" fmla="*/ 42 w 27"/>
                <a:gd name="T9" fmla="*/ 491 h 102"/>
                <a:gd name="T10" fmla="*/ 62 w 27"/>
                <a:gd name="T11" fmla="*/ 512 h 102"/>
                <a:gd name="T12" fmla="*/ 92 w 27"/>
                <a:gd name="T13" fmla="*/ 589 h 102"/>
                <a:gd name="T14" fmla="*/ 370 w 27"/>
                <a:gd name="T15" fmla="*/ 1821 h 102"/>
                <a:gd name="T16" fmla="*/ 400 w 27"/>
                <a:gd name="T17" fmla="*/ 1933 h 102"/>
                <a:gd name="T18" fmla="*/ 412 w 27"/>
                <a:gd name="T19" fmla="*/ 1613 h 102"/>
                <a:gd name="T20" fmla="*/ 0 w 27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02">
                  <a:moveTo>
                    <a:pt x="0" y="0"/>
                  </a:moveTo>
                  <a:cubicBezTo>
                    <a:pt x="2" y="4"/>
                    <a:pt x="4" y="8"/>
                    <a:pt x="5" y="13"/>
                  </a:cubicBezTo>
                  <a:cubicBezTo>
                    <a:pt x="7" y="20"/>
                    <a:pt x="7" y="22"/>
                    <a:pt x="2" y="2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3" y="26"/>
                  </a:cubicBezTo>
                  <a:cubicBezTo>
                    <a:pt x="3" y="26"/>
                    <a:pt x="3" y="27"/>
                    <a:pt x="4" y="27"/>
                  </a:cubicBezTo>
                  <a:cubicBezTo>
                    <a:pt x="4" y="29"/>
                    <a:pt x="5" y="30"/>
                    <a:pt x="6" y="31"/>
                  </a:cubicBezTo>
                  <a:cubicBezTo>
                    <a:pt x="17" y="51"/>
                    <a:pt x="23" y="73"/>
                    <a:pt x="24" y="96"/>
                  </a:cubicBezTo>
                  <a:cubicBezTo>
                    <a:pt x="25" y="98"/>
                    <a:pt x="26" y="100"/>
                    <a:pt x="26" y="102"/>
                  </a:cubicBezTo>
                  <a:cubicBezTo>
                    <a:pt x="27" y="96"/>
                    <a:pt x="27" y="90"/>
                    <a:pt x="27" y="85"/>
                  </a:cubicBezTo>
                  <a:cubicBezTo>
                    <a:pt x="27" y="53"/>
                    <a:pt x="17" y="23"/>
                    <a:pt x="0" y="0"/>
                  </a:cubicBezTo>
                  <a:close/>
                </a:path>
              </a:pathLst>
            </a:custGeom>
            <a:solidFill>
              <a:srgbClr val="E16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118">
              <a:extLst>
                <a:ext uri="{FF2B5EF4-FFF2-40B4-BE49-F238E27FC236}">
                  <a16:creationId xmlns:a16="http://schemas.microsoft.com/office/drawing/2014/main" id="{9DE2E531-B097-47FA-831F-62E825BC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053"/>
              <a:ext cx="203" cy="246"/>
            </a:xfrm>
            <a:custGeom>
              <a:avLst/>
              <a:gdLst>
                <a:gd name="T0" fmla="*/ 0 w 81"/>
                <a:gd name="T1" fmla="*/ 1759 h 92"/>
                <a:gd name="T2" fmla="*/ 1276 w 81"/>
                <a:gd name="T3" fmla="*/ 0 h 92"/>
                <a:gd name="T4" fmla="*/ 0 w 81"/>
                <a:gd name="T5" fmla="*/ 1759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92">
                  <a:moveTo>
                    <a:pt x="0" y="92"/>
                  </a:moveTo>
                  <a:cubicBezTo>
                    <a:pt x="55" y="73"/>
                    <a:pt x="80" y="12"/>
                    <a:pt x="81" y="0"/>
                  </a:cubicBezTo>
                  <a:cubicBezTo>
                    <a:pt x="70" y="29"/>
                    <a:pt x="36" y="77"/>
                    <a:pt x="0" y="92"/>
                  </a:cubicBezTo>
                  <a:close/>
                </a:path>
              </a:pathLst>
            </a:custGeom>
            <a:solidFill>
              <a:srgbClr val="EE8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119">
              <a:extLst>
                <a:ext uri="{FF2B5EF4-FFF2-40B4-BE49-F238E27FC236}">
                  <a16:creationId xmlns:a16="http://schemas.microsoft.com/office/drawing/2014/main" id="{A1061BFD-3D50-4052-99AA-789002683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76"/>
              <a:ext cx="330" cy="125"/>
            </a:xfrm>
            <a:custGeom>
              <a:avLst/>
              <a:gdLst>
                <a:gd name="T0" fmla="*/ 95 w 132"/>
                <a:gd name="T1" fmla="*/ 35 h 47"/>
                <a:gd name="T2" fmla="*/ 20 w 132"/>
                <a:gd name="T3" fmla="*/ 149 h 47"/>
                <a:gd name="T4" fmla="*/ 125 w 132"/>
                <a:gd name="T5" fmla="*/ 247 h 47"/>
                <a:gd name="T6" fmla="*/ 488 w 132"/>
                <a:gd name="T7" fmla="*/ 205 h 47"/>
                <a:gd name="T8" fmla="*/ 1908 w 132"/>
                <a:gd name="T9" fmla="*/ 848 h 47"/>
                <a:gd name="T10" fmla="*/ 2033 w 132"/>
                <a:gd name="T11" fmla="*/ 827 h 47"/>
                <a:gd name="T12" fmla="*/ 2020 w 132"/>
                <a:gd name="T13" fmla="*/ 678 h 47"/>
                <a:gd name="T14" fmla="*/ 488 w 132"/>
                <a:gd name="T15" fmla="*/ 0 h 47"/>
                <a:gd name="T16" fmla="*/ 95 w 132"/>
                <a:gd name="T17" fmla="*/ 35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47">
                  <a:moveTo>
                    <a:pt x="6" y="2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1" y="12"/>
                    <a:pt x="4" y="14"/>
                    <a:pt x="8" y="13"/>
                  </a:cubicBezTo>
                  <a:cubicBezTo>
                    <a:pt x="15" y="12"/>
                    <a:pt x="23" y="11"/>
                    <a:pt x="31" y="11"/>
                  </a:cubicBezTo>
                  <a:cubicBezTo>
                    <a:pt x="65" y="11"/>
                    <a:pt x="97" y="23"/>
                    <a:pt x="122" y="45"/>
                  </a:cubicBezTo>
                  <a:cubicBezTo>
                    <a:pt x="124" y="47"/>
                    <a:pt x="128" y="47"/>
                    <a:pt x="130" y="44"/>
                  </a:cubicBezTo>
                  <a:cubicBezTo>
                    <a:pt x="132" y="42"/>
                    <a:pt x="132" y="38"/>
                    <a:pt x="129" y="36"/>
                  </a:cubicBezTo>
                  <a:cubicBezTo>
                    <a:pt x="102" y="12"/>
                    <a:pt x="67" y="0"/>
                    <a:pt x="31" y="0"/>
                  </a:cubicBezTo>
                  <a:cubicBezTo>
                    <a:pt x="23" y="0"/>
                    <a:pt x="14" y="0"/>
                    <a:pt x="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120">
              <a:extLst>
                <a:ext uri="{FF2B5EF4-FFF2-40B4-BE49-F238E27FC236}">
                  <a16:creationId xmlns:a16="http://schemas.microsoft.com/office/drawing/2014/main" id="{476FAE23-CE2E-41B1-B6A5-76AF75583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736"/>
              <a:ext cx="158" cy="555"/>
            </a:xfrm>
            <a:custGeom>
              <a:avLst/>
              <a:gdLst>
                <a:gd name="T0" fmla="*/ 441 w 63"/>
                <a:gd name="T1" fmla="*/ 35 h 208"/>
                <a:gd name="T2" fmla="*/ 409 w 63"/>
                <a:gd name="T3" fmla="*/ 192 h 208"/>
                <a:gd name="T4" fmla="*/ 818 w 63"/>
                <a:gd name="T5" fmla="*/ 1729 h 208"/>
                <a:gd name="T6" fmla="*/ 50 w 63"/>
                <a:gd name="T7" fmla="*/ 3746 h 208"/>
                <a:gd name="T8" fmla="*/ 33 w 63"/>
                <a:gd name="T9" fmla="*/ 3896 h 208"/>
                <a:gd name="T10" fmla="*/ 158 w 63"/>
                <a:gd name="T11" fmla="*/ 3917 h 208"/>
                <a:gd name="T12" fmla="*/ 993 w 63"/>
                <a:gd name="T13" fmla="*/ 1729 h 208"/>
                <a:gd name="T14" fmla="*/ 567 w 63"/>
                <a:gd name="T15" fmla="*/ 56 h 208"/>
                <a:gd name="T16" fmla="*/ 441 w 63"/>
                <a:gd name="T17" fmla="*/ 35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8">
                  <a:moveTo>
                    <a:pt x="28" y="2"/>
                  </a:moveTo>
                  <a:cubicBezTo>
                    <a:pt x="25" y="4"/>
                    <a:pt x="24" y="8"/>
                    <a:pt x="26" y="10"/>
                  </a:cubicBezTo>
                  <a:cubicBezTo>
                    <a:pt x="43" y="34"/>
                    <a:pt x="52" y="62"/>
                    <a:pt x="52" y="91"/>
                  </a:cubicBezTo>
                  <a:cubicBezTo>
                    <a:pt x="52" y="131"/>
                    <a:pt x="34" y="170"/>
                    <a:pt x="3" y="197"/>
                  </a:cubicBezTo>
                  <a:cubicBezTo>
                    <a:pt x="0" y="199"/>
                    <a:pt x="0" y="202"/>
                    <a:pt x="2" y="205"/>
                  </a:cubicBezTo>
                  <a:cubicBezTo>
                    <a:pt x="4" y="207"/>
                    <a:pt x="8" y="208"/>
                    <a:pt x="10" y="206"/>
                  </a:cubicBezTo>
                  <a:cubicBezTo>
                    <a:pt x="44" y="177"/>
                    <a:pt x="63" y="135"/>
                    <a:pt x="63" y="91"/>
                  </a:cubicBezTo>
                  <a:cubicBezTo>
                    <a:pt x="63" y="59"/>
                    <a:pt x="54" y="29"/>
                    <a:pt x="36" y="3"/>
                  </a:cubicBezTo>
                  <a:cubicBezTo>
                    <a:pt x="34" y="1"/>
                    <a:pt x="30" y="0"/>
                    <a:pt x="2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121">
              <a:extLst>
                <a:ext uri="{FF2B5EF4-FFF2-40B4-BE49-F238E27FC236}">
                  <a16:creationId xmlns:a16="http://schemas.microsoft.com/office/drawing/2014/main" id="{EC54F900-5234-4BDA-97E9-0EC954AF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88"/>
              <a:ext cx="370" cy="94"/>
            </a:xfrm>
            <a:custGeom>
              <a:avLst/>
              <a:gdLst>
                <a:gd name="T0" fmla="*/ 2158 w 148"/>
                <a:gd name="T1" fmla="*/ 21 h 35"/>
                <a:gd name="T2" fmla="*/ 988 w 148"/>
                <a:gd name="T3" fmla="*/ 449 h 35"/>
                <a:gd name="T4" fmla="*/ 145 w 148"/>
                <a:gd name="T5" fmla="*/ 231 h 35"/>
                <a:gd name="T6" fmla="*/ 20 w 148"/>
                <a:gd name="T7" fmla="*/ 287 h 35"/>
                <a:gd name="T8" fmla="*/ 63 w 148"/>
                <a:gd name="T9" fmla="*/ 449 h 35"/>
                <a:gd name="T10" fmla="*/ 988 w 148"/>
                <a:gd name="T11" fmla="*/ 677 h 35"/>
                <a:gd name="T12" fmla="*/ 2250 w 148"/>
                <a:gd name="T13" fmla="*/ 218 h 35"/>
                <a:gd name="T14" fmla="*/ 2283 w 148"/>
                <a:gd name="T15" fmla="*/ 56 h 35"/>
                <a:gd name="T16" fmla="*/ 2158 w 148"/>
                <a:gd name="T17" fmla="*/ 2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35">
                  <a:moveTo>
                    <a:pt x="138" y="1"/>
                  </a:moveTo>
                  <a:cubicBezTo>
                    <a:pt x="115" y="16"/>
                    <a:pt x="90" y="23"/>
                    <a:pt x="63" y="23"/>
                  </a:cubicBezTo>
                  <a:cubicBezTo>
                    <a:pt x="44" y="23"/>
                    <a:pt x="26" y="19"/>
                    <a:pt x="9" y="12"/>
                  </a:cubicBezTo>
                  <a:cubicBezTo>
                    <a:pt x="6" y="11"/>
                    <a:pt x="3" y="12"/>
                    <a:pt x="1" y="15"/>
                  </a:cubicBezTo>
                  <a:cubicBezTo>
                    <a:pt x="0" y="18"/>
                    <a:pt x="1" y="22"/>
                    <a:pt x="4" y="23"/>
                  </a:cubicBezTo>
                  <a:cubicBezTo>
                    <a:pt x="23" y="31"/>
                    <a:pt x="43" y="35"/>
                    <a:pt x="63" y="35"/>
                  </a:cubicBezTo>
                  <a:cubicBezTo>
                    <a:pt x="92" y="35"/>
                    <a:pt x="120" y="27"/>
                    <a:pt x="144" y="11"/>
                  </a:cubicBezTo>
                  <a:cubicBezTo>
                    <a:pt x="147" y="10"/>
                    <a:pt x="148" y="6"/>
                    <a:pt x="146" y="3"/>
                  </a:cubicBezTo>
                  <a:cubicBezTo>
                    <a:pt x="144" y="1"/>
                    <a:pt x="140" y="0"/>
                    <a:pt x="13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122">
              <a:extLst>
                <a:ext uri="{FF2B5EF4-FFF2-40B4-BE49-F238E27FC236}">
                  <a16:creationId xmlns:a16="http://schemas.microsoft.com/office/drawing/2014/main" id="{E4479581-003F-42EB-B404-CBD26408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115"/>
              <a:ext cx="170" cy="208"/>
            </a:xfrm>
            <a:custGeom>
              <a:avLst/>
              <a:gdLst>
                <a:gd name="T0" fmla="*/ 63 w 68"/>
                <a:gd name="T1" fmla="*/ 35 h 78"/>
                <a:gd name="T2" fmla="*/ 20 w 68"/>
                <a:gd name="T3" fmla="*/ 171 h 78"/>
                <a:gd name="T4" fmla="*/ 908 w 68"/>
                <a:gd name="T5" fmla="*/ 1443 h 78"/>
                <a:gd name="T6" fmla="*/ 1033 w 68"/>
                <a:gd name="T7" fmla="*/ 1400 h 78"/>
                <a:gd name="T8" fmla="*/ 1020 w 68"/>
                <a:gd name="T9" fmla="*/ 1251 h 78"/>
                <a:gd name="T10" fmla="*/ 175 w 68"/>
                <a:gd name="T11" fmla="*/ 93 h 78"/>
                <a:gd name="T12" fmla="*/ 63 w 68"/>
                <a:gd name="T13" fmla="*/ 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8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3" y="37"/>
                    <a:pt x="33" y="60"/>
                    <a:pt x="58" y="76"/>
                  </a:cubicBezTo>
                  <a:cubicBezTo>
                    <a:pt x="61" y="78"/>
                    <a:pt x="65" y="77"/>
                    <a:pt x="66" y="74"/>
                  </a:cubicBezTo>
                  <a:cubicBezTo>
                    <a:pt x="68" y="72"/>
                    <a:pt x="67" y="68"/>
                    <a:pt x="65" y="66"/>
                  </a:cubicBezTo>
                  <a:cubicBezTo>
                    <a:pt x="41" y="51"/>
                    <a:pt x="23" y="30"/>
                    <a:pt x="11" y="5"/>
                  </a:cubicBezTo>
                  <a:cubicBezTo>
                    <a:pt x="10" y="2"/>
                    <a:pt x="7" y="0"/>
                    <a:pt x="4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123">
              <a:extLst>
                <a:ext uri="{FF2B5EF4-FFF2-40B4-BE49-F238E27FC236}">
                  <a16:creationId xmlns:a16="http://schemas.microsoft.com/office/drawing/2014/main" id="{E90457E7-2C2E-42EF-876E-7D3FA6C7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595"/>
              <a:ext cx="278" cy="493"/>
            </a:xfrm>
            <a:custGeom>
              <a:avLst/>
              <a:gdLst>
                <a:gd name="T0" fmla="*/ 1600 w 111"/>
                <a:gd name="T1" fmla="*/ 21 h 185"/>
                <a:gd name="T2" fmla="*/ 0 w 111"/>
                <a:gd name="T3" fmla="*/ 2726 h 185"/>
                <a:gd name="T4" fmla="*/ 63 w 111"/>
                <a:gd name="T5" fmla="*/ 3408 h 185"/>
                <a:gd name="T6" fmla="*/ 188 w 111"/>
                <a:gd name="T7" fmla="*/ 3480 h 185"/>
                <a:gd name="T8" fmla="*/ 250 w 111"/>
                <a:gd name="T9" fmla="*/ 3352 h 185"/>
                <a:gd name="T10" fmla="*/ 188 w 111"/>
                <a:gd name="T11" fmla="*/ 2726 h 185"/>
                <a:gd name="T12" fmla="*/ 1663 w 111"/>
                <a:gd name="T13" fmla="*/ 227 h 185"/>
                <a:gd name="T14" fmla="*/ 1726 w 111"/>
                <a:gd name="T15" fmla="*/ 77 h 185"/>
                <a:gd name="T16" fmla="*/ 1600 w 111"/>
                <a:gd name="T17" fmla="*/ 2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85">
                  <a:moveTo>
                    <a:pt x="102" y="1"/>
                  </a:moveTo>
                  <a:cubicBezTo>
                    <a:pt x="41" y="22"/>
                    <a:pt x="0" y="79"/>
                    <a:pt x="0" y="144"/>
                  </a:cubicBezTo>
                  <a:cubicBezTo>
                    <a:pt x="0" y="156"/>
                    <a:pt x="2" y="168"/>
                    <a:pt x="4" y="180"/>
                  </a:cubicBezTo>
                  <a:cubicBezTo>
                    <a:pt x="5" y="183"/>
                    <a:pt x="8" y="185"/>
                    <a:pt x="12" y="184"/>
                  </a:cubicBezTo>
                  <a:cubicBezTo>
                    <a:pt x="15" y="183"/>
                    <a:pt x="17" y="180"/>
                    <a:pt x="16" y="177"/>
                  </a:cubicBezTo>
                  <a:cubicBezTo>
                    <a:pt x="13" y="166"/>
                    <a:pt x="12" y="155"/>
                    <a:pt x="12" y="144"/>
                  </a:cubicBezTo>
                  <a:cubicBezTo>
                    <a:pt x="12" y="84"/>
                    <a:pt x="50" y="31"/>
                    <a:pt x="106" y="12"/>
                  </a:cubicBezTo>
                  <a:cubicBezTo>
                    <a:pt x="109" y="11"/>
                    <a:pt x="111" y="7"/>
                    <a:pt x="110" y="4"/>
                  </a:cubicBezTo>
                  <a:cubicBezTo>
                    <a:pt x="109" y="1"/>
                    <a:pt x="105" y="0"/>
                    <a:pt x="10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124">
              <a:extLst>
                <a:ext uri="{FF2B5EF4-FFF2-40B4-BE49-F238E27FC236}">
                  <a16:creationId xmlns:a16="http://schemas.microsoft.com/office/drawing/2014/main" id="{C924D9B6-F370-4383-AA28-C44AFDEA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125">
              <a:extLst>
                <a:ext uri="{FF2B5EF4-FFF2-40B4-BE49-F238E27FC236}">
                  <a16:creationId xmlns:a16="http://schemas.microsoft.com/office/drawing/2014/main" id="{DA3AC2C9-1FBF-4A1D-9F1D-7872A5AF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3662 w 285"/>
                <a:gd name="T1" fmla="*/ 5046 h 292"/>
                <a:gd name="T2" fmla="*/ 3682 w 285"/>
                <a:gd name="T3" fmla="*/ 4897 h 292"/>
                <a:gd name="T4" fmla="*/ 4444 w 285"/>
                <a:gd name="T5" fmla="*/ 2896 h 292"/>
                <a:gd name="T6" fmla="*/ 4037 w 285"/>
                <a:gd name="T7" fmla="*/ 1364 h 292"/>
                <a:gd name="T8" fmla="*/ 4070 w 285"/>
                <a:gd name="T9" fmla="*/ 1215 h 292"/>
                <a:gd name="T10" fmla="*/ 4120 w 285"/>
                <a:gd name="T11" fmla="*/ 1194 h 292"/>
                <a:gd name="T12" fmla="*/ 3837 w 285"/>
                <a:gd name="T13" fmla="*/ 831 h 292"/>
                <a:gd name="T14" fmla="*/ 3820 w 285"/>
                <a:gd name="T15" fmla="*/ 815 h 292"/>
                <a:gd name="T16" fmla="*/ 3807 w 285"/>
                <a:gd name="T17" fmla="*/ 874 h 292"/>
                <a:gd name="T18" fmla="*/ 3682 w 285"/>
                <a:gd name="T19" fmla="*/ 887 h 292"/>
                <a:gd name="T20" fmla="*/ 2258 w 285"/>
                <a:gd name="T21" fmla="*/ 248 h 292"/>
                <a:gd name="T22" fmla="*/ 1904 w 285"/>
                <a:gd name="T23" fmla="*/ 285 h 292"/>
                <a:gd name="T24" fmla="*/ 1791 w 285"/>
                <a:gd name="T25" fmla="*/ 192 h 292"/>
                <a:gd name="T26" fmla="*/ 1809 w 285"/>
                <a:gd name="T27" fmla="*/ 115 h 292"/>
                <a:gd name="T28" fmla="*/ 1809 w 285"/>
                <a:gd name="T29" fmla="*/ 115 h 292"/>
                <a:gd name="T30" fmla="*/ 1561 w 285"/>
                <a:gd name="T31" fmla="*/ 171 h 292"/>
                <a:gd name="T32" fmla="*/ 1561 w 285"/>
                <a:gd name="T33" fmla="*/ 192 h 292"/>
                <a:gd name="T34" fmla="*/ 1624 w 285"/>
                <a:gd name="T35" fmla="*/ 248 h 292"/>
                <a:gd name="T36" fmla="*/ 1561 w 285"/>
                <a:gd name="T37" fmla="*/ 397 h 292"/>
                <a:gd name="T38" fmla="*/ 92 w 285"/>
                <a:gd name="T39" fmla="*/ 2896 h 292"/>
                <a:gd name="T40" fmla="*/ 155 w 285"/>
                <a:gd name="T41" fmla="*/ 3522 h 292"/>
                <a:gd name="T42" fmla="*/ 92 w 285"/>
                <a:gd name="T43" fmla="*/ 3648 h 292"/>
                <a:gd name="T44" fmla="*/ 0 w 285"/>
                <a:gd name="T45" fmla="*/ 3613 h 292"/>
                <a:gd name="T46" fmla="*/ 92 w 285"/>
                <a:gd name="T47" fmla="*/ 3975 h 292"/>
                <a:gd name="T48" fmla="*/ 92 w 285"/>
                <a:gd name="T49" fmla="*/ 3975 h 292"/>
                <a:gd name="T50" fmla="*/ 155 w 285"/>
                <a:gd name="T51" fmla="*/ 3898 h 292"/>
                <a:gd name="T52" fmla="*/ 262 w 285"/>
                <a:gd name="T53" fmla="*/ 3954 h 292"/>
                <a:gd name="T54" fmla="*/ 1104 w 285"/>
                <a:gd name="T55" fmla="*/ 5105 h 292"/>
                <a:gd name="T56" fmla="*/ 1124 w 285"/>
                <a:gd name="T57" fmla="*/ 5259 h 292"/>
                <a:gd name="T58" fmla="*/ 1062 w 285"/>
                <a:gd name="T59" fmla="*/ 5318 h 292"/>
                <a:gd name="T60" fmla="*/ 1062 w 285"/>
                <a:gd name="T61" fmla="*/ 5318 h 292"/>
                <a:gd name="T62" fmla="*/ 1292 w 285"/>
                <a:gd name="T63" fmla="*/ 5446 h 292"/>
                <a:gd name="T64" fmla="*/ 1292 w 285"/>
                <a:gd name="T65" fmla="*/ 5374 h 292"/>
                <a:gd name="T66" fmla="*/ 1417 w 285"/>
                <a:gd name="T67" fmla="*/ 5318 h 292"/>
                <a:gd name="T68" fmla="*/ 2258 w 285"/>
                <a:gd name="T69" fmla="*/ 5523 h 292"/>
                <a:gd name="T70" fmla="*/ 3433 w 285"/>
                <a:gd name="T71" fmla="*/ 5105 h 292"/>
                <a:gd name="T72" fmla="*/ 3558 w 285"/>
                <a:gd name="T73" fmla="*/ 5148 h 292"/>
                <a:gd name="T74" fmla="*/ 3558 w 285"/>
                <a:gd name="T75" fmla="*/ 5275 h 292"/>
                <a:gd name="T76" fmla="*/ 3558 w 285"/>
                <a:gd name="T77" fmla="*/ 5259 h 292"/>
                <a:gd name="T78" fmla="*/ 3725 w 285"/>
                <a:gd name="T79" fmla="*/ 5089 h 292"/>
                <a:gd name="T80" fmla="*/ 3662 w 285"/>
                <a:gd name="T81" fmla="*/ 5046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292">
                  <a:moveTo>
                    <a:pt x="235" y="267"/>
                  </a:move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44" y="40"/>
                    <a:pt x="6" y="93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126">
              <a:extLst>
                <a:ext uri="{FF2B5EF4-FFF2-40B4-BE49-F238E27FC236}">
                  <a16:creationId xmlns:a16="http://schemas.microsoft.com/office/drawing/2014/main" id="{BC82C529-4DF0-4B0D-B7B6-9E9584A6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072"/>
              <a:ext cx="38" cy="59"/>
            </a:xfrm>
            <a:custGeom>
              <a:avLst/>
              <a:gdLst>
                <a:gd name="T0" fmla="*/ 243 w 15"/>
                <a:gd name="T1" fmla="*/ 346 h 22"/>
                <a:gd name="T2" fmla="*/ 160 w 15"/>
                <a:gd name="T3" fmla="*/ 0 h 22"/>
                <a:gd name="T4" fmla="*/ 96 w 15"/>
                <a:gd name="T5" fmla="*/ 94 h 22"/>
                <a:gd name="T6" fmla="*/ 0 w 15"/>
                <a:gd name="T7" fmla="*/ 56 h 22"/>
                <a:gd name="T8" fmla="*/ 96 w 15"/>
                <a:gd name="T9" fmla="*/ 424 h 22"/>
                <a:gd name="T10" fmla="*/ 96 w 15"/>
                <a:gd name="T11" fmla="*/ 424 h 22"/>
                <a:gd name="T12" fmla="*/ 160 w 15"/>
                <a:gd name="T13" fmla="*/ 346 h 22"/>
                <a:gd name="T14" fmla="*/ 243 w 15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2">
                  <a:moveTo>
                    <a:pt x="15" y="18"/>
                  </a:moveTo>
                  <a:cubicBezTo>
                    <a:pt x="15" y="11"/>
                    <a:pt x="13" y="5"/>
                    <a:pt x="10" y="0"/>
                  </a:cubicBezTo>
                  <a:cubicBezTo>
                    <a:pt x="9" y="3"/>
                    <a:pt x="8" y="4"/>
                    <a:pt x="6" y="5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5" y="8"/>
                    <a:pt x="8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0"/>
                    <a:pt x="8" y="18"/>
                    <a:pt x="10" y="18"/>
                  </a:cubicBezTo>
                  <a:cubicBezTo>
                    <a:pt x="12" y="17"/>
                    <a:pt x="14" y="17"/>
                    <a:pt x="15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127">
              <a:extLst>
                <a:ext uri="{FF2B5EF4-FFF2-40B4-BE49-F238E27FC236}">
                  <a16:creationId xmlns:a16="http://schemas.microsoft.com/office/drawing/2014/main" id="{60CC56C2-79D9-4F45-8E54-D57DDA0F7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96"/>
              <a:ext cx="53" cy="43"/>
            </a:xfrm>
            <a:custGeom>
              <a:avLst/>
              <a:gdLst>
                <a:gd name="T0" fmla="*/ 83 w 21"/>
                <a:gd name="T1" fmla="*/ 22 h 16"/>
                <a:gd name="T2" fmla="*/ 63 w 21"/>
                <a:gd name="T3" fmla="*/ 116 h 16"/>
                <a:gd name="T4" fmla="*/ 0 w 21"/>
                <a:gd name="T5" fmla="*/ 175 h 16"/>
                <a:gd name="T6" fmla="*/ 0 w 21"/>
                <a:gd name="T7" fmla="*/ 175 h 16"/>
                <a:gd name="T8" fmla="*/ 242 w 21"/>
                <a:gd name="T9" fmla="*/ 312 h 16"/>
                <a:gd name="T10" fmla="*/ 242 w 21"/>
                <a:gd name="T11" fmla="*/ 231 h 16"/>
                <a:gd name="T12" fmla="*/ 338 w 21"/>
                <a:gd name="T13" fmla="*/ 175 h 16"/>
                <a:gd name="T14" fmla="*/ 83 w 21"/>
                <a:gd name="T15" fmla="*/ 22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8"/>
                    <a:pt x="2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3" y="12"/>
                    <a:pt x="15" y="16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6" y="10"/>
                    <a:pt x="18" y="9"/>
                    <a:pt x="21" y="9"/>
                  </a:cubicBezTo>
                  <a:cubicBezTo>
                    <a:pt x="17" y="4"/>
                    <a:pt x="10" y="0"/>
                    <a:pt x="5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128">
              <a:extLst>
                <a:ext uri="{FF2B5EF4-FFF2-40B4-BE49-F238E27FC236}">
                  <a16:creationId xmlns:a16="http://schemas.microsoft.com/office/drawing/2014/main" id="{542B5AED-27B8-40A9-89BD-17C2DF21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264"/>
              <a:ext cx="40" cy="51"/>
            </a:xfrm>
            <a:custGeom>
              <a:avLst/>
              <a:gdLst>
                <a:gd name="T0" fmla="*/ 188 w 16"/>
                <a:gd name="T1" fmla="*/ 137 h 19"/>
                <a:gd name="T2" fmla="*/ 188 w 16"/>
                <a:gd name="T3" fmla="*/ 0 h 19"/>
                <a:gd name="T4" fmla="*/ 0 w 16"/>
                <a:gd name="T5" fmla="*/ 172 h 19"/>
                <a:gd name="T6" fmla="*/ 0 w 16"/>
                <a:gd name="T7" fmla="*/ 193 h 19"/>
                <a:gd name="T8" fmla="*/ 83 w 16"/>
                <a:gd name="T9" fmla="*/ 231 h 19"/>
                <a:gd name="T10" fmla="*/ 83 w 16"/>
                <a:gd name="T11" fmla="*/ 368 h 19"/>
                <a:gd name="T12" fmla="*/ 83 w 16"/>
                <a:gd name="T13" fmla="*/ 346 h 19"/>
                <a:gd name="T14" fmla="*/ 250 w 16"/>
                <a:gd name="T15" fmla="*/ 172 h 19"/>
                <a:gd name="T16" fmla="*/ 188 w 16"/>
                <a:gd name="T17" fmla="*/ 13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9">
                  <a:moveTo>
                    <a:pt x="12" y="7"/>
                  </a:moveTo>
                  <a:cubicBezTo>
                    <a:pt x="10" y="5"/>
                    <a:pt x="10" y="2"/>
                    <a:pt x="12" y="0"/>
                  </a:cubicBezTo>
                  <a:cubicBezTo>
                    <a:pt x="7" y="1"/>
                    <a:pt x="1" y="5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6" y="14"/>
                    <a:pt x="6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3"/>
                    <a:pt x="12" y="10"/>
                    <a:pt x="16" y="9"/>
                  </a:cubicBezTo>
                  <a:cubicBezTo>
                    <a:pt x="14" y="9"/>
                    <a:pt x="13" y="8"/>
                    <a:pt x="12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129">
              <a:extLst>
                <a:ext uri="{FF2B5EF4-FFF2-40B4-BE49-F238E27FC236}">
                  <a16:creationId xmlns:a16="http://schemas.microsoft.com/office/drawing/2014/main" id="{2217D9F1-4D20-4DF8-A824-BD260AFB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677"/>
              <a:ext cx="65" cy="78"/>
            </a:xfrm>
            <a:custGeom>
              <a:avLst/>
              <a:gdLst>
                <a:gd name="T0" fmla="*/ 283 w 26"/>
                <a:gd name="T1" fmla="*/ 565 h 29"/>
                <a:gd name="T2" fmla="*/ 283 w 26"/>
                <a:gd name="T3" fmla="*/ 565 h 29"/>
                <a:gd name="T4" fmla="*/ 333 w 26"/>
                <a:gd name="T5" fmla="*/ 471 h 29"/>
                <a:gd name="T6" fmla="*/ 375 w 26"/>
                <a:gd name="T7" fmla="*/ 449 h 29"/>
                <a:gd name="T8" fmla="*/ 95 w 26"/>
                <a:gd name="T9" fmla="*/ 81 h 29"/>
                <a:gd name="T10" fmla="*/ 83 w 26"/>
                <a:gd name="T11" fmla="*/ 59 h 29"/>
                <a:gd name="T12" fmla="*/ 63 w 26"/>
                <a:gd name="T13" fmla="*/ 116 h 29"/>
                <a:gd name="T14" fmla="*/ 0 w 26"/>
                <a:gd name="T15" fmla="*/ 159 h 29"/>
                <a:gd name="T16" fmla="*/ 0 w 26"/>
                <a:gd name="T17" fmla="*/ 159 h 29"/>
                <a:gd name="T18" fmla="*/ 283 w 26"/>
                <a:gd name="T19" fmla="*/ 56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6" y="13"/>
                    <a:pt x="13" y="0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3" y="7"/>
                    <a:pt x="2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9" y="13"/>
                    <a:pt x="18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130">
              <a:extLst>
                <a:ext uri="{FF2B5EF4-FFF2-40B4-BE49-F238E27FC236}">
                  <a16:creationId xmlns:a16="http://schemas.microsoft.com/office/drawing/2014/main" id="{15DB0C44-6EFD-43E8-811D-3777361E6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71"/>
              <a:ext cx="40" cy="48"/>
            </a:xfrm>
            <a:custGeom>
              <a:avLst/>
              <a:gdLst>
                <a:gd name="T0" fmla="*/ 63 w 16"/>
                <a:gd name="T1" fmla="*/ 341 h 18"/>
                <a:gd name="T2" fmla="*/ 250 w 16"/>
                <a:gd name="T3" fmla="*/ 248 h 18"/>
                <a:gd name="T4" fmla="*/ 238 w 16"/>
                <a:gd name="T5" fmla="*/ 192 h 18"/>
                <a:gd name="T6" fmla="*/ 250 w 16"/>
                <a:gd name="T7" fmla="*/ 115 h 18"/>
                <a:gd name="T8" fmla="*/ 250 w 16"/>
                <a:gd name="T9" fmla="*/ 115 h 18"/>
                <a:gd name="T10" fmla="*/ 0 w 16"/>
                <a:gd name="T11" fmla="*/ 171 h 18"/>
                <a:gd name="T12" fmla="*/ 0 w 16"/>
                <a:gd name="T13" fmla="*/ 192 h 18"/>
                <a:gd name="T14" fmla="*/ 63 w 16"/>
                <a:gd name="T15" fmla="*/ 248 h 18"/>
                <a:gd name="T16" fmla="*/ 50 w 16"/>
                <a:gd name="T17" fmla="*/ 341 h 18"/>
                <a:gd name="T18" fmla="*/ 63 w 16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8">
                  <a:moveTo>
                    <a:pt x="4" y="18"/>
                  </a:moveTo>
                  <a:cubicBezTo>
                    <a:pt x="6" y="9"/>
                    <a:pt x="12" y="10"/>
                    <a:pt x="16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1"/>
                    <a:pt x="4" y="13"/>
                  </a:cubicBezTo>
                  <a:cubicBezTo>
                    <a:pt x="4" y="15"/>
                    <a:pt x="4" y="17"/>
                    <a:pt x="3" y="18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131">
              <a:extLst>
                <a:ext uri="{FF2B5EF4-FFF2-40B4-BE49-F238E27FC236}">
                  <a16:creationId xmlns:a16="http://schemas.microsoft.com/office/drawing/2014/main" id="{0269E2BF-1E00-4F0C-883A-ED288AB14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39"/>
              <a:ext cx="652" cy="474"/>
            </a:xfrm>
            <a:custGeom>
              <a:avLst/>
              <a:gdLst>
                <a:gd name="T0" fmla="*/ 4069 w 261"/>
                <a:gd name="T1" fmla="*/ 2759 h 178"/>
                <a:gd name="T2" fmla="*/ 1809 w 261"/>
                <a:gd name="T3" fmla="*/ 0 h 178"/>
                <a:gd name="T4" fmla="*/ 0 w 261"/>
                <a:gd name="T5" fmla="*/ 1092 h 178"/>
                <a:gd name="T6" fmla="*/ 904 w 261"/>
                <a:gd name="T7" fmla="*/ 418 h 178"/>
                <a:gd name="T8" fmla="*/ 967 w 261"/>
                <a:gd name="T9" fmla="*/ 418 h 178"/>
                <a:gd name="T10" fmla="*/ 967 w 261"/>
                <a:gd name="T11" fmla="*/ 397 h 178"/>
                <a:gd name="T12" fmla="*/ 1217 w 261"/>
                <a:gd name="T13" fmla="*/ 341 h 178"/>
                <a:gd name="T14" fmla="*/ 1217 w 261"/>
                <a:gd name="T15" fmla="*/ 341 h 178"/>
                <a:gd name="T16" fmla="*/ 1279 w 261"/>
                <a:gd name="T17" fmla="*/ 306 h 178"/>
                <a:gd name="T18" fmla="*/ 1666 w 261"/>
                <a:gd name="T19" fmla="*/ 264 h 178"/>
                <a:gd name="T20" fmla="*/ 3195 w 261"/>
                <a:gd name="T21" fmla="*/ 943 h 178"/>
                <a:gd name="T22" fmla="*/ 3228 w 261"/>
                <a:gd name="T23" fmla="*/ 1036 h 178"/>
                <a:gd name="T24" fmla="*/ 3245 w 261"/>
                <a:gd name="T25" fmla="*/ 1057 h 178"/>
                <a:gd name="T26" fmla="*/ 3525 w 261"/>
                <a:gd name="T27" fmla="*/ 1419 h 178"/>
                <a:gd name="T28" fmla="*/ 3600 w 261"/>
                <a:gd name="T29" fmla="*/ 1454 h 178"/>
                <a:gd name="T30" fmla="*/ 4024 w 261"/>
                <a:gd name="T31" fmla="*/ 3113 h 178"/>
                <a:gd name="T32" fmla="*/ 4024 w 261"/>
                <a:gd name="T33" fmla="*/ 3361 h 178"/>
                <a:gd name="T34" fmla="*/ 4069 w 261"/>
                <a:gd name="T35" fmla="*/ 2759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1" h="178">
                  <a:moveTo>
                    <a:pt x="261" y="146"/>
                  </a:moveTo>
                  <a:cubicBezTo>
                    <a:pt x="261" y="65"/>
                    <a:pt x="196" y="0"/>
                    <a:pt x="116" y="0"/>
                  </a:cubicBezTo>
                  <a:cubicBezTo>
                    <a:pt x="69" y="0"/>
                    <a:pt x="27" y="23"/>
                    <a:pt x="0" y="58"/>
                  </a:cubicBezTo>
                  <a:cubicBezTo>
                    <a:pt x="16" y="42"/>
                    <a:pt x="36" y="29"/>
                    <a:pt x="58" y="22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6"/>
                    <a:pt x="75" y="12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80" y="16"/>
                    <a:pt x="82" y="16"/>
                  </a:cubicBezTo>
                  <a:cubicBezTo>
                    <a:pt x="90" y="14"/>
                    <a:pt x="99" y="14"/>
                    <a:pt x="107" y="14"/>
                  </a:cubicBezTo>
                  <a:cubicBezTo>
                    <a:pt x="143" y="14"/>
                    <a:pt x="178" y="26"/>
                    <a:pt x="205" y="50"/>
                  </a:cubicBezTo>
                  <a:cubicBezTo>
                    <a:pt x="207" y="51"/>
                    <a:pt x="208" y="53"/>
                    <a:pt x="207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15" y="52"/>
                    <a:pt x="228" y="65"/>
                    <a:pt x="226" y="75"/>
                  </a:cubicBezTo>
                  <a:cubicBezTo>
                    <a:pt x="228" y="75"/>
                    <a:pt x="230" y="76"/>
                    <a:pt x="231" y="77"/>
                  </a:cubicBezTo>
                  <a:cubicBezTo>
                    <a:pt x="249" y="103"/>
                    <a:pt x="258" y="133"/>
                    <a:pt x="258" y="165"/>
                  </a:cubicBezTo>
                  <a:cubicBezTo>
                    <a:pt x="258" y="169"/>
                    <a:pt x="258" y="174"/>
                    <a:pt x="258" y="178"/>
                  </a:cubicBezTo>
                  <a:cubicBezTo>
                    <a:pt x="260" y="168"/>
                    <a:pt x="261" y="157"/>
                    <a:pt x="261" y="1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Oval 132">
              <a:extLst>
                <a:ext uri="{FF2B5EF4-FFF2-40B4-BE49-F238E27FC236}">
                  <a16:creationId xmlns:a16="http://schemas.microsoft.com/office/drawing/2014/main" id="{60C6EBB8-1AF1-4754-BD1B-27438883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1837"/>
              <a:ext cx="55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89" name="Freeform 133">
              <a:extLst>
                <a:ext uri="{FF2B5EF4-FFF2-40B4-BE49-F238E27FC236}">
                  <a16:creationId xmlns:a16="http://schemas.microsoft.com/office/drawing/2014/main" id="{684F71C7-58AD-4E68-9735-88C4D9B5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840"/>
              <a:ext cx="50" cy="61"/>
            </a:xfrm>
            <a:custGeom>
              <a:avLst/>
              <a:gdLst>
                <a:gd name="T0" fmla="*/ 250 w 20"/>
                <a:gd name="T1" fmla="*/ 374 h 23"/>
                <a:gd name="T2" fmla="*/ 83 w 20"/>
                <a:gd name="T3" fmla="*/ 149 h 23"/>
                <a:gd name="T4" fmla="*/ 113 w 20"/>
                <a:gd name="T5" fmla="*/ 0 h 23"/>
                <a:gd name="T6" fmla="*/ 0 w 20"/>
                <a:gd name="T7" fmla="*/ 204 h 23"/>
                <a:gd name="T8" fmla="*/ 175 w 20"/>
                <a:gd name="T9" fmla="*/ 430 h 23"/>
                <a:gd name="T10" fmla="*/ 313 w 20"/>
                <a:gd name="T11" fmla="*/ 353 h 23"/>
                <a:gd name="T12" fmla="*/ 250 w 20"/>
                <a:gd name="T13" fmla="*/ 3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6" y="20"/>
                  </a:moveTo>
                  <a:cubicBezTo>
                    <a:pt x="10" y="20"/>
                    <a:pt x="5" y="14"/>
                    <a:pt x="5" y="8"/>
                  </a:cubicBezTo>
                  <a:cubicBezTo>
                    <a:pt x="5" y="5"/>
                    <a:pt x="6" y="2"/>
                    <a:pt x="7" y="0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" y="23"/>
                    <a:pt x="18" y="22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Oval 134">
              <a:extLst>
                <a:ext uri="{FF2B5EF4-FFF2-40B4-BE49-F238E27FC236}">
                  <a16:creationId xmlns:a16="http://schemas.microsoft.com/office/drawing/2014/main" id="{093AB76D-55AC-4489-BCB0-279BB7CD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085"/>
              <a:ext cx="48" cy="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1" name="Freeform 135">
              <a:extLst>
                <a:ext uri="{FF2B5EF4-FFF2-40B4-BE49-F238E27FC236}">
                  <a16:creationId xmlns:a16="http://schemas.microsoft.com/office/drawing/2014/main" id="{1EAB7C51-1CE0-4604-97F3-97895E8F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085"/>
              <a:ext cx="43" cy="56"/>
            </a:xfrm>
            <a:custGeom>
              <a:avLst/>
              <a:gdLst>
                <a:gd name="T0" fmla="*/ 225 w 17"/>
                <a:gd name="T1" fmla="*/ 341 h 21"/>
                <a:gd name="T2" fmla="*/ 63 w 17"/>
                <a:gd name="T3" fmla="*/ 136 h 21"/>
                <a:gd name="T4" fmla="*/ 96 w 17"/>
                <a:gd name="T5" fmla="*/ 0 h 21"/>
                <a:gd name="T6" fmla="*/ 0 w 17"/>
                <a:gd name="T7" fmla="*/ 192 h 21"/>
                <a:gd name="T8" fmla="*/ 159 w 17"/>
                <a:gd name="T9" fmla="*/ 397 h 21"/>
                <a:gd name="T10" fmla="*/ 276 w 17"/>
                <a:gd name="T11" fmla="*/ 320 h 21"/>
                <a:gd name="T12" fmla="*/ 225 w 17"/>
                <a:gd name="T13" fmla="*/ 34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1">
                  <a:moveTo>
                    <a:pt x="14" y="18"/>
                  </a:moveTo>
                  <a:cubicBezTo>
                    <a:pt x="8" y="18"/>
                    <a:pt x="4" y="13"/>
                    <a:pt x="4" y="7"/>
                  </a:cubicBezTo>
                  <a:cubicBezTo>
                    <a:pt x="4" y="4"/>
                    <a:pt x="5" y="2"/>
                    <a:pt x="6" y="0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0" y="16"/>
                    <a:pt x="4" y="21"/>
                    <a:pt x="10" y="21"/>
                  </a:cubicBezTo>
                  <a:cubicBezTo>
                    <a:pt x="13" y="21"/>
                    <a:pt x="16" y="19"/>
                    <a:pt x="17" y="17"/>
                  </a:cubicBezTo>
                  <a:cubicBezTo>
                    <a:pt x="16" y="17"/>
                    <a:pt x="15" y="18"/>
                    <a:pt x="14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136">
              <a:extLst>
                <a:ext uri="{FF2B5EF4-FFF2-40B4-BE49-F238E27FC236}">
                  <a16:creationId xmlns:a16="http://schemas.microsoft.com/office/drawing/2014/main" id="{3108D968-4F41-4564-9AAC-B970D44ED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09"/>
              <a:ext cx="33" cy="72"/>
            </a:xfrm>
            <a:custGeom>
              <a:avLst/>
              <a:gdLst>
                <a:gd name="T0" fmla="*/ 213 w 13"/>
                <a:gd name="T1" fmla="*/ 264 h 27"/>
                <a:gd name="T2" fmla="*/ 84 w 13"/>
                <a:gd name="T3" fmla="*/ 0 h 27"/>
                <a:gd name="T4" fmla="*/ 33 w 13"/>
                <a:gd name="T5" fmla="*/ 35 h 27"/>
                <a:gd name="T6" fmla="*/ 0 w 13"/>
                <a:gd name="T7" fmla="*/ 435 h 27"/>
                <a:gd name="T8" fmla="*/ 84 w 13"/>
                <a:gd name="T9" fmla="*/ 512 h 27"/>
                <a:gd name="T10" fmla="*/ 213 w 13"/>
                <a:gd name="T11" fmla="*/ 26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7">
                  <a:moveTo>
                    <a:pt x="13" y="14"/>
                  </a:moveTo>
                  <a:cubicBezTo>
                    <a:pt x="13" y="6"/>
                    <a:pt x="9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9"/>
                    <a:pt x="0" y="16"/>
                    <a:pt x="0" y="23"/>
                  </a:cubicBezTo>
                  <a:cubicBezTo>
                    <a:pt x="1" y="26"/>
                    <a:pt x="3" y="27"/>
                    <a:pt x="5" y="27"/>
                  </a:cubicBezTo>
                  <a:cubicBezTo>
                    <a:pt x="9" y="27"/>
                    <a:pt x="13" y="21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137">
              <a:extLst>
                <a:ext uri="{FF2B5EF4-FFF2-40B4-BE49-F238E27FC236}">
                  <a16:creationId xmlns:a16="http://schemas.microsoft.com/office/drawing/2014/main" id="{345568C1-9378-4235-8069-017C25A8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39"/>
              <a:ext cx="28" cy="42"/>
            </a:xfrm>
            <a:custGeom>
              <a:avLst/>
              <a:gdLst>
                <a:gd name="T0" fmla="*/ 130 w 11"/>
                <a:gd name="T1" fmla="*/ 221 h 16"/>
                <a:gd name="T2" fmla="*/ 20 w 11"/>
                <a:gd name="T3" fmla="*/ 0 h 16"/>
                <a:gd name="T4" fmla="*/ 0 w 11"/>
                <a:gd name="T5" fmla="*/ 221 h 16"/>
                <a:gd name="T6" fmla="*/ 84 w 11"/>
                <a:gd name="T7" fmla="*/ 289 h 16"/>
                <a:gd name="T8" fmla="*/ 181 w 11"/>
                <a:gd name="T9" fmla="*/ 200 h 16"/>
                <a:gd name="T10" fmla="*/ 130 w 11"/>
                <a:gd name="T11" fmla="*/ 2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12"/>
                  </a:moveTo>
                  <a:cubicBezTo>
                    <a:pt x="4" y="12"/>
                    <a:pt x="1" y="7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1" y="15"/>
                    <a:pt x="3" y="16"/>
                    <a:pt x="5" y="16"/>
                  </a:cubicBezTo>
                  <a:cubicBezTo>
                    <a:pt x="8" y="16"/>
                    <a:pt x="10" y="14"/>
                    <a:pt x="11" y="11"/>
                  </a:cubicBezTo>
                  <a:cubicBezTo>
                    <a:pt x="10" y="11"/>
                    <a:pt x="9" y="12"/>
                    <a:pt x="8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138">
              <a:extLst>
                <a:ext uri="{FF2B5EF4-FFF2-40B4-BE49-F238E27FC236}">
                  <a16:creationId xmlns:a16="http://schemas.microsoft.com/office/drawing/2014/main" id="{3F8158A5-12D4-40EF-8644-65A20094E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2181"/>
              <a:ext cx="53" cy="4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5" name="Freeform 139">
              <a:extLst>
                <a:ext uri="{FF2B5EF4-FFF2-40B4-BE49-F238E27FC236}">
                  <a16:creationId xmlns:a16="http://schemas.microsoft.com/office/drawing/2014/main" id="{A9C139FE-4DD3-4151-8BD6-2831C954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184"/>
              <a:ext cx="48" cy="45"/>
            </a:xfrm>
            <a:custGeom>
              <a:avLst/>
              <a:gdLst>
                <a:gd name="T0" fmla="*/ 243 w 19"/>
                <a:gd name="T1" fmla="*/ 259 h 17"/>
                <a:gd name="T2" fmla="*/ 63 w 19"/>
                <a:gd name="T3" fmla="*/ 90 h 17"/>
                <a:gd name="T4" fmla="*/ 96 w 19"/>
                <a:gd name="T5" fmla="*/ 0 h 17"/>
                <a:gd name="T6" fmla="*/ 0 w 19"/>
                <a:gd name="T7" fmla="*/ 148 h 17"/>
                <a:gd name="T8" fmla="*/ 179 w 19"/>
                <a:gd name="T9" fmla="*/ 315 h 17"/>
                <a:gd name="T10" fmla="*/ 306 w 19"/>
                <a:gd name="T11" fmla="*/ 259 h 17"/>
                <a:gd name="T12" fmla="*/ 243 w 19"/>
                <a:gd name="T13" fmla="*/ 25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15" y="14"/>
                  </a:moveTo>
                  <a:cubicBezTo>
                    <a:pt x="9" y="14"/>
                    <a:pt x="4" y="10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13"/>
                    <a:pt x="5" y="17"/>
                    <a:pt x="11" y="17"/>
                  </a:cubicBezTo>
                  <a:cubicBezTo>
                    <a:pt x="14" y="17"/>
                    <a:pt x="17" y="16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Oval 140">
              <a:extLst>
                <a:ext uri="{FF2B5EF4-FFF2-40B4-BE49-F238E27FC236}">
                  <a16:creationId xmlns:a16="http://schemas.microsoft.com/office/drawing/2014/main" id="{542078C6-45EF-442D-A88C-D26553CB1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1963"/>
              <a:ext cx="63" cy="77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7" name="Freeform 141">
              <a:extLst>
                <a:ext uri="{FF2B5EF4-FFF2-40B4-BE49-F238E27FC236}">
                  <a16:creationId xmlns:a16="http://schemas.microsoft.com/office/drawing/2014/main" id="{A92B2B37-214D-4E9F-A2CF-80618A83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65"/>
              <a:ext cx="58" cy="75"/>
            </a:xfrm>
            <a:custGeom>
              <a:avLst/>
              <a:gdLst>
                <a:gd name="T0" fmla="*/ 285 w 23"/>
                <a:gd name="T1" fmla="*/ 445 h 28"/>
                <a:gd name="T2" fmla="*/ 83 w 23"/>
                <a:gd name="T3" fmla="*/ 171 h 28"/>
                <a:gd name="T4" fmla="*/ 126 w 23"/>
                <a:gd name="T5" fmla="*/ 0 h 28"/>
                <a:gd name="T6" fmla="*/ 0 w 23"/>
                <a:gd name="T7" fmla="*/ 273 h 28"/>
                <a:gd name="T8" fmla="*/ 209 w 23"/>
                <a:gd name="T9" fmla="*/ 538 h 28"/>
                <a:gd name="T10" fmla="*/ 368 w 23"/>
                <a:gd name="T11" fmla="*/ 423 h 28"/>
                <a:gd name="T12" fmla="*/ 285 w 23"/>
                <a:gd name="T13" fmla="*/ 4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8" y="23"/>
                  </a:moveTo>
                  <a:cubicBezTo>
                    <a:pt x="11" y="23"/>
                    <a:pt x="5" y="17"/>
                    <a:pt x="5" y="9"/>
                  </a:cubicBezTo>
                  <a:cubicBezTo>
                    <a:pt x="5" y="6"/>
                    <a:pt x="6" y="3"/>
                    <a:pt x="8" y="0"/>
                  </a:cubicBezTo>
                  <a:cubicBezTo>
                    <a:pt x="3" y="2"/>
                    <a:pt x="0" y="8"/>
                    <a:pt x="0" y="14"/>
                  </a:cubicBezTo>
                  <a:cubicBezTo>
                    <a:pt x="0" y="22"/>
                    <a:pt x="6" y="28"/>
                    <a:pt x="13" y="28"/>
                  </a:cubicBezTo>
                  <a:cubicBezTo>
                    <a:pt x="17" y="28"/>
                    <a:pt x="20" y="26"/>
                    <a:pt x="23" y="22"/>
                  </a:cubicBezTo>
                  <a:cubicBezTo>
                    <a:pt x="21" y="23"/>
                    <a:pt x="19" y="23"/>
                    <a:pt x="18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142">
              <a:extLst>
                <a:ext uri="{FF2B5EF4-FFF2-40B4-BE49-F238E27FC236}">
                  <a16:creationId xmlns:a16="http://schemas.microsoft.com/office/drawing/2014/main" id="{7036A202-96BA-4A71-B83E-0E26033A6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8" cy="53"/>
            </a:xfrm>
            <a:custGeom>
              <a:avLst/>
              <a:gdLst>
                <a:gd name="T0" fmla="*/ 0 w 19"/>
                <a:gd name="T1" fmla="*/ 170 h 20"/>
                <a:gd name="T2" fmla="*/ 159 w 19"/>
                <a:gd name="T3" fmla="*/ 371 h 20"/>
                <a:gd name="T4" fmla="*/ 306 w 19"/>
                <a:gd name="T5" fmla="*/ 170 h 20"/>
                <a:gd name="T6" fmla="*/ 306 w 19"/>
                <a:gd name="T7" fmla="*/ 90 h 20"/>
                <a:gd name="T8" fmla="*/ 83 w 19"/>
                <a:gd name="T9" fmla="*/ 0 h 20"/>
                <a:gd name="T10" fmla="*/ 0 w 19"/>
                <a:gd name="T11" fmla="*/ 17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9"/>
                  </a:moveTo>
                  <a:cubicBezTo>
                    <a:pt x="0" y="15"/>
                    <a:pt x="4" y="20"/>
                    <a:pt x="10" y="20"/>
                  </a:cubicBezTo>
                  <a:cubicBezTo>
                    <a:pt x="15" y="20"/>
                    <a:pt x="19" y="15"/>
                    <a:pt x="19" y="9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143">
              <a:extLst>
                <a:ext uri="{FF2B5EF4-FFF2-40B4-BE49-F238E27FC236}">
                  <a16:creationId xmlns:a16="http://schemas.microsoft.com/office/drawing/2014/main" id="{3534709F-2C47-4B04-B258-92720566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3" cy="53"/>
            </a:xfrm>
            <a:custGeom>
              <a:avLst/>
              <a:gdLst>
                <a:gd name="T0" fmla="*/ 83 w 17"/>
                <a:gd name="T1" fmla="*/ 0 h 20"/>
                <a:gd name="T2" fmla="*/ 0 w 17"/>
                <a:gd name="T3" fmla="*/ 170 h 20"/>
                <a:gd name="T4" fmla="*/ 159 w 17"/>
                <a:gd name="T5" fmla="*/ 371 h 20"/>
                <a:gd name="T6" fmla="*/ 276 w 17"/>
                <a:gd name="T7" fmla="*/ 294 h 20"/>
                <a:gd name="T8" fmla="*/ 225 w 17"/>
                <a:gd name="T9" fmla="*/ 315 h 20"/>
                <a:gd name="T10" fmla="*/ 63 w 17"/>
                <a:gd name="T11" fmla="*/ 111 h 20"/>
                <a:gd name="T12" fmla="*/ 83 w 17"/>
                <a:gd name="T13" fmla="*/ 0 h 20"/>
                <a:gd name="T14" fmla="*/ 83 w 1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8"/>
                    <a:pt x="17" y="16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8" y="17"/>
                    <a:pt x="4" y="12"/>
                    <a:pt x="4" y="6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Oval 144">
              <a:extLst>
                <a:ext uri="{FF2B5EF4-FFF2-40B4-BE49-F238E27FC236}">
                  <a16:creationId xmlns:a16="http://schemas.microsoft.com/office/drawing/2014/main" id="{3C648CDF-FCC6-4ECB-BA24-A2C768193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1952"/>
              <a:ext cx="40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01" name="Freeform 145">
              <a:extLst>
                <a:ext uri="{FF2B5EF4-FFF2-40B4-BE49-F238E27FC236}">
                  <a16:creationId xmlns:a16="http://schemas.microsoft.com/office/drawing/2014/main" id="{C78CF0FB-B991-4082-A9B2-203AD898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955"/>
              <a:ext cx="37" cy="42"/>
            </a:xfrm>
            <a:custGeom>
              <a:avLst/>
              <a:gdLst>
                <a:gd name="T0" fmla="*/ 183 w 15"/>
                <a:gd name="T1" fmla="*/ 234 h 16"/>
                <a:gd name="T2" fmla="*/ 42 w 15"/>
                <a:gd name="T3" fmla="*/ 89 h 16"/>
                <a:gd name="T4" fmla="*/ 74 w 15"/>
                <a:gd name="T5" fmla="*/ 0 h 16"/>
                <a:gd name="T6" fmla="*/ 0 w 15"/>
                <a:gd name="T7" fmla="*/ 123 h 16"/>
                <a:gd name="T8" fmla="*/ 121 w 15"/>
                <a:gd name="T9" fmla="*/ 289 h 16"/>
                <a:gd name="T10" fmla="*/ 224 w 15"/>
                <a:gd name="T11" fmla="*/ 221 h 16"/>
                <a:gd name="T12" fmla="*/ 183 w 15"/>
                <a:gd name="T13" fmla="*/ 2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">
                  <a:moveTo>
                    <a:pt x="12" y="13"/>
                  </a:moveTo>
                  <a:cubicBezTo>
                    <a:pt x="7" y="13"/>
                    <a:pt x="3" y="9"/>
                    <a:pt x="3" y="5"/>
                  </a:cubicBezTo>
                  <a:cubicBezTo>
                    <a:pt x="3" y="3"/>
                    <a:pt x="4" y="1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1" y="16"/>
                    <a:pt x="13" y="14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B09F1234-8D1A-4262-8A07-CF8361EB53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Centrosome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F5369150-8559-4563-8DC4-741DDCEF60BD}"/>
              </a:ext>
            </a:extLst>
          </p:cNvPr>
          <p:cNvGrpSpPr>
            <a:grpSpLocks/>
          </p:cNvGrpSpPr>
          <p:nvPr/>
        </p:nvGrpSpPr>
        <p:grpSpPr bwMode="auto">
          <a:xfrm rot="-121196">
            <a:off x="3657600" y="3200400"/>
            <a:ext cx="2438400" cy="1878013"/>
            <a:chOff x="1197" y="1632"/>
            <a:chExt cx="1536" cy="1183"/>
          </a:xfrm>
        </p:grpSpPr>
        <p:grpSp>
          <p:nvGrpSpPr>
            <p:cNvPr id="33070" name="Group 4">
              <a:extLst>
                <a:ext uri="{FF2B5EF4-FFF2-40B4-BE49-F238E27FC236}">
                  <a16:creationId xmlns:a16="http://schemas.microsoft.com/office/drawing/2014/main" id="{CCCF3334-81A2-4B77-8008-18E58737D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7" y="1860"/>
              <a:ext cx="1529" cy="955"/>
              <a:chOff x="1197" y="1860"/>
              <a:chExt cx="1529" cy="955"/>
            </a:xfrm>
          </p:grpSpPr>
          <p:sp>
            <p:nvSpPr>
              <p:cNvPr id="33167" name="Freeform 5">
                <a:extLst>
                  <a:ext uri="{FF2B5EF4-FFF2-40B4-BE49-F238E27FC236}">
                    <a16:creationId xmlns:a16="http://schemas.microsoft.com/office/drawing/2014/main" id="{5DA63E26-EAC4-47A6-9318-0B2901FD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04"/>
                <a:ext cx="643" cy="494"/>
              </a:xfrm>
              <a:custGeom>
                <a:avLst/>
                <a:gdLst>
                  <a:gd name="T0" fmla="*/ 6919 w 196"/>
                  <a:gd name="T1" fmla="*/ 343 h 141"/>
                  <a:gd name="T2" fmla="*/ 6565 w 196"/>
                  <a:gd name="T3" fmla="*/ 0 h 141"/>
                  <a:gd name="T4" fmla="*/ 6499 w 196"/>
                  <a:gd name="T5" fmla="*/ 49 h 141"/>
                  <a:gd name="T6" fmla="*/ 0 w 196"/>
                  <a:gd name="T7" fmla="*/ 4810 h 141"/>
                  <a:gd name="T8" fmla="*/ 604 w 196"/>
                  <a:gd name="T9" fmla="*/ 6065 h 141"/>
                  <a:gd name="T10" fmla="*/ 6748 w 196"/>
                  <a:gd name="T11" fmla="*/ 823 h 141"/>
                  <a:gd name="T12" fmla="*/ 6919 w 196"/>
                  <a:gd name="T13" fmla="*/ 343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141">
                    <a:moveTo>
                      <a:pt x="196" y="8"/>
                    </a:moveTo>
                    <a:cubicBezTo>
                      <a:pt x="195" y="3"/>
                      <a:pt x="190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6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8" name="Freeform 6">
                <a:extLst>
                  <a:ext uri="{FF2B5EF4-FFF2-40B4-BE49-F238E27FC236}">
                    <a16:creationId xmlns:a16="http://schemas.microsoft.com/office/drawing/2014/main" id="{195AEA00-803D-48B9-92D3-FA892E4E7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682"/>
                <a:ext cx="108" cy="130"/>
              </a:xfrm>
              <a:custGeom>
                <a:avLst/>
                <a:gdLst>
                  <a:gd name="T0" fmla="*/ 1018 w 33"/>
                  <a:gd name="T1" fmla="*/ 520 h 37"/>
                  <a:gd name="T2" fmla="*/ 848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1018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9" name="Freeform 7">
                <a:extLst>
                  <a:ext uri="{FF2B5EF4-FFF2-40B4-BE49-F238E27FC236}">
                    <a16:creationId xmlns:a16="http://schemas.microsoft.com/office/drawing/2014/main" id="{3A54211A-A175-4F57-9E14-64595FD2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689"/>
                <a:ext cx="96" cy="126"/>
              </a:xfrm>
              <a:custGeom>
                <a:avLst/>
                <a:gdLst>
                  <a:gd name="T0" fmla="*/ 834 w 29"/>
                  <a:gd name="T1" fmla="*/ 515 h 36"/>
                  <a:gd name="T2" fmla="*/ 76 w 29"/>
                  <a:gd name="T3" fmla="*/ 651 h 36"/>
                  <a:gd name="T4" fmla="*/ 394 w 29"/>
                  <a:gd name="T5" fmla="*/ 88 h 36"/>
                  <a:gd name="T6" fmla="*/ 834 w 29"/>
                  <a:gd name="T7" fmla="*/ 5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6">
                    <a:moveTo>
                      <a:pt x="23" y="12"/>
                    </a:moveTo>
                    <a:cubicBezTo>
                      <a:pt x="7" y="10"/>
                      <a:pt x="6" y="36"/>
                      <a:pt x="2" y="15"/>
                    </a:cubicBezTo>
                    <a:cubicBezTo>
                      <a:pt x="0" y="9"/>
                      <a:pt x="5" y="4"/>
                      <a:pt x="11" y="2"/>
                    </a:cubicBezTo>
                    <a:cubicBezTo>
                      <a:pt x="19" y="0"/>
                      <a:pt x="29" y="13"/>
                      <a:pt x="23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0" name="Freeform 8">
                <a:extLst>
                  <a:ext uri="{FF2B5EF4-FFF2-40B4-BE49-F238E27FC236}">
                    <a16:creationId xmlns:a16="http://schemas.microsoft.com/office/drawing/2014/main" id="{BC7D570D-A29D-4203-8E9F-7ECC82B5D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749"/>
                <a:ext cx="76" cy="59"/>
              </a:xfrm>
              <a:custGeom>
                <a:avLst/>
                <a:gdLst>
                  <a:gd name="T0" fmla="*/ 0 w 23"/>
                  <a:gd name="T1" fmla="*/ 375 h 17"/>
                  <a:gd name="T2" fmla="*/ 578 w 23"/>
                  <a:gd name="T3" fmla="*/ 541 h 17"/>
                  <a:gd name="T4" fmla="*/ 753 w 23"/>
                  <a:gd name="T5" fmla="*/ 0 h 17"/>
                  <a:gd name="T6" fmla="*/ 545 w 23"/>
                  <a:gd name="T7" fmla="*/ 458 h 17"/>
                  <a:gd name="T8" fmla="*/ 0 w 23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6" y="13"/>
                    </a:cubicBezTo>
                    <a:cubicBezTo>
                      <a:pt x="23" y="9"/>
                      <a:pt x="21" y="0"/>
                      <a:pt x="21" y="0"/>
                    </a:cubicBezTo>
                    <a:cubicBezTo>
                      <a:pt x="21" y="0"/>
                      <a:pt x="20" y="9"/>
                      <a:pt x="15" y="11"/>
                    </a:cubicBezTo>
                    <a:cubicBezTo>
                      <a:pt x="9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1" name="Freeform 9">
                <a:extLst>
                  <a:ext uri="{FF2B5EF4-FFF2-40B4-BE49-F238E27FC236}">
                    <a16:creationId xmlns:a16="http://schemas.microsoft.com/office/drawing/2014/main" id="{3EBC9015-B9DC-4306-B3B9-4B3C5B041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318"/>
                <a:ext cx="588" cy="424"/>
              </a:xfrm>
              <a:custGeom>
                <a:avLst/>
                <a:gdLst>
                  <a:gd name="T0" fmla="*/ 0 w 179"/>
                  <a:gd name="T1" fmla="*/ 4555 h 121"/>
                  <a:gd name="T2" fmla="*/ 325 w 179"/>
                  <a:gd name="T3" fmla="*/ 5207 h 121"/>
                  <a:gd name="T4" fmla="*/ 6346 w 179"/>
                  <a:gd name="T5" fmla="*/ 259 h 121"/>
                  <a:gd name="T6" fmla="*/ 6172 w 179"/>
                  <a:gd name="T7" fmla="*/ 0 h 121"/>
                  <a:gd name="T8" fmla="*/ 0 w 179"/>
                  <a:gd name="T9" fmla="*/ 455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21">
                    <a:moveTo>
                      <a:pt x="0" y="106"/>
                    </a:moveTo>
                    <a:cubicBezTo>
                      <a:pt x="0" y="106"/>
                      <a:pt x="9" y="112"/>
                      <a:pt x="9" y="121"/>
                    </a:cubicBezTo>
                    <a:cubicBezTo>
                      <a:pt x="179" y="6"/>
                      <a:pt x="179" y="6"/>
                      <a:pt x="179" y="6"/>
                    </a:cubicBezTo>
                    <a:cubicBezTo>
                      <a:pt x="179" y="6"/>
                      <a:pt x="178" y="0"/>
                      <a:pt x="174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2" name="Freeform 10">
                <a:extLst>
                  <a:ext uri="{FF2B5EF4-FFF2-40B4-BE49-F238E27FC236}">
                    <a16:creationId xmlns:a16="http://schemas.microsoft.com/office/drawing/2014/main" id="{26A40560-1E72-44F2-97BB-EFFD6006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318"/>
                <a:ext cx="571" cy="399"/>
              </a:xfrm>
              <a:custGeom>
                <a:avLst/>
                <a:gdLst>
                  <a:gd name="T0" fmla="*/ 0 w 174"/>
                  <a:gd name="T1" fmla="*/ 4767 h 114"/>
                  <a:gd name="T2" fmla="*/ 6150 w 174"/>
                  <a:gd name="T3" fmla="*/ 0 h 114"/>
                  <a:gd name="T4" fmla="*/ 6150 w 174"/>
                  <a:gd name="T5" fmla="*/ 49 h 114"/>
                  <a:gd name="T6" fmla="*/ 75 w 174"/>
                  <a:gd name="T7" fmla="*/ 4890 h 114"/>
                  <a:gd name="T8" fmla="*/ 0 w 174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14">
                    <a:moveTo>
                      <a:pt x="0" y="11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0"/>
                      <a:pt x="174" y="0"/>
                      <a:pt x="174" y="1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1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3" name="Line 11">
                <a:extLst>
                  <a:ext uri="{FF2B5EF4-FFF2-40B4-BE49-F238E27FC236}">
                    <a16:creationId xmlns:a16="http://schemas.microsoft.com/office/drawing/2014/main" id="{3A6DF85E-994B-439C-BBC9-4657B443B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0" y="2448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4" name="Line 12">
                <a:extLst>
                  <a:ext uri="{FF2B5EF4-FFF2-40B4-BE49-F238E27FC236}">
                    <a16:creationId xmlns:a16="http://schemas.microsoft.com/office/drawing/2014/main" id="{3672C685-8F4F-424B-8DF2-C1D23E6AF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0" y="2448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5" name="Freeform 13">
                <a:extLst>
                  <a:ext uri="{FF2B5EF4-FFF2-40B4-BE49-F238E27FC236}">
                    <a16:creationId xmlns:a16="http://schemas.microsoft.com/office/drawing/2014/main" id="{65A7B70F-E9F0-4435-856F-BA56C2D9D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742"/>
                <a:ext cx="29" cy="49"/>
              </a:xfrm>
              <a:custGeom>
                <a:avLst/>
                <a:gdLst>
                  <a:gd name="T0" fmla="*/ 0 w 9"/>
                  <a:gd name="T1" fmla="*/ 0 h 14"/>
                  <a:gd name="T2" fmla="*/ 300 w 9"/>
                  <a:gd name="T3" fmla="*/ 602 h 14"/>
                  <a:gd name="T4" fmla="*/ 0 w 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0" y="0"/>
                      <a:pt x="1" y="11"/>
                      <a:pt x="9" y="14"/>
                    </a:cubicBezTo>
                    <a:cubicBezTo>
                      <a:pt x="9" y="14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6" name="Freeform 14">
                <a:extLst>
                  <a:ext uri="{FF2B5EF4-FFF2-40B4-BE49-F238E27FC236}">
                    <a16:creationId xmlns:a16="http://schemas.microsoft.com/office/drawing/2014/main" id="{661010AE-A31B-4077-AF82-0AFD7F53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682"/>
                <a:ext cx="108" cy="130"/>
              </a:xfrm>
              <a:custGeom>
                <a:avLst/>
                <a:gdLst>
                  <a:gd name="T0" fmla="*/ 1018 w 33"/>
                  <a:gd name="T1" fmla="*/ 520 h 37"/>
                  <a:gd name="T2" fmla="*/ 848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1018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7" name="Freeform 15">
                <a:extLst>
                  <a:ext uri="{FF2B5EF4-FFF2-40B4-BE49-F238E27FC236}">
                    <a16:creationId xmlns:a16="http://schemas.microsoft.com/office/drawing/2014/main" id="{EF9CA3E7-69D1-4AFA-84AA-A7166A64E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04"/>
                <a:ext cx="643" cy="494"/>
              </a:xfrm>
              <a:custGeom>
                <a:avLst/>
                <a:gdLst>
                  <a:gd name="T0" fmla="*/ 561 w 196"/>
                  <a:gd name="T1" fmla="*/ 6065 h 141"/>
                  <a:gd name="T2" fmla="*/ 6748 w 196"/>
                  <a:gd name="T3" fmla="*/ 823 h 141"/>
                  <a:gd name="T4" fmla="*/ 6919 w 196"/>
                  <a:gd name="T5" fmla="*/ 343 h 141"/>
                  <a:gd name="T6" fmla="*/ 6565 w 196"/>
                  <a:gd name="T7" fmla="*/ 0 h 141"/>
                  <a:gd name="T8" fmla="*/ 6499 w 196"/>
                  <a:gd name="T9" fmla="*/ 49 h 141"/>
                  <a:gd name="T10" fmla="*/ 0 w 196"/>
                  <a:gd name="T11" fmla="*/ 4810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141">
                    <a:moveTo>
                      <a:pt x="16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6" y="8"/>
                    </a:cubicBezTo>
                    <a:cubicBezTo>
                      <a:pt x="195" y="3"/>
                      <a:pt x="190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8" name="Freeform 16">
                <a:extLst>
                  <a:ext uri="{FF2B5EF4-FFF2-40B4-BE49-F238E27FC236}">
                    <a16:creationId xmlns:a16="http://schemas.microsoft.com/office/drawing/2014/main" id="{AC528751-343E-4275-B74E-9831A7868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357"/>
                <a:ext cx="565" cy="423"/>
              </a:xfrm>
              <a:custGeom>
                <a:avLst/>
                <a:gdLst>
                  <a:gd name="T0" fmla="*/ 7 w 565"/>
                  <a:gd name="T1" fmla="*/ 406 h 423"/>
                  <a:gd name="T2" fmla="*/ 0 w 565"/>
                  <a:gd name="T3" fmla="*/ 423 h 423"/>
                  <a:gd name="T4" fmla="*/ 558 w 565"/>
                  <a:gd name="T5" fmla="*/ 10 h 423"/>
                  <a:gd name="T6" fmla="*/ 565 w 565"/>
                  <a:gd name="T7" fmla="*/ 0 h 423"/>
                  <a:gd name="T8" fmla="*/ 7 w 565"/>
                  <a:gd name="T9" fmla="*/ 406 h 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423">
                    <a:moveTo>
                      <a:pt x="7" y="406"/>
                    </a:moveTo>
                    <a:lnTo>
                      <a:pt x="0" y="423"/>
                    </a:lnTo>
                    <a:lnTo>
                      <a:pt x="558" y="10"/>
                    </a:lnTo>
                    <a:lnTo>
                      <a:pt x="565" y="0"/>
                    </a:lnTo>
                    <a:lnTo>
                      <a:pt x="7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" name="Freeform 17">
                <a:extLst>
                  <a:ext uri="{FF2B5EF4-FFF2-40B4-BE49-F238E27FC236}">
                    <a16:creationId xmlns:a16="http://schemas.microsoft.com/office/drawing/2014/main" id="{AAD658A9-EB03-4590-9423-3B888D191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220"/>
                <a:ext cx="643" cy="494"/>
              </a:xfrm>
              <a:custGeom>
                <a:avLst/>
                <a:gdLst>
                  <a:gd name="T0" fmla="*/ 6889 w 196"/>
                  <a:gd name="T1" fmla="*/ 392 h 141"/>
                  <a:gd name="T2" fmla="*/ 6532 w 196"/>
                  <a:gd name="T3" fmla="*/ 0 h 141"/>
                  <a:gd name="T4" fmla="*/ 6456 w 196"/>
                  <a:gd name="T5" fmla="*/ 49 h 141"/>
                  <a:gd name="T6" fmla="*/ 0 w 196"/>
                  <a:gd name="T7" fmla="*/ 4810 h 141"/>
                  <a:gd name="T8" fmla="*/ 561 w 196"/>
                  <a:gd name="T9" fmla="*/ 6065 h 141"/>
                  <a:gd name="T10" fmla="*/ 6748 w 196"/>
                  <a:gd name="T11" fmla="*/ 823 h 141"/>
                  <a:gd name="T12" fmla="*/ 6889 w 196"/>
                  <a:gd name="T13" fmla="*/ 392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141">
                    <a:moveTo>
                      <a:pt x="195" y="9"/>
                    </a:moveTo>
                    <a:cubicBezTo>
                      <a:pt x="194" y="3"/>
                      <a:pt x="190" y="0"/>
                      <a:pt x="185" y="0"/>
                    </a:cubicBezTo>
                    <a:cubicBezTo>
                      <a:pt x="185" y="0"/>
                      <a:pt x="183" y="1"/>
                      <a:pt x="183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5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0" name="Freeform 18">
                <a:extLst>
                  <a:ext uri="{FF2B5EF4-FFF2-40B4-BE49-F238E27FC236}">
                    <a16:creationId xmlns:a16="http://schemas.microsoft.com/office/drawing/2014/main" id="{12A08262-1ACF-462A-A459-376B1E10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598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02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1"/>
                      <a:pt x="30" y="30"/>
                      <a:pt x="23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4" y="4"/>
                      <a:pt x="28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" name="Freeform 19">
                <a:extLst>
                  <a:ext uri="{FF2B5EF4-FFF2-40B4-BE49-F238E27FC236}">
                    <a16:creationId xmlns:a16="http://schemas.microsoft.com/office/drawing/2014/main" id="{2AF6A930-8104-4DAC-9696-AF764C462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605"/>
                <a:ext cx="95" cy="130"/>
              </a:xfrm>
              <a:custGeom>
                <a:avLst/>
                <a:gdLst>
                  <a:gd name="T0" fmla="*/ 773 w 29"/>
                  <a:gd name="T1" fmla="*/ 520 h 37"/>
                  <a:gd name="T2" fmla="*/ 33 w 29"/>
                  <a:gd name="T3" fmla="*/ 654 h 37"/>
                  <a:gd name="T4" fmla="*/ 387 w 29"/>
                  <a:gd name="T5" fmla="*/ 88 h 37"/>
                  <a:gd name="T6" fmla="*/ 773 w 29"/>
                  <a:gd name="T7" fmla="*/ 5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22" y="12"/>
                    </a:moveTo>
                    <a:cubicBezTo>
                      <a:pt x="7" y="10"/>
                      <a:pt x="6" y="37"/>
                      <a:pt x="1" y="15"/>
                    </a:cubicBezTo>
                    <a:cubicBezTo>
                      <a:pt x="0" y="9"/>
                      <a:pt x="4" y="4"/>
                      <a:pt x="11" y="2"/>
                    </a:cubicBezTo>
                    <a:cubicBezTo>
                      <a:pt x="19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2" name="Freeform 20">
                <a:extLst>
                  <a:ext uri="{FF2B5EF4-FFF2-40B4-BE49-F238E27FC236}">
                    <a16:creationId xmlns:a16="http://schemas.microsoft.com/office/drawing/2014/main" id="{AC20D895-04E0-4905-891A-27115A18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665"/>
                <a:ext cx="75" cy="59"/>
              </a:xfrm>
              <a:custGeom>
                <a:avLst/>
                <a:gdLst>
                  <a:gd name="T0" fmla="*/ 0 w 23"/>
                  <a:gd name="T1" fmla="*/ 375 h 17"/>
                  <a:gd name="T2" fmla="*/ 522 w 23"/>
                  <a:gd name="T3" fmla="*/ 541 h 17"/>
                  <a:gd name="T4" fmla="*/ 691 w 23"/>
                  <a:gd name="T5" fmla="*/ 0 h 17"/>
                  <a:gd name="T6" fmla="*/ 489 w 23"/>
                  <a:gd name="T7" fmla="*/ 458 h 17"/>
                  <a:gd name="T8" fmla="*/ 0 w 23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5" y="13"/>
                    </a:cubicBezTo>
                    <a:cubicBezTo>
                      <a:pt x="23" y="9"/>
                      <a:pt x="20" y="0"/>
                      <a:pt x="20" y="0"/>
                    </a:cubicBezTo>
                    <a:cubicBezTo>
                      <a:pt x="20" y="0"/>
                      <a:pt x="20" y="9"/>
                      <a:pt x="14" y="11"/>
                    </a:cubicBezTo>
                    <a:cubicBezTo>
                      <a:pt x="9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3" name="Freeform 21">
                <a:extLst>
                  <a:ext uri="{FF2B5EF4-FFF2-40B4-BE49-F238E27FC236}">
                    <a16:creationId xmlns:a16="http://schemas.microsoft.com/office/drawing/2014/main" id="{8492984E-F01A-47DF-81CF-6FBF17852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234"/>
                <a:ext cx="584" cy="424"/>
              </a:xfrm>
              <a:custGeom>
                <a:avLst/>
                <a:gdLst>
                  <a:gd name="T0" fmla="*/ 0 w 178"/>
                  <a:gd name="T1" fmla="*/ 4555 h 121"/>
                  <a:gd name="T2" fmla="*/ 322 w 178"/>
                  <a:gd name="T3" fmla="*/ 5207 h 121"/>
                  <a:gd name="T4" fmla="*/ 6286 w 178"/>
                  <a:gd name="T5" fmla="*/ 259 h 121"/>
                  <a:gd name="T6" fmla="*/ 6145 w 178"/>
                  <a:gd name="T7" fmla="*/ 0 h 121"/>
                  <a:gd name="T8" fmla="*/ 0 w 178"/>
                  <a:gd name="T9" fmla="*/ 455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21">
                    <a:moveTo>
                      <a:pt x="0" y="106"/>
                    </a:moveTo>
                    <a:cubicBezTo>
                      <a:pt x="0" y="106"/>
                      <a:pt x="9" y="112"/>
                      <a:pt x="9" y="121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8" y="0"/>
                      <a:pt x="174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" name="Freeform 22">
                <a:extLst>
                  <a:ext uri="{FF2B5EF4-FFF2-40B4-BE49-F238E27FC236}">
                    <a16:creationId xmlns:a16="http://schemas.microsoft.com/office/drawing/2014/main" id="{9D488E7E-283E-4B15-8586-B745F7F36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34"/>
                <a:ext cx="571" cy="399"/>
              </a:xfrm>
              <a:custGeom>
                <a:avLst/>
                <a:gdLst>
                  <a:gd name="T0" fmla="*/ 0 w 174"/>
                  <a:gd name="T1" fmla="*/ 4767 h 114"/>
                  <a:gd name="T2" fmla="*/ 6117 w 174"/>
                  <a:gd name="T3" fmla="*/ 0 h 114"/>
                  <a:gd name="T4" fmla="*/ 6150 w 174"/>
                  <a:gd name="T5" fmla="*/ 49 h 114"/>
                  <a:gd name="T6" fmla="*/ 75 w 174"/>
                  <a:gd name="T7" fmla="*/ 4890 h 114"/>
                  <a:gd name="T8" fmla="*/ 0 w 174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14">
                    <a:moveTo>
                      <a:pt x="0" y="111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0"/>
                      <a:pt x="174" y="0"/>
                      <a:pt x="174" y="1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1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5" name="Line 23">
                <a:extLst>
                  <a:ext uri="{FF2B5EF4-FFF2-40B4-BE49-F238E27FC236}">
                    <a16:creationId xmlns:a16="http://schemas.microsoft.com/office/drawing/2014/main" id="{78234784-8216-4B13-BA0E-E92E04E24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236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6" name="Line 24">
                <a:extLst>
                  <a:ext uri="{FF2B5EF4-FFF2-40B4-BE49-F238E27FC236}">
                    <a16:creationId xmlns:a16="http://schemas.microsoft.com/office/drawing/2014/main" id="{16CC21BA-FFBA-4D74-81CA-38A2EDF3A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46" y="236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7" name="Freeform 25">
                <a:extLst>
                  <a:ext uri="{FF2B5EF4-FFF2-40B4-BE49-F238E27FC236}">
                    <a16:creationId xmlns:a16="http://schemas.microsoft.com/office/drawing/2014/main" id="{4E09D564-6473-4895-B787-E2040F122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658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8" name="Freeform 26">
                <a:extLst>
                  <a:ext uri="{FF2B5EF4-FFF2-40B4-BE49-F238E27FC236}">
                    <a16:creationId xmlns:a16="http://schemas.microsoft.com/office/drawing/2014/main" id="{F1832951-E709-4C4B-8469-39B9DFF9F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598"/>
                <a:ext cx="105" cy="130"/>
              </a:xfrm>
              <a:custGeom>
                <a:avLst/>
                <a:gdLst>
                  <a:gd name="T0" fmla="*/ 991 w 32"/>
                  <a:gd name="T1" fmla="*/ 520 h 37"/>
                  <a:gd name="T2" fmla="*/ 807 w 32"/>
                  <a:gd name="T3" fmla="*/ 1434 h 37"/>
                  <a:gd name="T4" fmla="*/ 141 w 32"/>
                  <a:gd name="T5" fmla="*/ 1036 h 37"/>
                  <a:gd name="T6" fmla="*/ 322 w 32"/>
                  <a:gd name="T7" fmla="*/ 137 h 37"/>
                  <a:gd name="T8" fmla="*/ 991 w 32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8" y="12"/>
                    </a:moveTo>
                    <a:cubicBezTo>
                      <a:pt x="32" y="21"/>
                      <a:pt x="30" y="30"/>
                      <a:pt x="23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4" y="4"/>
                      <a:pt x="28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9" name="Freeform 27">
                <a:extLst>
                  <a:ext uri="{FF2B5EF4-FFF2-40B4-BE49-F238E27FC236}">
                    <a16:creationId xmlns:a16="http://schemas.microsoft.com/office/drawing/2014/main" id="{631C2477-21F6-4A3B-9912-EE066F13E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220"/>
                <a:ext cx="643" cy="494"/>
              </a:xfrm>
              <a:custGeom>
                <a:avLst/>
                <a:gdLst>
                  <a:gd name="T0" fmla="*/ 561 w 196"/>
                  <a:gd name="T1" fmla="*/ 6065 h 141"/>
                  <a:gd name="T2" fmla="*/ 6748 w 196"/>
                  <a:gd name="T3" fmla="*/ 823 h 141"/>
                  <a:gd name="T4" fmla="*/ 6889 w 196"/>
                  <a:gd name="T5" fmla="*/ 392 h 141"/>
                  <a:gd name="T6" fmla="*/ 6532 w 196"/>
                  <a:gd name="T7" fmla="*/ 0 h 141"/>
                  <a:gd name="T8" fmla="*/ 6456 w 196"/>
                  <a:gd name="T9" fmla="*/ 49 h 141"/>
                  <a:gd name="T10" fmla="*/ 0 w 196"/>
                  <a:gd name="T11" fmla="*/ 4810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141">
                    <a:moveTo>
                      <a:pt x="16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5" y="9"/>
                    </a:cubicBezTo>
                    <a:cubicBezTo>
                      <a:pt x="194" y="3"/>
                      <a:pt x="190" y="0"/>
                      <a:pt x="185" y="0"/>
                    </a:cubicBezTo>
                    <a:cubicBezTo>
                      <a:pt x="185" y="0"/>
                      <a:pt x="183" y="1"/>
                      <a:pt x="183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0" name="Freeform 28">
                <a:extLst>
                  <a:ext uri="{FF2B5EF4-FFF2-40B4-BE49-F238E27FC236}">
                    <a16:creationId xmlns:a16="http://schemas.microsoft.com/office/drawing/2014/main" id="{D1A54F51-A090-4A89-BC4C-7CFF281A5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73"/>
                <a:ext cx="565" cy="423"/>
              </a:xfrm>
              <a:custGeom>
                <a:avLst/>
                <a:gdLst>
                  <a:gd name="T0" fmla="*/ 3 w 565"/>
                  <a:gd name="T1" fmla="*/ 406 h 423"/>
                  <a:gd name="T2" fmla="*/ 0 w 565"/>
                  <a:gd name="T3" fmla="*/ 423 h 423"/>
                  <a:gd name="T4" fmla="*/ 555 w 565"/>
                  <a:gd name="T5" fmla="*/ 10 h 423"/>
                  <a:gd name="T6" fmla="*/ 565 w 565"/>
                  <a:gd name="T7" fmla="*/ 0 h 423"/>
                  <a:gd name="T8" fmla="*/ 3 w 565"/>
                  <a:gd name="T9" fmla="*/ 406 h 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423">
                    <a:moveTo>
                      <a:pt x="3" y="406"/>
                    </a:moveTo>
                    <a:lnTo>
                      <a:pt x="0" y="423"/>
                    </a:lnTo>
                    <a:lnTo>
                      <a:pt x="555" y="10"/>
                    </a:lnTo>
                    <a:lnTo>
                      <a:pt x="565" y="0"/>
                    </a:lnTo>
                    <a:lnTo>
                      <a:pt x="3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1" name="Freeform 29">
                <a:extLst>
                  <a:ext uri="{FF2B5EF4-FFF2-40B4-BE49-F238E27FC236}">
                    <a16:creationId xmlns:a16="http://schemas.microsoft.com/office/drawing/2014/main" id="{C293ACF1-71F1-48C9-9F31-6E2E9C36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88"/>
                <a:ext cx="728" cy="192"/>
              </a:xfrm>
              <a:custGeom>
                <a:avLst/>
                <a:gdLst>
                  <a:gd name="T0" fmla="*/ 7795 w 222"/>
                  <a:gd name="T1" fmla="*/ 513 h 55"/>
                  <a:gd name="T2" fmla="*/ 7582 w 222"/>
                  <a:gd name="T3" fmla="*/ 0 h 55"/>
                  <a:gd name="T4" fmla="*/ 7506 w 222"/>
                  <a:gd name="T5" fmla="*/ 0 h 55"/>
                  <a:gd name="T6" fmla="*/ 0 w 222"/>
                  <a:gd name="T7" fmla="*/ 939 h 55"/>
                  <a:gd name="T8" fmla="*/ 75 w 222"/>
                  <a:gd name="T9" fmla="*/ 2339 h 55"/>
                  <a:gd name="T10" fmla="*/ 7473 w 222"/>
                  <a:gd name="T11" fmla="*/ 803 h 55"/>
                  <a:gd name="T12" fmla="*/ 7795 w 222"/>
                  <a:gd name="T13" fmla="*/ 513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55">
                    <a:moveTo>
                      <a:pt x="221" y="12"/>
                    </a:moveTo>
                    <a:cubicBezTo>
                      <a:pt x="222" y="7"/>
                      <a:pt x="220" y="2"/>
                      <a:pt x="215" y="0"/>
                    </a:cubicBezTo>
                    <a:cubicBezTo>
                      <a:pt x="215" y="0"/>
                      <a:pt x="213" y="0"/>
                      <a:pt x="213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9"/>
                      <a:pt x="220" y="16"/>
                      <a:pt x="221" y="1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2" name="Freeform 30">
                <a:extLst>
                  <a:ext uri="{FF2B5EF4-FFF2-40B4-BE49-F238E27FC236}">
                    <a16:creationId xmlns:a16="http://schemas.microsoft.com/office/drawing/2014/main" id="{44AB00B9-9515-4D86-8066-90BD6EF4B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965"/>
                <a:ext cx="92" cy="115"/>
              </a:xfrm>
              <a:custGeom>
                <a:avLst/>
                <a:gdLst>
                  <a:gd name="T0" fmla="*/ 992 w 28"/>
                  <a:gd name="T1" fmla="*/ 680 h 33"/>
                  <a:gd name="T2" fmla="*/ 529 w 28"/>
                  <a:gd name="T3" fmla="*/ 1397 h 33"/>
                  <a:gd name="T4" fmla="*/ 0 w 28"/>
                  <a:gd name="T5" fmla="*/ 718 h 33"/>
                  <a:gd name="T6" fmla="*/ 496 w 28"/>
                  <a:gd name="T7" fmla="*/ 0 h 33"/>
                  <a:gd name="T8" fmla="*/ 992 w 28"/>
                  <a:gd name="T9" fmla="*/ 68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8" y="16"/>
                    </a:moveTo>
                    <a:cubicBezTo>
                      <a:pt x="28" y="26"/>
                      <a:pt x="22" y="33"/>
                      <a:pt x="15" y="33"/>
                    </a:cubicBezTo>
                    <a:cubicBezTo>
                      <a:pt x="7" y="33"/>
                      <a:pt x="1" y="26"/>
                      <a:pt x="0" y="17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3" name="Freeform 31">
                <a:extLst>
                  <a:ext uri="{FF2B5EF4-FFF2-40B4-BE49-F238E27FC236}">
                    <a16:creationId xmlns:a16="http://schemas.microsoft.com/office/drawing/2014/main" id="{971E28A5-769F-4947-B39B-71C62ED22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968"/>
                <a:ext cx="101" cy="105"/>
              </a:xfrm>
              <a:custGeom>
                <a:avLst/>
                <a:gdLst>
                  <a:gd name="T0" fmla="*/ 860 w 31"/>
                  <a:gd name="T1" fmla="*/ 651 h 30"/>
                  <a:gd name="T2" fmla="*/ 169 w 31"/>
                  <a:gd name="T3" fmla="*/ 392 h 30"/>
                  <a:gd name="T4" fmla="*/ 658 w 31"/>
                  <a:gd name="T5" fmla="*/ 49 h 30"/>
                  <a:gd name="T6" fmla="*/ 860 w 31"/>
                  <a:gd name="T7" fmla="*/ 65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25" y="15"/>
                    </a:moveTo>
                    <a:cubicBezTo>
                      <a:pt x="12" y="7"/>
                      <a:pt x="0" y="30"/>
                      <a:pt x="5" y="9"/>
                    </a:cubicBezTo>
                    <a:cubicBezTo>
                      <a:pt x="6" y="3"/>
                      <a:pt x="13" y="0"/>
                      <a:pt x="19" y="1"/>
                    </a:cubicBezTo>
                    <a:cubicBezTo>
                      <a:pt x="27" y="3"/>
                      <a:pt x="31" y="19"/>
                      <a:pt x="25" y="15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4" name="Freeform 32">
                <a:extLst>
                  <a:ext uri="{FF2B5EF4-FFF2-40B4-BE49-F238E27FC236}">
                    <a16:creationId xmlns:a16="http://schemas.microsoft.com/office/drawing/2014/main" id="{814D8B14-A859-4690-A31A-9EBB71082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042"/>
                <a:ext cx="72" cy="38"/>
              </a:xfrm>
              <a:custGeom>
                <a:avLst/>
                <a:gdLst>
                  <a:gd name="T0" fmla="*/ 0 w 22"/>
                  <a:gd name="T1" fmla="*/ 0 h 11"/>
                  <a:gd name="T2" fmla="*/ 419 w 22"/>
                  <a:gd name="T3" fmla="*/ 418 h 11"/>
                  <a:gd name="T4" fmla="*/ 772 w 22"/>
                  <a:gd name="T5" fmla="*/ 35 h 11"/>
                  <a:gd name="T6" fmla="*/ 419 w 22"/>
                  <a:gd name="T7" fmla="*/ 335 h 11"/>
                  <a:gd name="T8" fmla="*/ 0 w 2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0"/>
                    </a:moveTo>
                    <a:cubicBezTo>
                      <a:pt x="0" y="0"/>
                      <a:pt x="4" y="11"/>
                      <a:pt x="12" y="10"/>
                    </a:cubicBezTo>
                    <a:cubicBezTo>
                      <a:pt x="21" y="9"/>
                      <a:pt x="22" y="1"/>
                      <a:pt x="22" y="1"/>
                    </a:cubicBezTo>
                    <a:cubicBezTo>
                      <a:pt x="22" y="1"/>
                      <a:pt x="18" y="8"/>
                      <a:pt x="12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5" name="Freeform 33">
                <a:extLst>
                  <a:ext uri="{FF2B5EF4-FFF2-40B4-BE49-F238E27FC236}">
                    <a16:creationId xmlns:a16="http://schemas.microsoft.com/office/drawing/2014/main" id="{15EDACEF-306C-4D22-B2C7-CDF226DB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902"/>
                <a:ext cx="676" cy="140"/>
              </a:xfrm>
              <a:custGeom>
                <a:avLst/>
                <a:gdLst>
                  <a:gd name="T0" fmla="*/ 0 w 206"/>
                  <a:gd name="T1" fmla="*/ 994 h 40"/>
                  <a:gd name="T2" fmla="*/ 75 w 206"/>
                  <a:gd name="T3" fmla="*/ 1715 h 40"/>
                  <a:gd name="T4" fmla="*/ 7203 w 206"/>
                  <a:gd name="T5" fmla="*/ 343 h 40"/>
                  <a:gd name="T6" fmla="*/ 7173 w 206"/>
                  <a:gd name="T7" fmla="*/ 0 h 40"/>
                  <a:gd name="T8" fmla="*/ 0 w 206"/>
                  <a:gd name="T9" fmla="*/ 99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0">
                    <a:moveTo>
                      <a:pt x="0" y="23"/>
                    </a:moveTo>
                    <a:cubicBezTo>
                      <a:pt x="0" y="23"/>
                      <a:pt x="6" y="32"/>
                      <a:pt x="2" y="40"/>
                    </a:cubicBezTo>
                    <a:cubicBezTo>
                      <a:pt x="204" y="8"/>
                      <a:pt x="204" y="8"/>
                      <a:pt x="204" y="8"/>
                    </a:cubicBezTo>
                    <a:cubicBezTo>
                      <a:pt x="204" y="8"/>
                      <a:pt x="206" y="2"/>
                      <a:pt x="203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6" name="Freeform 34">
                <a:extLst>
                  <a:ext uri="{FF2B5EF4-FFF2-40B4-BE49-F238E27FC236}">
                    <a16:creationId xmlns:a16="http://schemas.microsoft.com/office/drawing/2014/main" id="{82662EEB-7ADE-453A-BAEB-E97C61E7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909"/>
                <a:ext cx="673" cy="108"/>
              </a:xfrm>
              <a:custGeom>
                <a:avLst/>
                <a:gdLst>
                  <a:gd name="T0" fmla="*/ 0 w 205"/>
                  <a:gd name="T1" fmla="*/ 1139 h 31"/>
                  <a:gd name="T2" fmla="*/ 7222 w 205"/>
                  <a:gd name="T3" fmla="*/ 0 h 31"/>
                  <a:gd name="T4" fmla="*/ 7222 w 205"/>
                  <a:gd name="T5" fmla="*/ 35 h 31"/>
                  <a:gd name="T6" fmla="*/ 0 w 205"/>
                  <a:gd name="T7" fmla="*/ 1310 h 31"/>
                  <a:gd name="T8" fmla="*/ 0 w 205"/>
                  <a:gd name="T9" fmla="*/ 113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31">
                    <a:moveTo>
                      <a:pt x="0" y="27"/>
                    </a:move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5" y="1"/>
                      <a:pt x="204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29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7" name="Freeform 35">
                <a:extLst>
                  <a:ext uri="{FF2B5EF4-FFF2-40B4-BE49-F238E27FC236}">
                    <a16:creationId xmlns:a16="http://schemas.microsoft.com/office/drawing/2014/main" id="{E8DC5987-49E9-4F09-A5F5-DC3A8430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000"/>
                <a:ext cx="20" cy="59"/>
              </a:xfrm>
              <a:custGeom>
                <a:avLst/>
                <a:gdLst>
                  <a:gd name="T0" fmla="*/ 110 w 6"/>
                  <a:gd name="T1" fmla="*/ 0 h 17"/>
                  <a:gd name="T2" fmla="*/ 223 w 6"/>
                  <a:gd name="T3" fmla="*/ 711 h 17"/>
                  <a:gd name="T4" fmla="*/ 110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3" y="0"/>
                      <a:pt x="0" y="11"/>
                      <a:pt x="6" y="17"/>
                    </a:cubicBezTo>
                    <a:cubicBezTo>
                      <a:pt x="6" y="17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8" name="Freeform 36">
                <a:extLst>
                  <a:ext uri="{FF2B5EF4-FFF2-40B4-BE49-F238E27FC236}">
                    <a16:creationId xmlns:a16="http://schemas.microsoft.com/office/drawing/2014/main" id="{DCEB711F-A3C2-4308-A508-10160A76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965"/>
                <a:ext cx="92" cy="115"/>
              </a:xfrm>
              <a:custGeom>
                <a:avLst/>
                <a:gdLst>
                  <a:gd name="T0" fmla="*/ 992 w 28"/>
                  <a:gd name="T1" fmla="*/ 680 h 33"/>
                  <a:gd name="T2" fmla="*/ 496 w 28"/>
                  <a:gd name="T3" fmla="*/ 1397 h 33"/>
                  <a:gd name="T4" fmla="*/ 0 w 28"/>
                  <a:gd name="T5" fmla="*/ 718 h 33"/>
                  <a:gd name="T6" fmla="*/ 496 w 28"/>
                  <a:gd name="T7" fmla="*/ 0 h 33"/>
                  <a:gd name="T8" fmla="*/ 992 w 28"/>
                  <a:gd name="T9" fmla="*/ 68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8" y="16"/>
                    </a:moveTo>
                    <a:cubicBezTo>
                      <a:pt x="28" y="25"/>
                      <a:pt x="22" y="33"/>
                      <a:pt x="14" y="33"/>
                    </a:cubicBezTo>
                    <a:cubicBezTo>
                      <a:pt x="7" y="33"/>
                      <a:pt x="1" y="26"/>
                      <a:pt x="0" y="17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9" name="Freeform 37">
                <a:extLst>
                  <a:ext uri="{FF2B5EF4-FFF2-40B4-BE49-F238E27FC236}">
                    <a16:creationId xmlns:a16="http://schemas.microsoft.com/office/drawing/2014/main" id="{C6C36B32-A926-4230-A676-7596541FC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888"/>
                <a:ext cx="728" cy="192"/>
              </a:xfrm>
              <a:custGeom>
                <a:avLst/>
                <a:gdLst>
                  <a:gd name="T0" fmla="*/ 75 w 222"/>
                  <a:gd name="T1" fmla="*/ 2339 h 55"/>
                  <a:gd name="T2" fmla="*/ 7473 w 222"/>
                  <a:gd name="T3" fmla="*/ 803 h 55"/>
                  <a:gd name="T4" fmla="*/ 7795 w 222"/>
                  <a:gd name="T5" fmla="*/ 513 h 55"/>
                  <a:gd name="T6" fmla="*/ 7582 w 222"/>
                  <a:gd name="T7" fmla="*/ 0 h 55"/>
                  <a:gd name="T8" fmla="*/ 7506 w 222"/>
                  <a:gd name="T9" fmla="*/ 0 h 55"/>
                  <a:gd name="T10" fmla="*/ 0 w 222"/>
                  <a:gd name="T11" fmla="*/ 939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2" h="55">
                    <a:moveTo>
                      <a:pt x="2" y="55"/>
                    </a:move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9"/>
                      <a:pt x="220" y="16"/>
                      <a:pt x="221" y="12"/>
                    </a:cubicBezTo>
                    <a:cubicBezTo>
                      <a:pt x="222" y="7"/>
                      <a:pt x="220" y="2"/>
                      <a:pt x="215" y="0"/>
                    </a:cubicBezTo>
                    <a:cubicBezTo>
                      <a:pt x="215" y="0"/>
                      <a:pt x="213" y="0"/>
                      <a:pt x="213" y="0"/>
                    </a:cubicBezTo>
                    <a:cubicBezTo>
                      <a:pt x="0" y="22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0" name="Freeform 38">
                <a:extLst>
                  <a:ext uri="{FF2B5EF4-FFF2-40B4-BE49-F238E27FC236}">
                    <a16:creationId xmlns:a16="http://schemas.microsoft.com/office/drawing/2014/main" id="{95CFA4D0-74CC-444E-847B-AC8B24FBF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947"/>
                <a:ext cx="680" cy="126"/>
              </a:xfrm>
              <a:custGeom>
                <a:avLst/>
                <a:gdLst>
                  <a:gd name="T0" fmla="*/ 14 w 680"/>
                  <a:gd name="T1" fmla="*/ 112 h 126"/>
                  <a:gd name="T2" fmla="*/ 0 w 680"/>
                  <a:gd name="T3" fmla="*/ 126 h 126"/>
                  <a:gd name="T4" fmla="*/ 670 w 680"/>
                  <a:gd name="T5" fmla="*/ 4 h 126"/>
                  <a:gd name="T6" fmla="*/ 680 w 680"/>
                  <a:gd name="T7" fmla="*/ 0 h 126"/>
                  <a:gd name="T8" fmla="*/ 14 w 680"/>
                  <a:gd name="T9" fmla="*/ 112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0" h="126">
                    <a:moveTo>
                      <a:pt x="14" y="112"/>
                    </a:moveTo>
                    <a:lnTo>
                      <a:pt x="0" y="126"/>
                    </a:lnTo>
                    <a:lnTo>
                      <a:pt x="670" y="4"/>
                    </a:lnTo>
                    <a:lnTo>
                      <a:pt x="680" y="0"/>
                    </a:lnTo>
                    <a:lnTo>
                      <a:pt x="14" y="11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1" name="Freeform 39">
                <a:extLst>
                  <a:ext uri="{FF2B5EF4-FFF2-40B4-BE49-F238E27FC236}">
                    <a16:creationId xmlns:a16="http://schemas.microsoft.com/office/drawing/2014/main" id="{50175FFA-4141-42BB-AE37-972CB4F4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944"/>
                <a:ext cx="729" cy="227"/>
              </a:xfrm>
              <a:custGeom>
                <a:avLst/>
                <a:gdLst>
                  <a:gd name="T0" fmla="*/ 7786 w 222"/>
                  <a:gd name="T1" fmla="*/ 464 h 65"/>
                  <a:gd name="T2" fmla="*/ 7612 w 222"/>
                  <a:gd name="T3" fmla="*/ 0 h 65"/>
                  <a:gd name="T4" fmla="*/ 7507 w 222"/>
                  <a:gd name="T5" fmla="*/ 0 h 65"/>
                  <a:gd name="T6" fmla="*/ 0 w 222"/>
                  <a:gd name="T7" fmla="*/ 1317 h 65"/>
                  <a:gd name="T8" fmla="*/ 141 w 222"/>
                  <a:gd name="T9" fmla="*/ 2769 h 65"/>
                  <a:gd name="T10" fmla="*/ 7507 w 222"/>
                  <a:gd name="T11" fmla="*/ 803 h 65"/>
                  <a:gd name="T12" fmla="*/ 7786 w 222"/>
                  <a:gd name="T13" fmla="*/ 464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65">
                    <a:moveTo>
                      <a:pt x="220" y="11"/>
                    </a:moveTo>
                    <a:cubicBezTo>
                      <a:pt x="222" y="6"/>
                      <a:pt x="219" y="2"/>
                      <a:pt x="215" y="0"/>
                    </a:cubicBezTo>
                    <a:cubicBezTo>
                      <a:pt x="214" y="0"/>
                      <a:pt x="212" y="0"/>
                      <a:pt x="2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8"/>
                      <a:pt x="219" y="16"/>
                      <a:pt x="220" y="1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2" name="Freeform 40">
                <a:extLst>
                  <a:ext uri="{FF2B5EF4-FFF2-40B4-BE49-F238E27FC236}">
                    <a16:creationId xmlns:a16="http://schemas.microsoft.com/office/drawing/2014/main" id="{C215CA44-C6F1-4B64-BE85-73BB5220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052"/>
                <a:ext cx="95" cy="119"/>
              </a:xfrm>
              <a:custGeom>
                <a:avLst/>
                <a:gdLst>
                  <a:gd name="T0" fmla="*/ 986 w 29"/>
                  <a:gd name="T1" fmla="*/ 686 h 34"/>
                  <a:gd name="T2" fmla="*/ 527 w 29"/>
                  <a:gd name="T3" fmla="*/ 1460 h 34"/>
                  <a:gd name="T4" fmla="*/ 0 w 29"/>
                  <a:gd name="T5" fmla="*/ 774 h 34"/>
                  <a:gd name="T6" fmla="*/ 462 w 29"/>
                  <a:gd name="T7" fmla="*/ 0 h 34"/>
                  <a:gd name="T8" fmla="*/ 986 w 29"/>
                  <a:gd name="T9" fmla="*/ 68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8" y="16"/>
                    </a:moveTo>
                    <a:cubicBezTo>
                      <a:pt x="29" y="25"/>
                      <a:pt x="23" y="33"/>
                      <a:pt x="15" y="34"/>
                    </a:cubicBezTo>
                    <a:cubicBezTo>
                      <a:pt x="8" y="34"/>
                      <a:pt x="1" y="27"/>
                      <a:pt x="0" y="18"/>
                    </a:cubicBezTo>
                    <a:cubicBezTo>
                      <a:pt x="0" y="8"/>
                      <a:pt x="6" y="1"/>
                      <a:pt x="13" y="0"/>
                    </a:cubicBezTo>
                    <a:cubicBezTo>
                      <a:pt x="21" y="0"/>
                      <a:pt x="27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Freeform 41">
                <a:extLst>
                  <a:ext uri="{FF2B5EF4-FFF2-40B4-BE49-F238E27FC236}">
                    <a16:creationId xmlns:a16="http://schemas.microsoft.com/office/drawing/2014/main" id="{126F0FA3-EAAF-43D5-AF5A-826B69EB1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056"/>
                <a:ext cx="99" cy="108"/>
              </a:xfrm>
              <a:custGeom>
                <a:avLst/>
                <a:gdLst>
                  <a:gd name="T0" fmla="*/ 861 w 30"/>
                  <a:gd name="T1" fmla="*/ 631 h 31"/>
                  <a:gd name="T2" fmla="*/ 142 w 30"/>
                  <a:gd name="T3" fmla="*/ 425 h 31"/>
                  <a:gd name="T4" fmla="*/ 611 w 30"/>
                  <a:gd name="T5" fmla="*/ 84 h 31"/>
                  <a:gd name="T6" fmla="*/ 861 w 30"/>
                  <a:gd name="T7" fmla="*/ 63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24" y="15"/>
                    </a:moveTo>
                    <a:cubicBezTo>
                      <a:pt x="11" y="8"/>
                      <a:pt x="0" y="31"/>
                      <a:pt x="4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6" y="3"/>
                      <a:pt x="30" y="19"/>
                      <a:pt x="24" y="15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4" name="Freeform 42">
                <a:extLst>
                  <a:ext uri="{FF2B5EF4-FFF2-40B4-BE49-F238E27FC236}">
                    <a16:creationId xmlns:a16="http://schemas.microsoft.com/office/drawing/2014/main" id="{0BDB5E48-FF0F-4BD1-921C-7AA2C16EB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129"/>
                <a:ext cx="73" cy="39"/>
              </a:xfrm>
              <a:custGeom>
                <a:avLst/>
                <a:gdLst>
                  <a:gd name="T0" fmla="*/ 0 w 22"/>
                  <a:gd name="T1" fmla="*/ 50 h 11"/>
                  <a:gd name="T2" fmla="*/ 475 w 22"/>
                  <a:gd name="T3" fmla="*/ 440 h 11"/>
                  <a:gd name="T4" fmla="*/ 803 w 22"/>
                  <a:gd name="T5" fmla="*/ 0 h 11"/>
                  <a:gd name="T6" fmla="*/ 441 w 22"/>
                  <a:gd name="T7" fmla="*/ 351 h 11"/>
                  <a:gd name="T8" fmla="*/ 0 w 2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cubicBezTo>
                      <a:pt x="0" y="1"/>
                      <a:pt x="4" y="11"/>
                      <a:pt x="13" y="10"/>
                    </a:cubicBezTo>
                    <a:cubicBezTo>
                      <a:pt x="21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2" y="8"/>
                    </a:cubicBezTo>
                    <a:cubicBezTo>
                      <a:pt x="6" y="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5" name="Freeform 43">
                <a:extLst>
                  <a:ext uri="{FF2B5EF4-FFF2-40B4-BE49-F238E27FC236}">
                    <a16:creationId xmlns:a16="http://schemas.microsoft.com/office/drawing/2014/main" id="{8CDEB2A9-4811-48F5-8345-B418D3C46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958"/>
                <a:ext cx="673" cy="168"/>
              </a:xfrm>
              <a:custGeom>
                <a:avLst/>
                <a:gdLst>
                  <a:gd name="T0" fmla="*/ 0 w 205"/>
                  <a:gd name="T1" fmla="*/ 1372 h 48"/>
                  <a:gd name="T2" fmla="*/ 76 w 205"/>
                  <a:gd name="T3" fmla="*/ 2058 h 48"/>
                  <a:gd name="T4" fmla="*/ 7176 w 205"/>
                  <a:gd name="T5" fmla="*/ 343 h 48"/>
                  <a:gd name="T6" fmla="*/ 7114 w 205"/>
                  <a:gd name="T7" fmla="*/ 0 h 48"/>
                  <a:gd name="T8" fmla="*/ 0 w 205"/>
                  <a:gd name="T9" fmla="*/ 137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48">
                    <a:moveTo>
                      <a:pt x="0" y="32"/>
                    </a:moveTo>
                    <a:cubicBezTo>
                      <a:pt x="0" y="32"/>
                      <a:pt x="6" y="41"/>
                      <a:pt x="2" y="48"/>
                    </a:cubicBezTo>
                    <a:cubicBezTo>
                      <a:pt x="203" y="8"/>
                      <a:pt x="203" y="8"/>
                      <a:pt x="203" y="8"/>
                    </a:cubicBezTo>
                    <a:cubicBezTo>
                      <a:pt x="203" y="8"/>
                      <a:pt x="205" y="2"/>
                      <a:pt x="201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6" name="Freeform 44">
                <a:extLst>
                  <a:ext uri="{FF2B5EF4-FFF2-40B4-BE49-F238E27FC236}">
                    <a16:creationId xmlns:a16="http://schemas.microsoft.com/office/drawing/2014/main" id="{046D937D-54FF-485F-A456-5AA02D22B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965"/>
                <a:ext cx="670" cy="136"/>
              </a:xfrm>
              <a:custGeom>
                <a:avLst/>
                <a:gdLst>
                  <a:gd name="T0" fmla="*/ 0 w 204"/>
                  <a:gd name="T1" fmla="*/ 1531 h 39"/>
                  <a:gd name="T2" fmla="*/ 7196 w 204"/>
                  <a:gd name="T3" fmla="*/ 0 h 39"/>
                  <a:gd name="T4" fmla="*/ 7196 w 204"/>
                  <a:gd name="T5" fmla="*/ 35 h 39"/>
                  <a:gd name="T6" fmla="*/ 33 w 204"/>
                  <a:gd name="T7" fmla="*/ 1653 h 39"/>
                  <a:gd name="T8" fmla="*/ 0 w 204"/>
                  <a:gd name="T9" fmla="*/ 153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39">
                    <a:moveTo>
                      <a:pt x="0" y="36"/>
                    </a:move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4" y="1"/>
                      <a:pt x="203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8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7" name="Freeform 45">
                <a:extLst>
                  <a:ext uri="{FF2B5EF4-FFF2-40B4-BE49-F238E27FC236}">
                    <a16:creationId xmlns:a16="http://schemas.microsoft.com/office/drawing/2014/main" id="{4099DF9F-B682-416A-B5DC-DDB10751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091"/>
                <a:ext cx="19" cy="59"/>
              </a:xfrm>
              <a:custGeom>
                <a:avLst/>
                <a:gdLst>
                  <a:gd name="T0" fmla="*/ 101 w 6"/>
                  <a:gd name="T1" fmla="*/ 0 h 17"/>
                  <a:gd name="T2" fmla="*/ 190 w 6"/>
                  <a:gd name="T3" fmla="*/ 711 h 17"/>
                  <a:gd name="T4" fmla="*/ 101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3" y="0"/>
                      <a:pt x="0" y="11"/>
                      <a:pt x="6" y="17"/>
                    </a:cubicBezTo>
                    <a:cubicBezTo>
                      <a:pt x="6" y="17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8" name="Freeform 46">
                <a:extLst>
                  <a:ext uri="{FF2B5EF4-FFF2-40B4-BE49-F238E27FC236}">
                    <a16:creationId xmlns:a16="http://schemas.microsoft.com/office/drawing/2014/main" id="{6924CED0-BC20-4E31-8FAE-AC5C97139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2052"/>
                <a:ext cx="95" cy="119"/>
              </a:xfrm>
              <a:custGeom>
                <a:avLst/>
                <a:gdLst>
                  <a:gd name="T0" fmla="*/ 986 w 29"/>
                  <a:gd name="T1" fmla="*/ 686 h 34"/>
                  <a:gd name="T2" fmla="*/ 527 w 29"/>
                  <a:gd name="T3" fmla="*/ 1460 h 34"/>
                  <a:gd name="T4" fmla="*/ 0 w 29"/>
                  <a:gd name="T5" fmla="*/ 774 h 34"/>
                  <a:gd name="T6" fmla="*/ 462 w 29"/>
                  <a:gd name="T7" fmla="*/ 0 h 34"/>
                  <a:gd name="T8" fmla="*/ 986 w 29"/>
                  <a:gd name="T9" fmla="*/ 68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8" y="16"/>
                    </a:moveTo>
                    <a:cubicBezTo>
                      <a:pt x="29" y="25"/>
                      <a:pt x="23" y="33"/>
                      <a:pt x="15" y="34"/>
                    </a:cubicBezTo>
                    <a:cubicBezTo>
                      <a:pt x="8" y="34"/>
                      <a:pt x="1" y="27"/>
                      <a:pt x="0" y="18"/>
                    </a:cubicBezTo>
                    <a:cubicBezTo>
                      <a:pt x="0" y="8"/>
                      <a:pt x="6" y="0"/>
                      <a:pt x="13" y="0"/>
                    </a:cubicBezTo>
                    <a:cubicBezTo>
                      <a:pt x="21" y="0"/>
                      <a:pt x="27" y="7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9" name="Freeform 47">
                <a:extLst>
                  <a:ext uri="{FF2B5EF4-FFF2-40B4-BE49-F238E27FC236}">
                    <a16:creationId xmlns:a16="http://schemas.microsoft.com/office/drawing/2014/main" id="{C26B6657-B4DC-425D-9335-2316662D4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944"/>
                <a:ext cx="729" cy="224"/>
              </a:xfrm>
              <a:custGeom>
                <a:avLst/>
                <a:gdLst>
                  <a:gd name="T0" fmla="*/ 141 w 222"/>
                  <a:gd name="T1" fmla="*/ 2744 h 64"/>
                  <a:gd name="T2" fmla="*/ 7507 w 222"/>
                  <a:gd name="T3" fmla="*/ 823 h 64"/>
                  <a:gd name="T4" fmla="*/ 7786 w 222"/>
                  <a:gd name="T5" fmla="*/ 480 h 64"/>
                  <a:gd name="T6" fmla="*/ 7612 w 222"/>
                  <a:gd name="T7" fmla="*/ 0 h 64"/>
                  <a:gd name="T8" fmla="*/ 7507 w 222"/>
                  <a:gd name="T9" fmla="*/ 0 h 64"/>
                  <a:gd name="T10" fmla="*/ 0 w 222"/>
                  <a:gd name="T11" fmla="*/ 1337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2" h="64">
                    <a:moveTo>
                      <a:pt x="4" y="64"/>
                    </a:move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8"/>
                      <a:pt x="219" y="16"/>
                      <a:pt x="220" y="11"/>
                    </a:cubicBezTo>
                    <a:cubicBezTo>
                      <a:pt x="222" y="6"/>
                      <a:pt x="219" y="2"/>
                      <a:pt x="215" y="0"/>
                    </a:cubicBezTo>
                    <a:cubicBezTo>
                      <a:pt x="214" y="0"/>
                      <a:pt x="212" y="0"/>
                      <a:pt x="212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0" name="Freeform 48">
                <a:extLst>
                  <a:ext uri="{FF2B5EF4-FFF2-40B4-BE49-F238E27FC236}">
                    <a16:creationId xmlns:a16="http://schemas.microsoft.com/office/drawing/2014/main" id="{0360AD6B-09FB-4ABE-9CBE-08163BF2F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003"/>
                <a:ext cx="673" cy="158"/>
              </a:xfrm>
              <a:custGeom>
                <a:avLst/>
                <a:gdLst>
                  <a:gd name="T0" fmla="*/ 13 w 673"/>
                  <a:gd name="T1" fmla="*/ 144 h 158"/>
                  <a:gd name="T2" fmla="*/ 0 w 673"/>
                  <a:gd name="T3" fmla="*/ 158 h 158"/>
                  <a:gd name="T4" fmla="*/ 663 w 673"/>
                  <a:gd name="T5" fmla="*/ 4 h 158"/>
                  <a:gd name="T6" fmla="*/ 673 w 673"/>
                  <a:gd name="T7" fmla="*/ 0 h 158"/>
                  <a:gd name="T8" fmla="*/ 13 w 673"/>
                  <a:gd name="T9" fmla="*/ 144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3" h="158">
                    <a:moveTo>
                      <a:pt x="13" y="144"/>
                    </a:moveTo>
                    <a:lnTo>
                      <a:pt x="0" y="158"/>
                    </a:lnTo>
                    <a:lnTo>
                      <a:pt x="663" y="4"/>
                    </a:lnTo>
                    <a:lnTo>
                      <a:pt x="673" y="0"/>
                    </a:lnTo>
                    <a:lnTo>
                      <a:pt x="13" y="14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1" name="Freeform 49">
                <a:extLst>
                  <a:ext uri="{FF2B5EF4-FFF2-40B4-BE49-F238E27FC236}">
                    <a16:creationId xmlns:a16="http://schemas.microsoft.com/office/drawing/2014/main" id="{361E6727-E116-44EB-8D01-70F80A1C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989"/>
                <a:ext cx="722" cy="277"/>
              </a:xfrm>
              <a:custGeom>
                <a:avLst/>
                <a:gdLst>
                  <a:gd name="T0" fmla="*/ 7745 w 220"/>
                  <a:gd name="T1" fmla="*/ 515 h 79"/>
                  <a:gd name="T2" fmla="*/ 7496 w 220"/>
                  <a:gd name="T3" fmla="*/ 49 h 79"/>
                  <a:gd name="T4" fmla="*/ 7420 w 220"/>
                  <a:gd name="T5" fmla="*/ 49 h 79"/>
                  <a:gd name="T6" fmla="*/ 0 w 220"/>
                  <a:gd name="T7" fmla="*/ 1981 h 79"/>
                  <a:gd name="T8" fmla="*/ 246 w 220"/>
                  <a:gd name="T9" fmla="*/ 3405 h 79"/>
                  <a:gd name="T10" fmla="*/ 7453 w 220"/>
                  <a:gd name="T11" fmla="*/ 859 h 79"/>
                  <a:gd name="T12" fmla="*/ 7745 w 220"/>
                  <a:gd name="T13" fmla="*/ 515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0" h="79">
                    <a:moveTo>
                      <a:pt x="219" y="12"/>
                    </a:moveTo>
                    <a:cubicBezTo>
                      <a:pt x="220" y="6"/>
                      <a:pt x="217" y="2"/>
                      <a:pt x="212" y="1"/>
                    </a:cubicBezTo>
                    <a:cubicBezTo>
                      <a:pt x="211" y="0"/>
                      <a:pt x="210" y="1"/>
                      <a:pt x="21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211" y="20"/>
                      <a:pt x="211" y="20"/>
                      <a:pt x="211" y="20"/>
                    </a:cubicBezTo>
                    <a:cubicBezTo>
                      <a:pt x="215" y="19"/>
                      <a:pt x="218" y="16"/>
                      <a:pt x="219" y="1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2" name="Freeform 50">
                <a:extLst>
                  <a:ext uri="{FF2B5EF4-FFF2-40B4-BE49-F238E27FC236}">
                    <a16:creationId xmlns:a16="http://schemas.microsoft.com/office/drawing/2014/main" id="{1B705913-600F-4387-97DD-9723ADFD4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147"/>
                <a:ext cx="95" cy="122"/>
              </a:xfrm>
              <a:custGeom>
                <a:avLst/>
                <a:gdLst>
                  <a:gd name="T0" fmla="*/ 986 w 29"/>
                  <a:gd name="T1" fmla="*/ 680 h 35"/>
                  <a:gd name="T2" fmla="*/ 599 w 29"/>
                  <a:gd name="T3" fmla="*/ 1447 h 35"/>
                  <a:gd name="T4" fmla="*/ 33 w 29"/>
                  <a:gd name="T5" fmla="*/ 802 h 35"/>
                  <a:gd name="T6" fmla="*/ 419 w 29"/>
                  <a:gd name="T7" fmla="*/ 35 h 35"/>
                  <a:gd name="T8" fmla="*/ 986 w 29"/>
                  <a:gd name="T9" fmla="*/ 68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5">
                    <a:moveTo>
                      <a:pt x="28" y="16"/>
                    </a:moveTo>
                    <a:cubicBezTo>
                      <a:pt x="29" y="25"/>
                      <a:pt x="24" y="33"/>
                      <a:pt x="17" y="34"/>
                    </a:cubicBezTo>
                    <a:cubicBezTo>
                      <a:pt x="9" y="35"/>
                      <a:pt x="2" y="28"/>
                      <a:pt x="1" y="19"/>
                    </a:cubicBezTo>
                    <a:cubicBezTo>
                      <a:pt x="0" y="10"/>
                      <a:pt x="5" y="2"/>
                      <a:pt x="12" y="1"/>
                    </a:cubicBezTo>
                    <a:cubicBezTo>
                      <a:pt x="20" y="0"/>
                      <a:pt x="27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3" name="Freeform 51">
                <a:extLst>
                  <a:ext uri="{FF2B5EF4-FFF2-40B4-BE49-F238E27FC236}">
                    <a16:creationId xmlns:a16="http://schemas.microsoft.com/office/drawing/2014/main" id="{8644CEE6-9B4D-4FEC-B6E4-1DFDE37B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154"/>
                <a:ext cx="95" cy="112"/>
              </a:xfrm>
              <a:custGeom>
                <a:avLst/>
                <a:gdLst>
                  <a:gd name="T0" fmla="*/ 848 w 29"/>
                  <a:gd name="T1" fmla="*/ 602 h 32"/>
                  <a:gd name="T2" fmla="*/ 108 w 29"/>
                  <a:gd name="T3" fmla="*/ 480 h 32"/>
                  <a:gd name="T4" fmla="*/ 557 w 29"/>
                  <a:gd name="T5" fmla="*/ 49 h 32"/>
                  <a:gd name="T6" fmla="*/ 848 w 29"/>
                  <a:gd name="T7" fmla="*/ 60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24" y="14"/>
                    </a:moveTo>
                    <a:cubicBezTo>
                      <a:pt x="10" y="7"/>
                      <a:pt x="0" y="32"/>
                      <a:pt x="3" y="11"/>
                    </a:cubicBezTo>
                    <a:cubicBezTo>
                      <a:pt x="3" y="4"/>
                      <a:pt x="9" y="0"/>
                      <a:pt x="16" y="1"/>
                    </a:cubicBezTo>
                    <a:cubicBezTo>
                      <a:pt x="24" y="2"/>
                      <a:pt x="29" y="17"/>
                      <a:pt x="24" y="14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4" name="Freeform 52">
                <a:extLst>
                  <a:ext uri="{FF2B5EF4-FFF2-40B4-BE49-F238E27FC236}">
                    <a16:creationId xmlns:a16="http://schemas.microsoft.com/office/drawing/2014/main" id="{6B8D6DEF-3059-44E9-8561-32DB85CC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224"/>
                <a:ext cx="72" cy="42"/>
              </a:xfrm>
              <a:custGeom>
                <a:avLst/>
                <a:gdLst>
                  <a:gd name="T0" fmla="*/ 0 w 22"/>
                  <a:gd name="T1" fmla="*/ 88 h 12"/>
                  <a:gd name="T2" fmla="*/ 461 w 22"/>
                  <a:gd name="T3" fmla="*/ 480 h 12"/>
                  <a:gd name="T4" fmla="*/ 772 w 22"/>
                  <a:gd name="T5" fmla="*/ 0 h 12"/>
                  <a:gd name="T6" fmla="*/ 419 w 22"/>
                  <a:gd name="T7" fmla="*/ 392 h 12"/>
                  <a:gd name="T8" fmla="*/ 0 w 22"/>
                  <a:gd name="T9" fmla="*/ 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0" y="2"/>
                      <a:pt x="5" y="12"/>
                      <a:pt x="13" y="11"/>
                    </a:cubicBezTo>
                    <a:cubicBezTo>
                      <a:pt x="21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2" y="9"/>
                    </a:cubicBezTo>
                    <a:cubicBezTo>
                      <a:pt x="6" y="1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5" name="Freeform 53">
                <a:extLst>
                  <a:ext uri="{FF2B5EF4-FFF2-40B4-BE49-F238E27FC236}">
                    <a16:creationId xmlns:a16="http://schemas.microsoft.com/office/drawing/2014/main" id="{53FE45E6-566B-4FCF-9B2C-B21B87388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007"/>
                <a:ext cx="667" cy="213"/>
              </a:xfrm>
              <a:custGeom>
                <a:avLst/>
                <a:gdLst>
                  <a:gd name="T0" fmla="*/ 0 w 203"/>
                  <a:gd name="T1" fmla="*/ 1914 h 61"/>
                  <a:gd name="T2" fmla="*/ 141 w 203"/>
                  <a:gd name="T3" fmla="*/ 2598 h 61"/>
                  <a:gd name="T4" fmla="*/ 7127 w 203"/>
                  <a:gd name="T5" fmla="*/ 293 h 61"/>
                  <a:gd name="T6" fmla="*/ 7061 w 203"/>
                  <a:gd name="T7" fmla="*/ 0 h 61"/>
                  <a:gd name="T8" fmla="*/ 0 w 203"/>
                  <a:gd name="T9" fmla="*/ 1914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3" h="61">
                    <a:moveTo>
                      <a:pt x="0" y="45"/>
                    </a:moveTo>
                    <a:cubicBezTo>
                      <a:pt x="0" y="45"/>
                      <a:pt x="7" y="53"/>
                      <a:pt x="4" y="61"/>
                    </a:cubicBezTo>
                    <a:cubicBezTo>
                      <a:pt x="201" y="7"/>
                      <a:pt x="201" y="7"/>
                      <a:pt x="201" y="7"/>
                    </a:cubicBezTo>
                    <a:cubicBezTo>
                      <a:pt x="201" y="7"/>
                      <a:pt x="203" y="1"/>
                      <a:pt x="199" y="0"/>
                    </a:cubicBez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6" name="Freeform 54">
                <a:extLst>
                  <a:ext uri="{FF2B5EF4-FFF2-40B4-BE49-F238E27FC236}">
                    <a16:creationId xmlns:a16="http://schemas.microsoft.com/office/drawing/2014/main" id="{CDC0644C-E9C9-4638-9A4D-85C717C0E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010"/>
                <a:ext cx="660" cy="186"/>
              </a:xfrm>
              <a:custGeom>
                <a:avLst/>
                <a:gdLst>
                  <a:gd name="T0" fmla="*/ 0 w 201"/>
                  <a:gd name="T1" fmla="*/ 2120 h 53"/>
                  <a:gd name="T2" fmla="*/ 7083 w 201"/>
                  <a:gd name="T3" fmla="*/ 0 h 53"/>
                  <a:gd name="T4" fmla="*/ 7083 w 201"/>
                  <a:gd name="T5" fmla="*/ 49 h 53"/>
                  <a:gd name="T6" fmla="*/ 33 w 201"/>
                  <a:gd name="T7" fmla="*/ 2292 h 53"/>
                  <a:gd name="T8" fmla="*/ 0 w 201"/>
                  <a:gd name="T9" fmla="*/ 212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53">
                    <a:moveTo>
                      <a:pt x="0" y="49"/>
                    </a:move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1" y="1"/>
                      <a:pt x="200" y="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7" name="Freeform 55">
                <a:extLst>
                  <a:ext uri="{FF2B5EF4-FFF2-40B4-BE49-F238E27FC236}">
                    <a16:creationId xmlns:a16="http://schemas.microsoft.com/office/drawing/2014/main" id="{1D123759-BAA5-4E54-BA4B-D163887F3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192"/>
                <a:ext cx="23" cy="56"/>
              </a:xfrm>
              <a:custGeom>
                <a:avLst/>
                <a:gdLst>
                  <a:gd name="T0" fmla="*/ 108 w 7"/>
                  <a:gd name="T1" fmla="*/ 0 h 16"/>
                  <a:gd name="T2" fmla="*/ 250 w 7"/>
                  <a:gd name="T3" fmla="*/ 686 h 16"/>
                  <a:gd name="T4" fmla="*/ 108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3" y="0"/>
                    </a:moveTo>
                    <a:cubicBezTo>
                      <a:pt x="3" y="0"/>
                      <a:pt x="0" y="10"/>
                      <a:pt x="7" y="16"/>
                    </a:cubicBezTo>
                    <a:cubicBezTo>
                      <a:pt x="7" y="16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8" name="Freeform 56">
                <a:extLst>
                  <a:ext uri="{FF2B5EF4-FFF2-40B4-BE49-F238E27FC236}">
                    <a16:creationId xmlns:a16="http://schemas.microsoft.com/office/drawing/2014/main" id="{4D100AC7-8B32-44D0-B497-3CC592C4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147"/>
                <a:ext cx="95" cy="122"/>
              </a:xfrm>
              <a:custGeom>
                <a:avLst/>
                <a:gdLst>
                  <a:gd name="T0" fmla="*/ 986 w 29"/>
                  <a:gd name="T1" fmla="*/ 680 h 35"/>
                  <a:gd name="T2" fmla="*/ 599 w 29"/>
                  <a:gd name="T3" fmla="*/ 1447 h 35"/>
                  <a:gd name="T4" fmla="*/ 33 w 29"/>
                  <a:gd name="T5" fmla="*/ 802 h 35"/>
                  <a:gd name="T6" fmla="*/ 419 w 29"/>
                  <a:gd name="T7" fmla="*/ 35 h 35"/>
                  <a:gd name="T8" fmla="*/ 986 w 29"/>
                  <a:gd name="T9" fmla="*/ 68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5">
                    <a:moveTo>
                      <a:pt x="28" y="16"/>
                    </a:moveTo>
                    <a:cubicBezTo>
                      <a:pt x="29" y="25"/>
                      <a:pt x="24" y="33"/>
                      <a:pt x="17" y="34"/>
                    </a:cubicBezTo>
                    <a:cubicBezTo>
                      <a:pt x="9" y="35"/>
                      <a:pt x="2" y="28"/>
                      <a:pt x="1" y="19"/>
                    </a:cubicBezTo>
                    <a:cubicBezTo>
                      <a:pt x="0" y="10"/>
                      <a:pt x="5" y="2"/>
                      <a:pt x="12" y="1"/>
                    </a:cubicBezTo>
                    <a:cubicBezTo>
                      <a:pt x="20" y="0"/>
                      <a:pt x="27" y="6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9" name="Freeform 57">
                <a:extLst>
                  <a:ext uri="{FF2B5EF4-FFF2-40B4-BE49-F238E27FC236}">
                    <a16:creationId xmlns:a16="http://schemas.microsoft.com/office/drawing/2014/main" id="{20E5FC8A-48E0-4E35-BFC3-E4152484E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989"/>
                <a:ext cx="722" cy="277"/>
              </a:xfrm>
              <a:custGeom>
                <a:avLst/>
                <a:gdLst>
                  <a:gd name="T0" fmla="*/ 217 w 220"/>
                  <a:gd name="T1" fmla="*/ 3405 h 79"/>
                  <a:gd name="T2" fmla="*/ 7453 w 220"/>
                  <a:gd name="T3" fmla="*/ 859 h 79"/>
                  <a:gd name="T4" fmla="*/ 7745 w 220"/>
                  <a:gd name="T5" fmla="*/ 515 h 79"/>
                  <a:gd name="T6" fmla="*/ 7496 w 220"/>
                  <a:gd name="T7" fmla="*/ 49 h 79"/>
                  <a:gd name="T8" fmla="*/ 7420 w 220"/>
                  <a:gd name="T9" fmla="*/ 49 h 79"/>
                  <a:gd name="T10" fmla="*/ 0 w 220"/>
                  <a:gd name="T11" fmla="*/ 1981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0" h="79">
                    <a:moveTo>
                      <a:pt x="6" y="79"/>
                    </a:moveTo>
                    <a:cubicBezTo>
                      <a:pt x="211" y="20"/>
                      <a:pt x="211" y="20"/>
                      <a:pt x="211" y="20"/>
                    </a:cubicBezTo>
                    <a:cubicBezTo>
                      <a:pt x="215" y="19"/>
                      <a:pt x="218" y="16"/>
                      <a:pt x="219" y="12"/>
                    </a:cubicBezTo>
                    <a:cubicBezTo>
                      <a:pt x="220" y="6"/>
                      <a:pt x="217" y="2"/>
                      <a:pt x="212" y="1"/>
                    </a:cubicBezTo>
                    <a:cubicBezTo>
                      <a:pt x="211" y="0"/>
                      <a:pt x="210" y="1"/>
                      <a:pt x="210" y="1"/>
                    </a:cubicBezTo>
                    <a:cubicBezTo>
                      <a:pt x="0" y="46"/>
                      <a:pt x="0" y="46"/>
                      <a:pt x="0" y="46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0" name="Freeform 58">
                <a:extLst>
                  <a:ext uri="{FF2B5EF4-FFF2-40B4-BE49-F238E27FC236}">
                    <a16:creationId xmlns:a16="http://schemas.microsoft.com/office/drawing/2014/main" id="{90A016DE-7102-4F51-97E4-A1041B051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049"/>
                <a:ext cx="663" cy="206"/>
              </a:xfrm>
              <a:custGeom>
                <a:avLst/>
                <a:gdLst>
                  <a:gd name="T0" fmla="*/ 10 w 663"/>
                  <a:gd name="T1" fmla="*/ 192 h 206"/>
                  <a:gd name="T2" fmla="*/ 0 w 663"/>
                  <a:gd name="T3" fmla="*/ 206 h 206"/>
                  <a:gd name="T4" fmla="*/ 653 w 663"/>
                  <a:gd name="T5" fmla="*/ 7 h 206"/>
                  <a:gd name="T6" fmla="*/ 663 w 663"/>
                  <a:gd name="T7" fmla="*/ 0 h 206"/>
                  <a:gd name="T8" fmla="*/ 10 w 663"/>
                  <a:gd name="T9" fmla="*/ 192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3" h="206">
                    <a:moveTo>
                      <a:pt x="10" y="192"/>
                    </a:moveTo>
                    <a:lnTo>
                      <a:pt x="0" y="206"/>
                    </a:lnTo>
                    <a:lnTo>
                      <a:pt x="653" y="7"/>
                    </a:lnTo>
                    <a:lnTo>
                      <a:pt x="663" y="0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1" name="Freeform 59">
                <a:extLst>
                  <a:ext uri="{FF2B5EF4-FFF2-40B4-BE49-F238E27FC236}">
                    <a16:creationId xmlns:a16="http://schemas.microsoft.com/office/drawing/2014/main" id="{C8C1E89A-2041-4DD1-90A4-86A01351E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05"/>
                <a:ext cx="709" cy="332"/>
              </a:xfrm>
              <a:custGeom>
                <a:avLst/>
                <a:gdLst>
                  <a:gd name="T0" fmla="*/ 7638 w 216"/>
                  <a:gd name="T1" fmla="*/ 465 h 95"/>
                  <a:gd name="T2" fmla="*/ 7359 w 216"/>
                  <a:gd name="T3" fmla="*/ 35 h 95"/>
                  <a:gd name="T4" fmla="*/ 7284 w 216"/>
                  <a:gd name="T5" fmla="*/ 35 h 95"/>
                  <a:gd name="T6" fmla="*/ 0 w 216"/>
                  <a:gd name="T7" fmla="*/ 2649 h 95"/>
                  <a:gd name="T8" fmla="*/ 322 w 216"/>
                  <a:gd name="T9" fmla="*/ 4054 h 95"/>
                  <a:gd name="T10" fmla="*/ 7392 w 216"/>
                  <a:gd name="T11" fmla="*/ 856 h 95"/>
                  <a:gd name="T12" fmla="*/ 7638 w 216"/>
                  <a:gd name="T13" fmla="*/ 465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95">
                    <a:moveTo>
                      <a:pt x="216" y="11"/>
                    </a:moveTo>
                    <a:cubicBezTo>
                      <a:pt x="216" y="6"/>
                      <a:pt x="213" y="2"/>
                      <a:pt x="208" y="1"/>
                    </a:cubicBezTo>
                    <a:cubicBezTo>
                      <a:pt x="207" y="0"/>
                      <a:pt x="206" y="1"/>
                      <a:pt x="206" y="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209" y="20"/>
                      <a:pt x="209" y="20"/>
                      <a:pt x="209" y="20"/>
                    </a:cubicBezTo>
                    <a:cubicBezTo>
                      <a:pt x="212" y="19"/>
                      <a:pt x="215" y="16"/>
                      <a:pt x="216" y="1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2" name="Freeform 60">
                <a:extLst>
                  <a:ext uri="{FF2B5EF4-FFF2-40B4-BE49-F238E27FC236}">
                    <a16:creationId xmlns:a16="http://schemas.microsoft.com/office/drawing/2014/main" id="{3761F91A-4D1D-4A59-B6D2-32FA25D18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2315"/>
                <a:ext cx="98" cy="126"/>
              </a:xfrm>
              <a:custGeom>
                <a:avLst/>
                <a:gdLst>
                  <a:gd name="T0" fmla="*/ 970 w 30"/>
                  <a:gd name="T1" fmla="*/ 651 h 36"/>
                  <a:gd name="T2" fmla="*/ 630 w 30"/>
                  <a:gd name="T3" fmla="*/ 1509 h 36"/>
                  <a:gd name="T4" fmla="*/ 33 w 30"/>
                  <a:gd name="T5" fmla="*/ 907 h 36"/>
                  <a:gd name="T6" fmla="*/ 415 w 30"/>
                  <a:gd name="T7" fmla="*/ 88 h 36"/>
                  <a:gd name="T8" fmla="*/ 970 w 30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8" y="15"/>
                    </a:moveTo>
                    <a:cubicBezTo>
                      <a:pt x="30" y="25"/>
                      <a:pt x="26" y="33"/>
                      <a:pt x="18" y="35"/>
                    </a:cubicBezTo>
                    <a:cubicBezTo>
                      <a:pt x="11" y="36"/>
                      <a:pt x="3" y="30"/>
                      <a:pt x="1" y="21"/>
                    </a:cubicBezTo>
                    <a:cubicBezTo>
                      <a:pt x="0" y="12"/>
                      <a:pt x="4" y="3"/>
                      <a:pt x="12" y="2"/>
                    </a:cubicBezTo>
                    <a:cubicBezTo>
                      <a:pt x="19" y="0"/>
                      <a:pt x="27" y="6"/>
                      <a:pt x="28" y="15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3" name="Freeform 61">
                <a:extLst>
                  <a:ext uri="{FF2B5EF4-FFF2-40B4-BE49-F238E27FC236}">
                    <a16:creationId xmlns:a16="http://schemas.microsoft.com/office/drawing/2014/main" id="{2DC9F136-C498-4123-A507-6B3DF337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329"/>
                <a:ext cx="92" cy="112"/>
              </a:xfrm>
              <a:custGeom>
                <a:avLst/>
                <a:gdLst>
                  <a:gd name="T0" fmla="*/ 779 w 28"/>
                  <a:gd name="T1" fmla="*/ 515 h 32"/>
                  <a:gd name="T2" fmla="*/ 33 w 28"/>
                  <a:gd name="T3" fmla="*/ 431 h 32"/>
                  <a:gd name="T4" fmla="*/ 463 w 28"/>
                  <a:gd name="T5" fmla="*/ 0 h 32"/>
                  <a:gd name="T6" fmla="*/ 779 w 28"/>
                  <a:gd name="T7" fmla="*/ 51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22" y="12"/>
                    </a:moveTo>
                    <a:cubicBezTo>
                      <a:pt x="7" y="7"/>
                      <a:pt x="0" y="32"/>
                      <a:pt x="1" y="10"/>
                    </a:cubicBezTo>
                    <a:cubicBezTo>
                      <a:pt x="1" y="4"/>
                      <a:pt x="7" y="0"/>
                      <a:pt x="13" y="0"/>
                    </a:cubicBezTo>
                    <a:cubicBezTo>
                      <a:pt x="21" y="0"/>
                      <a:pt x="28" y="15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4" name="Freeform 62">
                <a:extLst>
                  <a:ext uri="{FF2B5EF4-FFF2-40B4-BE49-F238E27FC236}">
                    <a16:creationId xmlns:a16="http://schemas.microsoft.com/office/drawing/2014/main" id="{F54CBC36-37A6-4618-A27F-F8AB548B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392"/>
                <a:ext cx="72" cy="45"/>
              </a:xfrm>
              <a:custGeom>
                <a:avLst/>
                <a:gdLst>
                  <a:gd name="T0" fmla="*/ 0 w 22"/>
                  <a:gd name="T1" fmla="*/ 121 h 13"/>
                  <a:gd name="T2" fmla="*/ 494 w 22"/>
                  <a:gd name="T3" fmla="*/ 457 h 13"/>
                  <a:gd name="T4" fmla="*/ 772 w 22"/>
                  <a:gd name="T5" fmla="*/ 0 h 13"/>
                  <a:gd name="T6" fmla="*/ 461 w 22"/>
                  <a:gd name="T7" fmla="*/ 370 h 13"/>
                  <a:gd name="T8" fmla="*/ 0 w 22"/>
                  <a:gd name="T9" fmla="*/ 12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cubicBezTo>
                      <a:pt x="0" y="3"/>
                      <a:pt x="5" y="13"/>
                      <a:pt x="14" y="11"/>
                    </a:cubicBezTo>
                    <a:cubicBezTo>
                      <a:pt x="22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3" y="9"/>
                    </a:cubicBezTo>
                    <a:cubicBezTo>
                      <a:pt x="7" y="1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5" name="Freeform 63">
                <a:extLst>
                  <a:ext uri="{FF2B5EF4-FFF2-40B4-BE49-F238E27FC236}">
                    <a16:creationId xmlns:a16="http://schemas.microsoft.com/office/drawing/2014/main" id="{F6BB4E2D-F48A-4F42-BCEE-2B025C16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122"/>
                <a:ext cx="653" cy="266"/>
              </a:xfrm>
              <a:custGeom>
                <a:avLst/>
                <a:gdLst>
                  <a:gd name="T0" fmla="*/ 0 w 199"/>
                  <a:gd name="T1" fmla="*/ 2538 h 76"/>
                  <a:gd name="T2" fmla="*/ 174 w 199"/>
                  <a:gd name="T3" fmla="*/ 3259 h 76"/>
                  <a:gd name="T4" fmla="*/ 6999 w 199"/>
                  <a:gd name="T5" fmla="*/ 308 h 76"/>
                  <a:gd name="T6" fmla="*/ 6891 w 199"/>
                  <a:gd name="T7" fmla="*/ 0 h 76"/>
                  <a:gd name="T8" fmla="*/ 0 w 199"/>
                  <a:gd name="T9" fmla="*/ 253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76">
                    <a:moveTo>
                      <a:pt x="0" y="59"/>
                    </a:moveTo>
                    <a:cubicBezTo>
                      <a:pt x="0" y="59"/>
                      <a:pt x="8" y="67"/>
                      <a:pt x="5" y="76"/>
                    </a:cubicBezTo>
                    <a:cubicBezTo>
                      <a:pt x="198" y="7"/>
                      <a:pt x="198" y="7"/>
                      <a:pt x="198" y="7"/>
                    </a:cubicBezTo>
                    <a:cubicBezTo>
                      <a:pt x="198" y="7"/>
                      <a:pt x="199" y="1"/>
                      <a:pt x="195" y="0"/>
                    </a:cubicBez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6" name="Freeform 64">
                <a:extLst>
                  <a:ext uri="{FF2B5EF4-FFF2-40B4-BE49-F238E27FC236}">
                    <a16:creationId xmlns:a16="http://schemas.microsoft.com/office/drawing/2014/main" id="{03F386C8-CC0F-474E-AC43-CFD4FB14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126"/>
                <a:ext cx="646" cy="238"/>
              </a:xfrm>
              <a:custGeom>
                <a:avLst/>
                <a:gdLst>
                  <a:gd name="T0" fmla="*/ 0 w 197"/>
                  <a:gd name="T1" fmla="*/ 2744 h 68"/>
                  <a:gd name="T2" fmla="*/ 6916 w 197"/>
                  <a:gd name="T3" fmla="*/ 0 h 68"/>
                  <a:gd name="T4" fmla="*/ 6916 w 197"/>
                  <a:gd name="T5" fmla="*/ 49 h 68"/>
                  <a:gd name="T6" fmla="*/ 33 w 197"/>
                  <a:gd name="T7" fmla="*/ 2916 h 68"/>
                  <a:gd name="T8" fmla="*/ 0 w 197"/>
                  <a:gd name="T9" fmla="*/ 274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68">
                    <a:moveTo>
                      <a:pt x="0" y="64"/>
                    </a:move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0"/>
                      <a:pt x="197" y="0"/>
                      <a:pt x="196" y="1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8"/>
                      <a:pt x="1" y="66"/>
                      <a:pt x="0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7" name="Freeform 65">
                <a:extLst>
                  <a:ext uri="{FF2B5EF4-FFF2-40B4-BE49-F238E27FC236}">
                    <a16:creationId xmlns:a16="http://schemas.microsoft.com/office/drawing/2014/main" id="{7D88B275-A15D-47D1-B20D-49E1FB848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2364"/>
                <a:ext cx="26" cy="56"/>
              </a:xfrm>
              <a:custGeom>
                <a:avLst/>
                <a:gdLst>
                  <a:gd name="T0" fmla="*/ 75 w 8"/>
                  <a:gd name="T1" fmla="*/ 0 h 16"/>
                  <a:gd name="T2" fmla="*/ 276 w 8"/>
                  <a:gd name="T3" fmla="*/ 686 h 16"/>
                  <a:gd name="T4" fmla="*/ 75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2" y="0"/>
                    </a:moveTo>
                    <a:cubicBezTo>
                      <a:pt x="2" y="0"/>
                      <a:pt x="0" y="11"/>
                      <a:pt x="8" y="16"/>
                    </a:cubicBezTo>
                    <a:cubicBezTo>
                      <a:pt x="8" y="16"/>
                      <a:pt x="1" y="1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8" name="Freeform 66">
                <a:extLst>
                  <a:ext uri="{FF2B5EF4-FFF2-40B4-BE49-F238E27FC236}">
                    <a16:creationId xmlns:a16="http://schemas.microsoft.com/office/drawing/2014/main" id="{0763D801-7F1B-4867-B27A-1FC87F0D5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315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509 h 36"/>
                  <a:gd name="T4" fmla="*/ 76 w 31"/>
                  <a:gd name="T5" fmla="*/ 907 h 36"/>
                  <a:gd name="T6" fmla="*/ 464 w 31"/>
                  <a:gd name="T7" fmla="*/ 88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7" y="33"/>
                      <a:pt x="19" y="35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0" y="0"/>
                      <a:pt x="28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9" name="Freeform 67">
                <a:extLst>
                  <a:ext uri="{FF2B5EF4-FFF2-40B4-BE49-F238E27FC236}">
                    <a16:creationId xmlns:a16="http://schemas.microsoft.com/office/drawing/2014/main" id="{8E03E70E-E78E-4F6F-9BAE-8E28E11CD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05"/>
                <a:ext cx="709" cy="329"/>
              </a:xfrm>
              <a:custGeom>
                <a:avLst/>
                <a:gdLst>
                  <a:gd name="T0" fmla="*/ 322 w 216"/>
                  <a:gd name="T1" fmla="*/ 4032 h 94"/>
                  <a:gd name="T2" fmla="*/ 7392 w 216"/>
                  <a:gd name="T3" fmla="*/ 858 h 94"/>
                  <a:gd name="T4" fmla="*/ 7638 w 216"/>
                  <a:gd name="T5" fmla="*/ 480 h 94"/>
                  <a:gd name="T6" fmla="*/ 7359 w 216"/>
                  <a:gd name="T7" fmla="*/ 49 h 94"/>
                  <a:gd name="T8" fmla="*/ 7284 w 216"/>
                  <a:gd name="T9" fmla="*/ 49 h 94"/>
                  <a:gd name="T10" fmla="*/ 0 w 216"/>
                  <a:gd name="T11" fmla="*/ 266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" h="94">
                    <a:moveTo>
                      <a:pt x="9" y="94"/>
                    </a:moveTo>
                    <a:cubicBezTo>
                      <a:pt x="209" y="20"/>
                      <a:pt x="209" y="20"/>
                      <a:pt x="209" y="20"/>
                    </a:cubicBezTo>
                    <a:cubicBezTo>
                      <a:pt x="212" y="19"/>
                      <a:pt x="215" y="16"/>
                      <a:pt x="216" y="11"/>
                    </a:cubicBezTo>
                    <a:cubicBezTo>
                      <a:pt x="216" y="6"/>
                      <a:pt x="213" y="2"/>
                      <a:pt x="208" y="1"/>
                    </a:cubicBezTo>
                    <a:cubicBezTo>
                      <a:pt x="207" y="0"/>
                      <a:pt x="206" y="1"/>
                      <a:pt x="206" y="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0" name="Freeform 68">
                <a:extLst>
                  <a:ext uri="{FF2B5EF4-FFF2-40B4-BE49-F238E27FC236}">
                    <a16:creationId xmlns:a16="http://schemas.microsoft.com/office/drawing/2014/main" id="{01013D63-EC1C-41B9-9D83-BA322CCDA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2164"/>
                <a:ext cx="646" cy="259"/>
              </a:xfrm>
              <a:custGeom>
                <a:avLst/>
                <a:gdLst>
                  <a:gd name="T0" fmla="*/ 13 w 646"/>
                  <a:gd name="T1" fmla="*/ 245 h 259"/>
                  <a:gd name="T2" fmla="*/ 0 w 646"/>
                  <a:gd name="T3" fmla="*/ 259 h 259"/>
                  <a:gd name="T4" fmla="*/ 636 w 646"/>
                  <a:gd name="T5" fmla="*/ 7 h 259"/>
                  <a:gd name="T6" fmla="*/ 646 w 646"/>
                  <a:gd name="T7" fmla="*/ 0 h 259"/>
                  <a:gd name="T8" fmla="*/ 13 w 646"/>
                  <a:gd name="T9" fmla="*/ 245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6" h="259">
                    <a:moveTo>
                      <a:pt x="13" y="245"/>
                    </a:moveTo>
                    <a:lnTo>
                      <a:pt x="0" y="259"/>
                    </a:lnTo>
                    <a:lnTo>
                      <a:pt x="636" y="7"/>
                    </a:lnTo>
                    <a:lnTo>
                      <a:pt x="646" y="0"/>
                    </a:lnTo>
                    <a:lnTo>
                      <a:pt x="13" y="245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1" name="Freeform 69">
                <a:extLst>
                  <a:ext uri="{FF2B5EF4-FFF2-40B4-BE49-F238E27FC236}">
                    <a16:creationId xmlns:a16="http://schemas.microsoft.com/office/drawing/2014/main" id="{BE3579B9-26E7-4ACA-BFA0-009C592F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12"/>
                <a:ext cx="696" cy="371"/>
              </a:xfrm>
              <a:custGeom>
                <a:avLst/>
                <a:gdLst>
                  <a:gd name="T0" fmla="*/ 7502 w 212"/>
                  <a:gd name="T1" fmla="*/ 431 h 106"/>
                  <a:gd name="T2" fmla="*/ 7223 w 212"/>
                  <a:gd name="T3" fmla="*/ 0 h 106"/>
                  <a:gd name="T4" fmla="*/ 7147 w 212"/>
                  <a:gd name="T5" fmla="*/ 0 h 106"/>
                  <a:gd name="T6" fmla="*/ 0 w 212"/>
                  <a:gd name="T7" fmla="*/ 3175 h 106"/>
                  <a:gd name="T8" fmla="*/ 387 w 212"/>
                  <a:gd name="T9" fmla="*/ 4547 h 106"/>
                  <a:gd name="T10" fmla="*/ 7285 w 212"/>
                  <a:gd name="T11" fmla="*/ 823 h 106"/>
                  <a:gd name="T12" fmla="*/ 7502 w 212"/>
                  <a:gd name="T13" fmla="*/ 431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106">
                    <a:moveTo>
                      <a:pt x="212" y="10"/>
                    </a:moveTo>
                    <a:cubicBezTo>
                      <a:pt x="212" y="4"/>
                      <a:pt x="209" y="0"/>
                      <a:pt x="204" y="0"/>
                    </a:cubicBezTo>
                    <a:cubicBezTo>
                      <a:pt x="203" y="0"/>
                      <a:pt x="202" y="0"/>
                      <a:pt x="202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9" y="18"/>
                      <a:pt x="212" y="14"/>
                      <a:pt x="212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2" name="Freeform 70">
                <a:extLst>
                  <a:ext uri="{FF2B5EF4-FFF2-40B4-BE49-F238E27FC236}">
                    <a16:creationId xmlns:a16="http://schemas.microsoft.com/office/drawing/2014/main" id="{8518DC1D-D902-41F0-8118-A50EC1B2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364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12 w 32"/>
                  <a:gd name="T3" fmla="*/ 1460 h 36"/>
                  <a:gd name="T4" fmla="*/ 108 w 32"/>
                  <a:gd name="T5" fmla="*/ 907 h 36"/>
                  <a:gd name="T6" fmla="*/ 420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0" y="34"/>
                    </a:cubicBezTo>
                    <a:cubicBezTo>
                      <a:pt x="13" y="36"/>
                      <a:pt x="5" y="30"/>
                      <a:pt x="3" y="21"/>
                    </a:cubicBezTo>
                    <a:cubicBezTo>
                      <a:pt x="0" y="12"/>
                      <a:pt x="4" y="4"/>
                      <a:pt x="12" y="2"/>
                    </a:cubicBezTo>
                    <a:cubicBezTo>
                      <a:pt x="19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3" name="Freeform 71">
                <a:extLst>
                  <a:ext uri="{FF2B5EF4-FFF2-40B4-BE49-F238E27FC236}">
                    <a16:creationId xmlns:a16="http://schemas.microsoft.com/office/drawing/2014/main" id="{30C94F1B-12BC-41AA-9AE0-02A854D2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374"/>
                <a:ext cx="92" cy="116"/>
              </a:xfrm>
              <a:custGeom>
                <a:avLst/>
                <a:gdLst>
                  <a:gd name="T0" fmla="*/ 779 w 28"/>
                  <a:gd name="T1" fmla="*/ 520 h 33"/>
                  <a:gd name="T2" fmla="*/ 33 w 28"/>
                  <a:gd name="T3" fmla="*/ 482 h 33"/>
                  <a:gd name="T4" fmla="*/ 421 w 28"/>
                  <a:gd name="T5" fmla="*/ 0 h 33"/>
                  <a:gd name="T6" fmla="*/ 779 w 28"/>
                  <a:gd name="T7" fmla="*/ 52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22" y="12"/>
                    </a:moveTo>
                    <a:cubicBezTo>
                      <a:pt x="7" y="7"/>
                      <a:pt x="1" y="33"/>
                      <a:pt x="1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20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4" name="Freeform 72">
                <a:extLst>
                  <a:ext uri="{FF2B5EF4-FFF2-40B4-BE49-F238E27FC236}">
                    <a16:creationId xmlns:a16="http://schemas.microsoft.com/office/drawing/2014/main" id="{7B88F36B-9F72-4EE3-A0C6-0BBA1CC4B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437"/>
                <a:ext cx="75" cy="49"/>
              </a:xfrm>
              <a:custGeom>
                <a:avLst/>
                <a:gdLst>
                  <a:gd name="T0" fmla="*/ 0 w 23"/>
                  <a:gd name="T1" fmla="*/ 221 h 14"/>
                  <a:gd name="T2" fmla="*/ 489 w 23"/>
                  <a:gd name="T3" fmla="*/ 480 h 14"/>
                  <a:gd name="T4" fmla="*/ 766 w 23"/>
                  <a:gd name="T5" fmla="*/ 0 h 14"/>
                  <a:gd name="T6" fmla="*/ 489 w 23"/>
                  <a:gd name="T7" fmla="*/ 431 h 14"/>
                  <a:gd name="T8" fmla="*/ 0 w 23"/>
                  <a:gd name="T9" fmla="*/ 22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5"/>
                    </a:moveTo>
                    <a:cubicBezTo>
                      <a:pt x="0" y="5"/>
                      <a:pt x="6" y="14"/>
                      <a:pt x="14" y="11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8"/>
                      <a:pt x="14" y="10"/>
                    </a:cubicBezTo>
                    <a:cubicBezTo>
                      <a:pt x="8" y="11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5" name="Freeform 73">
                <a:extLst>
                  <a:ext uri="{FF2B5EF4-FFF2-40B4-BE49-F238E27FC236}">
                    <a16:creationId xmlns:a16="http://schemas.microsoft.com/office/drawing/2014/main" id="{7555F7A3-B8FA-4D33-BF55-90A00873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126"/>
                <a:ext cx="637" cy="304"/>
              </a:xfrm>
              <a:custGeom>
                <a:avLst/>
                <a:gdLst>
                  <a:gd name="T0" fmla="*/ 0 w 194"/>
                  <a:gd name="T1" fmla="*/ 3030 h 87"/>
                  <a:gd name="T2" fmla="*/ 217 w 194"/>
                  <a:gd name="T3" fmla="*/ 3711 h 87"/>
                  <a:gd name="T4" fmla="*/ 6869 w 194"/>
                  <a:gd name="T5" fmla="*/ 255 h 87"/>
                  <a:gd name="T6" fmla="*/ 6728 w 194"/>
                  <a:gd name="T7" fmla="*/ 0 h 87"/>
                  <a:gd name="T8" fmla="*/ 0 w 194"/>
                  <a:gd name="T9" fmla="*/ 303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87">
                    <a:moveTo>
                      <a:pt x="0" y="71"/>
                    </a:moveTo>
                    <a:cubicBezTo>
                      <a:pt x="0" y="71"/>
                      <a:pt x="8" y="79"/>
                      <a:pt x="6" y="87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4" y="6"/>
                      <a:pt x="194" y="1"/>
                      <a:pt x="190" y="0"/>
                    </a:cubicBez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6" name="Freeform 74">
                <a:extLst>
                  <a:ext uri="{FF2B5EF4-FFF2-40B4-BE49-F238E27FC236}">
                    <a16:creationId xmlns:a16="http://schemas.microsoft.com/office/drawing/2014/main" id="{C2884620-7209-4F11-9930-3BE70B5F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129"/>
                <a:ext cx="633" cy="277"/>
              </a:xfrm>
              <a:custGeom>
                <a:avLst/>
                <a:gdLst>
                  <a:gd name="T0" fmla="*/ 0 w 193"/>
                  <a:gd name="T1" fmla="*/ 3271 h 79"/>
                  <a:gd name="T2" fmla="*/ 6776 w 193"/>
                  <a:gd name="T3" fmla="*/ 0 h 79"/>
                  <a:gd name="T4" fmla="*/ 6776 w 193"/>
                  <a:gd name="T5" fmla="*/ 49 h 79"/>
                  <a:gd name="T6" fmla="*/ 75 w 193"/>
                  <a:gd name="T7" fmla="*/ 3405 h 79"/>
                  <a:gd name="T8" fmla="*/ 0 w 193"/>
                  <a:gd name="T9" fmla="*/ 32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3" h="79">
                    <a:moveTo>
                      <a:pt x="0" y="76"/>
                    </a:moveTo>
                    <a:cubicBezTo>
                      <a:pt x="192" y="0"/>
                      <a:pt x="192" y="0"/>
                      <a:pt x="192" y="0"/>
                    </a:cubicBezTo>
                    <a:cubicBezTo>
                      <a:pt x="192" y="0"/>
                      <a:pt x="193" y="0"/>
                      <a:pt x="192" y="1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1" y="78"/>
                      <a:pt x="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7" name="Freeform 75">
                <a:extLst>
                  <a:ext uri="{FF2B5EF4-FFF2-40B4-BE49-F238E27FC236}">
                    <a16:creationId xmlns:a16="http://schemas.microsoft.com/office/drawing/2014/main" id="{39BA008A-B040-4683-AF94-FB4B7A80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413"/>
                <a:ext cx="23" cy="56"/>
              </a:xfrm>
              <a:custGeom>
                <a:avLst/>
                <a:gdLst>
                  <a:gd name="T0" fmla="*/ 33 w 7"/>
                  <a:gd name="T1" fmla="*/ 0 h 16"/>
                  <a:gd name="T2" fmla="*/ 250 w 7"/>
                  <a:gd name="T3" fmla="*/ 686 h 16"/>
                  <a:gd name="T4" fmla="*/ 33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0"/>
                      <a:pt x="0" y="11"/>
                      <a:pt x="7" y="16"/>
                    </a:cubicBezTo>
                    <a:cubicBezTo>
                      <a:pt x="7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8" name="Freeform 76">
                <a:extLst>
                  <a:ext uri="{FF2B5EF4-FFF2-40B4-BE49-F238E27FC236}">
                    <a16:creationId xmlns:a16="http://schemas.microsoft.com/office/drawing/2014/main" id="{F392A8E2-8F57-416B-AA34-F88487778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360"/>
                <a:ext cx="105" cy="130"/>
              </a:xfrm>
              <a:custGeom>
                <a:avLst/>
                <a:gdLst>
                  <a:gd name="T0" fmla="*/ 1024 w 32"/>
                  <a:gd name="T1" fmla="*/ 654 h 37"/>
                  <a:gd name="T2" fmla="*/ 712 w 32"/>
                  <a:gd name="T3" fmla="*/ 1518 h 37"/>
                  <a:gd name="T4" fmla="*/ 108 w 32"/>
                  <a:gd name="T5" fmla="*/ 952 h 37"/>
                  <a:gd name="T6" fmla="*/ 387 w 32"/>
                  <a:gd name="T7" fmla="*/ 88 h 37"/>
                  <a:gd name="T8" fmla="*/ 1024 w 32"/>
                  <a:gd name="T9" fmla="*/ 654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5"/>
                    </a:moveTo>
                    <a:cubicBezTo>
                      <a:pt x="32" y="24"/>
                      <a:pt x="28" y="33"/>
                      <a:pt x="20" y="35"/>
                    </a:cubicBezTo>
                    <a:cubicBezTo>
                      <a:pt x="13" y="37"/>
                      <a:pt x="5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9" name="Freeform 77">
                <a:extLst>
                  <a:ext uri="{FF2B5EF4-FFF2-40B4-BE49-F238E27FC236}">
                    <a16:creationId xmlns:a16="http://schemas.microsoft.com/office/drawing/2014/main" id="{F820426C-D703-4F29-9E57-91BE3102A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12"/>
                <a:ext cx="696" cy="371"/>
              </a:xfrm>
              <a:custGeom>
                <a:avLst/>
                <a:gdLst>
                  <a:gd name="T0" fmla="*/ 387 w 212"/>
                  <a:gd name="T1" fmla="*/ 4547 h 106"/>
                  <a:gd name="T2" fmla="*/ 7285 w 212"/>
                  <a:gd name="T3" fmla="*/ 823 h 106"/>
                  <a:gd name="T4" fmla="*/ 7502 w 212"/>
                  <a:gd name="T5" fmla="*/ 431 h 106"/>
                  <a:gd name="T6" fmla="*/ 7223 w 212"/>
                  <a:gd name="T7" fmla="*/ 0 h 106"/>
                  <a:gd name="T8" fmla="*/ 7147 w 212"/>
                  <a:gd name="T9" fmla="*/ 0 h 106"/>
                  <a:gd name="T10" fmla="*/ 0 w 212"/>
                  <a:gd name="T11" fmla="*/ 3175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106">
                    <a:moveTo>
                      <a:pt x="11" y="106"/>
                    </a:moveTo>
                    <a:cubicBezTo>
                      <a:pt x="206" y="19"/>
                      <a:pt x="206" y="19"/>
                      <a:pt x="206" y="19"/>
                    </a:cubicBezTo>
                    <a:cubicBezTo>
                      <a:pt x="209" y="18"/>
                      <a:pt x="212" y="14"/>
                      <a:pt x="212" y="10"/>
                    </a:cubicBezTo>
                    <a:cubicBezTo>
                      <a:pt x="212" y="4"/>
                      <a:pt x="209" y="1"/>
                      <a:pt x="204" y="0"/>
                    </a:cubicBezTo>
                    <a:cubicBezTo>
                      <a:pt x="203" y="0"/>
                      <a:pt x="202" y="0"/>
                      <a:pt x="202" y="0"/>
                    </a:cubicBezTo>
                    <a:cubicBezTo>
                      <a:pt x="0" y="74"/>
                      <a:pt x="0" y="74"/>
                      <a:pt x="0" y="74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0" name="Freeform 78">
                <a:extLst>
                  <a:ext uri="{FF2B5EF4-FFF2-40B4-BE49-F238E27FC236}">
                    <a16:creationId xmlns:a16="http://schemas.microsoft.com/office/drawing/2014/main" id="{DD95E12B-A1F4-4104-B253-CB54695A3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168"/>
                <a:ext cx="630" cy="301"/>
              </a:xfrm>
              <a:custGeom>
                <a:avLst/>
                <a:gdLst>
                  <a:gd name="T0" fmla="*/ 9 w 630"/>
                  <a:gd name="T1" fmla="*/ 283 h 301"/>
                  <a:gd name="T2" fmla="*/ 0 w 630"/>
                  <a:gd name="T3" fmla="*/ 301 h 301"/>
                  <a:gd name="T4" fmla="*/ 620 w 630"/>
                  <a:gd name="T5" fmla="*/ 7 h 301"/>
                  <a:gd name="T6" fmla="*/ 630 w 630"/>
                  <a:gd name="T7" fmla="*/ 0 h 301"/>
                  <a:gd name="T8" fmla="*/ 9 w 630"/>
                  <a:gd name="T9" fmla="*/ 283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0" h="301">
                    <a:moveTo>
                      <a:pt x="9" y="283"/>
                    </a:moveTo>
                    <a:lnTo>
                      <a:pt x="0" y="301"/>
                    </a:lnTo>
                    <a:lnTo>
                      <a:pt x="620" y="7"/>
                    </a:lnTo>
                    <a:lnTo>
                      <a:pt x="630" y="0"/>
                    </a:lnTo>
                    <a:lnTo>
                      <a:pt x="9" y="283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1" name="Freeform 79">
                <a:extLst>
                  <a:ext uri="{FF2B5EF4-FFF2-40B4-BE49-F238E27FC236}">
                    <a16:creationId xmlns:a16="http://schemas.microsoft.com/office/drawing/2014/main" id="{A17D16DE-BE30-4FFE-A013-F3A10B6B7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115"/>
                <a:ext cx="686" cy="399"/>
              </a:xfrm>
              <a:custGeom>
                <a:avLst/>
                <a:gdLst>
                  <a:gd name="T0" fmla="*/ 7392 w 209"/>
                  <a:gd name="T1" fmla="*/ 431 h 114"/>
                  <a:gd name="T2" fmla="*/ 7109 w 209"/>
                  <a:gd name="T3" fmla="*/ 49 h 114"/>
                  <a:gd name="T4" fmla="*/ 7001 w 209"/>
                  <a:gd name="T5" fmla="*/ 49 h 114"/>
                  <a:gd name="T6" fmla="*/ 0 w 209"/>
                  <a:gd name="T7" fmla="*/ 3567 h 114"/>
                  <a:gd name="T8" fmla="*/ 420 w 209"/>
                  <a:gd name="T9" fmla="*/ 4890 h 114"/>
                  <a:gd name="T10" fmla="*/ 7175 w 209"/>
                  <a:gd name="T11" fmla="*/ 858 h 114"/>
                  <a:gd name="T12" fmla="*/ 7392 w 209"/>
                  <a:gd name="T13" fmla="*/ 431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114">
                    <a:moveTo>
                      <a:pt x="209" y="10"/>
                    </a:moveTo>
                    <a:cubicBezTo>
                      <a:pt x="209" y="5"/>
                      <a:pt x="205" y="1"/>
                      <a:pt x="201" y="1"/>
                    </a:cubicBezTo>
                    <a:cubicBezTo>
                      <a:pt x="200" y="0"/>
                      <a:pt x="198" y="1"/>
                      <a:pt x="198" y="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6" y="18"/>
                      <a:pt x="209" y="15"/>
                      <a:pt x="209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2" name="Freeform 80">
                <a:extLst>
                  <a:ext uri="{FF2B5EF4-FFF2-40B4-BE49-F238E27FC236}">
                    <a16:creationId xmlns:a16="http://schemas.microsoft.com/office/drawing/2014/main" id="{888BBE1B-EA66-4FF4-995E-F242EF9C9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395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4" y="36"/>
                      <a:pt x="6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8" y="0"/>
                      <a:pt x="26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3" name="Freeform 81">
                <a:extLst>
                  <a:ext uri="{FF2B5EF4-FFF2-40B4-BE49-F238E27FC236}">
                    <a16:creationId xmlns:a16="http://schemas.microsoft.com/office/drawing/2014/main" id="{D2FB79AE-3DF7-4CA5-9046-EFE0E7AAE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06"/>
                <a:ext cx="92" cy="119"/>
              </a:xfrm>
              <a:custGeom>
                <a:avLst/>
                <a:gdLst>
                  <a:gd name="T0" fmla="*/ 779 w 28"/>
                  <a:gd name="T1" fmla="*/ 564 h 34"/>
                  <a:gd name="T2" fmla="*/ 33 w 28"/>
                  <a:gd name="T3" fmla="*/ 515 h 34"/>
                  <a:gd name="T4" fmla="*/ 421 w 28"/>
                  <a:gd name="T5" fmla="*/ 49 h 34"/>
                  <a:gd name="T6" fmla="*/ 779 w 28"/>
                  <a:gd name="T7" fmla="*/ 56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3"/>
                    </a:moveTo>
                    <a:cubicBezTo>
                      <a:pt x="7" y="8"/>
                      <a:pt x="2" y="34"/>
                      <a:pt x="1" y="12"/>
                    </a:cubicBezTo>
                    <a:cubicBezTo>
                      <a:pt x="0" y="6"/>
                      <a:pt x="5" y="1"/>
                      <a:pt x="12" y="1"/>
                    </a:cubicBezTo>
                    <a:cubicBezTo>
                      <a:pt x="20" y="0"/>
                      <a:pt x="28" y="14"/>
                      <a:pt x="22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4" name="Freeform 82">
                <a:extLst>
                  <a:ext uri="{FF2B5EF4-FFF2-40B4-BE49-F238E27FC236}">
                    <a16:creationId xmlns:a16="http://schemas.microsoft.com/office/drawing/2014/main" id="{944FBC73-5BA4-4B0D-9474-2210AB7E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469"/>
                <a:ext cx="72" cy="52"/>
              </a:xfrm>
              <a:custGeom>
                <a:avLst/>
                <a:gdLst>
                  <a:gd name="T0" fmla="*/ 0 w 22"/>
                  <a:gd name="T1" fmla="*/ 205 h 15"/>
                  <a:gd name="T2" fmla="*/ 494 w 22"/>
                  <a:gd name="T3" fmla="*/ 506 h 15"/>
                  <a:gd name="T4" fmla="*/ 740 w 22"/>
                  <a:gd name="T5" fmla="*/ 0 h 15"/>
                  <a:gd name="T6" fmla="*/ 461 w 22"/>
                  <a:gd name="T7" fmla="*/ 419 h 15"/>
                  <a:gd name="T8" fmla="*/ 0 w 22"/>
                  <a:gd name="T9" fmla="*/ 20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5"/>
                    </a:moveTo>
                    <a:cubicBezTo>
                      <a:pt x="0" y="5"/>
                      <a:pt x="6" y="15"/>
                      <a:pt x="14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19" y="8"/>
                      <a:pt x="13" y="10"/>
                    </a:cubicBezTo>
                    <a:cubicBezTo>
                      <a:pt x="7" y="12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5" name="Freeform 83">
                <a:extLst>
                  <a:ext uri="{FF2B5EF4-FFF2-40B4-BE49-F238E27FC236}">
                    <a16:creationId xmlns:a16="http://schemas.microsoft.com/office/drawing/2014/main" id="{244A380A-3776-4D3C-BF6E-F85B3E40A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129"/>
                <a:ext cx="630" cy="333"/>
              </a:xfrm>
              <a:custGeom>
                <a:avLst/>
                <a:gdLst>
                  <a:gd name="T0" fmla="*/ 0 w 192"/>
                  <a:gd name="T1" fmla="*/ 3404 h 95"/>
                  <a:gd name="T2" fmla="*/ 246 w 192"/>
                  <a:gd name="T3" fmla="*/ 4091 h 95"/>
                  <a:gd name="T4" fmla="*/ 6782 w 192"/>
                  <a:gd name="T5" fmla="*/ 308 h 95"/>
                  <a:gd name="T6" fmla="*/ 6645 w 192"/>
                  <a:gd name="T7" fmla="*/ 0 h 95"/>
                  <a:gd name="T8" fmla="*/ 0 w 192"/>
                  <a:gd name="T9" fmla="*/ 340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95">
                    <a:moveTo>
                      <a:pt x="0" y="79"/>
                    </a:moveTo>
                    <a:cubicBezTo>
                      <a:pt x="0" y="79"/>
                      <a:pt x="8" y="86"/>
                      <a:pt x="7" y="95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2" y="7"/>
                      <a:pt x="192" y="1"/>
                      <a:pt x="188" y="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6" name="Freeform 84">
                <a:extLst>
                  <a:ext uri="{FF2B5EF4-FFF2-40B4-BE49-F238E27FC236}">
                    <a16:creationId xmlns:a16="http://schemas.microsoft.com/office/drawing/2014/main" id="{F0E10870-B1B9-4062-8DE1-C714286F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133"/>
                <a:ext cx="620" cy="304"/>
              </a:xfrm>
              <a:custGeom>
                <a:avLst/>
                <a:gdLst>
                  <a:gd name="T0" fmla="*/ 0 w 189"/>
                  <a:gd name="T1" fmla="*/ 3589 h 87"/>
                  <a:gd name="T2" fmla="*/ 6672 w 189"/>
                  <a:gd name="T3" fmla="*/ 0 h 87"/>
                  <a:gd name="T4" fmla="*/ 6672 w 189"/>
                  <a:gd name="T5" fmla="*/ 35 h 87"/>
                  <a:gd name="T6" fmla="*/ 75 w 189"/>
                  <a:gd name="T7" fmla="*/ 3711 h 87"/>
                  <a:gd name="T8" fmla="*/ 0 w 189"/>
                  <a:gd name="T9" fmla="*/ 35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9" h="87">
                    <a:moveTo>
                      <a:pt x="0" y="84"/>
                    </a:moveTo>
                    <a:cubicBezTo>
                      <a:pt x="189" y="0"/>
                      <a:pt x="189" y="0"/>
                      <a:pt x="189" y="0"/>
                    </a:cubicBezTo>
                    <a:cubicBezTo>
                      <a:pt x="189" y="0"/>
                      <a:pt x="189" y="1"/>
                      <a:pt x="189" y="1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1" y="86"/>
                      <a:pt x="0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7" name="Freeform 85">
                <a:extLst>
                  <a:ext uri="{FF2B5EF4-FFF2-40B4-BE49-F238E27FC236}">
                    <a16:creationId xmlns:a16="http://schemas.microsoft.com/office/drawing/2014/main" id="{76955E52-B715-4DA8-A07F-39D0F812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48"/>
                <a:ext cx="26" cy="56"/>
              </a:xfrm>
              <a:custGeom>
                <a:avLst/>
                <a:gdLst>
                  <a:gd name="T0" fmla="*/ 33 w 8"/>
                  <a:gd name="T1" fmla="*/ 0 h 16"/>
                  <a:gd name="T2" fmla="*/ 276 w 8"/>
                  <a:gd name="T3" fmla="*/ 686 h 16"/>
                  <a:gd name="T4" fmla="*/ 33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1" y="0"/>
                      <a:pt x="0" y="11"/>
                      <a:pt x="8" y="16"/>
                    </a:cubicBezTo>
                    <a:cubicBezTo>
                      <a:pt x="8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8" name="Freeform 86">
                <a:extLst>
                  <a:ext uri="{FF2B5EF4-FFF2-40B4-BE49-F238E27FC236}">
                    <a16:creationId xmlns:a16="http://schemas.microsoft.com/office/drawing/2014/main" id="{8B9EEBAB-07CB-46D5-A976-79FF246E5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395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4" y="36"/>
                      <a:pt x="6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8" y="0"/>
                      <a:pt x="26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9" name="Freeform 87">
                <a:extLst>
                  <a:ext uri="{FF2B5EF4-FFF2-40B4-BE49-F238E27FC236}">
                    <a16:creationId xmlns:a16="http://schemas.microsoft.com/office/drawing/2014/main" id="{97BA1C4F-55D3-48E2-83C4-6788F3DFB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115"/>
                <a:ext cx="686" cy="399"/>
              </a:xfrm>
              <a:custGeom>
                <a:avLst/>
                <a:gdLst>
                  <a:gd name="T0" fmla="*/ 420 w 209"/>
                  <a:gd name="T1" fmla="*/ 4890 h 114"/>
                  <a:gd name="T2" fmla="*/ 7175 w 209"/>
                  <a:gd name="T3" fmla="*/ 858 h 114"/>
                  <a:gd name="T4" fmla="*/ 7392 w 209"/>
                  <a:gd name="T5" fmla="*/ 431 h 114"/>
                  <a:gd name="T6" fmla="*/ 7109 w 209"/>
                  <a:gd name="T7" fmla="*/ 49 h 114"/>
                  <a:gd name="T8" fmla="*/ 7001 w 209"/>
                  <a:gd name="T9" fmla="*/ 49 h 114"/>
                  <a:gd name="T10" fmla="*/ 0 w 209"/>
                  <a:gd name="T11" fmla="*/ 356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114">
                    <a:moveTo>
                      <a:pt x="12" y="114"/>
                    </a:moveTo>
                    <a:cubicBezTo>
                      <a:pt x="203" y="20"/>
                      <a:pt x="203" y="20"/>
                      <a:pt x="203" y="20"/>
                    </a:cubicBezTo>
                    <a:cubicBezTo>
                      <a:pt x="206" y="18"/>
                      <a:pt x="209" y="15"/>
                      <a:pt x="209" y="10"/>
                    </a:cubicBezTo>
                    <a:cubicBezTo>
                      <a:pt x="209" y="5"/>
                      <a:pt x="205" y="1"/>
                      <a:pt x="201" y="1"/>
                    </a:cubicBezTo>
                    <a:cubicBezTo>
                      <a:pt x="200" y="0"/>
                      <a:pt x="198" y="1"/>
                      <a:pt x="198" y="1"/>
                    </a:cubicBezTo>
                    <a:cubicBezTo>
                      <a:pt x="0" y="83"/>
                      <a:pt x="0" y="83"/>
                      <a:pt x="0" y="83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0" name="Freeform 88">
                <a:extLst>
                  <a:ext uri="{FF2B5EF4-FFF2-40B4-BE49-F238E27FC236}">
                    <a16:creationId xmlns:a16="http://schemas.microsoft.com/office/drawing/2014/main" id="{41EDF3E7-1D16-4FC3-9690-394E5A6F8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171"/>
                <a:ext cx="617" cy="329"/>
              </a:xfrm>
              <a:custGeom>
                <a:avLst/>
                <a:gdLst>
                  <a:gd name="T0" fmla="*/ 6 w 617"/>
                  <a:gd name="T1" fmla="*/ 312 h 329"/>
                  <a:gd name="T2" fmla="*/ 0 w 617"/>
                  <a:gd name="T3" fmla="*/ 329 h 329"/>
                  <a:gd name="T4" fmla="*/ 610 w 617"/>
                  <a:gd name="T5" fmla="*/ 11 h 329"/>
                  <a:gd name="T6" fmla="*/ 617 w 617"/>
                  <a:gd name="T7" fmla="*/ 0 h 329"/>
                  <a:gd name="T8" fmla="*/ 6 w 617"/>
                  <a:gd name="T9" fmla="*/ 312 h 3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7" h="329">
                    <a:moveTo>
                      <a:pt x="6" y="312"/>
                    </a:moveTo>
                    <a:lnTo>
                      <a:pt x="0" y="329"/>
                    </a:lnTo>
                    <a:lnTo>
                      <a:pt x="610" y="11"/>
                    </a:lnTo>
                    <a:lnTo>
                      <a:pt x="617" y="0"/>
                    </a:lnTo>
                    <a:lnTo>
                      <a:pt x="6" y="31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1" name="Freeform 89">
                <a:extLst>
                  <a:ext uri="{FF2B5EF4-FFF2-40B4-BE49-F238E27FC236}">
                    <a16:creationId xmlns:a16="http://schemas.microsoft.com/office/drawing/2014/main" id="{486207CB-7664-4F61-9CB8-526679C2B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238"/>
                <a:ext cx="666" cy="448"/>
              </a:xfrm>
              <a:custGeom>
                <a:avLst/>
                <a:gdLst>
                  <a:gd name="T0" fmla="*/ 7169 w 203"/>
                  <a:gd name="T1" fmla="*/ 392 h 128"/>
                  <a:gd name="T2" fmla="*/ 6847 w 203"/>
                  <a:gd name="T3" fmla="*/ 0 h 128"/>
                  <a:gd name="T4" fmla="*/ 6781 w 203"/>
                  <a:gd name="T5" fmla="*/ 0 h 128"/>
                  <a:gd name="T6" fmla="*/ 0 w 203"/>
                  <a:gd name="T7" fmla="*/ 4165 h 128"/>
                  <a:gd name="T8" fmla="*/ 495 w 203"/>
                  <a:gd name="T9" fmla="*/ 5488 h 128"/>
                  <a:gd name="T10" fmla="*/ 6952 w 203"/>
                  <a:gd name="T11" fmla="*/ 823 h 128"/>
                  <a:gd name="T12" fmla="*/ 7169 w 203"/>
                  <a:gd name="T13" fmla="*/ 392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128">
                    <a:moveTo>
                      <a:pt x="203" y="9"/>
                    </a:moveTo>
                    <a:cubicBezTo>
                      <a:pt x="203" y="4"/>
                      <a:pt x="198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3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2" name="Freeform 90">
                <a:extLst>
                  <a:ext uri="{FF2B5EF4-FFF2-40B4-BE49-F238E27FC236}">
                    <a16:creationId xmlns:a16="http://schemas.microsoft.com/office/drawing/2014/main" id="{02B903D6-8813-4D6A-9430-779AE3D6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567"/>
                <a:ext cx="108" cy="129"/>
              </a:xfrm>
              <a:custGeom>
                <a:avLst/>
                <a:gdLst>
                  <a:gd name="T0" fmla="*/ 1018 w 33"/>
                  <a:gd name="T1" fmla="*/ 547 h 37"/>
                  <a:gd name="T2" fmla="*/ 802 w 33"/>
                  <a:gd name="T3" fmla="*/ 1447 h 37"/>
                  <a:gd name="T4" fmla="*/ 141 w 33"/>
                  <a:gd name="T5" fmla="*/ 973 h 37"/>
                  <a:gd name="T6" fmla="*/ 353 w 33"/>
                  <a:gd name="T7" fmla="*/ 122 h 37"/>
                  <a:gd name="T8" fmla="*/ 1018 w 33"/>
                  <a:gd name="T9" fmla="*/ 5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2"/>
                      <a:pt x="30" y="31"/>
                      <a:pt x="23" y="34"/>
                    </a:cubicBezTo>
                    <a:cubicBezTo>
                      <a:pt x="16" y="37"/>
                      <a:pt x="7" y="32"/>
                      <a:pt x="4" y="23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3" name="Freeform 91">
                <a:extLst>
                  <a:ext uri="{FF2B5EF4-FFF2-40B4-BE49-F238E27FC236}">
                    <a16:creationId xmlns:a16="http://schemas.microsoft.com/office/drawing/2014/main" id="{01417CAD-9A4A-4EC5-BF5C-FAD39F615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577"/>
                <a:ext cx="92" cy="123"/>
              </a:xfrm>
              <a:custGeom>
                <a:avLst/>
                <a:gdLst>
                  <a:gd name="T0" fmla="*/ 779 w 28"/>
                  <a:gd name="T1" fmla="*/ 520 h 35"/>
                  <a:gd name="T2" fmla="*/ 33 w 28"/>
                  <a:gd name="T3" fmla="*/ 569 h 35"/>
                  <a:gd name="T4" fmla="*/ 388 w 28"/>
                  <a:gd name="T5" fmla="*/ 49 h 35"/>
                  <a:gd name="T6" fmla="*/ 779 w 28"/>
                  <a:gd name="T7" fmla="*/ 52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2" y="12"/>
                    </a:moveTo>
                    <a:cubicBezTo>
                      <a:pt x="7" y="9"/>
                      <a:pt x="4" y="35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19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4" name="Freeform 92">
                <a:extLst>
                  <a:ext uri="{FF2B5EF4-FFF2-40B4-BE49-F238E27FC236}">
                    <a16:creationId xmlns:a16="http://schemas.microsoft.com/office/drawing/2014/main" id="{21AAB043-AAAB-41FB-92FC-098263C9C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637"/>
                <a:ext cx="72" cy="56"/>
              </a:xfrm>
              <a:custGeom>
                <a:avLst/>
                <a:gdLst>
                  <a:gd name="T0" fmla="*/ 0 w 22"/>
                  <a:gd name="T1" fmla="*/ 308 h 16"/>
                  <a:gd name="T2" fmla="*/ 524 w 22"/>
                  <a:gd name="T3" fmla="*/ 515 h 16"/>
                  <a:gd name="T4" fmla="*/ 740 w 22"/>
                  <a:gd name="T5" fmla="*/ 0 h 16"/>
                  <a:gd name="T6" fmla="*/ 494 w 22"/>
                  <a:gd name="T7" fmla="*/ 480 h 16"/>
                  <a:gd name="T8" fmla="*/ 0 w 22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5" name="Freeform 93">
                <a:extLst>
                  <a:ext uri="{FF2B5EF4-FFF2-40B4-BE49-F238E27FC236}">
                    <a16:creationId xmlns:a16="http://schemas.microsoft.com/office/drawing/2014/main" id="{2D49F060-0EF2-4365-AD3D-CDDA3AC72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248"/>
                <a:ext cx="610" cy="382"/>
              </a:xfrm>
              <a:custGeom>
                <a:avLst/>
                <a:gdLst>
                  <a:gd name="T0" fmla="*/ 0 w 186"/>
                  <a:gd name="T1" fmla="*/ 4041 h 109"/>
                  <a:gd name="T2" fmla="*/ 279 w 186"/>
                  <a:gd name="T3" fmla="*/ 4693 h 109"/>
                  <a:gd name="T4" fmla="*/ 6562 w 186"/>
                  <a:gd name="T5" fmla="*/ 308 h 109"/>
                  <a:gd name="T6" fmla="*/ 6421 w 186"/>
                  <a:gd name="T7" fmla="*/ 0 h 109"/>
                  <a:gd name="T8" fmla="*/ 0 w 186"/>
                  <a:gd name="T9" fmla="*/ 404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09">
                    <a:moveTo>
                      <a:pt x="0" y="94"/>
                    </a:moveTo>
                    <a:cubicBezTo>
                      <a:pt x="0" y="94"/>
                      <a:pt x="9" y="100"/>
                      <a:pt x="8" y="109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6" y="7"/>
                      <a:pt x="186" y="1"/>
                      <a:pt x="182" y="0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6" name="Freeform 94">
                <a:extLst>
                  <a:ext uri="{FF2B5EF4-FFF2-40B4-BE49-F238E27FC236}">
                    <a16:creationId xmlns:a16="http://schemas.microsoft.com/office/drawing/2014/main" id="{44E8063D-37F0-4474-AFD3-C508F4D47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252"/>
                <a:ext cx="597" cy="353"/>
              </a:xfrm>
              <a:custGeom>
                <a:avLst/>
                <a:gdLst>
                  <a:gd name="T0" fmla="*/ 0 w 182"/>
                  <a:gd name="T1" fmla="*/ 4191 h 101"/>
                  <a:gd name="T2" fmla="*/ 6390 w 182"/>
                  <a:gd name="T3" fmla="*/ 0 h 101"/>
                  <a:gd name="T4" fmla="*/ 6423 w 182"/>
                  <a:gd name="T5" fmla="*/ 35 h 101"/>
                  <a:gd name="T6" fmla="*/ 75 w 182"/>
                  <a:gd name="T7" fmla="*/ 4313 h 101"/>
                  <a:gd name="T8" fmla="*/ 0 w 182"/>
                  <a:gd name="T9" fmla="*/ 4191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01">
                    <a:moveTo>
                      <a:pt x="0" y="98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2" y="0"/>
                      <a:pt x="182" y="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1" y="100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7" name="Freeform 95">
                <a:extLst>
                  <a:ext uri="{FF2B5EF4-FFF2-40B4-BE49-F238E27FC236}">
                    <a16:creationId xmlns:a16="http://schemas.microsoft.com/office/drawing/2014/main" id="{EE631849-A771-4574-8B95-A70A00A6B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623"/>
                <a:ext cx="26" cy="52"/>
              </a:xfrm>
              <a:custGeom>
                <a:avLst/>
                <a:gdLst>
                  <a:gd name="T0" fmla="*/ 0 w 8"/>
                  <a:gd name="T1" fmla="*/ 0 h 15"/>
                  <a:gd name="T2" fmla="*/ 276 w 8"/>
                  <a:gd name="T3" fmla="*/ 624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0" y="0"/>
                      <a:pt x="0" y="11"/>
                      <a:pt x="8" y="15"/>
                    </a:cubicBezTo>
                    <a:cubicBezTo>
                      <a:pt x="8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8" name="Freeform 96">
                <a:extLst>
                  <a:ext uri="{FF2B5EF4-FFF2-40B4-BE49-F238E27FC236}">
                    <a16:creationId xmlns:a16="http://schemas.microsoft.com/office/drawing/2014/main" id="{B790D2DE-FE45-42E2-ABB2-82ED850B0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567"/>
                <a:ext cx="108" cy="129"/>
              </a:xfrm>
              <a:custGeom>
                <a:avLst/>
                <a:gdLst>
                  <a:gd name="T0" fmla="*/ 1018 w 33"/>
                  <a:gd name="T1" fmla="*/ 547 h 37"/>
                  <a:gd name="T2" fmla="*/ 802 w 33"/>
                  <a:gd name="T3" fmla="*/ 1447 h 37"/>
                  <a:gd name="T4" fmla="*/ 141 w 33"/>
                  <a:gd name="T5" fmla="*/ 973 h 37"/>
                  <a:gd name="T6" fmla="*/ 353 w 33"/>
                  <a:gd name="T7" fmla="*/ 122 h 37"/>
                  <a:gd name="T8" fmla="*/ 1018 w 33"/>
                  <a:gd name="T9" fmla="*/ 5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2"/>
                      <a:pt x="30" y="31"/>
                      <a:pt x="23" y="34"/>
                    </a:cubicBezTo>
                    <a:cubicBezTo>
                      <a:pt x="15" y="37"/>
                      <a:pt x="7" y="32"/>
                      <a:pt x="4" y="23"/>
                    </a:cubicBezTo>
                    <a:cubicBezTo>
                      <a:pt x="0" y="15"/>
                      <a:pt x="3" y="5"/>
                      <a:pt x="10" y="3"/>
                    </a:cubicBezTo>
                    <a:cubicBezTo>
                      <a:pt x="17" y="0"/>
                      <a:pt x="26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9" name="Freeform 97">
                <a:extLst>
                  <a:ext uri="{FF2B5EF4-FFF2-40B4-BE49-F238E27FC236}">
                    <a16:creationId xmlns:a16="http://schemas.microsoft.com/office/drawing/2014/main" id="{DDD03E5B-0535-4461-AEAA-0B574FC5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238"/>
                <a:ext cx="666" cy="444"/>
              </a:xfrm>
              <a:custGeom>
                <a:avLst/>
                <a:gdLst>
                  <a:gd name="T0" fmla="*/ 495 w 203"/>
                  <a:gd name="T1" fmla="*/ 5426 h 127"/>
                  <a:gd name="T2" fmla="*/ 6952 w 203"/>
                  <a:gd name="T3" fmla="*/ 808 h 127"/>
                  <a:gd name="T4" fmla="*/ 7169 w 203"/>
                  <a:gd name="T5" fmla="*/ 378 h 127"/>
                  <a:gd name="T6" fmla="*/ 6847 w 203"/>
                  <a:gd name="T7" fmla="*/ 0 h 127"/>
                  <a:gd name="T8" fmla="*/ 6781 w 203"/>
                  <a:gd name="T9" fmla="*/ 0 h 127"/>
                  <a:gd name="T10" fmla="*/ 0 w 203"/>
                  <a:gd name="T11" fmla="*/ 4143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27">
                    <a:moveTo>
                      <a:pt x="14" y="127"/>
                    </a:move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3"/>
                      <a:pt x="203" y="9"/>
                    </a:cubicBezTo>
                    <a:cubicBezTo>
                      <a:pt x="203" y="4"/>
                      <a:pt x="198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0" name="Freeform 98">
                <a:extLst>
                  <a:ext uri="{FF2B5EF4-FFF2-40B4-BE49-F238E27FC236}">
                    <a16:creationId xmlns:a16="http://schemas.microsoft.com/office/drawing/2014/main" id="{6C356C95-F2DD-43F0-9B31-A0A5758D8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290"/>
                <a:ext cx="594" cy="378"/>
              </a:xfrm>
              <a:custGeom>
                <a:avLst/>
                <a:gdLst>
                  <a:gd name="T0" fmla="*/ 7 w 594"/>
                  <a:gd name="T1" fmla="*/ 361 h 378"/>
                  <a:gd name="T2" fmla="*/ 0 w 594"/>
                  <a:gd name="T3" fmla="*/ 378 h 378"/>
                  <a:gd name="T4" fmla="*/ 584 w 594"/>
                  <a:gd name="T5" fmla="*/ 11 h 378"/>
                  <a:gd name="T6" fmla="*/ 594 w 594"/>
                  <a:gd name="T7" fmla="*/ 0 h 378"/>
                  <a:gd name="T8" fmla="*/ 7 w 594"/>
                  <a:gd name="T9" fmla="*/ 361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4" h="378">
                    <a:moveTo>
                      <a:pt x="7" y="361"/>
                    </a:moveTo>
                    <a:lnTo>
                      <a:pt x="0" y="378"/>
                    </a:lnTo>
                    <a:lnTo>
                      <a:pt x="584" y="11"/>
                    </a:lnTo>
                    <a:lnTo>
                      <a:pt x="594" y="0"/>
                    </a:lnTo>
                    <a:lnTo>
                      <a:pt x="7" y="361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1" name="Freeform 99">
                <a:extLst>
                  <a:ext uri="{FF2B5EF4-FFF2-40B4-BE49-F238E27FC236}">
                    <a16:creationId xmlns:a16="http://schemas.microsoft.com/office/drawing/2014/main" id="{131E9E2D-28A5-4A80-B416-AEE753238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99"/>
                <a:ext cx="669" cy="445"/>
              </a:xfrm>
              <a:custGeom>
                <a:avLst/>
                <a:gdLst>
                  <a:gd name="T0" fmla="*/ 7162 w 204"/>
                  <a:gd name="T1" fmla="*/ 392 h 127"/>
                  <a:gd name="T2" fmla="*/ 6841 w 204"/>
                  <a:gd name="T3" fmla="*/ 0 h 127"/>
                  <a:gd name="T4" fmla="*/ 6775 w 204"/>
                  <a:gd name="T5" fmla="*/ 0 h 127"/>
                  <a:gd name="T6" fmla="*/ 0 w 204"/>
                  <a:gd name="T7" fmla="*/ 4173 h 127"/>
                  <a:gd name="T8" fmla="*/ 528 w 204"/>
                  <a:gd name="T9" fmla="*/ 5463 h 127"/>
                  <a:gd name="T10" fmla="*/ 6979 w 204"/>
                  <a:gd name="T11" fmla="*/ 823 h 127"/>
                  <a:gd name="T12" fmla="*/ 7162 w 204"/>
                  <a:gd name="T13" fmla="*/ 392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127">
                    <a:moveTo>
                      <a:pt x="203" y="9"/>
                    </a:moveTo>
                    <a:cubicBezTo>
                      <a:pt x="203" y="3"/>
                      <a:pt x="199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8" y="19"/>
                      <a:pt x="198" y="19"/>
                      <a:pt x="198" y="19"/>
                    </a:cubicBezTo>
                    <a:cubicBezTo>
                      <a:pt x="201" y="17"/>
                      <a:pt x="204" y="13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2" name="Freeform 100">
                <a:extLst>
                  <a:ext uri="{FF2B5EF4-FFF2-40B4-BE49-F238E27FC236}">
                    <a16:creationId xmlns:a16="http://schemas.microsoft.com/office/drawing/2014/main" id="{0F2FE99C-E42C-476D-B37B-82776FA0F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528"/>
                <a:ext cx="105" cy="130"/>
              </a:xfrm>
              <a:custGeom>
                <a:avLst/>
                <a:gdLst>
                  <a:gd name="T0" fmla="*/ 1024 w 32"/>
                  <a:gd name="T1" fmla="*/ 569 h 37"/>
                  <a:gd name="T2" fmla="*/ 774 w 32"/>
                  <a:gd name="T3" fmla="*/ 1469 h 37"/>
                  <a:gd name="T4" fmla="*/ 108 w 32"/>
                  <a:gd name="T5" fmla="*/ 1001 h 37"/>
                  <a:gd name="T6" fmla="*/ 354 w 32"/>
                  <a:gd name="T7" fmla="*/ 137 h 37"/>
                  <a:gd name="T8" fmla="*/ 1024 w 32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3"/>
                    </a:moveTo>
                    <a:cubicBezTo>
                      <a:pt x="32" y="22"/>
                      <a:pt x="29" y="31"/>
                      <a:pt x="22" y="34"/>
                    </a:cubicBezTo>
                    <a:cubicBezTo>
                      <a:pt x="15" y="37"/>
                      <a:pt x="6" y="32"/>
                      <a:pt x="3" y="23"/>
                    </a:cubicBezTo>
                    <a:cubicBezTo>
                      <a:pt x="0" y="15"/>
                      <a:pt x="3" y="5"/>
                      <a:pt x="10" y="3"/>
                    </a:cubicBezTo>
                    <a:cubicBezTo>
                      <a:pt x="17" y="0"/>
                      <a:pt x="25" y="4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3" name="Freeform 101">
                <a:extLst>
                  <a:ext uri="{FF2B5EF4-FFF2-40B4-BE49-F238E27FC236}">
                    <a16:creationId xmlns:a16="http://schemas.microsoft.com/office/drawing/2014/main" id="{B676D9CE-C518-455D-B2E0-4752190DD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539"/>
                <a:ext cx="95" cy="122"/>
              </a:xfrm>
              <a:custGeom>
                <a:avLst/>
                <a:gdLst>
                  <a:gd name="T0" fmla="*/ 773 w 29"/>
                  <a:gd name="T1" fmla="*/ 509 h 35"/>
                  <a:gd name="T2" fmla="*/ 33 w 29"/>
                  <a:gd name="T3" fmla="*/ 547 h 35"/>
                  <a:gd name="T4" fmla="*/ 387 w 29"/>
                  <a:gd name="T5" fmla="*/ 35 h 35"/>
                  <a:gd name="T6" fmla="*/ 773 w 29"/>
                  <a:gd name="T7" fmla="*/ 50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2" y="12"/>
                    </a:moveTo>
                    <a:cubicBezTo>
                      <a:pt x="7" y="9"/>
                      <a:pt x="4" y="35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20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4" name="Freeform 102">
                <a:extLst>
                  <a:ext uri="{FF2B5EF4-FFF2-40B4-BE49-F238E27FC236}">
                    <a16:creationId xmlns:a16="http://schemas.microsoft.com/office/drawing/2014/main" id="{FCC363C1-0D9F-4C4E-B848-32BE9D1C1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598"/>
                <a:ext cx="76" cy="56"/>
              </a:xfrm>
              <a:custGeom>
                <a:avLst/>
                <a:gdLst>
                  <a:gd name="T0" fmla="*/ 0 w 23"/>
                  <a:gd name="T1" fmla="*/ 308 h 16"/>
                  <a:gd name="T2" fmla="*/ 545 w 23"/>
                  <a:gd name="T3" fmla="*/ 515 h 16"/>
                  <a:gd name="T4" fmla="*/ 753 w 23"/>
                  <a:gd name="T5" fmla="*/ 0 h 16"/>
                  <a:gd name="T6" fmla="*/ 502 w 23"/>
                  <a:gd name="T7" fmla="*/ 480 h 16"/>
                  <a:gd name="T8" fmla="*/ 0 w 23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3" y="8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5" name="Freeform 103">
                <a:extLst>
                  <a:ext uri="{FF2B5EF4-FFF2-40B4-BE49-F238E27FC236}">
                    <a16:creationId xmlns:a16="http://schemas.microsoft.com/office/drawing/2014/main" id="{260A1073-D5B6-4BE3-A5F4-3A3A26BBD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210"/>
                <a:ext cx="607" cy="381"/>
              </a:xfrm>
              <a:custGeom>
                <a:avLst/>
                <a:gdLst>
                  <a:gd name="T0" fmla="*/ 0 w 185"/>
                  <a:gd name="T1" fmla="*/ 4020 h 109"/>
                  <a:gd name="T2" fmla="*/ 279 w 185"/>
                  <a:gd name="T3" fmla="*/ 4656 h 109"/>
                  <a:gd name="T4" fmla="*/ 6536 w 185"/>
                  <a:gd name="T5" fmla="*/ 294 h 109"/>
                  <a:gd name="T6" fmla="*/ 6395 w 185"/>
                  <a:gd name="T7" fmla="*/ 0 h 109"/>
                  <a:gd name="T8" fmla="*/ 0 w 185"/>
                  <a:gd name="T9" fmla="*/ 402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09">
                    <a:moveTo>
                      <a:pt x="0" y="94"/>
                    </a:moveTo>
                    <a:cubicBezTo>
                      <a:pt x="0" y="94"/>
                      <a:pt x="9" y="100"/>
                      <a:pt x="8" y="109"/>
                    </a:cubicBezTo>
                    <a:cubicBezTo>
                      <a:pt x="185" y="7"/>
                      <a:pt x="185" y="7"/>
                      <a:pt x="185" y="7"/>
                    </a:cubicBezTo>
                    <a:cubicBezTo>
                      <a:pt x="185" y="7"/>
                      <a:pt x="185" y="1"/>
                      <a:pt x="181" y="0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6" name="Freeform 104">
                <a:extLst>
                  <a:ext uri="{FF2B5EF4-FFF2-40B4-BE49-F238E27FC236}">
                    <a16:creationId xmlns:a16="http://schemas.microsoft.com/office/drawing/2014/main" id="{8094D907-7144-4969-85F0-B359FC7DE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213"/>
                <a:ext cx="601" cy="354"/>
              </a:xfrm>
              <a:custGeom>
                <a:avLst/>
                <a:gdLst>
                  <a:gd name="T0" fmla="*/ 0 w 183"/>
                  <a:gd name="T1" fmla="*/ 4213 h 101"/>
                  <a:gd name="T2" fmla="*/ 6450 w 183"/>
                  <a:gd name="T3" fmla="*/ 0 h 101"/>
                  <a:gd name="T4" fmla="*/ 6450 w 183"/>
                  <a:gd name="T5" fmla="*/ 49 h 101"/>
                  <a:gd name="T6" fmla="*/ 76 w 183"/>
                  <a:gd name="T7" fmla="*/ 4350 h 101"/>
                  <a:gd name="T8" fmla="*/ 0 w 183"/>
                  <a:gd name="T9" fmla="*/ 421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01">
                    <a:moveTo>
                      <a:pt x="0" y="98"/>
                    </a:moveTo>
                    <a:cubicBezTo>
                      <a:pt x="182" y="0"/>
                      <a:pt x="182" y="0"/>
                      <a:pt x="182" y="0"/>
                    </a:cubicBezTo>
                    <a:cubicBezTo>
                      <a:pt x="182" y="0"/>
                      <a:pt x="183" y="0"/>
                      <a:pt x="182" y="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1" y="100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7" name="Freeform 105">
                <a:extLst>
                  <a:ext uri="{FF2B5EF4-FFF2-40B4-BE49-F238E27FC236}">
                    <a16:creationId xmlns:a16="http://schemas.microsoft.com/office/drawing/2014/main" id="{F652663E-8F6A-457B-A9DD-2D3A325BC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584"/>
                <a:ext cx="30" cy="53"/>
              </a:xfrm>
              <a:custGeom>
                <a:avLst/>
                <a:gdLst>
                  <a:gd name="T0" fmla="*/ 0 w 9"/>
                  <a:gd name="T1" fmla="*/ 0 h 15"/>
                  <a:gd name="T2" fmla="*/ 333 w 9"/>
                  <a:gd name="T3" fmla="*/ 661 h 15"/>
                  <a:gd name="T4" fmla="*/ 0 w 9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0" y="0"/>
                      <a:pt x="1" y="11"/>
                      <a:pt x="9" y="15"/>
                    </a:cubicBezTo>
                    <a:cubicBezTo>
                      <a:pt x="9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8" name="Freeform 106">
                <a:extLst>
                  <a:ext uri="{FF2B5EF4-FFF2-40B4-BE49-F238E27FC236}">
                    <a16:creationId xmlns:a16="http://schemas.microsoft.com/office/drawing/2014/main" id="{A41908FB-A7B4-4149-8791-2DE1846B3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528"/>
                <a:ext cx="105" cy="126"/>
              </a:xfrm>
              <a:custGeom>
                <a:avLst/>
                <a:gdLst>
                  <a:gd name="T0" fmla="*/ 1024 w 32"/>
                  <a:gd name="T1" fmla="*/ 564 h 36"/>
                  <a:gd name="T2" fmla="*/ 774 w 32"/>
                  <a:gd name="T3" fmla="*/ 1460 h 36"/>
                  <a:gd name="T4" fmla="*/ 108 w 32"/>
                  <a:gd name="T5" fmla="*/ 994 h 36"/>
                  <a:gd name="T6" fmla="*/ 354 w 32"/>
                  <a:gd name="T7" fmla="*/ 88 h 36"/>
                  <a:gd name="T8" fmla="*/ 1024 w 32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3"/>
                    </a:moveTo>
                    <a:cubicBezTo>
                      <a:pt x="32" y="21"/>
                      <a:pt x="29" y="31"/>
                      <a:pt x="22" y="34"/>
                    </a:cubicBezTo>
                    <a:cubicBezTo>
                      <a:pt x="15" y="36"/>
                      <a:pt x="6" y="32"/>
                      <a:pt x="3" y="23"/>
                    </a:cubicBezTo>
                    <a:cubicBezTo>
                      <a:pt x="0" y="15"/>
                      <a:pt x="3" y="5"/>
                      <a:pt x="10" y="2"/>
                    </a:cubicBezTo>
                    <a:cubicBezTo>
                      <a:pt x="17" y="0"/>
                      <a:pt x="25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9" name="Freeform 107">
                <a:extLst>
                  <a:ext uri="{FF2B5EF4-FFF2-40B4-BE49-F238E27FC236}">
                    <a16:creationId xmlns:a16="http://schemas.microsoft.com/office/drawing/2014/main" id="{F2ED02CA-9900-442B-A223-5C5A9AE8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99"/>
                <a:ext cx="669" cy="445"/>
              </a:xfrm>
              <a:custGeom>
                <a:avLst/>
                <a:gdLst>
                  <a:gd name="T0" fmla="*/ 528 w 204"/>
                  <a:gd name="T1" fmla="*/ 5463 h 127"/>
                  <a:gd name="T2" fmla="*/ 6979 w 204"/>
                  <a:gd name="T3" fmla="*/ 823 h 127"/>
                  <a:gd name="T4" fmla="*/ 7162 w 204"/>
                  <a:gd name="T5" fmla="*/ 392 h 127"/>
                  <a:gd name="T6" fmla="*/ 6841 w 204"/>
                  <a:gd name="T7" fmla="*/ 0 h 127"/>
                  <a:gd name="T8" fmla="*/ 6775 w 204"/>
                  <a:gd name="T9" fmla="*/ 0 h 127"/>
                  <a:gd name="T10" fmla="*/ 0 w 204"/>
                  <a:gd name="T11" fmla="*/ 4173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27">
                    <a:moveTo>
                      <a:pt x="15" y="127"/>
                    </a:moveTo>
                    <a:cubicBezTo>
                      <a:pt x="198" y="19"/>
                      <a:pt x="198" y="19"/>
                      <a:pt x="198" y="19"/>
                    </a:cubicBezTo>
                    <a:cubicBezTo>
                      <a:pt x="201" y="17"/>
                      <a:pt x="204" y="13"/>
                      <a:pt x="203" y="9"/>
                    </a:cubicBezTo>
                    <a:cubicBezTo>
                      <a:pt x="203" y="3"/>
                      <a:pt x="199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0" name="Freeform 108">
                <a:extLst>
                  <a:ext uri="{FF2B5EF4-FFF2-40B4-BE49-F238E27FC236}">
                    <a16:creationId xmlns:a16="http://schemas.microsoft.com/office/drawing/2014/main" id="{D35D7491-0012-47F2-8183-31639090F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252"/>
                <a:ext cx="590" cy="378"/>
              </a:xfrm>
              <a:custGeom>
                <a:avLst/>
                <a:gdLst>
                  <a:gd name="T0" fmla="*/ 6 w 590"/>
                  <a:gd name="T1" fmla="*/ 360 h 378"/>
                  <a:gd name="T2" fmla="*/ 0 w 590"/>
                  <a:gd name="T3" fmla="*/ 378 h 378"/>
                  <a:gd name="T4" fmla="*/ 584 w 590"/>
                  <a:gd name="T5" fmla="*/ 10 h 378"/>
                  <a:gd name="T6" fmla="*/ 590 w 590"/>
                  <a:gd name="T7" fmla="*/ 0 h 378"/>
                  <a:gd name="T8" fmla="*/ 6 w 590"/>
                  <a:gd name="T9" fmla="*/ 360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0" h="378">
                    <a:moveTo>
                      <a:pt x="6" y="360"/>
                    </a:moveTo>
                    <a:lnTo>
                      <a:pt x="0" y="378"/>
                    </a:lnTo>
                    <a:lnTo>
                      <a:pt x="584" y="10"/>
                    </a:lnTo>
                    <a:lnTo>
                      <a:pt x="590" y="0"/>
                    </a:lnTo>
                    <a:lnTo>
                      <a:pt x="6" y="360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1" name="Freeform 109">
                <a:extLst>
                  <a:ext uri="{FF2B5EF4-FFF2-40B4-BE49-F238E27FC236}">
                    <a16:creationId xmlns:a16="http://schemas.microsoft.com/office/drawing/2014/main" id="{940F0761-D23C-4838-900F-594D03792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154"/>
                <a:ext cx="666" cy="448"/>
              </a:xfrm>
              <a:custGeom>
                <a:avLst/>
                <a:gdLst>
                  <a:gd name="T0" fmla="*/ 7169 w 203"/>
                  <a:gd name="T1" fmla="*/ 392 h 128"/>
                  <a:gd name="T2" fmla="*/ 6847 w 203"/>
                  <a:gd name="T3" fmla="*/ 0 h 128"/>
                  <a:gd name="T4" fmla="*/ 6749 w 203"/>
                  <a:gd name="T5" fmla="*/ 49 h 128"/>
                  <a:gd name="T6" fmla="*/ 0 w 203"/>
                  <a:gd name="T7" fmla="*/ 4204 h 128"/>
                  <a:gd name="T8" fmla="*/ 495 w 203"/>
                  <a:gd name="T9" fmla="*/ 5488 h 128"/>
                  <a:gd name="T10" fmla="*/ 6952 w 203"/>
                  <a:gd name="T11" fmla="*/ 823 h 128"/>
                  <a:gd name="T12" fmla="*/ 7169 w 203"/>
                  <a:gd name="T13" fmla="*/ 392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128">
                    <a:moveTo>
                      <a:pt x="203" y="9"/>
                    </a:moveTo>
                    <a:cubicBezTo>
                      <a:pt x="202" y="4"/>
                      <a:pt x="198" y="1"/>
                      <a:pt x="194" y="0"/>
                    </a:cubicBezTo>
                    <a:cubicBezTo>
                      <a:pt x="193" y="0"/>
                      <a:pt x="191" y="1"/>
                      <a:pt x="19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4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2" name="Freeform 110">
                <a:extLst>
                  <a:ext uri="{FF2B5EF4-FFF2-40B4-BE49-F238E27FC236}">
                    <a16:creationId xmlns:a16="http://schemas.microsoft.com/office/drawing/2014/main" id="{69FD12A5-10FD-4813-AA77-E5C5E6FD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483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1022 h 37"/>
                  <a:gd name="T6" fmla="*/ 354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2"/>
                      <a:pt x="29" y="32"/>
                      <a:pt x="22" y="34"/>
                    </a:cubicBezTo>
                    <a:cubicBezTo>
                      <a:pt x="15" y="37"/>
                      <a:pt x="7" y="32"/>
                      <a:pt x="3" y="24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3" name="Freeform 111">
                <a:extLst>
                  <a:ext uri="{FF2B5EF4-FFF2-40B4-BE49-F238E27FC236}">
                    <a16:creationId xmlns:a16="http://schemas.microsoft.com/office/drawing/2014/main" id="{C904EF87-E820-46F7-8D2A-FB05078AD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493"/>
                <a:ext cx="92" cy="123"/>
              </a:xfrm>
              <a:custGeom>
                <a:avLst/>
                <a:gdLst>
                  <a:gd name="T0" fmla="*/ 779 w 28"/>
                  <a:gd name="T1" fmla="*/ 520 h 35"/>
                  <a:gd name="T2" fmla="*/ 33 w 28"/>
                  <a:gd name="T3" fmla="*/ 604 h 35"/>
                  <a:gd name="T4" fmla="*/ 388 w 28"/>
                  <a:gd name="T5" fmla="*/ 49 h 35"/>
                  <a:gd name="T6" fmla="*/ 779 w 28"/>
                  <a:gd name="T7" fmla="*/ 52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2" y="12"/>
                    </a:moveTo>
                    <a:cubicBezTo>
                      <a:pt x="6" y="9"/>
                      <a:pt x="4" y="35"/>
                      <a:pt x="1" y="14"/>
                    </a:cubicBezTo>
                    <a:cubicBezTo>
                      <a:pt x="0" y="8"/>
                      <a:pt x="5" y="2"/>
                      <a:pt x="11" y="1"/>
                    </a:cubicBezTo>
                    <a:cubicBezTo>
                      <a:pt x="19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4" name="Freeform 112">
                <a:extLst>
                  <a:ext uri="{FF2B5EF4-FFF2-40B4-BE49-F238E27FC236}">
                    <a16:creationId xmlns:a16="http://schemas.microsoft.com/office/drawing/2014/main" id="{8F28B080-6E76-4C76-9546-0E6AFFA37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556"/>
                <a:ext cx="76" cy="53"/>
              </a:xfrm>
              <a:custGeom>
                <a:avLst/>
                <a:gdLst>
                  <a:gd name="T0" fmla="*/ 0 w 23"/>
                  <a:gd name="T1" fmla="*/ 311 h 15"/>
                  <a:gd name="T2" fmla="*/ 545 w 23"/>
                  <a:gd name="T3" fmla="*/ 523 h 15"/>
                  <a:gd name="T4" fmla="*/ 753 w 23"/>
                  <a:gd name="T5" fmla="*/ 0 h 15"/>
                  <a:gd name="T6" fmla="*/ 502 w 23"/>
                  <a:gd name="T7" fmla="*/ 438 h 15"/>
                  <a:gd name="T8" fmla="*/ 0 w 23"/>
                  <a:gd name="T9" fmla="*/ 31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0" y="7"/>
                      <a:pt x="8" y="15"/>
                      <a:pt x="15" y="12"/>
                    </a:cubicBezTo>
                    <a:cubicBezTo>
                      <a:pt x="23" y="8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0"/>
                    </a:cubicBezTo>
                    <a:cubicBezTo>
                      <a:pt x="9" y="12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5" name="Freeform 113">
                <a:extLst>
                  <a:ext uri="{FF2B5EF4-FFF2-40B4-BE49-F238E27FC236}">
                    <a16:creationId xmlns:a16="http://schemas.microsoft.com/office/drawing/2014/main" id="{342ACC24-4BEA-4847-9EB0-71AAA08AE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168"/>
                <a:ext cx="610" cy="378"/>
              </a:xfrm>
              <a:custGeom>
                <a:avLst/>
                <a:gdLst>
                  <a:gd name="T0" fmla="*/ 0 w 186"/>
                  <a:gd name="T1" fmla="*/ 3994 h 108"/>
                  <a:gd name="T2" fmla="*/ 279 w 186"/>
                  <a:gd name="T3" fmla="*/ 4631 h 108"/>
                  <a:gd name="T4" fmla="*/ 6562 w 186"/>
                  <a:gd name="T5" fmla="*/ 259 h 108"/>
                  <a:gd name="T6" fmla="*/ 6389 w 186"/>
                  <a:gd name="T7" fmla="*/ 0 h 108"/>
                  <a:gd name="T8" fmla="*/ 0 w 186"/>
                  <a:gd name="T9" fmla="*/ 3994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08">
                    <a:moveTo>
                      <a:pt x="0" y="93"/>
                    </a:moveTo>
                    <a:cubicBezTo>
                      <a:pt x="0" y="93"/>
                      <a:pt x="9" y="100"/>
                      <a:pt x="8" y="108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6"/>
                      <a:pt x="185" y="1"/>
                      <a:pt x="181" y="0"/>
                    </a:cubicBez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6" name="Freeform 114">
                <a:extLst>
                  <a:ext uri="{FF2B5EF4-FFF2-40B4-BE49-F238E27FC236}">
                    <a16:creationId xmlns:a16="http://schemas.microsoft.com/office/drawing/2014/main" id="{608FD54B-01B2-496F-94AC-087B4BFAF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171"/>
                <a:ext cx="597" cy="354"/>
              </a:xfrm>
              <a:custGeom>
                <a:avLst/>
                <a:gdLst>
                  <a:gd name="T0" fmla="*/ 0 w 182"/>
                  <a:gd name="T1" fmla="*/ 4213 h 101"/>
                  <a:gd name="T2" fmla="*/ 6390 w 182"/>
                  <a:gd name="T3" fmla="*/ 0 h 101"/>
                  <a:gd name="T4" fmla="*/ 6390 w 182"/>
                  <a:gd name="T5" fmla="*/ 49 h 101"/>
                  <a:gd name="T6" fmla="*/ 33 w 182"/>
                  <a:gd name="T7" fmla="*/ 4350 h 101"/>
                  <a:gd name="T8" fmla="*/ 0 w 182"/>
                  <a:gd name="T9" fmla="*/ 421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01">
                    <a:moveTo>
                      <a:pt x="0" y="98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2" y="0"/>
                      <a:pt x="181" y="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99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7" name="Line 115">
                <a:extLst>
                  <a:ext uri="{FF2B5EF4-FFF2-40B4-BE49-F238E27FC236}">
                    <a16:creationId xmlns:a16="http://schemas.microsoft.com/office/drawing/2014/main" id="{6F62C1F8-FAB5-48E2-A992-C317AC4C8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" y="223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8" name="Line 116">
                <a:extLst>
                  <a:ext uri="{FF2B5EF4-FFF2-40B4-BE49-F238E27FC236}">
                    <a16:creationId xmlns:a16="http://schemas.microsoft.com/office/drawing/2014/main" id="{542341C9-D003-4E4C-8EC5-8985AD00CD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4" y="223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9" name="Freeform 117">
                <a:extLst>
                  <a:ext uri="{FF2B5EF4-FFF2-40B4-BE49-F238E27FC236}">
                    <a16:creationId xmlns:a16="http://schemas.microsoft.com/office/drawing/2014/main" id="{D69512D8-B6D2-469D-82EC-4B015EBD9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2542"/>
                <a:ext cx="27" cy="49"/>
              </a:xfrm>
              <a:custGeom>
                <a:avLst/>
                <a:gdLst>
                  <a:gd name="T0" fmla="*/ 0 w 8"/>
                  <a:gd name="T1" fmla="*/ 0 h 14"/>
                  <a:gd name="T2" fmla="*/ 307 w 8"/>
                  <a:gd name="T3" fmla="*/ 602 h 14"/>
                  <a:gd name="T4" fmla="*/ 0 w 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0" y="0"/>
                      <a:pt x="0" y="11"/>
                      <a:pt x="8" y="14"/>
                    </a:cubicBezTo>
                    <a:cubicBezTo>
                      <a:pt x="8" y="14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0" name="Freeform 118">
                <a:extLst>
                  <a:ext uri="{FF2B5EF4-FFF2-40B4-BE49-F238E27FC236}">
                    <a16:creationId xmlns:a16="http://schemas.microsoft.com/office/drawing/2014/main" id="{43B4ACB0-EEA6-4BB9-8D52-09C02622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483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1022 h 37"/>
                  <a:gd name="T6" fmla="*/ 354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2"/>
                      <a:pt x="29" y="31"/>
                      <a:pt x="22" y="34"/>
                    </a:cubicBezTo>
                    <a:cubicBezTo>
                      <a:pt x="15" y="37"/>
                      <a:pt x="7" y="32"/>
                      <a:pt x="3" y="24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1" name="Freeform 119">
                <a:extLst>
                  <a:ext uri="{FF2B5EF4-FFF2-40B4-BE49-F238E27FC236}">
                    <a16:creationId xmlns:a16="http://schemas.microsoft.com/office/drawing/2014/main" id="{ED8BBF48-EDEA-4781-B5BF-FB7DD70C2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154"/>
                <a:ext cx="666" cy="448"/>
              </a:xfrm>
              <a:custGeom>
                <a:avLst/>
                <a:gdLst>
                  <a:gd name="T0" fmla="*/ 495 w 203"/>
                  <a:gd name="T1" fmla="*/ 5488 h 128"/>
                  <a:gd name="T2" fmla="*/ 6952 w 203"/>
                  <a:gd name="T3" fmla="*/ 823 h 128"/>
                  <a:gd name="T4" fmla="*/ 7169 w 203"/>
                  <a:gd name="T5" fmla="*/ 392 h 128"/>
                  <a:gd name="T6" fmla="*/ 6847 w 203"/>
                  <a:gd name="T7" fmla="*/ 0 h 128"/>
                  <a:gd name="T8" fmla="*/ 6749 w 203"/>
                  <a:gd name="T9" fmla="*/ 49 h 128"/>
                  <a:gd name="T10" fmla="*/ 0 w 203"/>
                  <a:gd name="T11" fmla="*/ 420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28">
                    <a:moveTo>
                      <a:pt x="14" y="128"/>
                    </a:move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4"/>
                      <a:pt x="203" y="9"/>
                    </a:cubicBezTo>
                    <a:cubicBezTo>
                      <a:pt x="202" y="4"/>
                      <a:pt x="198" y="1"/>
                      <a:pt x="194" y="0"/>
                    </a:cubicBezTo>
                    <a:cubicBezTo>
                      <a:pt x="193" y="0"/>
                      <a:pt x="191" y="1"/>
                      <a:pt x="191" y="1"/>
                    </a:cubicBezTo>
                    <a:cubicBezTo>
                      <a:pt x="0" y="98"/>
                      <a:pt x="0" y="98"/>
                      <a:pt x="0" y="98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2" name="Freeform 120">
                <a:extLst>
                  <a:ext uri="{FF2B5EF4-FFF2-40B4-BE49-F238E27FC236}">
                    <a16:creationId xmlns:a16="http://schemas.microsoft.com/office/drawing/2014/main" id="{24EB8588-05EE-429C-8EE4-42984A46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210"/>
                <a:ext cx="591" cy="378"/>
              </a:xfrm>
              <a:custGeom>
                <a:avLst/>
                <a:gdLst>
                  <a:gd name="T0" fmla="*/ 7 w 591"/>
                  <a:gd name="T1" fmla="*/ 360 h 378"/>
                  <a:gd name="T2" fmla="*/ 0 w 591"/>
                  <a:gd name="T3" fmla="*/ 378 h 378"/>
                  <a:gd name="T4" fmla="*/ 585 w 591"/>
                  <a:gd name="T5" fmla="*/ 7 h 378"/>
                  <a:gd name="T6" fmla="*/ 591 w 591"/>
                  <a:gd name="T7" fmla="*/ 0 h 378"/>
                  <a:gd name="T8" fmla="*/ 7 w 591"/>
                  <a:gd name="T9" fmla="*/ 360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1" h="378">
                    <a:moveTo>
                      <a:pt x="7" y="360"/>
                    </a:moveTo>
                    <a:lnTo>
                      <a:pt x="0" y="378"/>
                    </a:lnTo>
                    <a:lnTo>
                      <a:pt x="585" y="7"/>
                    </a:lnTo>
                    <a:lnTo>
                      <a:pt x="591" y="0"/>
                    </a:lnTo>
                    <a:lnTo>
                      <a:pt x="7" y="360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" name="Freeform 121">
                <a:extLst>
                  <a:ext uri="{FF2B5EF4-FFF2-40B4-BE49-F238E27FC236}">
                    <a16:creationId xmlns:a16="http://schemas.microsoft.com/office/drawing/2014/main" id="{2FE4B466-A549-4513-8EC4-0403DF986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140"/>
                <a:ext cx="647" cy="493"/>
              </a:xfrm>
              <a:custGeom>
                <a:avLst/>
                <a:gdLst>
                  <a:gd name="T0" fmla="*/ 6946 w 197"/>
                  <a:gd name="T1" fmla="*/ 343 h 141"/>
                  <a:gd name="T2" fmla="*/ 6592 w 197"/>
                  <a:gd name="T3" fmla="*/ 0 h 141"/>
                  <a:gd name="T4" fmla="*/ 6516 w 197"/>
                  <a:gd name="T5" fmla="*/ 35 h 141"/>
                  <a:gd name="T6" fmla="*/ 0 w 197"/>
                  <a:gd name="T7" fmla="*/ 4794 h 141"/>
                  <a:gd name="T8" fmla="*/ 604 w 197"/>
                  <a:gd name="T9" fmla="*/ 6028 h 141"/>
                  <a:gd name="T10" fmla="*/ 6762 w 197"/>
                  <a:gd name="T11" fmla="*/ 808 h 141"/>
                  <a:gd name="T12" fmla="*/ 6946 w 197"/>
                  <a:gd name="T13" fmla="*/ 343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141">
                    <a:moveTo>
                      <a:pt x="196" y="8"/>
                    </a:moveTo>
                    <a:cubicBezTo>
                      <a:pt x="195" y="3"/>
                      <a:pt x="191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5" y="17"/>
                      <a:pt x="197" y="13"/>
                      <a:pt x="196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4" name="Freeform 122">
                <a:extLst>
                  <a:ext uri="{FF2B5EF4-FFF2-40B4-BE49-F238E27FC236}">
                    <a16:creationId xmlns:a16="http://schemas.microsoft.com/office/drawing/2014/main" id="{FC145BAE-2773-420D-ADBE-2536E5E3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2518"/>
                <a:ext cx="108" cy="129"/>
              </a:xfrm>
              <a:custGeom>
                <a:avLst/>
                <a:gdLst>
                  <a:gd name="T0" fmla="*/ 1018 w 33"/>
                  <a:gd name="T1" fmla="*/ 509 h 37"/>
                  <a:gd name="T2" fmla="*/ 848 w 33"/>
                  <a:gd name="T3" fmla="*/ 1398 h 37"/>
                  <a:gd name="T4" fmla="*/ 141 w 33"/>
                  <a:gd name="T5" fmla="*/ 1022 h 37"/>
                  <a:gd name="T6" fmla="*/ 311 w 33"/>
                  <a:gd name="T7" fmla="*/ 122 h 37"/>
                  <a:gd name="T8" fmla="*/ 1018 w 33"/>
                  <a:gd name="T9" fmla="*/ 5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1"/>
                      <a:pt x="31" y="30"/>
                      <a:pt x="24" y="33"/>
                    </a:cubicBezTo>
                    <a:cubicBezTo>
                      <a:pt x="17" y="37"/>
                      <a:pt x="9" y="33"/>
                      <a:pt x="4" y="24"/>
                    </a:cubicBezTo>
                    <a:cubicBezTo>
                      <a:pt x="0" y="16"/>
                      <a:pt x="3" y="7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5" name="Freeform 123">
                <a:extLst>
                  <a:ext uri="{FF2B5EF4-FFF2-40B4-BE49-F238E27FC236}">
                    <a16:creationId xmlns:a16="http://schemas.microsoft.com/office/drawing/2014/main" id="{E7E3965F-6823-466E-8685-A123A914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525"/>
                <a:ext cx="92" cy="126"/>
              </a:xfrm>
              <a:custGeom>
                <a:avLst/>
                <a:gdLst>
                  <a:gd name="T0" fmla="*/ 779 w 28"/>
                  <a:gd name="T1" fmla="*/ 515 h 36"/>
                  <a:gd name="T2" fmla="*/ 33 w 28"/>
                  <a:gd name="T3" fmla="*/ 651 h 36"/>
                  <a:gd name="T4" fmla="*/ 355 w 28"/>
                  <a:gd name="T5" fmla="*/ 88 h 36"/>
                  <a:gd name="T6" fmla="*/ 779 w 28"/>
                  <a:gd name="T7" fmla="*/ 5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6">
                    <a:moveTo>
                      <a:pt x="22" y="12"/>
                    </a:moveTo>
                    <a:cubicBezTo>
                      <a:pt x="7" y="10"/>
                      <a:pt x="6" y="36"/>
                      <a:pt x="1" y="15"/>
                    </a:cubicBezTo>
                    <a:cubicBezTo>
                      <a:pt x="0" y="9"/>
                      <a:pt x="4" y="4"/>
                      <a:pt x="10" y="2"/>
                    </a:cubicBezTo>
                    <a:cubicBezTo>
                      <a:pt x="18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6" name="Freeform 124">
                <a:extLst>
                  <a:ext uri="{FF2B5EF4-FFF2-40B4-BE49-F238E27FC236}">
                    <a16:creationId xmlns:a16="http://schemas.microsoft.com/office/drawing/2014/main" id="{DBA24654-56E2-4EB7-878B-906226039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84"/>
                <a:ext cx="75" cy="60"/>
              </a:xfrm>
              <a:custGeom>
                <a:avLst/>
                <a:gdLst>
                  <a:gd name="T0" fmla="*/ 0 w 23"/>
                  <a:gd name="T1" fmla="*/ 399 h 17"/>
                  <a:gd name="T2" fmla="*/ 522 w 23"/>
                  <a:gd name="T3" fmla="*/ 572 h 17"/>
                  <a:gd name="T4" fmla="*/ 691 w 23"/>
                  <a:gd name="T5" fmla="*/ 0 h 17"/>
                  <a:gd name="T6" fmla="*/ 489 w 23"/>
                  <a:gd name="T7" fmla="*/ 487 h 17"/>
                  <a:gd name="T8" fmla="*/ 0 w 23"/>
                  <a:gd name="T9" fmla="*/ 39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5" y="13"/>
                    </a:cubicBezTo>
                    <a:cubicBezTo>
                      <a:pt x="23" y="9"/>
                      <a:pt x="20" y="0"/>
                      <a:pt x="20" y="0"/>
                    </a:cubicBezTo>
                    <a:cubicBezTo>
                      <a:pt x="20" y="0"/>
                      <a:pt x="20" y="9"/>
                      <a:pt x="14" y="11"/>
                    </a:cubicBezTo>
                    <a:cubicBezTo>
                      <a:pt x="8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7" name="Freeform 125">
                <a:extLst>
                  <a:ext uri="{FF2B5EF4-FFF2-40B4-BE49-F238E27FC236}">
                    <a16:creationId xmlns:a16="http://schemas.microsoft.com/office/drawing/2014/main" id="{1E1C2D48-F680-4866-8E7F-26F80093F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154"/>
                <a:ext cx="584" cy="423"/>
              </a:xfrm>
              <a:custGeom>
                <a:avLst/>
                <a:gdLst>
                  <a:gd name="T0" fmla="*/ 0 w 178"/>
                  <a:gd name="T1" fmla="*/ 4534 h 121"/>
                  <a:gd name="T2" fmla="*/ 279 w 178"/>
                  <a:gd name="T3" fmla="*/ 5170 h 121"/>
                  <a:gd name="T4" fmla="*/ 6286 w 178"/>
                  <a:gd name="T5" fmla="*/ 255 h 121"/>
                  <a:gd name="T6" fmla="*/ 6116 w 178"/>
                  <a:gd name="T7" fmla="*/ 0 h 121"/>
                  <a:gd name="T8" fmla="*/ 0 w 178"/>
                  <a:gd name="T9" fmla="*/ 4534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21">
                    <a:moveTo>
                      <a:pt x="0" y="106"/>
                    </a:moveTo>
                    <a:cubicBezTo>
                      <a:pt x="0" y="106"/>
                      <a:pt x="9" y="112"/>
                      <a:pt x="8" y="121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7" y="0"/>
                      <a:pt x="173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8" name="Freeform 126">
                <a:extLst>
                  <a:ext uri="{FF2B5EF4-FFF2-40B4-BE49-F238E27FC236}">
                    <a16:creationId xmlns:a16="http://schemas.microsoft.com/office/drawing/2014/main" id="{38E6A9F5-567F-4EB0-989D-EE9A7776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154"/>
                <a:ext cx="574" cy="399"/>
              </a:xfrm>
              <a:custGeom>
                <a:avLst/>
                <a:gdLst>
                  <a:gd name="T0" fmla="*/ 0 w 175"/>
                  <a:gd name="T1" fmla="*/ 4767 h 114"/>
                  <a:gd name="T2" fmla="*/ 6143 w 175"/>
                  <a:gd name="T3" fmla="*/ 0 h 114"/>
                  <a:gd name="T4" fmla="*/ 6143 w 175"/>
                  <a:gd name="T5" fmla="*/ 49 h 114"/>
                  <a:gd name="T6" fmla="*/ 108 w 175"/>
                  <a:gd name="T7" fmla="*/ 4890 h 114"/>
                  <a:gd name="T8" fmla="*/ 0 w 175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14">
                    <a:moveTo>
                      <a:pt x="0" y="11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0"/>
                      <a:pt x="175" y="0"/>
                      <a:pt x="174" y="1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2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9" name="Line 127">
                <a:extLst>
                  <a:ext uri="{FF2B5EF4-FFF2-40B4-BE49-F238E27FC236}">
                    <a16:creationId xmlns:a16="http://schemas.microsoft.com/office/drawing/2014/main" id="{C0B6F85C-94DB-47B7-9552-5370F86DDD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9" y="228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0" name="Line 128">
                <a:extLst>
                  <a:ext uri="{FF2B5EF4-FFF2-40B4-BE49-F238E27FC236}">
                    <a16:creationId xmlns:a16="http://schemas.microsoft.com/office/drawing/2014/main" id="{42BD7224-956C-4B94-B5E4-44D54C8288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9" y="228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1" name="Freeform 129">
                <a:extLst>
                  <a:ext uri="{FF2B5EF4-FFF2-40B4-BE49-F238E27FC236}">
                    <a16:creationId xmlns:a16="http://schemas.microsoft.com/office/drawing/2014/main" id="{DE703205-F423-4857-AA60-329C9E3A6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77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2" name="Freeform 130">
                <a:extLst>
                  <a:ext uri="{FF2B5EF4-FFF2-40B4-BE49-F238E27FC236}">
                    <a16:creationId xmlns:a16="http://schemas.microsoft.com/office/drawing/2014/main" id="{8F8A8868-5ED2-4B7C-A76D-AC5A6AE2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2518"/>
                <a:ext cx="108" cy="129"/>
              </a:xfrm>
              <a:custGeom>
                <a:avLst/>
                <a:gdLst>
                  <a:gd name="T0" fmla="*/ 1018 w 33"/>
                  <a:gd name="T1" fmla="*/ 509 h 37"/>
                  <a:gd name="T2" fmla="*/ 848 w 33"/>
                  <a:gd name="T3" fmla="*/ 1398 h 37"/>
                  <a:gd name="T4" fmla="*/ 141 w 33"/>
                  <a:gd name="T5" fmla="*/ 1022 h 37"/>
                  <a:gd name="T6" fmla="*/ 311 w 33"/>
                  <a:gd name="T7" fmla="*/ 122 h 37"/>
                  <a:gd name="T8" fmla="*/ 1018 w 33"/>
                  <a:gd name="T9" fmla="*/ 5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3" y="6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3" name="Freeform 131">
                <a:extLst>
                  <a:ext uri="{FF2B5EF4-FFF2-40B4-BE49-F238E27FC236}">
                    <a16:creationId xmlns:a16="http://schemas.microsoft.com/office/drawing/2014/main" id="{BCDD3BA8-36FE-42E1-A771-17568ECA0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140"/>
                <a:ext cx="647" cy="493"/>
              </a:xfrm>
              <a:custGeom>
                <a:avLst/>
                <a:gdLst>
                  <a:gd name="T0" fmla="*/ 604 w 197"/>
                  <a:gd name="T1" fmla="*/ 6028 h 141"/>
                  <a:gd name="T2" fmla="*/ 6762 w 197"/>
                  <a:gd name="T3" fmla="*/ 808 h 141"/>
                  <a:gd name="T4" fmla="*/ 6946 w 197"/>
                  <a:gd name="T5" fmla="*/ 343 h 141"/>
                  <a:gd name="T6" fmla="*/ 6592 w 197"/>
                  <a:gd name="T7" fmla="*/ 0 h 141"/>
                  <a:gd name="T8" fmla="*/ 6516 w 197"/>
                  <a:gd name="T9" fmla="*/ 35 h 141"/>
                  <a:gd name="T10" fmla="*/ 0 w 197"/>
                  <a:gd name="T11" fmla="*/ 4794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1">
                    <a:moveTo>
                      <a:pt x="17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5" y="17"/>
                      <a:pt x="197" y="13"/>
                      <a:pt x="196" y="8"/>
                    </a:cubicBezTo>
                    <a:cubicBezTo>
                      <a:pt x="195" y="3"/>
                      <a:pt x="191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4" name="Freeform 132">
                <a:extLst>
                  <a:ext uri="{FF2B5EF4-FFF2-40B4-BE49-F238E27FC236}">
                    <a16:creationId xmlns:a16="http://schemas.microsoft.com/office/drawing/2014/main" id="{F521932D-AE6B-41E1-A851-888A339F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192"/>
                <a:ext cx="564" cy="424"/>
              </a:xfrm>
              <a:custGeom>
                <a:avLst/>
                <a:gdLst>
                  <a:gd name="T0" fmla="*/ 6 w 564"/>
                  <a:gd name="T1" fmla="*/ 406 h 424"/>
                  <a:gd name="T2" fmla="*/ 0 w 564"/>
                  <a:gd name="T3" fmla="*/ 424 h 424"/>
                  <a:gd name="T4" fmla="*/ 557 w 564"/>
                  <a:gd name="T5" fmla="*/ 11 h 424"/>
                  <a:gd name="T6" fmla="*/ 564 w 564"/>
                  <a:gd name="T7" fmla="*/ 0 h 424"/>
                  <a:gd name="T8" fmla="*/ 6 w 564"/>
                  <a:gd name="T9" fmla="*/ 406 h 4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24">
                    <a:moveTo>
                      <a:pt x="6" y="406"/>
                    </a:moveTo>
                    <a:lnTo>
                      <a:pt x="0" y="424"/>
                    </a:lnTo>
                    <a:lnTo>
                      <a:pt x="557" y="11"/>
                    </a:lnTo>
                    <a:lnTo>
                      <a:pt x="564" y="0"/>
                    </a:lnTo>
                    <a:lnTo>
                      <a:pt x="6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5" name="Freeform 133">
                <a:extLst>
                  <a:ext uri="{FF2B5EF4-FFF2-40B4-BE49-F238E27FC236}">
                    <a16:creationId xmlns:a16="http://schemas.microsoft.com/office/drawing/2014/main" id="{2F44195C-1908-438C-8A5D-9F44AC53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080"/>
                <a:ext cx="673" cy="431"/>
              </a:xfrm>
              <a:custGeom>
                <a:avLst/>
                <a:gdLst>
                  <a:gd name="T0" fmla="*/ 7222 w 205"/>
                  <a:gd name="T1" fmla="*/ 392 h 123"/>
                  <a:gd name="T2" fmla="*/ 6897 w 205"/>
                  <a:gd name="T3" fmla="*/ 0 h 123"/>
                  <a:gd name="T4" fmla="*/ 6832 w 205"/>
                  <a:gd name="T5" fmla="*/ 0 h 123"/>
                  <a:gd name="T6" fmla="*/ 0 w 205"/>
                  <a:gd name="T7" fmla="*/ 4002 h 123"/>
                  <a:gd name="T8" fmla="*/ 463 w 205"/>
                  <a:gd name="T9" fmla="*/ 5291 h 123"/>
                  <a:gd name="T10" fmla="*/ 7039 w 205"/>
                  <a:gd name="T11" fmla="*/ 823 h 123"/>
                  <a:gd name="T12" fmla="*/ 7222 w 205"/>
                  <a:gd name="T13" fmla="*/ 392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5" h="123">
                    <a:moveTo>
                      <a:pt x="204" y="9"/>
                    </a:moveTo>
                    <a:cubicBezTo>
                      <a:pt x="204" y="4"/>
                      <a:pt x="200" y="0"/>
                      <a:pt x="195" y="0"/>
                    </a:cubicBezTo>
                    <a:cubicBezTo>
                      <a:pt x="194" y="0"/>
                      <a:pt x="193" y="0"/>
                      <a:pt x="193" y="0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99" y="19"/>
                      <a:pt x="199" y="19"/>
                      <a:pt x="199" y="19"/>
                    </a:cubicBezTo>
                    <a:cubicBezTo>
                      <a:pt x="202" y="17"/>
                      <a:pt x="205" y="14"/>
                      <a:pt x="204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6" name="Freeform 134">
                <a:extLst>
                  <a:ext uri="{FF2B5EF4-FFF2-40B4-BE49-F238E27FC236}">
                    <a16:creationId xmlns:a16="http://schemas.microsoft.com/office/drawing/2014/main" id="{AF489014-323D-43F1-99E8-4C4F8664F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395"/>
                <a:ext cx="108" cy="126"/>
              </a:xfrm>
              <a:custGeom>
                <a:avLst/>
                <a:gdLst>
                  <a:gd name="T0" fmla="*/ 1051 w 33"/>
                  <a:gd name="T1" fmla="*/ 564 h 36"/>
                  <a:gd name="T2" fmla="*/ 772 w 33"/>
                  <a:gd name="T3" fmla="*/ 1460 h 36"/>
                  <a:gd name="T4" fmla="*/ 141 w 33"/>
                  <a:gd name="T5" fmla="*/ 994 h 36"/>
                  <a:gd name="T6" fmla="*/ 386 w 33"/>
                  <a:gd name="T7" fmla="*/ 88 h 36"/>
                  <a:gd name="T8" fmla="*/ 1051 w 33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0" y="13"/>
                    </a:moveTo>
                    <a:cubicBezTo>
                      <a:pt x="33" y="22"/>
                      <a:pt x="30" y="31"/>
                      <a:pt x="22" y="34"/>
                    </a:cubicBezTo>
                    <a:cubicBezTo>
                      <a:pt x="15" y="36"/>
                      <a:pt x="7" y="32"/>
                      <a:pt x="4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6" y="5"/>
                      <a:pt x="30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7" name="Freeform 135">
                <a:extLst>
                  <a:ext uri="{FF2B5EF4-FFF2-40B4-BE49-F238E27FC236}">
                    <a16:creationId xmlns:a16="http://schemas.microsoft.com/office/drawing/2014/main" id="{E4B57760-F89A-444D-9DA3-89F81B707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06"/>
                <a:ext cx="92" cy="119"/>
              </a:xfrm>
              <a:custGeom>
                <a:avLst/>
                <a:gdLst>
                  <a:gd name="T0" fmla="*/ 779 w 28"/>
                  <a:gd name="T1" fmla="*/ 515 h 34"/>
                  <a:gd name="T2" fmla="*/ 33 w 28"/>
                  <a:gd name="T3" fmla="*/ 564 h 34"/>
                  <a:gd name="T4" fmla="*/ 388 w 28"/>
                  <a:gd name="T5" fmla="*/ 49 h 34"/>
                  <a:gd name="T6" fmla="*/ 779 w 28"/>
                  <a:gd name="T7" fmla="*/ 51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2"/>
                    </a:moveTo>
                    <a:cubicBezTo>
                      <a:pt x="7" y="8"/>
                      <a:pt x="4" y="34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20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8" name="Freeform 136">
                <a:extLst>
                  <a:ext uri="{FF2B5EF4-FFF2-40B4-BE49-F238E27FC236}">
                    <a16:creationId xmlns:a16="http://schemas.microsoft.com/office/drawing/2014/main" id="{ABADF280-09F3-48E7-9452-B56064E06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465"/>
                <a:ext cx="73" cy="56"/>
              </a:xfrm>
              <a:custGeom>
                <a:avLst/>
                <a:gdLst>
                  <a:gd name="T0" fmla="*/ 0 w 22"/>
                  <a:gd name="T1" fmla="*/ 308 h 16"/>
                  <a:gd name="T2" fmla="*/ 551 w 22"/>
                  <a:gd name="T3" fmla="*/ 515 h 16"/>
                  <a:gd name="T4" fmla="*/ 770 w 22"/>
                  <a:gd name="T5" fmla="*/ 0 h 16"/>
                  <a:gd name="T6" fmla="*/ 508 w 22"/>
                  <a:gd name="T7" fmla="*/ 480 h 16"/>
                  <a:gd name="T8" fmla="*/ 0 w 22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9" name="Freeform 137">
                <a:extLst>
                  <a:ext uri="{FF2B5EF4-FFF2-40B4-BE49-F238E27FC236}">
                    <a16:creationId xmlns:a16="http://schemas.microsoft.com/office/drawing/2014/main" id="{D8F04626-C844-4C77-A14C-22A58890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091"/>
                <a:ext cx="614" cy="367"/>
              </a:xfrm>
              <a:custGeom>
                <a:avLst/>
                <a:gdLst>
                  <a:gd name="T0" fmla="*/ 0 w 187"/>
                  <a:gd name="T1" fmla="*/ 3848 h 105"/>
                  <a:gd name="T2" fmla="*/ 250 w 187"/>
                  <a:gd name="T3" fmla="*/ 4484 h 105"/>
                  <a:gd name="T4" fmla="*/ 6619 w 187"/>
                  <a:gd name="T5" fmla="*/ 294 h 105"/>
                  <a:gd name="T6" fmla="*/ 6478 w 187"/>
                  <a:gd name="T7" fmla="*/ 0 h 105"/>
                  <a:gd name="T8" fmla="*/ 0 w 187"/>
                  <a:gd name="T9" fmla="*/ 3848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05">
                    <a:moveTo>
                      <a:pt x="0" y="90"/>
                    </a:moveTo>
                    <a:cubicBezTo>
                      <a:pt x="0" y="90"/>
                      <a:pt x="9" y="96"/>
                      <a:pt x="7" y="105"/>
                    </a:cubicBezTo>
                    <a:cubicBezTo>
                      <a:pt x="187" y="7"/>
                      <a:pt x="187" y="7"/>
                      <a:pt x="187" y="7"/>
                    </a:cubicBezTo>
                    <a:cubicBezTo>
                      <a:pt x="187" y="7"/>
                      <a:pt x="187" y="1"/>
                      <a:pt x="183" y="0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0" name="Freeform 138">
                <a:extLst>
                  <a:ext uri="{FF2B5EF4-FFF2-40B4-BE49-F238E27FC236}">
                    <a16:creationId xmlns:a16="http://schemas.microsoft.com/office/drawing/2014/main" id="{E9141791-113B-437E-A083-07F641469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094"/>
                <a:ext cx="607" cy="340"/>
              </a:xfrm>
              <a:custGeom>
                <a:avLst/>
                <a:gdLst>
                  <a:gd name="T0" fmla="*/ 0 w 185"/>
                  <a:gd name="T1" fmla="*/ 4041 h 97"/>
                  <a:gd name="T2" fmla="*/ 6503 w 185"/>
                  <a:gd name="T3" fmla="*/ 0 h 97"/>
                  <a:gd name="T4" fmla="*/ 6503 w 185"/>
                  <a:gd name="T5" fmla="*/ 49 h 97"/>
                  <a:gd name="T6" fmla="*/ 75 w 185"/>
                  <a:gd name="T7" fmla="*/ 4178 h 97"/>
                  <a:gd name="T8" fmla="*/ 0 w 185"/>
                  <a:gd name="T9" fmla="*/ 404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97">
                    <a:moveTo>
                      <a:pt x="0" y="94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5" y="0"/>
                      <a:pt x="184" y="1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97"/>
                      <a:pt x="1" y="96"/>
                      <a:pt x="0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1" name="Line 139">
                <a:extLst>
                  <a:ext uri="{FF2B5EF4-FFF2-40B4-BE49-F238E27FC236}">
                    <a16:creationId xmlns:a16="http://schemas.microsoft.com/office/drawing/2014/main" id="{D9363255-750B-429E-A36F-29FBAEF3E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9" y="213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2" name="Line 140">
                <a:extLst>
                  <a:ext uri="{FF2B5EF4-FFF2-40B4-BE49-F238E27FC236}">
                    <a16:creationId xmlns:a16="http://schemas.microsoft.com/office/drawing/2014/main" id="{F495D5E2-39C8-479F-BA0B-ECDD3E7B5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9" y="213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3" name="Freeform 141">
                <a:extLst>
                  <a:ext uri="{FF2B5EF4-FFF2-40B4-BE49-F238E27FC236}">
                    <a16:creationId xmlns:a16="http://schemas.microsoft.com/office/drawing/2014/main" id="{20713B10-91F7-4AF2-B532-DEC37676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451"/>
                <a:ext cx="26" cy="53"/>
              </a:xfrm>
              <a:custGeom>
                <a:avLst/>
                <a:gdLst>
                  <a:gd name="T0" fmla="*/ 0 w 8"/>
                  <a:gd name="T1" fmla="*/ 0 h 15"/>
                  <a:gd name="T2" fmla="*/ 276 w 8"/>
                  <a:gd name="T3" fmla="*/ 661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0" y="0"/>
                      <a:pt x="0" y="11"/>
                      <a:pt x="8" y="15"/>
                    </a:cubicBezTo>
                    <a:cubicBezTo>
                      <a:pt x="8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4" name="Freeform 142">
                <a:extLst>
                  <a:ext uri="{FF2B5EF4-FFF2-40B4-BE49-F238E27FC236}">
                    <a16:creationId xmlns:a16="http://schemas.microsoft.com/office/drawing/2014/main" id="{2B900C37-5D36-424C-AAAE-1171A6B4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395"/>
                <a:ext cx="108" cy="126"/>
              </a:xfrm>
              <a:custGeom>
                <a:avLst/>
                <a:gdLst>
                  <a:gd name="T0" fmla="*/ 1018 w 33"/>
                  <a:gd name="T1" fmla="*/ 564 h 36"/>
                  <a:gd name="T2" fmla="*/ 772 w 33"/>
                  <a:gd name="T3" fmla="*/ 1460 h 36"/>
                  <a:gd name="T4" fmla="*/ 141 w 33"/>
                  <a:gd name="T5" fmla="*/ 994 h 36"/>
                  <a:gd name="T6" fmla="*/ 386 w 33"/>
                  <a:gd name="T7" fmla="*/ 88 h 36"/>
                  <a:gd name="T8" fmla="*/ 1018 w 33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13"/>
                    </a:moveTo>
                    <a:cubicBezTo>
                      <a:pt x="33" y="22"/>
                      <a:pt x="30" y="31"/>
                      <a:pt x="22" y="34"/>
                    </a:cubicBezTo>
                    <a:cubicBezTo>
                      <a:pt x="15" y="36"/>
                      <a:pt x="7" y="31"/>
                      <a:pt x="4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6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5" name="Freeform 143">
                <a:extLst>
                  <a:ext uri="{FF2B5EF4-FFF2-40B4-BE49-F238E27FC236}">
                    <a16:creationId xmlns:a16="http://schemas.microsoft.com/office/drawing/2014/main" id="{9544D515-1CD1-4081-88F1-3667B11F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080"/>
                <a:ext cx="673" cy="431"/>
              </a:xfrm>
              <a:custGeom>
                <a:avLst/>
                <a:gdLst>
                  <a:gd name="T0" fmla="*/ 463 w 205"/>
                  <a:gd name="T1" fmla="*/ 5291 h 123"/>
                  <a:gd name="T2" fmla="*/ 7039 w 205"/>
                  <a:gd name="T3" fmla="*/ 823 h 123"/>
                  <a:gd name="T4" fmla="*/ 7222 w 205"/>
                  <a:gd name="T5" fmla="*/ 392 h 123"/>
                  <a:gd name="T6" fmla="*/ 6897 w 205"/>
                  <a:gd name="T7" fmla="*/ 0 h 123"/>
                  <a:gd name="T8" fmla="*/ 6832 w 205"/>
                  <a:gd name="T9" fmla="*/ 0 h 123"/>
                  <a:gd name="T10" fmla="*/ 0 w 205"/>
                  <a:gd name="T11" fmla="*/ 4002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23">
                    <a:moveTo>
                      <a:pt x="13" y="123"/>
                    </a:moveTo>
                    <a:cubicBezTo>
                      <a:pt x="199" y="19"/>
                      <a:pt x="199" y="19"/>
                      <a:pt x="199" y="19"/>
                    </a:cubicBezTo>
                    <a:cubicBezTo>
                      <a:pt x="202" y="17"/>
                      <a:pt x="205" y="14"/>
                      <a:pt x="204" y="9"/>
                    </a:cubicBezTo>
                    <a:cubicBezTo>
                      <a:pt x="204" y="4"/>
                      <a:pt x="200" y="0"/>
                      <a:pt x="195" y="0"/>
                    </a:cubicBezTo>
                    <a:cubicBezTo>
                      <a:pt x="194" y="0"/>
                      <a:pt x="193" y="0"/>
                      <a:pt x="193" y="0"/>
                    </a:cubicBezTo>
                    <a:cubicBezTo>
                      <a:pt x="0" y="93"/>
                      <a:pt x="0" y="93"/>
                      <a:pt x="0" y="93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6" name="Freeform 144">
                <a:extLst>
                  <a:ext uri="{FF2B5EF4-FFF2-40B4-BE49-F238E27FC236}">
                    <a16:creationId xmlns:a16="http://schemas.microsoft.com/office/drawing/2014/main" id="{FFF4350D-FD75-4060-B822-08AE36948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133"/>
                <a:ext cx="601" cy="364"/>
              </a:xfrm>
              <a:custGeom>
                <a:avLst/>
                <a:gdLst>
                  <a:gd name="T0" fmla="*/ 7 w 601"/>
                  <a:gd name="T1" fmla="*/ 346 h 364"/>
                  <a:gd name="T2" fmla="*/ 0 w 601"/>
                  <a:gd name="T3" fmla="*/ 364 h 364"/>
                  <a:gd name="T4" fmla="*/ 591 w 601"/>
                  <a:gd name="T5" fmla="*/ 10 h 364"/>
                  <a:gd name="T6" fmla="*/ 601 w 601"/>
                  <a:gd name="T7" fmla="*/ 0 h 364"/>
                  <a:gd name="T8" fmla="*/ 7 w 601"/>
                  <a:gd name="T9" fmla="*/ 346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1" h="364">
                    <a:moveTo>
                      <a:pt x="7" y="346"/>
                    </a:moveTo>
                    <a:lnTo>
                      <a:pt x="0" y="364"/>
                    </a:lnTo>
                    <a:lnTo>
                      <a:pt x="591" y="10"/>
                    </a:lnTo>
                    <a:lnTo>
                      <a:pt x="601" y="0"/>
                    </a:lnTo>
                    <a:lnTo>
                      <a:pt x="7" y="34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7" name="Freeform 145">
                <a:extLst>
                  <a:ext uri="{FF2B5EF4-FFF2-40B4-BE49-F238E27FC236}">
                    <a16:creationId xmlns:a16="http://schemas.microsoft.com/office/drawing/2014/main" id="{28B004F3-95C4-40A0-A97E-279478E24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19"/>
                <a:ext cx="653" cy="476"/>
              </a:xfrm>
              <a:custGeom>
                <a:avLst/>
                <a:gdLst>
                  <a:gd name="T0" fmla="*/ 6999 w 199"/>
                  <a:gd name="T1" fmla="*/ 343 h 136"/>
                  <a:gd name="T2" fmla="*/ 6674 w 199"/>
                  <a:gd name="T3" fmla="*/ 0 h 136"/>
                  <a:gd name="T4" fmla="*/ 6612 w 199"/>
                  <a:gd name="T5" fmla="*/ 0 h 136"/>
                  <a:gd name="T6" fmla="*/ 0 w 199"/>
                  <a:gd name="T7" fmla="*/ 4596 h 136"/>
                  <a:gd name="T8" fmla="*/ 571 w 199"/>
                  <a:gd name="T9" fmla="*/ 5831 h 136"/>
                  <a:gd name="T10" fmla="*/ 6815 w 199"/>
                  <a:gd name="T11" fmla="*/ 823 h 136"/>
                  <a:gd name="T12" fmla="*/ 6999 w 199"/>
                  <a:gd name="T13" fmla="*/ 343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36">
                    <a:moveTo>
                      <a:pt x="198" y="8"/>
                    </a:moveTo>
                    <a:cubicBezTo>
                      <a:pt x="198" y="3"/>
                      <a:pt x="193" y="0"/>
                      <a:pt x="189" y="0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7" y="16"/>
                      <a:pt x="199" y="13"/>
                      <a:pt x="198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8" name="Freeform 146">
                <a:extLst>
                  <a:ext uri="{FF2B5EF4-FFF2-40B4-BE49-F238E27FC236}">
                    <a16:creationId xmlns:a16="http://schemas.microsoft.com/office/drawing/2014/main" id="{11705C04-4485-4A58-8918-6EE0E093B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479"/>
                <a:ext cx="109" cy="130"/>
              </a:xfrm>
              <a:custGeom>
                <a:avLst/>
                <a:gdLst>
                  <a:gd name="T0" fmla="*/ 1047 w 33"/>
                  <a:gd name="T1" fmla="*/ 569 h 37"/>
                  <a:gd name="T2" fmla="*/ 829 w 33"/>
                  <a:gd name="T3" fmla="*/ 1469 h 37"/>
                  <a:gd name="T4" fmla="*/ 142 w 33"/>
                  <a:gd name="T5" fmla="*/ 1036 h 37"/>
                  <a:gd name="T6" fmla="*/ 327 w 33"/>
                  <a:gd name="T7" fmla="*/ 137 h 37"/>
                  <a:gd name="T8" fmla="*/ 1047 w 33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1"/>
                      <a:pt x="30" y="30"/>
                      <a:pt x="23" y="34"/>
                    </a:cubicBezTo>
                    <a:cubicBezTo>
                      <a:pt x="16" y="37"/>
                      <a:pt x="8" y="33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9" name="Freeform 147">
                <a:extLst>
                  <a:ext uri="{FF2B5EF4-FFF2-40B4-BE49-F238E27FC236}">
                    <a16:creationId xmlns:a16="http://schemas.microsoft.com/office/drawing/2014/main" id="{92F2203F-B2F9-404E-BB29-549B8E28B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490"/>
                <a:ext cx="95" cy="122"/>
              </a:xfrm>
              <a:custGeom>
                <a:avLst/>
                <a:gdLst>
                  <a:gd name="T0" fmla="*/ 773 w 29"/>
                  <a:gd name="T1" fmla="*/ 509 h 35"/>
                  <a:gd name="T2" fmla="*/ 33 w 29"/>
                  <a:gd name="T3" fmla="*/ 596 h 35"/>
                  <a:gd name="T4" fmla="*/ 387 w 29"/>
                  <a:gd name="T5" fmla="*/ 35 h 35"/>
                  <a:gd name="T6" fmla="*/ 773 w 29"/>
                  <a:gd name="T7" fmla="*/ 50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2" y="12"/>
                    </a:moveTo>
                    <a:cubicBezTo>
                      <a:pt x="7" y="9"/>
                      <a:pt x="6" y="35"/>
                      <a:pt x="1" y="14"/>
                    </a:cubicBezTo>
                    <a:cubicBezTo>
                      <a:pt x="0" y="8"/>
                      <a:pt x="5" y="3"/>
                      <a:pt x="11" y="1"/>
                    </a:cubicBezTo>
                    <a:cubicBezTo>
                      <a:pt x="19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0" name="Freeform 148">
                <a:extLst>
                  <a:ext uri="{FF2B5EF4-FFF2-40B4-BE49-F238E27FC236}">
                    <a16:creationId xmlns:a16="http://schemas.microsoft.com/office/drawing/2014/main" id="{12E84709-1987-473B-8280-1DB94EBD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549"/>
                <a:ext cx="75" cy="56"/>
              </a:xfrm>
              <a:custGeom>
                <a:avLst/>
                <a:gdLst>
                  <a:gd name="T0" fmla="*/ 0 w 23"/>
                  <a:gd name="T1" fmla="*/ 343 h 16"/>
                  <a:gd name="T2" fmla="*/ 522 w 23"/>
                  <a:gd name="T3" fmla="*/ 515 h 16"/>
                  <a:gd name="T4" fmla="*/ 691 w 23"/>
                  <a:gd name="T5" fmla="*/ 0 h 16"/>
                  <a:gd name="T6" fmla="*/ 489 w 23"/>
                  <a:gd name="T7" fmla="*/ 480 h 16"/>
                  <a:gd name="T8" fmla="*/ 0 w 23"/>
                  <a:gd name="T9" fmla="*/ 34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0" y="8"/>
                    </a:moveTo>
                    <a:cubicBezTo>
                      <a:pt x="0" y="8"/>
                      <a:pt x="8" y="16"/>
                      <a:pt x="15" y="12"/>
                    </a:cubicBezTo>
                    <a:cubicBezTo>
                      <a:pt x="23" y="8"/>
                      <a:pt x="20" y="0"/>
                      <a:pt x="20" y="0"/>
                    </a:cubicBezTo>
                    <a:cubicBezTo>
                      <a:pt x="20" y="0"/>
                      <a:pt x="20" y="8"/>
                      <a:pt x="14" y="11"/>
                    </a:cubicBezTo>
                    <a:cubicBezTo>
                      <a:pt x="8" y="13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1" name="Freeform 149">
                <a:extLst>
                  <a:ext uri="{FF2B5EF4-FFF2-40B4-BE49-F238E27FC236}">
                    <a16:creationId xmlns:a16="http://schemas.microsoft.com/office/drawing/2014/main" id="{5966F954-88BB-4A46-AA3A-C7D768C0A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129"/>
                <a:ext cx="594" cy="410"/>
              </a:xfrm>
              <a:custGeom>
                <a:avLst/>
                <a:gdLst>
                  <a:gd name="T0" fmla="*/ 0 w 181"/>
                  <a:gd name="T1" fmla="*/ 4433 h 117"/>
                  <a:gd name="T2" fmla="*/ 322 w 181"/>
                  <a:gd name="T3" fmla="*/ 5036 h 117"/>
                  <a:gd name="T4" fmla="*/ 6396 w 181"/>
                  <a:gd name="T5" fmla="*/ 259 h 117"/>
                  <a:gd name="T6" fmla="*/ 6258 w 181"/>
                  <a:gd name="T7" fmla="*/ 0 h 117"/>
                  <a:gd name="T8" fmla="*/ 0 w 181"/>
                  <a:gd name="T9" fmla="*/ 443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117">
                    <a:moveTo>
                      <a:pt x="0" y="103"/>
                    </a:moveTo>
                    <a:cubicBezTo>
                      <a:pt x="0" y="103"/>
                      <a:pt x="9" y="109"/>
                      <a:pt x="9" y="117"/>
                    </a:cubicBezTo>
                    <a:cubicBezTo>
                      <a:pt x="181" y="6"/>
                      <a:pt x="181" y="6"/>
                      <a:pt x="181" y="6"/>
                    </a:cubicBezTo>
                    <a:cubicBezTo>
                      <a:pt x="181" y="6"/>
                      <a:pt x="181" y="1"/>
                      <a:pt x="177" y="0"/>
                    </a:cubicBez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2" name="Freeform 150">
                <a:extLst>
                  <a:ext uri="{FF2B5EF4-FFF2-40B4-BE49-F238E27FC236}">
                    <a16:creationId xmlns:a16="http://schemas.microsoft.com/office/drawing/2014/main" id="{60B7393B-2105-46F8-9312-CD7ABE209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133"/>
                <a:ext cx="581" cy="385"/>
              </a:xfrm>
              <a:custGeom>
                <a:avLst/>
                <a:gdLst>
                  <a:gd name="T0" fmla="*/ 0 w 177"/>
                  <a:gd name="T1" fmla="*/ 4596 h 110"/>
                  <a:gd name="T2" fmla="*/ 6227 w 177"/>
                  <a:gd name="T3" fmla="*/ 0 h 110"/>
                  <a:gd name="T4" fmla="*/ 6260 w 177"/>
                  <a:gd name="T5" fmla="*/ 49 h 110"/>
                  <a:gd name="T6" fmla="*/ 75 w 177"/>
                  <a:gd name="T7" fmla="*/ 4718 h 110"/>
                  <a:gd name="T8" fmla="*/ 0 w 177"/>
                  <a:gd name="T9" fmla="*/ 459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10">
                    <a:moveTo>
                      <a:pt x="0" y="107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7" y="0"/>
                      <a:pt x="177" y="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110"/>
                      <a:pt x="1" y="108"/>
                      <a:pt x="0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3" name="Line 151">
                <a:extLst>
                  <a:ext uri="{FF2B5EF4-FFF2-40B4-BE49-F238E27FC236}">
                    <a16:creationId xmlns:a16="http://schemas.microsoft.com/office/drawing/2014/main" id="{E6DED676-65A2-4254-9FF1-3AF89C840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2238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4" name="Line 152">
                <a:extLst>
                  <a:ext uri="{FF2B5EF4-FFF2-40B4-BE49-F238E27FC236}">
                    <a16:creationId xmlns:a16="http://schemas.microsoft.com/office/drawing/2014/main" id="{4D8128D1-8FC6-4374-84B0-A6464AA61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2238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5" name="Freeform 153">
                <a:extLst>
                  <a:ext uri="{FF2B5EF4-FFF2-40B4-BE49-F238E27FC236}">
                    <a16:creationId xmlns:a16="http://schemas.microsoft.com/office/drawing/2014/main" id="{47D1D4A8-E39B-4E81-BED7-D8E38555E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539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6" name="Freeform 154">
                <a:extLst>
                  <a:ext uri="{FF2B5EF4-FFF2-40B4-BE49-F238E27FC236}">
                    <a16:creationId xmlns:a16="http://schemas.microsoft.com/office/drawing/2014/main" id="{1162326B-F295-4A3E-8139-2A6F7391B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479"/>
                <a:ext cx="109" cy="130"/>
              </a:xfrm>
              <a:custGeom>
                <a:avLst/>
                <a:gdLst>
                  <a:gd name="T0" fmla="*/ 1047 w 33"/>
                  <a:gd name="T1" fmla="*/ 569 h 37"/>
                  <a:gd name="T2" fmla="*/ 829 w 33"/>
                  <a:gd name="T3" fmla="*/ 1469 h 37"/>
                  <a:gd name="T4" fmla="*/ 142 w 33"/>
                  <a:gd name="T5" fmla="*/ 1036 h 37"/>
                  <a:gd name="T6" fmla="*/ 327 w 33"/>
                  <a:gd name="T7" fmla="*/ 137 h 37"/>
                  <a:gd name="T8" fmla="*/ 1047 w 33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1"/>
                      <a:pt x="30" y="30"/>
                      <a:pt x="23" y="34"/>
                    </a:cubicBezTo>
                    <a:cubicBezTo>
                      <a:pt x="16" y="37"/>
                      <a:pt x="7" y="32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7" name="Freeform 155">
                <a:extLst>
                  <a:ext uri="{FF2B5EF4-FFF2-40B4-BE49-F238E27FC236}">
                    <a16:creationId xmlns:a16="http://schemas.microsoft.com/office/drawing/2014/main" id="{75898E7C-E67C-4ADB-96AC-B2E02E382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119"/>
                <a:ext cx="653" cy="476"/>
              </a:xfrm>
              <a:custGeom>
                <a:avLst/>
                <a:gdLst>
                  <a:gd name="T0" fmla="*/ 571 w 199"/>
                  <a:gd name="T1" fmla="*/ 5831 h 136"/>
                  <a:gd name="T2" fmla="*/ 6815 w 199"/>
                  <a:gd name="T3" fmla="*/ 823 h 136"/>
                  <a:gd name="T4" fmla="*/ 6999 w 199"/>
                  <a:gd name="T5" fmla="*/ 343 h 136"/>
                  <a:gd name="T6" fmla="*/ 6674 w 199"/>
                  <a:gd name="T7" fmla="*/ 0 h 136"/>
                  <a:gd name="T8" fmla="*/ 6612 w 199"/>
                  <a:gd name="T9" fmla="*/ 49 h 136"/>
                  <a:gd name="T10" fmla="*/ 0 w 199"/>
                  <a:gd name="T11" fmla="*/ 4596 h 1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9" h="136">
                    <a:moveTo>
                      <a:pt x="16" y="136"/>
                    </a:moveTo>
                    <a:cubicBezTo>
                      <a:pt x="193" y="19"/>
                      <a:pt x="193" y="19"/>
                      <a:pt x="193" y="19"/>
                    </a:cubicBezTo>
                    <a:cubicBezTo>
                      <a:pt x="197" y="16"/>
                      <a:pt x="199" y="13"/>
                      <a:pt x="198" y="8"/>
                    </a:cubicBezTo>
                    <a:cubicBezTo>
                      <a:pt x="198" y="3"/>
                      <a:pt x="193" y="0"/>
                      <a:pt x="189" y="0"/>
                    </a:cubicBezTo>
                    <a:cubicBezTo>
                      <a:pt x="188" y="0"/>
                      <a:pt x="187" y="1"/>
                      <a:pt x="187" y="1"/>
                    </a:cubicBezTo>
                    <a:cubicBezTo>
                      <a:pt x="0" y="107"/>
                      <a:pt x="0" y="107"/>
                      <a:pt x="0" y="10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8" name="Freeform 156">
                <a:extLst>
                  <a:ext uri="{FF2B5EF4-FFF2-40B4-BE49-F238E27FC236}">
                    <a16:creationId xmlns:a16="http://schemas.microsoft.com/office/drawing/2014/main" id="{92EC8384-8CF3-47A7-9138-BB661EC4E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171"/>
                <a:ext cx="575" cy="410"/>
              </a:xfrm>
              <a:custGeom>
                <a:avLst/>
                <a:gdLst>
                  <a:gd name="T0" fmla="*/ 7 w 575"/>
                  <a:gd name="T1" fmla="*/ 389 h 410"/>
                  <a:gd name="T2" fmla="*/ 0 w 575"/>
                  <a:gd name="T3" fmla="*/ 410 h 410"/>
                  <a:gd name="T4" fmla="*/ 568 w 575"/>
                  <a:gd name="T5" fmla="*/ 7 h 410"/>
                  <a:gd name="T6" fmla="*/ 575 w 575"/>
                  <a:gd name="T7" fmla="*/ 0 h 410"/>
                  <a:gd name="T8" fmla="*/ 7 w 575"/>
                  <a:gd name="T9" fmla="*/ 389 h 4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5" h="410">
                    <a:moveTo>
                      <a:pt x="7" y="389"/>
                    </a:moveTo>
                    <a:lnTo>
                      <a:pt x="0" y="410"/>
                    </a:lnTo>
                    <a:lnTo>
                      <a:pt x="568" y="7"/>
                    </a:lnTo>
                    <a:lnTo>
                      <a:pt x="575" y="0"/>
                    </a:lnTo>
                    <a:lnTo>
                      <a:pt x="7" y="389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9" name="Freeform 157">
                <a:extLst>
                  <a:ext uri="{FF2B5EF4-FFF2-40B4-BE49-F238E27FC236}">
                    <a16:creationId xmlns:a16="http://schemas.microsoft.com/office/drawing/2014/main" id="{D5A89C0F-2E01-441F-979B-3BECBD2CA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161"/>
                <a:ext cx="627" cy="525"/>
              </a:xfrm>
              <a:custGeom>
                <a:avLst/>
                <a:gdLst>
                  <a:gd name="T0" fmla="*/ 6723 w 191"/>
                  <a:gd name="T1" fmla="*/ 343 h 150"/>
                  <a:gd name="T2" fmla="*/ 6368 w 191"/>
                  <a:gd name="T3" fmla="*/ 0 h 150"/>
                  <a:gd name="T4" fmla="*/ 6293 w 191"/>
                  <a:gd name="T5" fmla="*/ 49 h 150"/>
                  <a:gd name="T6" fmla="*/ 0 w 191"/>
                  <a:gd name="T7" fmla="*/ 5194 h 150"/>
                  <a:gd name="T8" fmla="*/ 637 w 191"/>
                  <a:gd name="T9" fmla="*/ 6433 h 150"/>
                  <a:gd name="T10" fmla="*/ 6585 w 191"/>
                  <a:gd name="T11" fmla="*/ 823 h 150"/>
                  <a:gd name="T12" fmla="*/ 6723 w 191"/>
                  <a:gd name="T13" fmla="*/ 343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50">
                    <a:moveTo>
                      <a:pt x="190" y="8"/>
                    </a:moveTo>
                    <a:cubicBezTo>
                      <a:pt x="189" y="3"/>
                      <a:pt x="185" y="0"/>
                      <a:pt x="180" y="0"/>
                    </a:cubicBezTo>
                    <a:cubicBezTo>
                      <a:pt x="179" y="1"/>
                      <a:pt x="178" y="1"/>
                      <a:pt x="178" y="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9" y="16"/>
                      <a:pt x="191" y="13"/>
                      <a:pt x="190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0" name="Freeform 158">
                <a:extLst>
                  <a:ext uri="{FF2B5EF4-FFF2-40B4-BE49-F238E27FC236}">
                    <a16:creationId xmlns:a16="http://schemas.microsoft.com/office/drawing/2014/main" id="{ADD76066-1C36-4B35-9074-F422F162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570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48 w 33"/>
                  <a:gd name="T3" fmla="*/ 1434 h 37"/>
                  <a:gd name="T4" fmla="*/ 141 w 33"/>
                  <a:gd name="T5" fmla="*/ 1086 h 37"/>
                  <a:gd name="T6" fmla="*/ 278 w 33"/>
                  <a:gd name="T7" fmla="*/ 172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0"/>
                      <a:pt x="31" y="29"/>
                      <a:pt x="24" y="33"/>
                    </a:cubicBezTo>
                    <a:cubicBezTo>
                      <a:pt x="18" y="37"/>
                      <a:pt x="9" y="33"/>
                      <a:pt x="4" y="25"/>
                    </a:cubicBezTo>
                    <a:cubicBezTo>
                      <a:pt x="0" y="17"/>
                      <a:pt x="1" y="7"/>
                      <a:pt x="8" y="4"/>
                    </a:cubicBezTo>
                    <a:cubicBezTo>
                      <a:pt x="15" y="0"/>
                      <a:pt x="24" y="3"/>
                      <a:pt x="28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1" name="Freeform 159">
                <a:extLst>
                  <a:ext uri="{FF2B5EF4-FFF2-40B4-BE49-F238E27FC236}">
                    <a16:creationId xmlns:a16="http://schemas.microsoft.com/office/drawing/2014/main" id="{3335E1EC-1874-4EC5-930E-C80C67C33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577"/>
                <a:ext cx="92" cy="130"/>
              </a:xfrm>
              <a:custGeom>
                <a:avLst/>
                <a:gdLst>
                  <a:gd name="T0" fmla="*/ 779 w 28"/>
                  <a:gd name="T1" fmla="*/ 520 h 37"/>
                  <a:gd name="T2" fmla="*/ 33 w 28"/>
                  <a:gd name="T3" fmla="*/ 692 h 37"/>
                  <a:gd name="T4" fmla="*/ 355 w 28"/>
                  <a:gd name="T5" fmla="*/ 88 h 37"/>
                  <a:gd name="T6" fmla="*/ 779 w 28"/>
                  <a:gd name="T7" fmla="*/ 5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2" y="12"/>
                    </a:moveTo>
                    <a:cubicBezTo>
                      <a:pt x="7" y="11"/>
                      <a:pt x="7" y="37"/>
                      <a:pt x="1" y="16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8" y="0"/>
                      <a:pt x="28" y="12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2" name="Freeform 160">
                <a:extLst>
                  <a:ext uri="{FF2B5EF4-FFF2-40B4-BE49-F238E27FC236}">
                    <a16:creationId xmlns:a16="http://schemas.microsoft.com/office/drawing/2014/main" id="{BEEB6282-7FB3-4636-A0E5-927F1D869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637"/>
                <a:ext cx="72" cy="59"/>
              </a:xfrm>
              <a:custGeom>
                <a:avLst/>
                <a:gdLst>
                  <a:gd name="T0" fmla="*/ 0 w 22"/>
                  <a:gd name="T1" fmla="*/ 375 h 17"/>
                  <a:gd name="T2" fmla="*/ 524 w 22"/>
                  <a:gd name="T3" fmla="*/ 507 h 17"/>
                  <a:gd name="T4" fmla="*/ 664 w 22"/>
                  <a:gd name="T5" fmla="*/ 0 h 17"/>
                  <a:gd name="T6" fmla="*/ 494 w 22"/>
                  <a:gd name="T7" fmla="*/ 458 h 17"/>
                  <a:gd name="T8" fmla="*/ 0 w 22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0" y="9"/>
                    </a:moveTo>
                    <a:cubicBezTo>
                      <a:pt x="0" y="9"/>
                      <a:pt x="8" y="17"/>
                      <a:pt x="15" y="12"/>
                    </a:cubicBezTo>
                    <a:cubicBezTo>
                      <a:pt x="22" y="8"/>
                      <a:pt x="19" y="0"/>
                      <a:pt x="19" y="0"/>
                    </a:cubicBezTo>
                    <a:cubicBezTo>
                      <a:pt x="19" y="0"/>
                      <a:pt x="20" y="8"/>
                      <a:pt x="14" y="11"/>
                    </a:cubicBezTo>
                    <a:cubicBezTo>
                      <a:pt x="8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3" name="Freeform 161">
                <a:extLst>
                  <a:ext uri="{FF2B5EF4-FFF2-40B4-BE49-F238E27FC236}">
                    <a16:creationId xmlns:a16="http://schemas.microsoft.com/office/drawing/2014/main" id="{A562F056-8156-4AC1-A27F-1D4DA8B63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175"/>
                <a:ext cx="568" cy="451"/>
              </a:xfrm>
              <a:custGeom>
                <a:avLst/>
                <a:gdLst>
                  <a:gd name="T0" fmla="*/ 0 w 173"/>
                  <a:gd name="T1" fmla="*/ 4912 h 129"/>
                  <a:gd name="T2" fmla="*/ 355 w 173"/>
                  <a:gd name="T3" fmla="*/ 5513 h 129"/>
                  <a:gd name="T4" fmla="*/ 6123 w 173"/>
                  <a:gd name="T5" fmla="*/ 206 h 129"/>
                  <a:gd name="T6" fmla="*/ 5949 w 173"/>
                  <a:gd name="T7" fmla="*/ 0 h 129"/>
                  <a:gd name="T8" fmla="*/ 0 w 173"/>
                  <a:gd name="T9" fmla="*/ 4912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29">
                    <a:moveTo>
                      <a:pt x="0" y="115"/>
                    </a:moveTo>
                    <a:cubicBezTo>
                      <a:pt x="0" y="115"/>
                      <a:pt x="10" y="120"/>
                      <a:pt x="10" y="129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5"/>
                      <a:pt x="172" y="0"/>
                      <a:pt x="168" y="0"/>
                    </a:cubicBez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4" name="Freeform 162">
                <a:extLst>
                  <a:ext uri="{FF2B5EF4-FFF2-40B4-BE49-F238E27FC236}">
                    <a16:creationId xmlns:a16="http://schemas.microsoft.com/office/drawing/2014/main" id="{E91ADF7D-E6FA-4FA3-BC2E-6D177A9AE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175"/>
                <a:ext cx="554" cy="430"/>
              </a:xfrm>
              <a:custGeom>
                <a:avLst/>
                <a:gdLst>
                  <a:gd name="T0" fmla="*/ 0 w 169"/>
                  <a:gd name="T1" fmla="*/ 5132 h 123"/>
                  <a:gd name="T2" fmla="*/ 5920 w 169"/>
                  <a:gd name="T3" fmla="*/ 0 h 123"/>
                  <a:gd name="T4" fmla="*/ 5920 w 169"/>
                  <a:gd name="T5" fmla="*/ 35 h 123"/>
                  <a:gd name="T6" fmla="*/ 75 w 169"/>
                  <a:gd name="T7" fmla="*/ 5254 h 123"/>
                  <a:gd name="T8" fmla="*/ 0 w 169"/>
                  <a:gd name="T9" fmla="*/ 5132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123">
                    <a:moveTo>
                      <a:pt x="0" y="120"/>
                    </a:move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9" y="0"/>
                      <a:pt x="168" y="1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1" y="121"/>
                      <a:pt x="0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5" name="Line 163">
                <a:extLst>
                  <a:ext uri="{FF2B5EF4-FFF2-40B4-BE49-F238E27FC236}">
                    <a16:creationId xmlns:a16="http://schemas.microsoft.com/office/drawing/2014/main" id="{FF2BF707-5928-4952-9AB8-480E710E7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235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6" name="Line 164">
                <a:extLst>
                  <a:ext uri="{FF2B5EF4-FFF2-40B4-BE49-F238E27FC236}">
                    <a16:creationId xmlns:a16="http://schemas.microsoft.com/office/drawing/2014/main" id="{D44024B9-844F-4C71-89D1-CB0548489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74" y="235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7" name="Freeform 165">
                <a:extLst>
                  <a:ext uri="{FF2B5EF4-FFF2-40B4-BE49-F238E27FC236}">
                    <a16:creationId xmlns:a16="http://schemas.microsoft.com/office/drawing/2014/main" id="{EE314D2A-C437-485D-BD0E-C33008B65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633"/>
                <a:ext cx="36" cy="46"/>
              </a:xfrm>
              <a:custGeom>
                <a:avLst/>
                <a:gdLst>
                  <a:gd name="T0" fmla="*/ 0 w 11"/>
                  <a:gd name="T1" fmla="*/ 0 h 13"/>
                  <a:gd name="T2" fmla="*/ 386 w 11"/>
                  <a:gd name="T3" fmla="*/ 577 h 13"/>
                  <a:gd name="T4" fmla="*/ 0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0" y="0"/>
                      <a:pt x="2" y="11"/>
                      <a:pt x="11" y="13"/>
                    </a:cubicBezTo>
                    <a:cubicBezTo>
                      <a:pt x="11" y="13"/>
                      <a:pt x="4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8" name="Freeform 166">
                <a:extLst>
                  <a:ext uri="{FF2B5EF4-FFF2-40B4-BE49-F238E27FC236}">
                    <a16:creationId xmlns:a16="http://schemas.microsoft.com/office/drawing/2014/main" id="{D04616FB-1550-4903-97AA-90EE7E5ED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570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48 w 33"/>
                  <a:gd name="T3" fmla="*/ 1434 h 37"/>
                  <a:gd name="T4" fmla="*/ 141 w 33"/>
                  <a:gd name="T5" fmla="*/ 1086 h 37"/>
                  <a:gd name="T6" fmla="*/ 278 w 33"/>
                  <a:gd name="T7" fmla="*/ 172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0"/>
                      <a:pt x="31" y="29"/>
                      <a:pt x="24" y="33"/>
                    </a:cubicBezTo>
                    <a:cubicBezTo>
                      <a:pt x="18" y="37"/>
                      <a:pt x="8" y="33"/>
                      <a:pt x="4" y="25"/>
                    </a:cubicBezTo>
                    <a:cubicBezTo>
                      <a:pt x="0" y="17"/>
                      <a:pt x="1" y="7"/>
                      <a:pt x="8" y="4"/>
                    </a:cubicBezTo>
                    <a:cubicBezTo>
                      <a:pt x="15" y="0"/>
                      <a:pt x="24" y="3"/>
                      <a:pt x="28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9" name="Freeform 167">
                <a:extLst>
                  <a:ext uri="{FF2B5EF4-FFF2-40B4-BE49-F238E27FC236}">
                    <a16:creationId xmlns:a16="http://schemas.microsoft.com/office/drawing/2014/main" id="{FE924711-DA41-4C3C-88D9-AED99CE8C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161"/>
                <a:ext cx="627" cy="525"/>
              </a:xfrm>
              <a:custGeom>
                <a:avLst/>
                <a:gdLst>
                  <a:gd name="T0" fmla="*/ 637 w 191"/>
                  <a:gd name="T1" fmla="*/ 6433 h 150"/>
                  <a:gd name="T2" fmla="*/ 6585 w 191"/>
                  <a:gd name="T3" fmla="*/ 823 h 150"/>
                  <a:gd name="T4" fmla="*/ 6723 w 191"/>
                  <a:gd name="T5" fmla="*/ 343 h 150"/>
                  <a:gd name="T6" fmla="*/ 6368 w 191"/>
                  <a:gd name="T7" fmla="*/ 0 h 150"/>
                  <a:gd name="T8" fmla="*/ 6293 w 191"/>
                  <a:gd name="T9" fmla="*/ 49 h 150"/>
                  <a:gd name="T10" fmla="*/ 0 w 191"/>
                  <a:gd name="T11" fmla="*/ 5194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150">
                    <a:moveTo>
                      <a:pt x="18" y="150"/>
                    </a:moveTo>
                    <a:cubicBezTo>
                      <a:pt x="186" y="19"/>
                      <a:pt x="186" y="19"/>
                      <a:pt x="186" y="19"/>
                    </a:cubicBezTo>
                    <a:cubicBezTo>
                      <a:pt x="189" y="16"/>
                      <a:pt x="191" y="13"/>
                      <a:pt x="190" y="8"/>
                    </a:cubicBezTo>
                    <a:cubicBezTo>
                      <a:pt x="189" y="3"/>
                      <a:pt x="185" y="0"/>
                      <a:pt x="180" y="0"/>
                    </a:cubicBezTo>
                    <a:cubicBezTo>
                      <a:pt x="179" y="1"/>
                      <a:pt x="178" y="1"/>
                      <a:pt x="178" y="1"/>
                    </a:cubicBezTo>
                    <a:cubicBezTo>
                      <a:pt x="0" y="121"/>
                      <a:pt x="0" y="121"/>
                      <a:pt x="0" y="12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0" name="Freeform 168">
                <a:extLst>
                  <a:ext uri="{FF2B5EF4-FFF2-40B4-BE49-F238E27FC236}">
                    <a16:creationId xmlns:a16="http://schemas.microsoft.com/office/drawing/2014/main" id="{30F5B3C5-2D62-4B4C-9F3A-CE65DE14B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213"/>
                <a:ext cx="544" cy="452"/>
              </a:xfrm>
              <a:custGeom>
                <a:avLst/>
                <a:gdLst>
                  <a:gd name="T0" fmla="*/ 6 w 544"/>
                  <a:gd name="T1" fmla="*/ 434 h 452"/>
                  <a:gd name="T2" fmla="*/ 0 w 544"/>
                  <a:gd name="T3" fmla="*/ 452 h 452"/>
                  <a:gd name="T4" fmla="*/ 538 w 544"/>
                  <a:gd name="T5" fmla="*/ 11 h 452"/>
                  <a:gd name="T6" fmla="*/ 544 w 544"/>
                  <a:gd name="T7" fmla="*/ 0 h 452"/>
                  <a:gd name="T8" fmla="*/ 6 w 544"/>
                  <a:gd name="T9" fmla="*/ 434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4" h="452">
                    <a:moveTo>
                      <a:pt x="6" y="434"/>
                    </a:moveTo>
                    <a:lnTo>
                      <a:pt x="0" y="452"/>
                    </a:lnTo>
                    <a:lnTo>
                      <a:pt x="538" y="11"/>
                    </a:lnTo>
                    <a:lnTo>
                      <a:pt x="544" y="0"/>
                    </a:lnTo>
                    <a:lnTo>
                      <a:pt x="6" y="43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1" name="Freeform 169">
                <a:extLst>
                  <a:ext uri="{FF2B5EF4-FFF2-40B4-BE49-F238E27FC236}">
                    <a16:creationId xmlns:a16="http://schemas.microsoft.com/office/drawing/2014/main" id="{B972C2C1-BF52-4DFE-AFEF-A2170CADB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930"/>
                <a:ext cx="706" cy="339"/>
              </a:xfrm>
              <a:custGeom>
                <a:avLst/>
                <a:gdLst>
                  <a:gd name="T0" fmla="*/ 7579 w 215"/>
                  <a:gd name="T1" fmla="*/ 426 h 97"/>
                  <a:gd name="T2" fmla="*/ 7290 w 215"/>
                  <a:gd name="T3" fmla="*/ 0 h 97"/>
                  <a:gd name="T4" fmla="*/ 7224 w 215"/>
                  <a:gd name="T5" fmla="*/ 0 h 97"/>
                  <a:gd name="T6" fmla="*/ 0 w 215"/>
                  <a:gd name="T7" fmla="*/ 2771 h 97"/>
                  <a:gd name="T8" fmla="*/ 325 w 215"/>
                  <a:gd name="T9" fmla="*/ 4141 h 97"/>
                  <a:gd name="T10" fmla="*/ 7333 w 215"/>
                  <a:gd name="T11" fmla="*/ 807 h 97"/>
                  <a:gd name="T12" fmla="*/ 7579 w 215"/>
                  <a:gd name="T13" fmla="*/ 426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97">
                    <a:moveTo>
                      <a:pt x="214" y="10"/>
                    </a:moveTo>
                    <a:cubicBezTo>
                      <a:pt x="215" y="5"/>
                      <a:pt x="211" y="1"/>
                      <a:pt x="206" y="0"/>
                    </a:cubicBezTo>
                    <a:cubicBezTo>
                      <a:pt x="206" y="0"/>
                      <a:pt x="204" y="0"/>
                      <a:pt x="204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207" y="19"/>
                      <a:pt x="207" y="19"/>
                      <a:pt x="207" y="19"/>
                    </a:cubicBezTo>
                    <a:cubicBezTo>
                      <a:pt x="211" y="18"/>
                      <a:pt x="214" y="15"/>
                      <a:pt x="214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2" name="Freeform 170">
                <a:extLst>
                  <a:ext uri="{FF2B5EF4-FFF2-40B4-BE49-F238E27FC236}">
                    <a16:creationId xmlns:a16="http://schemas.microsoft.com/office/drawing/2014/main" id="{147C11DC-E215-495E-82D2-7863FAEA8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150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460 h 36"/>
                  <a:gd name="T4" fmla="*/ 76 w 31"/>
                  <a:gd name="T5" fmla="*/ 907 h 36"/>
                  <a:gd name="T6" fmla="*/ 421 w 31"/>
                  <a:gd name="T7" fmla="*/ 49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7" y="32"/>
                      <a:pt x="19" y="34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4" y="3"/>
                      <a:pt x="12" y="1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3" name="Freeform 171">
                <a:extLst>
                  <a:ext uri="{FF2B5EF4-FFF2-40B4-BE49-F238E27FC236}">
                    <a16:creationId xmlns:a16="http://schemas.microsoft.com/office/drawing/2014/main" id="{9EE1E321-1D97-43D3-AF3B-32D93B727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161"/>
                <a:ext cx="89" cy="112"/>
              </a:xfrm>
              <a:custGeom>
                <a:avLst/>
                <a:gdLst>
                  <a:gd name="T0" fmla="*/ 748 w 27"/>
                  <a:gd name="T1" fmla="*/ 564 h 32"/>
                  <a:gd name="T2" fmla="*/ 0 w 27"/>
                  <a:gd name="T3" fmla="*/ 480 h 32"/>
                  <a:gd name="T4" fmla="*/ 435 w 27"/>
                  <a:gd name="T5" fmla="*/ 0 h 32"/>
                  <a:gd name="T6" fmla="*/ 748 w 27"/>
                  <a:gd name="T7" fmla="*/ 564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21" y="13"/>
                    </a:moveTo>
                    <a:cubicBezTo>
                      <a:pt x="7" y="7"/>
                      <a:pt x="0" y="32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21" y="0"/>
                      <a:pt x="27" y="15"/>
                      <a:pt x="21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4" name="Freeform 172">
                <a:extLst>
                  <a:ext uri="{FF2B5EF4-FFF2-40B4-BE49-F238E27FC236}">
                    <a16:creationId xmlns:a16="http://schemas.microsoft.com/office/drawing/2014/main" id="{B798E4D6-FE1B-4A20-A524-67D5FED2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224"/>
                <a:ext cx="76" cy="49"/>
              </a:xfrm>
              <a:custGeom>
                <a:avLst/>
                <a:gdLst>
                  <a:gd name="T0" fmla="*/ 0 w 23"/>
                  <a:gd name="T1" fmla="*/ 172 h 14"/>
                  <a:gd name="T2" fmla="*/ 502 w 23"/>
                  <a:gd name="T3" fmla="*/ 515 h 14"/>
                  <a:gd name="T4" fmla="*/ 796 w 23"/>
                  <a:gd name="T5" fmla="*/ 0 h 14"/>
                  <a:gd name="T6" fmla="*/ 502 w 23"/>
                  <a:gd name="T7" fmla="*/ 431 h 14"/>
                  <a:gd name="T8" fmla="*/ 0 w 23"/>
                  <a:gd name="T9" fmla="*/ 17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4"/>
                    </a:moveTo>
                    <a:cubicBezTo>
                      <a:pt x="0" y="4"/>
                      <a:pt x="6" y="14"/>
                      <a:pt x="14" y="12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9"/>
                      <a:pt x="14" y="10"/>
                    </a:cubicBezTo>
                    <a:cubicBezTo>
                      <a:pt x="7" y="1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5" name="Freeform 173">
                <a:extLst>
                  <a:ext uri="{FF2B5EF4-FFF2-40B4-BE49-F238E27FC236}">
                    <a16:creationId xmlns:a16="http://schemas.microsoft.com/office/drawing/2014/main" id="{644BC9D6-869E-4358-A031-2F8750F92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944"/>
                <a:ext cx="650" cy="276"/>
              </a:xfrm>
              <a:custGeom>
                <a:avLst/>
                <a:gdLst>
                  <a:gd name="T0" fmla="*/ 0 w 198"/>
                  <a:gd name="T1" fmla="*/ 2687 h 79"/>
                  <a:gd name="T2" fmla="*/ 174 w 198"/>
                  <a:gd name="T3" fmla="*/ 3368 h 79"/>
                  <a:gd name="T4" fmla="*/ 6973 w 198"/>
                  <a:gd name="T5" fmla="*/ 293 h 79"/>
                  <a:gd name="T6" fmla="*/ 6864 w 198"/>
                  <a:gd name="T7" fmla="*/ 0 h 79"/>
                  <a:gd name="T8" fmla="*/ 0 w 198"/>
                  <a:gd name="T9" fmla="*/ 2687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79">
                    <a:moveTo>
                      <a:pt x="0" y="63"/>
                    </a:moveTo>
                    <a:cubicBezTo>
                      <a:pt x="0" y="63"/>
                      <a:pt x="7" y="70"/>
                      <a:pt x="5" y="79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7" y="7"/>
                      <a:pt x="198" y="1"/>
                      <a:pt x="194" y="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6" name="Freeform 174">
                <a:extLst>
                  <a:ext uri="{FF2B5EF4-FFF2-40B4-BE49-F238E27FC236}">
                    <a16:creationId xmlns:a16="http://schemas.microsoft.com/office/drawing/2014/main" id="{D3CD7149-13A0-4DFF-9E5B-FA668F8D2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947"/>
                <a:ext cx="643" cy="249"/>
              </a:xfrm>
              <a:custGeom>
                <a:avLst/>
                <a:gdLst>
                  <a:gd name="T0" fmla="*/ 0 w 196"/>
                  <a:gd name="T1" fmla="*/ 2890 h 71"/>
                  <a:gd name="T2" fmla="*/ 6889 w 196"/>
                  <a:gd name="T3" fmla="*/ 0 h 71"/>
                  <a:gd name="T4" fmla="*/ 6889 w 196"/>
                  <a:gd name="T5" fmla="*/ 49 h 71"/>
                  <a:gd name="T6" fmla="*/ 75 w 196"/>
                  <a:gd name="T7" fmla="*/ 3062 h 71"/>
                  <a:gd name="T8" fmla="*/ 0 w 196"/>
                  <a:gd name="T9" fmla="*/ 289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6" h="71">
                    <a:moveTo>
                      <a:pt x="0" y="67"/>
                    </a:move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0"/>
                      <a:pt x="196" y="0"/>
                      <a:pt x="195" y="1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1"/>
                      <a:pt x="1" y="69"/>
                      <a:pt x="0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7" name="Line 175">
                <a:extLst>
                  <a:ext uri="{FF2B5EF4-FFF2-40B4-BE49-F238E27FC236}">
                    <a16:creationId xmlns:a16="http://schemas.microsoft.com/office/drawing/2014/main" id="{3D856A8B-8E0C-4FA6-9145-E4712206E1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6" y="186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8" name="Line 176">
                <a:extLst>
                  <a:ext uri="{FF2B5EF4-FFF2-40B4-BE49-F238E27FC236}">
                    <a16:creationId xmlns:a16="http://schemas.microsoft.com/office/drawing/2014/main" id="{6A168BB1-0C8A-4971-B98F-2B7DEC35BC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6" y="186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9" name="Freeform 177">
                <a:extLst>
                  <a:ext uri="{FF2B5EF4-FFF2-40B4-BE49-F238E27FC236}">
                    <a16:creationId xmlns:a16="http://schemas.microsoft.com/office/drawing/2014/main" id="{CE61D601-1716-4C46-BB9B-C848E039F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199"/>
                <a:ext cx="23" cy="56"/>
              </a:xfrm>
              <a:custGeom>
                <a:avLst/>
                <a:gdLst>
                  <a:gd name="T0" fmla="*/ 33 w 7"/>
                  <a:gd name="T1" fmla="*/ 0 h 16"/>
                  <a:gd name="T2" fmla="*/ 250 w 7"/>
                  <a:gd name="T3" fmla="*/ 686 h 16"/>
                  <a:gd name="T4" fmla="*/ 33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0"/>
                      <a:pt x="0" y="11"/>
                      <a:pt x="7" y="16"/>
                    </a:cubicBezTo>
                    <a:cubicBezTo>
                      <a:pt x="7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0" name="Freeform 178">
                <a:extLst>
                  <a:ext uri="{FF2B5EF4-FFF2-40B4-BE49-F238E27FC236}">
                    <a16:creationId xmlns:a16="http://schemas.microsoft.com/office/drawing/2014/main" id="{4B956A3B-4EC6-4077-ADD2-100147F29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150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460 h 36"/>
                  <a:gd name="T4" fmla="*/ 76 w 31"/>
                  <a:gd name="T5" fmla="*/ 907 h 36"/>
                  <a:gd name="T6" fmla="*/ 421 w 31"/>
                  <a:gd name="T7" fmla="*/ 49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6" y="32"/>
                      <a:pt x="19" y="34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4" y="3"/>
                      <a:pt x="12" y="1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1" name="Freeform 179">
                <a:extLst>
                  <a:ext uri="{FF2B5EF4-FFF2-40B4-BE49-F238E27FC236}">
                    <a16:creationId xmlns:a16="http://schemas.microsoft.com/office/drawing/2014/main" id="{CFA7D6DD-99AD-4DD7-8A41-FA14F1974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930"/>
                <a:ext cx="706" cy="339"/>
              </a:xfrm>
              <a:custGeom>
                <a:avLst/>
                <a:gdLst>
                  <a:gd name="T0" fmla="*/ 325 w 215"/>
                  <a:gd name="T1" fmla="*/ 4141 h 97"/>
                  <a:gd name="T2" fmla="*/ 7333 w 215"/>
                  <a:gd name="T3" fmla="*/ 807 h 97"/>
                  <a:gd name="T4" fmla="*/ 7579 w 215"/>
                  <a:gd name="T5" fmla="*/ 426 h 97"/>
                  <a:gd name="T6" fmla="*/ 7290 w 215"/>
                  <a:gd name="T7" fmla="*/ 0 h 97"/>
                  <a:gd name="T8" fmla="*/ 7224 w 215"/>
                  <a:gd name="T9" fmla="*/ 0 h 97"/>
                  <a:gd name="T10" fmla="*/ 0 w 215"/>
                  <a:gd name="T11" fmla="*/ 2771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97">
                    <a:moveTo>
                      <a:pt x="9" y="97"/>
                    </a:moveTo>
                    <a:cubicBezTo>
                      <a:pt x="207" y="19"/>
                      <a:pt x="207" y="19"/>
                      <a:pt x="207" y="19"/>
                    </a:cubicBezTo>
                    <a:cubicBezTo>
                      <a:pt x="211" y="18"/>
                      <a:pt x="214" y="15"/>
                      <a:pt x="214" y="10"/>
                    </a:cubicBezTo>
                    <a:cubicBezTo>
                      <a:pt x="215" y="5"/>
                      <a:pt x="211" y="1"/>
                      <a:pt x="206" y="0"/>
                    </a:cubicBezTo>
                    <a:cubicBezTo>
                      <a:pt x="206" y="0"/>
                      <a:pt x="204" y="0"/>
                      <a:pt x="204" y="0"/>
                    </a:cubicBezTo>
                    <a:cubicBezTo>
                      <a:pt x="0" y="65"/>
                      <a:pt x="0" y="65"/>
                      <a:pt x="0" y="6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2" name="Freeform 180">
                <a:extLst>
                  <a:ext uri="{FF2B5EF4-FFF2-40B4-BE49-F238E27FC236}">
                    <a16:creationId xmlns:a16="http://schemas.microsoft.com/office/drawing/2014/main" id="{7ED3F903-9F91-47F2-8FD5-9505885ED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986"/>
                <a:ext cx="644" cy="269"/>
              </a:xfrm>
              <a:custGeom>
                <a:avLst/>
                <a:gdLst>
                  <a:gd name="T0" fmla="*/ 10 w 644"/>
                  <a:gd name="T1" fmla="*/ 255 h 269"/>
                  <a:gd name="T2" fmla="*/ 0 w 644"/>
                  <a:gd name="T3" fmla="*/ 269 h 269"/>
                  <a:gd name="T4" fmla="*/ 634 w 644"/>
                  <a:gd name="T5" fmla="*/ 7 h 269"/>
                  <a:gd name="T6" fmla="*/ 644 w 644"/>
                  <a:gd name="T7" fmla="*/ 0 h 269"/>
                  <a:gd name="T8" fmla="*/ 10 w 644"/>
                  <a:gd name="T9" fmla="*/ 255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4" h="269">
                    <a:moveTo>
                      <a:pt x="10" y="255"/>
                    </a:moveTo>
                    <a:lnTo>
                      <a:pt x="0" y="269"/>
                    </a:lnTo>
                    <a:lnTo>
                      <a:pt x="634" y="7"/>
                    </a:lnTo>
                    <a:lnTo>
                      <a:pt x="644" y="0"/>
                    </a:lnTo>
                    <a:lnTo>
                      <a:pt x="10" y="255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3" name="Freeform 181">
                <a:extLst>
                  <a:ext uri="{FF2B5EF4-FFF2-40B4-BE49-F238E27FC236}">
                    <a16:creationId xmlns:a16="http://schemas.microsoft.com/office/drawing/2014/main" id="{295E9779-2F89-4FB8-9231-B8EC0E349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923"/>
                <a:ext cx="692" cy="381"/>
              </a:xfrm>
              <a:custGeom>
                <a:avLst/>
                <a:gdLst>
                  <a:gd name="T0" fmla="*/ 7441 w 211"/>
                  <a:gd name="T1" fmla="*/ 426 h 109"/>
                  <a:gd name="T2" fmla="*/ 7163 w 211"/>
                  <a:gd name="T3" fmla="*/ 0 h 109"/>
                  <a:gd name="T4" fmla="*/ 7087 w 211"/>
                  <a:gd name="T5" fmla="*/ 35 h 109"/>
                  <a:gd name="T6" fmla="*/ 0 w 211"/>
                  <a:gd name="T7" fmla="*/ 3286 h 109"/>
                  <a:gd name="T8" fmla="*/ 387 w 211"/>
                  <a:gd name="T9" fmla="*/ 4656 h 109"/>
                  <a:gd name="T10" fmla="*/ 7228 w 211"/>
                  <a:gd name="T11" fmla="*/ 856 h 109"/>
                  <a:gd name="T12" fmla="*/ 7441 w 211"/>
                  <a:gd name="T13" fmla="*/ 42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09">
                    <a:moveTo>
                      <a:pt x="211" y="10"/>
                    </a:moveTo>
                    <a:cubicBezTo>
                      <a:pt x="211" y="5"/>
                      <a:pt x="208" y="1"/>
                      <a:pt x="203" y="0"/>
                    </a:cubicBezTo>
                    <a:cubicBezTo>
                      <a:pt x="202" y="0"/>
                      <a:pt x="201" y="1"/>
                      <a:pt x="201" y="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8" y="18"/>
                      <a:pt x="211" y="15"/>
                      <a:pt x="211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4" name="Freeform 182">
                <a:extLst>
                  <a:ext uri="{FF2B5EF4-FFF2-40B4-BE49-F238E27FC236}">
                    <a16:creationId xmlns:a16="http://schemas.microsoft.com/office/drawing/2014/main" id="{8BB7E39D-0340-4ED9-9E26-2B6313EC8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185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3" y="36"/>
                      <a:pt x="5" y="30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9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5" name="Freeform 183">
                <a:extLst>
                  <a:ext uri="{FF2B5EF4-FFF2-40B4-BE49-F238E27FC236}">
                    <a16:creationId xmlns:a16="http://schemas.microsoft.com/office/drawing/2014/main" id="{DF9F257E-BED6-4162-B0CD-BEF8903D9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196"/>
                <a:ext cx="91" cy="115"/>
              </a:xfrm>
              <a:custGeom>
                <a:avLst/>
                <a:gdLst>
                  <a:gd name="T0" fmla="*/ 761 w 28"/>
                  <a:gd name="T1" fmla="*/ 509 h 33"/>
                  <a:gd name="T2" fmla="*/ 33 w 28"/>
                  <a:gd name="T3" fmla="*/ 509 h 33"/>
                  <a:gd name="T4" fmla="*/ 413 w 28"/>
                  <a:gd name="T5" fmla="*/ 0 h 33"/>
                  <a:gd name="T6" fmla="*/ 761 w 28"/>
                  <a:gd name="T7" fmla="*/ 50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22" y="12"/>
                    </a:moveTo>
                    <a:cubicBezTo>
                      <a:pt x="7" y="8"/>
                      <a:pt x="1" y="33"/>
                      <a:pt x="1" y="12"/>
                    </a:cubicBezTo>
                    <a:cubicBezTo>
                      <a:pt x="0" y="5"/>
                      <a:pt x="6" y="1"/>
                      <a:pt x="12" y="0"/>
                    </a:cubicBezTo>
                    <a:cubicBezTo>
                      <a:pt x="20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6" name="Freeform 184">
                <a:extLst>
                  <a:ext uri="{FF2B5EF4-FFF2-40B4-BE49-F238E27FC236}">
                    <a16:creationId xmlns:a16="http://schemas.microsoft.com/office/drawing/2014/main" id="{3FD77C74-835E-4865-96D9-0C99DDB2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259"/>
                <a:ext cx="76" cy="49"/>
              </a:xfrm>
              <a:custGeom>
                <a:avLst/>
                <a:gdLst>
                  <a:gd name="T0" fmla="*/ 0 w 23"/>
                  <a:gd name="T1" fmla="*/ 221 h 14"/>
                  <a:gd name="T2" fmla="*/ 545 w 23"/>
                  <a:gd name="T3" fmla="*/ 480 h 14"/>
                  <a:gd name="T4" fmla="*/ 796 w 23"/>
                  <a:gd name="T5" fmla="*/ 0 h 14"/>
                  <a:gd name="T6" fmla="*/ 502 w 23"/>
                  <a:gd name="T7" fmla="*/ 431 h 14"/>
                  <a:gd name="T8" fmla="*/ 0 w 23"/>
                  <a:gd name="T9" fmla="*/ 22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5"/>
                    </a:moveTo>
                    <a:cubicBezTo>
                      <a:pt x="0" y="5"/>
                      <a:pt x="7" y="14"/>
                      <a:pt x="15" y="11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8"/>
                      <a:pt x="14" y="10"/>
                    </a:cubicBezTo>
                    <a:cubicBezTo>
                      <a:pt x="8" y="11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7" name="Freeform 185">
                <a:extLst>
                  <a:ext uri="{FF2B5EF4-FFF2-40B4-BE49-F238E27FC236}">
                    <a16:creationId xmlns:a16="http://schemas.microsoft.com/office/drawing/2014/main" id="{8B1EE55D-CA69-468D-90AE-38B359935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1937"/>
                <a:ext cx="636" cy="315"/>
              </a:xfrm>
              <a:custGeom>
                <a:avLst/>
                <a:gdLst>
                  <a:gd name="T0" fmla="*/ 0 w 194"/>
                  <a:gd name="T1" fmla="*/ 3175 h 90"/>
                  <a:gd name="T2" fmla="*/ 246 w 194"/>
                  <a:gd name="T3" fmla="*/ 3861 h 90"/>
                  <a:gd name="T4" fmla="*/ 6835 w 194"/>
                  <a:gd name="T5" fmla="*/ 308 h 90"/>
                  <a:gd name="T6" fmla="*/ 6694 w 194"/>
                  <a:gd name="T7" fmla="*/ 0 h 90"/>
                  <a:gd name="T8" fmla="*/ 0 w 194"/>
                  <a:gd name="T9" fmla="*/ 317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90">
                    <a:moveTo>
                      <a:pt x="0" y="74"/>
                    </a:moveTo>
                    <a:cubicBezTo>
                      <a:pt x="0" y="74"/>
                      <a:pt x="9" y="81"/>
                      <a:pt x="7" y="90"/>
                    </a:cubicBezTo>
                    <a:cubicBezTo>
                      <a:pt x="194" y="7"/>
                      <a:pt x="194" y="7"/>
                      <a:pt x="194" y="7"/>
                    </a:cubicBezTo>
                    <a:cubicBezTo>
                      <a:pt x="194" y="7"/>
                      <a:pt x="194" y="1"/>
                      <a:pt x="190" y="0"/>
                    </a:cubicBez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8" name="Freeform 186">
                <a:extLst>
                  <a:ext uri="{FF2B5EF4-FFF2-40B4-BE49-F238E27FC236}">
                    <a16:creationId xmlns:a16="http://schemas.microsoft.com/office/drawing/2014/main" id="{CE199262-A2B7-46B5-AC33-AA7EC1BE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940"/>
                <a:ext cx="630" cy="287"/>
              </a:xfrm>
              <a:custGeom>
                <a:avLst/>
                <a:gdLst>
                  <a:gd name="T0" fmla="*/ 0 w 192"/>
                  <a:gd name="T1" fmla="*/ 3395 h 82"/>
                  <a:gd name="T2" fmla="*/ 6750 w 192"/>
                  <a:gd name="T3" fmla="*/ 0 h 82"/>
                  <a:gd name="T4" fmla="*/ 6750 w 192"/>
                  <a:gd name="T5" fmla="*/ 49 h 82"/>
                  <a:gd name="T6" fmla="*/ 75 w 192"/>
                  <a:gd name="T7" fmla="*/ 3518 h 82"/>
                  <a:gd name="T8" fmla="*/ 0 w 192"/>
                  <a:gd name="T9" fmla="*/ 339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82">
                    <a:moveTo>
                      <a:pt x="0" y="79"/>
                    </a:moveTo>
                    <a:cubicBezTo>
                      <a:pt x="191" y="0"/>
                      <a:pt x="191" y="0"/>
                      <a:pt x="191" y="0"/>
                    </a:cubicBezTo>
                    <a:cubicBezTo>
                      <a:pt x="191" y="0"/>
                      <a:pt x="192" y="1"/>
                      <a:pt x="191" y="1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2" y="82"/>
                      <a:pt x="1" y="81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9" name="Line 187">
                <a:extLst>
                  <a:ext uri="{FF2B5EF4-FFF2-40B4-BE49-F238E27FC236}">
                    <a16:creationId xmlns:a16="http://schemas.microsoft.com/office/drawing/2014/main" id="{A3198509-8684-412D-9C69-66A7254C75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8" y="190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0" name="Line 188">
                <a:extLst>
                  <a:ext uri="{FF2B5EF4-FFF2-40B4-BE49-F238E27FC236}">
                    <a16:creationId xmlns:a16="http://schemas.microsoft.com/office/drawing/2014/main" id="{812F4AFE-E0B5-45CE-82A6-27A726BD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8" y="190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1" name="Freeform 189">
                <a:extLst>
                  <a:ext uri="{FF2B5EF4-FFF2-40B4-BE49-F238E27FC236}">
                    <a16:creationId xmlns:a16="http://schemas.microsoft.com/office/drawing/2014/main" id="{39AB819B-A053-4164-A97D-218D91641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38"/>
                <a:ext cx="26" cy="52"/>
              </a:xfrm>
              <a:custGeom>
                <a:avLst/>
                <a:gdLst>
                  <a:gd name="T0" fmla="*/ 33 w 8"/>
                  <a:gd name="T1" fmla="*/ 0 h 15"/>
                  <a:gd name="T2" fmla="*/ 276 w 8"/>
                  <a:gd name="T3" fmla="*/ 624 h 15"/>
                  <a:gd name="T4" fmla="*/ 33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1" y="0"/>
                      <a:pt x="0" y="10"/>
                      <a:pt x="8" y="15"/>
                    </a:cubicBezTo>
                    <a:cubicBezTo>
                      <a:pt x="8" y="15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2" name="Freeform 190">
                <a:extLst>
                  <a:ext uri="{FF2B5EF4-FFF2-40B4-BE49-F238E27FC236}">
                    <a16:creationId xmlns:a16="http://schemas.microsoft.com/office/drawing/2014/main" id="{56A86E73-DC43-4CEF-8679-59E66F27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182"/>
                <a:ext cx="105" cy="129"/>
              </a:xfrm>
              <a:custGeom>
                <a:avLst/>
                <a:gdLst>
                  <a:gd name="T0" fmla="*/ 1024 w 32"/>
                  <a:gd name="T1" fmla="*/ 631 h 37"/>
                  <a:gd name="T2" fmla="*/ 712 w 32"/>
                  <a:gd name="T3" fmla="*/ 1482 h 37"/>
                  <a:gd name="T4" fmla="*/ 108 w 32"/>
                  <a:gd name="T5" fmla="*/ 934 h 37"/>
                  <a:gd name="T6" fmla="*/ 387 w 32"/>
                  <a:gd name="T7" fmla="*/ 122 h 37"/>
                  <a:gd name="T8" fmla="*/ 1024 w 32"/>
                  <a:gd name="T9" fmla="*/ 63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5"/>
                    </a:moveTo>
                    <a:cubicBezTo>
                      <a:pt x="32" y="24"/>
                      <a:pt x="28" y="33"/>
                      <a:pt x="20" y="35"/>
                    </a:cubicBezTo>
                    <a:cubicBezTo>
                      <a:pt x="13" y="37"/>
                      <a:pt x="5" y="31"/>
                      <a:pt x="3" y="22"/>
                    </a:cubicBezTo>
                    <a:cubicBezTo>
                      <a:pt x="0" y="14"/>
                      <a:pt x="4" y="5"/>
                      <a:pt x="11" y="3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3" name="Freeform 191">
                <a:extLst>
                  <a:ext uri="{FF2B5EF4-FFF2-40B4-BE49-F238E27FC236}">
                    <a16:creationId xmlns:a16="http://schemas.microsoft.com/office/drawing/2014/main" id="{FF39CE15-28B3-453C-8A34-49997CEE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923"/>
                <a:ext cx="692" cy="381"/>
              </a:xfrm>
              <a:custGeom>
                <a:avLst/>
                <a:gdLst>
                  <a:gd name="T0" fmla="*/ 387 w 211"/>
                  <a:gd name="T1" fmla="*/ 4656 h 109"/>
                  <a:gd name="T2" fmla="*/ 7228 w 211"/>
                  <a:gd name="T3" fmla="*/ 856 h 109"/>
                  <a:gd name="T4" fmla="*/ 7441 w 211"/>
                  <a:gd name="T5" fmla="*/ 426 h 109"/>
                  <a:gd name="T6" fmla="*/ 7163 w 211"/>
                  <a:gd name="T7" fmla="*/ 0 h 109"/>
                  <a:gd name="T8" fmla="*/ 7087 w 211"/>
                  <a:gd name="T9" fmla="*/ 35 h 109"/>
                  <a:gd name="T10" fmla="*/ 0 w 211"/>
                  <a:gd name="T11" fmla="*/ 3286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09">
                    <a:moveTo>
                      <a:pt x="11" y="109"/>
                    </a:moveTo>
                    <a:cubicBezTo>
                      <a:pt x="205" y="20"/>
                      <a:pt x="205" y="20"/>
                      <a:pt x="205" y="20"/>
                    </a:cubicBezTo>
                    <a:cubicBezTo>
                      <a:pt x="208" y="18"/>
                      <a:pt x="211" y="15"/>
                      <a:pt x="211" y="10"/>
                    </a:cubicBezTo>
                    <a:cubicBezTo>
                      <a:pt x="211" y="5"/>
                      <a:pt x="208" y="1"/>
                      <a:pt x="203" y="0"/>
                    </a:cubicBezTo>
                    <a:cubicBezTo>
                      <a:pt x="202" y="0"/>
                      <a:pt x="201" y="1"/>
                      <a:pt x="201" y="1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4" name="Freeform 192">
                <a:extLst>
                  <a:ext uri="{FF2B5EF4-FFF2-40B4-BE49-F238E27FC236}">
                    <a16:creationId xmlns:a16="http://schemas.microsoft.com/office/drawing/2014/main" id="{3BF04BAA-3EA9-44EF-B983-395C54FED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979"/>
                <a:ext cx="627" cy="311"/>
              </a:xfrm>
              <a:custGeom>
                <a:avLst/>
                <a:gdLst>
                  <a:gd name="T0" fmla="*/ 10 w 627"/>
                  <a:gd name="T1" fmla="*/ 294 h 311"/>
                  <a:gd name="T2" fmla="*/ 0 w 627"/>
                  <a:gd name="T3" fmla="*/ 311 h 311"/>
                  <a:gd name="T4" fmla="*/ 621 w 627"/>
                  <a:gd name="T5" fmla="*/ 10 h 311"/>
                  <a:gd name="T6" fmla="*/ 627 w 627"/>
                  <a:gd name="T7" fmla="*/ 0 h 311"/>
                  <a:gd name="T8" fmla="*/ 10 w 627"/>
                  <a:gd name="T9" fmla="*/ 294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7" h="311">
                    <a:moveTo>
                      <a:pt x="10" y="294"/>
                    </a:moveTo>
                    <a:lnTo>
                      <a:pt x="0" y="311"/>
                    </a:lnTo>
                    <a:lnTo>
                      <a:pt x="621" y="10"/>
                    </a:lnTo>
                    <a:lnTo>
                      <a:pt x="627" y="0"/>
                    </a:lnTo>
                    <a:lnTo>
                      <a:pt x="10" y="29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5" name="Freeform 193">
                <a:extLst>
                  <a:ext uri="{FF2B5EF4-FFF2-40B4-BE49-F238E27FC236}">
                    <a16:creationId xmlns:a16="http://schemas.microsoft.com/office/drawing/2014/main" id="{9BD5CAA4-5C13-4740-9DFB-D03CC76AC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930"/>
                <a:ext cx="683" cy="406"/>
              </a:xfrm>
              <a:custGeom>
                <a:avLst/>
                <a:gdLst>
                  <a:gd name="T0" fmla="*/ 7365 w 208"/>
                  <a:gd name="T1" fmla="*/ 392 h 116"/>
                  <a:gd name="T2" fmla="*/ 7040 w 208"/>
                  <a:gd name="T3" fmla="*/ 0 h 116"/>
                  <a:gd name="T4" fmla="*/ 6978 w 208"/>
                  <a:gd name="T5" fmla="*/ 0 h 116"/>
                  <a:gd name="T6" fmla="*/ 0 w 208"/>
                  <a:gd name="T7" fmla="*/ 3651 h 116"/>
                  <a:gd name="T8" fmla="*/ 463 w 208"/>
                  <a:gd name="T9" fmla="*/ 4974 h 116"/>
                  <a:gd name="T10" fmla="*/ 7149 w 208"/>
                  <a:gd name="T11" fmla="*/ 823 h 116"/>
                  <a:gd name="T12" fmla="*/ 7365 w 208"/>
                  <a:gd name="T13" fmla="*/ 392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116">
                    <a:moveTo>
                      <a:pt x="208" y="9"/>
                    </a:moveTo>
                    <a:cubicBezTo>
                      <a:pt x="208" y="4"/>
                      <a:pt x="204" y="0"/>
                      <a:pt x="199" y="0"/>
                    </a:cubicBezTo>
                    <a:cubicBezTo>
                      <a:pt x="198" y="0"/>
                      <a:pt x="197" y="0"/>
                      <a:pt x="19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202" y="19"/>
                      <a:pt x="202" y="19"/>
                      <a:pt x="202" y="19"/>
                    </a:cubicBezTo>
                    <a:cubicBezTo>
                      <a:pt x="205" y="17"/>
                      <a:pt x="208" y="14"/>
                      <a:pt x="208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6" name="Freeform 194">
                <a:extLst>
                  <a:ext uri="{FF2B5EF4-FFF2-40B4-BE49-F238E27FC236}">
                    <a16:creationId xmlns:a16="http://schemas.microsoft.com/office/drawing/2014/main" id="{A599F7FC-CE08-4C8A-9FFC-23E83A012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17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973 h 37"/>
                  <a:gd name="T6" fmla="*/ 387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3"/>
                      <a:pt x="29" y="32"/>
                      <a:pt x="22" y="34"/>
                    </a:cubicBezTo>
                    <a:cubicBezTo>
                      <a:pt x="14" y="37"/>
                      <a:pt x="6" y="32"/>
                      <a:pt x="3" y="23"/>
                    </a:cubicBezTo>
                    <a:cubicBezTo>
                      <a:pt x="0" y="14"/>
                      <a:pt x="4" y="5"/>
                      <a:pt x="11" y="3"/>
                    </a:cubicBezTo>
                    <a:cubicBezTo>
                      <a:pt x="18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7" name="Freeform 195">
                <a:extLst>
                  <a:ext uri="{FF2B5EF4-FFF2-40B4-BE49-F238E27FC236}">
                    <a16:creationId xmlns:a16="http://schemas.microsoft.com/office/drawing/2014/main" id="{052303D7-8143-4CED-85FA-4A57A7462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227"/>
                <a:ext cx="92" cy="119"/>
              </a:xfrm>
              <a:custGeom>
                <a:avLst/>
                <a:gdLst>
                  <a:gd name="T0" fmla="*/ 779 w 28"/>
                  <a:gd name="T1" fmla="*/ 564 h 34"/>
                  <a:gd name="T2" fmla="*/ 33 w 28"/>
                  <a:gd name="T3" fmla="*/ 564 h 34"/>
                  <a:gd name="T4" fmla="*/ 421 w 28"/>
                  <a:gd name="T5" fmla="*/ 49 h 34"/>
                  <a:gd name="T6" fmla="*/ 779 w 28"/>
                  <a:gd name="T7" fmla="*/ 56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3"/>
                    </a:moveTo>
                    <a:cubicBezTo>
                      <a:pt x="7" y="8"/>
                      <a:pt x="3" y="34"/>
                      <a:pt x="1" y="13"/>
                    </a:cubicBezTo>
                    <a:cubicBezTo>
                      <a:pt x="0" y="7"/>
                      <a:pt x="6" y="2"/>
                      <a:pt x="12" y="1"/>
                    </a:cubicBezTo>
                    <a:cubicBezTo>
                      <a:pt x="20" y="0"/>
                      <a:pt x="28" y="14"/>
                      <a:pt x="22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8" name="Freeform 196">
                <a:extLst>
                  <a:ext uri="{FF2B5EF4-FFF2-40B4-BE49-F238E27FC236}">
                    <a16:creationId xmlns:a16="http://schemas.microsoft.com/office/drawing/2014/main" id="{C458194C-6020-4911-BFD7-D453576A6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2290"/>
                <a:ext cx="75" cy="53"/>
              </a:xfrm>
              <a:custGeom>
                <a:avLst/>
                <a:gdLst>
                  <a:gd name="T0" fmla="*/ 0 w 23"/>
                  <a:gd name="T1" fmla="*/ 261 h 15"/>
                  <a:gd name="T2" fmla="*/ 522 w 23"/>
                  <a:gd name="T3" fmla="*/ 523 h 15"/>
                  <a:gd name="T4" fmla="*/ 724 w 23"/>
                  <a:gd name="T5" fmla="*/ 0 h 15"/>
                  <a:gd name="T6" fmla="*/ 489 w 23"/>
                  <a:gd name="T7" fmla="*/ 438 h 15"/>
                  <a:gd name="T8" fmla="*/ 0 w 23"/>
                  <a:gd name="T9" fmla="*/ 26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0" y="6"/>
                    </a:moveTo>
                    <a:cubicBezTo>
                      <a:pt x="0" y="6"/>
                      <a:pt x="7" y="15"/>
                      <a:pt x="15" y="12"/>
                    </a:cubicBezTo>
                    <a:cubicBezTo>
                      <a:pt x="23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0"/>
                    </a:cubicBezTo>
                    <a:cubicBezTo>
                      <a:pt x="8" y="12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9" name="Freeform 197">
                <a:extLst>
                  <a:ext uri="{FF2B5EF4-FFF2-40B4-BE49-F238E27FC236}">
                    <a16:creationId xmlns:a16="http://schemas.microsoft.com/office/drawing/2014/main" id="{6DEAE8FA-D5AC-4301-A897-AAF00708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40"/>
                <a:ext cx="627" cy="343"/>
              </a:xfrm>
              <a:custGeom>
                <a:avLst/>
                <a:gdLst>
                  <a:gd name="T0" fmla="*/ 0 w 191"/>
                  <a:gd name="T1" fmla="*/ 3518 h 98"/>
                  <a:gd name="T2" fmla="*/ 249 w 191"/>
                  <a:gd name="T3" fmla="*/ 4204 h 98"/>
                  <a:gd name="T4" fmla="*/ 6756 w 191"/>
                  <a:gd name="T5" fmla="*/ 308 h 98"/>
                  <a:gd name="T6" fmla="*/ 6618 w 191"/>
                  <a:gd name="T7" fmla="*/ 0 h 98"/>
                  <a:gd name="T8" fmla="*/ 0 w 191"/>
                  <a:gd name="T9" fmla="*/ 3518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98">
                    <a:moveTo>
                      <a:pt x="0" y="82"/>
                    </a:moveTo>
                    <a:cubicBezTo>
                      <a:pt x="0" y="82"/>
                      <a:pt x="9" y="89"/>
                      <a:pt x="7" y="98"/>
                    </a:cubicBezTo>
                    <a:cubicBezTo>
                      <a:pt x="191" y="7"/>
                      <a:pt x="191" y="7"/>
                      <a:pt x="191" y="7"/>
                    </a:cubicBezTo>
                    <a:cubicBezTo>
                      <a:pt x="191" y="7"/>
                      <a:pt x="191" y="1"/>
                      <a:pt x="187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0" name="Freeform 198">
                <a:extLst>
                  <a:ext uri="{FF2B5EF4-FFF2-40B4-BE49-F238E27FC236}">
                    <a16:creationId xmlns:a16="http://schemas.microsoft.com/office/drawing/2014/main" id="{B92279AF-2CC3-463C-A441-B63C322A6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944"/>
                <a:ext cx="618" cy="315"/>
              </a:xfrm>
              <a:custGeom>
                <a:avLst/>
                <a:gdLst>
                  <a:gd name="T0" fmla="*/ 0 w 188"/>
                  <a:gd name="T1" fmla="*/ 3738 h 90"/>
                  <a:gd name="T2" fmla="*/ 6647 w 188"/>
                  <a:gd name="T3" fmla="*/ 0 h 90"/>
                  <a:gd name="T4" fmla="*/ 6680 w 188"/>
                  <a:gd name="T5" fmla="*/ 49 h 90"/>
                  <a:gd name="T6" fmla="*/ 76 w 188"/>
                  <a:gd name="T7" fmla="*/ 3861 h 90"/>
                  <a:gd name="T8" fmla="*/ 0 w 188"/>
                  <a:gd name="T9" fmla="*/ 3738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90">
                    <a:moveTo>
                      <a:pt x="0" y="87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88" y="1"/>
                      <a:pt x="188" y="1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89"/>
                      <a:pt x="0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1" name="Line 199">
                <a:extLst>
                  <a:ext uri="{FF2B5EF4-FFF2-40B4-BE49-F238E27FC236}">
                    <a16:creationId xmlns:a16="http://schemas.microsoft.com/office/drawing/2014/main" id="{ED8DBEAE-9DC8-4B6F-9D9B-A37263331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194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2" name="Line 200">
                <a:extLst>
                  <a:ext uri="{FF2B5EF4-FFF2-40B4-BE49-F238E27FC236}">
                    <a16:creationId xmlns:a16="http://schemas.microsoft.com/office/drawing/2014/main" id="{D9C9A2B2-B8F7-444C-B702-3754FDCF05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194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3" name="Freeform 201">
                <a:extLst>
                  <a:ext uri="{FF2B5EF4-FFF2-40B4-BE49-F238E27FC236}">
                    <a16:creationId xmlns:a16="http://schemas.microsoft.com/office/drawing/2014/main" id="{1F7EC3E5-0652-4655-81CE-B2DB603B3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273"/>
                <a:ext cx="23" cy="52"/>
              </a:xfrm>
              <a:custGeom>
                <a:avLst/>
                <a:gdLst>
                  <a:gd name="T0" fmla="*/ 0 w 7"/>
                  <a:gd name="T1" fmla="*/ 0 h 15"/>
                  <a:gd name="T2" fmla="*/ 250 w 7"/>
                  <a:gd name="T3" fmla="*/ 624 h 15"/>
                  <a:gd name="T4" fmla="*/ 0 w 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0" y="0"/>
                      <a:pt x="0" y="11"/>
                      <a:pt x="7" y="15"/>
                    </a:cubicBezTo>
                    <a:cubicBezTo>
                      <a:pt x="7" y="15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4" name="Freeform 202">
                <a:extLst>
                  <a:ext uri="{FF2B5EF4-FFF2-40B4-BE49-F238E27FC236}">
                    <a16:creationId xmlns:a16="http://schemas.microsoft.com/office/drawing/2014/main" id="{8334E491-6DB4-4857-9BD3-E76004D42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17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973 h 37"/>
                  <a:gd name="T6" fmla="*/ 387 w 32"/>
                  <a:gd name="T7" fmla="*/ 84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3"/>
                      <a:pt x="29" y="32"/>
                      <a:pt x="22" y="34"/>
                    </a:cubicBezTo>
                    <a:cubicBezTo>
                      <a:pt x="14" y="37"/>
                      <a:pt x="6" y="31"/>
                      <a:pt x="3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7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5" name="Freeform 203">
                <a:extLst>
                  <a:ext uri="{FF2B5EF4-FFF2-40B4-BE49-F238E27FC236}">
                    <a16:creationId xmlns:a16="http://schemas.microsoft.com/office/drawing/2014/main" id="{8318C4A3-A1B9-41FD-87AD-2A19BD19D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930"/>
                <a:ext cx="683" cy="406"/>
              </a:xfrm>
              <a:custGeom>
                <a:avLst/>
                <a:gdLst>
                  <a:gd name="T0" fmla="*/ 420 w 208"/>
                  <a:gd name="T1" fmla="*/ 4974 h 116"/>
                  <a:gd name="T2" fmla="*/ 7149 w 208"/>
                  <a:gd name="T3" fmla="*/ 823 h 116"/>
                  <a:gd name="T4" fmla="*/ 7365 w 208"/>
                  <a:gd name="T5" fmla="*/ 392 h 116"/>
                  <a:gd name="T6" fmla="*/ 7040 w 208"/>
                  <a:gd name="T7" fmla="*/ 0 h 116"/>
                  <a:gd name="T8" fmla="*/ 6978 w 208"/>
                  <a:gd name="T9" fmla="*/ 0 h 116"/>
                  <a:gd name="T10" fmla="*/ 0 w 208"/>
                  <a:gd name="T11" fmla="*/ 3651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116">
                    <a:moveTo>
                      <a:pt x="12" y="116"/>
                    </a:moveTo>
                    <a:cubicBezTo>
                      <a:pt x="202" y="19"/>
                      <a:pt x="202" y="19"/>
                      <a:pt x="202" y="19"/>
                    </a:cubicBezTo>
                    <a:cubicBezTo>
                      <a:pt x="205" y="17"/>
                      <a:pt x="208" y="14"/>
                      <a:pt x="208" y="9"/>
                    </a:cubicBezTo>
                    <a:cubicBezTo>
                      <a:pt x="208" y="4"/>
                      <a:pt x="204" y="0"/>
                      <a:pt x="199" y="0"/>
                    </a:cubicBezTo>
                    <a:cubicBezTo>
                      <a:pt x="198" y="0"/>
                      <a:pt x="197" y="0"/>
                      <a:pt x="197" y="0"/>
                    </a:cubicBezTo>
                    <a:cubicBezTo>
                      <a:pt x="0" y="85"/>
                      <a:pt x="0" y="85"/>
                      <a:pt x="0" y="8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6" name="Freeform 204">
                <a:extLst>
                  <a:ext uri="{FF2B5EF4-FFF2-40B4-BE49-F238E27FC236}">
                    <a16:creationId xmlns:a16="http://schemas.microsoft.com/office/drawing/2014/main" id="{3AFAA46B-37D3-4A5A-BCE7-BEC4AFEB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982"/>
                <a:ext cx="614" cy="340"/>
              </a:xfrm>
              <a:custGeom>
                <a:avLst/>
                <a:gdLst>
                  <a:gd name="T0" fmla="*/ 10 w 614"/>
                  <a:gd name="T1" fmla="*/ 322 h 340"/>
                  <a:gd name="T2" fmla="*/ 0 w 614"/>
                  <a:gd name="T3" fmla="*/ 340 h 340"/>
                  <a:gd name="T4" fmla="*/ 608 w 614"/>
                  <a:gd name="T5" fmla="*/ 11 h 340"/>
                  <a:gd name="T6" fmla="*/ 614 w 614"/>
                  <a:gd name="T7" fmla="*/ 0 h 340"/>
                  <a:gd name="T8" fmla="*/ 10 w 614"/>
                  <a:gd name="T9" fmla="*/ 322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340">
                    <a:moveTo>
                      <a:pt x="10" y="322"/>
                    </a:moveTo>
                    <a:lnTo>
                      <a:pt x="0" y="340"/>
                    </a:lnTo>
                    <a:lnTo>
                      <a:pt x="608" y="11"/>
                    </a:lnTo>
                    <a:lnTo>
                      <a:pt x="614" y="0"/>
                    </a:lnTo>
                    <a:lnTo>
                      <a:pt x="10" y="32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071" name="Freeform 205">
              <a:extLst>
                <a:ext uri="{FF2B5EF4-FFF2-40B4-BE49-F238E27FC236}">
                  <a16:creationId xmlns:a16="http://schemas.microsoft.com/office/drawing/2014/main" id="{B77CAD43-8170-4248-8FB6-68B550BF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55"/>
              <a:ext cx="732" cy="129"/>
            </a:xfrm>
            <a:custGeom>
              <a:avLst/>
              <a:gdLst>
                <a:gd name="T0" fmla="*/ 7855 w 223"/>
                <a:gd name="T1" fmla="*/ 547 h 37"/>
                <a:gd name="T2" fmla="*/ 7671 w 223"/>
                <a:gd name="T3" fmla="*/ 35 h 37"/>
                <a:gd name="T4" fmla="*/ 7606 w 223"/>
                <a:gd name="T5" fmla="*/ 0 h 37"/>
                <a:gd name="T6" fmla="*/ 0 w 223"/>
                <a:gd name="T7" fmla="*/ 122 h 37"/>
                <a:gd name="T8" fmla="*/ 0 w 223"/>
                <a:gd name="T9" fmla="*/ 1569 h 37"/>
                <a:gd name="T10" fmla="*/ 7501 w 223"/>
                <a:gd name="T11" fmla="*/ 802 h 37"/>
                <a:gd name="T12" fmla="*/ 7855 w 223"/>
                <a:gd name="T13" fmla="*/ 5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37">
                  <a:moveTo>
                    <a:pt x="222" y="13"/>
                  </a:moveTo>
                  <a:cubicBezTo>
                    <a:pt x="223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6" y="19"/>
                    <a:pt x="220" y="17"/>
                    <a:pt x="222" y="1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206">
              <a:extLst>
                <a:ext uri="{FF2B5EF4-FFF2-40B4-BE49-F238E27FC236}">
                  <a16:creationId xmlns:a16="http://schemas.microsoft.com/office/drawing/2014/main" id="{3EF47F7C-F496-4B00-9824-C0C4C8FB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62"/>
              <a:ext cx="95" cy="122"/>
            </a:xfrm>
            <a:custGeom>
              <a:avLst/>
              <a:gdLst>
                <a:gd name="T0" fmla="*/ 986 w 29"/>
                <a:gd name="T1" fmla="*/ 802 h 35"/>
                <a:gd name="T2" fmla="*/ 462 w 29"/>
                <a:gd name="T3" fmla="*/ 1447 h 35"/>
                <a:gd name="T4" fmla="*/ 33 w 29"/>
                <a:gd name="T5" fmla="*/ 718 h 35"/>
                <a:gd name="T6" fmla="*/ 557 w 29"/>
                <a:gd name="T7" fmla="*/ 35 h 35"/>
                <a:gd name="T8" fmla="*/ 986 w 29"/>
                <a:gd name="T9" fmla="*/ 80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7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8"/>
                    <a:pt x="8" y="0"/>
                    <a:pt x="16" y="1"/>
                  </a:cubicBezTo>
                  <a:cubicBezTo>
                    <a:pt x="23" y="2"/>
                    <a:pt x="29" y="10"/>
                    <a:pt x="28" y="19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207">
              <a:extLst>
                <a:ext uri="{FF2B5EF4-FFF2-40B4-BE49-F238E27FC236}">
                  <a16:creationId xmlns:a16="http://schemas.microsoft.com/office/drawing/2014/main" id="{7CF89F36-C189-4B8D-9FA4-9E42B10F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769"/>
              <a:ext cx="102" cy="101"/>
            </a:xfrm>
            <a:custGeom>
              <a:avLst/>
              <a:gdLst>
                <a:gd name="T0" fmla="*/ 931 w 31"/>
                <a:gd name="T1" fmla="*/ 714 h 29"/>
                <a:gd name="T2" fmla="*/ 250 w 31"/>
                <a:gd name="T3" fmla="*/ 376 h 29"/>
                <a:gd name="T4" fmla="*/ 747 w 31"/>
                <a:gd name="T5" fmla="*/ 84 h 29"/>
                <a:gd name="T6" fmla="*/ 931 w 31"/>
                <a:gd name="T7" fmla="*/ 71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26" y="17"/>
                  </a:moveTo>
                  <a:cubicBezTo>
                    <a:pt x="14" y="7"/>
                    <a:pt x="0" y="29"/>
                    <a:pt x="7" y="9"/>
                  </a:cubicBezTo>
                  <a:cubicBezTo>
                    <a:pt x="9" y="3"/>
                    <a:pt x="15" y="0"/>
                    <a:pt x="21" y="2"/>
                  </a:cubicBezTo>
                  <a:cubicBezTo>
                    <a:pt x="29" y="4"/>
                    <a:pt x="31" y="20"/>
                    <a:pt x="26" y="17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208">
              <a:extLst>
                <a:ext uri="{FF2B5EF4-FFF2-40B4-BE49-F238E27FC236}">
                  <a16:creationId xmlns:a16="http://schemas.microsoft.com/office/drawing/2014/main" id="{8D61DD26-C347-4E02-A569-11367B59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39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386 w 22"/>
                <a:gd name="T3" fmla="*/ 453 h 11"/>
                <a:gd name="T4" fmla="*/ 772 w 22"/>
                <a:gd name="T5" fmla="*/ 121 h 11"/>
                <a:gd name="T6" fmla="*/ 386 w 22"/>
                <a:gd name="T7" fmla="*/ 370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2" y="11"/>
                    <a:pt x="11" y="11"/>
                  </a:cubicBezTo>
                  <a:cubicBezTo>
                    <a:pt x="19" y="11"/>
                    <a:pt x="22" y="3"/>
                    <a:pt x="22" y="3"/>
                  </a:cubicBezTo>
                  <a:cubicBezTo>
                    <a:pt x="22" y="3"/>
                    <a:pt x="17" y="10"/>
                    <a:pt x="11" y="9"/>
                  </a:cubicBezTo>
                  <a:cubicBezTo>
                    <a:pt x="4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209">
              <a:extLst>
                <a:ext uri="{FF2B5EF4-FFF2-40B4-BE49-F238E27FC236}">
                  <a16:creationId xmlns:a16="http://schemas.microsoft.com/office/drawing/2014/main" id="{D1AE5C53-4755-4FEF-A2D9-95E2138FE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772"/>
              <a:ext cx="683" cy="74"/>
            </a:xfrm>
            <a:custGeom>
              <a:avLst/>
              <a:gdLst>
                <a:gd name="T0" fmla="*/ 0 w 208"/>
                <a:gd name="T1" fmla="*/ 173 h 21"/>
                <a:gd name="T2" fmla="*/ 33 w 208"/>
                <a:gd name="T3" fmla="*/ 920 h 21"/>
                <a:gd name="T4" fmla="*/ 7257 w 208"/>
                <a:gd name="T5" fmla="*/ 349 h 21"/>
                <a:gd name="T6" fmla="*/ 7224 w 208"/>
                <a:gd name="T7" fmla="*/ 0 h 21"/>
                <a:gd name="T8" fmla="*/ 0 w 208"/>
                <a:gd name="T9" fmla="*/ 17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21">
                  <a:moveTo>
                    <a:pt x="0" y="4"/>
                  </a:moveTo>
                  <a:cubicBezTo>
                    <a:pt x="0" y="4"/>
                    <a:pt x="5" y="14"/>
                    <a:pt x="1" y="21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8" y="2"/>
                    <a:pt x="20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210">
              <a:extLst>
                <a:ext uri="{FF2B5EF4-FFF2-40B4-BE49-F238E27FC236}">
                  <a16:creationId xmlns:a16="http://schemas.microsoft.com/office/drawing/2014/main" id="{44AD6902-01AB-4837-B442-1A2A3A72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779"/>
              <a:ext cx="680" cy="42"/>
            </a:xfrm>
            <a:custGeom>
              <a:avLst/>
              <a:gdLst>
                <a:gd name="T0" fmla="*/ 0 w 207"/>
                <a:gd name="T1" fmla="*/ 392 h 12"/>
                <a:gd name="T2" fmla="*/ 7306 w 207"/>
                <a:gd name="T3" fmla="*/ 0 h 12"/>
                <a:gd name="T4" fmla="*/ 7306 w 207"/>
                <a:gd name="T5" fmla="*/ 49 h 12"/>
                <a:gd name="T6" fmla="*/ 0 w 207"/>
                <a:gd name="T7" fmla="*/ 515 h 12"/>
                <a:gd name="T8" fmla="*/ 0 w 207"/>
                <a:gd name="T9" fmla="*/ 3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12">
                  <a:moveTo>
                    <a:pt x="0" y="9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1"/>
                    <a:pt x="206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211">
              <a:extLst>
                <a:ext uri="{FF2B5EF4-FFF2-40B4-BE49-F238E27FC236}">
                  <a16:creationId xmlns:a16="http://schemas.microsoft.com/office/drawing/2014/main" id="{613F36C3-2C7A-4417-8AD2-F1059181F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800"/>
              <a:ext cx="20" cy="56"/>
            </a:xfrm>
            <a:custGeom>
              <a:avLst/>
              <a:gdLst>
                <a:gd name="T0" fmla="*/ 190 w 6"/>
                <a:gd name="T1" fmla="*/ 0 h 16"/>
                <a:gd name="T2" fmla="*/ 223 w 6"/>
                <a:gd name="T3" fmla="*/ 686 h 16"/>
                <a:gd name="T4" fmla="*/ 190 w 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6">
                  <a:moveTo>
                    <a:pt x="5" y="0"/>
                  </a:moveTo>
                  <a:cubicBezTo>
                    <a:pt x="5" y="0"/>
                    <a:pt x="0" y="9"/>
                    <a:pt x="6" y="16"/>
                  </a:cubicBezTo>
                  <a:cubicBezTo>
                    <a:pt x="6" y="16"/>
                    <a:pt x="1" y="1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212">
              <a:extLst>
                <a:ext uri="{FF2B5EF4-FFF2-40B4-BE49-F238E27FC236}">
                  <a16:creationId xmlns:a16="http://schemas.microsoft.com/office/drawing/2014/main" id="{31ED7282-CE28-482E-B892-FF009CBC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62"/>
              <a:ext cx="95" cy="122"/>
            </a:xfrm>
            <a:custGeom>
              <a:avLst/>
              <a:gdLst>
                <a:gd name="T0" fmla="*/ 986 w 29"/>
                <a:gd name="T1" fmla="*/ 802 h 35"/>
                <a:gd name="T2" fmla="*/ 462 w 29"/>
                <a:gd name="T3" fmla="*/ 1447 h 35"/>
                <a:gd name="T4" fmla="*/ 33 w 29"/>
                <a:gd name="T5" fmla="*/ 718 h 35"/>
                <a:gd name="T6" fmla="*/ 557 w 29"/>
                <a:gd name="T7" fmla="*/ 35 h 35"/>
                <a:gd name="T8" fmla="*/ 986 w 29"/>
                <a:gd name="T9" fmla="*/ 80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7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7"/>
                    <a:pt x="8" y="0"/>
                    <a:pt x="16" y="1"/>
                  </a:cubicBezTo>
                  <a:cubicBezTo>
                    <a:pt x="23" y="2"/>
                    <a:pt x="29" y="9"/>
                    <a:pt x="28" y="19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213">
              <a:extLst>
                <a:ext uri="{FF2B5EF4-FFF2-40B4-BE49-F238E27FC236}">
                  <a16:creationId xmlns:a16="http://schemas.microsoft.com/office/drawing/2014/main" id="{B891B83D-AC17-4E4A-A420-FF2F3368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755"/>
              <a:ext cx="732" cy="126"/>
            </a:xfrm>
            <a:custGeom>
              <a:avLst/>
              <a:gdLst>
                <a:gd name="T0" fmla="*/ 0 w 223"/>
                <a:gd name="T1" fmla="*/ 1544 h 36"/>
                <a:gd name="T2" fmla="*/ 7501 w 223"/>
                <a:gd name="T3" fmla="*/ 823 h 36"/>
                <a:gd name="T4" fmla="*/ 7855 w 223"/>
                <a:gd name="T5" fmla="*/ 564 h 36"/>
                <a:gd name="T6" fmla="*/ 7671 w 223"/>
                <a:gd name="T7" fmla="*/ 49 h 36"/>
                <a:gd name="T8" fmla="*/ 7606 w 223"/>
                <a:gd name="T9" fmla="*/ 0 h 36"/>
                <a:gd name="T10" fmla="*/ 0 w 223"/>
                <a:gd name="T11" fmla="*/ 13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36">
                  <a:moveTo>
                    <a:pt x="0" y="36"/>
                  </a:moveTo>
                  <a:cubicBezTo>
                    <a:pt x="212" y="19"/>
                    <a:pt x="212" y="19"/>
                    <a:pt x="212" y="19"/>
                  </a:cubicBezTo>
                  <a:cubicBezTo>
                    <a:pt x="216" y="19"/>
                    <a:pt x="220" y="17"/>
                    <a:pt x="222" y="13"/>
                  </a:cubicBezTo>
                  <a:cubicBezTo>
                    <a:pt x="223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214">
              <a:extLst>
                <a:ext uri="{FF2B5EF4-FFF2-40B4-BE49-F238E27FC236}">
                  <a16:creationId xmlns:a16="http://schemas.microsoft.com/office/drawing/2014/main" id="{B1D43593-552A-460E-9FF7-AC685F9C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818"/>
              <a:ext cx="689" cy="59"/>
            </a:xfrm>
            <a:custGeom>
              <a:avLst/>
              <a:gdLst>
                <a:gd name="T0" fmla="*/ 13 w 689"/>
                <a:gd name="T1" fmla="*/ 49 h 59"/>
                <a:gd name="T2" fmla="*/ 0 w 689"/>
                <a:gd name="T3" fmla="*/ 59 h 59"/>
                <a:gd name="T4" fmla="*/ 676 w 689"/>
                <a:gd name="T5" fmla="*/ 3 h 59"/>
                <a:gd name="T6" fmla="*/ 689 w 689"/>
                <a:gd name="T7" fmla="*/ 0 h 59"/>
                <a:gd name="T8" fmla="*/ 13 w 689"/>
                <a:gd name="T9" fmla="*/ 4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" h="59">
                  <a:moveTo>
                    <a:pt x="13" y="49"/>
                  </a:moveTo>
                  <a:lnTo>
                    <a:pt x="0" y="59"/>
                  </a:lnTo>
                  <a:lnTo>
                    <a:pt x="676" y="3"/>
                  </a:lnTo>
                  <a:lnTo>
                    <a:pt x="689" y="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215">
              <a:extLst>
                <a:ext uri="{FF2B5EF4-FFF2-40B4-BE49-F238E27FC236}">
                  <a16:creationId xmlns:a16="http://schemas.microsoft.com/office/drawing/2014/main" id="{61DA56F5-0547-4FFA-A043-341623B5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804"/>
              <a:ext cx="732" cy="185"/>
            </a:xfrm>
            <a:custGeom>
              <a:avLst/>
              <a:gdLst>
                <a:gd name="T0" fmla="*/ 7812 w 223"/>
                <a:gd name="T1" fmla="*/ 513 h 53"/>
                <a:gd name="T2" fmla="*/ 7638 w 223"/>
                <a:gd name="T3" fmla="*/ 0 h 53"/>
                <a:gd name="T4" fmla="*/ 7563 w 223"/>
                <a:gd name="T5" fmla="*/ 0 h 53"/>
                <a:gd name="T6" fmla="*/ 0 w 223"/>
                <a:gd name="T7" fmla="*/ 852 h 53"/>
                <a:gd name="T8" fmla="*/ 75 w 223"/>
                <a:gd name="T9" fmla="*/ 2255 h 53"/>
                <a:gd name="T10" fmla="*/ 7501 w 223"/>
                <a:gd name="T11" fmla="*/ 803 h 53"/>
                <a:gd name="T12" fmla="*/ 7812 w 223"/>
                <a:gd name="T13" fmla="*/ 51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3">
                  <a:moveTo>
                    <a:pt x="221" y="12"/>
                  </a:move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6" y="18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216">
              <a:extLst>
                <a:ext uri="{FF2B5EF4-FFF2-40B4-BE49-F238E27FC236}">
                  <a16:creationId xmlns:a16="http://schemas.microsoft.com/office/drawing/2014/main" id="{C13E7D09-93CC-4E9C-8437-71E54704B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874"/>
              <a:ext cx="92" cy="115"/>
            </a:xfrm>
            <a:custGeom>
              <a:avLst/>
              <a:gdLst>
                <a:gd name="T0" fmla="*/ 992 w 28"/>
                <a:gd name="T1" fmla="*/ 718 h 33"/>
                <a:gd name="T2" fmla="*/ 496 w 28"/>
                <a:gd name="T3" fmla="*/ 1397 h 33"/>
                <a:gd name="T4" fmla="*/ 33 w 28"/>
                <a:gd name="T5" fmla="*/ 718 h 33"/>
                <a:gd name="T6" fmla="*/ 496 w 28"/>
                <a:gd name="T7" fmla="*/ 0 h 33"/>
                <a:gd name="T8" fmla="*/ 992 w 28"/>
                <a:gd name="T9" fmla="*/ 71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7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1" y="26"/>
                    <a:pt x="1" y="17"/>
                  </a:cubicBezTo>
                  <a:cubicBezTo>
                    <a:pt x="0" y="7"/>
                    <a:pt x="7" y="0"/>
                    <a:pt x="14" y="0"/>
                  </a:cubicBezTo>
                  <a:cubicBezTo>
                    <a:pt x="22" y="0"/>
                    <a:pt x="28" y="7"/>
                    <a:pt x="28" y="17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217">
              <a:extLst>
                <a:ext uri="{FF2B5EF4-FFF2-40B4-BE49-F238E27FC236}">
                  <a16:creationId xmlns:a16="http://schemas.microsoft.com/office/drawing/2014/main" id="{1408E6AC-8361-48FD-8665-38257A50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877"/>
              <a:ext cx="102" cy="105"/>
            </a:xfrm>
            <a:custGeom>
              <a:avLst/>
              <a:gdLst>
                <a:gd name="T0" fmla="*/ 888 w 31"/>
                <a:gd name="T1" fmla="*/ 686 h 30"/>
                <a:gd name="T2" fmla="*/ 174 w 31"/>
                <a:gd name="T3" fmla="*/ 392 h 30"/>
                <a:gd name="T4" fmla="*/ 681 w 31"/>
                <a:gd name="T5" fmla="*/ 49 h 30"/>
                <a:gd name="T6" fmla="*/ 888 w 31"/>
                <a:gd name="T7" fmla="*/ 68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5" y="16"/>
                  </a:moveTo>
                  <a:cubicBezTo>
                    <a:pt x="12" y="7"/>
                    <a:pt x="0" y="30"/>
                    <a:pt x="5" y="9"/>
                  </a:cubicBezTo>
                  <a:cubicBezTo>
                    <a:pt x="7" y="3"/>
                    <a:pt x="13" y="0"/>
                    <a:pt x="19" y="1"/>
                  </a:cubicBezTo>
                  <a:cubicBezTo>
                    <a:pt x="27" y="3"/>
                    <a:pt x="31" y="19"/>
                    <a:pt x="25" y="16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218">
              <a:extLst>
                <a:ext uri="{FF2B5EF4-FFF2-40B4-BE49-F238E27FC236}">
                  <a16:creationId xmlns:a16="http://schemas.microsoft.com/office/drawing/2014/main" id="{08C2455C-D8EA-4E10-9AB7-DFC9D8A13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951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18 h 11"/>
                <a:gd name="T4" fmla="*/ 772 w 22"/>
                <a:gd name="T5" fmla="*/ 35 h 11"/>
                <a:gd name="T6" fmla="*/ 419 w 22"/>
                <a:gd name="T7" fmla="*/ 335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3" y="11"/>
                    <a:pt x="12" y="10"/>
                  </a:cubicBezTo>
                  <a:cubicBezTo>
                    <a:pt x="20" y="9"/>
                    <a:pt x="22" y="1"/>
                    <a:pt x="22" y="1"/>
                  </a:cubicBezTo>
                  <a:cubicBezTo>
                    <a:pt x="22" y="1"/>
                    <a:pt x="18" y="8"/>
                    <a:pt x="12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219">
              <a:extLst>
                <a:ext uri="{FF2B5EF4-FFF2-40B4-BE49-F238E27FC236}">
                  <a16:creationId xmlns:a16="http://schemas.microsoft.com/office/drawing/2014/main" id="{DDC9C6F6-7A09-473B-B89D-0FC18EBE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818"/>
              <a:ext cx="679" cy="133"/>
            </a:xfrm>
            <a:custGeom>
              <a:avLst/>
              <a:gdLst>
                <a:gd name="T0" fmla="*/ 0 w 207"/>
                <a:gd name="T1" fmla="*/ 907 h 38"/>
                <a:gd name="T2" fmla="*/ 75 w 207"/>
                <a:gd name="T3" fmla="*/ 1631 h 38"/>
                <a:gd name="T4" fmla="*/ 7230 w 207"/>
                <a:gd name="T5" fmla="*/ 343 h 38"/>
                <a:gd name="T6" fmla="*/ 7167 w 207"/>
                <a:gd name="T7" fmla="*/ 0 h 38"/>
                <a:gd name="T8" fmla="*/ 0 w 207"/>
                <a:gd name="T9" fmla="*/ 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38">
                  <a:moveTo>
                    <a:pt x="0" y="21"/>
                  </a:moveTo>
                  <a:cubicBezTo>
                    <a:pt x="0" y="21"/>
                    <a:pt x="6" y="30"/>
                    <a:pt x="2" y="3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7" y="2"/>
                    <a:pt x="203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220">
              <a:extLst>
                <a:ext uri="{FF2B5EF4-FFF2-40B4-BE49-F238E27FC236}">
                  <a16:creationId xmlns:a16="http://schemas.microsoft.com/office/drawing/2014/main" id="{6ED591B4-BB87-405F-853D-0D15B3DA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825"/>
              <a:ext cx="672" cy="101"/>
            </a:xfrm>
            <a:custGeom>
              <a:avLst/>
              <a:gdLst>
                <a:gd name="T0" fmla="*/ 0 w 205"/>
                <a:gd name="T1" fmla="*/ 1055 h 29"/>
                <a:gd name="T2" fmla="*/ 7189 w 205"/>
                <a:gd name="T3" fmla="*/ 0 h 29"/>
                <a:gd name="T4" fmla="*/ 7189 w 205"/>
                <a:gd name="T5" fmla="*/ 35 h 29"/>
                <a:gd name="T6" fmla="*/ 0 w 205"/>
                <a:gd name="T7" fmla="*/ 1226 h 29"/>
                <a:gd name="T8" fmla="*/ 0 w 205"/>
                <a:gd name="T9" fmla="*/ 105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9">
                  <a:moveTo>
                    <a:pt x="0" y="25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1"/>
                    <a:pt x="204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7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221">
              <a:extLst>
                <a:ext uri="{FF2B5EF4-FFF2-40B4-BE49-F238E27FC236}">
                  <a16:creationId xmlns:a16="http://schemas.microsoft.com/office/drawing/2014/main" id="{E568C876-FA6E-4E58-8F22-C24543F3C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909"/>
              <a:ext cx="20" cy="59"/>
            </a:xfrm>
            <a:custGeom>
              <a:avLst/>
              <a:gdLst>
                <a:gd name="T0" fmla="*/ 110 w 6"/>
                <a:gd name="T1" fmla="*/ 0 h 17"/>
                <a:gd name="T2" fmla="*/ 223 w 6"/>
                <a:gd name="T3" fmla="*/ 711 h 17"/>
                <a:gd name="T4" fmla="*/ 11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3" y="0"/>
                    <a:pt x="0" y="11"/>
                    <a:pt x="6" y="17"/>
                  </a:cubicBezTo>
                  <a:cubicBezTo>
                    <a:pt x="6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222">
              <a:extLst>
                <a:ext uri="{FF2B5EF4-FFF2-40B4-BE49-F238E27FC236}">
                  <a16:creationId xmlns:a16="http://schemas.microsoft.com/office/drawing/2014/main" id="{C295554B-62A2-49BC-A159-15D721DE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874"/>
              <a:ext cx="92" cy="115"/>
            </a:xfrm>
            <a:custGeom>
              <a:avLst/>
              <a:gdLst>
                <a:gd name="T0" fmla="*/ 992 w 28"/>
                <a:gd name="T1" fmla="*/ 680 h 33"/>
                <a:gd name="T2" fmla="*/ 496 w 28"/>
                <a:gd name="T3" fmla="*/ 1397 h 33"/>
                <a:gd name="T4" fmla="*/ 0 w 28"/>
                <a:gd name="T5" fmla="*/ 718 h 33"/>
                <a:gd name="T6" fmla="*/ 496 w 28"/>
                <a:gd name="T7" fmla="*/ 0 h 33"/>
                <a:gd name="T8" fmla="*/ 992 w 28"/>
                <a:gd name="T9" fmla="*/ 68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6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1" y="26"/>
                    <a:pt x="0" y="17"/>
                  </a:cubicBezTo>
                  <a:cubicBezTo>
                    <a:pt x="0" y="7"/>
                    <a:pt x="7" y="0"/>
                    <a:pt x="14" y="0"/>
                  </a:cubicBezTo>
                  <a:cubicBezTo>
                    <a:pt x="22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223">
              <a:extLst>
                <a:ext uri="{FF2B5EF4-FFF2-40B4-BE49-F238E27FC236}">
                  <a16:creationId xmlns:a16="http://schemas.microsoft.com/office/drawing/2014/main" id="{B6BF5048-FC67-4AED-9B4C-EF6B23324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804"/>
              <a:ext cx="732" cy="185"/>
            </a:xfrm>
            <a:custGeom>
              <a:avLst/>
              <a:gdLst>
                <a:gd name="T0" fmla="*/ 75 w 223"/>
                <a:gd name="T1" fmla="*/ 2255 h 53"/>
                <a:gd name="T2" fmla="*/ 7501 w 223"/>
                <a:gd name="T3" fmla="*/ 803 h 53"/>
                <a:gd name="T4" fmla="*/ 7812 w 223"/>
                <a:gd name="T5" fmla="*/ 513 h 53"/>
                <a:gd name="T6" fmla="*/ 7638 w 223"/>
                <a:gd name="T7" fmla="*/ 0 h 53"/>
                <a:gd name="T8" fmla="*/ 7563 w 223"/>
                <a:gd name="T9" fmla="*/ 0 h 53"/>
                <a:gd name="T10" fmla="*/ 0 w 223"/>
                <a:gd name="T11" fmla="*/ 85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53">
                  <a:moveTo>
                    <a:pt x="2" y="53"/>
                  </a:moveTo>
                  <a:cubicBezTo>
                    <a:pt x="212" y="19"/>
                    <a:pt x="212" y="19"/>
                    <a:pt x="212" y="19"/>
                  </a:cubicBezTo>
                  <a:cubicBezTo>
                    <a:pt x="216" y="18"/>
                    <a:pt x="220" y="16"/>
                    <a:pt x="221" y="12"/>
                  </a:cubicBez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20"/>
                    <a:pt x="0" y="20"/>
                    <a:pt x="0" y="2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224">
              <a:extLst>
                <a:ext uri="{FF2B5EF4-FFF2-40B4-BE49-F238E27FC236}">
                  <a16:creationId xmlns:a16="http://schemas.microsoft.com/office/drawing/2014/main" id="{2D133614-7C45-48C5-A887-1A18E5B8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863"/>
              <a:ext cx="682" cy="119"/>
            </a:xfrm>
            <a:custGeom>
              <a:avLst/>
              <a:gdLst>
                <a:gd name="T0" fmla="*/ 13 w 682"/>
                <a:gd name="T1" fmla="*/ 105 h 119"/>
                <a:gd name="T2" fmla="*/ 0 w 682"/>
                <a:gd name="T3" fmla="*/ 119 h 119"/>
                <a:gd name="T4" fmla="*/ 669 w 682"/>
                <a:gd name="T5" fmla="*/ 4 h 119"/>
                <a:gd name="T6" fmla="*/ 682 w 682"/>
                <a:gd name="T7" fmla="*/ 0 h 119"/>
                <a:gd name="T8" fmla="*/ 13 w 682"/>
                <a:gd name="T9" fmla="*/ 10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2" h="119">
                  <a:moveTo>
                    <a:pt x="13" y="105"/>
                  </a:moveTo>
                  <a:lnTo>
                    <a:pt x="0" y="119"/>
                  </a:lnTo>
                  <a:lnTo>
                    <a:pt x="669" y="4"/>
                  </a:lnTo>
                  <a:lnTo>
                    <a:pt x="682" y="0"/>
                  </a:lnTo>
                  <a:lnTo>
                    <a:pt x="13" y="105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225">
              <a:extLst>
                <a:ext uri="{FF2B5EF4-FFF2-40B4-BE49-F238E27FC236}">
                  <a16:creationId xmlns:a16="http://schemas.microsoft.com/office/drawing/2014/main" id="{87914FB6-CC87-4F79-95EC-5E60F750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856"/>
              <a:ext cx="725" cy="245"/>
            </a:xfrm>
            <a:custGeom>
              <a:avLst/>
              <a:gdLst>
                <a:gd name="T0" fmla="*/ 7772 w 221"/>
                <a:gd name="T1" fmla="*/ 515 h 70"/>
                <a:gd name="T2" fmla="*/ 7555 w 221"/>
                <a:gd name="T3" fmla="*/ 49 h 70"/>
                <a:gd name="T4" fmla="*/ 7480 w 221"/>
                <a:gd name="T5" fmla="*/ 49 h 70"/>
                <a:gd name="T6" fmla="*/ 0 w 221"/>
                <a:gd name="T7" fmla="*/ 1544 h 70"/>
                <a:gd name="T8" fmla="*/ 171 w 221"/>
                <a:gd name="T9" fmla="*/ 3003 h 70"/>
                <a:gd name="T10" fmla="*/ 7480 w 221"/>
                <a:gd name="T11" fmla="*/ 858 h 70"/>
                <a:gd name="T12" fmla="*/ 7772 w 221"/>
                <a:gd name="T13" fmla="*/ 515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70">
                  <a:moveTo>
                    <a:pt x="220" y="12"/>
                  </a:moveTo>
                  <a:cubicBezTo>
                    <a:pt x="221" y="7"/>
                    <a:pt x="218" y="2"/>
                    <a:pt x="214" y="1"/>
                  </a:cubicBezTo>
                  <a:cubicBezTo>
                    <a:pt x="213" y="0"/>
                    <a:pt x="212" y="1"/>
                    <a:pt x="212" y="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19" y="17"/>
                    <a:pt x="220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226">
              <a:extLst>
                <a:ext uri="{FF2B5EF4-FFF2-40B4-BE49-F238E27FC236}">
                  <a16:creationId xmlns:a16="http://schemas.microsoft.com/office/drawing/2014/main" id="{D7C3CB97-E8F2-4367-9C2C-D755F107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982"/>
              <a:ext cx="95" cy="119"/>
            </a:xfrm>
            <a:custGeom>
              <a:avLst/>
              <a:gdLst>
                <a:gd name="T0" fmla="*/ 986 w 29"/>
                <a:gd name="T1" fmla="*/ 686 h 34"/>
                <a:gd name="T2" fmla="*/ 557 w 29"/>
                <a:gd name="T3" fmla="*/ 1460 h 34"/>
                <a:gd name="T4" fmla="*/ 33 w 29"/>
                <a:gd name="T5" fmla="*/ 774 h 34"/>
                <a:gd name="T6" fmla="*/ 462 w 29"/>
                <a:gd name="T7" fmla="*/ 0 h 34"/>
                <a:gd name="T8" fmla="*/ 986 w 29"/>
                <a:gd name="T9" fmla="*/ 68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8" y="16"/>
                  </a:moveTo>
                  <a:cubicBezTo>
                    <a:pt x="29" y="25"/>
                    <a:pt x="24" y="33"/>
                    <a:pt x="16" y="34"/>
                  </a:cubicBezTo>
                  <a:cubicBezTo>
                    <a:pt x="8" y="34"/>
                    <a:pt x="2" y="27"/>
                    <a:pt x="1" y="18"/>
                  </a:cubicBezTo>
                  <a:cubicBezTo>
                    <a:pt x="0" y="9"/>
                    <a:pt x="6" y="1"/>
                    <a:pt x="13" y="0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227">
              <a:extLst>
                <a:ext uri="{FF2B5EF4-FFF2-40B4-BE49-F238E27FC236}">
                  <a16:creationId xmlns:a16="http://schemas.microsoft.com/office/drawing/2014/main" id="{CB4BECEE-E924-400C-B799-113DDB69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989"/>
              <a:ext cx="95" cy="109"/>
            </a:xfrm>
            <a:custGeom>
              <a:avLst/>
              <a:gdLst>
                <a:gd name="T0" fmla="*/ 848 w 29"/>
                <a:gd name="T1" fmla="*/ 605 h 31"/>
                <a:gd name="T2" fmla="*/ 108 w 29"/>
                <a:gd name="T3" fmla="*/ 397 h 31"/>
                <a:gd name="T4" fmla="*/ 599 w 29"/>
                <a:gd name="T5" fmla="*/ 0 h 31"/>
                <a:gd name="T6" fmla="*/ 848 w 29"/>
                <a:gd name="T7" fmla="*/ 60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24" y="14"/>
                  </a:moveTo>
                  <a:cubicBezTo>
                    <a:pt x="10" y="7"/>
                    <a:pt x="0" y="31"/>
                    <a:pt x="3" y="9"/>
                  </a:cubicBezTo>
                  <a:cubicBezTo>
                    <a:pt x="4" y="3"/>
                    <a:pt x="10" y="0"/>
                    <a:pt x="17" y="0"/>
                  </a:cubicBezTo>
                  <a:cubicBezTo>
                    <a:pt x="25" y="2"/>
                    <a:pt x="29" y="17"/>
                    <a:pt x="24" y="14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228">
              <a:extLst>
                <a:ext uri="{FF2B5EF4-FFF2-40B4-BE49-F238E27FC236}">
                  <a16:creationId xmlns:a16="http://schemas.microsoft.com/office/drawing/2014/main" id="{162731A8-F198-44EE-9A22-95B81671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059"/>
              <a:ext cx="73" cy="39"/>
            </a:xfrm>
            <a:custGeom>
              <a:avLst/>
              <a:gdLst>
                <a:gd name="T0" fmla="*/ 0 w 22"/>
                <a:gd name="T1" fmla="*/ 50 h 11"/>
                <a:gd name="T2" fmla="*/ 441 w 22"/>
                <a:gd name="T3" fmla="*/ 440 h 11"/>
                <a:gd name="T4" fmla="*/ 803 w 22"/>
                <a:gd name="T5" fmla="*/ 0 h 11"/>
                <a:gd name="T6" fmla="*/ 441 w 22"/>
                <a:gd name="T7" fmla="*/ 351 h 11"/>
                <a:gd name="T8" fmla="*/ 0 w 2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"/>
                  </a:moveTo>
                  <a:cubicBezTo>
                    <a:pt x="0" y="1"/>
                    <a:pt x="4" y="11"/>
                    <a:pt x="12" y="10"/>
                  </a:cubicBezTo>
                  <a:cubicBezTo>
                    <a:pt x="21" y="9"/>
                    <a:pt x="22" y="0"/>
                    <a:pt x="22" y="0"/>
                  </a:cubicBezTo>
                  <a:cubicBezTo>
                    <a:pt x="22" y="0"/>
                    <a:pt x="18" y="8"/>
                    <a:pt x="12" y="8"/>
                  </a:cubicBezTo>
                  <a:cubicBezTo>
                    <a:pt x="6" y="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229">
              <a:extLst>
                <a:ext uri="{FF2B5EF4-FFF2-40B4-BE49-F238E27FC236}">
                  <a16:creationId xmlns:a16="http://schemas.microsoft.com/office/drawing/2014/main" id="{BFA7ACAC-42A8-4094-A24E-CDCB0F35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1874"/>
              <a:ext cx="669" cy="182"/>
            </a:xfrm>
            <a:custGeom>
              <a:avLst/>
              <a:gdLst>
                <a:gd name="T0" fmla="*/ 0 w 204"/>
                <a:gd name="T1" fmla="*/ 1509 h 52"/>
                <a:gd name="T2" fmla="*/ 108 w 204"/>
                <a:gd name="T3" fmla="*/ 2230 h 52"/>
                <a:gd name="T4" fmla="*/ 7162 w 204"/>
                <a:gd name="T5" fmla="*/ 308 h 52"/>
                <a:gd name="T6" fmla="*/ 7087 w 204"/>
                <a:gd name="T7" fmla="*/ 0 h 52"/>
                <a:gd name="T8" fmla="*/ 0 w 204"/>
                <a:gd name="T9" fmla="*/ 150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52">
                  <a:moveTo>
                    <a:pt x="0" y="35"/>
                  </a:moveTo>
                  <a:cubicBezTo>
                    <a:pt x="0" y="35"/>
                    <a:pt x="6" y="44"/>
                    <a:pt x="3" y="52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3" y="7"/>
                    <a:pt x="204" y="2"/>
                    <a:pt x="201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230">
              <a:extLst>
                <a:ext uri="{FF2B5EF4-FFF2-40B4-BE49-F238E27FC236}">
                  <a16:creationId xmlns:a16="http://schemas.microsoft.com/office/drawing/2014/main" id="{B66A0F14-3F0F-40B8-B709-4ECCC3CEB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881"/>
              <a:ext cx="667" cy="150"/>
            </a:xfrm>
            <a:custGeom>
              <a:avLst/>
              <a:gdLst>
                <a:gd name="T0" fmla="*/ 0 w 203"/>
                <a:gd name="T1" fmla="*/ 1653 h 43"/>
                <a:gd name="T2" fmla="*/ 7169 w 203"/>
                <a:gd name="T3" fmla="*/ 0 h 43"/>
                <a:gd name="T4" fmla="*/ 7169 w 203"/>
                <a:gd name="T5" fmla="*/ 35 h 43"/>
                <a:gd name="T6" fmla="*/ 0 w 203"/>
                <a:gd name="T7" fmla="*/ 1824 h 43"/>
                <a:gd name="T8" fmla="*/ 0 w 203"/>
                <a:gd name="T9" fmla="*/ 165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43">
                  <a:moveTo>
                    <a:pt x="0" y="39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3" y="0"/>
                    <a:pt x="202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2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231">
              <a:extLst>
                <a:ext uri="{FF2B5EF4-FFF2-40B4-BE49-F238E27FC236}">
                  <a16:creationId xmlns:a16="http://schemas.microsoft.com/office/drawing/2014/main" id="{C78C6C7B-7DAD-4056-9970-D12CD8B9F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21"/>
              <a:ext cx="23" cy="59"/>
            </a:xfrm>
            <a:custGeom>
              <a:avLst/>
              <a:gdLst>
                <a:gd name="T0" fmla="*/ 108 w 7"/>
                <a:gd name="T1" fmla="*/ 0 h 17"/>
                <a:gd name="T2" fmla="*/ 250 w 7"/>
                <a:gd name="T3" fmla="*/ 711 h 17"/>
                <a:gd name="T4" fmla="*/ 108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3" y="0"/>
                    <a:pt x="0" y="11"/>
                    <a:pt x="7" y="17"/>
                  </a:cubicBezTo>
                  <a:cubicBezTo>
                    <a:pt x="7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232">
              <a:extLst>
                <a:ext uri="{FF2B5EF4-FFF2-40B4-BE49-F238E27FC236}">
                  <a16:creationId xmlns:a16="http://schemas.microsoft.com/office/drawing/2014/main" id="{CF007AC0-1822-4AA0-AA9B-F651C70B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979"/>
              <a:ext cx="95" cy="122"/>
            </a:xfrm>
            <a:custGeom>
              <a:avLst/>
              <a:gdLst>
                <a:gd name="T0" fmla="*/ 986 w 29"/>
                <a:gd name="T1" fmla="*/ 718 h 35"/>
                <a:gd name="T2" fmla="*/ 557 w 29"/>
                <a:gd name="T3" fmla="*/ 1447 h 35"/>
                <a:gd name="T4" fmla="*/ 33 w 29"/>
                <a:gd name="T5" fmla="*/ 802 h 35"/>
                <a:gd name="T6" fmla="*/ 462 w 29"/>
                <a:gd name="T7" fmla="*/ 35 h 35"/>
                <a:gd name="T8" fmla="*/ 986 w 29"/>
                <a:gd name="T9" fmla="*/ 71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7"/>
                  </a:moveTo>
                  <a:cubicBezTo>
                    <a:pt x="29" y="26"/>
                    <a:pt x="24" y="34"/>
                    <a:pt x="16" y="34"/>
                  </a:cubicBezTo>
                  <a:cubicBezTo>
                    <a:pt x="8" y="35"/>
                    <a:pt x="2" y="28"/>
                    <a:pt x="1" y="19"/>
                  </a:cubicBezTo>
                  <a:cubicBezTo>
                    <a:pt x="0" y="10"/>
                    <a:pt x="6" y="2"/>
                    <a:pt x="13" y="1"/>
                  </a:cubicBezTo>
                  <a:cubicBezTo>
                    <a:pt x="21" y="0"/>
                    <a:pt x="28" y="7"/>
                    <a:pt x="28" y="17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233">
              <a:extLst>
                <a:ext uri="{FF2B5EF4-FFF2-40B4-BE49-F238E27FC236}">
                  <a16:creationId xmlns:a16="http://schemas.microsoft.com/office/drawing/2014/main" id="{71F13E94-2105-425B-9956-30725A046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856"/>
              <a:ext cx="725" cy="242"/>
            </a:xfrm>
            <a:custGeom>
              <a:avLst/>
              <a:gdLst>
                <a:gd name="T0" fmla="*/ 171 w 221"/>
                <a:gd name="T1" fmla="*/ 2978 h 69"/>
                <a:gd name="T2" fmla="*/ 7480 w 221"/>
                <a:gd name="T3" fmla="*/ 863 h 69"/>
                <a:gd name="T4" fmla="*/ 7772 w 221"/>
                <a:gd name="T5" fmla="*/ 516 h 69"/>
                <a:gd name="T6" fmla="*/ 7555 w 221"/>
                <a:gd name="T7" fmla="*/ 49 h 69"/>
                <a:gd name="T8" fmla="*/ 7480 w 221"/>
                <a:gd name="T9" fmla="*/ 49 h 69"/>
                <a:gd name="T10" fmla="*/ 0 w 221"/>
                <a:gd name="T11" fmla="*/ 155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69">
                  <a:moveTo>
                    <a:pt x="5" y="69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19" y="17"/>
                    <a:pt x="220" y="12"/>
                  </a:cubicBezTo>
                  <a:cubicBezTo>
                    <a:pt x="221" y="7"/>
                    <a:pt x="218" y="2"/>
                    <a:pt x="214" y="1"/>
                  </a:cubicBezTo>
                  <a:cubicBezTo>
                    <a:pt x="213" y="0"/>
                    <a:pt x="212" y="1"/>
                    <a:pt x="212" y="1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234">
              <a:extLst>
                <a:ext uri="{FF2B5EF4-FFF2-40B4-BE49-F238E27FC236}">
                  <a16:creationId xmlns:a16="http://schemas.microsoft.com/office/drawing/2014/main" id="{E73E76F2-FF7B-417A-8988-03CB24B4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916"/>
              <a:ext cx="670" cy="175"/>
            </a:xfrm>
            <a:custGeom>
              <a:avLst/>
              <a:gdLst>
                <a:gd name="T0" fmla="*/ 10 w 670"/>
                <a:gd name="T1" fmla="*/ 161 h 175"/>
                <a:gd name="T2" fmla="*/ 0 w 670"/>
                <a:gd name="T3" fmla="*/ 175 h 175"/>
                <a:gd name="T4" fmla="*/ 660 w 670"/>
                <a:gd name="T5" fmla="*/ 7 h 175"/>
                <a:gd name="T6" fmla="*/ 670 w 670"/>
                <a:gd name="T7" fmla="*/ 0 h 175"/>
                <a:gd name="T8" fmla="*/ 10 w 670"/>
                <a:gd name="T9" fmla="*/ 161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0" h="175">
                  <a:moveTo>
                    <a:pt x="10" y="161"/>
                  </a:moveTo>
                  <a:lnTo>
                    <a:pt x="0" y="175"/>
                  </a:lnTo>
                  <a:lnTo>
                    <a:pt x="660" y="7"/>
                  </a:lnTo>
                  <a:lnTo>
                    <a:pt x="670" y="0"/>
                  </a:lnTo>
                  <a:lnTo>
                    <a:pt x="10" y="16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235">
              <a:extLst>
                <a:ext uri="{FF2B5EF4-FFF2-40B4-BE49-F238E27FC236}">
                  <a16:creationId xmlns:a16="http://schemas.microsoft.com/office/drawing/2014/main" id="{834609BF-B007-4A31-8180-F216770B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62"/>
              <a:ext cx="728" cy="234"/>
            </a:xfrm>
            <a:custGeom>
              <a:avLst/>
              <a:gdLst>
                <a:gd name="T0" fmla="*/ 7795 w 222"/>
                <a:gd name="T1" fmla="*/ 513 h 67"/>
                <a:gd name="T2" fmla="*/ 7549 w 222"/>
                <a:gd name="T3" fmla="*/ 35 h 67"/>
                <a:gd name="T4" fmla="*/ 7473 w 222"/>
                <a:gd name="T5" fmla="*/ 0 h 67"/>
                <a:gd name="T6" fmla="*/ 0 w 222"/>
                <a:gd name="T7" fmla="*/ 1453 h 67"/>
                <a:gd name="T8" fmla="*/ 171 w 222"/>
                <a:gd name="T9" fmla="*/ 2853 h 67"/>
                <a:gd name="T10" fmla="*/ 7473 w 222"/>
                <a:gd name="T11" fmla="*/ 852 h 67"/>
                <a:gd name="T12" fmla="*/ 7795 w 222"/>
                <a:gd name="T13" fmla="*/ 51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67">
                  <a:moveTo>
                    <a:pt x="221" y="12"/>
                  </a:moveTo>
                  <a:cubicBezTo>
                    <a:pt x="222" y="7"/>
                    <a:pt x="219" y="2"/>
                    <a:pt x="214" y="1"/>
                  </a:cubicBezTo>
                  <a:cubicBezTo>
                    <a:pt x="214" y="0"/>
                    <a:pt x="212" y="0"/>
                    <a:pt x="21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236">
              <a:extLst>
                <a:ext uri="{FF2B5EF4-FFF2-40B4-BE49-F238E27FC236}">
                  <a16:creationId xmlns:a16="http://schemas.microsoft.com/office/drawing/2014/main" id="{73B6935F-A12F-4EC2-9E38-0919DCC70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77"/>
              <a:ext cx="96" cy="123"/>
            </a:xfrm>
            <a:custGeom>
              <a:avLst/>
              <a:gdLst>
                <a:gd name="T0" fmla="*/ 1020 w 29"/>
                <a:gd name="T1" fmla="*/ 692 h 35"/>
                <a:gd name="T2" fmla="*/ 579 w 29"/>
                <a:gd name="T3" fmla="*/ 1469 h 35"/>
                <a:gd name="T4" fmla="*/ 33 w 29"/>
                <a:gd name="T5" fmla="*/ 777 h 35"/>
                <a:gd name="T6" fmla="*/ 470 w 29"/>
                <a:gd name="T7" fmla="*/ 49 h 35"/>
                <a:gd name="T8" fmla="*/ 1020 w 29"/>
                <a:gd name="T9" fmla="*/ 69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6"/>
                  </a:moveTo>
                  <a:cubicBezTo>
                    <a:pt x="29" y="26"/>
                    <a:pt x="23" y="34"/>
                    <a:pt x="16" y="34"/>
                  </a:cubicBezTo>
                  <a:cubicBezTo>
                    <a:pt x="8" y="35"/>
                    <a:pt x="1" y="28"/>
                    <a:pt x="1" y="18"/>
                  </a:cubicBezTo>
                  <a:cubicBezTo>
                    <a:pt x="0" y="9"/>
                    <a:pt x="6" y="1"/>
                    <a:pt x="13" y="1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237">
              <a:extLst>
                <a:ext uri="{FF2B5EF4-FFF2-40B4-BE49-F238E27FC236}">
                  <a16:creationId xmlns:a16="http://schemas.microsoft.com/office/drawing/2014/main" id="{90609D72-5986-454E-B085-A8F889EB2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84"/>
              <a:ext cx="96" cy="109"/>
            </a:xfrm>
            <a:custGeom>
              <a:avLst/>
              <a:gdLst>
                <a:gd name="T0" fmla="*/ 867 w 29"/>
                <a:gd name="T1" fmla="*/ 654 h 31"/>
                <a:gd name="T2" fmla="*/ 109 w 29"/>
                <a:gd name="T3" fmla="*/ 432 h 31"/>
                <a:gd name="T4" fmla="*/ 612 w 29"/>
                <a:gd name="T5" fmla="*/ 49 h 31"/>
                <a:gd name="T6" fmla="*/ 867 w 29"/>
                <a:gd name="T7" fmla="*/ 6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24" y="15"/>
                  </a:moveTo>
                  <a:cubicBezTo>
                    <a:pt x="10" y="7"/>
                    <a:pt x="0" y="31"/>
                    <a:pt x="3" y="10"/>
                  </a:cubicBezTo>
                  <a:cubicBezTo>
                    <a:pt x="4" y="4"/>
                    <a:pt x="10" y="0"/>
                    <a:pt x="17" y="1"/>
                  </a:cubicBezTo>
                  <a:cubicBezTo>
                    <a:pt x="25" y="2"/>
                    <a:pt x="29" y="18"/>
                    <a:pt x="24" y="15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238">
              <a:extLst>
                <a:ext uri="{FF2B5EF4-FFF2-40B4-BE49-F238E27FC236}">
                  <a16:creationId xmlns:a16="http://schemas.microsoft.com/office/drawing/2014/main" id="{340DF3E1-AB24-480C-920D-7A6812FD9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958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18 h 11"/>
                <a:gd name="T4" fmla="*/ 772 w 22"/>
                <a:gd name="T5" fmla="*/ 0 h 11"/>
                <a:gd name="T6" fmla="*/ 419 w 22"/>
                <a:gd name="T7" fmla="*/ 335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4" y="11"/>
                    <a:pt x="12" y="10"/>
                  </a:cubicBezTo>
                  <a:cubicBezTo>
                    <a:pt x="21" y="9"/>
                    <a:pt x="22" y="0"/>
                    <a:pt x="22" y="0"/>
                  </a:cubicBezTo>
                  <a:cubicBezTo>
                    <a:pt x="22" y="0"/>
                    <a:pt x="18" y="8"/>
                    <a:pt x="12" y="8"/>
                  </a:cubicBezTo>
                  <a:cubicBezTo>
                    <a:pt x="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239">
              <a:extLst>
                <a:ext uri="{FF2B5EF4-FFF2-40B4-BE49-F238E27FC236}">
                  <a16:creationId xmlns:a16="http://schemas.microsoft.com/office/drawing/2014/main" id="{17E03AB0-210D-43C8-B96F-F67E9AA8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79"/>
              <a:ext cx="673" cy="175"/>
            </a:xfrm>
            <a:custGeom>
              <a:avLst/>
              <a:gdLst>
                <a:gd name="T0" fmla="*/ 0 w 205"/>
                <a:gd name="T1" fmla="*/ 1421 h 50"/>
                <a:gd name="T2" fmla="*/ 108 w 205"/>
                <a:gd name="T3" fmla="*/ 2146 h 50"/>
                <a:gd name="T4" fmla="*/ 7176 w 205"/>
                <a:gd name="T5" fmla="*/ 308 h 50"/>
                <a:gd name="T6" fmla="*/ 7114 w 205"/>
                <a:gd name="T7" fmla="*/ 0 h 50"/>
                <a:gd name="T8" fmla="*/ 0 w 205"/>
                <a:gd name="T9" fmla="*/ 14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50">
                  <a:moveTo>
                    <a:pt x="0" y="33"/>
                  </a:moveTo>
                  <a:cubicBezTo>
                    <a:pt x="0" y="33"/>
                    <a:pt x="6" y="42"/>
                    <a:pt x="3" y="50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3" y="7"/>
                    <a:pt x="205" y="2"/>
                    <a:pt x="201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240">
              <a:extLst>
                <a:ext uri="{FF2B5EF4-FFF2-40B4-BE49-F238E27FC236}">
                  <a16:creationId xmlns:a16="http://schemas.microsoft.com/office/drawing/2014/main" id="{B721DF8C-28D5-442B-9C41-0032809B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86"/>
              <a:ext cx="666" cy="144"/>
            </a:xfrm>
            <a:custGeom>
              <a:avLst/>
              <a:gdLst>
                <a:gd name="T0" fmla="*/ 0 w 203"/>
                <a:gd name="T1" fmla="*/ 1605 h 41"/>
                <a:gd name="T2" fmla="*/ 7136 w 203"/>
                <a:gd name="T3" fmla="*/ 0 h 41"/>
                <a:gd name="T4" fmla="*/ 7136 w 203"/>
                <a:gd name="T5" fmla="*/ 49 h 41"/>
                <a:gd name="T6" fmla="*/ 0 w 203"/>
                <a:gd name="T7" fmla="*/ 1777 h 41"/>
                <a:gd name="T8" fmla="*/ 0 w 203"/>
                <a:gd name="T9" fmla="*/ 160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41">
                  <a:moveTo>
                    <a:pt x="0" y="37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3" y="0"/>
                    <a:pt x="202" y="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39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241">
              <a:extLst>
                <a:ext uri="{FF2B5EF4-FFF2-40B4-BE49-F238E27FC236}">
                  <a16:creationId xmlns:a16="http://schemas.microsoft.com/office/drawing/2014/main" id="{040A15CF-3EC3-4111-8AE2-C9D270B8C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919"/>
              <a:ext cx="23" cy="56"/>
            </a:xfrm>
            <a:custGeom>
              <a:avLst/>
              <a:gdLst>
                <a:gd name="T0" fmla="*/ 108 w 7"/>
                <a:gd name="T1" fmla="*/ 0 h 16"/>
                <a:gd name="T2" fmla="*/ 250 w 7"/>
                <a:gd name="T3" fmla="*/ 686 h 16"/>
                <a:gd name="T4" fmla="*/ 108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3" y="0"/>
                  </a:moveTo>
                  <a:cubicBezTo>
                    <a:pt x="3" y="0"/>
                    <a:pt x="0" y="10"/>
                    <a:pt x="7" y="16"/>
                  </a:cubicBezTo>
                  <a:cubicBezTo>
                    <a:pt x="7" y="16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242">
              <a:extLst>
                <a:ext uri="{FF2B5EF4-FFF2-40B4-BE49-F238E27FC236}">
                  <a16:creationId xmlns:a16="http://schemas.microsoft.com/office/drawing/2014/main" id="{CA1EE4BE-D16C-4378-A113-7FC54D7EB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877"/>
              <a:ext cx="96" cy="123"/>
            </a:xfrm>
            <a:custGeom>
              <a:avLst/>
              <a:gdLst>
                <a:gd name="T0" fmla="*/ 1020 w 29"/>
                <a:gd name="T1" fmla="*/ 692 h 35"/>
                <a:gd name="T2" fmla="*/ 579 w 29"/>
                <a:gd name="T3" fmla="*/ 1469 h 35"/>
                <a:gd name="T4" fmla="*/ 33 w 29"/>
                <a:gd name="T5" fmla="*/ 777 h 35"/>
                <a:gd name="T6" fmla="*/ 470 w 29"/>
                <a:gd name="T7" fmla="*/ 49 h 35"/>
                <a:gd name="T8" fmla="*/ 1020 w 29"/>
                <a:gd name="T9" fmla="*/ 69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6"/>
                  </a:moveTo>
                  <a:cubicBezTo>
                    <a:pt x="29" y="26"/>
                    <a:pt x="23" y="33"/>
                    <a:pt x="16" y="34"/>
                  </a:cubicBezTo>
                  <a:cubicBezTo>
                    <a:pt x="8" y="35"/>
                    <a:pt x="1" y="27"/>
                    <a:pt x="1" y="18"/>
                  </a:cubicBezTo>
                  <a:cubicBezTo>
                    <a:pt x="0" y="9"/>
                    <a:pt x="6" y="1"/>
                    <a:pt x="13" y="1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243">
              <a:extLst>
                <a:ext uri="{FF2B5EF4-FFF2-40B4-BE49-F238E27FC236}">
                  <a16:creationId xmlns:a16="http://schemas.microsoft.com/office/drawing/2014/main" id="{FA62B040-572C-4834-9E6A-AD5706FC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62"/>
              <a:ext cx="728" cy="234"/>
            </a:xfrm>
            <a:custGeom>
              <a:avLst/>
              <a:gdLst>
                <a:gd name="T0" fmla="*/ 141 w 222"/>
                <a:gd name="T1" fmla="*/ 2853 h 67"/>
                <a:gd name="T2" fmla="*/ 7473 w 222"/>
                <a:gd name="T3" fmla="*/ 852 h 67"/>
                <a:gd name="T4" fmla="*/ 7752 w 222"/>
                <a:gd name="T5" fmla="*/ 513 h 67"/>
                <a:gd name="T6" fmla="*/ 7549 w 222"/>
                <a:gd name="T7" fmla="*/ 35 h 67"/>
                <a:gd name="T8" fmla="*/ 7473 w 222"/>
                <a:gd name="T9" fmla="*/ 0 h 67"/>
                <a:gd name="T10" fmla="*/ 0 w 222"/>
                <a:gd name="T11" fmla="*/ 145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67">
                  <a:moveTo>
                    <a:pt x="4" y="67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6"/>
                    <a:pt x="220" y="12"/>
                  </a:cubicBezTo>
                  <a:cubicBezTo>
                    <a:pt x="222" y="7"/>
                    <a:pt x="219" y="2"/>
                    <a:pt x="214" y="1"/>
                  </a:cubicBezTo>
                  <a:cubicBezTo>
                    <a:pt x="213" y="0"/>
                    <a:pt x="212" y="0"/>
                    <a:pt x="212" y="0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244">
              <a:extLst>
                <a:ext uri="{FF2B5EF4-FFF2-40B4-BE49-F238E27FC236}">
                  <a16:creationId xmlns:a16="http://schemas.microsoft.com/office/drawing/2014/main" id="{C0067BDC-137B-4CA1-BBFF-77F814917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821"/>
              <a:ext cx="673" cy="168"/>
            </a:xfrm>
            <a:custGeom>
              <a:avLst/>
              <a:gdLst>
                <a:gd name="T0" fmla="*/ 13 w 673"/>
                <a:gd name="T1" fmla="*/ 151 h 168"/>
                <a:gd name="T2" fmla="*/ 0 w 673"/>
                <a:gd name="T3" fmla="*/ 168 h 168"/>
                <a:gd name="T4" fmla="*/ 663 w 673"/>
                <a:gd name="T5" fmla="*/ 7 h 168"/>
                <a:gd name="T6" fmla="*/ 673 w 673"/>
                <a:gd name="T7" fmla="*/ 0 h 168"/>
                <a:gd name="T8" fmla="*/ 13 w 673"/>
                <a:gd name="T9" fmla="*/ 15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168">
                  <a:moveTo>
                    <a:pt x="13" y="151"/>
                  </a:moveTo>
                  <a:lnTo>
                    <a:pt x="0" y="168"/>
                  </a:lnTo>
                  <a:lnTo>
                    <a:pt x="663" y="7"/>
                  </a:lnTo>
                  <a:lnTo>
                    <a:pt x="673" y="0"/>
                  </a:lnTo>
                  <a:lnTo>
                    <a:pt x="13" y="15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245">
              <a:extLst>
                <a:ext uri="{FF2B5EF4-FFF2-40B4-BE49-F238E27FC236}">
                  <a16:creationId xmlns:a16="http://schemas.microsoft.com/office/drawing/2014/main" id="{83EC7A7D-D630-47E8-8E78-0CEA0B13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99"/>
              <a:ext cx="732" cy="178"/>
            </a:xfrm>
            <a:custGeom>
              <a:avLst/>
              <a:gdLst>
                <a:gd name="T0" fmla="*/ 7812 w 223"/>
                <a:gd name="T1" fmla="*/ 513 h 51"/>
                <a:gd name="T2" fmla="*/ 7638 w 223"/>
                <a:gd name="T3" fmla="*/ 0 h 51"/>
                <a:gd name="T4" fmla="*/ 7563 w 223"/>
                <a:gd name="T5" fmla="*/ 0 h 51"/>
                <a:gd name="T6" fmla="*/ 0 w 223"/>
                <a:gd name="T7" fmla="*/ 768 h 51"/>
                <a:gd name="T8" fmla="*/ 75 w 223"/>
                <a:gd name="T9" fmla="*/ 2167 h 51"/>
                <a:gd name="T10" fmla="*/ 7530 w 223"/>
                <a:gd name="T11" fmla="*/ 803 h 51"/>
                <a:gd name="T12" fmla="*/ 7812 w 223"/>
                <a:gd name="T13" fmla="*/ 513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1">
                  <a:moveTo>
                    <a:pt x="221" y="12"/>
                  </a:move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7" y="19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246">
              <a:extLst>
                <a:ext uri="{FF2B5EF4-FFF2-40B4-BE49-F238E27FC236}">
                  <a16:creationId xmlns:a16="http://schemas.microsoft.com/office/drawing/2014/main" id="{21FF64C4-4DCE-40DC-9919-E89BD378C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762"/>
              <a:ext cx="89" cy="115"/>
            </a:xfrm>
            <a:custGeom>
              <a:avLst/>
              <a:gdLst>
                <a:gd name="T0" fmla="*/ 966 w 27"/>
                <a:gd name="T1" fmla="*/ 718 h 33"/>
                <a:gd name="T2" fmla="*/ 468 w 27"/>
                <a:gd name="T3" fmla="*/ 1397 h 33"/>
                <a:gd name="T4" fmla="*/ 0 w 27"/>
                <a:gd name="T5" fmla="*/ 680 h 33"/>
                <a:gd name="T6" fmla="*/ 468 w 27"/>
                <a:gd name="T7" fmla="*/ 0 h 33"/>
                <a:gd name="T8" fmla="*/ 966 w 27"/>
                <a:gd name="T9" fmla="*/ 71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27" y="17"/>
                  </a:moveTo>
                  <a:cubicBezTo>
                    <a:pt x="27" y="26"/>
                    <a:pt x="21" y="33"/>
                    <a:pt x="13" y="33"/>
                  </a:cubicBezTo>
                  <a:cubicBezTo>
                    <a:pt x="6" y="33"/>
                    <a:pt x="0" y="26"/>
                    <a:pt x="0" y="16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1" y="0"/>
                    <a:pt x="27" y="7"/>
                    <a:pt x="27" y="17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247">
              <a:extLst>
                <a:ext uri="{FF2B5EF4-FFF2-40B4-BE49-F238E27FC236}">
                  <a16:creationId xmlns:a16="http://schemas.microsoft.com/office/drawing/2014/main" id="{7F3905CB-97CE-4E9F-98FE-A6B1A639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765"/>
              <a:ext cx="101" cy="105"/>
            </a:xfrm>
            <a:custGeom>
              <a:avLst/>
              <a:gdLst>
                <a:gd name="T0" fmla="*/ 860 w 31"/>
                <a:gd name="T1" fmla="*/ 686 h 30"/>
                <a:gd name="T2" fmla="*/ 169 w 31"/>
                <a:gd name="T3" fmla="*/ 392 h 30"/>
                <a:gd name="T4" fmla="*/ 658 w 31"/>
                <a:gd name="T5" fmla="*/ 49 h 30"/>
                <a:gd name="T6" fmla="*/ 860 w 31"/>
                <a:gd name="T7" fmla="*/ 68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5" y="16"/>
                  </a:moveTo>
                  <a:cubicBezTo>
                    <a:pt x="13" y="7"/>
                    <a:pt x="0" y="30"/>
                    <a:pt x="5" y="9"/>
                  </a:cubicBezTo>
                  <a:cubicBezTo>
                    <a:pt x="7" y="3"/>
                    <a:pt x="13" y="0"/>
                    <a:pt x="19" y="1"/>
                  </a:cubicBezTo>
                  <a:cubicBezTo>
                    <a:pt x="27" y="3"/>
                    <a:pt x="31" y="19"/>
                    <a:pt x="25" y="16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248">
              <a:extLst>
                <a:ext uri="{FF2B5EF4-FFF2-40B4-BE49-F238E27FC236}">
                  <a16:creationId xmlns:a16="http://schemas.microsoft.com/office/drawing/2014/main" id="{2AFE6836-B056-474E-98F8-AF61608D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835"/>
              <a:ext cx="72" cy="39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89 h 11"/>
                <a:gd name="T4" fmla="*/ 772 w 22"/>
                <a:gd name="T5" fmla="*/ 89 h 11"/>
                <a:gd name="T6" fmla="*/ 419 w 22"/>
                <a:gd name="T7" fmla="*/ 401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3" y="11"/>
                    <a:pt x="12" y="11"/>
                  </a:cubicBezTo>
                  <a:cubicBezTo>
                    <a:pt x="20" y="10"/>
                    <a:pt x="22" y="2"/>
                    <a:pt x="22" y="2"/>
                  </a:cubicBezTo>
                  <a:cubicBezTo>
                    <a:pt x="22" y="2"/>
                    <a:pt x="18" y="9"/>
                    <a:pt x="12" y="9"/>
                  </a:cubicBezTo>
                  <a:cubicBezTo>
                    <a:pt x="5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249">
              <a:extLst>
                <a:ext uri="{FF2B5EF4-FFF2-40B4-BE49-F238E27FC236}">
                  <a16:creationId xmlns:a16="http://schemas.microsoft.com/office/drawing/2014/main" id="{18687ED3-1EFD-4ECC-869C-3DBA8DA4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13"/>
              <a:ext cx="676" cy="126"/>
            </a:xfrm>
            <a:custGeom>
              <a:avLst/>
              <a:gdLst>
                <a:gd name="T0" fmla="*/ 0 w 206"/>
                <a:gd name="T1" fmla="*/ 823 h 36"/>
                <a:gd name="T2" fmla="*/ 33 w 206"/>
                <a:gd name="T3" fmla="*/ 1544 h 36"/>
                <a:gd name="T4" fmla="*/ 7203 w 206"/>
                <a:gd name="T5" fmla="*/ 343 h 36"/>
                <a:gd name="T6" fmla="*/ 7141 w 206"/>
                <a:gd name="T7" fmla="*/ 0 h 36"/>
                <a:gd name="T8" fmla="*/ 0 w 206"/>
                <a:gd name="T9" fmla="*/ 8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36">
                  <a:moveTo>
                    <a:pt x="0" y="19"/>
                  </a:moveTo>
                  <a:cubicBezTo>
                    <a:pt x="0" y="19"/>
                    <a:pt x="5" y="28"/>
                    <a:pt x="1" y="36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6" y="2"/>
                    <a:pt x="202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250">
              <a:extLst>
                <a:ext uri="{FF2B5EF4-FFF2-40B4-BE49-F238E27FC236}">
                  <a16:creationId xmlns:a16="http://schemas.microsoft.com/office/drawing/2014/main" id="{9F1A803E-32B8-484C-BE11-0AB85CA92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723"/>
              <a:ext cx="673" cy="91"/>
            </a:xfrm>
            <a:custGeom>
              <a:avLst/>
              <a:gdLst>
                <a:gd name="T0" fmla="*/ 0 w 205"/>
                <a:gd name="T1" fmla="*/ 945 h 26"/>
                <a:gd name="T2" fmla="*/ 7252 w 205"/>
                <a:gd name="T3" fmla="*/ 0 h 26"/>
                <a:gd name="T4" fmla="*/ 7252 w 205"/>
                <a:gd name="T5" fmla="*/ 0 h 26"/>
                <a:gd name="T6" fmla="*/ 0 w 205"/>
                <a:gd name="T7" fmla="*/ 1117 h 26"/>
                <a:gd name="T8" fmla="*/ 0 w 205"/>
                <a:gd name="T9" fmla="*/ 9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6">
                  <a:moveTo>
                    <a:pt x="0" y="22"/>
                  </a:move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251">
              <a:extLst>
                <a:ext uri="{FF2B5EF4-FFF2-40B4-BE49-F238E27FC236}">
                  <a16:creationId xmlns:a16="http://schemas.microsoft.com/office/drawing/2014/main" id="{F0F47EE9-60CC-44E2-9308-298ACF95B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797"/>
              <a:ext cx="20" cy="59"/>
            </a:xfrm>
            <a:custGeom>
              <a:avLst/>
              <a:gdLst>
                <a:gd name="T0" fmla="*/ 110 w 6"/>
                <a:gd name="T1" fmla="*/ 0 h 17"/>
                <a:gd name="T2" fmla="*/ 223 w 6"/>
                <a:gd name="T3" fmla="*/ 711 h 17"/>
                <a:gd name="T4" fmla="*/ 11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3" y="0"/>
                    <a:pt x="0" y="10"/>
                    <a:pt x="6" y="17"/>
                  </a:cubicBezTo>
                  <a:cubicBezTo>
                    <a:pt x="6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252">
              <a:extLst>
                <a:ext uri="{FF2B5EF4-FFF2-40B4-BE49-F238E27FC236}">
                  <a16:creationId xmlns:a16="http://schemas.microsoft.com/office/drawing/2014/main" id="{C1597673-AE81-4DD1-A4BF-C1D8B57D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762"/>
              <a:ext cx="92" cy="115"/>
            </a:xfrm>
            <a:custGeom>
              <a:avLst/>
              <a:gdLst>
                <a:gd name="T0" fmla="*/ 992 w 28"/>
                <a:gd name="T1" fmla="*/ 680 h 33"/>
                <a:gd name="T2" fmla="*/ 496 w 28"/>
                <a:gd name="T3" fmla="*/ 1397 h 33"/>
                <a:gd name="T4" fmla="*/ 33 w 28"/>
                <a:gd name="T5" fmla="*/ 680 h 33"/>
                <a:gd name="T6" fmla="*/ 496 w 28"/>
                <a:gd name="T7" fmla="*/ 0 h 33"/>
                <a:gd name="T8" fmla="*/ 992 w 28"/>
                <a:gd name="T9" fmla="*/ 68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6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0" y="26"/>
                    <a:pt x="1" y="16"/>
                  </a:cubicBezTo>
                  <a:cubicBezTo>
                    <a:pt x="1" y="7"/>
                    <a:pt x="7" y="0"/>
                    <a:pt x="14" y="0"/>
                  </a:cubicBezTo>
                  <a:cubicBezTo>
                    <a:pt x="22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253">
              <a:extLst>
                <a:ext uri="{FF2B5EF4-FFF2-40B4-BE49-F238E27FC236}">
                  <a16:creationId xmlns:a16="http://schemas.microsoft.com/office/drawing/2014/main" id="{C4EA03B7-68C8-4385-AB1D-9551DF6F8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99"/>
              <a:ext cx="732" cy="178"/>
            </a:xfrm>
            <a:custGeom>
              <a:avLst/>
              <a:gdLst>
                <a:gd name="T0" fmla="*/ 75 w 223"/>
                <a:gd name="T1" fmla="*/ 2167 h 51"/>
                <a:gd name="T2" fmla="*/ 7530 w 223"/>
                <a:gd name="T3" fmla="*/ 803 h 51"/>
                <a:gd name="T4" fmla="*/ 7812 w 223"/>
                <a:gd name="T5" fmla="*/ 513 h 51"/>
                <a:gd name="T6" fmla="*/ 7638 w 223"/>
                <a:gd name="T7" fmla="*/ 0 h 51"/>
                <a:gd name="T8" fmla="*/ 7563 w 223"/>
                <a:gd name="T9" fmla="*/ 0 h 51"/>
                <a:gd name="T10" fmla="*/ 0 w 223"/>
                <a:gd name="T11" fmla="*/ 76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51">
                  <a:moveTo>
                    <a:pt x="2" y="51"/>
                  </a:moveTo>
                  <a:cubicBezTo>
                    <a:pt x="213" y="19"/>
                    <a:pt x="213" y="19"/>
                    <a:pt x="213" y="19"/>
                  </a:cubicBezTo>
                  <a:cubicBezTo>
                    <a:pt x="217" y="19"/>
                    <a:pt x="220" y="16"/>
                    <a:pt x="221" y="12"/>
                  </a:cubicBez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254">
              <a:extLst>
                <a:ext uri="{FF2B5EF4-FFF2-40B4-BE49-F238E27FC236}">
                  <a16:creationId xmlns:a16="http://schemas.microsoft.com/office/drawing/2014/main" id="{81AEE384-989F-4596-9174-B93EE4408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758"/>
              <a:ext cx="683" cy="112"/>
            </a:xfrm>
            <a:custGeom>
              <a:avLst/>
              <a:gdLst>
                <a:gd name="T0" fmla="*/ 14 w 683"/>
                <a:gd name="T1" fmla="*/ 98 h 112"/>
                <a:gd name="T2" fmla="*/ 0 w 683"/>
                <a:gd name="T3" fmla="*/ 112 h 112"/>
                <a:gd name="T4" fmla="*/ 673 w 683"/>
                <a:gd name="T5" fmla="*/ 4 h 112"/>
                <a:gd name="T6" fmla="*/ 683 w 683"/>
                <a:gd name="T7" fmla="*/ 0 h 112"/>
                <a:gd name="T8" fmla="*/ 14 w 683"/>
                <a:gd name="T9" fmla="*/ 9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3" h="112">
                  <a:moveTo>
                    <a:pt x="14" y="98"/>
                  </a:moveTo>
                  <a:lnTo>
                    <a:pt x="0" y="112"/>
                  </a:lnTo>
                  <a:lnTo>
                    <a:pt x="673" y="4"/>
                  </a:lnTo>
                  <a:lnTo>
                    <a:pt x="683" y="0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255">
              <a:extLst>
                <a:ext uri="{FF2B5EF4-FFF2-40B4-BE49-F238E27FC236}">
                  <a16:creationId xmlns:a16="http://schemas.microsoft.com/office/drawing/2014/main" id="{56A4BCD4-C8EA-44E7-92D8-ACA1E4C71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32"/>
              <a:ext cx="735" cy="130"/>
            </a:xfrm>
            <a:custGeom>
              <a:avLst/>
              <a:gdLst>
                <a:gd name="T0" fmla="*/ 7839 w 224"/>
                <a:gd name="T1" fmla="*/ 569 h 37"/>
                <a:gd name="T2" fmla="*/ 7665 w 224"/>
                <a:gd name="T3" fmla="*/ 49 h 37"/>
                <a:gd name="T4" fmla="*/ 7590 w 224"/>
                <a:gd name="T5" fmla="*/ 0 h 37"/>
                <a:gd name="T6" fmla="*/ 33 w 224"/>
                <a:gd name="T7" fmla="*/ 137 h 37"/>
                <a:gd name="T8" fmla="*/ 0 w 224"/>
                <a:gd name="T9" fmla="*/ 1606 h 37"/>
                <a:gd name="T10" fmla="*/ 7494 w 224"/>
                <a:gd name="T11" fmla="*/ 864 h 37"/>
                <a:gd name="T12" fmla="*/ 7839 w 224"/>
                <a:gd name="T13" fmla="*/ 56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4" h="37">
                  <a:moveTo>
                    <a:pt x="222" y="13"/>
                  </a:moveTo>
                  <a:cubicBezTo>
                    <a:pt x="224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7"/>
                    <a:pt x="222" y="1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256">
              <a:extLst>
                <a:ext uri="{FF2B5EF4-FFF2-40B4-BE49-F238E27FC236}">
                  <a16:creationId xmlns:a16="http://schemas.microsoft.com/office/drawing/2014/main" id="{02A586F5-21EF-4092-88C9-DF113A86C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643"/>
              <a:ext cx="95" cy="119"/>
            </a:xfrm>
            <a:custGeom>
              <a:avLst/>
              <a:gdLst>
                <a:gd name="T0" fmla="*/ 986 w 29"/>
                <a:gd name="T1" fmla="*/ 774 h 34"/>
                <a:gd name="T2" fmla="*/ 462 w 29"/>
                <a:gd name="T3" fmla="*/ 1460 h 34"/>
                <a:gd name="T4" fmla="*/ 33 w 29"/>
                <a:gd name="T5" fmla="*/ 686 h 34"/>
                <a:gd name="T6" fmla="*/ 557 w 29"/>
                <a:gd name="T7" fmla="*/ 0 h 34"/>
                <a:gd name="T8" fmla="*/ 986 w 29"/>
                <a:gd name="T9" fmla="*/ 77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8" y="18"/>
                  </a:moveTo>
                  <a:cubicBezTo>
                    <a:pt x="28" y="27"/>
                    <a:pt x="21" y="34"/>
                    <a:pt x="13" y="34"/>
                  </a:cubicBezTo>
                  <a:cubicBezTo>
                    <a:pt x="6" y="33"/>
                    <a:pt x="0" y="25"/>
                    <a:pt x="1" y="16"/>
                  </a:cubicBezTo>
                  <a:cubicBezTo>
                    <a:pt x="2" y="7"/>
                    <a:pt x="8" y="0"/>
                    <a:pt x="16" y="0"/>
                  </a:cubicBezTo>
                  <a:cubicBezTo>
                    <a:pt x="23" y="1"/>
                    <a:pt x="29" y="9"/>
                    <a:pt x="28" y="18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257">
              <a:extLst>
                <a:ext uri="{FF2B5EF4-FFF2-40B4-BE49-F238E27FC236}">
                  <a16:creationId xmlns:a16="http://schemas.microsoft.com/office/drawing/2014/main" id="{3532EAB0-E74E-48B0-BD1F-46C3E4451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646"/>
              <a:ext cx="105" cy="102"/>
            </a:xfrm>
            <a:custGeom>
              <a:avLst/>
              <a:gdLst>
                <a:gd name="T0" fmla="*/ 958 w 32"/>
                <a:gd name="T1" fmla="*/ 742 h 29"/>
                <a:gd name="T2" fmla="*/ 246 w 32"/>
                <a:gd name="T3" fmla="*/ 397 h 29"/>
                <a:gd name="T4" fmla="*/ 774 w 32"/>
                <a:gd name="T5" fmla="*/ 88 h 29"/>
                <a:gd name="T6" fmla="*/ 958 w 32"/>
                <a:gd name="T7" fmla="*/ 7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9">
                  <a:moveTo>
                    <a:pt x="27" y="17"/>
                  </a:moveTo>
                  <a:cubicBezTo>
                    <a:pt x="14" y="7"/>
                    <a:pt x="0" y="29"/>
                    <a:pt x="7" y="9"/>
                  </a:cubicBezTo>
                  <a:cubicBezTo>
                    <a:pt x="9" y="3"/>
                    <a:pt x="16" y="0"/>
                    <a:pt x="22" y="2"/>
                  </a:cubicBezTo>
                  <a:cubicBezTo>
                    <a:pt x="29" y="4"/>
                    <a:pt x="32" y="20"/>
                    <a:pt x="27" y="17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58">
              <a:extLst>
                <a:ext uri="{FF2B5EF4-FFF2-40B4-BE49-F238E27FC236}">
                  <a16:creationId xmlns:a16="http://schemas.microsoft.com/office/drawing/2014/main" id="{1FF3CA4E-0A2F-451E-BF19-2C9FCDCA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716"/>
              <a:ext cx="72" cy="39"/>
            </a:xfrm>
            <a:custGeom>
              <a:avLst/>
              <a:gdLst>
                <a:gd name="T0" fmla="*/ 0 w 22"/>
                <a:gd name="T1" fmla="*/ 0 h 11"/>
                <a:gd name="T2" fmla="*/ 386 w 22"/>
                <a:gd name="T3" fmla="*/ 489 h 11"/>
                <a:gd name="T4" fmla="*/ 772 w 22"/>
                <a:gd name="T5" fmla="*/ 138 h 11"/>
                <a:gd name="T6" fmla="*/ 386 w 22"/>
                <a:gd name="T7" fmla="*/ 401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2" y="11"/>
                    <a:pt x="11" y="11"/>
                  </a:cubicBezTo>
                  <a:cubicBezTo>
                    <a:pt x="20" y="11"/>
                    <a:pt x="22" y="3"/>
                    <a:pt x="22" y="3"/>
                  </a:cubicBezTo>
                  <a:cubicBezTo>
                    <a:pt x="22" y="3"/>
                    <a:pt x="17" y="10"/>
                    <a:pt x="11" y="9"/>
                  </a:cubicBezTo>
                  <a:cubicBezTo>
                    <a:pt x="5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59">
              <a:extLst>
                <a:ext uri="{FF2B5EF4-FFF2-40B4-BE49-F238E27FC236}">
                  <a16:creationId xmlns:a16="http://schemas.microsoft.com/office/drawing/2014/main" id="{2E8AC152-544F-4707-82FA-F9AFF2D5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650"/>
              <a:ext cx="679" cy="73"/>
            </a:xfrm>
            <a:custGeom>
              <a:avLst/>
              <a:gdLst>
                <a:gd name="T0" fmla="*/ 0 w 207"/>
                <a:gd name="T1" fmla="*/ 170 h 21"/>
                <a:gd name="T2" fmla="*/ 0 w 207"/>
                <a:gd name="T3" fmla="*/ 883 h 21"/>
                <a:gd name="T4" fmla="*/ 7197 w 207"/>
                <a:gd name="T5" fmla="*/ 337 h 21"/>
                <a:gd name="T6" fmla="*/ 7167 w 207"/>
                <a:gd name="T7" fmla="*/ 0 h 21"/>
                <a:gd name="T8" fmla="*/ 0 w 207"/>
                <a:gd name="T9" fmla="*/ 17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21">
                  <a:moveTo>
                    <a:pt x="0" y="4"/>
                  </a:moveTo>
                  <a:cubicBezTo>
                    <a:pt x="0" y="4"/>
                    <a:pt x="5" y="14"/>
                    <a:pt x="0" y="21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7" y="3"/>
                    <a:pt x="20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60">
              <a:extLst>
                <a:ext uri="{FF2B5EF4-FFF2-40B4-BE49-F238E27FC236}">
                  <a16:creationId xmlns:a16="http://schemas.microsoft.com/office/drawing/2014/main" id="{1B449A12-5309-4437-ABFE-3454DF14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660"/>
              <a:ext cx="679" cy="39"/>
            </a:xfrm>
            <a:custGeom>
              <a:avLst/>
              <a:gdLst>
                <a:gd name="T0" fmla="*/ 0 w 207"/>
                <a:gd name="T1" fmla="*/ 351 h 11"/>
                <a:gd name="T2" fmla="*/ 7272 w 207"/>
                <a:gd name="T3" fmla="*/ 0 h 11"/>
                <a:gd name="T4" fmla="*/ 7272 w 207"/>
                <a:gd name="T5" fmla="*/ 50 h 11"/>
                <a:gd name="T6" fmla="*/ 33 w 207"/>
                <a:gd name="T7" fmla="*/ 489 h 11"/>
                <a:gd name="T8" fmla="*/ 0 w 207"/>
                <a:gd name="T9" fmla="*/ 35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11">
                  <a:moveTo>
                    <a:pt x="0" y="8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6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61">
              <a:extLst>
                <a:ext uri="{FF2B5EF4-FFF2-40B4-BE49-F238E27FC236}">
                  <a16:creationId xmlns:a16="http://schemas.microsoft.com/office/drawing/2014/main" id="{C68E8514-FD9C-40F5-A60F-4C791DAF6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678"/>
              <a:ext cx="16" cy="56"/>
            </a:xfrm>
            <a:custGeom>
              <a:avLst/>
              <a:gdLst>
                <a:gd name="T0" fmla="*/ 134 w 5"/>
                <a:gd name="T1" fmla="*/ 0 h 16"/>
                <a:gd name="T2" fmla="*/ 163 w 5"/>
                <a:gd name="T3" fmla="*/ 686 h 16"/>
                <a:gd name="T4" fmla="*/ 134 w 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4" y="0"/>
                  </a:moveTo>
                  <a:cubicBezTo>
                    <a:pt x="4" y="0"/>
                    <a:pt x="0" y="9"/>
                    <a:pt x="5" y="16"/>
                  </a:cubicBezTo>
                  <a:cubicBezTo>
                    <a:pt x="5" y="16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62">
              <a:extLst>
                <a:ext uri="{FF2B5EF4-FFF2-40B4-BE49-F238E27FC236}">
                  <a16:creationId xmlns:a16="http://schemas.microsoft.com/office/drawing/2014/main" id="{7A5AF827-BA76-4BA0-B469-87600F6B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639"/>
              <a:ext cx="95" cy="123"/>
            </a:xfrm>
            <a:custGeom>
              <a:avLst/>
              <a:gdLst>
                <a:gd name="T0" fmla="*/ 986 w 29"/>
                <a:gd name="T1" fmla="*/ 826 h 35"/>
                <a:gd name="T2" fmla="*/ 462 w 29"/>
                <a:gd name="T3" fmla="*/ 1469 h 35"/>
                <a:gd name="T4" fmla="*/ 33 w 29"/>
                <a:gd name="T5" fmla="*/ 742 h 35"/>
                <a:gd name="T6" fmla="*/ 557 w 29"/>
                <a:gd name="T7" fmla="*/ 49 h 35"/>
                <a:gd name="T8" fmla="*/ 986 w 29"/>
                <a:gd name="T9" fmla="*/ 82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8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7"/>
                    <a:pt x="8" y="0"/>
                    <a:pt x="16" y="1"/>
                  </a:cubicBezTo>
                  <a:cubicBezTo>
                    <a:pt x="23" y="2"/>
                    <a:pt x="29" y="10"/>
                    <a:pt x="28" y="19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63">
              <a:extLst>
                <a:ext uri="{FF2B5EF4-FFF2-40B4-BE49-F238E27FC236}">
                  <a16:creationId xmlns:a16="http://schemas.microsoft.com/office/drawing/2014/main" id="{143B875C-6A60-4B2F-BFF4-3F7BC48E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32"/>
              <a:ext cx="735" cy="126"/>
            </a:xfrm>
            <a:custGeom>
              <a:avLst/>
              <a:gdLst>
                <a:gd name="T0" fmla="*/ 0 w 224"/>
                <a:gd name="T1" fmla="*/ 1544 h 36"/>
                <a:gd name="T2" fmla="*/ 7494 w 224"/>
                <a:gd name="T3" fmla="*/ 858 h 36"/>
                <a:gd name="T4" fmla="*/ 7839 w 224"/>
                <a:gd name="T5" fmla="*/ 564 h 36"/>
                <a:gd name="T6" fmla="*/ 7665 w 224"/>
                <a:gd name="T7" fmla="*/ 49 h 36"/>
                <a:gd name="T8" fmla="*/ 7590 w 224"/>
                <a:gd name="T9" fmla="*/ 0 h 36"/>
                <a:gd name="T10" fmla="*/ 33 w 224"/>
                <a:gd name="T11" fmla="*/ 13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6">
                  <a:moveTo>
                    <a:pt x="0" y="36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7"/>
                    <a:pt x="222" y="13"/>
                  </a:cubicBezTo>
                  <a:cubicBezTo>
                    <a:pt x="224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64">
              <a:extLst>
                <a:ext uri="{FF2B5EF4-FFF2-40B4-BE49-F238E27FC236}">
                  <a16:creationId xmlns:a16="http://schemas.microsoft.com/office/drawing/2014/main" id="{FECD5F42-77F6-4201-963E-D3EBDA7E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1695"/>
              <a:ext cx="689" cy="60"/>
            </a:xfrm>
            <a:custGeom>
              <a:avLst/>
              <a:gdLst>
                <a:gd name="T0" fmla="*/ 13 w 689"/>
                <a:gd name="T1" fmla="*/ 49 h 60"/>
                <a:gd name="T2" fmla="*/ 0 w 689"/>
                <a:gd name="T3" fmla="*/ 60 h 60"/>
                <a:gd name="T4" fmla="*/ 679 w 689"/>
                <a:gd name="T5" fmla="*/ 4 h 60"/>
                <a:gd name="T6" fmla="*/ 689 w 689"/>
                <a:gd name="T7" fmla="*/ 0 h 60"/>
                <a:gd name="T8" fmla="*/ 13 w 689"/>
                <a:gd name="T9" fmla="*/ 4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" h="60">
                  <a:moveTo>
                    <a:pt x="13" y="49"/>
                  </a:moveTo>
                  <a:lnTo>
                    <a:pt x="0" y="60"/>
                  </a:lnTo>
                  <a:lnTo>
                    <a:pt x="679" y="4"/>
                  </a:lnTo>
                  <a:lnTo>
                    <a:pt x="689" y="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265">
              <a:extLst>
                <a:ext uri="{FF2B5EF4-FFF2-40B4-BE49-F238E27FC236}">
                  <a16:creationId xmlns:a16="http://schemas.microsoft.com/office/drawing/2014/main" id="{F0935CA8-BA77-4222-BAE9-006FFC72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62"/>
              <a:ext cx="716" cy="304"/>
            </a:xfrm>
            <a:custGeom>
              <a:avLst/>
              <a:gdLst>
                <a:gd name="T0" fmla="*/ 7692 w 218"/>
                <a:gd name="T1" fmla="*/ 426 h 87"/>
                <a:gd name="T2" fmla="*/ 7442 w 218"/>
                <a:gd name="T3" fmla="*/ 0 h 87"/>
                <a:gd name="T4" fmla="*/ 7367 w 218"/>
                <a:gd name="T5" fmla="*/ 0 h 87"/>
                <a:gd name="T6" fmla="*/ 0 w 218"/>
                <a:gd name="T7" fmla="*/ 2345 h 87"/>
                <a:gd name="T8" fmla="*/ 279 w 218"/>
                <a:gd name="T9" fmla="*/ 3711 h 87"/>
                <a:gd name="T10" fmla="*/ 7442 w 218"/>
                <a:gd name="T11" fmla="*/ 807 h 87"/>
                <a:gd name="T12" fmla="*/ 7692 w 218"/>
                <a:gd name="T13" fmla="*/ 426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87">
                  <a:moveTo>
                    <a:pt x="217" y="10"/>
                  </a:moveTo>
                  <a:cubicBezTo>
                    <a:pt x="218" y="5"/>
                    <a:pt x="215" y="1"/>
                    <a:pt x="210" y="0"/>
                  </a:cubicBezTo>
                  <a:cubicBezTo>
                    <a:pt x="209" y="0"/>
                    <a:pt x="208" y="0"/>
                    <a:pt x="208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210" y="19"/>
                    <a:pt x="210" y="19"/>
                    <a:pt x="210" y="19"/>
                  </a:cubicBezTo>
                  <a:cubicBezTo>
                    <a:pt x="214" y="18"/>
                    <a:pt x="217" y="15"/>
                    <a:pt x="217" y="1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266">
              <a:extLst>
                <a:ext uri="{FF2B5EF4-FFF2-40B4-BE49-F238E27FC236}">
                  <a16:creationId xmlns:a16="http://schemas.microsoft.com/office/drawing/2014/main" id="{45DE95A8-19D0-4DD3-9FB4-8A7E3AC7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947"/>
              <a:ext cx="102" cy="126"/>
            </a:xfrm>
            <a:custGeom>
              <a:avLst/>
              <a:gdLst>
                <a:gd name="T0" fmla="*/ 1030 w 31"/>
                <a:gd name="T1" fmla="*/ 686 h 36"/>
                <a:gd name="T2" fmla="*/ 638 w 31"/>
                <a:gd name="T3" fmla="*/ 1460 h 36"/>
                <a:gd name="T4" fmla="*/ 76 w 31"/>
                <a:gd name="T5" fmla="*/ 858 h 36"/>
                <a:gd name="T6" fmla="*/ 464 w 31"/>
                <a:gd name="T7" fmla="*/ 49 h 36"/>
                <a:gd name="T8" fmla="*/ 1030 w 31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6"/>
                  </a:moveTo>
                  <a:cubicBezTo>
                    <a:pt x="31" y="25"/>
                    <a:pt x="26" y="33"/>
                    <a:pt x="18" y="34"/>
                  </a:cubicBezTo>
                  <a:cubicBezTo>
                    <a:pt x="11" y="36"/>
                    <a:pt x="4" y="29"/>
                    <a:pt x="2" y="20"/>
                  </a:cubicBezTo>
                  <a:cubicBezTo>
                    <a:pt x="0" y="11"/>
                    <a:pt x="5" y="3"/>
                    <a:pt x="13" y="1"/>
                  </a:cubicBezTo>
                  <a:cubicBezTo>
                    <a:pt x="20" y="0"/>
                    <a:pt x="28" y="6"/>
                    <a:pt x="29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267">
              <a:extLst>
                <a:ext uri="{FF2B5EF4-FFF2-40B4-BE49-F238E27FC236}">
                  <a16:creationId xmlns:a16="http://schemas.microsoft.com/office/drawing/2014/main" id="{AE2B772E-C63F-4168-BDF9-9AA31D8F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958"/>
              <a:ext cx="92" cy="112"/>
            </a:xfrm>
            <a:custGeom>
              <a:avLst/>
              <a:gdLst>
                <a:gd name="T0" fmla="*/ 821 w 28"/>
                <a:gd name="T1" fmla="*/ 564 h 32"/>
                <a:gd name="T2" fmla="*/ 76 w 28"/>
                <a:gd name="T3" fmla="*/ 431 h 32"/>
                <a:gd name="T4" fmla="*/ 496 w 28"/>
                <a:gd name="T5" fmla="*/ 0 h 32"/>
                <a:gd name="T6" fmla="*/ 821 w 28"/>
                <a:gd name="T7" fmla="*/ 56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cubicBezTo>
                    <a:pt x="8" y="7"/>
                    <a:pt x="0" y="32"/>
                    <a:pt x="2" y="10"/>
                  </a:cubicBezTo>
                  <a:cubicBezTo>
                    <a:pt x="2" y="4"/>
                    <a:pt x="8" y="0"/>
                    <a:pt x="14" y="0"/>
                  </a:cubicBezTo>
                  <a:cubicBezTo>
                    <a:pt x="22" y="1"/>
                    <a:pt x="28" y="16"/>
                    <a:pt x="23" y="13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268">
              <a:extLst>
                <a:ext uri="{FF2B5EF4-FFF2-40B4-BE49-F238E27FC236}">
                  <a16:creationId xmlns:a16="http://schemas.microsoft.com/office/drawing/2014/main" id="{9D6705B9-0D35-4821-8F9E-8C5A9F40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24"/>
              <a:ext cx="72" cy="46"/>
            </a:xfrm>
            <a:custGeom>
              <a:avLst/>
              <a:gdLst>
                <a:gd name="T0" fmla="*/ 0 w 22"/>
                <a:gd name="T1" fmla="*/ 138 h 13"/>
                <a:gd name="T2" fmla="*/ 494 w 22"/>
                <a:gd name="T3" fmla="*/ 488 h 13"/>
                <a:gd name="T4" fmla="*/ 772 w 22"/>
                <a:gd name="T5" fmla="*/ 0 h 13"/>
                <a:gd name="T6" fmla="*/ 461 w 22"/>
                <a:gd name="T7" fmla="*/ 400 h 13"/>
                <a:gd name="T8" fmla="*/ 0 w 22"/>
                <a:gd name="T9" fmla="*/ 1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0" y="3"/>
                    <a:pt x="5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19" y="8"/>
                    <a:pt x="13" y="9"/>
                  </a:cubicBezTo>
                  <a:cubicBezTo>
                    <a:pt x="7" y="1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269">
              <a:extLst>
                <a:ext uri="{FF2B5EF4-FFF2-40B4-BE49-F238E27FC236}">
                  <a16:creationId xmlns:a16="http://schemas.microsoft.com/office/drawing/2014/main" id="{EE812911-E5E4-405D-8E29-00A40F1E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776"/>
              <a:ext cx="656" cy="245"/>
            </a:xfrm>
            <a:custGeom>
              <a:avLst/>
              <a:gdLst>
                <a:gd name="T0" fmla="*/ 0 w 200"/>
                <a:gd name="T1" fmla="*/ 2279 h 70"/>
                <a:gd name="T2" fmla="*/ 141 w 200"/>
                <a:gd name="T3" fmla="*/ 3003 h 70"/>
                <a:gd name="T4" fmla="*/ 7026 w 200"/>
                <a:gd name="T5" fmla="*/ 308 h 70"/>
                <a:gd name="T6" fmla="*/ 6918 w 200"/>
                <a:gd name="T7" fmla="*/ 0 h 70"/>
                <a:gd name="T8" fmla="*/ 0 w 200"/>
                <a:gd name="T9" fmla="*/ 2279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70">
                  <a:moveTo>
                    <a:pt x="0" y="53"/>
                  </a:moveTo>
                  <a:cubicBezTo>
                    <a:pt x="0" y="53"/>
                    <a:pt x="7" y="61"/>
                    <a:pt x="4" y="70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1"/>
                    <a:pt x="196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270">
              <a:extLst>
                <a:ext uri="{FF2B5EF4-FFF2-40B4-BE49-F238E27FC236}">
                  <a16:creationId xmlns:a16="http://schemas.microsoft.com/office/drawing/2014/main" id="{BC902D15-1E0F-45A9-B351-1565EF83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779"/>
              <a:ext cx="650" cy="217"/>
            </a:xfrm>
            <a:custGeom>
              <a:avLst/>
              <a:gdLst>
                <a:gd name="T0" fmla="*/ 0 w 198"/>
                <a:gd name="T1" fmla="*/ 2489 h 62"/>
                <a:gd name="T2" fmla="*/ 7006 w 198"/>
                <a:gd name="T3" fmla="*/ 0 h 62"/>
                <a:gd name="T4" fmla="*/ 7006 w 198"/>
                <a:gd name="T5" fmla="*/ 49 h 62"/>
                <a:gd name="T6" fmla="*/ 33 w 198"/>
                <a:gd name="T7" fmla="*/ 2660 h 62"/>
                <a:gd name="T8" fmla="*/ 0 w 198"/>
                <a:gd name="T9" fmla="*/ 2489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62">
                  <a:moveTo>
                    <a:pt x="0" y="58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1"/>
                    <a:pt x="198" y="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0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Line 271">
              <a:extLst>
                <a:ext uri="{FF2B5EF4-FFF2-40B4-BE49-F238E27FC236}">
                  <a16:creationId xmlns:a16="http://schemas.microsoft.com/office/drawing/2014/main" id="{B8CB83B5-0734-4072-B709-B59FF6799E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9" y="164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Line 272">
              <a:extLst>
                <a:ext uri="{FF2B5EF4-FFF2-40B4-BE49-F238E27FC236}">
                  <a16:creationId xmlns:a16="http://schemas.microsoft.com/office/drawing/2014/main" id="{788885E3-371B-4C21-AAB2-620E53666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9" y="164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273">
              <a:extLst>
                <a:ext uri="{FF2B5EF4-FFF2-40B4-BE49-F238E27FC236}">
                  <a16:creationId xmlns:a16="http://schemas.microsoft.com/office/drawing/2014/main" id="{54955A9A-DC12-41F6-A10B-3E5C8CCC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1993"/>
              <a:ext cx="23" cy="56"/>
            </a:xfrm>
            <a:custGeom>
              <a:avLst/>
              <a:gdLst>
                <a:gd name="T0" fmla="*/ 76 w 7"/>
                <a:gd name="T1" fmla="*/ 0 h 16"/>
                <a:gd name="T2" fmla="*/ 250 w 7"/>
                <a:gd name="T3" fmla="*/ 686 h 16"/>
                <a:gd name="T4" fmla="*/ 76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2" y="0"/>
                    <a:pt x="0" y="11"/>
                    <a:pt x="7" y="16"/>
                  </a:cubicBezTo>
                  <a:cubicBezTo>
                    <a:pt x="7" y="16"/>
                    <a:pt x="1" y="1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274">
              <a:extLst>
                <a:ext uri="{FF2B5EF4-FFF2-40B4-BE49-F238E27FC236}">
                  <a16:creationId xmlns:a16="http://schemas.microsoft.com/office/drawing/2014/main" id="{CAE02FC2-F8D5-4E3D-87EE-3597B9DC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1947"/>
              <a:ext cx="102" cy="126"/>
            </a:xfrm>
            <a:custGeom>
              <a:avLst/>
              <a:gdLst>
                <a:gd name="T0" fmla="*/ 1030 w 31"/>
                <a:gd name="T1" fmla="*/ 651 h 36"/>
                <a:gd name="T2" fmla="*/ 638 w 31"/>
                <a:gd name="T3" fmla="*/ 1460 h 36"/>
                <a:gd name="T4" fmla="*/ 76 w 31"/>
                <a:gd name="T5" fmla="*/ 858 h 36"/>
                <a:gd name="T6" fmla="*/ 464 w 31"/>
                <a:gd name="T7" fmla="*/ 49 h 36"/>
                <a:gd name="T8" fmla="*/ 1030 w 31"/>
                <a:gd name="T9" fmla="*/ 65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5"/>
                  </a:moveTo>
                  <a:cubicBezTo>
                    <a:pt x="31" y="25"/>
                    <a:pt x="26" y="33"/>
                    <a:pt x="18" y="34"/>
                  </a:cubicBezTo>
                  <a:cubicBezTo>
                    <a:pt x="11" y="36"/>
                    <a:pt x="4" y="29"/>
                    <a:pt x="2" y="20"/>
                  </a:cubicBezTo>
                  <a:cubicBezTo>
                    <a:pt x="0" y="11"/>
                    <a:pt x="5" y="3"/>
                    <a:pt x="13" y="1"/>
                  </a:cubicBezTo>
                  <a:cubicBezTo>
                    <a:pt x="20" y="0"/>
                    <a:pt x="28" y="6"/>
                    <a:pt x="29" y="15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275">
              <a:extLst>
                <a:ext uri="{FF2B5EF4-FFF2-40B4-BE49-F238E27FC236}">
                  <a16:creationId xmlns:a16="http://schemas.microsoft.com/office/drawing/2014/main" id="{6A9B6024-3CB0-4B46-803C-D6A696E29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762"/>
              <a:ext cx="716" cy="304"/>
            </a:xfrm>
            <a:custGeom>
              <a:avLst/>
              <a:gdLst>
                <a:gd name="T0" fmla="*/ 279 w 218"/>
                <a:gd name="T1" fmla="*/ 3711 h 87"/>
                <a:gd name="T2" fmla="*/ 7442 w 218"/>
                <a:gd name="T3" fmla="*/ 807 h 87"/>
                <a:gd name="T4" fmla="*/ 7692 w 218"/>
                <a:gd name="T5" fmla="*/ 426 h 87"/>
                <a:gd name="T6" fmla="*/ 7442 w 218"/>
                <a:gd name="T7" fmla="*/ 0 h 87"/>
                <a:gd name="T8" fmla="*/ 7367 w 218"/>
                <a:gd name="T9" fmla="*/ 0 h 87"/>
                <a:gd name="T10" fmla="*/ 0 w 218"/>
                <a:gd name="T11" fmla="*/ 234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87">
                  <a:moveTo>
                    <a:pt x="8" y="87"/>
                  </a:moveTo>
                  <a:cubicBezTo>
                    <a:pt x="210" y="19"/>
                    <a:pt x="210" y="19"/>
                    <a:pt x="210" y="19"/>
                  </a:cubicBezTo>
                  <a:cubicBezTo>
                    <a:pt x="214" y="18"/>
                    <a:pt x="217" y="15"/>
                    <a:pt x="217" y="10"/>
                  </a:cubicBezTo>
                  <a:cubicBezTo>
                    <a:pt x="218" y="5"/>
                    <a:pt x="215" y="1"/>
                    <a:pt x="210" y="0"/>
                  </a:cubicBezTo>
                  <a:cubicBezTo>
                    <a:pt x="209" y="0"/>
                    <a:pt x="208" y="0"/>
                    <a:pt x="208" y="0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276">
              <a:extLst>
                <a:ext uri="{FF2B5EF4-FFF2-40B4-BE49-F238E27FC236}">
                  <a16:creationId xmlns:a16="http://schemas.microsoft.com/office/drawing/2014/main" id="{CCCF55C3-BDE1-46E6-8B73-E2094D786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818"/>
              <a:ext cx="653" cy="238"/>
            </a:xfrm>
            <a:custGeom>
              <a:avLst/>
              <a:gdLst>
                <a:gd name="T0" fmla="*/ 9 w 653"/>
                <a:gd name="T1" fmla="*/ 224 h 238"/>
                <a:gd name="T2" fmla="*/ 0 w 653"/>
                <a:gd name="T3" fmla="*/ 238 h 238"/>
                <a:gd name="T4" fmla="*/ 643 w 653"/>
                <a:gd name="T5" fmla="*/ 7 h 238"/>
                <a:gd name="T6" fmla="*/ 653 w 653"/>
                <a:gd name="T7" fmla="*/ 0 h 238"/>
                <a:gd name="T8" fmla="*/ 9 w 653"/>
                <a:gd name="T9" fmla="*/ 224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3" h="238">
                  <a:moveTo>
                    <a:pt x="9" y="224"/>
                  </a:moveTo>
                  <a:lnTo>
                    <a:pt x="0" y="238"/>
                  </a:lnTo>
                  <a:lnTo>
                    <a:pt x="643" y="7"/>
                  </a:lnTo>
                  <a:lnTo>
                    <a:pt x="653" y="0"/>
                  </a:lnTo>
                  <a:lnTo>
                    <a:pt x="9" y="224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277">
              <a:extLst>
                <a:ext uri="{FF2B5EF4-FFF2-40B4-BE49-F238E27FC236}">
                  <a16:creationId xmlns:a16="http://schemas.microsoft.com/office/drawing/2014/main" id="{CF9DC7D4-4E3E-4F48-B3B3-3FA1DEEF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769"/>
              <a:ext cx="716" cy="308"/>
            </a:xfrm>
            <a:custGeom>
              <a:avLst/>
              <a:gdLst>
                <a:gd name="T0" fmla="*/ 7692 w 218"/>
                <a:gd name="T1" fmla="*/ 480 h 88"/>
                <a:gd name="T2" fmla="*/ 7442 w 218"/>
                <a:gd name="T3" fmla="*/ 49 h 88"/>
                <a:gd name="T4" fmla="*/ 7367 w 218"/>
                <a:gd name="T5" fmla="*/ 49 h 88"/>
                <a:gd name="T6" fmla="*/ 0 w 218"/>
                <a:gd name="T7" fmla="*/ 2366 h 88"/>
                <a:gd name="T8" fmla="*/ 279 w 218"/>
                <a:gd name="T9" fmla="*/ 3773 h 88"/>
                <a:gd name="T10" fmla="*/ 7442 w 218"/>
                <a:gd name="T11" fmla="*/ 858 h 88"/>
                <a:gd name="T12" fmla="*/ 7692 w 218"/>
                <a:gd name="T13" fmla="*/ 48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88">
                  <a:moveTo>
                    <a:pt x="217" y="11"/>
                  </a:moveTo>
                  <a:cubicBezTo>
                    <a:pt x="218" y="6"/>
                    <a:pt x="215" y="2"/>
                    <a:pt x="210" y="1"/>
                  </a:cubicBezTo>
                  <a:cubicBezTo>
                    <a:pt x="209" y="0"/>
                    <a:pt x="208" y="1"/>
                    <a:pt x="208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14" y="19"/>
                    <a:pt x="217" y="16"/>
                    <a:pt x="217" y="1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278">
              <a:extLst>
                <a:ext uri="{FF2B5EF4-FFF2-40B4-BE49-F238E27FC236}">
                  <a16:creationId xmlns:a16="http://schemas.microsoft.com/office/drawing/2014/main" id="{B2B6385B-4D40-4F23-B3AB-CC3E7893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58"/>
              <a:ext cx="102" cy="122"/>
            </a:xfrm>
            <a:custGeom>
              <a:avLst/>
              <a:gdLst>
                <a:gd name="T0" fmla="*/ 1030 w 31"/>
                <a:gd name="T1" fmla="*/ 631 h 35"/>
                <a:gd name="T2" fmla="*/ 638 w 31"/>
                <a:gd name="T3" fmla="*/ 1447 h 35"/>
                <a:gd name="T4" fmla="*/ 76 w 31"/>
                <a:gd name="T5" fmla="*/ 851 h 35"/>
                <a:gd name="T6" fmla="*/ 464 w 31"/>
                <a:gd name="T7" fmla="*/ 35 h 35"/>
                <a:gd name="T8" fmla="*/ 1030 w 31"/>
                <a:gd name="T9" fmla="*/ 63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9" y="15"/>
                  </a:moveTo>
                  <a:cubicBezTo>
                    <a:pt x="31" y="24"/>
                    <a:pt x="26" y="33"/>
                    <a:pt x="18" y="34"/>
                  </a:cubicBezTo>
                  <a:cubicBezTo>
                    <a:pt x="11" y="35"/>
                    <a:pt x="3" y="29"/>
                    <a:pt x="2" y="20"/>
                  </a:cubicBezTo>
                  <a:cubicBezTo>
                    <a:pt x="0" y="11"/>
                    <a:pt x="5" y="2"/>
                    <a:pt x="13" y="1"/>
                  </a:cubicBezTo>
                  <a:cubicBezTo>
                    <a:pt x="20" y="0"/>
                    <a:pt x="28" y="6"/>
                    <a:pt x="29" y="15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279">
              <a:extLst>
                <a:ext uri="{FF2B5EF4-FFF2-40B4-BE49-F238E27FC236}">
                  <a16:creationId xmlns:a16="http://schemas.microsoft.com/office/drawing/2014/main" id="{D9E21867-EC4B-475C-B08F-C3B95AE0F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968"/>
              <a:ext cx="92" cy="112"/>
            </a:xfrm>
            <a:custGeom>
              <a:avLst/>
              <a:gdLst>
                <a:gd name="T0" fmla="*/ 821 w 28"/>
                <a:gd name="T1" fmla="*/ 564 h 32"/>
                <a:gd name="T2" fmla="*/ 33 w 28"/>
                <a:gd name="T3" fmla="*/ 431 h 32"/>
                <a:gd name="T4" fmla="*/ 496 w 28"/>
                <a:gd name="T5" fmla="*/ 0 h 32"/>
                <a:gd name="T6" fmla="*/ 821 w 28"/>
                <a:gd name="T7" fmla="*/ 56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cubicBezTo>
                    <a:pt x="8" y="7"/>
                    <a:pt x="0" y="32"/>
                    <a:pt x="1" y="10"/>
                  </a:cubicBezTo>
                  <a:cubicBezTo>
                    <a:pt x="2" y="4"/>
                    <a:pt x="8" y="0"/>
                    <a:pt x="14" y="0"/>
                  </a:cubicBezTo>
                  <a:cubicBezTo>
                    <a:pt x="22" y="1"/>
                    <a:pt x="28" y="16"/>
                    <a:pt x="23" y="13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280">
              <a:extLst>
                <a:ext uri="{FF2B5EF4-FFF2-40B4-BE49-F238E27FC236}">
                  <a16:creationId xmlns:a16="http://schemas.microsoft.com/office/drawing/2014/main" id="{072D9356-C9B5-43C7-BE23-594E3B330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035"/>
              <a:ext cx="72" cy="45"/>
            </a:xfrm>
            <a:custGeom>
              <a:avLst/>
              <a:gdLst>
                <a:gd name="T0" fmla="*/ 0 w 22"/>
                <a:gd name="T1" fmla="*/ 83 h 13"/>
                <a:gd name="T2" fmla="*/ 494 w 22"/>
                <a:gd name="T3" fmla="*/ 457 h 13"/>
                <a:gd name="T4" fmla="*/ 772 w 22"/>
                <a:gd name="T5" fmla="*/ 0 h 13"/>
                <a:gd name="T6" fmla="*/ 461 w 22"/>
                <a:gd name="T7" fmla="*/ 370 h 13"/>
                <a:gd name="T8" fmla="*/ 0 w 22"/>
                <a:gd name="T9" fmla="*/ 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2"/>
                  </a:moveTo>
                  <a:cubicBezTo>
                    <a:pt x="0" y="2"/>
                    <a:pt x="5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19" y="8"/>
                    <a:pt x="13" y="9"/>
                  </a:cubicBezTo>
                  <a:cubicBezTo>
                    <a:pt x="7" y="1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281">
              <a:extLst>
                <a:ext uri="{FF2B5EF4-FFF2-40B4-BE49-F238E27FC236}">
                  <a16:creationId xmlns:a16="http://schemas.microsoft.com/office/drawing/2014/main" id="{E23AB6BA-E38B-487C-83B9-2848E0F62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786"/>
              <a:ext cx="656" cy="242"/>
            </a:xfrm>
            <a:custGeom>
              <a:avLst/>
              <a:gdLst>
                <a:gd name="T0" fmla="*/ 0 w 200"/>
                <a:gd name="T1" fmla="*/ 2287 h 69"/>
                <a:gd name="T2" fmla="*/ 141 w 200"/>
                <a:gd name="T3" fmla="*/ 2978 h 69"/>
                <a:gd name="T4" fmla="*/ 7026 w 200"/>
                <a:gd name="T5" fmla="*/ 309 h 69"/>
                <a:gd name="T6" fmla="*/ 6918 w 200"/>
                <a:gd name="T7" fmla="*/ 0 h 69"/>
                <a:gd name="T8" fmla="*/ 0 w 200"/>
                <a:gd name="T9" fmla="*/ 228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9">
                  <a:moveTo>
                    <a:pt x="0" y="53"/>
                  </a:moveTo>
                  <a:cubicBezTo>
                    <a:pt x="0" y="53"/>
                    <a:pt x="7" y="61"/>
                    <a:pt x="4" y="69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1"/>
                    <a:pt x="196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282">
              <a:extLst>
                <a:ext uri="{FF2B5EF4-FFF2-40B4-BE49-F238E27FC236}">
                  <a16:creationId xmlns:a16="http://schemas.microsoft.com/office/drawing/2014/main" id="{CD271088-6F1C-4BBF-8AB5-EA78E27A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790"/>
              <a:ext cx="650" cy="213"/>
            </a:xfrm>
            <a:custGeom>
              <a:avLst/>
              <a:gdLst>
                <a:gd name="T0" fmla="*/ 0 w 198"/>
                <a:gd name="T1" fmla="*/ 2476 h 61"/>
                <a:gd name="T2" fmla="*/ 7006 w 198"/>
                <a:gd name="T3" fmla="*/ 0 h 61"/>
                <a:gd name="T4" fmla="*/ 7006 w 198"/>
                <a:gd name="T5" fmla="*/ 35 h 61"/>
                <a:gd name="T6" fmla="*/ 33 w 198"/>
                <a:gd name="T7" fmla="*/ 2598 h 61"/>
                <a:gd name="T8" fmla="*/ 0 w 198"/>
                <a:gd name="T9" fmla="*/ 247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61">
                  <a:moveTo>
                    <a:pt x="0" y="58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0" y="60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Line 283">
              <a:extLst>
                <a:ext uri="{FF2B5EF4-FFF2-40B4-BE49-F238E27FC236}">
                  <a16:creationId xmlns:a16="http://schemas.microsoft.com/office/drawing/2014/main" id="{60D452AD-D69D-440D-9616-6E2C529741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1" y="165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Line 284">
              <a:extLst>
                <a:ext uri="{FF2B5EF4-FFF2-40B4-BE49-F238E27FC236}">
                  <a16:creationId xmlns:a16="http://schemas.microsoft.com/office/drawing/2014/main" id="{B8EB98FF-0EAA-485F-A267-2AD374C35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1" y="165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285">
              <a:extLst>
                <a:ext uri="{FF2B5EF4-FFF2-40B4-BE49-F238E27FC236}">
                  <a16:creationId xmlns:a16="http://schemas.microsoft.com/office/drawing/2014/main" id="{8C31F8B5-B016-4E32-BF61-71311F0F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003"/>
              <a:ext cx="23" cy="56"/>
            </a:xfrm>
            <a:custGeom>
              <a:avLst/>
              <a:gdLst>
                <a:gd name="T0" fmla="*/ 33 w 7"/>
                <a:gd name="T1" fmla="*/ 0 h 16"/>
                <a:gd name="T2" fmla="*/ 250 w 7"/>
                <a:gd name="T3" fmla="*/ 686 h 16"/>
                <a:gd name="T4" fmla="*/ 33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1" y="0"/>
                    <a:pt x="0" y="11"/>
                    <a:pt x="7" y="16"/>
                  </a:cubicBezTo>
                  <a:cubicBezTo>
                    <a:pt x="7" y="16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286">
              <a:extLst>
                <a:ext uri="{FF2B5EF4-FFF2-40B4-BE49-F238E27FC236}">
                  <a16:creationId xmlns:a16="http://schemas.microsoft.com/office/drawing/2014/main" id="{0657DB50-B74E-4A8C-B445-F7844EAFC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58"/>
              <a:ext cx="102" cy="122"/>
            </a:xfrm>
            <a:custGeom>
              <a:avLst/>
              <a:gdLst>
                <a:gd name="T0" fmla="*/ 1030 w 31"/>
                <a:gd name="T1" fmla="*/ 631 h 35"/>
                <a:gd name="T2" fmla="*/ 638 w 31"/>
                <a:gd name="T3" fmla="*/ 1447 h 35"/>
                <a:gd name="T4" fmla="*/ 76 w 31"/>
                <a:gd name="T5" fmla="*/ 851 h 35"/>
                <a:gd name="T6" fmla="*/ 464 w 31"/>
                <a:gd name="T7" fmla="*/ 35 h 35"/>
                <a:gd name="T8" fmla="*/ 1030 w 31"/>
                <a:gd name="T9" fmla="*/ 63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9" y="15"/>
                  </a:moveTo>
                  <a:cubicBezTo>
                    <a:pt x="31" y="24"/>
                    <a:pt x="26" y="33"/>
                    <a:pt x="18" y="34"/>
                  </a:cubicBezTo>
                  <a:cubicBezTo>
                    <a:pt x="11" y="35"/>
                    <a:pt x="3" y="29"/>
                    <a:pt x="2" y="20"/>
                  </a:cubicBezTo>
                  <a:cubicBezTo>
                    <a:pt x="0" y="11"/>
                    <a:pt x="5" y="2"/>
                    <a:pt x="13" y="1"/>
                  </a:cubicBezTo>
                  <a:cubicBezTo>
                    <a:pt x="20" y="0"/>
                    <a:pt x="27" y="6"/>
                    <a:pt x="29" y="15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287">
              <a:extLst>
                <a:ext uri="{FF2B5EF4-FFF2-40B4-BE49-F238E27FC236}">
                  <a16:creationId xmlns:a16="http://schemas.microsoft.com/office/drawing/2014/main" id="{08195F5B-4234-452C-8D49-6AA2EC5A4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769"/>
              <a:ext cx="716" cy="308"/>
            </a:xfrm>
            <a:custGeom>
              <a:avLst/>
              <a:gdLst>
                <a:gd name="T0" fmla="*/ 279 w 218"/>
                <a:gd name="T1" fmla="*/ 3773 h 88"/>
                <a:gd name="T2" fmla="*/ 7442 w 218"/>
                <a:gd name="T3" fmla="*/ 858 h 88"/>
                <a:gd name="T4" fmla="*/ 7692 w 218"/>
                <a:gd name="T5" fmla="*/ 480 h 88"/>
                <a:gd name="T6" fmla="*/ 7442 w 218"/>
                <a:gd name="T7" fmla="*/ 49 h 88"/>
                <a:gd name="T8" fmla="*/ 7367 w 218"/>
                <a:gd name="T9" fmla="*/ 49 h 88"/>
                <a:gd name="T10" fmla="*/ 0 w 218"/>
                <a:gd name="T11" fmla="*/ 236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88">
                  <a:moveTo>
                    <a:pt x="8" y="88"/>
                  </a:moveTo>
                  <a:cubicBezTo>
                    <a:pt x="210" y="20"/>
                    <a:pt x="210" y="20"/>
                    <a:pt x="210" y="20"/>
                  </a:cubicBezTo>
                  <a:cubicBezTo>
                    <a:pt x="214" y="19"/>
                    <a:pt x="217" y="16"/>
                    <a:pt x="217" y="11"/>
                  </a:cubicBezTo>
                  <a:cubicBezTo>
                    <a:pt x="218" y="6"/>
                    <a:pt x="215" y="2"/>
                    <a:pt x="210" y="1"/>
                  </a:cubicBezTo>
                  <a:cubicBezTo>
                    <a:pt x="209" y="0"/>
                    <a:pt x="208" y="1"/>
                    <a:pt x="208" y="1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288">
              <a:extLst>
                <a:ext uri="{FF2B5EF4-FFF2-40B4-BE49-F238E27FC236}">
                  <a16:creationId xmlns:a16="http://schemas.microsoft.com/office/drawing/2014/main" id="{E40075B6-C091-43BB-BE9C-C6CDE378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828"/>
              <a:ext cx="654" cy="238"/>
            </a:xfrm>
            <a:custGeom>
              <a:avLst/>
              <a:gdLst>
                <a:gd name="T0" fmla="*/ 10 w 654"/>
                <a:gd name="T1" fmla="*/ 221 h 238"/>
                <a:gd name="T2" fmla="*/ 0 w 654"/>
                <a:gd name="T3" fmla="*/ 238 h 238"/>
                <a:gd name="T4" fmla="*/ 644 w 654"/>
                <a:gd name="T5" fmla="*/ 7 h 238"/>
                <a:gd name="T6" fmla="*/ 654 w 654"/>
                <a:gd name="T7" fmla="*/ 0 h 238"/>
                <a:gd name="T8" fmla="*/ 10 w 654"/>
                <a:gd name="T9" fmla="*/ 22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238">
                  <a:moveTo>
                    <a:pt x="10" y="221"/>
                  </a:moveTo>
                  <a:lnTo>
                    <a:pt x="0" y="238"/>
                  </a:lnTo>
                  <a:lnTo>
                    <a:pt x="644" y="7"/>
                  </a:lnTo>
                  <a:lnTo>
                    <a:pt x="654" y="0"/>
                  </a:lnTo>
                  <a:lnTo>
                    <a:pt x="10" y="22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289">
              <a:extLst>
                <a:ext uri="{FF2B5EF4-FFF2-40B4-BE49-F238E27FC236}">
                  <a16:creationId xmlns:a16="http://schemas.microsoft.com/office/drawing/2014/main" id="{A0AFA6D4-C65F-45AE-BDDF-8AC91EDE4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776"/>
              <a:ext cx="713" cy="308"/>
            </a:xfrm>
            <a:custGeom>
              <a:avLst/>
              <a:gdLst>
                <a:gd name="T0" fmla="*/ 7698 w 217"/>
                <a:gd name="T1" fmla="*/ 480 h 88"/>
                <a:gd name="T2" fmla="*/ 7416 w 217"/>
                <a:gd name="T3" fmla="*/ 0 h 88"/>
                <a:gd name="T4" fmla="*/ 7340 w 217"/>
                <a:gd name="T5" fmla="*/ 0 h 88"/>
                <a:gd name="T6" fmla="*/ 0 w 217"/>
                <a:gd name="T7" fmla="*/ 2366 h 88"/>
                <a:gd name="T8" fmla="*/ 250 w 217"/>
                <a:gd name="T9" fmla="*/ 3773 h 88"/>
                <a:gd name="T10" fmla="*/ 7416 w 217"/>
                <a:gd name="T11" fmla="*/ 823 h 88"/>
                <a:gd name="T12" fmla="*/ 7698 w 217"/>
                <a:gd name="T13" fmla="*/ 48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88">
                  <a:moveTo>
                    <a:pt x="217" y="11"/>
                  </a:moveTo>
                  <a:cubicBezTo>
                    <a:pt x="217" y="5"/>
                    <a:pt x="214" y="1"/>
                    <a:pt x="209" y="0"/>
                  </a:cubicBezTo>
                  <a:cubicBezTo>
                    <a:pt x="208" y="0"/>
                    <a:pt x="207" y="0"/>
                    <a:pt x="207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13" y="18"/>
                    <a:pt x="216" y="15"/>
                    <a:pt x="217" y="1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290">
              <a:extLst>
                <a:ext uri="{FF2B5EF4-FFF2-40B4-BE49-F238E27FC236}">
                  <a16:creationId xmlns:a16="http://schemas.microsoft.com/office/drawing/2014/main" id="{5622ECC8-942F-4151-8DEC-4BEDF6BD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961"/>
              <a:ext cx="99" cy="126"/>
            </a:xfrm>
            <a:custGeom>
              <a:avLst/>
              <a:gdLst>
                <a:gd name="T0" fmla="*/ 1003 w 30"/>
                <a:gd name="T1" fmla="*/ 686 h 36"/>
                <a:gd name="T2" fmla="*/ 644 w 30"/>
                <a:gd name="T3" fmla="*/ 1509 h 36"/>
                <a:gd name="T4" fmla="*/ 33 w 30"/>
                <a:gd name="T5" fmla="*/ 858 h 36"/>
                <a:gd name="T6" fmla="*/ 436 w 30"/>
                <a:gd name="T7" fmla="*/ 88 h 36"/>
                <a:gd name="T8" fmla="*/ 1003 w 30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28" y="16"/>
                  </a:moveTo>
                  <a:cubicBezTo>
                    <a:pt x="30" y="25"/>
                    <a:pt x="25" y="33"/>
                    <a:pt x="18" y="35"/>
                  </a:cubicBezTo>
                  <a:cubicBezTo>
                    <a:pt x="10" y="36"/>
                    <a:pt x="3" y="30"/>
                    <a:pt x="1" y="20"/>
                  </a:cubicBezTo>
                  <a:cubicBezTo>
                    <a:pt x="0" y="11"/>
                    <a:pt x="4" y="3"/>
                    <a:pt x="12" y="2"/>
                  </a:cubicBezTo>
                  <a:cubicBezTo>
                    <a:pt x="19" y="0"/>
                    <a:pt x="27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Freeform 291">
              <a:extLst>
                <a:ext uri="{FF2B5EF4-FFF2-40B4-BE49-F238E27FC236}">
                  <a16:creationId xmlns:a16="http://schemas.microsoft.com/office/drawing/2014/main" id="{A3B80A97-4A76-4758-B62A-CC96F255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972"/>
              <a:ext cx="92" cy="112"/>
            </a:xfrm>
            <a:custGeom>
              <a:avLst/>
              <a:gdLst>
                <a:gd name="T0" fmla="*/ 821 w 28"/>
                <a:gd name="T1" fmla="*/ 602 h 32"/>
                <a:gd name="T2" fmla="*/ 76 w 28"/>
                <a:gd name="T3" fmla="*/ 480 h 32"/>
                <a:gd name="T4" fmla="*/ 496 w 28"/>
                <a:gd name="T5" fmla="*/ 49 h 32"/>
                <a:gd name="T6" fmla="*/ 821 w 28"/>
                <a:gd name="T7" fmla="*/ 60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4"/>
                  </a:moveTo>
                  <a:cubicBezTo>
                    <a:pt x="8" y="7"/>
                    <a:pt x="0" y="32"/>
                    <a:pt x="2" y="11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2" y="1"/>
                    <a:pt x="28" y="16"/>
                    <a:pt x="23" y="14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8" name="Freeform 292">
              <a:extLst>
                <a:ext uri="{FF2B5EF4-FFF2-40B4-BE49-F238E27FC236}">
                  <a16:creationId xmlns:a16="http://schemas.microsoft.com/office/drawing/2014/main" id="{F5886E56-662C-43CA-9BE5-87444268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38"/>
              <a:ext cx="73" cy="46"/>
            </a:xfrm>
            <a:custGeom>
              <a:avLst/>
              <a:gdLst>
                <a:gd name="T0" fmla="*/ 0 w 22"/>
                <a:gd name="T1" fmla="*/ 138 h 13"/>
                <a:gd name="T2" fmla="*/ 508 w 22"/>
                <a:gd name="T3" fmla="*/ 488 h 13"/>
                <a:gd name="T4" fmla="*/ 803 w 22"/>
                <a:gd name="T5" fmla="*/ 0 h 13"/>
                <a:gd name="T6" fmla="*/ 475 w 22"/>
                <a:gd name="T7" fmla="*/ 400 h 13"/>
                <a:gd name="T8" fmla="*/ 0 w 22"/>
                <a:gd name="T9" fmla="*/ 1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0" y="3"/>
                    <a:pt x="6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20" y="8"/>
                    <a:pt x="13" y="9"/>
                  </a:cubicBezTo>
                  <a:cubicBezTo>
                    <a:pt x="7" y="1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293">
              <a:extLst>
                <a:ext uri="{FF2B5EF4-FFF2-40B4-BE49-F238E27FC236}">
                  <a16:creationId xmlns:a16="http://schemas.microsoft.com/office/drawing/2014/main" id="{33C5F00A-4B43-45AF-815D-106E25350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790"/>
              <a:ext cx="656" cy="245"/>
            </a:xfrm>
            <a:custGeom>
              <a:avLst/>
              <a:gdLst>
                <a:gd name="T0" fmla="*/ 0 w 200"/>
                <a:gd name="T1" fmla="*/ 2317 h 70"/>
                <a:gd name="T2" fmla="*/ 141 w 200"/>
                <a:gd name="T3" fmla="*/ 3003 h 70"/>
                <a:gd name="T4" fmla="*/ 7026 w 200"/>
                <a:gd name="T5" fmla="*/ 308 h 70"/>
                <a:gd name="T6" fmla="*/ 6918 w 200"/>
                <a:gd name="T7" fmla="*/ 0 h 70"/>
                <a:gd name="T8" fmla="*/ 0 w 200"/>
                <a:gd name="T9" fmla="*/ 231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70">
                  <a:moveTo>
                    <a:pt x="0" y="54"/>
                  </a:moveTo>
                  <a:cubicBezTo>
                    <a:pt x="0" y="54"/>
                    <a:pt x="7" y="62"/>
                    <a:pt x="4" y="70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2"/>
                    <a:pt x="196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Freeform 294">
              <a:extLst>
                <a:ext uri="{FF2B5EF4-FFF2-40B4-BE49-F238E27FC236}">
                  <a16:creationId xmlns:a16="http://schemas.microsoft.com/office/drawing/2014/main" id="{3405FC95-9454-429B-865D-C2FD7F85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797"/>
              <a:ext cx="653" cy="213"/>
            </a:xfrm>
            <a:custGeom>
              <a:avLst/>
              <a:gdLst>
                <a:gd name="T0" fmla="*/ 0 w 199"/>
                <a:gd name="T1" fmla="*/ 2427 h 61"/>
                <a:gd name="T2" fmla="*/ 6999 w 199"/>
                <a:gd name="T3" fmla="*/ 0 h 61"/>
                <a:gd name="T4" fmla="*/ 6999 w 199"/>
                <a:gd name="T5" fmla="*/ 35 h 61"/>
                <a:gd name="T6" fmla="*/ 33 w 199"/>
                <a:gd name="T7" fmla="*/ 2598 h 61"/>
                <a:gd name="T8" fmla="*/ 0 w 199"/>
                <a:gd name="T9" fmla="*/ 242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61">
                  <a:moveTo>
                    <a:pt x="0" y="57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9" y="0"/>
                    <a:pt x="198" y="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0"/>
                    <a:pt x="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1" name="Line 295">
              <a:extLst>
                <a:ext uri="{FF2B5EF4-FFF2-40B4-BE49-F238E27FC236}">
                  <a16:creationId xmlns:a16="http://schemas.microsoft.com/office/drawing/2014/main" id="{0C9714CB-44FE-4EC7-AD57-436292E3E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3" y="166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2" name="Line 296">
              <a:extLst>
                <a:ext uri="{FF2B5EF4-FFF2-40B4-BE49-F238E27FC236}">
                  <a16:creationId xmlns:a16="http://schemas.microsoft.com/office/drawing/2014/main" id="{62605363-AB9A-4486-BDCD-AC7F804978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3" y="166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3" name="Freeform 297">
              <a:extLst>
                <a:ext uri="{FF2B5EF4-FFF2-40B4-BE49-F238E27FC236}">
                  <a16:creationId xmlns:a16="http://schemas.microsoft.com/office/drawing/2014/main" id="{767E278B-CAB0-44E0-B7EB-C02BBE7B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010"/>
              <a:ext cx="23" cy="56"/>
            </a:xfrm>
            <a:custGeom>
              <a:avLst/>
              <a:gdLst>
                <a:gd name="T0" fmla="*/ 76 w 7"/>
                <a:gd name="T1" fmla="*/ 0 h 16"/>
                <a:gd name="T2" fmla="*/ 250 w 7"/>
                <a:gd name="T3" fmla="*/ 686 h 16"/>
                <a:gd name="T4" fmla="*/ 76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2" y="0"/>
                    <a:pt x="0" y="10"/>
                    <a:pt x="7" y="16"/>
                  </a:cubicBezTo>
                  <a:cubicBezTo>
                    <a:pt x="7" y="16"/>
                    <a:pt x="1" y="1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298">
              <a:extLst>
                <a:ext uri="{FF2B5EF4-FFF2-40B4-BE49-F238E27FC236}">
                  <a16:creationId xmlns:a16="http://schemas.microsoft.com/office/drawing/2014/main" id="{692EA80A-7028-4F28-912C-55300EB38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961"/>
              <a:ext cx="102" cy="126"/>
            </a:xfrm>
            <a:custGeom>
              <a:avLst/>
              <a:gdLst>
                <a:gd name="T0" fmla="*/ 1030 w 31"/>
                <a:gd name="T1" fmla="*/ 686 h 36"/>
                <a:gd name="T2" fmla="*/ 638 w 31"/>
                <a:gd name="T3" fmla="*/ 1509 h 36"/>
                <a:gd name="T4" fmla="*/ 76 w 31"/>
                <a:gd name="T5" fmla="*/ 858 h 36"/>
                <a:gd name="T6" fmla="*/ 464 w 31"/>
                <a:gd name="T7" fmla="*/ 88 h 36"/>
                <a:gd name="T8" fmla="*/ 1030 w 31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6"/>
                  </a:moveTo>
                  <a:cubicBezTo>
                    <a:pt x="31" y="25"/>
                    <a:pt x="26" y="33"/>
                    <a:pt x="18" y="35"/>
                  </a:cubicBezTo>
                  <a:cubicBezTo>
                    <a:pt x="11" y="36"/>
                    <a:pt x="4" y="30"/>
                    <a:pt x="2" y="20"/>
                  </a:cubicBezTo>
                  <a:cubicBezTo>
                    <a:pt x="0" y="11"/>
                    <a:pt x="5" y="3"/>
                    <a:pt x="13" y="2"/>
                  </a:cubicBezTo>
                  <a:cubicBezTo>
                    <a:pt x="20" y="0"/>
                    <a:pt x="28" y="7"/>
                    <a:pt x="29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299">
              <a:extLst>
                <a:ext uri="{FF2B5EF4-FFF2-40B4-BE49-F238E27FC236}">
                  <a16:creationId xmlns:a16="http://schemas.microsoft.com/office/drawing/2014/main" id="{FE3BE05B-661A-4DE3-B57C-57CD553D9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776"/>
              <a:ext cx="713" cy="304"/>
            </a:xfrm>
            <a:custGeom>
              <a:avLst/>
              <a:gdLst>
                <a:gd name="T0" fmla="*/ 250 w 217"/>
                <a:gd name="T1" fmla="*/ 3711 h 87"/>
                <a:gd name="T2" fmla="*/ 7416 w 217"/>
                <a:gd name="T3" fmla="*/ 807 h 87"/>
                <a:gd name="T4" fmla="*/ 7698 w 217"/>
                <a:gd name="T5" fmla="*/ 465 h 87"/>
                <a:gd name="T6" fmla="*/ 7416 w 217"/>
                <a:gd name="T7" fmla="*/ 0 h 87"/>
                <a:gd name="T8" fmla="*/ 7340 w 217"/>
                <a:gd name="T9" fmla="*/ 0 h 87"/>
                <a:gd name="T10" fmla="*/ 0 w 217"/>
                <a:gd name="T11" fmla="*/ 234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87">
                  <a:moveTo>
                    <a:pt x="7" y="87"/>
                  </a:moveTo>
                  <a:cubicBezTo>
                    <a:pt x="209" y="19"/>
                    <a:pt x="209" y="19"/>
                    <a:pt x="209" y="19"/>
                  </a:cubicBezTo>
                  <a:cubicBezTo>
                    <a:pt x="213" y="18"/>
                    <a:pt x="216" y="15"/>
                    <a:pt x="217" y="11"/>
                  </a:cubicBezTo>
                  <a:cubicBezTo>
                    <a:pt x="217" y="5"/>
                    <a:pt x="214" y="1"/>
                    <a:pt x="209" y="0"/>
                  </a:cubicBezTo>
                  <a:cubicBezTo>
                    <a:pt x="208" y="0"/>
                    <a:pt x="207" y="0"/>
                    <a:pt x="207" y="0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300">
              <a:extLst>
                <a:ext uri="{FF2B5EF4-FFF2-40B4-BE49-F238E27FC236}">
                  <a16:creationId xmlns:a16="http://schemas.microsoft.com/office/drawing/2014/main" id="{A84B61B7-F3D6-4963-BE0E-D7692D04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835"/>
              <a:ext cx="654" cy="235"/>
            </a:xfrm>
            <a:custGeom>
              <a:avLst/>
              <a:gdLst>
                <a:gd name="T0" fmla="*/ 10 w 654"/>
                <a:gd name="T1" fmla="*/ 221 h 235"/>
                <a:gd name="T2" fmla="*/ 0 w 654"/>
                <a:gd name="T3" fmla="*/ 235 h 235"/>
                <a:gd name="T4" fmla="*/ 644 w 654"/>
                <a:gd name="T5" fmla="*/ 4 h 235"/>
                <a:gd name="T6" fmla="*/ 654 w 654"/>
                <a:gd name="T7" fmla="*/ 0 h 235"/>
                <a:gd name="T8" fmla="*/ 10 w 654"/>
                <a:gd name="T9" fmla="*/ 221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235">
                  <a:moveTo>
                    <a:pt x="10" y="221"/>
                  </a:moveTo>
                  <a:lnTo>
                    <a:pt x="0" y="235"/>
                  </a:lnTo>
                  <a:lnTo>
                    <a:pt x="644" y="4"/>
                  </a:lnTo>
                  <a:lnTo>
                    <a:pt x="654" y="0"/>
                  </a:lnTo>
                  <a:lnTo>
                    <a:pt x="10" y="22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301">
            <a:extLst>
              <a:ext uri="{FF2B5EF4-FFF2-40B4-BE49-F238E27FC236}">
                <a16:creationId xmlns:a16="http://schemas.microsoft.com/office/drawing/2014/main" id="{A19B952A-1927-4243-870F-9B08EF7ECE1C}"/>
              </a:ext>
            </a:extLst>
          </p:cNvPr>
          <p:cNvGrpSpPr>
            <a:grpSpLocks/>
          </p:cNvGrpSpPr>
          <p:nvPr/>
        </p:nvGrpSpPr>
        <p:grpSpPr bwMode="auto">
          <a:xfrm rot="6538160">
            <a:off x="5739607" y="2337593"/>
            <a:ext cx="2438400" cy="1878013"/>
            <a:chOff x="3021" y="1728"/>
            <a:chExt cx="1536" cy="1183"/>
          </a:xfrm>
        </p:grpSpPr>
        <p:grpSp>
          <p:nvGrpSpPr>
            <p:cNvPr id="32773" name="Group 302">
              <a:extLst>
                <a:ext uri="{FF2B5EF4-FFF2-40B4-BE49-F238E27FC236}">
                  <a16:creationId xmlns:a16="http://schemas.microsoft.com/office/drawing/2014/main" id="{142C4FE5-A5D9-4BF7-8772-5D6B4AE3CE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1" y="1956"/>
              <a:ext cx="1529" cy="955"/>
              <a:chOff x="3021" y="1956"/>
              <a:chExt cx="1529" cy="955"/>
            </a:xfrm>
          </p:grpSpPr>
          <p:sp>
            <p:nvSpPr>
              <p:cNvPr id="32870" name="Freeform 303">
                <a:extLst>
                  <a:ext uri="{FF2B5EF4-FFF2-40B4-BE49-F238E27FC236}">
                    <a16:creationId xmlns:a16="http://schemas.microsoft.com/office/drawing/2014/main" id="{2F8368EF-E12B-47D6-AFAB-CCA60AFF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400"/>
                <a:ext cx="643" cy="494"/>
              </a:xfrm>
              <a:custGeom>
                <a:avLst/>
                <a:gdLst>
                  <a:gd name="T0" fmla="*/ 6919 w 196"/>
                  <a:gd name="T1" fmla="*/ 343 h 141"/>
                  <a:gd name="T2" fmla="*/ 6565 w 196"/>
                  <a:gd name="T3" fmla="*/ 0 h 141"/>
                  <a:gd name="T4" fmla="*/ 6499 w 196"/>
                  <a:gd name="T5" fmla="*/ 49 h 141"/>
                  <a:gd name="T6" fmla="*/ 0 w 196"/>
                  <a:gd name="T7" fmla="*/ 4810 h 141"/>
                  <a:gd name="T8" fmla="*/ 604 w 196"/>
                  <a:gd name="T9" fmla="*/ 6065 h 141"/>
                  <a:gd name="T10" fmla="*/ 6748 w 196"/>
                  <a:gd name="T11" fmla="*/ 823 h 141"/>
                  <a:gd name="T12" fmla="*/ 6919 w 196"/>
                  <a:gd name="T13" fmla="*/ 343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141">
                    <a:moveTo>
                      <a:pt x="196" y="8"/>
                    </a:moveTo>
                    <a:cubicBezTo>
                      <a:pt x="195" y="3"/>
                      <a:pt x="190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6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" name="Freeform 304">
                <a:extLst>
                  <a:ext uri="{FF2B5EF4-FFF2-40B4-BE49-F238E27FC236}">
                    <a16:creationId xmlns:a16="http://schemas.microsoft.com/office/drawing/2014/main" id="{4180FC41-BF01-483E-B41C-0254D871A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778"/>
                <a:ext cx="108" cy="130"/>
              </a:xfrm>
              <a:custGeom>
                <a:avLst/>
                <a:gdLst>
                  <a:gd name="T0" fmla="*/ 1018 w 33"/>
                  <a:gd name="T1" fmla="*/ 520 h 37"/>
                  <a:gd name="T2" fmla="*/ 848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1018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" name="Freeform 305">
                <a:extLst>
                  <a:ext uri="{FF2B5EF4-FFF2-40B4-BE49-F238E27FC236}">
                    <a16:creationId xmlns:a16="http://schemas.microsoft.com/office/drawing/2014/main" id="{0D16D632-ADEE-4447-A13F-50F7F4D14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785"/>
                <a:ext cx="96" cy="126"/>
              </a:xfrm>
              <a:custGeom>
                <a:avLst/>
                <a:gdLst>
                  <a:gd name="T0" fmla="*/ 834 w 29"/>
                  <a:gd name="T1" fmla="*/ 515 h 36"/>
                  <a:gd name="T2" fmla="*/ 76 w 29"/>
                  <a:gd name="T3" fmla="*/ 651 h 36"/>
                  <a:gd name="T4" fmla="*/ 394 w 29"/>
                  <a:gd name="T5" fmla="*/ 88 h 36"/>
                  <a:gd name="T6" fmla="*/ 834 w 29"/>
                  <a:gd name="T7" fmla="*/ 5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6">
                    <a:moveTo>
                      <a:pt x="23" y="12"/>
                    </a:moveTo>
                    <a:cubicBezTo>
                      <a:pt x="7" y="10"/>
                      <a:pt x="6" y="36"/>
                      <a:pt x="2" y="15"/>
                    </a:cubicBezTo>
                    <a:cubicBezTo>
                      <a:pt x="0" y="9"/>
                      <a:pt x="5" y="4"/>
                      <a:pt x="11" y="2"/>
                    </a:cubicBezTo>
                    <a:cubicBezTo>
                      <a:pt x="19" y="0"/>
                      <a:pt x="29" y="13"/>
                      <a:pt x="23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" name="Freeform 306">
                <a:extLst>
                  <a:ext uri="{FF2B5EF4-FFF2-40B4-BE49-F238E27FC236}">
                    <a16:creationId xmlns:a16="http://schemas.microsoft.com/office/drawing/2014/main" id="{4B67A85D-E304-4DE3-B8F2-60A1AED9A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845"/>
                <a:ext cx="76" cy="59"/>
              </a:xfrm>
              <a:custGeom>
                <a:avLst/>
                <a:gdLst>
                  <a:gd name="T0" fmla="*/ 0 w 23"/>
                  <a:gd name="T1" fmla="*/ 375 h 17"/>
                  <a:gd name="T2" fmla="*/ 578 w 23"/>
                  <a:gd name="T3" fmla="*/ 541 h 17"/>
                  <a:gd name="T4" fmla="*/ 753 w 23"/>
                  <a:gd name="T5" fmla="*/ 0 h 17"/>
                  <a:gd name="T6" fmla="*/ 545 w 23"/>
                  <a:gd name="T7" fmla="*/ 458 h 17"/>
                  <a:gd name="T8" fmla="*/ 0 w 23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6" y="13"/>
                    </a:cubicBezTo>
                    <a:cubicBezTo>
                      <a:pt x="23" y="9"/>
                      <a:pt x="21" y="0"/>
                      <a:pt x="21" y="0"/>
                    </a:cubicBezTo>
                    <a:cubicBezTo>
                      <a:pt x="21" y="0"/>
                      <a:pt x="20" y="9"/>
                      <a:pt x="15" y="11"/>
                    </a:cubicBezTo>
                    <a:cubicBezTo>
                      <a:pt x="9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" name="Freeform 307">
                <a:extLst>
                  <a:ext uri="{FF2B5EF4-FFF2-40B4-BE49-F238E27FC236}">
                    <a16:creationId xmlns:a16="http://schemas.microsoft.com/office/drawing/2014/main" id="{0C086584-1BCC-4CBE-B9C3-024A8DC7D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414"/>
                <a:ext cx="588" cy="424"/>
              </a:xfrm>
              <a:custGeom>
                <a:avLst/>
                <a:gdLst>
                  <a:gd name="T0" fmla="*/ 0 w 179"/>
                  <a:gd name="T1" fmla="*/ 4555 h 121"/>
                  <a:gd name="T2" fmla="*/ 325 w 179"/>
                  <a:gd name="T3" fmla="*/ 5207 h 121"/>
                  <a:gd name="T4" fmla="*/ 6346 w 179"/>
                  <a:gd name="T5" fmla="*/ 259 h 121"/>
                  <a:gd name="T6" fmla="*/ 6172 w 179"/>
                  <a:gd name="T7" fmla="*/ 0 h 121"/>
                  <a:gd name="T8" fmla="*/ 0 w 179"/>
                  <a:gd name="T9" fmla="*/ 455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21">
                    <a:moveTo>
                      <a:pt x="0" y="106"/>
                    </a:moveTo>
                    <a:cubicBezTo>
                      <a:pt x="0" y="106"/>
                      <a:pt x="9" y="112"/>
                      <a:pt x="9" y="121"/>
                    </a:cubicBezTo>
                    <a:cubicBezTo>
                      <a:pt x="179" y="6"/>
                      <a:pt x="179" y="6"/>
                      <a:pt x="179" y="6"/>
                    </a:cubicBezTo>
                    <a:cubicBezTo>
                      <a:pt x="179" y="6"/>
                      <a:pt x="178" y="0"/>
                      <a:pt x="174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" name="Freeform 308">
                <a:extLst>
                  <a:ext uri="{FF2B5EF4-FFF2-40B4-BE49-F238E27FC236}">
                    <a16:creationId xmlns:a16="http://schemas.microsoft.com/office/drawing/2014/main" id="{28710602-B81E-4A59-8E55-E2E92C48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414"/>
                <a:ext cx="571" cy="399"/>
              </a:xfrm>
              <a:custGeom>
                <a:avLst/>
                <a:gdLst>
                  <a:gd name="T0" fmla="*/ 0 w 174"/>
                  <a:gd name="T1" fmla="*/ 4767 h 114"/>
                  <a:gd name="T2" fmla="*/ 6150 w 174"/>
                  <a:gd name="T3" fmla="*/ 0 h 114"/>
                  <a:gd name="T4" fmla="*/ 6150 w 174"/>
                  <a:gd name="T5" fmla="*/ 49 h 114"/>
                  <a:gd name="T6" fmla="*/ 75 w 174"/>
                  <a:gd name="T7" fmla="*/ 4890 h 114"/>
                  <a:gd name="T8" fmla="*/ 0 w 174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14">
                    <a:moveTo>
                      <a:pt x="0" y="11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0"/>
                      <a:pt x="174" y="0"/>
                      <a:pt x="174" y="1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1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" name="Line 309">
                <a:extLst>
                  <a:ext uri="{FF2B5EF4-FFF2-40B4-BE49-F238E27FC236}">
                    <a16:creationId xmlns:a16="http://schemas.microsoft.com/office/drawing/2014/main" id="{EE8C0DE5-EEA0-4769-9DFB-D1E65B560B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4" y="254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" name="Line 310">
                <a:extLst>
                  <a:ext uri="{FF2B5EF4-FFF2-40B4-BE49-F238E27FC236}">
                    <a16:creationId xmlns:a16="http://schemas.microsoft.com/office/drawing/2014/main" id="{DDE07234-3ABE-46FE-91ED-628A77684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4" y="254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" name="Freeform 311">
                <a:extLst>
                  <a:ext uri="{FF2B5EF4-FFF2-40B4-BE49-F238E27FC236}">
                    <a16:creationId xmlns:a16="http://schemas.microsoft.com/office/drawing/2014/main" id="{C5EB3040-5E80-481D-9F7A-5C6C8704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838"/>
                <a:ext cx="29" cy="49"/>
              </a:xfrm>
              <a:custGeom>
                <a:avLst/>
                <a:gdLst>
                  <a:gd name="T0" fmla="*/ 0 w 9"/>
                  <a:gd name="T1" fmla="*/ 0 h 14"/>
                  <a:gd name="T2" fmla="*/ 300 w 9"/>
                  <a:gd name="T3" fmla="*/ 602 h 14"/>
                  <a:gd name="T4" fmla="*/ 0 w 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0" y="0"/>
                      <a:pt x="1" y="11"/>
                      <a:pt x="9" y="14"/>
                    </a:cubicBezTo>
                    <a:cubicBezTo>
                      <a:pt x="9" y="14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" name="Freeform 312">
                <a:extLst>
                  <a:ext uri="{FF2B5EF4-FFF2-40B4-BE49-F238E27FC236}">
                    <a16:creationId xmlns:a16="http://schemas.microsoft.com/office/drawing/2014/main" id="{B29EDFB6-A599-4BAA-86C3-C58F7C643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2778"/>
                <a:ext cx="108" cy="130"/>
              </a:xfrm>
              <a:custGeom>
                <a:avLst/>
                <a:gdLst>
                  <a:gd name="T0" fmla="*/ 1018 w 33"/>
                  <a:gd name="T1" fmla="*/ 520 h 37"/>
                  <a:gd name="T2" fmla="*/ 848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1018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" name="Freeform 313">
                <a:extLst>
                  <a:ext uri="{FF2B5EF4-FFF2-40B4-BE49-F238E27FC236}">
                    <a16:creationId xmlns:a16="http://schemas.microsoft.com/office/drawing/2014/main" id="{8A22C863-FA96-4FE8-B35C-86505C1F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400"/>
                <a:ext cx="643" cy="494"/>
              </a:xfrm>
              <a:custGeom>
                <a:avLst/>
                <a:gdLst>
                  <a:gd name="T0" fmla="*/ 561 w 196"/>
                  <a:gd name="T1" fmla="*/ 6065 h 141"/>
                  <a:gd name="T2" fmla="*/ 6748 w 196"/>
                  <a:gd name="T3" fmla="*/ 823 h 141"/>
                  <a:gd name="T4" fmla="*/ 6919 w 196"/>
                  <a:gd name="T5" fmla="*/ 343 h 141"/>
                  <a:gd name="T6" fmla="*/ 6565 w 196"/>
                  <a:gd name="T7" fmla="*/ 0 h 141"/>
                  <a:gd name="T8" fmla="*/ 6499 w 196"/>
                  <a:gd name="T9" fmla="*/ 49 h 141"/>
                  <a:gd name="T10" fmla="*/ 0 w 196"/>
                  <a:gd name="T11" fmla="*/ 4810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141">
                    <a:moveTo>
                      <a:pt x="16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6" y="8"/>
                    </a:cubicBezTo>
                    <a:cubicBezTo>
                      <a:pt x="195" y="3"/>
                      <a:pt x="190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1" name="Freeform 314">
                <a:extLst>
                  <a:ext uri="{FF2B5EF4-FFF2-40B4-BE49-F238E27FC236}">
                    <a16:creationId xmlns:a16="http://schemas.microsoft.com/office/drawing/2014/main" id="{90AC4BAA-BEF7-4683-8F10-6C7748A0C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453"/>
                <a:ext cx="565" cy="423"/>
              </a:xfrm>
              <a:custGeom>
                <a:avLst/>
                <a:gdLst>
                  <a:gd name="T0" fmla="*/ 7 w 565"/>
                  <a:gd name="T1" fmla="*/ 406 h 423"/>
                  <a:gd name="T2" fmla="*/ 0 w 565"/>
                  <a:gd name="T3" fmla="*/ 423 h 423"/>
                  <a:gd name="T4" fmla="*/ 558 w 565"/>
                  <a:gd name="T5" fmla="*/ 10 h 423"/>
                  <a:gd name="T6" fmla="*/ 565 w 565"/>
                  <a:gd name="T7" fmla="*/ 0 h 423"/>
                  <a:gd name="T8" fmla="*/ 7 w 565"/>
                  <a:gd name="T9" fmla="*/ 406 h 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423">
                    <a:moveTo>
                      <a:pt x="7" y="406"/>
                    </a:moveTo>
                    <a:lnTo>
                      <a:pt x="0" y="423"/>
                    </a:lnTo>
                    <a:lnTo>
                      <a:pt x="558" y="10"/>
                    </a:lnTo>
                    <a:lnTo>
                      <a:pt x="565" y="0"/>
                    </a:lnTo>
                    <a:lnTo>
                      <a:pt x="7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2" name="Freeform 315">
                <a:extLst>
                  <a:ext uri="{FF2B5EF4-FFF2-40B4-BE49-F238E27FC236}">
                    <a16:creationId xmlns:a16="http://schemas.microsoft.com/office/drawing/2014/main" id="{978B005E-1CBE-4B5D-B99D-E70A737C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16"/>
                <a:ext cx="643" cy="494"/>
              </a:xfrm>
              <a:custGeom>
                <a:avLst/>
                <a:gdLst>
                  <a:gd name="T0" fmla="*/ 6889 w 196"/>
                  <a:gd name="T1" fmla="*/ 392 h 141"/>
                  <a:gd name="T2" fmla="*/ 6532 w 196"/>
                  <a:gd name="T3" fmla="*/ 0 h 141"/>
                  <a:gd name="T4" fmla="*/ 6456 w 196"/>
                  <a:gd name="T5" fmla="*/ 49 h 141"/>
                  <a:gd name="T6" fmla="*/ 0 w 196"/>
                  <a:gd name="T7" fmla="*/ 4810 h 141"/>
                  <a:gd name="T8" fmla="*/ 561 w 196"/>
                  <a:gd name="T9" fmla="*/ 6065 h 141"/>
                  <a:gd name="T10" fmla="*/ 6748 w 196"/>
                  <a:gd name="T11" fmla="*/ 823 h 141"/>
                  <a:gd name="T12" fmla="*/ 6889 w 196"/>
                  <a:gd name="T13" fmla="*/ 392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141">
                    <a:moveTo>
                      <a:pt x="195" y="9"/>
                    </a:moveTo>
                    <a:cubicBezTo>
                      <a:pt x="194" y="3"/>
                      <a:pt x="190" y="0"/>
                      <a:pt x="185" y="0"/>
                    </a:cubicBezTo>
                    <a:cubicBezTo>
                      <a:pt x="185" y="0"/>
                      <a:pt x="183" y="1"/>
                      <a:pt x="183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5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" name="Freeform 316">
                <a:extLst>
                  <a:ext uri="{FF2B5EF4-FFF2-40B4-BE49-F238E27FC236}">
                    <a16:creationId xmlns:a16="http://schemas.microsoft.com/office/drawing/2014/main" id="{9F0D82A0-659E-40C7-B123-134B935DC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694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02 w 33"/>
                  <a:gd name="T3" fmla="*/ 1434 h 37"/>
                  <a:gd name="T4" fmla="*/ 141 w 33"/>
                  <a:gd name="T5" fmla="*/ 1036 h 37"/>
                  <a:gd name="T6" fmla="*/ 311 w 33"/>
                  <a:gd name="T7" fmla="*/ 137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1"/>
                      <a:pt x="30" y="30"/>
                      <a:pt x="23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4" y="4"/>
                      <a:pt x="28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4" name="Freeform 317">
                <a:extLst>
                  <a:ext uri="{FF2B5EF4-FFF2-40B4-BE49-F238E27FC236}">
                    <a16:creationId xmlns:a16="http://schemas.microsoft.com/office/drawing/2014/main" id="{4A94CDA7-C84A-4E54-B9CD-339606636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701"/>
                <a:ext cx="95" cy="130"/>
              </a:xfrm>
              <a:custGeom>
                <a:avLst/>
                <a:gdLst>
                  <a:gd name="T0" fmla="*/ 773 w 29"/>
                  <a:gd name="T1" fmla="*/ 520 h 37"/>
                  <a:gd name="T2" fmla="*/ 33 w 29"/>
                  <a:gd name="T3" fmla="*/ 654 h 37"/>
                  <a:gd name="T4" fmla="*/ 387 w 29"/>
                  <a:gd name="T5" fmla="*/ 88 h 37"/>
                  <a:gd name="T6" fmla="*/ 773 w 29"/>
                  <a:gd name="T7" fmla="*/ 5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22" y="12"/>
                    </a:moveTo>
                    <a:cubicBezTo>
                      <a:pt x="7" y="10"/>
                      <a:pt x="6" y="37"/>
                      <a:pt x="1" y="15"/>
                    </a:cubicBezTo>
                    <a:cubicBezTo>
                      <a:pt x="0" y="9"/>
                      <a:pt x="4" y="4"/>
                      <a:pt x="11" y="2"/>
                    </a:cubicBezTo>
                    <a:cubicBezTo>
                      <a:pt x="19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" name="Freeform 318">
                <a:extLst>
                  <a:ext uri="{FF2B5EF4-FFF2-40B4-BE49-F238E27FC236}">
                    <a16:creationId xmlns:a16="http://schemas.microsoft.com/office/drawing/2014/main" id="{8ACA6324-DC33-4584-B7B2-D978AF14E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61"/>
                <a:ext cx="75" cy="59"/>
              </a:xfrm>
              <a:custGeom>
                <a:avLst/>
                <a:gdLst>
                  <a:gd name="T0" fmla="*/ 0 w 23"/>
                  <a:gd name="T1" fmla="*/ 375 h 17"/>
                  <a:gd name="T2" fmla="*/ 522 w 23"/>
                  <a:gd name="T3" fmla="*/ 541 h 17"/>
                  <a:gd name="T4" fmla="*/ 691 w 23"/>
                  <a:gd name="T5" fmla="*/ 0 h 17"/>
                  <a:gd name="T6" fmla="*/ 489 w 23"/>
                  <a:gd name="T7" fmla="*/ 458 h 17"/>
                  <a:gd name="T8" fmla="*/ 0 w 23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5" y="13"/>
                    </a:cubicBezTo>
                    <a:cubicBezTo>
                      <a:pt x="23" y="9"/>
                      <a:pt x="20" y="0"/>
                      <a:pt x="20" y="0"/>
                    </a:cubicBezTo>
                    <a:cubicBezTo>
                      <a:pt x="20" y="0"/>
                      <a:pt x="20" y="9"/>
                      <a:pt x="14" y="11"/>
                    </a:cubicBezTo>
                    <a:cubicBezTo>
                      <a:pt x="9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" name="Freeform 319">
                <a:extLst>
                  <a:ext uri="{FF2B5EF4-FFF2-40B4-BE49-F238E27FC236}">
                    <a16:creationId xmlns:a16="http://schemas.microsoft.com/office/drawing/2014/main" id="{2C658399-D59E-4A50-A22A-F6DC04F82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330"/>
                <a:ext cx="584" cy="424"/>
              </a:xfrm>
              <a:custGeom>
                <a:avLst/>
                <a:gdLst>
                  <a:gd name="T0" fmla="*/ 0 w 178"/>
                  <a:gd name="T1" fmla="*/ 4555 h 121"/>
                  <a:gd name="T2" fmla="*/ 322 w 178"/>
                  <a:gd name="T3" fmla="*/ 5207 h 121"/>
                  <a:gd name="T4" fmla="*/ 6286 w 178"/>
                  <a:gd name="T5" fmla="*/ 259 h 121"/>
                  <a:gd name="T6" fmla="*/ 6145 w 178"/>
                  <a:gd name="T7" fmla="*/ 0 h 121"/>
                  <a:gd name="T8" fmla="*/ 0 w 178"/>
                  <a:gd name="T9" fmla="*/ 455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21">
                    <a:moveTo>
                      <a:pt x="0" y="106"/>
                    </a:moveTo>
                    <a:cubicBezTo>
                      <a:pt x="0" y="106"/>
                      <a:pt x="9" y="112"/>
                      <a:pt x="9" y="121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8" y="0"/>
                      <a:pt x="174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" name="Freeform 320">
                <a:extLst>
                  <a:ext uri="{FF2B5EF4-FFF2-40B4-BE49-F238E27FC236}">
                    <a16:creationId xmlns:a16="http://schemas.microsoft.com/office/drawing/2014/main" id="{D6834A09-B2A0-4ECC-A0E4-080AAAAE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330"/>
                <a:ext cx="571" cy="399"/>
              </a:xfrm>
              <a:custGeom>
                <a:avLst/>
                <a:gdLst>
                  <a:gd name="T0" fmla="*/ 0 w 174"/>
                  <a:gd name="T1" fmla="*/ 4767 h 114"/>
                  <a:gd name="T2" fmla="*/ 6117 w 174"/>
                  <a:gd name="T3" fmla="*/ 0 h 114"/>
                  <a:gd name="T4" fmla="*/ 6150 w 174"/>
                  <a:gd name="T5" fmla="*/ 49 h 114"/>
                  <a:gd name="T6" fmla="*/ 75 w 174"/>
                  <a:gd name="T7" fmla="*/ 4890 h 114"/>
                  <a:gd name="T8" fmla="*/ 0 w 174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14">
                    <a:moveTo>
                      <a:pt x="0" y="111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0"/>
                      <a:pt x="174" y="0"/>
                      <a:pt x="174" y="1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1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" name="Line 321">
                <a:extLst>
                  <a:ext uri="{FF2B5EF4-FFF2-40B4-BE49-F238E27FC236}">
                    <a16:creationId xmlns:a16="http://schemas.microsoft.com/office/drawing/2014/main" id="{36A919FA-0494-4BDE-A805-A98BE995D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0" y="246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9" name="Line 322">
                <a:extLst>
                  <a:ext uri="{FF2B5EF4-FFF2-40B4-BE49-F238E27FC236}">
                    <a16:creationId xmlns:a16="http://schemas.microsoft.com/office/drawing/2014/main" id="{AD3A4DF2-C2C3-451F-9465-A89826602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0" y="2460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0" name="Freeform 323">
                <a:extLst>
                  <a:ext uri="{FF2B5EF4-FFF2-40B4-BE49-F238E27FC236}">
                    <a16:creationId xmlns:a16="http://schemas.microsoft.com/office/drawing/2014/main" id="{E2B3B98B-BC0D-426B-9C0D-733484FDA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754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1" name="Freeform 324">
                <a:extLst>
                  <a:ext uri="{FF2B5EF4-FFF2-40B4-BE49-F238E27FC236}">
                    <a16:creationId xmlns:a16="http://schemas.microsoft.com/office/drawing/2014/main" id="{180DA98A-3730-4B7A-A634-86AA0AD9B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694"/>
                <a:ext cx="105" cy="130"/>
              </a:xfrm>
              <a:custGeom>
                <a:avLst/>
                <a:gdLst>
                  <a:gd name="T0" fmla="*/ 991 w 32"/>
                  <a:gd name="T1" fmla="*/ 520 h 37"/>
                  <a:gd name="T2" fmla="*/ 807 w 32"/>
                  <a:gd name="T3" fmla="*/ 1434 h 37"/>
                  <a:gd name="T4" fmla="*/ 141 w 32"/>
                  <a:gd name="T5" fmla="*/ 1036 h 37"/>
                  <a:gd name="T6" fmla="*/ 322 w 32"/>
                  <a:gd name="T7" fmla="*/ 137 h 37"/>
                  <a:gd name="T8" fmla="*/ 991 w 32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8" y="12"/>
                    </a:moveTo>
                    <a:cubicBezTo>
                      <a:pt x="32" y="21"/>
                      <a:pt x="30" y="30"/>
                      <a:pt x="23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2" y="7"/>
                      <a:pt x="9" y="3"/>
                    </a:cubicBezTo>
                    <a:cubicBezTo>
                      <a:pt x="16" y="0"/>
                      <a:pt x="24" y="4"/>
                      <a:pt x="28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2" name="Freeform 325">
                <a:extLst>
                  <a:ext uri="{FF2B5EF4-FFF2-40B4-BE49-F238E27FC236}">
                    <a16:creationId xmlns:a16="http://schemas.microsoft.com/office/drawing/2014/main" id="{8292C8D9-D362-4A47-87BE-EBC364BEC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16"/>
                <a:ext cx="643" cy="494"/>
              </a:xfrm>
              <a:custGeom>
                <a:avLst/>
                <a:gdLst>
                  <a:gd name="T0" fmla="*/ 561 w 196"/>
                  <a:gd name="T1" fmla="*/ 6065 h 141"/>
                  <a:gd name="T2" fmla="*/ 6748 w 196"/>
                  <a:gd name="T3" fmla="*/ 823 h 141"/>
                  <a:gd name="T4" fmla="*/ 6889 w 196"/>
                  <a:gd name="T5" fmla="*/ 392 h 141"/>
                  <a:gd name="T6" fmla="*/ 6532 w 196"/>
                  <a:gd name="T7" fmla="*/ 0 h 141"/>
                  <a:gd name="T8" fmla="*/ 6456 w 196"/>
                  <a:gd name="T9" fmla="*/ 49 h 141"/>
                  <a:gd name="T10" fmla="*/ 0 w 196"/>
                  <a:gd name="T11" fmla="*/ 4810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141">
                    <a:moveTo>
                      <a:pt x="16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4" y="17"/>
                      <a:pt x="196" y="13"/>
                      <a:pt x="195" y="9"/>
                    </a:cubicBezTo>
                    <a:cubicBezTo>
                      <a:pt x="194" y="3"/>
                      <a:pt x="190" y="0"/>
                      <a:pt x="185" y="0"/>
                    </a:cubicBezTo>
                    <a:cubicBezTo>
                      <a:pt x="185" y="0"/>
                      <a:pt x="183" y="1"/>
                      <a:pt x="183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3" name="Freeform 326">
                <a:extLst>
                  <a:ext uri="{FF2B5EF4-FFF2-40B4-BE49-F238E27FC236}">
                    <a16:creationId xmlns:a16="http://schemas.microsoft.com/office/drawing/2014/main" id="{1A7AAB82-CCC1-46B9-88D4-51260BBB8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69"/>
                <a:ext cx="565" cy="423"/>
              </a:xfrm>
              <a:custGeom>
                <a:avLst/>
                <a:gdLst>
                  <a:gd name="T0" fmla="*/ 3 w 565"/>
                  <a:gd name="T1" fmla="*/ 406 h 423"/>
                  <a:gd name="T2" fmla="*/ 0 w 565"/>
                  <a:gd name="T3" fmla="*/ 423 h 423"/>
                  <a:gd name="T4" fmla="*/ 555 w 565"/>
                  <a:gd name="T5" fmla="*/ 10 h 423"/>
                  <a:gd name="T6" fmla="*/ 565 w 565"/>
                  <a:gd name="T7" fmla="*/ 0 h 423"/>
                  <a:gd name="T8" fmla="*/ 3 w 565"/>
                  <a:gd name="T9" fmla="*/ 406 h 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5" h="423">
                    <a:moveTo>
                      <a:pt x="3" y="406"/>
                    </a:moveTo>
                    <a:lnTo>
                      <a:pt x="0" y="423"/>
                    </a:lnTo>
                    <a:lnTo>
                      <a:pt x="555" y="10"/>
                    </a:lnTo>
                    <a:lnTo>
                      <a:pt x="565" y="0"/>
                    </a:lnTo>
                    <a:lnTo>
                      <a:pt x="3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" name="Freeform 327">
                <a:extLst>
                  <a:ext uri="{FF2B5EF4-FFF2-40B4-BE49-F238E27FC236}">
                    <a16:creationId xmlns:a16="http://schemas.microsoft.com/office/drawing/2014/main" id="{0CE5308B-0B31-44A5-8F89-7663F792F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984"/>
                <a:ext cx="728" cy="192"/>
              </a:xfrm>
              <a:custGeom>
                <a:avLst/>
                <a:gdLst>
                  <a:gd name="T0" fmla="*/ 7795 w 222"/>
                  <a:gd name="T1" fmla="*/ 513 h 55"/>
                  <a:gd name="T2" fmla="*/ 7582 w 222"/>
                  <a:gd name="T3" fmla="*/ 0 h 55"/>
                  <a:gd name="T4" fmla="*/ 7506 w 222"/>
                  <a:gd name="T5" fmla="*/ 0 h 55"/>
                  <a:gd name="T6" fmla="*/ 0 w 222"/>
                  <a:gd name="T7" fmla="*/ 939 h 55"/>
                  <a:gd name="T8" fmla="*/ 75 w 222"/>
                  <a:gd name="T9" fmla="*/ 2339 h 55"/>
                  <a:gd name="T10" fmla="*/ 7473 w 222"/>
                  <a:gd name="T11" fmla="*/ 803 h 55"/>
                  <a:gd name="T12" fmla="*/ 7795 w 222"/>
                  <a:gd name="T13" fmla="*/ 513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55">
                    <a:moveTo>
                      <a:pt x="221" y="12"/>
                    </a:moveTo>
                    <a:cubicBezTo>
                      <a:pt x="222" y="7"/>
                      <a:pt x="220" y="2"/>
                      <a:pt x="215" y="0"/>
                    </a:cubicBezTo>
                    <a:cubicBezTo>
                      <a:pt x="215" y="0"/>
                      <a:pt x="213" y="0"/>
                      <a:pt x="213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9"/>
                      <a:pt x="220" y="16"/>
                      <a:pt x="221" y="1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" name="Freeform 328">
                <a:extLst>
                  <a:ext uri="{FF2B5EF4-FFF2-40B4-BE49-F238E27FC236}">
                    <a16:creationId xmlns:a16="http://schemas.microsoft.com/office/drawing/2014/main" id="{5863EF4C-A6A5-499D-93B0-7BD21119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061"/>
                <a:ext cx="92" cy="115"/>
              </a:xfrm>
              <a:custGeom>
                <a:avLst/>
                <a:gdLst>
                  <a:gd name="T0" fmla="*/ 992 w 28"/>
                  <a:gd name="T1" fmla="*/ 680 h 33"/>
                  <a:gd name="T2" fmla="*/ 529 w 28"/>
                  <a:gd name="T3" fmla="*/ 1397 h 33"/>
                  <a:gd name="T4" fmla="*/ 0 w 28"/>
                  <a:gd name="T5" fmla="*/ 718 h 33"/>
                  <a:gd name="T6" fmla="*/ 496 w 28"/>
                  <a:gd name="T7" fmla="*/ 0 h 33"/>
                  <a:gd name="T8" fmla="*/ 992 w 28"/>
                  <a:gd name="T9" fmla="*/ 68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8" y="16"/>
                    </a:moveTo>
                    <a:cubicBezTo>
                      <a:pt x="28" y="26"/>
                      <a:pt x="22" y="33"/>
                      <a:pt x="15" y="33"/>
                    </a:cubicBezTo>
                    <a:cubicBezTo>
                      <a:pt x="7" y="33"/>
                      <a:pt x="1" y="26"/>
                      <a:pt x="0" y="17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" name="Freeform 329">
                <a:extLst>
                  <a:ext uri="{FF2B5EF4-FFF2-40B4-BE49-F238E27FC236}">
                    <a16:creationId xmlns:a16="http://schemas.microsoft.com/office/drawing/2014/main" id="{22DF0195-462A-4D2D-9D07-B7B10E7B2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064"/>
                <a:ext cx="101" cy="105"/>
              </a:xfrm>
              <a:custGeom>
                <a:avLst/>
                <a:gdLst>
                  <a:gd name="T0" fmla="*/ 860 w 31"/>
                  <a:gd name="T1" fmla="*/ 651 h 30"/>
                  <a:gd name="T2" fmla="*/ 169 w 31"/>
                  <a:gd name="T3" fmla="*/ 392 h 30"/>
                  <a:gd name="T4" fmla="*/ 658 w 31"/>
                  <a:gd name="T5" fmla="*/ 49 h 30"/>
                  <a:gd name="T6" fmla="*/ 860 w 31"/>
                  <a:gd name="T7" fmla="*/ 65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25" y="15"/>
                    </a:moveTo>
                    <a:cubicBezTo>
                      <a:pt x="12" y="7"/>
                      <a:pt x="0" y="30"/>
                      <a:pt x="5" y="9"/>
                    </a:cubicBezTo>
                    <a:cubicBezTo>
                      <a:pt x="6" y="3"/>
                      <a:pt x="13" y="0"/>
                      <a:pt x="19" y="1"/>
                    </a:cubicBezTo>
                    <a:cubicBezTo>
                      <a:pt x="27" y="3"/>
                      <a:pt x="31" y="19"/>
                      <a:pt x="25" y="15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" name="Freeform 330">
                <a:extLst>
                  <a:ext uri="{FF2B5EF4-FFF2-40B4-BE49-F238E27FC236}">
                    <a16:creationId xmlns:a16="http://schemas.microsoft.com/office/drawing/2014/main" id="{65C668D8-DCEE-4485-8380-743B4BD20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138"/>
                <a:ext cx="72" cy="38"/>
              </a:xfrm>
              <a:custGeom>
                <a:avLst/>
                <a:gdLst>
                  <a:gd name="T0" fmla="*/ 0 w 22"/>
                  <a:gd name="T1" fmla="*/ 0 h 11"/>
                  <a:gd name="T2" fmla="*/ 419 w 22"/>
                  <a:gd name="T3" fmla="*/ 418 h 11"/>
                  <a:gd name="T4" fmla="*/ 772 w 22"/>
                  <a:gd name="T5" fmla="*/ 35 h 11"/>
                  <a:gd name="T6" fmla="*/ 419 w 22"/>
                  <a:gd name="T7" fmla="*/ 335 h 11"/>
                  <a:gd name="T8" fmla="*/ 0 w 22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0"/>
                    </a:moveTo>
                    <a:cubicBezTo>
                      <a:pt x="0" y="0"/>
                      <a:pt x="4" y="11"/>
                      <a:pt x="12" y="10"/>
                    </a:cubicBezTo>
                    <a:cubicBezTo>
                      <a:pt x="21" y="9"/>
                      <a:pt x="22" y="1"/>
                      <a:pt x="22" y="1"/>
                    </a:cubicBezTo>
                    <a:cubicBezTo>
                      <a:pt x="22" y="1"/>
                      <a:pt x="18" y="8"/>
                      <a:pt x="12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" name="Freeform 331">
                <a:extLst>
                  <a:ext uri="{FF2B5EF4-FFF2-40B4-BE49-F238E27FC236}">
                    <a16:creationId xmlns:a16="http://schemas.microsoft.com/office/drawing/2014/main" id="{A734AD9C-89CA-4AFF-827E-845F538F5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998"/>
                <a:ext cx="676" cy="140"/>
              </a:xfrm>
              <a:custGeom>
                <a:avLst/>
                <a:gdLst>
                  <a:gd name="T0" fmla="*/ 0 w 206"/>
                  <a:gd name="T1" fmla="*/ 994 h 40"/>
                  <a:gd name="T2" fmla="*/ 75 w 206"/>
                  <a:gd name="T3" fmla="*/ 1715 h 40"/>
                  <a:gd name="T4" fmla="*/ 7203 w 206"/>
                  <a:gd name="T5" fmla="*/ 343 h 40"/>
                  <a:gd name="T6" fmla="*/ 7173 w 206"/>
                  <a:gd name="T7" fmla="*/ 0 h 40"/>
                  <a:gd name="T8" fmla="*/ 0 w 206"/>
                  <a:gd name="T9" fmla="*/ 99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0">
                    <a:moveTo>
                      <a:pt x="0" y="23"/>
                    </a:moveTo>
                    <a:cubicBezTo>
                      <a:pt x="0" y="23"/>
                      <a:pt x="6" y="32"/>
                      <a:pt x="2" y="40"/>
                    </a:cubicBezTo>
                    <a:cubicBezTo>
                      <a:pt x="204" y="8"/>
                      <a:pt x="204" y="8"/>
                      <a:pt x="204" y="8"/>
                    </a:cubicBezTo>
                    <a:cubicBezTo>
                      <a:pt x="204" y="8"/>
                      <a:pt x="206" y="2"/>
                      <a:pt x="203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" name="Freeform 332">
                <a:extLst>
                  <a:ext uri="{FF2B5EF4-FFF2-40B4-BE49-F238E27FC236}">
                    <a16:creationId xmlns:a16="http://schemas.microsoft.com/office/drawing/2014/main" id="{AC176515-9632-4122-9E4F-3FF6E4BBA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05"/>
                <a:ext cx="673" cy="108"/>
              </a:xfrm>
              <a:custGeom>
                <a:avLst/>
                <a:gdLst>
                  <a:gd name="T0" fmla="*/ 0 w 205"/>
                  <a:gd name="T1" fmla="*/ 1139 h 31"/>
                  <a:gd name="T2" fmla="*/ 7222 w 205"/>
                  <a:gd name="T3" fmla="*/ 0 h 31"/>
                  <a:gd name="T4" fmla="*/ 7222 w 205"/>
                  <a:gd name="T5" fmla="*/ 35 h 31"/>
                  <a:gd name="T6" fmla="*/ 0 w 205"/>
                  <a:gd name="T7" fmla="*/ 1310 h 31"/>
                  <a:gd name="T8" fmla="*/ 0 w 205"/>
                  <a:gd name="T9" fmla="*/ 113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31">
                    <a:moveTo>
                      <a:pt x="0" y="27"/>
                    </a:moveTo>
                    <a:cubicBezTo>
                      <a:pt x="204" y="0"/>
                      <a:pt x="204" y="0"/>
                      <a:pt x="204" y="0"/>
                    </a:cubicBezTo>
                    <a:cubicBezTo>
                      <a:pt x="204" y="0"/>
                      <a:pt x="205" y="1"/>
                      <a:pt x="204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29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" name="Freeform 333">
                <a:extLst>
                  <a:ext uri="{FF2B5EF4-FFF2-40B4-BE49-F238E27FC236}">
                    <a16:creationId xmlns:a16="http://schemas.microsoft.com/office/drawing/2014/main" id="{0D821E06-F577-4CEB-BCE4-5321C5AE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096"/>
                <a:ext cx="20" cy="59"/>
              </a:xfrm>
              <a:custGeom>
                <a:avLst/>
                <a:gdLst>
                  <a:gd name="T0" fmla="*/ 110 w 6"/>
                  <a:gd name="T1" fmla="*/ 0 h 17"/>
                  <a:gd name="T2" fmla="*/ 223 w 6"/>
                  <a:gd name="T3" fmla="*/ 711 h 17"/>
                  <a:gd name="T4" fmla="*/ 110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3" y="0"/>
                      <a:pt x="0" y="11"/>
                      <a:pt x="6" y="17"/>
                    </a:cubicBezTo>
                    <a:cubicBezTo>
                      <a:pt x="6" y="17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" name="Freeform 334">
                <a:extLst>
                  <a:ext uri="{FF2B5EF4-FFF2-40B4-BE49-F238E27FC236}">
                    <a16:creationId xmlns:a16="http://schemas.microsoft.com/office/drawing/2014/main" id="{8FAA5034-0FF9-4831-8180-C775037FB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061"/>
                <a:ext cx="92" cy="115"/>
              </a:xfrm>
              <a:custGeom>
                <a:avLst/>
                <a:gdLst>
                  <a:gd name="T0" fmla="*/ 992 w 28"/>
                  <a:gd name="T1" fmla="*/ 680 h 33"/>
                  <a:gd name="T2" fmla="*/ 496 w 28"/>
                  <a:gd name="T3" fmla="*/ 1397 h 33"/>
                  <a:gd name="T4" fmla="*/ 0 w 28"/>
                  <a:gd name="T5" fmla="*/ 718 h 33"/>
                  <a:gd name="T6" fmla="*/ 496 w 28"/>
                  <a:gd name="T7" fmla="*/ 0 h 33"/>
                  <a:gd name="T8" fmla="*/ 992 w 28"/>
                  <a:gd name="T9" fmla="*/ 68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3">
                    <a:moveTo>
                      <a:pt x="28" y="16"/>
                    </a:moveTo>
                    <a:cubicBezTo>
                      <a:pt x="28" y="25"/>
                      <a:pt x="22" y="33"/>
                      <a:pt x="14" y="33"/>
                    </a:cubicBezTo>
                    <a:cubicBezTo>
                      <a:pt x="7" y="33"/>
                      <a:pt x="1" y="26"/>
                      <a:pt x="0" y="17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" name="Freeform 335">
                <a:extLst>
                  <a:ext uri="{FF2B5EF4-FFF2-40B4-BE49-F238E27FC236}">
                    <a16:creationId xmlns:a16="http://schemas.microsoft.com/office/drawing/2014/main" id="{61760E52-DBF2-45FA-9372-E1D0790E1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984"/>
                <a:ext cx="728" cy="192"/>
              </a:xfrm>
              <a:custGeom>
                <a:avLst/>
                <a:gdLst>
                  <a:gd name="T0" fmla="*/ 75 w 222"/>
                  <a:gd name="T1" fmla="*/ 2339 h 55"/>
                  <a:gd name="T2" fmla="*/ 7473 w 222"/>
                  <a:gd name="T3" fmla="*/ 803 h 55"/>
                  <a:gd name="T4" fmla="*/ 7795 w 222"/>
                  <a:gd name="T5" fmla="*/ 513 h 55"/>
                  <a:gd name="T6" fmla="*/ 7582 w 222"/>
                  <a:gd name="T7" fmla="*/ 0 h 55"/>
                  <a:gd name="T8" fmla="*/ 7506 w 222"/>
                  <a:gd name="T9" fmla="*/ 0 h 55"/>
                  <a:gd name="T10" fmla="*/ 0 w 222"/>
                  <a:gd name="T11" fmla="*/ 939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2" h="55">
                    <a:moveTo>
                      <a:pt x="2" y="55"/>
                    </a:move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9"/>
                      <a:pt x="220" y="16"/>
                      <a:pt x="221" y="12"/>
                    </a:cubicBezTo>
                    <a:cubicBezTo>
                      <a:pt x="222" y="7"/>
                      <a:pt x="220" y="2"/>
                      <a:pt x="215" y="0"/>
                    </a:cubicBezTo>
                    <a:cubicBezTo>
                      <a:pt x="215" y="0"/>
                      <a:pt x="213" y="0"/>
                      <a:pt x="213" y="0"/>
                    </a:cubicBezTo>
                    <a:cubicBezTo>
                      <a:pt x="0" y="22"/>
                      <a:pt x="0" y="22"/>
                      <a:pt x="0" y="2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" name="Freeform 336">
                <a:extLst>
                  <a:ext uri="{FF2B5EF4-FFF2-40B4-BE49-F238E27FC236}">
                    <a16:creationId xmlns:a16="http://schemas.microsoft.com/office/drawing/2014/main" id="{D4145DC8-87A1-44C0-84BE-60DCB6477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043"/>
                <a:ext cx="680" cy="126"/>
              </a:xfrm>
              <a:custGeom>
                <a:avLst/>
                <a:gdLst>
                  <a:gd name="T0" fmla="*/ 14 w 680"/>
                  <a:gd name="T1" fmla="*/ 112 h 126"/>
                  <a:gd name="T2" fmla="*/ 0 w 680"/>
                  <a:gd name="T3" fmla="*/ 126 h 126"/>
                  <a:gd name="T4" fmla="*/ 670 w 680"/>
                  <a:gd name="T5" fmla="*/ 4 h 126"/>
                  <a:gd name="T6" fmla="*/ 680 w 680"/>
                  <a:gd name="T7" fmla="*/ 0 h 126"/>
                  <a:gd name="T8" fmla="*/ 14 w 680"/>
                  <a:gd name="T9" fmla="*/ 112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0" h="126">
                    <a:moveTo>
                      <a:pt x="14" y="112"/>
                    </a:moveTo>
                    <a:lnTo>
                      <a:pt x="0" y="126"/>
                    </a:lnTo>
                    <a:lnTo>
                      <a:pt x="670" y="4"/>
                    </a:lnTo>
                    <a:lnTo>
                      <a:pt x="680" y="0"/>
                    </a:lnTo>
                    <a:lnTo>
                      <a:pt x="14" y="11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" name="Freeform 337">
                <a:extLst>
                  <a:ext uri="{FF2B5EF4-FFF2-40B4-BE49-F238E27FC236}">
                    <a16:creationId xmlns:a16="http://schemas.microsoft.com/office/drawing/2014/main" id="{9764E033-D8D9-49CB-BD01-A1CEAF71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040"/>
                <a:ext cx="729" cy="227"/>
              </a:xfrm>
              <a:custGeom>
                <a:avLst/>
                <a:gdLst>
                  <a:gd name="T0" fmla="*/ 7786 w 222"/>
                  <a:gd name="T1" fmla="*/ 464 h 65"/>
                  <a:gd name="T2" fmla="*/ 7612 w 222"/>
                  <a:gd name="T3" fmla="*/ 0 h 65"/>
                  <a:gd name="T4" fmla="*/ 7507 w 222"/>
                  <a:gd name="T5" fmla="*/ 0 h 65"/>
                  <a:gd name="T6" fmla="*/ 0 w 222"/>
                  <a:gd name="T7" fmla="*/ 1317 h 65"/>
                  <a:gd name="T8" fmla="*/ 141 w 222"/>
                  <a:gd name="T9" fmla="*/ 2769 h 65"/>
                  <a:gd name="T10" fmla="*/ 7507 w 222"/>
                  <a:gd name="T11" fmla="*/ 803 h 65"/>
                  <a:gd name="T12" fmla="*/ 7786 w 222"/>
                  <a:gd name="T13" fmla="*/ 464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65">
                    <a:moveTo>
                      <a:pt x="220" y="11"/>
                    </a:moveTo>
                    <a:cubicBezTo>
                      <a:pt x="222" y="6"/>
                      <a:pt x="219" y="2"/>
                      <a:pt x="215" y="0"/>
                    </a:cubicBezTo>
                    <a:cubicBezTo>
                      <a:pt x="214" y="0"/>
                      <a:pt x="212" y="0"/>
                      <a:pt x="2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8"/>
                      <a:pt x="219" y="16"/>
                      <a:pt x="220" y="1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" name="Freeform 338">
                <a:extLst>
                  <a:ext uri="{FF2B5EF4-FFF2-40B4-BE49-F238E27FC236}">
                    <a16:creationId xmlns:a16="http://schemas.microsoft.com/office/drawing/2014/main" id="{231FD1D8-CFF9-470E-AF2A-120E14039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148"/>
                <a:ext cx="95" cy="119"/>
              </a:xfrm>
              <a:custGeom>
                <a:avLst/>
                <a:gdLst>
                  <a:gd name="T0" fmla="*/ 986 w 29"/>
                  <a:gd name="T1" fmla="*/ 686 h 34"/>
                  <a:gd name="T2" fmla="*/ 527 w 29"/>
                  <a:gd name="T3" fmla="*/ 1460 h 34"/>
                  <a:gd name="T4" fmla="*/ 0 w 29"/>
                  <a:gd name="T5" fmla="*/ 774 h 34"/>
                  <a:gd name="T6" fmla="*/ 462 w 29"/>
                  <a:gd name="T7" fmla="*/ 0 h 34"/>
                  <a:gd name="T8" fmla="*/ 986 w 29"/>
                  <a:gd name="T9" fmla="*/ 68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8" y="16"/>
                    </a:moveTo>
                    <a:cubicBezTo>
                      <a:pt x="29" y="25"/>
                      <a:pt x="23" y="33"/>
                      <a:pt x="15" y="34"/>
                    </a:cubicBezTo>
                    <a:cubicBezTo>
                      <a:pt x="8" y="34"/>
                      <a:pt x="1" y="27"/>
                      <a:pt x="0" y="18"/>
                    </a:cubicBezTo>
                    <a:cubicBezTo>
                      <a:pt x="0" y="8"/>
                      <a:pt x="6" y="1"/>
                      <a:pt x="13" y="0"/>
                    </a:cubicBezTo>
                    <a:cubicBezTo>
                      <a:pt x="21" y="0"/>
                      <a:pt x="27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" name="Freeform 339">
                <a:extLst>
                  <a:ext uri="{FF2B5EF4-FFF2-40B4-BE49-F238E27FC236}">
                    <a16:creationId xmlns:a16="http://schemas.microsoft.com/office/drawing/2014/main" id="{0627C76F-081C-4D6E-9CF1-4BCDBE7D0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152"/>
                <a:ext cx="99" cy="108"/>
              </a:xfrm>
              <a:custGeom>
                <a:avLst/>
                <a:gdLst>
                  <a:gd name="T0" fmla="*/ 861 w 30"/>
                  <a:gd name="T1" fmla="*/ 631 h 31"/>
                  <a:gd name="T2" fmla="*/ 142 w 30"/>
                  <a:gd name="T3" fmla="*/ 425 h 31"/>
                  <a:gd name="T4" fmla="*/ 611 w 30"/>
                  <a:gd name="T5" fmla="*/ 84 h 31"/>
                  <a:gd name="T6" fmla="*/ 861 w 30"/>
                  <a:gd name="T7" fmla="*/ 63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24" y="15"/>
                    </a:moveTo>
                    <a:cubicBezTo>
                      <a:pt x="11" y="8"/>
                      <a:pt x="0" y="31"/>
                      <a:pt x="4" y="10"/>
                    </a:cubicBezTo>
                    <a:cubicBezTo>
                      <a:pt x="5" y="4"/>
                      <a:pt x="11" y="0"/>
                      <a:pt x="17" y="2"/>
                    </a:cubicBezTo>
                    <a:cubicBezTo>
                      <a:pt x="26" y="3"/>
                      <a:pt x="30" y="19"/>
                      <a:pt x="24" y="15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" name="Freeform 340">
                <a:extLst>
                  <a:ext uri="{FF2B5EF4-FFF2-40B4-BE49-F238E27FC236}">
                    <a16:creationId xmlns:a16="http://schemas.microsoft.com/office/drawing/2014/main" id="{BC4283DC-3BB7-4EBE-BD37-F5338583D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225"/>
                <a:ext cx="73" cy="39"/>
              </a:xfrm>
              <a:custGeom>
                <a:avLst/>
                <a:gdLst>
                  <a:gd name="T0" fmla="*/ 0 w 22"/>
                  <a:gd name="T1" fmla="*/ 50 h 11"/>
                  <a:gd name="T2" fmla="*/ 475 w 22"/>
                  <a:gd name="T3" fmla="*/ 440 h 11"/>
                  <a:gd name="T4" fmla="*/ 803 w 22"/>
                  <a:gd name="T5" fmla="*/ 0 h 11"/>
                  <a:gd name="T6" fmla="*/ 441 w 22"/>
                  <a:gd name="T7" fmla="*/ 351 h 11"/>
                  <a:gd name="T8" fmla="*/ 0 w 22"/>
                  <a:gd name="T9" fmla="*/ 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cubicBezTo>
                      <a:pt x="0" y="1"/>
                      <a:pt x="4" y="11"/>
                      <a:pt x="13" y="10"/>
                    </a:cubicBezTo>
                    <a:cubicBezTo>
                      <a:pt x="21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2" y="8"/>
                    </a:cubicBezTo>
                    <a:cubicBezTo>
                      <a:pt x="6" y="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" name="Freeform 341">
                <a:extLst>
                  <a:ext uri="{FF2B5EF4-FFF2-40B4-BE49-F238E27FC236}">
                    <a16:creationId xmlns:a16="http://schemas.microsoft.com/office/drawing/2014/main" id="{D7494F62-7242-4A98-A97C-C5484B08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054"/>
                <a:ext cx="673" cy="168"/>
              </a:xfrm>
              <a:custGeom>
                <a:avLst/>
                <a:gdLst>
                  <a:gd name="T0" fmla="*/ 0 w 205"/>
                  <a:gd name="T1" fmla="*/ 1372 h 48"/>
                  <a:gd name="T2" fmla="*/ 76 w 205"/>
                  <a:gd name="T3" fmla="*/ 2058 h 48"/>
                  <a:gd name="T4" fmla="*/ 7176 w 205"/>
                  <a:gd name="T5" fmla="*/ 343 h 48"/>
                  <a:gd name="T6" fmla="*/ 7114 w 205"/>
                  <a:gd name="T7" fmla="*/ 0 h 48"/>
                  <a:gd name="T8" fmla="*/ 0 w 205"/>
                  <a:gd name="T9" fmla="*/ 137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5" h="48">
                    <a:moveTo>
                      <a:pt x="0" y="32"/>
                    </a:moveTo>
                    <a:cubicBezTo>
                      <a:pt x="0" y="32"/>
                      <a:pt x="6" y="41"/>
                      <a:pt x="2" y="48"/>
                    </a:cubicBezTo>
                    <a:cubicBezTo>
                      <a:pt x="203" y="8"/>
                      <a:pt x="203" y="8"/>
                      <a:pt x="203" y="8"/>
                    </a:cubicBezTo>
                    <a:cubicBezTo>
                      <a:pt x="203" y="8"/>
                      <a:pt x="205" y="2"/>
                      <a:pt x="201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" name="Freeform 342">
                <a:extLst>
                  <a:ext uri="{FF2B5EF4-FFF2-40B4-BE49-F238E27FC236}">
                    <a16:creationId xmlns:a16="http://schemas.microsoft.com/office/drawing/2014/main" id="{AD8EF6FE-2EBB-48C9-B8CD-DB9DC75B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061"/>
                <a:ext cx="670" cy="136"/>
              </a:xfrm>
              <a:custGeom>
                <a:avLst/>
                <a:gdLst>
                  <a:gd name="T0" fmla="*/ 0 w 204"/>
                  <a:gd name="T1" fmla="*/ 1531 h 39"/>
                  <a:gd name="T2" fmla="*/ 7196 w 204"/>
                  <a:gd name="T3" fmla="*/ 0 h 39"/>
                  <a:gd name="T4" fmla="*/ 7196 w 204"/>
                  <a:gd name="T5" fmla="*/ 35 h 39"/>
                  <a:gd name="T6" fmla="*/ 33 w 204"/>
                  <a:gd name="T7" fmla="*/ 1653 h 39"/>
                  <a:gd name="T8" fmla="*/ 0 w 204"/>
                  <a:gd name="T9" fmla="*/ 153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39">
                    <a:moveTo>
                      <a:pt x="0" y="36"/>
                    </a:moveTo>
                    <a:cubicBezTo>
                      <a:pt x="203" y="0"/>
                      <a:pt x="203" y="0"/>
                      <a:pt x="203" y="0"/>
                    </a:cubicBezTo>
                    <a:cubicBezTo>
                      <a:pt x="203" y="0"/>
                      <a:pt x="204" y="1"/>
                      <a:pt x="203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8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" name="Freeform 343">
                <a:extLst>
                  <a:ext uri="{FF2B5EF4-FFF2-40B4-BE49-F238E27FC236}">
                    <a16:creationId xmlns:a16="http://schemas.microsoft.com/office/drawing/2014/main" id="{041426AC-A17F-43BD-87AC-0DB578BD8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187"/>
                <a:ext cx="19" cy="59"/>
              </a:xfrm>
              <a:custGeom>
                <a:avLst/>
                <a:gdLst>
                  <a:gd name="T0" fmla="*/ 101 w 6"/>
                  <a:gd name="T1" fmla="*/ 0 h 17"/>
                  <a:gd name="T2" fmla="*/ 190 w 6"/>
                  <a:gd name="T3" fmla="*/ 711 h 17"/>
                  <a:gd name="T4" fmla="*/ 101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3" y="0"/>
                      <a:pt x="0" y="11"/>
                      <a:pt x="6" y="17"/>
                    </a:cubicBezTo>
                    <a:cubicBezTo>
                      <a:pt x="6" y="17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" name="Freeform 344">
                <a:extLst>
                  <a:ext uri="{FF2B5EF4-FFF2-40B4-BE49-F238E27FC236}">
                    <a16:creationId xmlns:a16="http://schemas.microsoft.com/office/drawing/2014/main" id="{62D24D44-D9AE-4CE0-892A-4DFDA4CA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148"/>
                <a:ext cx="95" cy="119"/>
              </a:xfrm>
              <a:custGeom>
                <a:avLst/>
                <a:gdLst>
                  <a:gd name="T0" fmla="*/ 986 w 29"/>
                  <a:gd name="T1" fmla="*/ 686 h 34"/>
                  <a:gd name="T2" fmla="*/ 527 w 29"/>
                  <a:gd name="T3" fmla="*/ 1460 h 34"/>
                  <a:gd name="T4" fmla="*/ 0 w 29"/>
                  <a:gd name="T5" fmla="*/ 774 h 34"/>
                  <a:gd name="T6" fmla="*/ 462 w 29"/>
                  <a:gd name="T7" fmla="*/ 0 h 34"/>
                  <a:gd name="T8" fmla="*/ 986 w 29"/>
                  <a:gd name="T9" fmla="*/ 68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4">
                    <a:moveTo>
                      <a:pt x="28" y="16"/>
                    </a:moveTo>
                    <a:cubicBezTo>
                      <a:pt x="29" y="25"/>
                      <a:pt x="23" y="33"/>
                      <a:pt x="15" y="34"/>
                    </a:cubicBezTo>
                    <a:cubicBezTo>
                      <a:pt x="8" y="34"/>
                      <a:pt x="1" y="27"/>
                      <a:pt x="0" y="18"/>
                    </a:cubicBezTo>
                    <a:cubicBezTo>
                      <a:pt x="0" y="8"/>
                      <a:pt x="6" y="0"/>
                      <a:pt x="13" y="0"/>
                    </a:cubicBezTo>
                    <a:cubicBezTo>
                      <a:pt x="21" y="0"/>
                      <a:pt x="27" y="7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" name="Freeform 345">
                <a:extLst>
                  <a:ext uri="{FF2B5EF4-FFF2-40B4-BE49-F238E27FC236}">
                    <a16:creationId xmlns:a16="http://schemas.microsoft.com/office/drawing/2014/main" id="{11FEDA16-CD11-4784-A4B0-F7EEFA931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040"/>
                <a:ext cx="729" cy="224"/>
              </a:xfrm>
              <a:custGeom>
                <a:avLst/>
                <a:gdLst>
                  <a:gd name="T0" fmla="*/ 141 w 222"/>
                  <a:gd name="T1" fmla="*/ 2744 h 64"/>
                  <a:gd name="T2" fmla="*/ 7507 w 222"/>
                  <a:gd name="T3" fmla="*/ 823 h 64"/>
                  <a:gd name="T4" fmla="*/ 7786 w 222"/>
                  <a:gd name="T5" fmla="*/ 480 h 64"/>
                  <a:gd name="T6" fmla="*/ 7612 w 222"/>
                  <a:gd name="T7" fmla="*/ 0 h 64"/>
                  <a:gd name="T8" fmla="*/ 7507 w 222"/>
                  <a:gd name="T9" fmla="*/ 0 h 64"/>
                  <a:gd name="T10" fmla="*/ 0 w 222"/>
                  <a:gd name="T11" fmla="*/ 1337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2" h="64">
                    <a:moveTo>
                      <a:pt x="4" y="64"/>
                    </a:moveTo>
                    <a:cubicBezTo>
                      <a:pt x="212" y="19"/>
                      <a:pt x="212" y="19"/>
                      <a:pt x="212" y="19"/>
                    </a:cubicBezTo>
                    <a:cubicBezTo>
                      <a:pt x="216" y="18"/>
                      <a:pt x="219" y="16"/>
                      <a:pt x="220" y="11"/>
                    </a:cubicBezTo>
                    <a:cubicBezTo>
                      <a:pt x="222" y="6"/>
                      <a:pt x="219" y="2"/>
                      <a:pt x="215" y="0"/>
                    </a:cubicBezTo>
                    <a:cubicBezTo>
                      <a:pt x="214" y="0"/>
                      <a:pt x="212" y="0"/>
                      <a:pt x="212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" name="Freeform 346">
                <a:extLst>
                  <a:ext uri="{FF2B5EF4-FFF2-40B4-BE49-F238E27FC236}">
                    <a16:creationId xmlns:a16="http://schemas.microsoft.com/office/drawing/2014/main" id="{D180255E-742B-4B58-9335-6DD9E9F90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099"/>
                <a:ext cx="673" cy="158"/>
              </a:xfrm>
              <a:custGeom>
                <a:avLst/>
                <a:gdLst>
                  <a:gd name="T0" fmla="*/ 13 w 673"/>
                  <a:gd name="T1" fmla="*/ 144 h 158"/>
                  <a:gd name="T2" fmla="*/ 0 w 673"/>
                  <a:gd name="T3" fmla="*/ 158 h 158"/>
                  <a:gd name="T4" fmla="*/ 663 w 673"/>
                  <a:gd name="T5" fmla="*/ 4 h 158"/>
                  <a:gd name="T6" fmla="*/ 673 w 673"/>
                  <a:gd name="T7" fmla="*/ 0 h 158"/>
                  <a:gd name="T8" fmla="*/ 13 w 673"/>
                  <a:gd name="T9" fmla="*/ 144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3" h="158">
                    <a:moveTo>
                      <a:pt x="13" y="144"/>
                    </a:moveTo>
                    <a:lnTo>
                      <a:pt x="0" y="158"/>
                    </a:lnTo>
                    <a:lnTo>
                      <a:pt x="663" y="4"/>
                    </a:lnTo>
                    <a:lnTo>
                      <a:pt x="673" y="0"/>
                    </a:lnTo>
                    <a:lnTo>
                      <a:pt x="13" y="14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" name="Freeform 347">
                <a:extLst>
                  <a:ext uri="{FF2B5EF4-FFF2-40B4-BE49-F238E27FC236}">
                    <a16:creationId xmlns:a16="http://schemas.microsoft.com/office/drawing/2014/main" id="{BA84AAEA-F15E-4175-9BC3-2A951329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085"/>
                <a:ext cx="722" cy="277"/>
              </a:xfrm>
              <a:custGeom>
                <a:avLst/>
                <a:gdLst>
                  <a:gd name="T0" fmla="*/ 7745 w 220"/>
                  <a:gd name="T1" fmla="*/ 515 h 79"/>
                  <a:gd name="T2" fmla="*/ 7496 w 220"/>
                  <a:gd name="T3" fmla="*/ 49 h 79"/>
                  <a:gd name="T4" fmla="*/ 7420 w 220"/>
                  <a:gd name="T5" fmla="*/ 49 h 79"/>
                  <a:gd name="T6" fmla="*/ 0 w 220"/>
                  <a:gd name="T7" fmla="*/ 1981 h 79"/>
                  <a:gd name="T8" fmla="*/ 246 w 220"/>
                  <a:gd name="T9" fmla="*/ 3405 h 79"/>
                  <a:gd name="T10" fmla="*/ 7453 w 220"/>
                  <a:gd name="T11" fmla="*/ 859 h 79"/>
                  <a:gd name="T12" fmla="*/ 7745 w 220"/>
                  <a:gd name="T13" fmla="*/ 515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0" h="79">
                    <a:moveTo>
                      <a:pt x="219" y="12"/>
                    </a:moveTo>
                    <a:cubicBezTo>
                      <a:pt x="220" y="6"/>
                      <a:pt x="217" y="2"/>
                      <a:pt x="212" y="1"/>
                    </a:cubicBezTo>
                    <a:cubicBezTo>
                      <a:pt x="211" y="0"/>
                      <a:pt x="210" y="1"/>
                      <a:pt x="21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211" y="20"/>
                      <a:pt x="211" y="20"/>
                      <a:pt x="211" y="20"/>
                    </a:cubicBezTo>
                    <a:cubicBezTo>
                      <a:pt x="215" y="19"/>
                      <a:pt x="218" y="16"/>
                      <a:pt x="219" y="1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" name="Freeform 348">
                <a:extLst>
                  <a:ext uri="{FF2B5EF4-FFF2-40B4-BE49-F238E27FC236}">
                    <a16:creationId xmlns:a16="http://schemas.microsoft.com/office/drawing/2014/main" id="{A1855DD8-72BA-4A23-B847-FAD3763CF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243"/>
                <a:ext cx="95" cy="122"/>
              </a:xfrm>
              <a:custGeom>
                <a:avLst/>
                <a:gdLst>
                  <a:gd name="T0" fmla="*/ 986 w 29"/>
                  <a:gd name="T1" fmla="*/ 680 h 35"/>
                  <a:gd name="T2" fmla="*/ 599 w 29"/>
                  <a:gd name="T3" fmla="*/ 1447 h 35"/>
                  <a:gd name="T4" fmla="*/ 33 w 29"/>
                  <a:gd name="T5" fmla="*/ 802 h 35"/>
                  <a:gd name="T6" fmla="*/ 419 w 29"/>
                  <a:gd name="T7" fmla="*/ 35 h 35"/>
                  <a:gd name="T8" fmla="*/ 986 w 29"/>
                  <a:gd name="T9" fmla="*/ 68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5">
                    <a:moveTo>
                      <a:pt x="28" y="16"/>
                    </a:moveTo>
                    <a:cubicBezTo>
                      <a:pt x="29" y="25"/>
                      <a:pt x="24" y="33"/>
                      <a:pt x="17" y="34"/>
                    </a:cubicBezTo>
                    <a:cubicBezTo>
                      <a:pt x="9" y="35"/>
                      <a:pt x="2" y="28"/>
                      <a:pt x="1" y="19"/>
                    </a:cubicBezTo>
                    <a:cubicBezTo>
                      <a:pt x="0" y="10"/>
                      <a:pt x="5" y="2"/>
                      <a:pt x="12" y="1"/>
                    </a:cubicBezTo>
                    <a:cubicBezTo>
                      <a:pt x="20" y="0"/>
                      <a:pt x="27" y="7"/>
                      <a:pt x="28" y="16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" name="Freeform 349">
                <a:extLst>
                  <a:ext uri="{FF2B5EF4-FFF2-40B4-BE49-F238E27FC236}">
                    <a16:creationId xmlns:a16="http://schemas.microsoft.com/office/drawing/2014/main" id="{08DEE9A8-B247-4536-BA22-88A63FC6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250"/>
                <a:ext cx="95" cy="112"/>
              </a:xfrm>
              <a:custGeom>
                <a:avLst/>
                <a:gdLst>
                  <a:gd name="T0" fmla="*/ 848 w 29"/>
                  <a:gd name="T1" fmla="*/ 602 h 32"/>
                  <a:gd name="T2" fmla="*/ 108 w 29"/>
                  <a:gd name="T3" fmla="*/ 480 h 32"/>
                  <a:gd name="T4" fmla="*/ 557 w 29"/>
                  <a:gd name="T5" fmla="*/ 49 h 32"/>
                  <a:gd name="T6" fmla="*/ 848 w 29"/>
                  <a:gd name="T7" fmla="*/ 602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2">
                    <a:moveTo>
                      <a:pt x="24" y="14"/>
                    </a:moveTo>
                    <a:cubicBezTo>
                      <a:pt x="10" y="7"/>
                      <a:pt x="0" y="32"/>
                      <a:pt x="3" y="11"/>
                    </a:cubicBezTo>
                    <a:cubicBezTo>
                      <a:pt x="3" y="4"/>
                      <a:pt x="9" y="0"/>
                      <a:pt x="16" y="1"/>
                    </a:cubicBezTo>
                    <a:cubicBezTo>
                      <a:pt x="24" y="2"/>
                      <a:pt x="29" y="17"/>
                      <a:pt x="24" y="14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" name="Freeform 350">
                <a:extLst>
                  <a:ext uri="{FF2B5EF4-FFF2-40B4-BE49-F238E27FC236}">
                    <a16:creationId xmlns:a16="http://schemas.microsoft.com/office/drawing/2014/main" id="{7223D7CB-23B3-44D5-86AF-3F143F434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320"/>
                <a:ext cx="72" cy="42"/>
              </a:xfrm>
              <a:custGeom>
                <a:avLst/>
                <a:gdLst>
                  <a:gd name="T0" fmla="*/ 0 w 22"/>
                  <a:gd name="T1" fmla="*/ 88 h 12"/>
                  <a:gd name="T2" fmla="*/ 461 w 22"/>
                  <a:gd name="T3" fmla="*/ 480 h 12"/>
                  <a:gd name="T4" fmla="*/ 772 w 22"/>
                  <a:gd name="T5" fmla="*/ 0 h 12"/>
                  <a:gd name="T6" fmla="*/ 419 w 22"/>
                  <a:gd name="T7" fmla="*/ 392 h 12"/>
                  <a:gd name="T8" fmla="*/ 0 w 22"/>
                  <a:gd name="T9" fmla="*/ 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0" y="2"/>
                      <a:pt x="5" y="12"/>
                      <a:pt x="13" y="11"/>
                    </a:cubicBezTo>
                    <a:cubicBezTo>
                      <a:pt x="21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2" y="9"/>
                    </a:cubicBezTo>
                    <a:cubicBezTo>
                      <a:pt x="6" y="1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" name="Freeform 351">
                <a:extLst>
                  <a:ext uri="{FF2B5EF4-FFF2-40B4-BE49-F238E27FC236}">
                    <a16:creationId xmlns:a16="http://schemas.microsoft.com/office/drawing/2014/main" id="{70C25537-8257-4C77-818A-4A67B322B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103"/>
                <a:ext cx="667" cy="213"/>
              </a:xfrm>
              <a:custGeom>
                <a:avLst/>
                <a:gdLst>
                  <a:gd name="T0" fmla="*/ 0 w 203"/>
                  <a:gd name="T1" fmla="*/ 1914 h 61"/>
                  <a:gd name="T2" fmla="*/ 141 w 203"/>
                  <a:gd name="T3" fmla="*/ 2598 h 61"/>
                  <a:gd name="T4" fmla="*/ 7127 w 203"/>
                  <a:gd name="T5" fmla="*/ 293 h 61"/>
                  <a:gd name="T6" fmla="*/ 7061 w 203"/>
                  <a:gd name="T7" fmla="*/ 0 h 61"/>
                  <a:gd name="T8" fmla="*/ 0 w 203"/>
                  <a:gd name="T9" fmla="*/ 1914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3" h="61">
                    <a:moveTo>
                      <a:pt x="0" y="45"/>
                    </a:moveTo>
                    <a:cubicBezTo>
                      <a:pt x="0" y="45"/>
                      <a:pt x="7" y="53"/>
                      <a:pt x="4" y="61"/>
                    </a:cubicBezTo>
                    <a:cubicBezTo>
                      <a:pt x="201" y="7"/>
                      <a:pt x="201" y="7"/>
                      <a:pt x="201" y="7"/>
                    </a:cubicBezTo>
                    <a:cubicBezTo>
                      <a:pt x="201" y="7"/>
                      <a:pt x="203" y="1"/>
                      <a:pt x="199" y="0"/>
                    </a:cubicBez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" name="Freeform 352">
                <a:extLst>
                  <a:ext uri="{FF2B5EF4-FFF2-40B4-BE49-F238E27FC236}">
                    <a16:creationId xmlns:a16="http://schemas.microsoft.com/office/drawing/2014/main" id="{BA8FF37D-A6CC-44F4-A9F2-E72463439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106"/>
                <a:ext cx="660" cy="186"/>
              </a:xfrm>
              <a:custGeom>
                <a:avLst/>
                <a:gdLst>
                  <a:gd name="T0" fmla="*/ 0 w 201"/>
                  <a:gd name="T1" fmla="*/ 2120 h 53"/>
                  <a:gd name="T2" fmla="*/ 7083 w 201"/>
                  <a:gd name="T3" fmla="*/ 0 h 53"/>
                  <a:gd name="T4" fmla="*/ 7083 w 201"/>
                  <a:gd name="T5" fmla="*/ 49 h 53"/>
                  <a:gd name="T6" fmla="*/ 33 w 201"/>
                  <a:gd name="T7" fmla="*/ 2292 h 53"/>
                  <a:gd name="T8" fmla="*/ 0 w 201"/>
                  <a:gd name="T9" fmla="*/ 212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53">
                    <a:moveTo>
                      <a:pt x="0" y="49"/>
                    </a:move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1" y="1"/>
                      <a:pt x="200" y="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2"/>
                      <a:pt x="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" name="Freeform 353">
                <a:extLst>
                  <a:ext uri="{FF2B5EF4-FFF2-40B4-BE49-F238E27FC236}">
                    <a16:creationId xmlns:a16="http://schemas.microsoft.com/office/drawing/2014/main" id="{601D2DFF-BEA6-4FF2-AAF6-65780E00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288"/>
                <a:ext cx="23" cy="56"/>
              </a:xfrm>
              <a:custGeom>
                <a:avLst/>
                <a:gdLst>
                  <a:gd name="T0" fmla="*/ 108 w 7"/>
                  <a:gd name="T1" fmla="*/ 0 h 16"/>
                  <a:gd name="T2" fmla="*/ 250 w 7"/>
                  <a:gd name="T3" fmla="*/ 686 h 16"/>
                  <a:gd name="T4" fmla="*/ 108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3" y="0"/>
                    </a:moveTo>
                    <a:cubicBezTo>
                      <a:pt x="3" y="0"/>
                      <a:pt x="0" y="10"/>
                      <a:pt x="7" y="16"/>
                    </a:cubicBezTo>
                    <a:cubicBezTo>
                      <a:pt x="7" y="16"/>
                      <a:pt x="1" y="1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" name="Freeform 354">
                <a:extLst>
                  <a:ext uri="{FF2B5EF4-FFF2-40B4-BE49-F238E27FC236}">
                    <a16:creationId xmlns:a16="http://schemas.microsoft.com/office/drawing/2014/main" id="{996896F5-6E6D-48E5-BB1D-6DB7F1AED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243"/>
                <a:ext cx="95" cy="122"/>
              </a:xfrm>
              <a:custGeom>
                <a:avLst/>
                <a:gdLst>
                  <a:gd name="T0" fmla="*/ 986 w 29"/>
                  <a:gd name="T1" fmla="*/ 680 h 35"/>
                  <a:gd name="T2" fmla="*/ 599 w 29"/>
                  <a:gd name="T3" fmla="*/ 1447 h 35"/>
                  <a:gd name="T4" fmla="*/ 33 w 29"/>
                  <a:gd name="T5" fmla="*/ 802 h 35"/>
                  <a:gd name="T6" fmla="*/ 419 w 29"/>
                  <a:gd name="T7" fmla="*/ 35 h 35"/>
                  <a:gd name="T8" fmla="*/ 986 w 29"/>
                  <a:gd name="T9" fmla="*/ 68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5">
                    <a:moveTo>
                      <a:pt x="28" y="16"/>
                    </a:moveTo>
                    <a:cubicBezTo>
                      <a:pt x="29" y="25"/>
                      <a:pt x="24" y="33"/>
                      <a:pt x="17" y="34"/>
                    </a:cubicBezTo>
                    <a:cubicBezTo>
                      <a:pt x="9" y="35"/>
                      <a:pt x="2" y="28"/>
                      <a:pt x="1" y="19"/>
                    </a:cubicBezTo>
                    <a:cubicBezTo>
                      <a:pt x="0" y="10"/>
                      <a:pt x="5" y="2"/>
                      <a:pt x="12" y="1"/>
                    </a:cubicBezTo>
                    <a:cubicBezTo>
                      <a:pt x="20" y="0"/>
                      <a:pt x="27" y="6"/>
                      <a:pt x="28" y="16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" name="Freeform 355">
                <a:extLst>
                  <a:ext uri="{FF2B5EF4-FFF2-40B4-BE49-F238E27FC236}">
                    <a16:creationId xmlns:a16="http://schemas.microsoft.com/office/drawing/2014/main" id="{6FB11834-27BF-40A5-A177-5FBAC507B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085"/>
                <a:ext cx="722" cy="277"/>
              </a:xfrm>
              <a:custGeom>
                <a:avLst/>
                <a:gdLst>
                  <a:gd name="T0" fmla="*/ 217 w 220"/>
                  <a:gd name="T1" fmla="*/ 3405 h 79"/>
                  <a:gd name="T2" fmla="*/ 7453 w 220"/>
                  <a:gd name="T3" fmla="*/ 859 h 79"/>
                  <a:gd name="T4" fmla="*/ 7745 w 220"/>
                  <a:gd name="T5" fmla="*/ 515 h 79"/>
                  <a:gd name="T6" fmla="*/ 7496 w 220"/>
                  <a:gd name="T7" fmla="*/ 49 h 79"/>
                  <a:gd name="T8" fmla="*/ 7420 w 220"/>
                  <a:gd name="T9" fmla="*/ 49 h 79"/>
                  <a:gd name="T10" fmla="*/ 0 w 220"/>
                  <a:gd name="T11" fmla="*/ 1981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0" h="79">
                    <a:moveTo>
                      <a:pt x="6" y="79"/>
                    </a:moveTo>
                    <a:cubicBezTo>
                      <a:pt x="211" y="20"/>
                      <a:pt x="211" y="20"/>
                      <a:pt x="211" y="20"/>
                    </a:cubicBezTo>
                    <a:cubicBezTo>
                      <a:pt x="215" y="19"/>
                      <a:pt x="218" y="16"/>
                      <a:pt x="219" y="12"/>
                    </a:cubicBezTo>
                    <a:cubicBezTo>
                      <a:pt x="220" y="6"/>
                      <a:pt x="217" y="2"/>
                      <a:pt x="212" y="1"/>
                    </a:cubicBezTo>
                    <a:cubicBezTo>
                      <a:pt x="211" y="0"/>
                      <a:pt x="210" y="1"/>
                      <a:pt x="210" y="1"/>
                    </a:cubicBezTo>
                    <a:cubicBezTo>
                      <a:pt x="0" y="46"/>
                      <a:pt x="0" y="46"/>
                      <a:pt x="0" y="46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" name="Freeform 356">
                <a:extLst>
                  <a:ext uri="{FF2B5EF4-FFF2-40B4-BE49-F238E27FC236}">
                    <a16:creationId xmlns:a16="http://schemas.microsoft.com/office/drawing/2014/main" id="{5C93ED65-F90C-43E1-98F1-6DD6D9580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145"/>
                <a:ext cx="663" cy="206"/>
              </a:xfrm>
              <a:custGeom>
                <a:avLst/>
                <a:gdLst>
                  <a:gd name="T0" fmla="*/ 10 w 663"/>
                  <a:gd name="T1" fmla="*/ 192 h 206"/>
                  <a:gd name="T2" fmla="*/ 0 w 663"/>
                  <a:gd name="T3" fmla="*/ 206 h 206"/>
                  <a:gd name="T4" fmla="*/ 653 w 663"/>
                  <a:gd name="T5" fmla="*/ 7 h 206"/>
                  <a:gd name="T6" fmla="*/ 663 w 663"/>
                  <a:gd name="T7" fmla="*/ 0 h 206"/>
                  <a:gd name="T8" fmla="*/ 10 w 663"/>
                  <a:gd name="T9" fmla="*/ 192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3" h="206">
                    <a:moveTo>
                      <a:pt x="10" y="192"/>
                    </a:moveTo>
                    <a:lnTo>
                      <a:pt x="0" y="206"/>
                    </a:lnTo>
                    <a:lnTo>
                      <a:pt x="653" y="7"/>
                    </a:lnTo>
                    <a:lnTo>
                      <a:pt x="663" y="0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" name="Freeform 357">
                <a:extLst>
                  <a:ext uri="{FF2B5EF4-FFF2-40B4-BE49-F238E27FC236}">
                    <a16:creationId xmlns:a16="http://schemas.microsoft.com/office/drawing/2014/main" id="{F26195C0-DDF8-49C3-B6B6-80DF4C110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201"/>
                <a:ext cx="709" cy="332"/>
              </a:xfrm>
              <a:custGeom>
                <a:avLst/>
                <a:gdLst>
                  <a:gd name="T0" fmla="*/ 7638 w 216"/>
                  <a:gd name="T1" fmla="*/ 465 h 95"/>
                  <a:gd name="T2" fmla="*/ 7359 w 216"/>
                  <a:gd name="T3" fmla="*/ 35 h 95"/>
                  <a:gd name="T4" fmla="*/ 7284 w 216"/>
                  <a:gd name="T5" fmla="*/ 35 h 95"/>
                  <a:gd name="T6" fmla="*/ 0 w 216"/>
                  <a:gd name="T7" fmla="*/ 2649 h 95"/>
                  <a:gd name="T8" fmla="*/ 322 w 216"/>
                  <a:gd name="T9" fmla="*/ 4054 h 95"/>
                  <a:gd name="T10" fmla="*/ 7392 w 216"/>
                  <a:gd name="T11" fmla="*/ 856 h 95"/>
                  <a:gd name="T12" fmla="*/ 7638 w 216"/>
                  <a:gd name="T13" fmla="*/ 465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95">
                    <a:moveTo>
                      <a:pt x="216" y="11"/>
                    </a:moveTo>
                    <a:cubicBezTo>
                      <a:pt x="216" y="6"/>
                      <a:pt x="213" y="2"/>
                      <a:pt x="208" y="1"/>
                    </a:cubicBezTo>
                    <a:cubicBezTo>
                      <a:pt x="207" y="0"/>
                      <a:pt x="206" y="1"/>
                      <a:pt x="206" y="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209" y="20"/>
                      <a:pt x="209" y="20"/>
                      <a:pt x="209" y="20"/>
                    </a:cubicBezTo>
                    <a:cubicBezTo>
                      <a:pt x="212" y="19"/>
                      <a:pt x="215" y="16"/>
                      <a:pt x="216" y="11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" name="Freeform 358">
                <a:extLst>
                  <a:ext uri="{FF2B5EF4-FFF2-40B4-BE49-F238E27FC236}">
                    <a16:creationId xmlns:a16="http://schemas.microsoft.com/office/drawing/2014/main" id="{133A902D-6EA2-42EA-871C-50F869BD4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411"/>
                <a:ext cx="98" cy="126"/>
              </a:xfrm>
              <a:custGeom>
                <a:avLst/>
                <a:gdLst>
                  <a:gd name="T0" fmla="*/ 970 w 30"/>
                  <a:gd name="T1" fmla="*/ 651 h 36"/>
                  <a:gd name="T2" fmla="*/ 630 w 30"/>
                  <a:gd name="T3" fmla="*/ 1509 h 36"/>
                  <a:gd name="T4" fmla="*/ 33 w 30"/>
                  <a:gd name="T5" fmla="*/ 907 h 36"/>
                  <a:gd name="T6" fmla="*/ 415 w 30"/>
                  <a:gd name="T7" fmla="*/ 88 h 36"/>
                  <a:gd name="T8" fmla="*/ 970 w 30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28" y="15"/>
                    </a:moveTo>
                    <a:cubicBezTo>
                      <a:pt x="30" y="25"/>
                      <a:pt x="26" y="33"/>
                      <a:pt x="18" y="35"/>
                    </a:cubicBezTo>
                    <a:cubicBezTo>
                      <a:pt x="11" y="36"/>
                      <a:pt x="3" y="30"/>
                      <a:pt x="1" y="21"/>
                    </a:cubicBezTo>
                    <a:cubicBezTo>
                      <a:pt x="0" y="12"/>
                      <a:pt x="4" y="3"/>
                      <a:pt x="12" y="2"/>
                    </a:cubicBezTo>
                    <a:cubicBezTo>
                      <a:pt x="19" y="0"/>
                      <a:pt x="27" y="6"/>
                      <a:pt x="28" y="15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" name="Freeform 359">
                <a:extLst>
                  <a:ext uri="{FF2B5EF4-FFF2-40B4-BE49-F238E27FC236}">
                    <a16:creationId xmlns:a16="http://schemas.microsoft.com/office/drawing/2014/main" id="{156EC01B-83A3-458D-8108-CA625CEA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425"/>
                <a:ext cx="92" cy="112"/>
              </a:xfrm>
              <a:custGeom>
                <a:avLst/>
                <a:gdLst>
                  <a:gd name="T0" fmla="*/ 779 w 28"/>
                  <a:gd name="T1" fmla="*/ 515 h 32"/>
                  <a:gd name="T2" fmla="*/ 33 w 28"/>
                  <a:gd name="T3" fmla="*/ 431 h 32"/>
                  <a:gd name="T4" fmla="*/ 463 w 28"/>
                  <a:gd name="T5" fmla="*/ 0 h 32"/>
                  <a:gd name="T6" fmla="*/ 779 w 28"/>
                  <a:gd name="T7" fmla="*/ 51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22" y="12"/>
                    </a:moveTo>
                    <a:cubicBezTo>
                      <a:pt x="7" y="7"/>
                      <a:pt x="0" y="32"/>
                      <a:pt x="1" y="10"/>
                    </a:cubicBezTo>
                    <a:cubicBezTo>
                      <a:pt x="1" y="4"/>
                      <a:pt x="7" y="0"/>
                      <a:pt x="13" y="0"/>
                    </a:cubicBezTo>
                    <a:cubicBezTo>
                      <a:pt x="21" y="0"/>
                      <a:pt x="28" y="15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" name="Freeform 360">
                <a:extLst>
                  <a:ext uri="{FF2B5EF4-FFF2-40B4-BE49-F238E27FC236}">
                    <a16:creationId xmlns:a16="http://schemas.microsoft.com/office/drawing/2014/main" id="{016D0669-C690-4C3B-97E6-F325D4239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88"/>
                <a:ext cx="72" cy="45"/>
              </a:xfrm>
              <a:custGeom>
                <a:avLst/>
                <a:gdLst>
                  <a:gd name="T0" fmla="*/ 0 w 22"/>
                  <a:gd name="T1" fmla="*/ 121 h 13"/>
                  <a:gd name="T2" fmla="*/ 494 w 22"/>
                  <a:gd name="T3" fmla="*/ 457 h 13"/>
                  <a:gd name="T4" fmla="*/ 772 w 22"/>
                  <a:gd name="T5" fmla="*/ 0 h 13"/>
                  <a:gd name="T6" fmla="*/ 461 w 22"/>
                  <a:gd name="T7" fmla="*/ 370 h 13"/>
                  <a:gd name="T8" fmla="*/ 0 w 22"/>
                  <a:gd name="T9" fmla="*/ 12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3">
                    <a:moveTo>
                      <a:pt x="0" y="3"/>
                    </a:moveTo>
                    <a:cubicBezTo>
                      <a:pt x="0" y="3"/>
                      <a:pt x="5" y="13"/>
                      <a:pt x="14" y="11"/>
                    </a:cubicBezTo>
                    <a:cubicBezTo>
                      <a:pt x="22" y="9"/>
                      <a:pt x="22" y="0"/>
                      <a:pt x="22" y="0"/>
                    </a:cubicBezTo>
                    <a:cubicBezTo>
                      <a:pt x="22" y="0"/>
                      <a:pt x="19" y="8"/>
                      <a:pt x="13" y="9"/>
                    </a:cubicBezTo>
                    <a:cubicBezTo>
                      <a:pt x="7" y="1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" name="Freeform 361">
                <a:extLst>
                  <a:ext uri="{FF2B5EF4-FFF2-40B4-BE49-F238E27FC236}">
                    <a16:creationId xmlns:a16="http://schemas.microsoft.com/office/drawing/2014/main" id="{2F61399E-84F6-4519-B340-CA16D02D9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218"/>
                <a:ext cx="653" cy="266"/>
              </a:xfrm>
              <a:custGeom>
                <a:avLst/>
                <a:gdLst>
                  <a:gd name="T0" fmla="*/ 0 w 199"/>
                  <a:gd name="T1" fmla="*/ 2538 h 76"/>
                  <a:gd name="T2" fmla="*/ 174 w 199"/>
                  <a:gd name="T3" fmla="*/ 3259 h 76"/>
                  <a:gd name="T4" fmla="*/ 6999 w 199"/>
                  <a:gd name="T5" fmla="*/ 308 h 76"/>
                  <a:gd name="T6" fmla="*/ 6891 w 199"/>
                  <a:gd name="T7" fmla="*/ 0 h 76"/>
                  <a:gd name="T8" fmla="*/ 0 w 199"/>
                  <a:gd name="T9" fmla="*/ 253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9" h="76">
                    <a:moveTo>
                      <a:pt x="0" y="59"/>
                    </a:moveTo>
                    <a:cubicBezTo>
                      <a:pt x="0" y="59"/>
                      <a:pt x="8" y="67"/>
                      <a:pt x="5" y="76"/>
                    </a:cubicBezTo>
                    <a:cubicBezTo>
                      <a:pt x="198" y="7"/>
                      <a:pt x="198" y="7"/>
                      <a:pt x="198" y="7"/>
                    </a:cubicBezTo>
                    <a:cubicBezTo>
                      <a:pt x="198" y="7"/>
                      <a:pt x="199" y="1"/>
                      <a:pt x="195" y="0"/>
                    </a:cubicBez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" name="Freeform 362">
                <a:extLst>
                  <a:ext uri="{FF2B5EF4-FFF2-40B4-BE49-F238E27FC236}">
                    <a16:creationId xmlns:a16="http://schemas.microsoft.com/office/drawing/2014/main" id="{28DDEC57-A470-48D7-B090-542093BD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222"/>
                <a:ext cx="646" cy="238"/>
              </a:xfrm>
              <a:custGeom>
                <a:avLst/>
                <a:gdLst>
                  <a:gd name="T0" fmla="*/ 0 w 197"/>
                  <a:gd name="T1" fmla="*/ 2744 h 68"/>
                  <a:gd name="T2" fmla="*/ 6916 w 197"/>
                  <a:gd name="T3" fmla="*/ 0 h 68"/>
                  <a:gd name="T4" fmla="*/ 6916 w 197"/>
                  <a:gd name="T5" fmla="*/ 49 h 68"/>
                  <a:gd name="T6" fmla="*/ 33 w 197"/>
                  <a:gd name="T7" fmla="*/ 2916 h 68"/>
                  <a:gd name="T8" fmla="*/ 0 w 197"/>
                  <a:gd name="T9" fmla="*/ 274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68">
                    <a:moveTo>
                      <a:pt x="0" y="64"/>
                    </a:move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0"/>
                      <a:pt x="197" y="0"/>
                      <a:pt x="196" y="1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68"/>
                      <a:pt x="1" y="66"/>
                      <a:pt x="0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" name="Freeform 363">
                <a:extLst>
                  <a:ext uri="{FF2B5EF4-FFF2-40B4-BE49-F238E27FC236}">
                    <a16:creationId xmlns:a16="http://schemas.microsoft.com/office/drawing/2014/main" id="{87F6D920-5776-497E-A48A-F14EDE7B2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460"/>
                <a:ext cx="26" cy="56"/>
              </a:xfrm>
              <a:custGeom>
                <a:avLst/>
                <a:gdLst>
                  <a:gd name="T0" fmla="*/ 75 w 8"/>
                  <a:gd name="T1" fmla="*/ 0 h 16"/>
                  <a:gd name="T2" fmla="*/ 276 w 8"/>
                  <a:gd name="T3" fmla="*/ 686 h 16"/>
                  <a:gd name="T4" fmla="*/ 75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2" y="0"/>
                    </a:moveTo>
                    <a:cubicBezTo>
                      <a:pt x="2" y="0"/>
                      <a:pt x="0" y="11"/>
                      <a:pt x="8" y="16"/>
                    </a:cubicBezTo>
                    <a:cubicBezTo>
                      <a:pt x="8" y="16"/>
                      <a:pt x="1" y="1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" name="Freeform 364">
                <a:extLst>
                  <a:ext uri="{FF2B5EF4-FFF2-40B4-BE49-F238E27FC236}">
                    <a16:creationId xmlns:a16="http://schemas.microsoft.com/office/drawing/2014/main" id="{3E064EB4-FE97-4C79-8D5B-80B786BD8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411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509 h 36"/>
                  <a:gd name="T4" fmla="*/ 76 w 31"/>
                  <a:gd name="T5" fmla="*/ 907 h 36"/>
                  <a:gd name="T6" fmla="*/ 464 w 31"/>
                  <a:gd name="T7" fmla="*/ 88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7" y="33"/>
                      <a:pt x="19" y="35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0" y="0"/>
                      <a:pt x="28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" name="Freeform 365">
                <a:extLst>
                  <a:ext uri="{FF2B5EF4-FFF2-40B4-BE49-F238E27FC236}">
                    <a16:creationId xmlns:a16="http://schemas.microsoft.com/office/drawing/2014/main" id="{B4DD63BC-8216-4D84-B1CF-FAD971D4F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201"/>
                <a:ext cx="709" cy="329"/>
              </a:xfrm>
              <a:custGeom>
                <a:avLst/>
                <a:gdLst>
                  <a:gd name="T0" fmla="*/ 322 w 216"/>
                  <a:gd name="T1" fmla="*/ 4032 h 94"/>
                  <a:gd name="T2" fmla="*/ 7392 w 216"/>
                  <a:gd name="T3" fmla="*/ 858 h 94"/>
                  <a:gd name="T4" fmla="*/ 7638 w 216"/>
                  <a:gd name="T5" fmla="*/ 480 h 94"/>
                  <a:gd name="T6" fmla="*/ 7359 w 216"/>
                  <a:gd name="T7" fmla="*/ 49 h 94"/>
                  <a:gd name="T8" fmla="*/ 7284 w 216"/>
                  <a:gd name="T9" fmla="*/ 49 h 94"/>
                  <a:gd name="T10" fmla="*/ 0 w 216"/>
                  <a:gd name="T11" fmla="*/ 266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" h="94">
                    <a:moveTo>
                      <a:pt x="9" y="94"/>
                    </a:moveTo>
                    <a:cubicBezTo>
                      <a:pt x="209" y="20"/>
                      <a:pt x="209" y="20"/>
                      <a:pt x="209" y="20"/>
                    </a:cubicBezTo>
                    <a:cubicBezTo>
                      <a:pt x="212" y="19"/>
                      <a:pt x="215" y="16"/>
                      <a:pt x="216" y="11"/>
                    </a:cubicBezTo>
                    <a:cubicBezTo>
                      <a:pt x="216" y="6"/>
                      <a:pt x="213" y="2"/>
                      <a:pt x="208" y="1"/>
                    </a:cubicBezTo>
                    <a:cubicBezTo>
                      <a:pt x="207" y="0"/>
                      <a:pt x="206" y="1"/>
                      <a:pt x="206" y="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" name="Freeform 366">
                <a:extLst>
                  <a:ext uri="{FF2B5EF4-FFF2-40B4-BE49-F238E27FC236}">
                    <a16:creationId xmlns:a16="http://schemas.microsoft.com/office/drawing/2014/main" id="{E4300EAB-2D34-4475-A967-D4BD918ED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260"/>
                <a:ext cx="646" cy="259"/>
              </a:xfrm>
              <a:custGeom>
                <a:avLst/>
                <a:gdLst>
                  <a:gd name="T0" fmla="*/ 13 w 646"/>
                  <a:gd name="T1" fmla="*/ 245 h 259"/>
                  <a:gd name="T2" fmla="*/ 0 w 646"/>
                  <a:gd name="T3" fmla="*/ 259 h 259"/>
                  <a:gd name="T4" fmla="*/ 636 w 646"/>
                  <a:gd name="T5" fmla="*/ 7 h 259"/>
                  <a:gd name="T6" fmla="*/ 646 w 646"/>
                  <a:gd name="T7" fmla="*/ 0 h 259"/>
                  <a:gd name="T8" fmla="*/ 13 w 646"/>
                  <a:gd name="T9" fmla="*/ 245 h 2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6" h="259">
                    <a:moveTo>
                      <a:pt x="13" y="245"/>
                    </a:moveTo>
                    <a:lnTo>
                      <a:pt x="0" y="259"/>
                    </a:lnTo>
                    <a:lnTo>
                      <a:pt x="636" y="7"/>
                    </a:lnTo>
                    <a:lnTo>
                      <a:pt x="646" y="0"/>
                    </a:lnTo>
                    <a:lnTo>
                      <a:pt x="13" y="245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" name="Freeform 367">
                <a:extLst>
                  <a:ext uri="{FF2B5EF4-FFF2-40B4-BE49-F238E27FC236}">
                    <a16:creationId xmlns:a16="http://schemas.microsoft.com/office/drawing/2014/main" id="{D8AAEF17-157E-4F5E-BAEA-EDC471D1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208"/>
                <a:ext cx="696" cy="371"/>
              </a:xfrm>
              <a:custGeom>
                <a:avLst/>
                <a:gdLst>
                  <a:gd name="T0" fmla="*/ 7502 w 212"/>
                  <a:gd name="T1" fmla="*/ 431 h 106"/>
                  <a:gd name="T2" fmla="*/ 7223 w 212"/>
                  <a:gd name="T3" fmla="*/ 0 h 106"/>
                  <a:gd name="T4" fmla="*/ 7147 w 212"/>
                  <a:gd name="T5" fmla="*/ 0 h 106"/>
                  <a:gd name="T6" fmla="*/ 0 w 212"/>
                  <a:gd name="T7" fmla="*/ 3175 h 106"/>
                  <a:gd name="T8" fmla="*/ 387 w 212"/>
                  <a:gd name="T9" fmla="*/ 4547 h 106"/>
                  <a:gd name="T10" fmla="*/ 7285 w 212"/>
                  <a:gd name="T11" fmla="*/ 823 h 106"/>
                  <a:gd name="T12" fmla="*/ 7502 w 212"/>
                  <a:gd name="T13" fmla="*/ 431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106">
                    <a:moveTo>
                      <a:pt x="212" y="10"/>
                    </a:moveTo>
                    <a:cubicBezTo>
                      <a:pt x="212" y="4"/>
                      <a:pt x="209" y="0"/>
                      <a:pt x="204" y="0"/>
                    </a:cubicBezTo>
                    <a:cubicBezTo>
                      <a:pt x="203" y="0"/>
                      <a:pt x="202" y="0"/>
                      <a:pt x="202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9" y="18"/>
                      <a:pt x="212" y="14"/>
                      <a:pt x="212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" name="Freeform 368">
                <a:extLst>
                  <a:ext uri="{FF2B5EF4-FFF2-40B4-BE49-F238E27FC236}">
                    <a16:creationId xmlns:a16="http://schemas.microsoft.com/office/drawing/2014/main" id="{AD4A8FE0-AC01-4275-928C-C1A8FCDE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460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12 w 32"/>
                  <a:gd name="T3" fmla="*/ 1460 h 36"/>
                  <a:gd name="T4" fmla="*/ 108 w 32"/>
                  <a:gd name="T5" fmla="*/ 907 h 36"/>
                  <a:gd name="T6" fmla="*/ 420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0" y="34"/>
                    </a:cubicBezTo>
                    <a:cubicBezTo>
                      <a:pt x="13" y="36"/>
                      <a:pt x="5" y="30"/>
                      <a:pt x="3" y="21"/>
                    </a:cubicBezTo>
                    <a:cubicBezTo>
                      <a:pt x="0" y="12"/>
                      <a:pt x="4" y="4"/>
                      <a:pt x="12" y="2"/>
                    </a:cubicBezTo>
                    <a:cubicBezTo>
                      <a:pt x="19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" name="Freeform 369">
                <a:extLst>
                  <a:ext uri="{FF2B5EF4-FFF2-40B4-BE49-F238E27FC236}">
                    <a16:creationId xmlns:a16="http://schemas.microsoft.com/office/drawing/2014/main" id="{4C5173AE-2806-4B15-B8C0-84EFA426F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470"/>
                <a:ext cx="92" cy="116"/>
              </a:xfrm>
              <a:custGeom>
                <a:avLst/>
                <a:gdLst>
                  <a:gd name="T0" fmla="*/ 779 w 28"/>
                  <a:gd name="T1" fmla="*/ 520 h 33"/>
                  <a:gd name="T2" fmla="*/ 33 w 28"/>
                  <a:gd name="T3" fmla="*/ 482 h 33"/>
                  <a:gd name="T4" fmla="*/ 421 w 28"/>
                  <a:gd name="T5" fmla="*/ 0 h 33"/>
                  <a:gd name="T6" fmla="*/ 779 w 28"/>
                  <a:gd name="T7" fmla="*/ 52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22" y="12"/>
                    </a:moveTo>
                    <a:cubicBezTo>
                      <a:pt x="7" y="7"/>
                      <a:pt x="1" y="33"/>
                      <a:pt x="1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20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" name="Freeform 370">
                <a:extLst>
                  <a:ext uri="{FF2B5EF4-FFF2-40B4-BE49-F238E27FC236}">
                    <a16:creationId xmlns:a16="http://schemas.microsoft.com/office/drawing/2014/main" id="{E14285D9-F093-4154-B4CD-C25EC0D5E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533"/>
                <a:ext cx="75" cy="49"/>
              </a:xfrm>
              <a:custGeom>
                <a:avLst/>
                <a:gdLst>
                  <a:gd name="T0" fmla="*/ 0 w 23"/>
                  <a:gd name="T1" fmla="*/ 221 h 14"/>
                  <a:gd name="T2" fmla="*/ 489 w 23"/>
                  <a:gd name="T3" fmla="*/ 480 h 14"/>
                  <a:gd name="T4" fmla="*/ 766 w 23"/>
                  <a:gd name="T5" fmla="*/ 0 h 14"/>
                  <a:gd name="T6" fmla="*/ 489 w 23"/>
                  <a:gd name="T7" fmla="*/ 431 h 14"/>
                  <a:gd name="T8" fmla="*/ 0 w 23"/>
                  <a:gd name="T9" fmla="*/ 22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5"/>
                    </a:moveTo>
                    <a:cubicBezTo>
                      <a:pt x="0" y="5"/>
                      <a:pt x="6" y="14"/>
                      <a:pt x="14" y="11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8"/>
                      <a:pt x="14" y="10"/>
                    </a:cubicBezTo>
                    <a:cubicBezTo>
                      <a:pt x="8" y="11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" name="Freeform 371">
                <a:extLst>
                  <a:ext uri="{FF2B5EF4-FFF2-40B4-BE49-F238E27FC236}">
                    <a16:creationId xmlns:a16="http://schemas.microsoft.com/office/drawing/2014/main" id="{8231D3FF-2C8E-4549-8C1B-20A1F0C3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222"/>
                <a:ext cx="637" cy="304"/>
              </a:xfrm>
              <a:custGeom>
                <a:avLst/>
                <a:gdLst>
                  <a:gd name="T0" fmla="*/ 0 w 194"/>
                  <a:gd name="T1" fmla="*/ 3030 h 87"/>
                  <a:gd name="T2" fmla="*/ 217 w 194"/>
                  <a:gd name="T3" fmla="*/ 3711 h 87"/>
                  <a:gd name="T4" fmla="*/ 6869 w 194"/>
                  <a:gd name="T5" fmla="*/ 255 h 87"/>
                  <a:gd name="T6" fmla="*/ 6728 w 194"/>
                  <a:gd name="T7" fmla="*/ 0 h 87"/>
                  <a:gd name="T8" fmla="*/ 0 w 194"/>
                  <a:gd name="T9" fmla="*/ 303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87">
                    <a:moveTo>
                      <a:pt x="0" y="71"/>
                    </a:moveTo>
                    <a:cubicBezTo>
                      <a:pt x="0" y="71"/>
                      <a:pt x="8" y="79"/>
                      <a:pt x="6" y="87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4" y="6"/>
                      <a:pt x="194" y="1"/>
                      <a:pt x="190" y="0"/>
                    </a:cubicBez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" name="Freeform 372">
                <a:extLst>
                  <a:ext uri="{FF2B5EF4-FFF2-40B4-BE49-F238E27FC236}">
                    <a16:creationId xmlns:a16="http://schemas.microsoft.com/office/drawing/2014/main" id="{B189BB81-5B76-4CDC-A543-015F03A6F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225"/>
                <a:ext cx="633" cy="277"/>
              </a:xfrm>
              <a:custGeom>
                <a:avLst/>
                <a:gdLst>
                  <a:gd name="T0" fmla="*/ 0 w 193"/>
                  <a:gd name="T1" fmla="*/ 3271 h 79"/>
                  <a:gd name="T2" fmla="*/ 6776 w 193"/>
                  <a:gd name="T3" fmla="*/ 0 h 79"/>
                  <a:gd name="T4" fmla="*/ 6776 w 193"/>
                  <a:gd name="T5" fmla="*/ 49 h 79"/>
                  <a:gd name="T6" fmla="*/ 75 w 193"/>
                  <a:gd name="T7" fmla="*/ 3405 h 79"/>
                  <a:gd name="T8" fmla="*/ 0 w 193"/>
                  <a:gd name="T9" fmla="*/ 32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3" h="79">
                    <a:moveTo>
                      <a:pt x="0" y="76"/>
                    </a:moveTo>
                    <a:cubicBezTo>
                      <a:pt x="192" y="0"/>
                      <a:pt x="192" y="0"/>
                      <a:pt x="192" y="0"/>
                    </a:cubicBezTo>
                    <a:cubicBezTo>
                      <a:pt x="192" y="0"/>
                      <a:pt x="193" y="0"/>
                      <a:pt x="192" y="1"/>
                    </a:cubicBezTo>
                    <a:cubicBezTo>
                      <a:pt x="2" y="79"/>
                      <a:pt x="2" y="79"/>
                      <a:pt x="2" y="79"/>
                    </a:cubicBezTo>
                    <a:cubicBezTo>
                      <a:pt x="2" y="79"/>
                      <a:pt x="1" y="78"/>
                      <a:pt x="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" name="Freeform 373">
                <a:extLst>
                  <a:ext uri="{FF2B5EF4-FFF2-40B4-BE49-F238E27FC236}">
                    <a16:creationId xmlns:a16="http://schemas.microsoft.com/office/drawing/2014/main" id="{8E004769-88E8-43AD-9F22-7A5C677B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509"/>
                <a:ext cx="23" cy="56"/>
              </a:xfrm>
              <a:custGeom>
                <a:avLst/>
                <a:gdLst>
                  <a:gd name="T0" fmla="*/ 33 w 7"/>
                  <a:gd name="T1" fmla="*/ 0 h 16"/>
                  <a:gd name="T2" fmla="*/ 250 w 7"/>
                  <a:gd name="T3" fmla="*/ 686 h 16"/>
                  <a:gd name="T4" fmla="*/ 33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0"/>
                      <a:pt x="0" y="11"/>
                      <a:pt x="7" y="16"/>
                    </a:cubicBezTo>
                    <a:cubicBezTo>
                      <a:pt x="7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" name="Freeform 374">
                <a:extLst>
                  <a:ext uri="{FF2B5EF4-FFF2-40B4-BE49-F238E27FC236}">
                    <a16:creationId xmlns:a16="http://schemas.microsoft.com/office/drawing/2014/main" id="{55BD348D-D9CA-44CB-99A2-726CB4E83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456"/>
                <a:ext cx="105" cy="130"/>
              </a:xfrm>
              <a:custGeom>
                <a:avLst/>
                <a:gdLst>
                  <a:gd name="T0" fmla="*/ 1024 w 32"/>
                  <a:gd name="T1" fmla="*/ 654 h 37"/>
                  <a:gd name="T2" fmla="*/ 712 w 32"/>
                  <a:gd name="T3" fmla="*/ 1518 h 37"/>
                  <a:gd name="T4" fmla="*/ 108 w 32"/>
                  <a:gd name="T5" fmla="*/ 952 h 37"/>
                  <a:gd name="T6" fmla="*/ 387 w 32"/>
                  <a:gd name="T7" fmla="*/ 88 h 37"/>
                  <a:gd name="T8" fmla="*/ 1024 w 32"/>
                  <a:gd name="T9" fmla="*/ 654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5"/>
                    </a:moveTo>
                    <a:cubicBezTo>
                      <a:pt x="32" y="24"/>
                      <a:pt x="28" y="33"/>
                      <a:pt x="20" y="35"/>
                    </a:cubicBezTo>
                    <a:cubicBezTo>
                      <a:pt x="13" y="37"/>
                      <a:pt x="5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" name="Freeform 375">
                <a:extLst>
                  <a:ext uri="{FF2B5EF4-FFF2-40B4-BE49-F238E27FC236}">
                    <a16:creationId xmlns:a16="http://schemas.microsoft.com/office/drawing/2014/main" id="{3DC53E5B-6D66-4D48-858E-1C459B490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208"/>
                <a:ext cx="696" cy="371"/>
              </a:xfrm>
              <a:custGeom>
                <a:avLst/>
                <a:gdLst>
                  <a:gd name="T0" fmla="*/ 387 w 212"/>
                  <a:gd name="T1" fmla="*/ 4547 h 106"/>
                  <a:gd name="T2" fmla="*/ 7285 w 212"/>
                  <a:gd name="T3" fmla="*/ 823 h 106"/>
                  <a:gd name="T4" fmla="*/ 7502 w 212"/>
                  <a:gd name="T5" fmla="*/ 431 h 106"/>
                  <a:gd name="T6" fmla="*/ 7223 w 212"/>
                  <a:gd name="T7" fmla="*/ 0 h 106"/>
                  <a:gd name="T8" fmla="*/ 7147 w 212"/>
                  <a:gd name="T9" fmla="*/ 0 h 106"/>
                  <a:gd name="T10" fmla="*/ 0 w 212"/>
                  <a:gd name="T11" fmla="*/ 3175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106">
                    <a:moveTo>
                      <a:pt x="11" y="106"/>
                    </a:moveTo>
                    <a:cubicBezTo>
                      <a:pt x="206" y="19"/>
                      <a:pt x="206" y="19"/>
                      <a:pt x="206" y="19"/>
                    </a:cubicBezTo>
                    <a:cubicBezTo>
                      <a:pt x="209" y="18"/>
                      <a:pt x="212" y="14"/>
                      <a:pt x="212" y="10"/>
                    </a:cubicBezTo>
                    <a:cubicBezTo>
                      <a:pt x="212" y="4"/>
                      <a:pt x="209" y="1"/>
                      <a:pt x="204" y="0"/>
                    </a:cubicBezTo>
                    <a:cubicBezTo>
                      <a:pt x="203" y="0"/>
                      <a:pt x="202" y="0"/>
                      <a:pt x="202" y="0"/>
                    </a:cubicBezTo>
                    <a:cubicBezTo>
                      <a:pt x="0" y="74"/>
                      <a:pt x="0" y="74"/>
                      <a:pt x="0" y="74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" name="Freeform 376">
                <a:extLst>
                  <a:ext uri="{FF2B5EF4-FFF2-40B4-BE49-F238E27FC236}">
                    <a16:creationId xmlns:a16="http://schemas.microsoft.com/office/drawing/2014/main" id="{926AD37D-B9F2-498C-9554-CF9DB5B57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264"/>
                <a:ext cx="630" cy="301"/>
              </a:xfrm>
              <a:custGeom>
                <a:avLst/>
                <a:gdLst>
                  <a:gd name="T0" fmla="*/ 9 w 630"/>
                  <a:gd name="T1" fmla="*/ 283 h 301"/>
                  <a:gd name="T2" fmla="*/ 0 w 630"/>
                  <a:gd name="T3" fmla="*/ 301 h 301"/>
                  <a:gd name="T4" fmla="*/ 620 w 630"/>
                  <a:gd name="T5" fmla="*/ 7 h 301"/>
                  <a:gd name="T6" fmla="*/ 630 w 630"/>
                  <a:gd name="T7" fmla="*/ 0 h 301"/>
                  <a:gd name="T8" fmla="*/ 9 w 630"/>
                  <a:gd name="T9" fmla="*/ 283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0" h="301">
                    <a:moveTo>
                      <a:pt x="9" y="283"/>
                    </a:moveTo>
                    <a:lnTo>
                      <a:pt x="0" y="301"/>
                    </a:lnTo>
                    <a:lnTo>
                      <a:pt x="620" y="7"/>
                    </a:lnTo>
                    <a:lnTo>
                      <a:pt x="630" y="0"/>
                    </a:lnTo>
                    <a:lnTo>
                      <a:pt x="9" y="283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" name="Freeform 377">
                <a:extLst>
                  <a:ext uri="{FF2B5EF4-FFF2-40B4-BE49-F238E27FC236}">
                    <a16:creationId xmlns:a16="http://schemas.microsoft.com/office/drawing/2014/main" id="{FF1E0E20-2419-49C1-9933-8667B47CC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211"/>
                <a:ext cx="686" cy="399"/>
              </a:xfrm>
              <a:custGeom>
                <a:avLst/>
                <a:gdLst>
                  <a:gd name="T0" fmla="*/ 7392 w 209"/>
                  <a:gd name="T1" fmla="*/ 431 h 114"/>
                  <a:gd name="T2" fmla="*/ 7109 w 209"/>
                  <a:gd name="T3" fmla="*/ 49 h 114"/>
                  <a:gd name="T4" fmla="*/ 7001 w 209"/>
                  <a:gd name="T5" fmla="*/ 49 h 114"/>
                  <a:gd name="T6" fmla="*/ 0 w 209"/>
                  <a:gd name="T7" fmla="*/ 3567 h 114"/>
                  <a:gd name="T8" fmla="*/ 420 w 209"/>
                  <a:gd name="T9" fmla="*/ 4890 h 114"/>
                  <a:gd name="T10" fmla="*/ 7175 w 209"/>
                  <a:gd name="T11" fmla="*/ 858 h 114"/>
                  <a:gd name="T12" fmla="*/ 7392 w 209"/>
                  <a:gd name="T13" fmla="*/ 431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114">
                    <a:moveTo>
                      <a:pt x="209" y="10"/>
                    </a:moveTo>
                    <a:cubicBezTo>
                      <a:pt x="209" y="5"/>
                      <a:pt x="205" y="1"/>
                      <a:pt x="201" y="1"/>
                    </a:cubicBezTo>
                    <a:cubicBezTo>
                      <a:pt x="200" y="0"/>
                      <a:pt x="198" y="1"/>
                      <a:pt x="198" y="1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6" y="18"/>
                      <a:pt x="209" y="15"/>
                      <a:pt x="209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" name="Freeform 378">
                <a:extLst>
                  <a:ext uri="{FF2B5EF4-FFF2-40B4-BE49-F238E27FC236}">
                    <a16:creationId xmlns:a16="http://schemas.microsoft.com/office/drawing/2014/main" id="{91CB4DFC-6223-4032-8E69-06EB06F66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491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4" y="36"/>
                      <a:pt x="6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8" y="0"/>
                      <a:pt x="26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" name="Freeform 379">
                <a:extLst>
                  <a:ext uri="{FF2B5EF4-FFF2-40B4-BE49-F238E27FC236}">
                    <a16:creationId xmlns:a16="http://schemas.microsoft.com/office/drawing/2014/main" id="{F9CC269E-343C-403B-BAB8-63616EE4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502"/>
                <a:ext cx="92" cy="119"/>
              </a:xfrm>
              <a:custGeom>
                <a:avLst/>
                <a:gdLst>
                  <a:gd name="T0" fmla="*/ 779 w 28"/>
                  <a:gd name="T1" fmla="*/ 564 h 34"/>
                  <a:gd name="T2" fmla="*/ 33 w 28"/>
                  <a:gd name="T3" fmla="*/ 515 h 34"/>
                  <a:gd name="T4" fmla="*/ 421 w 28"/>
                  <a:gd name="T5" fmla="*/ 49 h 34"/>
                  <a:gd name="T6" fmla="*/ 779 w 28"/>
                  <a:gd name="T7" fmla="*/ 56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3"/>
                    </a:moveTo>
                    <a:cubicBezTo>
                      <a:pt x="7" y="8"/>
                      <a:pt x="2" y="34"/>
                      <a:pt x="1" y="12"/>
                    </a:cubicBezTo>
                    <a:cubicBezTo>
                      <a:pt x="0" y="6"/>
                      <a:pt x="5" y="1"/>
                      <a:pt x="12" y="1"/>
                    </a:cubicBezTo>
                    <a:cubicBezTo>
                      <a:pt x="20" y="0"/>
                      <a:pt x="28" y="14"/>
                      <a:pt x="22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" name="Freeform 380">
                <a:extLst>
                  <a:ext uri="{FF2B5EF4-FFF2-40B4-BE49-F238E27FC236}">
                    <a16:creationId xmlns:a16="http://schemas.microsoft.com/office/drawing/2014/main" id="{A37B5C09-4B60-490D-807B-7AEB27544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565"/>
                <a:ext cx="72" cy="52"/>
              </a:xfrm>
              <a:custGeom>
                <a:avLst/>
                <a:gdLst>
                  <a:gd name="T0" fmla="*/ 0 w 22"/>
                  <a:gd name="T1" fmla="*/ 205 h 15"/>
                  <a:gd name="T2" fmla="*/ 494 w 22"/>
                  <a:gd name="T3" fmla="*/ 506 h 15"/>
                  <a:gd name="T4" fmla="*/ 740 w 22"/>
                  <a:gd name="T5" fmla="*/ 0 h 15"/>
                  <a:gd name="T6" fmla="*/ 461 w 22"/>
                  <a:gd name="T7" fmla="*/ 419 h 15"/>
                  <a:gd name="T8" fmla="*/ 0 w 22"/>
                  <a:gd name="T9" fmla="*/ 20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0" y="5"/>
                    </a:moveTo>
                    <a:cubicBezTo>
                      <a:pt x="0" y="5"/>
                      <a:pt x="6" y="15"/>
                      <a:pt x="14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19" y="8"/>
                      <a:pt x="13" y="10"/>
                    </a:cubicBezTo>
                    <a:cubicBezTo>
                      <a:pt x="7" y="12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" name="Freeform 381">
                <a:extLst>
                  <a:ext uri="{FF2B5EF4-FFF2-40B4-BE49-F238E27FC236}">
                    <a16:creationId xmlns:a16="http://schemas.microsoft.com/office/drawing/2014/main" id="{CB1CB4EF-1D69-45FE-A8F9-60628EC61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225"/>
                <a:ext cx="630" cy="333"/>
              </a:xfrm>
              <a:custGeom>
                <a:avLst/>
                <a:gdLst>
                  <a:gd name="T0" fmla="*/ 0 w 192"/>
                  <a:gd name="T1" fmla="*/ 3404 h 95"/>
                  <a:gd name="T2" fmla="*/ 246 w 192"/>
                  <a:gd name="T3" fmla="*/ 4091 h 95"/>
                  <a:gd name="T4" fmla="*/ 6782 w 192"/>
                  <a:gd name="T5" fmla="*/ 308 h 95"/>
                  <a:gd name="T6" fmla="*/ 6645 w 192"/>
                  <a:gd name="T7" fmla="*/ 0 h 95"/>
                  <a:gd name="T8" fmla="*/ 0 w 192"/>
                  <a:gd name="T9" fmla="*/ 340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95">
                    <a:moveTo>
                      <a:pt x="0" y="79"/>
                    </a:moveTo>
                    <a:cubicBezTo>
                      <a:pt x="0" y="79"/>
                      <a:pt x="8" y="86"/>
                      <a:pt x="7" y="95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92" y="7"/>
                      <a:pt x="192" y="1"/>
                      <a:pt x="188" y="0"/>
                    </a:cubicBez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" name="Freeform 382">
                <a:extLst>
                  <a:ext uri="{FF2B5EF4-FFF2-40B4-BE49-F238E27FC236}">
                    <a16:creationId xmlns:a16="http://schemas.microsoft.com/office/drawing/2014/main" id="{6D1A5C9B-9A60-40B3-A9A9-352CDC4BE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229"/>
                <a:ext cx="620" cy="304"/>
              </a:xfrm>
              <a:custGeom>
                <a:avLst/>
                <a:gdLst>
                  <a:gd name="T0" fmla="*/ 0 w 189"/>
                  <a:gd name="T1" fmla="*/ 3589 h 87"/>
                  <a:gd name="T2" fmla="*/ 6672 w 189"/>
                  <a:gd name="T3" fmla="*/ 0 h 87"/>
                  <a:gd name="T4" fmla="*/ 6672 w 189"/>
                  <a:gd name="T5" fmla="*/ 35 h 87"/>
                  <a:gd name="T6" fmla="*/ 75 w 189"/>
                  <a:gd name="T7" fmla="*/ 3711 h 87"/>
                  <a:gd name="T8" fmla="*/ 0 w 189"/>
                  <a:gd name="T9" fmla="*/ 35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9" h="87">
                    <a:moveTo>
                      <a:pt x="0" y="84"/>
                    </a:moveTo>
                    <a:cubicBezTo>
                      <a:pt x="189" y="0"/>
                      <a:pt x="189" y="0"/>
                      <a:pt x="189" y="0"/>
                    </a:cubicBezTo>
                    <a:cubicBezTo>
                      <a:pt x="189" y="0"/>
                      <a:pt x="189" y="1"/>
                      <a:pt x="189" y="1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7"/>
                      <a:pt x="1" y="86"/>
                      <a:pt x="0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" name="Freeform 383">
                <a:extLst>
                  <a:ext uri="{FF2B5EF4-FFF2-40B4-BE49-F238E27FC236}">
                    <a16:creationId xmlns:a16="http://schemas.microsoft.com/office/drawing/2014/main" id="{CE0FD069-C64C-44BB-ABE8-5779BCBC8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544"/>
                <a:ext cx="26" cy="56"/>
              </a:xfrm>
              <a:custGeom>
                <a:avLst/>
                <a:gdLst>
                  <a:gd name="T0" fmla="*/ 33 w 8"/>
                  <a:gd name="T1" fmla="*/ 0 h 16"/>
                  <a:gd name="T2" fmla="*/ 276 w 8"/>
                  <a:gd name="T3" fmla="*/ 686 h 16"/>
                  <a:gd name="T4" fmla="*/ 33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1" y="0"/>
                      <a:pt x="0" y="11"/>
                      <a:pt x="8" y="16"/>
                    </a:cubicBezTo>
                    <a:cubicBezTo>
                      <a:pt x="8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" name="Freeform 384">
                <a:extLst>
                  <a:ext uri="{FF2B5EF4-FFF2-40B4-BE49-F238E27FC236}">
                    <a16:creationId xmlns:a16="http://schemas.microsoft.com/office/drawing/2014/main" id="{4BA199F3-AE9E-49D0-BE14-E0015E433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491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4" y="36"/>
                      <a:pt x="6" y="31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8" y="0"/>
                      <a:pt x="26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" name="Freeform 385">
                <a:extLst>
                  <a:ext uri="{FF2B5EF4-FFF2-40B4-BE49-F238E27FC236}">
                    <a16:creationId xmlns:a16="http://schemas.microsoft.com/office/drawing/2014/main" id="{A5C46A18-CF02-4E14-A665-7139BCB87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211"/>
                <a:ext cx="686" cy="399"/>
              </a:xfrm>
              <a:custGeom>
                <a:avLst/>
                <a:gdLst>
                  <a:gd name="T0" fmla="*/ 420 w 209"/>
                  <a:gd name="T1" fmla="*/ 4890 h 114"/>
                  <a:gd name="T2" fmla="*/ 7175 w 209"/>
                  <a:gd name="T3" fmla="*/ 858 h 114"/>
                  <a:gd name="T4" fmla="*/ 7392 w 209"/>
                  <a:gd name="T5" fmla="*/ 431 h 114"/>
                  <a:gd name="T6" fmla="*/ 7109 w 209"/>
                  <a:gd name="T7" fmla="*/ 49 h 114"/>
                  <a:gd name="T8" fmla="*/ 7001 w 209"/>
                  <a:gd name="T9" fmla="*/ 49 h 114"/>
                  <a:gd name="T10" fmla="*/ 0 w 209"/>
                  <a:gd name="T11" fmla="*/ 356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114">
                    <a:moveTo>
                      <a:pt x="12" y="114"/>
                    </a:moveTo>
                    <a:cubicBezTo>
                      <a:pt x="203" y="20"/>
                      <a:pt x="203" y="20"/>
                      <a:pt x="203" y="20"/>
                    </a:cubicBezTo>
                    <a:cubicBezTo>
                      <a:pt x="206" y="18"/>
                      <a:pt x="209" y="15"/>
                      <a:pt x="209" y="10"/>
                    </a:cubicBezTo>
                    <a:cubicBezTo>
                      <a:pt x="209" y="5"/>
                      <a:pt x="205" y="1"/>
                      <a:pt x="201" y="1"/>
                    </a:cubicBezTo>
                    <a:cubicBezTo>
                      <a:pt x="200" y="0"/>
                      <a:pt x="198" y="1"/>
                      <a:pt x="198" y="1"/>
                    </a:cubicBezTo>
                    <a:cubicBezTo>
                      <a:pt x="0" y="83"/>
                      <a:pt x="0" y="83"/>
                      <a:pt x="0" y="83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" name="Freeform 386">
                <a:extLst>
                  <a:ext uri="{FF2B5EF4-FFF2-40B4-BE49-F238E27FC236}">
                    <a16:creationId xmlns:a16="http://schemas.microsoft.com/office/drawing/2014/main" id="{1A32A1FC-AE4B-4934-9F5F-C6F511895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267"/>
                <a:ext cx="617" cy="329"/>
              </a:xfrm>
              <a:custGeom>
                <a:avLst/>
                <a:gdLst>
                  <a:gd name="T0" fmla="*/ 6 w 617"/>
                  <a:gd name="T1" fmla="*/ 312 h 329"/>
                  <a:gd name="T2" fmla="*/ 0 w 617"/>
                  <a:gd name="T3" fmla="*/ 329 h 329"/>
                  <a:gd name="T4" fmla="*/ 610 w 617"/>
                  <a:gd name="T5" fmla="*/ 11 h 329"/>
                  <a:gd name="T6" fmla="*/ 617 w 617"/>
                  <a:gd name="T7" fmla="*/ 0 h 329"/>
                  <a:gd name="T8" fmla="*/ 6 w 617"/>
                  <a:gd name="T9" fmla="*/ 312 h 3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7" h="329">
                    <a:moveTo>
                      <a:pt x="6" y="312"/>
                    </a:moveTo>
                    <a:lnTo>
                      <a:pt x="0" y="329"/>
                    </a:lnTo>
                    <a:lnTo>
                      <a:pt x="610" y="11"/>
                    </a:lnTo>
                    <a:lnTo>
                      <a:pt x="617" y="0"/>
                    </a:lnTo>
                    <a:lnTo>
                      <a:pt x="6" y="31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" name="Freeform 387">
                <a:extLst>
                  <a:ext uri="{FF2B5EF4-FFF2-40B4-BE49-F238E27FC236}">
                    <a16:creationId xmlns:a16="http://schemas.microsoft.com/office/drawing/2014/main" id="{F31D6EA3-5722-4305-A1F8-9E293086A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34"/>
                <a:ext cx="666" cy="448"/>
              </a:xfrm>
              <a:custGeom>
                <a:avLst/>
                <a:gdLst>
                  <a:gd name="T0" fmla="*/ 7169 w 203"/>
                  <a:gd name="T1" fmla="*/ 392 h 128"/>
                  <a:gd name="T2" fmla="*/ 6847 w 203"/>
                  <a:gd name="T3" fmla="*/ 0 h 128"/>
                  <a:gd name="T4" fmla="*/ 6781 w 203"/>
                  <a:gd name="T5" fmla="*/ 0 h 128"/>
                  <a:gd name="T6" fmla="*/ 0 w 203"/>
                  <a:gd name="T7" fmla="*/ 4165 h 128"/>
                  <a:gd name="T8" fmla="*/ 495 w 203"/>
                  <a:gd name="T9" fmla="*/ 5488 h 128"/>
                  <a:gd name="T10" fmla="*/ 6952 w 203"/>
                  <a:gd name="T11" fmla="*/ 823 h 128"/>
                  <a:gd name="T12" fmla="*/ 7169 w 203"/>
                  <a:gd name="T13" fmla="*/ 392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128">
                    <a:moveTo>
                      <a:pt x="203" y="9"/>
                    </a:moveTo>
                    <a:cubicBezTo>
                      <a:pt x="203" y="4"/>
                      <a:pt x="198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3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" name="Freeform 388">
                <a:extLst>
                  <a:ext uri="{FF2B5EF4-FFF2-40B4-BE49-F238E27FC236}">
                    <a16:creationId xmlns:a16="http://schemas.microsoft.com/office/drawing/2014/main" id="{F1F042E8-2924-4442-A8FD-C0271773F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663"/>
                <a:ext cx="108" cy="129"/>
              </a:xfrm>
              <a:custGeom>
                <a:avLst/>
                <a:gdLst>
                  <a:gd name="T0" fmla="*/ 1018 w 33"/>
                  <a:gd name="T1" fmla="*/ 547 h 37"/>
                  <a:gd name="T2" fmla="*/ 802 w 33"/>
                  <a:gd name="T3" fmla="*/ 1447 h 37"/>
                  <a:gd name="T4" fmla="*/ 141 w 33"/>
                  <a:gd name="T5" fmla="*/ 973 h 37"/>
                  <a:gd name="T6" fmla="*/ 353 w 33"/>
                  <a:gd name="T7" fmla="*/ 122 h 37"/>
                  <a:gd name="T8" fmla="*/ 1018 w 33"/>
                  <a:gd name="T9" fmla="*/ 5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2"/>
                      <a:pt x="30" y="31"/>
                      <a:pt x="23" y="34"/>
                    </a:cubicBezTo>
                    <a:cubicBezTo>
                      <a:pt x="16" y="37"/>
                      <a:pt x="7" y="32"/>
                      <a:pt x="4" y="23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" name="Freeform 389">
                <a:extLst>
                  <a:ext uri="{FF2B5EF4-FFF2-40B4-BE49-F238E27FC236}">
                    <a16:creationId xmlns:a16="http://schemas.microsoft.com/office/drawing/2014/main" id="{047466A2-AF74-4361-9A3E-3EC5ECA7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673"/>
                <a:ext cx="92" cy="123"/>
              </a:xfrm>
              <a:custGeom>
                <a:avLst/>
                <a:gdLst>
                  <a:gd name="T0" fmla="*/ 779 w 28"/>
                  <a:gd name="T1" fmla="*/ 520 h 35"/>
                  <a:gd name="T2" fmla="*/ 33 w 28"/>
                  <a:gd name="T3" fmla="*/ 569 h 35"/>
                  <a:gd name="T4" fmla="*/ 388 w 28"/>
                  <a:gd name="T5" fmla="*/ 49 h 35"/>
                  <a:gd name="T6" fmla="*/ 779 w 28"/>
                  <a:gd name="T7" fmla="*/ 52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2" y="12"/>
                    </a:moveTo>
                    <a:cubicBezTo>
                      <a:pt x="7" y="9"/>
                      <a:pt x="4" y="35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19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" name="Freeform 390">
                <a:extLst>
                  <a:ext uri="{FF2B5EF4-FFF2-40B4-BE49-F238E27FC236}">
                    <a16:creationId xmlns:a16="http://schemas.microsoft.com/office/drawing/2014/main" id="{0AD06DA5-370B-4D70-AB96-B816BD392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733"/>
                <a:ext cx="72" cy="56"/>
              </a:xfrm>
              <a:custGeom>
                <a:avLst/>
                <a:gdLst>
                  <a:gd name="T0" fmla="*/ 0 w 22"/>
                  <a:gd name="T1" fmla="*/ 308 h 16"/>
                  <a:gd name="T2" fmla="*/ 524 w 22"/>
                  <a:gd name="T3" fmla="*/ 515 h 16"/>
                  <a:gd name="T4" fmla="*/ 740 w 22"/>
                  <a:gd name="T5" fmla="*/ 0 h 16"/>
                  <a:gd name="T6" fmla="*/ 494 w 22"/>
                  <a:gd name="T7" fmla="*/ 480 h 16"/>
                  <a:gd name="T8" fmla="*/ 0 w 22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" name="Freeform 391">
                <a:extLst>
                  <a:ext uri="{FF2B5EF4-FFF2-40B4-BE49-F238E27FC236}">
                    <a16:creationId xmlns:a16="http://schemas.microsoft.com/office/drawing/2014/main" id="{AE0282BD-9163-4943-99C6-A03E642F3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344"/>
                <a:ext cx="610" cy="382"/>
              </a:xfrm>
              <a:custGeom>
                <a:avLst/>
                <a:gdLst>
                  <a:gd name="T0" fmla="*/ 0 w 186"/>
                  <a:gd name="T1" fmla="*/ 4041 h 109"/>
                  <a:gd name="T2" fmla="*/ 279 w 186"/>
                  <a:gd name="T3" fmla="*/ 4693 h 109"/>
                  <a:gd name="T4" fmla="*/ 6562 w 186"/>
                  <a:gd name="T5" fmla="*/ 308 h 109"/>
                  <a:gd name="T6" fmla="*/ 6421 w 186"/>
                  <a:gd name="T7" fmla="*/ 0 h 109"/>
                  <a:gd name="T8" fmla="*/ 0 w 186"/>
                  <a:gd name="T9" fmla="*/ 404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09">
                    <a:moveTo>
                      <a:pt x="0" y="94"/>
                    </a:moveTo>
                    <a:cubicBezTo>
                      <a:pt x="0" y="94"/>
                      <a:pt x="9" y="100"/>
                      <a:pt x="8" y="109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6" y="7"/>
                      <a:pt x="186" y="1"/>
                      <a:pt x="182" y="0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" name="Freeform 392">
                <a:extLst>
                  <a:ext uri="{FF2B5EF4-FFF2-40B4-BE49-F238E27FC236}">
                    <a16:creationId xmlns:a16="http://schemas.microsoft.com/office/drawing/2014/main" id="{5F313223-170D-45F9-8A05-ACD65E898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348"/>
                <a:ext cx="597" cy="353"/>
              </a:xfrm>
              <a:custGeom>
                <a:avLst/>
                <a:gdLst>
                  <a:gd name="T0" fmla="*/ 0 w 182"/>
                  <a:gd name="T1" fmla="*/ 4191 h 101"/>
                  <a:gd name="T2" fmla="*/ 6390 w 182"/>
                  <a:gd name="T3" fmla="*/ 0 h 101"/>
                  <a:gd name="T4" fmla="*/ 6423 w 182"/>
                  <a:gd name="T5" fmla="*/ 35 h 101"/>
                  <a:gd name="T6" fmla="*/ 75 w 182"/>
                  <a:gd name="T7" fmla="*/ 4313 h 101"/>
                  <a:gd name="T8" fmla="*/ 0 w 182"/>
                  <a:gd name="T9" fmla="*/ 4191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01">
                    <a:moveTo>
                      <a:pt x="0" y="98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2" y="0"/>
                      <a:pt x="182" y="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1" y="100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" name="Freeform 393">
                <a:extLst>
                  <a:ext uri="{FF2B5EF4-FFF2-40B4-BE49-F238E27FC236}">
                    <a16:creationId xmlns:a16="http://schemas.microsoft.com/office/drawing/2014/main" id="{CFDEFAC1-BA02-4C98-B28E-7F35F0F2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719"/>
                <a:ext cx="26" cy="52"/>
              </a:xfrm>
              <a:custGeom>
                <a:avLst/>
                <a:gdLst>
                  <a:gd name="T0" fmla="*/ 0 w 8"/>
                  <a:gd name="T1" fmla="*/ 0 h 15"/>
                  <a:gd name="T2" fmla="*/ 276 w 8"/>
                  <a:gd name="T3" fmla="*/ 624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0" y="0"/>
                      <a:pt x="0" y="11"/>
                      <a:pt x="8" y="15"/>
                    </a:cubicBezTo>
                    <a:cubicBezTo>
                      <a:pt x="8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" name="Freeform 394">
                <a:extLst>
                  <a:ext uri="{FF2B5EF4-FFF2-40B4-BE49-F238E27FC236}">
                    <a16:creationId xmlns:a16="http://schemas.microsoft.com/office/drawing/2014/main" id="{EA60CEDA-FF25-4669-9D9E-F43FDB82B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663"/>
                <a:ext cx="108" cy="129"/>
              </a:xfrm>
              <a:custGeom>
                <a:avLst/>
                <a:gdLst>
                  <a:gd name="T0" fmla="*/ 1018 w 33"/>
                  <a:gd name="T1" fmla="*/ 547 h 37"/>
                  <a:gd name="T2" fmla="*/ 802 w 33"/>
                  <a:gd name="T3" fmla="*/ 1447 h 37"/>
                  <a:gd name="T4" fmla="*/ 141 w 33"/>
                  <a:gd name="T5" fmla="*/ 973 h 37"/>
                  <a:gd name="T6" fmla="*/ 353 w 33"/>
                  <a:gd name="T7" fmla="*/ 122 h 37"/>
                  <a:gd name="T8" fmla="*/ 1018 w 33"/>
                  <a:gd name="T9" fmla="*/ 5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2"/>
                      <a:pt x="30" y="31"/>
                      <a:pt x="23" y="34"/>
                    </a:cubicBezTo>
                    <a:cubicBezTo>
                      <a:pt x="15" y="37"/>
                      <a:pt x="7" y="32"/>
                      <a:pt x="4" y="23"/>
                    </a:cubicBezTo>
                    <a:cubicBezTo>
                      <a:pt x="0" y="15"/>
                      <a:pt x="3" y="5"/>
                      <a:pt x="10" y="3"/>
                    </a:cubicBezTo>
                    <a:cubicBezTo>
                      <a:pt x="17" y="0"/>
                      <a:pt x="26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" name="Freeform 395">
                <a:extLst>
                  <a:ext uri="{FF2B5EF4-FFF2-40B4-BE49-F238E27FC236}">
                    <a16:creationId xmlns:a16="http://schemas.microsoft.com/office/drawing/2014/main" id="{2C67321D-E360-44CE-A0A1-25504807A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34"/>
                <a:ext cx="666" cy="444"/>
              </a:xfrm>
              <a:custGeom>
                <a:avLst/>
                <a:gdLst>
                  <a:gd name="T0" fmla="*/ 495 w 203"/>
                  <a:gd name="T1" fmla="*/ 5426 h 127"/>
                  <a:gd name="T2" fmla="*/ 6952 w 203"/>
                  <a:gd name="T3" fmla="*/ 808 h 127"/>
                  <a:gd name="T4" fmla="*/ 7169 w 203"/>
                  <a:gd name="T5" fmla="*/ 378 h 127"/>
                  <a:gd name="T6" fmla="*/ 6847 w 203"/>
                  <a:gd name="T7" fmla="*/ 0 h 127"/>
                  <a:gd name="T8" fmla="*/ 6781 w 203"/>
                  <a:gd name="T9" fmla="*/ 0 h 127"/>
                  <a:gd name="T10" fmla="*/ 0 w 203"/>
                  <a:gd name="T11" fmla="*/ 4143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27">
                    <a:moveTo>
                      <a:pt x="14" y="127"/>
                    </a:move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3"/>
                      <a:pt x="203" y="9"/>
                    </a:cubicBezTo>
                    <a:cubicBezTo>
                      <a:pt x="203" y="4"/>
                      <a:pt x="198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" name="Freeform 396">
                <a:extLst>
                  <a:ext uri="{FF2B5EF4-FFF2-40B4-BE49-F238E27FC236}">
                    <a16:creationId xmlns:a16="http://schemas.microsoft.com/office/drawing/2014/main" id="{920B621C-2A32-4466-A0BB-FF214D427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386"/>
                <a:ext cx="594" cy="378"/>
              </a:xfrm>
              <a:custGeom>
                <a:avLst/>
                <a:gdLst>
                  <a:gd name="T0" fmla="*/ 7 w 594"/>
                  <a:gd name="T1" fmla="*/ 361 h 378"/>
                  <a:gd name="T2" fmla="*/ 0 w 594"/>
                  <a:gd name="T3" fmla="*/ 378 h 378"/>
                  <a:gd name="T4" fmla="*/ 584 w 594"/>
                  <a:gd name="T5" fmla="*/ 11 h 378"/>
                  <a:gd name="T6" fmla="*/ 594 w 594"/>
                  <a:gd name="T7" fmla="*/ 0 h 378"/>
                  <a:gd name="T8" fmla="*/ 7 w 594"/>
                  <a:gd name="T9" fmla="*/ 361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4" h="378">
                    <a:moveTo>
                      <a:pt x="7" y="361"/>
                    </a:moveTo>
                    <a:lnTo>
                      <a:pt x="0" y="378"/>
                    </a:lnTo>
                    <a:lnTo>
                      <a:pt x="584" y="11"/>
                    </a:lnTo>
                    <a:lnTo>
                      <a:pt x="594" y="0"/>
                    </a:lnTo>
                    <a:lnTo>
                      <a:pt x="7" y="361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" name="Freeform 397">
                <a:extLst>
                  <a:ext uri="{FF2B5EF4-FFF2-40B4-BE49-F238E27FC236}">
                    <a16:creationId xmlns:a16="http://schemas.microsoft.com/office/drawing/2014/main" id="{5AFA5351-A785-41AC-82E0-4CCBD643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295"/>
                <a:ext cx="669" cy="445"/>
              </a:xfrm>
              <a:custGeom>
                <a:avLst/>
                <a:gdLst>
                  <a:gd name="T0" fmla="*/ 7162 w 204"/>
                  <a:gd name="T1" fmla="*/ 392 h 127"/>
                  <a:gd name="T2" fmla="*/ 6841 w 204"/>
                  <a:gd name="T3" fmla="*/ 0 h 127"/>
                  <a:gd name="T4" fmla="*/ 6775 w 204"/>
                  <a:gd name="T5" fmla="*/ 0 h 127"/>
                  <a:gd name="T6" fmla="*/ 0 w 204"/>
                  <a:gd name="T7" fmla="*/ 4173 h 127"/>
                  <a:gd name="T8" fmla="*/ 528 w 204"/>
                  <a:gd name="T9" fmla="*/ 5463 h 127"/>
                  <a:gd name="T10" fmla="*/ 6979 w 204"/>
                  <a:gd name="T11" fmla="*/ 823 h 127"/>
                  <a:gd name="T12" fmla="*/ 7162 w 204"/>
                  <a:gd name="T13" fmla="*/ 392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127">
                    <a:moveTo>
                      <a:pt x="203" y="9"/>
                    </a:moveTo>
                    <a:cubicBezTo>
                      <a:pt x="203" y="3"/>
                      <a:pt x="199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8" y="19"/>
                      <a:pt x="198" y="19"/>
                      <a:pt x="198" y="19"/>
                    </a:cubicBezTo>
                    <a:cubicBezTo>
                      <a:pt x="201" y="17"/>
                      <a:pt x="204" y="13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" name="Freeform 398">
                <a:extLst>
                  <a:ext uri="{FF2B5EF4-FFF2-40B4-BE49-F238E27FC236}">
                    <a16:creationId xmlns:a16="http://schemas.microsoft.com/office/drawing/2014/main" id="{954FADA7-8EAA-4ACD-9EB5-8AAC816D3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624"/>
                <a:ext cx="105" cy="130"/>
              </a:xfrm>
              <a:custGeom>
                <a:avLst/>
                <a:gdLst>
                  <a:gd name="T0" fmla="*/ 1024 w 32"/>
                  <a:gd name="T1" fmla="*/ 569 h 37"/>
                  <a:gd name="T2" fmla="*/ 774 w 32"/>
                  <a:gd name="T3" fmla="*/ 1469 h 37"/>
                  <a:gd name="T4" fmla="*/ 108 w 32"/>
                  <a:gd name="T5" fmla="*/ 1001 h 37"/>
                  <a:gd name="T6" fmla="*/ 354 w 32"/>
                  <a:gd name="T7" fmla="*/ 137 h 37"/>
                  <a:gd name="T8" fmla="*/ 1024 w 32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3"/>
                    </a:moveTo>
                    <a:cubicBezTo>
                      <a:pt x="32" y="22"/>
                      <a:pt x="29" y="31"/>
                      <a:pt x="22" y="34"/>
                    </a:cubicBezTo>
                    <a:cubicBezTo>
                      <a:pt x="15" y="37"/>
                      <a:pt x="6" y="32"/>
                      <a:pt x="3" y="23"/>
                    </a:cubicBezTo>
                    <a:cubicBezTo>
                      <a:pt x="0" y="15"/>
                      <a:pt x="3" y="5"/>
                      <a:pt x="10" y="3"/>
                    </a:cubicBezTo>
                    <a:cubicBezTo>
                      <a:pt x="17" y="0"/>
                      <a:pt x="25" y="4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" name="Freeform 399">
                <a:extLst>
                  <a:ext uri="{FF2B5EF4-FFF2-40B4-BE49-F238E27FC236}">
                    <a16:creationId xmlns:a16="http://schemas.microsoft.com/office/drawing/2014/main" id="{169520E9-2694-4DCF-A266-0E3438C2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635"/>
                <a:ext cx="95" cy="122"/>
              </a:xfrm>
              <a:custGeom>
                <a:avLst/>
                <a:gdLst>
                  <a:gd name="T0" fmla="*/ 773 w 29"/>
                  <a:gd name="T1" fmla="*/ 509 h 35"/>
                  <a:gd name="T2" fmla="*/ 33 w 29"/>
                  <a:gd name="T3" fmla="*/ 547 h 35"/>
                  <a:gd name="T4" fmla="*/ 387 w 29"/>
                  <a:gd name="T5" fmla="*/ 35 h 35"/>
                  <a:gd name="T6" fmla="*/ 773 w 29"/>
                  <a:gd name="T7" fmla="*/ 50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2" y="12"/>
                    </a:moveTo>
                    <a:cubicBezTo>
                      <a:pt x="7" y="9"/>
                      <a:pt x="4" y="35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20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" name="Freeform 400">
                <a:extLst>
                  <a:ext uri="{FF2B5EF4-FFF2-40B4-BE49-F238E27FC236}">
                    <a16:creationId xmlns:a16="http://schemas.microsoft.com/office/drawing/2014/main" id="{12FC957A-9C96-4011-A4CA-AAFADBCA1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694"/>
                <a:ext cx="76" cy="56"/>
              </a:xfrm>
              <a:custGeom>
                <a:avLst/>
                <a:gdLst>
                  <a:gd name="T0" fmla="*/ 0 w 23"/>
                  <a:gd name="T1" fmla="*/ 308 h 16"/>
                  <a:gd name="T2" fmla="*/ 545 w 23"/>
                  <a:gd name="T3" fmla="*/ 515 h 16"/>
                  <a:gd name="T4" fmla="*/ 753 w 23"/>
                  <a:gd name="T5" fmla="*/ 0 h 16"/>
                  <a:gd name="T6" fmla="*/ 502 w 23"/>
                  <a:gd name="T7" fmla="*/ 480 h 16"/>
                  <a:gd name="T8" fmla="*/ 0 w 23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3" y="8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" name="Freeform 401">
                <a:extLst>
                  <a:ext uri="{FF2B5EF4-FFF2-40B4-BE49-F238E27FC236}">
                    <a16:creationId xmlns:a16="http://schemas.microsoft.com/office/drawing/2014/main" id="{CD4B3D3B-CC62-42AC-8613-63CBB880D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306"/>
                <a:ext cx="607" cy="381"/>
              </a:xfrm>
              <a:custGeom>
                <a:avLst/>
                <a:gdLst>
                  <a:gd name="T0" fmla="*/ 0 w 185"/>
                  <a:gd name="T1" fmla="*/ 4020 h 109"/>
                  <a:gd name="T2" fmla="*/ 279 w 185"/>
                  <a:gd name="T3" fmla="*/ 4656 h 109"/>
                  <a:gd name="T4" fmla="*/ 6536 w 185"/>
                  <a:gd name="T5" fmla="*/ 294 h 109"/>
                  <a:gd name="T6" fmla="*/ 6395 w 185"/>
                  <a:gd name="T7" fmla="*/ 0 h 109"/>
                  <a:gd name="T8" fmla="*/ 0 w 185"/>
                  <a:gd name="T9" fmla="*/ 402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09">
                    <a:moveTo>
                      <a:pt x="0" y="94"/>
                    </a:moveTo>
                    <a:cubicBezTo>
                      <a:pt x="0" y="94"/>
                      <a:pt x="9" y="100"/>
                      <a:pt x="8" y="109"/>
                    </a:cubicBezTo>
                    <a:cubicBezTo>
                      <a:pt x="185" y="7"/>
                      <a:pt x="185" y="7"/>
                      <a:pt x="185" y="7"/>
                    </a:cubicBezTo>
                    <a:cubicBezTo>
                      <a:pt x="185" y="7"/>
                      <a:pt x="185" y="1"/>
                      <a:pt x="181" y="0"/>
                    </a:cubicBez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" name="Freeform 402">
                <a:extLst>
                  <a:ext uri="{FF2B5EF4-FFF2-40B4-BE49-F238E27FC236}">
                    <a16:creationId xmlns:a16="http://schemas.microsoft.com/office/drawing/2014/main" id="{0BDAD8AD-5095-41C2-B486-C8333BFA5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309"/>
                <a:ext cx="601" cy="354"/>
              </a:xfrm>
              <a:custGeom>
                <a:avLst/>
                <a:gdLst>
                  <a:gd name="T0" fmla="*/ 0 w 183"/>
                  <a:gd name="T1" fmla="*/ 4213 h 101"/>
                  <a:gd name="T2" fmla="*/ 6450 w 183"/>
                  <a:gd name="T3" fmla="*/ 0 h 101"/>
                  <a:gd name="T4" fmla="*/ 6450 w 183"/>
                  <a:gd name="T5" fmla="*/ 49 h 101"/>
                  <a:gd name="T6" fmla="*/ 76 w 183"/>
                  <a:gd name="T7" fmla="*/ 4350 h 101"/>
                  <a:gd name="T8" fmla="*/ 0 w 183"/>
                  <a:gd name="T9" fmla="*/ 421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01">
                    <a:moveTo>
                      <a:pt x="0" y="98"/>
                    </a:moveTo>
                    <a:cubicBezTo>
                      <a:pt x="182" y="0"/>
                      <a:pt x="182" y="0"/>
                      <a:pt x="182" y="0"/>
                    </a:cubicBezTo>
                    <a:cubicBezTo>
                      <a:pt x="182" y="0"/>
                      <a:pt x="183" y="0"/>
                      <a:pt x="182" y="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1"/>
                      <a:pt x="1" y="100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" name="Freeform 403">
                <a:extLst>
                  <a:ext uri="{FF2B5EF4-FFF2-40B4-BE49-F238E27FC236}">
                    <a16:creationId xmlns:a16="http://schemas.microsoft.com/office/drawing/2014/main" id="{0CCFB1DD-6DDC-47AA-9464-65435751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680"/>
                <a:ext cx="30" cy="53"/>
              </a:xfrm>
              <a:custGeom>
                <a:avLst/>
                <a:gdLst>
                  <a:gd name="T0" fmla="*/ 0 w 9"/>
                  <a:gd name="T1" fmla="*/ 0 h 15"/>
                  <a:gd name="T2" fmla="*/ 333 w 9"/>
                  <a:gd name="T3" fmla="*/ 661 h 15"/>
                  <a:gd name="T4" fmla="*/ 0 w 9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0" y="0"/>
                      <a:pt x="1" y="11"/>
                      <a:pt x="9" y="15"/>
                    </a:cubicBezTo>
                    <a:cubicBezTo>
                      <a:pt x="9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" name="Freeform 404">
                <a:extLst>
                  <a:ext uri="{FF2B5EF4-FFF2-40B4-BE49-F238E27FC236}">
                    <a16:creationId xmlns:a16="http://schemas.microsoft.com/office/drawing/2014/main" id="{39A14D1F-4E7D-4B50-B4A0-D4E0810B8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624"/>
                <a:ext cx="105" cy="126"/>
              </a:xfrm>
              <a:custGeom>
                <a:avLst/>
                <a:gdLst>
                  <a:gd name="T0" fmla="*/ 1024 w 32"/>
                  <a:gd name="T1" fmla="*/ 564 h 36"/>
                  <a:gd name="T2" fmla="*/ 774 w 32"/>
                  <a:gd name="T3" fmla="*/ 1460 h 36"/>
                  <a:gd name="T4" fmla="*/ 108 w 32"/>
                  <a:gd name="T5" fmla="*/ 994 h 36"/>
                  <a:gd name="T6" fmla="*/ 354 w 32"/>
                  <a:gd name="T7" fmla="*/ 88 h 36"/>
                  <a:gd name="T8" fmla="*/ 1024 w 32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3"/>
                    </a:moveTo>
                    <a:cubicBezTo>
                      <a:pt x="32" y="21"/>
                      <a:pt x="29" y="31"/>
                      <a:pt x="22" y="34"/>
                    </a:cubicBezTo>
                    <a:cubicBezTo>
                      <a:pt x="15" y="36"/>
                      <a:pt x="6" y="32"/>
                      <a:pt x="3" y="23"/>
                    </a:cubicBezTo>
                    <a:cubicBezTo>
                      <a:pt x="0" y="15"/>
                      <a:pt x="3" y="5"/>
                      <a:pt x="10" y="2"/>
                    </a:cubicBezTo>
                    <a:cubicBezTo>
                      <a:pt x="17" y="0"/>
                      <a:pt x="25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" name="Freeform 405">
                <a:extLst>
                  <a:ext uri="{FF2B5EF4-FFF2-40B4-BE49-F238E27FC236}">
                    <a16:creationId xmlns:a16="http://schemas.microsoft.com/office/drawing/2014/main" id="{D664E134-6938-4455-9943-8146BA27B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295"/>
                <a:ext cx="669" cy="445"/>
              </a:xfrm>
              <a:custGeom>
                <a:avLst/>
                <a:gdLst>
                  <a:gd name="T0" fmla="*/ 528 w 204"/>
                  <a:gd name="T1" fmla="*/ 5463 h 127"/>
                  <a:gd name="T2" fmla="*/ 6979 w 204"/>
                  <a:gd name="T3" fmla="*/ 823 h 127"/>
                  <a:gd name="T4" fmla="*/ 7162 w 204"/>
                  <a:gd name="T5" fmla="*/ 392 h 127"/>
                  <a:gd name="T6" fmla="*/ 6841 w 204"/>
                  <a:gd name="T7" fmla="*/ 0 h 127"/>
                  <a:gd name="T8" fmla="*/ 6775 w 204"/>
                  <a:gd name="T9" fmla="*/ 0 h 127"/>
                  <a:gd name="T10" fmla="*/ 0 w 204"/>
                  <a:gd name="T11" fmla="*/ 4173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27">
                    <a:moveTo>
                      <a:pt x="15" y="127"/>
                    </a:moveTo>
                    <a:cubicBezTo>
                      <a:pt x="198" y="19"/>
                      <a:pt x="198" y="19"/>
                      <a:pt x="198" y="19"/>
                    </a:cubicBezTo>
                    <a:cubicBezTo>
                      <a:pt x="201" y="17"/>
                      <a:pt x="204" y="13"/>
                      <a:pt x="203" y="9"/>
                    </a:cubicBezTo>
                    <a:cubicBezTo>
                      <a:pt x="203" y="3"/>
                      <a:pt x="199" y="0"/>
                      <a:pt x="194" y="0"/>
                    </a:cubicBezTo>
                    <a:cubicBezTo>
                      <a:pt x="193" y="0"/>
                      <a:pt x="192" y="0"/>
                      <a:pt x="192" y="0"/>
                    </a:cubicBezTo>
                    <a:cubicBezTo>
                      <a:pt x="0" y="97"/>
                      <a:pt x="0" y="97"/>
                      <a:pt x="0" y="9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" name="Freeform 406">
                <a:extLst>
                  <a:ext uri="{FF2B5EF4-FFF2-40B4-BE49-F238E27FC236}">
                    <a16:creationId xmlns:a16="http://schemas.microsoft.com/office/drawing/2014/main" id="{CE6660AF-EB45-44C6-90BB-CAC4C689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348"/>
                <a:ext cx="590" cy="378"/>
              </a:xfrm>
              <a:custGeom>
                <a:avLst/>
                <a:gdLst>
                  <a:gd name="T0" fmla="*/ 6 w 590"/>
                  <a:gd name="T1" fmla="*/ 360 h 378"/>
                  <a:gd name="T2" fmla="*/ 0 w 590"/>
                  <a:gd name="T3" fmla="*/ 378 h 378"/>
                  <a:gd name="T4" fmla="*/ 584 w 590"/>
                  <a:gd name="T5" fmla="*/ 10 h 378"/>
                  <a:gd name="T6" fmla="*/ 590 w 590"/>
                  <a:gd name="T7" fmla="*/ 0 h 378"/>
                  <a:gd name="T8" fmla="*/ 6 w 590"/>
                  <a:gd name="T9" fmla="*/ 360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0" h="378">
                    <a:moveTo>
                      <a:pt x="6" y="360"/>
                    </a:moveTo>
                    <a:lnTo>
                      <a:pt x="0" y="378"/>
                    </a:lnTo>
                    <a:lnTo>
                      <a:pt x="584" y="10"/>
                    </a:lnTo>
                    <a:lnTo>
                      <a:pt x="590" y="0"/>
                    </a:lnTo>
                    <a:lnTo>
                      <a:pt x="6" y="360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407">
                <a:extLst>
                  <a:ext uri="{FF2B5EF4-FFF2-40B4-BE49-F238E27FC236}">
                    <a16:creationId xmlns:a16="http://schemas.microsoft.com/office/drawing/2014/main" id="{431BAE76-21B3-4D1E-B891-7A2CD075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250"/>
                <a:ext cx="666" cy="448"/>
              </a:xfrm>
              <a:custGeom>
                <a:avLst/>
                <a:gdLst>
                  <a:gd name="T0" fmla="*/ 7169 w 203"/>
                  <a:gd name="T1" fmla="*/ 392 h 128"/>
                  <a:gd name="T2" fmla="*/ 6847 w 203"/>
                  <a:gd name="T3" fmla="*/ 0 h 128"/>
                  <a:gd name="T4" fmla="*/ 6749 w 203"/>
                  <a:gd name="T5" fmla="*/ 49 h 128"/>
                  <a:gd name="T6" fmla="*/ 0 w 203"/>
                  <a:gd name="T7" fmla="*/ 4204 h 128"/>
                  <a:gd name="T8" fmla="*/ 495 w 203"/>
                  <a:gd name="T9" fmla="*/ 5488 h 128"/>
                  <a:gd name="T10" fmla="*/ 6952 w 203"/>
                  <a:gd name="T11" fmla="*/ 823 h 128"/>
                  <a:gd name="T12" fmla="*/ 7169 w 203"/>
                  <a:gd name="T13" fmla="*/ 392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128">
                    <a:moveTo>
                      <a:pt x="203" y="9"/>
                    </a:moveTo>
                    <a:cubicBezTo>
                      <a:pt x="202" y="4"/>
                      <a:pt x="198" y="1"/>
                      <a:pt x="194" y="0"/>
                    </a:cubicBezTo>
                    <a:cubicBezTo>
                      <a:pt x="193" y="0"/>
                      <a:pt x="191" y="1"/>
                      <a:pt x="19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4"/>
                      <a:pt x="203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408">
                <a:extLst>
                  <a:ext uri="{FF2B5EF4-FFF2-40B4-BE49-F238E27FC236}">
                    <a16:creationId xmlns:a16="http://schemas.microsoft.com/office/drawing/2014/main" id="{721D98BF-4CE8-40D6-ADBD-444E96B6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579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1022 h 37"/>
                  <a:gd name="T6" fmla="*/ 354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2"/>
                      <a:pt x="29" y="32"/>
                      <a:pt x="22" y="34"/>
                    </a:cubicBezTo>
                    <a:cubicBezTo>
                      <a:pt x="15" y="37"/>
                      <a:pt x="7" y="32"/>
                      <a:pt x="3" y="24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409">
                <a:extLst>
                  <a:ext uri="{FF2B5EF4-FFF2-40B4-BE49-F238E27FC236}">
                    <a16:creationId xmlns:a16="http://schemas.microsoft.com/office/drawing/2014/main" id="{9B1BE377-B00F-4509-A9F3-3B247D1CE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589"/>
                <a:ext cx="92" cy="123"/>
              </a:xfrm>
              <a:custGeom>
                <a:avLst/>
                <a:gdLst>
                  <a:gd name="T0" fmla="*/ 779 w 28"/>
                  <a:gd name="T1" fmla="*/ 520 h 35"/>
                  <a:gd name="T2" fmla="*/ 33 w 28"/>
                  <a:gd name="T3" fmla="*/ 604 h 35"/>
                  <a:gd name="T4" fmla="*/ 388 w 28"/>
                  <a:gd name="T5" fmla="*/ 49 h 35"/>
                  <a:gd name="T6" fmla="*/ 779 w 28"/>
                  <a:gd name="T7" fmla="*/ 52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2" y="12"/>
                    </a:moveTo>
                    <a:cubicBezTo>
                      <a:pt x="6" y="9"/>
                      <a:pt x="4" y="35"/>
                      <a:pt x="1" y="14"/>
                    </a:cubicBezTo>
                    <a:cubicBezTo>
                      <a:pt x="0" y="8"/>
                      <a:pt x="5" y="2"/>
                      <a:pt x="11" y="1"/>
                    </a:cubicBezTo>
                    <a:cubicBezTo>
                      <a:pt x="19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410">
                <a:extLst>
                  <a:ext uri="{FF2B5EF4-FFF2-40B4-BE49-F238E27FC236}">
                    <a16:creationId xmlns:a16="http://schemas.microsoft.com/office/drawing/2014/main" id="{93579ED7-4FEF-496D-9ACD-2F71223B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652"/>
                <a:ext cx="76" cy="53"/>
              </a:xfrm>
              <a:custGeom>
                <a:avLst/>
                <a:gdLst>
                  <a:gd name="T0" fmla="*/ 0 w 23"/>
                  <a:gd name="T1" fmla="*/ 311 h 15"/>
                  <a:gd name="T2" fmla="*/ 545 w 23"/>
                  <a:gd name="T3" fmla="*/ 523 h 15"/>
                  <a:gd name="T4" fmla="*/ 753 w 23"/>
                  <a:gd name="T5" fmla="*/ 0 h 15"/>
                  <a:gd name="T6" fmla="*/ 502 w 23"/>
                  <a:gd name="T7" fmla="*/ 438 h 15"/>
                  <a:gd name="T8" fmla="*/ 0 w 23"/>
                  <a:gd name="T9" fmla="*/ 31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0" y="7"/>
                      <a:pt x="8" y="15"/>
                      <a:pt x="15" y="12"/>
                    </a:cubicBezTo>
                    <a:cubicBezTo>
                      <a:pt x="23" y="8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0"/>
                    </a:cubicBezTo>
                    <a:cubicBezTo>
                      <a:pt x="9" y="12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411">
                <a:extLst>
                  <a:ext uri="{FF2B5EF4-FFF2-40B4-BE49-F238E27FC236}">
                    <a16:creationId xmlns:a16="http://schemas.microsoft.com/office/drawing/2014/main" id="{EA4EB985-8681-4398-88C9-64BC4EFE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264"/>
                <a:ext cx="610" cy="378"/>
              </a:xfrm>
              <a:custGeom>
                <a:avLst/>
                <a:gdLst>
                  <a:gd name="T0" fmla="*/ 0 w 186"/>
                  <a:gd name="T1" fmla="*/ 3994 h 108"/>
                  <a:gd name="T2" fmla="*/ 279 w 186"/>
                  <a:gd name="T3" fmla="*/ 4631 h 108"/>
                  <a:gd name="T4" fmla="*/ 6562 w 186"/>
                  <a:gd name="T5" fmla="*/ 259 h 108"/>
                  <a:gd name="T6" fmla="*/ 6389 w 186"/>
                  <a:gd name="T7" fmla="*/ 0 h 108"/>
                  <a:gd name="T8" fmla="*/ 0 w 186"/>
                  <a:gd name="T9" fmla="*/ 3994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08">
                    <a:moveTo>
                      <a:pt x="0" y="93"/>
                    </a:moveTo>
                    <a:cubicBezTo>
                      <a:pt x="0" y="93"/>
                      <a:pt x="9" y="100"/>
                      <a:pt x="8" y="108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6"/>
                      <a:pt x="185" y="1"/>
                      <a:pt x="181" y="0"/>
                    </a:cubicBez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412">
                <a:extLst>
                  <a:ext uri="{FF2B5EF4-FFF2-40B4-BE49-F238E27FC236}">
                    <a16:creationId xmlns:a16="http://schemas.microsoft.com/office/drawing/2014/main" id="{3392D891-AB4E-424D-B131-01C8BEEAC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267"/>
                <a:ext cx="597" cy="354"/>
              </a:xfrm>
              <a:custGeom>
                <a:avLst/>
                <a:gdLst>
                  <a:gd name="T0" fmla="*/ 0 w 182"/>
                  <a:gd name="T1" fmla="*/ 4213 h 101"/>
                  <a:gd name="T2" fmla="*/ 6390 w 182"/>
                  <a:gd name="T3" fmla="*/ 0 h 101"/>
                  <a:gd name="T4" fmla="*/ 6390 w 182"/>
                  <a:gd name="T5" fmla="*/ 49 h 101"/>
                  <a:gd name="T6" fmla="*/ 33 w 182"/>
                  <a:gd name="T7" fmla="*/ 4350 h 101"/>
                  <a:gd name="T8" fmla="*/ 0 w 182"/>
                  <a:gd name="T9" fmla="*/ 421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101">
                    <a:moveTo>
                      <a:pt x="0" y="98"/>
                    </a:move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0"/>
                      <a:pt x="182" y="0"/>
                      <a:pt x="181" y="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99"/>
                      <a:pt x="0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Line 413">
                <a:extLst>
                  <a:ext uri="{FF2B5EF4-FFF2-40B4-BE49-F238E27FC236}">
                    <a16:creationId xmlns:a16="http://schemas.microsoft.com/office/drawing/2014/main" id="{38433FCB-E2D6-4408-B9A3-462CCCB84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68" y="232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Line 414">
                <a:extLst>
                  <a:ext uri="{FF2B5EF4-FFF2-40B4-BE49-F238E27FC236}">
                    <a16:creationId xmlns:a16="http://schemas.microsoft.com/office/drawing/2014/main" id="{6AC3B99C-944F-40C9-BD46-1CD5E48C5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68" y="232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415">
                <a:extLst>
                  <a:ext uri="{FF2B5EF4-FFF2-40B4-BE49-F238E27FC236}">
                    <a16:creationId xmlns:a16="http://schemas.microsoft.com/office/drawing/2014/main" id="{185C3204-7D5F-4B9E-8DC6-38F7B9F1C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638"/>
                <a:ext cx="27" cy="49"/>
              </a:xfrm>
              <a:custGeom>
                <a:avLst/>
                <a:gdLst>
                  <a:gd name="T0" fmla="*/ 0 w 8"/>
                  <a:gd name="T1" fmla="*/ 0 h 14"/>
                  <a:gd name="T2" fmla="*/ 307 w 8"/>
                  <a:gd name="T3" fmla="*/ 602 h 14"/>
                  <a:gd name="T4" fmla="*/ 0 w 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0" y="0"/>
                      <a:pt x="0" y="11"/>
                      <a:pt x="8" y="14"/>
                    </a:cubicBezTo>
                    <a:cubicBezTo>
                      <a:pt x="8" y="14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416">
                <a:extLst>
                  <a:ext uri="{FF2B5EF4-FFF2-40B4-BE49-F238E27FC236}">
                    <a16:creationId xmlns:a16="http://schemas.microsoft.com/office/drawing/2014/main" id="{5C0DB04B-45C1-4F94-980D-164AB514C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579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1022 h 37"/>
                  <a:gd name="T6" fmla="*/ 354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2"/>
                      <a:pt x="29" y="31"/>
                      <a:pt x="22" y="34"/>
                    </a:cubicBezTo>
                    <a:cubicBezTo>
                      <a:pt x="15" y="37"/>
                      <a:pt x="7" y="32"/>
                      <a:pt x="3" y="24"/>
                    </a:cubicBezTo>
                    <a:cubicBezTo>
                      <a:pt x="0" y="15"/>
                      <a:pt x="3" y="6"/>
                      <a:pt x="10" y="3"/>
                    </a:cubicBezTo>
                    <a:cubicBezTo>
                      <a:pt x="17" y="0"/>
                      <a:pt x="26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417">
                <a:extLst>
                  <a:ext uri="{FF2B5EF4-FFF2-40B4-BE49-F238E27FC236}">
                    <a16:creationId xmlns:a16="http://schemas.microsoft.com/office/drawing/2014/main" id="{2ABF19D2-26D5-4A6E-91C7-BF2CA884C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250"/>
                <a:ext cx="666" cy="448"/>
              </a:xfrm>
              <a:custGeom>
                <a:avLst/>
                <a:gdLst>
                  <a:gd name="T0" fmla="*/ 495 w 203"/>
                  <a:gd name="T1" fmla="*/ 5488 h 128"/>
                  <a:gd name="T2" fmla="*/ 6952 w 203"/>
                  <a:gd name="T3" fmla="*/ 823 h 128"/>
                  <a:gd name="T4" fmla="*/ 7169 w 203"/>
                  <a:gd name="T5" fmla="*/ 392 h 128"/>
                  <a:gd name="T6" fmla="*/ 6847 w 203"/>
                  <a:gd name="T7" fmla="*/ 0 h 128"/>
                  <a:gd name="T8" fmla="*/ 6749 w 203"/>
                  <a:gd name="T9" fmla="*/ 49 h 128"/>
                  <a:gd name="T10" fmla="*/ 0 w 203"/>
                  <a:gd name="T11" fmla="*/ 4204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28">
                    <a:moveTo>
                      <a:pt x="14" y="128"/>
                    </a:moveTo>
                    <a:cubicBezTo>
                      <a:pt x="197" y="19"/>
                      <a:pt x="197" y="19"/>
                      <a:pt x="197" y="19"/>
                    </a:cubicBezTo>
                    <a:cubicBezTo>
                      <a:pt x="201" y="17"/>
                      <a:pt x="203" y="14"/>
                      <a:pt x="203" y="9"/>
                    </a:cubicBezTo>
                    <a:cubicBezTo>
                      <a:pt x="202" y="4"/>
                      <a:pt x="198" y="1"/>
                      <a:pt x="194" y="0"/>
                    </a:cubicBezTo>
                    <a:cubicBezTo>
                      <a:pt x="193" y="0"/>
                      <a:pt x="191" y="1"/>
                      <a:pt x="191" y="1"/>
                    </a:cubicBezTo>
                    <a:cubicBezTo>
                      <a:pt x="0" y="98"/>
                      <a:pt x="0" y="98"/>
                      <a:pt x="0" y="98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418">
                <a:extLst>
                  <a:ext uri="{FF2B5EF4-FFF2-40B4-BE49-F238E27FC236}">
                    <a16:creationId xmlns:a16="http://schemas.microsoft.com/office/drawing/2014/main" id="{91D721B0-B9AF-4108-A092-60A0CD380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306"/>
                <a:ext cx="591" cy="378"/>
              </a:xfrm>
              <a:custGeom>
                <a:avLst/>
                <a:gdLst>
                  <a:gd name="T0" fmla="*/ 7 w 591"/>
                  <a:gd name="T1" fmla="*/ 360 h 378"/>
                  <a:gd name="T2" fmla="*/ 0 w 591"/>
                  <a:gd name="T3" fmla="*/ 378 h 378"/>
                  <a:gd name="T4" fmla="*/ 585 w 591"/>
                  <a:gd name="T5" fmla="*/ 7 h 378"/>
                  <a:gd name="T6" fmla="*/ 591 w 591"/>
                  <a:gd name="T7" fmla="*/ 0 h 378"/>
                  <a:gd name="T8" fmla="*/ 7 w 591"/>
                  <a:gd name="T9" fmla="*/ 360 h 3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1" h="378">
                    <a:moveTo>
                      <a:pt x="7" y="360"/>
                    </a:moveTo>
                    <a:lnTo>
                      <a:pt x="0" y="378"/>
                    </a:lnTo>
                    <a:lnTo>
                      <a:pt x="585" y="7"/>
                    </a:lnTo>
                    <a:lnTo>
                      <a:pt x="591" y="0"/>
                    </a:lnTo>
                    <a:lnTo>
                      <a:pt x="7" y="360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419">
                <a:extLst>
                  <a:ext uri="{FF2B5EF4-FFF2-40B4-BE49-F238E27FC236}">
                    <a16:creationId xmlns:a16="http://schemas.microsoft.com/office/drawing/2014/main" id="{2AAE7FAA-7B07-4404-A5BC-D59527C3E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236"/>
                <a:ext cx="647" cy="493"/>
              </a:xfrm>
              <a:custGeom>
                <a:avLst/>
                <a:gdLst>
                  <a:gd name="T0" fmla="*/ 6946 w 197"/>
                  <a:gd name="T1" fmla="*/ 343 h 141"/>
                  <a:gd name="T2" fmla="*/ 6592 w 197"/>
                  <a:gd name="T3" fmla="*/ 0 h 141"/>
                  <a:gd name="T4" fmla="*/ 6516 w 197"/>
                  <a:gd name="T5" fmla="*/ 35 h 141"/>
                  <a:gd name="T6" fmla="*/ 0 w 197"/>
                  <a:gd name="T7" fmla="*/ 4794 h 141"/>
                  <a:gd name="T8" fmla="*/ 604 w 197"/>
                  <a:gd name="T9" fmla="*/ 6028 h 141"/>
                  <a:gd name="T10" fmla="*/ 6762 w 197"/>
                  <a:gd name="T11" fmla="*/ 808 h 141"/>
                  <a:gd name="T12" fmla="*/ 6946 w 197"/>
                  <a:gd name="T13" fmla="*/ 343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141">
                    <a:moveTo>
                      <a:pt x="196" y="8"/>
                    </a:moveTo>
                    <a:cubicBezTo>
                      <a:pt x="195" y="3"/>
                      <a:pt x="191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195" y="17"/>
                      <a:pt x="197" y="13"/>
                      <a:pt x="196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420">
                <a:extLst>
                  <a:ext uri="{FF2B5EF4-FFF2-40B4-BE49-F238E27FC236}">
                    <a16:creationId xmlns:a16="http://schemas.microsoft.com/office/drawing/2014/main" id="{3EB4E5F8-D010-49DC-9DCE-0FF03E9B1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614"/>
                <a:ext cx="108" cy="129"/>
              </a:xfrm>
              <a:custGeom>
                <a:avLst/>
                <a:gdLst>
                  <a:gd name="T0" fmla="*/ 1018 w 33"/>
                  <a:gd name="T1" fmla="*/ 509 h 37"/>
                  <a:gd name="T2" fmla="*/ 848 w 33"/>
                  <a:gd name="T3" fmla="*/ 1398 h 37"/>
                  <a:gd name="T4" fmla="*/ 141 w 33"/>
                  <a:gd name="T5" fmla="*/ 1022 h 37"/>
                  <a:gd name="T6" fmla="*/ 311 w 33"/>
                  <a:gd name="T7" fmla="*/ 122 h 37"/>
                  <a:gd name="T8" fmla="*/ 1018 w 33"/>
                  <a:gd name="T9" fmla="*/ 5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1"/>
                      <a:pt x="31" y="30"/>
                      <a:pt x="24" y="33"/>
                    </a:cubicBezTo>
                    <a:cubicBezTo>
                      <a:pt x="17" y="37"/>
                      <a:pt x="9" y="33"/>
                      <a:pt x="4" y="24"/>
                    </a:cubicBezTo>
                    <a:cubicBezTo>
                      <a:pt x="0" y="16"/>
                      <a:pt x="3" y="7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421">
                <a:extLst>
                  <a:ext uri="{FF2B5EF4-FFF2-40B4-BE49-F238E27FC236}">
                    <a16:creationId xmlns:a16="http://schemas.microsoft.com/office/drawing/2014/main" id="{A35D2D91-6317-4148-9AA8-7B170307C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621"/>
                <a:ext cx="92" cy="126"/>
              </a:xfrm>
              <a:custGeom>
                <a:avLst/>
                <a:gdLst>
                  <a:gd name="T0" fmla="*/ 779 w 28"/>
                  <a:gd name="T1" fmla="*/ 515 h 36"/>
                  <a:gd name="T2" fmla="*/ 33 w 28"/>
                  <a:gd name="T3" fmla="*/ 651 h 36"/>
                  <a:gd name="T4" fmla="*/ 355 w 28"/>
                  <a:gd name="T5" fmla="*/ 88 h 36"/>
                  <a:gd name="T6" fmla="*/ 779 w 28"/>
                  <a:gd name="T7" fmla="*/ 51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6">
                    <a:moveTo>
                      <a:pt x="22" y="12"/>
                    </a:moveTo>
                    <a:cubicBezTo>
                      <a:pt x="7" y="10"/>
                      <a:pt x="6" y="36"/>
                      <a:pt x="1" y="15"/>
                    </a:cubicBezTo>
                    <a:cubicBezTo>
                      <a:pt x="0" y="9"/>
                      <a:pt x="4" y="4"/>
                      <a:pt x="10" y="2"/>
                    </a:cubicBezTo>
                    <a:cubicBezTo>
                      <a:pt x="18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422">
                <a:extLst>
                  <a:ext uri="{FF2B5EF4-FFF2-40B4-BE49-F238E27FC236}">
                    <a16:creationId xmlns:a16="http://schemas.microsoft.com/office/drawing/2014/main" id="{B13903C2-4F76-456B-9186-C9E5790B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680"/>
                <a:ext cx="75" cy="60"/>
              </a:xfrm>
              <a:custGeom>
                <a:avLst/>
                <a:gdLst>
                  <a:gd name="T0" fmla="*/ 0 w 23"/>
                  <a:gd name="T1" fmla="*/ 399 h 17"/>
                  <a:gd name="T2" fmla="*/ 522 w 23"/>
                  <a:gd name="T3" fmla="*/ 572 h 17"/>
                  <a:gd name="T4" fmla="*/ 691 w 23"/>
                  <a:gd name="T5" fmla="*/ 0 h 17"/>
                  <a:gd name="T6" fmla="*/ 489 w 23"/>
                  <a:gd name="T7" fmla="*/ 487 h 17"/>
                  <a:gd name="T8" fmla="*/ 0 w 23"/>
                  <a:gd name="T9" fmla="*/ 399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9"/>
                    </a:moveTo>
                    <a:cubicBezTo>
                      <a:pt x="0" y="9"/>
                      <a:pt x="8" y="17"/>
                      <a:pt x="15" y="13"/>
                    </a:cubicBezTo>
                    <a:cubicBezTo>
                      <a:pt x="23" y="9"/>
                      <a:pt x="20" y="0"/>
                      <a:pt x="20" y="0"/>
                    </a:cubicBezTo>
                    <a:cubicBezTo>
                      <a:pt x="20" y="0"/>
                      <a:pt x="20" y="9"/>
                      <a:pt x="14" y="11"/>
                    </a:cubicBezTo>
                    <a:cubicBezTo>
                      <a:pt x="8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423">
                <a:extLst>
                  <a:ext uri="{FF2B5EF4-FFF2-40B4-BE49-F238E27FC236}">
                    <a16:creationId xmlns:a16="http://schemas.microsoft.com/office/drawing/2014/main" id="{3BEC67A2-CB8A-4821-AEE2-4DF6CA19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250"/>
                <a:ext cx="584" cy="423"/>
              </a:xfrm>
              <a:custGeom>
                <a:avLst/>
                <a:gdLst>
                  <a:gd name="T0" fmla="*/ 0 w 178"/>
                  <a:gd name="T1" fmla="*/ 4534 h 121"/>
                  <a:gd name="T2" fmla="*/ 279 w 178"/>
                  <a:gd name="T3" fmla="*/ 5170 h 121"/>
                  <a:gd name="T4" fmla="*/ 6286 w 178"/>
                  <a:gd name="T5" fmla="*/ 255 h 121"/>
                  <a:gd name="T6" fmla="*/ 6116 w 178"/>
                  <a:gd name="T7" fmla="*/ 0 h 121"/>
                  <a:gd name="T8" fmla="*/ 0 w 178"/>
                  <a:gd name="T9" fmla="*/ 4534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121">
                    <a:moveTo>
                      <a:pt x="0" y="106"/>
                    </a:moveTo>
                    <a:cubicBezTo>
                      <a:pt x="0" y="106"/>
                      <a:pt x="9" y="112"/>
                      <a:pt x="8" y="121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6"/>
                      <a:pt x="177" y="0"/>
                      <a:pt x="173" y="0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424">
                <a:extLst>
                  <a:ext uri="{FF2B5EF4-FFF2-40B4-BE49-F238E27FC236}">
                    <a16:creationId xmlns:a16="http://schemas.microsoft.com/office/drawing/2014/main" id="{539A46EA-747B-436B-82D9-81CFD106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50"/>
                <a:ext cx="574" cy="399"/>
              </a:xfrm>
              <a:custGeom>
                <a:avLst/>
                <a:gdLst>
                  <a:gd name="T0" fmla="*/ 0 w 175"/>
                  <a:gd name="T1" fmla="*/ 4767 h 114"/>
                  <a:gd name="T2" fmla="*/ 6143 w 175"/>
                  <a:gd name="T3" fmla="*/ 0 h 114"/>
                  <a:gd name="T4" fmla="*/ 6143 w 175"/>
                  <a:gd name="T5" fmla="*/ 49 h 114"/>
                  <a:gd name="T6" fmla="*/ 108 w 175"/>
                  <a:gd name="T7" fmla="*/ 4890 h 114"/>
                  <a:gd name="T8" fmla="*/ 0 w 175"/>
                  <a:gd name="T9" fmla="*/ 4767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14">
                    <a:moveTo>
                      <a:pt x="0" y="111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174" y="0"/>
                      <a:pt x="175" y="0"/>
                      <a:pt x="174" y="1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2" y="113"/>
                      <a:pt x="0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Line 425">
                <a:extLst>
                  <a:ext uri="{FF2B5EF4-FFF2-40B4-BE49-F238E27FC236}">
                    <a16:creationId xmlns:a16="http://schemas.microsoft.com/office/drawing/2014/main" id="{4CA4FB39-2231-48C9-81AD-C9EE664DAA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3" y="2379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Line 426">
                <a:extLst>
                  <a:ext uri="{FF2B5EF4-FFF2-40B4-BE49-F238E27FC236}">
                    <a16:creationId xmlns:a16="http://schemas.microsoft.com/office/drawing/2014/main" id="{B29AFF85-F34E-4060-8669-187D1163F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3" y="2379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427">
                <a:extLst>
                  <a:ext uri="{FF2B5EF4-FFF2-40B4-BE49-F238E27FC236}">
                    <a16:creationId xmlns:a16="http://schemas.microsoft.com/office/drawing/2014/main" id="{4AA2CA9C-228F-4399-8DA0-253A5161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673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428">
                <a:extLst>
                  <a:ext uri="{FF2B5EF4-FFF2-40B4-BE49-F238E27FC236}">
                    <a16:creationId xmlns:a16="http://schemas.microsoft.com/office/drawing/2014/main" id="{92E3E286-68C7-4793-9A36-1FC29C427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614"/>
                <a:ext cx="108" cy="129"/>
              </a:xfrm>
              <a:custGeom>
                <a:avLst/>
                <a:gdLst>
                  <a:gd name="T0" fmla="*/ 1018 w 33"/>
                  <a:gd name="T1" fmla="*/ 509 h 37"/>
                  <a:gd name="T2" fmla="*/ 848 w 33"/>
                  <a:gd name="T3" fmla="*/ 1398 h 37"/>
                  <a:gd name="T4" fmla="*/ 141 w 33"/>
                  <a:gd name="T5" fmla="*/ 1022 h 37"/>
                  <a:gd name="T6" fmla="*/ 311 w 33"/>
                  <a:gd name="T7" fmla="*/ 122 h 37"/>
                  <a:gd name="T8" fmla="*/ 1018 w 33"/>
                  <a:gd name="T9" fmla="*/ 5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2"/>
                    </a:moveTo>
                    <a:cubicBezTo>
                      <a:pt x="33" y="20"/>
                      <a:pt x="31" y="30"/>
                      <a:pt x="24" y="33"/>
                    </a:cubicBezTo>
                    <a:cubicBezTo>
                      <a:pt x="17" y="37"/>
                      <a:pt x="8" y="33"/>
                      <a:pt x="4" y="24"/>
                    </a:cubicBezTo>
                    <a:cubicBezTo>
                      <a:pt x="0" y="16"/>
                      <a:pt x="3" y="6"/>
                      <a:pt x="9" y="3"/>
                    </a:cubicBezTo>
                    <a:cubicBezTo>
                      <a:pt x="16" y="0"/>
                      <a:pt x="25" y="4"/>
                      <a:pt x="29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429">
                <a:extLst>
                  <a:ext uri="{FF2B5EF4-FFF2-40B4-BE49-F238E27FC236}">
                    <a16:creationId xmlns:a16="http://schemas.microsoft.com/office/drawing/2014/main" id="{6166FB52-CEFB-4651-A400-078A970B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236"/>
                <a:ext cx="647" cy="493"/>
              </a:xfrm>
              <a:custGeom>
                <a:avLst/>
                <a:gdLst>
                  <a:gd name="T0" fmla="*/ 604 w 197"/>
                  <a:gd name="T1" fmla="*/ 6028 h 141"/>
                  <a:gd name="T2" fmla="*/ 6762 w 197"/>
                  <a:gd name="T3" fmla="*/ 808 h 141"/>
                  <a:gd name="T4" fmla="*/ 6946 w 197"/>
                  <a:gd name="T5" fmla="*/ 343 h 141"/>
                  <a:gd name="T6" fmla="*/ 6592 w 197"/>
                  <a:gd name="T7" fmla="*/ 0 h 141"/>
                  <a:gd name="T8" fmla="*/ 6516 w 197"/>
                  <a:gd name="T9" fmla="*/ 35 h 141"/>
                  <a:gd name="T10" fmla="*/ 0 w 197"/>
                  <a:gd name="T11" fmla="*/ 4794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1">
                    <a:moveTo>
                      <a:pt x="17" y="141"/>
                    </a:moveTo>
                    <a:cubicBezTo>
                      <a:pt x="191" y="19"/>
                      <a:pt x="191" y="19"/>
                      <a:pt x="191" y="19"/>
                    </a:cubicBezTo>
                    <a:cubicBezTo>
                      <a:pt x="195" y="17"/>
                      <a:pt x="197" y="13"/>
                      <a:pt x="196" y="8"/>
                    </a:cubicBezTo>
                    <a:cubicBezTo>
                      <a:pt x="195" y="3"/>
                      <a:pt x="191" y="0"/>
                      <a:pt x="186" y="0"/>
                    </a:cubicBezTo>
                    <a:cubicBezTo>
                      <a:pt x="185" y="0"/>
                      <a:pt x="184" y="1"/>
                      <a:pt x="184" y="1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430">
                <a:extLst>
                  <a:ext uri="{FF2B5EF4-FFF2-40B4-BE49-F238E27FC236}">
                    <a16:creationId xmlns:a16="http://schemas.microsoft.com/office/drawing/2014/main" id="{F17846E7-496D-4ADD-80B4-AAC25DC9B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288"/>
                <a:ext cx="564" cy="424"/>
              </a:xfrm>
              <a:custGeom>
                <a:avLst/>
                <a:gdLst>
                  <a:gd name="T0" fmla="*/ 6 w 564"/>
                  <a:gd name="T1" fmla="*/ 406 h 424"/>
                  <a:gd name="T2" fmla="*/ 0 w 564"/>
                  <a:gd name="T3" fmla="*/ 424 h 424"/>
                  <a:gd name="T4" fmla="*/ 557 w 564"/>
                  <a:gd name="T5" fmla="*/ 11 h 424"/>
                  <a:gd name="T6" fmla="*/ 564 w 564"/>
                  <a:gd name="T7" fmla="*/ 0 h 424"/>
                  <a:gd name="T8" fmla="*/ 6 w 564"/>
                  <a:gd name="T9" fmla="*/ 406 h 4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24">
                    <a:moveTo>
                      <a:pt x="6" y="406"/>
                    </a:moveTo>
                    <a:lnTo>
                      <a:pt x="0" y="424"/>
                    </a:lnTo>
                    <a:lnTo>
                      <a:pt x="557" y="11"/>
                    </a:lnTo>
                    <a:lnTo>
                      <a:pt x="564" y="0"/>
                    </a:lnTo>
                    <a:lnTo>
                      <a:pt x="6" y="40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431">
                <a:extLst>
                  <a:ext uri="{FF2B5EF4-FFF2-40B4-BE49-F238E27FC236}">
                    <a16:creationId xmlns:a16="http://schemas.microsoft.com/office/drawing/2014/main" id="{38323E5F-5CAF-47AB-BEBC-AED8DEE0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176"/>
                <a:ext cx="673" cy="431"/>
              </a:xfrm>
              <a:custGeom>
                <a:avLst/>
                <a:gdLst>
                  <a:gd name="T0" fmla="*/ 7222 w 205"/>
                  <a:gd name="T1" fmla="*/ 392 h 123"/>
                  <a:gd name="T2" fmla="*/ 6897 w 205"/>
                  <a:gd name="T3" fmla="*/ 0 h 123"/>
                  <a:gd name="T4" fmla="*/ 6832 w 205"/>
                  <a:gd name="T5" fmla="*/ 0 h 123"/>
                  <a:gd name="T6" fmla="*/ 0 w 205"/>
                  <a:gd name="T7" fmla="*/ 4002 h 123"/>
                  <a:gd name="T8" fmla="*/ 463 w 205"/>
                  <a:gd name="T9" fmla="*/ 5291 h 123"/>
                  <a:gd name="T10" fmla="*/ 7039 w 205"/>
                  <a:gd name="T11" fmla="*/ 823 h 123"/>
                  <a:gd name="T12" fmla="*/ 7222 w 205"/>
                  <a:gd name="T13" fmla="*/ 392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5" h="123">
                    <a:moveTo>
                      <a:pt x="204" y="9"/>
                    </a:moveTo>
                    <a:cubicBezTo>
                      <a:pt x="204" y="4"/>
                      <a:pt x="200" y="0"/>
                      <a:pt x="195" y="0"/>
                    </a:cubicBezTo>
                    <a:cubicBezTo>
                      <a:pt x="194" y="0"/>
                      <a:pt x="193" y="0"/>
                      <a:pt x="193" y="0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99" y="19"/>
                      <a:pt x="199" y="19"/>
                      <a:pt x="199" y="19"/>
                    </a:cubicBezTo>
                    <a:cubicBezTo>
                      <a:pt x="202" y="17"/>
                      <a:pt x="205" y="14"/>
                      <a:pt x="204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432">
                <a:extLst>
                  <a:ext uri="{FF2B5EF4-FFF2-40B4-BE49-F238E27FC236}">
                    <a16:creationId xmlns:a16="http://schemas.microsoft.com/office/drawing/2014/main" id="{0D789D80-6D58-402F-91D3-9CD7DAC2F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491"/>
                <a:ext cx="108" cy="126"/>
              </a:xfrm>
              <a:custGeom>
                <a:avLst/>
                <a:gdLst>
                  <a:gd name="T0" fmla="*/ 1051 w 33"/>
                  <a:gd name="T1" fmla="*/ 564 h 36"/>
                  <a:gd name="T2" fmla="*/ 772 w 33"/>
                  <a:gd name="T3" fmla="*/ 1460 h 36"/>
                  <a:gd name="T4" fmla="*/ 141 w 33"/>
                  <a:gd name="T5" fmla="*/ 994 h 36"/>
                  <a:gd name="T6" fmla="*/ 386 w 33"/>
                  <a:gd name="T7" fmla="*/ 88 h 36"/>
                  <a:gd name="T8" fmla="*/ 1051 w 33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0" y="13"/>
                    </a:moveTo>
                    <a:cubicBezTo>
                      <a:pt x="33" y="22"/>
                      <a:pt x="30" y="31"/>
                      <a:pt x="22" y="34"/>
                    </a:cubicBezTo>
                    <a:cubicBezTo>
                      <a:pt x="15" y="36"/>
                      <a:pt x="7" y="32"/>
                      <a:pt x="4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6" y="5"/>
                      <a:pt x="30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433">
                <a:extLst>
                  <a:ext uri="{FF2B5EF4-FFF2-40B4-BE49-F238E27FC236}">
                    <a16:creationId xmlns:a16="http://schemas.microsoft.com/office/drawing/2014/main" id="{2CE8B3FF-F8AC-4FC1-B7B1-C5CC436F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502"/>
                <a:ext cx="92" cy="119"/>
              </a:xfrm>
              <a:custGeom>
                <a:avLst/>
                <a:gdLst>
                  <a:gd name="T0" fmla="*/ 779 w 28"/>
                  <a:gd name="T1" fmla="*/ 515 h 34"/>
                  <a:gd name="T2" fmla="*/ 33 w 28"/>
                  <a:gd name="T3" fmla="*/ 564 h 34"/>
                  <a:gd name="T4" fmla="*/ 388 w 28"/>
                  <a:gd name="T5" fmla="*/ 49 h 34"/>
                  <a:gd name="T6" fmla="*/ 779 w 28"/>
                  <a:gd name="T7" fmla="*/ 51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2"/>
                    </a:moveTo>
                    <a:cubicBezTo>
                      <a:pt x="7" y="8"/>
                      <a:pt x="4" y="34"/>
                      <a:pt x="1" y="13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20" y="0"/>
                      <a:pt x="28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434">
                <a:extLst>
                  <a:ext uri="{FF2B5EF4-FFF2-40B4-BE49-F238E27FC236}">
                    <a16:creationId xmlns:a16="http://schemas.microsoft.com/office/drawing/2014/main" id="{D9BE1FFF-A311-4168-A617-B9968C706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561"/>
                <a:ext cx="73" cy="56"/>
              </a:xfrm>
              <a:custGeom>
                <a:avLst/>
                <a:gdLst>
                  <a:gd name="T0" fmla="*/ 0 w 22"/>
                  <a:gd name="T1" fmla="*/ 308 h 16"/>
                  <a:gd name="T2" fmla="*/ 551 w 22"/>
                  <a:gd name="T3" fmla="*/ 515 h 16"/>
                  <a:gd name="T4" fmla="*/ 770 w 22"/>
                  <a:gd name="T5" fmla="*/ 0 h 16"/>
                  <a:gd name="T6" fmla="*/ 508 w 22"/>
                  <a:gd name="T7" fmla="*/ 480 h 16"/>
                  <a:gd name="T8" fmla="*/ 0 w 22"/>
                  <a:gd name="T9" fmla="*/ 30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7"/>
                    </a:moveTo>
                    <a:cubicBezTo>
                      <a:pt x="0" y="7"/>
                      <a:pt x="7" y="16"/>
                      <a:pt x="15" y="12"/>
                    </a:cubicBezTo>
                    <a:cubicBezTo>
                      <a:pt x="22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1"/>
                    </a:cubicBezTo>
                    <a:cubicBezTo>
                      <a:pt x="8" y="13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435">
                <a:extLst>
                  <a:ext uri="{FF2B5EF4-FFF2-40B4-BE49-F238E27FC236}">
                    <a16:creationId xmlns:a16="http://schemas.microsoft.com/office/drawing/2014/main" id="{5C7297B4-F1FF-42A8-8658-1E37252D1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187"/>
                <a:ext cx="614" cy="367"/>
              </a:xfrm>
              <a:custGeom>
                <a:avLst/>
                <a:gdLst>
                  <a:gd name="T0" fmla="*/ 0 w 187"/>
                  <a:gd name="T1" fmla="*/ 3848 h 105"/>
                  <a:gd name="T2" fmla="*/ 250 w 187"/>
                  <a:gd name="T3" fmla="*/ 4484 h 105"/>
                  <a:gd name="T4" fmla="*/ 6619 w 187"/>
                  <a:gd name="T5" fmla="*/ 294 h 105"/>
                  <a:gd name="T6" fmla="*/ 6478 w 187"/>
                  <a:gd name="T7" fmla="*/ 0 h 105"/>
                  <a:gd name="T8" fmla="*/ 0 w 187"/>
                  <a:gd name="T9" fmla="*/ 3848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05">
                    <a:moveTo>
                      <a:pt x="0" y="90"/>
                    </a:moveTo>
                    <a:cubicBezTo>
                      <a:pt x="0" y="90"/>
                      <a:pt x="9" y="96"/>
                      <a:pt x="7" y="105"/>
                    </a:cubicBezTo>
                    <a:cubicBezTo>
                      <a:pt x="187" y="7"/>
                      <a:pt x="187" y="7"/>
                      <a:pt x="187" y="7"/>
                    </a:cubicBezTo>
                    <a:cubicBezTo>
                      <a:pt x="187" y="7"/>
                      <a:pt x="187" y="1"/>
                      <a:pt x="183" y="0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436">
                <a:extLst>
                  <a:ext uri="{FF2B5EF4-FFF2-40B4-BE49-F238E27FC236}">
                    <a16:creationId xmlns:a16="http://schemas.microsoft.com/office/drawing/2014/main" id="{CC095DB6-121A-43C7-8E52-31A0045CE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190"/>
                <a:ext cx="607" cy="340"/>
              </a:xfrm>
              <a:custGeom>
                <a:avLst/>
                <a:gdLst>
                  <a:gd name="T0" fmla="*/ 0 w 185"/>
                  <a:gd name="T1" fmla="*/ 4041 h 97"/>
                  <a:gd name="T2" fmla="*/ 6503 w 185"/>
                  <a:gd name="T3" fmla="*/ 0 h 97"/>
                  <a:gd name="T4" fmla="*/ 6503 w 185"/>
                  <a:gd name="T5" fmla="*/ 49 h 97"/>
                  <a:gd name="T6" fmla="*/ 75 w 185"/>
                  <a:gd name="T7" fmla="*/ 4178 h 97"/>
                  <a:gd name="T8" fmla="*/ 0 w 185"/>
                  <a:gd name="T9" fmla="*/ 4041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97">
                    <a:moveTo>
                      <a:pt x="0" y="94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0"/>
                      <a:pt x="185" y="0"/>
                      <a:pt x="184" y="1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2" y="97"/>
                      <a:pt x="1" y="96"/>
                      <a:pt x="0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Line 437">
                <a:extLst>
                  <a:ext uri="{FF2B5EF4-FFF2-40B4-BE49-F238E27FC236}">
                    <a16:creationId xmlns:a16="http://schemas.microsoft.com/office/drawing/2014/main" id="{6F995F0F-5254-4497-9371-FD241A8DD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223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Line 438">
                <a:extLst>
                  <a:ext uri="{FF2B5EF4-FFF2-40B4-BE49-F238E27FC236}">
                    <a16:creationId xmlns:a16="http://schemas.microsoft.com/office/drawing/2014/main" id="{37193D33-2087-4D0E-9EBA-65C369D65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3" y="223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439">
                <a:extLst>
                  <a:ext uri="{FF2B5EF4-FFF2-40B4-BE49-F238E27FC236}">
                    <a16:creationId xmlns:a16="http://schemas.microsoft.com/office/drawing/2014/main" id="{1789AA1B-1562-4F4A-B41D-DF2008D0A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547"/>
                <a:ext cx="26" cy="53"/>
              </a:xfrm>
              <a:custGeom>
                <a:avLst/>
                <a:gdLst>
                  <a:gd name="T0" fmla="*/ 0 w 8"/>
                  <a:gd name="T1" fmla="*/ 0 h 15"/>
                  <a:gd name="T2" fmla="*/ 276 w 8"/>
                  <a:gd name="T3" fmla="*/ 661 h 15"/>
                  <a:gd name="T4" fmla="*/ 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0" y="0"/>
                      <a:pt x="0" y="11"/>
                      <a:pt x="8" y="15"/>
                    </a:cubicBezTo>
                    <a:cubicBezTo>
                      <a:pt x="8" y="15"/>
                      <a:pt x="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440">
                <a:extLst>
                  <a:ext uri="{FF2B5EF4-FFF2-40B4-BE49-F238E27FC236}">
                    <a16:creationId xmlns:a16="http://schemas.microsoft.com/office/drawing/2014/main" id="{058CF1AA-F75B-4341-99E4-65010440C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491"/>
                <a:ext cx="108" cy="126"/>
              </a:xfrm>
              <a:custGeom>
                <a:avLst/>
                <a:gdLst>
                  <a:gd name="T0" fmla="*/ 1018 w 33"/>
                  <a:gd name="T1" fmla="*/ 564 h 36"/>
                  <a:gd name="T2" fmla="*/ 772 w 33"/>
                  <a:gd name="T3" fmla="*/ 1460 h 36"/>
                  <a:gd name="T4" fmla="*/ 141 w 33"/>
                  <a:gd name="T5" fmla="*/ 994 h 36"/>
                  <a:gd name="T6" fmla="*/ 386 w 33"/>
                  <a:gd name="T7" fmla="*/ 88 h 36"/>
                  <a:gd name="T8" fmla="*/ 1018 w 33"/>
                  <a:gd name="T9" fmla="*/ 56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13"/>
                    </a:moveTo>
                    <a:cubicBezTo>
                      <a:pt x="33" y="22"/>
                      <a:pt x="30" y="31"/>
                      <a:pt x="22" y="34"/>
                    </a:cubicBezTo>
                    <a:cubicBezTo>
                      <a:pt x="15" y="36"/>
                      <a:pt x="7" y="31"/>
                      <a:pt x="4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6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441">
                <a:extLst>
                  <a:ext uri="{FF2B5EF4-FFF2-40B4-BE49-F238E27FC236}">
                    <a16:creationId xmlns:a16="http://schemas.microsoft.com/office/drawing/2014/main" id="{3A6000DD-0417-4601-9A9A-ABE42D1B5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176"/>
                <a:ext cx="673" cy="431"/>
              </a:xfrm>
              <a:custGeom>
                <a:avLst/>
                <a:gdLst>
                  <a:gd name="T0" fmla="*/ 463 w 205"/>
                  <a:gd name="T1" fmla="*/ 5291 h 123"/>
                  <a:gd name="T2" fmla="*/ 7039 w 205"/>
                  <a:gd name="T3" fmla="*/ 823 h 123"/>
                  <a:gd name="T4" fmla="*/ 7222 w 205"/>
                  <a:gd name="T5" fmla="*/ 392 h 123"/>
                  <a:gd name="T6" fmla="*/ 6897 w 205"/>
                  <a:gd name="T7" fmla="*/ 0 h 123"/>
                  <a:gd name="T8" fmla="*/ 6832 w 205"/>
                  <a:gd name="T9" fmla="*/ 0 h 123"/>
                  <a:gd name="T10" fmla="*/ 0 w 205"/>
                  <a:gd name="T11" fmla="*/ 4002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23">
                    <a:moveTo>
                      <a:pt x="13" y="123"/>
                    </a:moveTo>
                    <a:cubicBezTo>
                      <a:pt x="199" y="19"/>
                      <a:pt x="199" y="19"/>
                      <a:pt x="199" y="19"/>
                    </a:cubicBezTo>
                    <a:cubicBezTo>
                      <a:pt x="202" y="17"/>
                      <a:pt x="205" y="14"/>
                      <a:pt x="204" y="9"/>
                    </a:cubicBezTo>
                    <a:cubicBezTo>
                      <a:pt x="204" y="4"/>
                      <a:pt x="200" y="0"/>
                      <a:pt x="195" y="0"/>
                    </a:cubicBezTo>
                    <a:cubicBezTo>
                      <a:pt x="194" y="0"/>
                      <a:pt x="193" y="0"/>
                      <a:pt x="193" y="0"/>
                    </a:cubicBezTo>
                    <a:cubicBezTo>
                      <a:pt x="0" y="93"/>
                      <a:pt x="0" y="93"/>
                      <a:pt x="0" y="93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442">
                <a:extLst>
                  <a:ext uri="{FF2B5EF4-FFF2-40B4-BE49-F238E27FC236}">
                    <a16:creationId xmlns:a16="http://schemas.microsoft.com/office/drawing/2014/main" id="{20A05E4A-EB10-454F-BD13-04F513829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2229"/>
                <a:ext cx="601" cy="364"/>
              </a:xfrm>
              <a:custGeom>
                <a:avLst/>
                <a:gdLst>
                  <a:gd name="T0" fmla="*/ 7 w 601"/>
                  <a:gd name="T1" fmla="*/ 346 h 364"/>
                  <a:gd name="T2" fmla="*/ 0 w 601"/>
                  <a:gd name="T3" fmla="*/ 364 h 364"/>
                  <a:gd name="T4" fmla="*/ 591 w 601"/>
                  <a:gd name="T5" fmla="*/ 10 h 364"/>
                  <a:gd name="T6" fmla="*/ 601 w 601"/>
                  <a:gd name="T7" fmla="*/ 0 h 364"/>
                  <a:gd name="T8" fmla="*/ 7 w 601"/>
                  <a:gd name="T9" fmla="*/ 346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1" h="364">
                    <a:moveTo>
                      <a:pt x="7" y="346"/>
                    </a:moveTo>
                    <a:lnTo>
                      <a:pt x="0" y="364"/>
                    </a:lnTo>
                    <a:lnTo>
                      <a:pt x="591" y="10"/>
                    </a:lnTo>
                    <a:lnTo>
                      <a:pt x="601" y="0"/>
                    </a:lnTo>
                    <a:lnTo>
                      <a:pt x="7" y="346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443">
                <a:extLst>
                  <a:ext uri="{FF2B5EF4-FFF2-40B4-BE49-F238E27FC236}">
                    <a16:creationId xmlns:a16="http://schemas.microsoft.com/office/drawing/2014/main" id="{789CB66F-8264-4601-9152-67A640233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15"/>
                <a:ext cx="653" cy="476"/>
              </a:xfrm>
              <a:custGeom>
                <a:avLst/>
                <a:gdLst>
                  <a:gd name="T0" fmla="*/ 6999 w 199"/>
                  <a:gd name="T1" fmla="*/ 343 h 136"/>
                  <a:gd name="T2" fmla="*/ 6674 w 199"/>
                  <a:gd name="T3" fmla="*/ 0 h 136"/>
                  <a:gd name="T4" fmla="*/ 6612 w 199"/>
                  <a:gd name="T5" fmla="*/ 0 h 136"/>
                  <a:gd name="T6" fmla="*/ 0 w 199"/>
                  <a:gd name="T7" fmla="*/ 4596 h 136"/>
                  <a:gd name="T8" fmla="*/ 571 w 199"/>
                  <a:gd name="T9" fmla="*/ 5831 h 136"/>
                  <a:gd name="T10" fmla="*/ 6815 w 199"/>
                  <a:gd name="T11" fmla="*/ 823 h 136"/>
                  <a:gd name="T12" fmla="*/ 6999 w 199"/>
                  <a:gd name="T13" fmla="*/ 343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36">
                    <a:moveTo>
                      <a:pt x="198" y="8"/>
                    </a:moveTo>
                    <a:cubicBezTo>
                      <a:pt x="198" y="3"/>
                      <a:pt x="193" y="0"/>
                      <a:pt x="189" y="0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6" y="136"/>
                      <a:pt x="16" y="136"/>
                      <a:pt x="16" y="136"/>
                    </a:cubicBezTo>
                    <a:cubicBezTo>
                      <a:pt x="193" y="19"/>
                      <a:pt x="193" y="19"/>
                      <a:pt x="193" y="19"/>
                    </a:cubicBezTo>
                    <a:cubicBezTo>
                      <a:pt x="197" y="16"/>
                      <a:pt x="199" y="13"/>
                      <a:pt x="198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444">
                <a:extLst>
                  <a:ext uri="{FF2B5EF4-FFF2-40B4-BE49-F238E27FC236}">
                    <a16:creationId xmlns:a16="http://schemas.microsoft.com/office/drawing/2014/main" id="{BD9ABFA4-5819-4E1E-8695-7249C7D4E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575"/>
                <a:ext cx="109" cy="130"/>
              </a:xfrm>
              <a:custGeom>
                <a:avLst/>
                <a:gdLst>
                  <a:gd name="T0" fmla="*/ 1047 w 33"/>
                  <a:gd name="T1" fmla="*/ 569 h 37"/>
                  <a:gd name="T2" fmla="*/ 829 w 33"/>
                  <a:gd name="T3" fmla="*/ 1469 h 37"/>
                  <a:gd name="T4" fmla="*/ 142 w 33"/>
                  <a:gd name="T5" fmla="*/ 1036 h 37"/>
                  <a:gd name="T6" fmla="*/ 327 w 33"/>
                  <a:gd name="T7" fmla="*/ 137 h 37"/>
                  <a:gd name="T8" fmla="*/ 1047 w 33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1"/>
                      <a:pt x="30" y="30"/>
                      <a:pt x="23" y="34"/>
                    </a:cubicBezTo>
                    <a:cubicBezTo>
                      <a:pt x="16" y="37"/>
                      <a:pt x="8" y="33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3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445">
                <a:extLst>
                  <a:ext uri="{FF2B5EF4-FFF2-40B4-BE49-F238E27FC236}">
                    <a16:creationId xmlns:a16="http://schemas.microsoft.com/office/drawing/2014/main" id="{F56968BB-E52A-4D0E-8119-EDF0BDAF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586"/>
                <a:ext cx="95" cy="122"/>
              </a:xfrm>
              <a:custGeom>
                <a:avLst/>
                <a:gdLst>
                  <a:gd name="T0" fmla="*/ 773 w 29"/>
                  <a:gd name="T1" fmla="*/ 509 h 35"/>
                  <a:gd name="T2" fmla="*/ 33 w 29"/>
                  <a:gd name="T3" fmla="*/ 596 h 35"/>
                  <a:gd name="T4" fmla="*/ 387 w 29"/>
                  <a:gd name="T5" fmla="*/ 35 h 35"/>
                  <a:gd name="T6" fmla="*/ 773 w 29"/>
                  <a:gd name="T7" fmla="*/ 50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2" y="12"/>
                    </a:moveTo>
                    <a:cubicBezTo>
                      <a:pt x="7" y="9"/>
                      <a:pt x="6" y="35"/>
                      <a:pt x="1" y="14"/>
                    </a:cubicBezTo>
                    <a:cubicBezTo>
                      <a:pt x="0" y="8"/>
                      <a:pt x="5" y="3"/>
                      <a:pt x="11" y="1"/>
                    </a:cubicBezTo>
                    <a:cubicBezTo>
                      <a:pt x="19" y="0"/>
                      <a:pt x="29" y="13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446">
                <a:extLst>
                  <a:ext uri="{FF2B5EF4-FFF2-40B4-BE49-F238E27FC236}">
                    <a16:creationId xmlns:a16="http://schemas.microsoft.com/office/drawing/2014/main" id="{74E2064C-0F10-417C-A988-44E1CA5ED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645"/>
                <a:ext cx="75" cy="56"/>
              </a:xfrm>
              <a:custGeom>
                <a:avLst/>
                <a:gdLst>
                  <a:gd name="T0" fmla="*/ 0 w 23"/>
                  <a:gd name="T1" fmla="*/ 343 h 16"/>
                  <a:gd name="T2" fmla="*/ 522 w 23"/>
                  <a:gd name="T3" fmla="*/ 515 h 16"/>
                  <a:gd name="T4" fmla="*/ 691 w 23"/>
                  <a:gd name="T5" fmla="*/ 0 h 16"/>
                  <a:gd name="T6" fmla="*/ 489 w 23"/>
                  <a:gd name="T7" fmla="*/ 480 h 16"/>
                  <a:gd name="T8" fmla="*/ 0 w 23"/>
                  <a:gd name="T9" fmla="*/ 34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0" y="8"/>
                    </a:moveTo>
                    <a:cubicBezTo>
                      <a:pt x="0" y="8"/>
                      <a:pt x="8" y="16"/>
                      <a:pt x="15" y="12"/>
                    </a:cubicBezTo>
                    <a:cubicBezTo>
                      <a:pt x="23" y="8"/>
                      <a:pt x="20" y="0"/>
                      <a:pt x="20" y="0"/>
                    </a:cubicBezTo>
                    <a:cubicBezTo>
                      <a:pt x="20" y="0"/>
                      <a:pt x="20" y="8"/>
                      <a:pt x="14" y="11"/>
                    </a:cubicBezTo>
                    <a:cubicBezTo>
                      <a:pt x="8" y="13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447">
                <a:extLst>
                  <a:ext uri="{FF2B5EF4-FFF2-40B4-BE49-F238E27FC236}">
                    <a16:creationId xmlns:a16="http://schemas.microsoft.com/office/drawing/2014/main" id="{2E7B132B-099D-45E6-B8D5-5D9A17A37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25"/>
                <a:ext cx="594" cy="410"/>
              </a:xfrm>
              <a:custGeom>
                <a:avLst/>
                <a:gdLst>
                  <a:gd name="T0" fmla="*/ 0 w 181"/>
                  <a:gd name="T1" fmla="*/ 4433 h 117"/>
                  <a:gd name="T2" fmla="*/ 322 w 181"/>
                  <a:gd name="T3" fmla="*/ 5036 h 117"/>
                  <a:gd name="T4" fmla="*/ 6396 w 181"/>
                  <a:gd name="T5" fmla="*/ 259 h 117"/>
                  <a:gd name="T6" fmla="*/ 6258 w 181"/>
                  <a:gd name="T7" fmla="*/ 0 h 117"/>
                  <a:gd name="T8" fmla="*/ 0 w 181"/>
                  <a:gd name="T9" fmla="*/ 443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117">
                    <a:moveTo>
                      <a:pt x="0" y="103"/>
                    </a:moveTo>
                    <a:cubicBezTo>
                      <a:pt x="0" y="103"/>
                      <a:pt x="9" y="109"/>
                      <a:pt x="9" y="117"/>
                    </a:cubicBezTo>
                    <a:cubicBezTo>
                      <a:pt x="181" y="6"/>
                      <a:pt x="181" y="6"/>
                      <a:pt x="181" y="6"/>
                    </a:cubicBezTo>
                    <a:cubicBezTo>
                      <a:pt x="181" y="6"/>
                      <a:pt x="181" y="1"/>
                      <a:pt x="177" y="0"/>
                    </a:cubicBez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448">
                <a:extLst>
                  <a:ext uri="{FF2B5EF4-FFF2-40B4-BE49-F238E27FC236}">
                    <a16:creationId xmlns:a16="http://schemas.microsoft.com/office/drawing/2014/main" id="{B5562412-F1DF-4FC2-88C6-C465CA856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229"/>
                <a:ext cx="581" cy="385"/>
              </a:xfrm>
              <a:custGeom>
                <a:avLst/>
                <a:gdLst>
                  <a:gd name="T0" fmla="*/ 0 w 177"/>
                  <a:gd name="T1" fmla="*/ 4596 h 110"/>
                  <a:gd name="T2" fmla="*/ 6227 w 177"/>
                  <a:gd name="T3" fmla="*/ 0 h 110"/>
                  <a:gd name="T4" fmla="*/ 6260 w 177"/>
                  <a:gd name="T5" fmla="*/ 49 h 110"/>
                  <a:gd name="T6" fmla="*/ 75 w 177"/>
                  <a:gd name="T7" fmla="*/ 4718 h 110"/>
                  <a:gd name="T8" fmla="*/ 0 w 177"/>
                  <a:gd name="T9" fmla="*/ 459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10">
                    <a:moveTo>
                      <a:pt x="0" y="107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0"/>
                      <a:pt x="177" y="0"/>
                      <a:pt x="177" y="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110"/>
                      <a:pt x="1" y="108"/>
                      <a:pt x="0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Line 449">
                <a:extLst>
                  <a:ext uri="{FF2B5EF4-FFF2-40B4-BE49-F238E27FC236}">
                    <a16:creationId xmlns:a16="http://schemas.microsoft.com/office/drawing/2014/main" id="{EF19AB86-FD64-4A38-8CD0-F08C2D4E72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2" y="233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Line 450">
                <a:extLst>
                  <a:ext uri="{FF2B5EF4-FFF2-40B4-BE49-F238E27FC236}">
                    <a16:creationId xmlns:a16="http://schemas.microsoft.com/office/drawing/2014/main" id="{9E704877-EA3A-4F1A-A770-6F81F8D344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2" y="2334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451">
                <a:extLst>
                  <a:ext uri="{FF2B5EF4-FFF2-40B4-BE49-F238E27FC236}">
                    <a16:creationId xmlns:a16="http://schemas.microsoft.com/office/drawing/2014/main" id="{B8817463-E528-4FF6-8113-950F30441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635"/>
                <a:ext cx="33" cy="49"/>
              </a:xfrm>
              <a:custGeom>
                <a:avLst/>
                <a:gdLst>
                  <a:gd name="T0" fmla="*/ 0 w 10"/>
                  <a:gd name="T1" fmla="*/ 0 h 14"/>
                  <a:gd name="T2" fmla="*/ 360 w 10"/>
                  <a:gd name="T3" fmla="*/ 602 h 14"/>
                  <a:gd name="T4" fmla="*/ 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0" y="0"/>
                      <a:pt x="1" y="11"/>
                      <a:pt x="10" y="14"/>
                    </a:cubicBezTo>
                    <a:cubicBezTo>
                      <a:pt x="10" y="14"/>
                      <a:pt x="3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452">
                <a:extLst>
                  <a:ext uri="{FF2B5EF4-FFF2-40B4-BE49-F238E27FC236}">
                    <a16:creationId xmlns:a16="http://schemas.microsoft.com/office/drawing/2014/main" id="{F35DDEB7-3899-465E-B33D-12859A0E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575"/>
                <a:ext cx="109" cy="130"/>
              </a:xfrm>
              <a:custGeom>
                <a:avLst/>
                <a:gdLst>
                  <a:gd name="T0" fmla="*/ 1047 w 33"/>
                  <a:gd name="T1" fmla="*/ 569 h 37"/>
                  <a:gd name="T2" fmla="*/ 829 w 33"/>
                  <a:gd name="T3" fmla="*/ 1469 h 37"/>
                  <a:gd name="T4" fmla="*/ 142 w 33"/>
                  <a:gd name="T5" fmla="*/ 1036 h 37"/>
                  <a:gd name="T6" fmla="*/ 327 w 33"/>
                  <a:gd name="T7" fmla="*/ 137 h 37"/>
                  <a:gd name="T8" fmla="*/ 1047 w 33"/>
                  <a:gd name="T9" fmla="*/ 56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9" y="13"/>
                    </a:moveTo>
                    <a:cubicBezTo>
                      <a:pt x="33" y="21"/>
                      <a:pt x="30" y="30"/>
                      <a:pt x="23" y="34"/>
                    </a:cubicBezTo>
                    <a:cubicBezTo>
                      <a:pt x="16" y="37"/>
                      <a:pt x="7" y="32"/>
                      <a:pt x="4" y="24"/>
                    </a:cubicBezTo>
                    <a:cubicBezTo>
                      <a:pt x="0" y="16"/>
                      <a:pt x="2" y="6"/>
                      <a:pt x="9" y="3"/>
                    </a:cubicBezTo>
                    <a:cubicBezTo>
                      <a:pt x="16" y="0"/>
                      <a:pt x="25" y="4"/>
                      <a:pt x="29" y="1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453">
                <a:extLst>
                  <a:ext uri="{FF2B5EF4-FFF2-40B4-BE49-F238E27FC236}">
                    <a16:creationId xmlns:a16="http://schemas.microsoft.com/office/drawing/2014/main" id="{122038FC-9FB9-4CC4-88C6-7433AD4D0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15"/>
                <a:ext cx="653" cy="476"/>
              </a:xfrm>
              <a:custGeom>
                <a:avLst/>
                <a:gdLst>
                  <a:gd name="T0" fmla="*/ 571 w 199"/>
                  <a:gd name="T1" fmla="*/ 5831 h 136"/>
                  <a:gd name="T2" fmla="*/ 6815 w 199"/>
                  <a:gd name="T3" fmla="*/ 823 h 136"/>
                  <a:gd name="T4" fmla="*/ 6999 w 199"/>
                  <a:gd name="T5" fmla="*/ 343 h 136"/>
                  <a:gd name="T6" fmla="*/ 6674 w 199"/>
                  <a:gd name="T7" fmla="*/ 0 h 136"/>
                  <a:gd name="T8" fmla="*/ 6612 w 199"/>
                  <a:gd name="T9" fmla="*/ 49 h 136"/>
                  <a:gd name="T10" fmla="*/ 0 w 199"/>
                  <a:gd name="T11" fmla="*/ 4596 h 1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9" h="136">
                    <a:moveTo>
                      <a:pt x="16" y="136"/>
                    </a:moveTo>
                    <a:cubicBezTo>
                      <a:pt x="193" y="19"/>
                      <a:pt x="193" y="19"/>
                      <a:pt x="193" y="19"/>
                    </a:cubicBezTo>
                    <a:cubicBezTo>
                      <a:pt x="197" y="16"/>
                      <a:pt x="199" y="13"/>
                      <a:pt x="198" y="8"/>
                    </a:cubicBezTo>
                    <a:cubicBezTo>
                      <a:pt x="198" y="3"/>
                      <a:pt x="193" y="0"/>
                      <a:pt x="189" y="0"/>
                    </a:cubicBezTo>
                    <a:cubicBezTo>
                      <a:pt x="188" y="0"/>
                      <a:pt x="187" y="1"/>
                      <a:pt x="187" y="1"/>
                    </a:cubicBezTo>
                    <a:cubicBezTo>
                      <a:pt x="0" y="107"/>
                      <a:pt x="0" y="107"/>
                      <a:pt x="0" y="10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454">
                <a:extLst>
                  <a:ext uri="{FF2B5EF4-FFF2-40B4-BE49-F238E27FC236}">
                    <a16:creationId xmlns:a16="http://schemas.microsoft.com/office/drawing/2014/main" id="{43952E42-5375-4436-AF48-4A46190A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267"/>
                <a:ext cx="575" cy="410"/>
              </a:xfrm>
              <a:custGeom>
                <a:avLst/>
                <a:gdLst>
                  <a:gd name="T0" fmla="*/ 7 w 575"/>
                  <a:gd name="T1" fmla="*/ 389 h 410"/>
                  <a:gd name="T2" fmla="*/ 0 w 575"/>
                  <a:gd name="T3" fmla="*/ 410 h 410"/>
                  <a:gd name="T4" fmla="*/ 568 w 575"/>
                  <a:gd name="T5" fmla="*/ 7 h 410"/>
                  <a:gd name="T6" fmla="*/ 575 w 575"/>
                  <a:gd name="T7" fmla="*/ 0 h 410"/>
                  <a:gd name="T8" fmla="*/ 7 w 575"/>
                  <a:gd name="T9" fmla="*/ 389 h 4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5" h="410">
                    <a:moveTo>
                      <a:pt x="7" y="389"/>
                    </a:moveTo>
                    <a:lnTo>
                      <a:pt x="0" y="410"/>
                    </a:lnTo>
                    <a:lnTo>
                      <a:pt x="568" y="7"/>
                    </a:lnTo>
                    <a:lnTo>
                      <a:pt x="575" y="0"/>
                    </a:lnTo>
                    <a:lnTo>
                      <a:pt x="7" y="389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455">
                <a:extLst>
                  <a:ext uri="{FF2B5EF4-FFF2-40B4-BE49-F238E27FC236}">
                    <a16:creationId xmlns:a16="http://schemas.microsoft.com/office/drawing/2014/main" id="{3986ECEF-F1C3-4E54-BBCF-36B1E03E0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257"/>
                <a:ext cx="627" cy="525"/>
              </a:xfrm>
              <a:custGeom>
                <a:avLst/>
                <a:gdLst>
                  <a:gd name="T0" fmla="*/ 6723 w 191"/>
                  <a:gd name="T1" fmla="*/ 343 h 150"/>
                  <a:gd name="T2" fmla="*/ 6368 w 191"/>
                  <a:gd name="T3" fmla="*/ 0 h 150"/>
                  <a:gd name="T4" fmla="*/ 6293 w 191"/>
                  <a:gd name="T5" fmla="*/ 49 h 150"/>
                  <a:gd name="T6" fmla="*/ 0 w 191"/>
                  <a:gd name="T7" fmla="*/ 5194 h 150"/>
                  <a:gd name="T8" fmla="*/ 637 w 191"/>
                  <a:gd name="T9" fmla="*/ 6433 h 150"/>
                  <a:gd name="T10" fmla="*/ 6585 w 191"/>
                  <a:gd name="T11" fmla="*/ 823 h 150"/>
                  <a:gd name="T12" fmla="*/ 6723 w 191"/>
                  <a:gd name="T13" fmla="*/ 343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50">
                    <a:moveTo>
                      <a:pt x="190" y="8"/>
                    </a:moveTo>
                    <a:cubicBezTo>
                      <a:pt x="189" y="3"/>
                      <a:pt x="185" y="0"/>
                      <a:pt x="180" y="0"/>
                    </a:cubicBezTo>
                    <a:cubicBezTo>
                      <a:pt x="179" y="1"/>
                      <a:pt x="178" y="1"/>
                      <a:pt x="178" y="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9" y="16"/>
                      <a:pt x="191" y="13"/>
                      <a:pt x="190" y="8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456">
                <a:extLst>
                  <a:ext uri="{FF2B5EF4-FFF2-40B4-BE49-F238E27FC236}">
                    <a16:creationId xmlns:a16="http://schemas.microsoft.com/office/drawing/2014/main" id="{F552072F-46E2-46AA-AF9F-AE7757481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66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48 w 33"/>
                  <a:gd name="T3" fmla="*/ 1434 h 37"/>
                  <a:gd name="T4" fmla="*/ 141 w 33"/>
                  <a:gd name="T5" fmla="*/ 1086 h 37"/>
                  <a:gd name="T6" fmla="*/ 278 w 33"/>
                  <a:gd name="T7" fmla="*/ 172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0"/>
                      <a:pt x="31" y="29"/>
                      <a:pt x="24" y="33"/>
                    </a:cubicBezTo>
                    <a:cubicBezTo>
                      <a:pt x="18" y="37"/>
                      <a:pt x="9" y="33"/>
                      <a:pt x="4" y="25"/>
                    </a:cubicBezTo>
                    <a:cubicBezTo>
                      <a:pt x="0" y="17"/>
                      <a:pt x="1" y="7"/>
                      <a:pt x="8" y="4"/>
                    </a:cubicBezTo>
                    <a:cubicBezTo>
                      <a:pt x="15" y="0"/>
                      <a:pt x="24" y="3"/>
                      <a:pt x="28" y="12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457">
                <a:extLst>
                  <a:ext uri="{FF2B5EF4-FFF2-40B4-BE49-F238E27FC236}">
                    <a16:creationId xmlns:a16="http://schemas.microsoft.com/office/drawing/2014/main" id="{A9ABFD13-1C91-432E-930C-7CE5DBAF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673"/>
                <a:ext cx="92" cy="130"/>
              </a:xfrm>
              <a:custGeom>
                <a:avLst/>
                <a:gdLst>
                  <a:gd name="T0" fmla="*/ 779 w 28"/>
                  <a:gd name="T1" fmla="*/ 520 h 37"/>
                  <a:gd name="T2" fmla="*/ 33 w 28"/>
                  <a:gd name="T3" fmla="*/ 692 h 37"/>
                  <a:gd name="T4" fmla="*/ 355 w 28"/>
                  <a:gd name="T5" fmla="*/ 88 h 37"/>
                  <a:gd name="T6" fmla="*/ 779 w 28"/>
                  <a:gd name="T7" fmla="*/ 52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2" y="12"/>
                    </a:moveTo>
                    <a:cubicBezTo>
                      <a:pt x="7" y="11"/>
                      <a:pt x="7" y="37"/>
                      <a:pt x="1" y="16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8" y="0"/>
                      <a:pt x="28" y="12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458">
                <a:extLst>
                  <a:ext uri="{FF2B5EF4-FFF2-40B4-BE49-F238E27FC236}">
                    <a16:creationId xmlns:a16="http://schemas.microsoft.com/office/drawing/2014/main" id="{06D9F686-B8F2-424D-847A-ADEF722EA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733"/>
                <a:ext cx="72" cy="59"/>
              </a:xfrm>
              <a:custGeom>
                <a:avLst/>
                <a:gdLst>
                  <a:gd name="T0" fmla="*/ 0 w 22"/>
                  <a:gd name="T1" fmla="*/ 375 h 17"/>
                  <a:gd name="T2" fmla="*/ 524 w 22"/>
                  <a:gd name="T3" fmla="*/ 507 h 17"/>
                  <a:gd name="T4" fmla="*/ 664 w 22"/>
                  <a:gd name="T5" fmla="*/ 0 h 17"/>
                  <a:gd name="T6" fmla="*/ 494 w 22"/>
                  <a:gd name="T7" fmla="*/ 458 h 17"/>
                  <a:gd name="T8" fmla="*/ 0 w 22"/>
                  <a:gd name="T9" fmla="*/ 37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0" y="9"/>
                    </a:moveTo>
                    <a:cubicBezTo>
                      <a:pt x="0" y="9"/>
                      <a:pt x="8" y="17"/>
                      <a:pt x="15" y="12"/>
                    </a:cubicBezTo>
                    <a:cubicBezTo>
                      <a:pt x="22" y="8"/>
                      <a:pt x="19" y="0"/>
                      <a:pt x="19" y="0"/>
                    </a:cubicBezTo>
                    <a:cubicBezTo>
                      <a:pt x="19" y="0"/>
                      <a:pt x="20" y="8"/>
                      <a:pt x="14" y="11"/>
                    </a:cubicBezTo>
                    <a:cubicBezTo>
                      <a:pt x="8" y="14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459">
                <a:extLst>
                  <a:ext uri="{FF2B5EF4-FFF2-40B4-BE49-F238E27FC236}">
                    <a16:creationId xmlns:a16="http://schemas.microsoft.com/office/drawing/2014/main" id="{87A561E7-FF90-4557-AC27-402E8B26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271"/>
                <a:ext cx="568" cy="451"/>
              </a:xfrm>
              <a:custGeom>
                <a:avLst/>
                <a:gdLst>
                  <a:gd name="T0" fmla="*/ 0 w 173"/>
                  <a:gd name="T1" fmla="*/ 4912 h 129"/>
                  <a:gd name="T2" fmla="*/ 355 w 173"/>
                  <a:gd name="T3" fmla="*/ 5513 h 129"/>
                  <a:gd name="T4" fmla="*/ 6123 w 173"/>
                  <a:gd name="T5" fmla="*/ 206 h 129"/>
                  <a:gd name="T6" fmla="*/ 5949 w 173"/>
                  <a:gd name="T7" fmla="*/ 0 h 129"/>
                  <a:gd name="T8" fmla="*/ 0 w 173"/>
                  <a:gd name="T9" fmla="*/ 4912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29">
                    <a:moveTo>
                      <a:pt x="0" y="115"/>
                    </a:moveTo>
                    <a:cubicBezTo>
                      <a:pt x="0" y="115"/>
                      <a:pt x="10" y="120"/>
                      <a:pt x="10" y="129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5"/>
                      <a:pt x="172" y="0"/>
                      <a:pt x="168" y="0"/>
                    </a:cubicBez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460">
                <a:extLst>
                  <a:ext uri="{FF2B5EF4-FFF2-40B4-BE49-F238E27FC236}">
                    <a16:creationId xmlns:a16="http://schemas.microsoft.com/office/drawing/2014/main" id="{97FF95ED-7087-4BAE-8FB5-8048369C4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271"/>
                <a:ext cx="554" cy="430"/>
              </a:xfrm>
              <a:custGeom>
                <a:avLst/>
                <a:gdLst>
                  <a:gd name="T0" fmla="*/ 0 w 169"/>
                  <a:gd name="T1" fmla="*/ 5132 h 123"/>
                  <a:gd name="T2" fmla="*/ 5920 w 169"/>
                  <a:gd name="T3" fmla="*/ 0 h 123"/>
                  <a:gd name="T4" fmla="*/ 5920 w 169"/>
                  <a:gd name="T5" fmla="*/ 35 h 123"/>
                  <a:gd name="T6" fmla="*/ 75 w 169"/>
                  <a:gd name="T7" fmla="*/ 5254 h 123"/>
                  <a:gd name="T8" fmla="*/ 0 w 169"/>
                  <a:gd name="T9" fmla="*/ 5132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123">
                    <a:moveTo>
                      <a:pt x="0" y="120"/>
                    </a:move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9" y="0"/>
                      <a:pt x="168" y="1"/>
                    </a:cubicBezTo>
                    <a:cubicBezTo>
                      <a:pt x="2" y="123"/>
                      <a:pt x="2" y="123"/>
                      <a:pt x="2" y="123"/>
                    </a:cubicBezTo>
                    <a:cubicBezTo>
                      <a:pt x="2" y="123"/>
                      <a:pt x="1" y="121"/>
                      <a:pt x="0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Line 461">
                <a:extLst>
                  <a:ext uri="{FF2B5EF4-FFF2-40B4-BE49-F238E27FC236}">
                    <a16:creationId xmlns:a16="http://schemas.microsoft.com/office/drawing/2014/main" id="{CB590874-BF1E-4538-B5F6-882029C89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244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Line 462">
                <a:extLst>
                  <a:ext uri="{FF2B5EF4-FFF2-40B4-BE49-F238E27FC236}">
                    <a16:creationId xmlns:a16="http://schemas.microsoft.com/office/drawing/2014/main" id="{FE0D88FA-592F-4961-A376-6863B6040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244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463">
                <a:extLst>
                  <a:ext uri="{FF2B5EF4-FFF2-40B4-BE49-F238E27FC236}">
                    <a16:creationId xmlns:a16="http://schemas.microsoft.com/office/drawing/2014/main" id="{F7A550C7-56B7-400E-AA84-1AEDC989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729"/>
                <a:ext cx="36" cy="46"/>
              </a:xfrm>
              <a:custGeom>
                <a:avLst/>
                <a:gdLst>
                  <a:gd name="T0" fmla="*/ 0 w 11"/>
                  <a:gd name="T1" fmla="*/ 0 h 13"/>
                  <a:gd name="T2" fmla="*/ 386 w 11"/>
                  <a:gd name="T3" fmla="*/ 577 h 13"/>
                  <a:gd name="T4" fmla="*/ 0 w 1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0" y="0"/>
                      <a:pt x="2" y="11"/>
                      <a:pt x="11" y="13"/>
                    </a:cubicBezTo>
                    <a:cubicBezTo>
                      <a:pt x="11" y="13"/>
                      <a:pt x="4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464">
                <a:extLst>
                  <a:ext uri="{FF2B5EF4-FFF2-40B4-BE49-F238E27FC236}">
                    <a16:creationId xmlns:a16="http://schemas.microsoft.com/office/drawing/2014/main" id="{6D9FB278-C1D3-4C55-9FBE-5F4FAFBD5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66"/>
                <a:ext cx="108" cy="130"/>
              </a:xfrm>
              <a:custGeom>
                <a:avLst/>
                <a:gdLst>
                  <a:gd name="T0" fmla="*/ 985 w 33"/>
                  <a:gd name="T1" fmla="*/ 520 h 37"/>
                  <a:gd name="T2" fmla="*/ 848 w 33"/>
                  <a:gd name="T3" fmla="*/ 1434 h 37"/>
                  <a:gd name="T4" fmla="*/ 141 w 33"/>
                  <a:gd name="T5" fmla="*/ 1086 h 37"/>
                  <a:gd name="T6" fmla="*/ 278 w 33"/>
                  <a:gd name="T7" fmla="*/ 172 h 37"/>
                  <a:gd name="T8" fmla="*/ 985 w 33"/>
                  <a:gd name="T9" fmla="*/ 52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28" y="12"/>
                    </a:moveTo>
                    <a:cubicBezTo>
                      <a:pt x="33" y="20"/>
                      <a:pt x="31" y="29"/>
                      <a:pt x="24" y="33"/>
                    </a:cubicBezTo>
                    <a:cubicBezTo>
                      <a:pt x="18" y="37"/>
                      <a:pt x="8" y="33"/>
                      <a:pt x="4" y="25"/>
                    </a:cubicBezTo>
                    <a:cubicBezTo>
                      <a:pt x="0" y="17"/>
                      <a:pt x="1" y="7"/>
                      <a:pt x="8" y="4"/>
                    </a:cubicBezTo>
                    <a:cubicBezTo>
                      <a:pt x="15" y="0"/>
                      <a:pt x="24" y="3"/>
                      <a:pt x="28" y="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465">
                <a:extLst>
                  <a:ext uri="{FF2B5EF4-FFF2-40B4-BE49-F238E27FC236}">
                    <a16:creationId xmlns:a16="http://schemas.microsoft.com/office/drawing/2014/main" id="{376EB0E2-6351-4E6C-A146-C4563028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257"/>
                <a:ext cx="627" cy="525"/>
              </a:xfrm>
              <a:custGeom>
                <a:avLst/>
                <a:gdLst>
                  <a:gd name="T0" fmla="*/ 637 w 191"/>
                  <a:gd name="T1" fmla="*/ 6433 h 150"/>
                  <a:gd name="T2" fmla="*/ 6585 w 191"/>
                  <a:gd name="T3" fmla="*/ 823 h 150"/>
                  <a:gd name="T4" fmla="*/ 6723 w 191"/>
                  <a:gd name="T5" fmla="*/ 343 h 150"/>
                  <a:gd name="T6" fmla="*/ 6368 w 191"/>
                  <a:gd name="T7" fmla="*/ 0 h 150"/>
                  <a:gd name="T8" fmla="*/ 6293 w 191"/>
                  <a:gd name="T9" fmla="*/ 49 h 150"/>
                  <a:gd name="T10" fmla="*/ 0 w 191"/>
                  <a:gd name="T11" fmla="*/ 5194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150">
                    <a:moveTo>
                      <a:pt x="18" y="150"/>
                    </a:moveTo>
                    <a:cubicBezTo>
                      <a:pt x="186" y="19"/>
                      <a:pt x="186" y="19"/>
                      <a:pt x="186" y="19"/>
                    </a:cubicBezTo>
                    <a:cubicBezTo>
                      <a:pt x="189" y="16"/>
                      <a:pt x="191" y="13"/>
                      <a:pt x="190" y="8"/>
                    </a:cubicBezTo>
                    <a:cubicBezTo>
                      <a:pt x="189" y="3"/>
                      <a:pt x="185" y="0"/>
                      <a:pt x="180" y="0"/>
                    </a:cubicBezTo>
                    <a:cubicBezTo>
                      <a:pt x="179" y="1"/>
                      <a:pt x="178" y="1"/>
                      <a:pt x="178" y="1"/>
                    </a:cubicBezTo>
                    <a:cubicBezTo>
                      <a:pt x="0" y="121"/>
                      <a:pt x="0" y="121"/>
                      <a:pt x="0" y="12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466">
                <a:extLst>
                  <a:ext uri="{FF2B5EF4-FFF2-40B4-BE49-F238E27FC236}">
                    <a16:creationId xmlns:a16="http://schemas.microsoft.com/office/drawing/2014/main" id="{736F8244-C0F0-46D7-BC22-39915B4C8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309"/>
                <a:ext cx="544" cy="452"/>
              </a:xfrm>
              <a:custGeom>
                <a:avLst/>
                <a:gdLst>
                  <a:gd name="T0" fmla="*/ 6 w 544"/>
                  <a:gd name="T1" fmla="*/ 434 h 452"/>
                  <a:gd name="T2" fmla="*/ 0 w 544"/>
                  <a:gd name="T3" fmla="*/ 452 h 452"/>
                  <a:gd name="T4" fmla="*/ 538 w 544"/>
                  <a:gd name="T5" fmla="*/ 11 h 452"/>
                  <a:gd name="T6" fmla="*/ 544 w 544"/>
                  <a:gd name="T7" fmla="*/ 0 h 452"/>
                  <a:gd name="T8" fmla="*/ 6 w 544"/>
                  <a:gd name="T9" fmla="*/ 434 h 4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4" h="452">
                    <a:moveTo>
                      <a:pt x="6" y="434"/>
                    </a:moveTo>
                    <a:lnTo>
                      <a:pt x="0" y="452"/>
                    </a:lnTo>
                    <a:lnTo>
                      <a:pt x="538" y="11"/>
                    </a:lnTo>
                    <a:lnTo>
                      <a:pt x="544" y="0"/>
                    </a:lnTo>
                    <a:lnTo>
                      <a:pt x="6" y="43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467">
                <a:extLst>
                  <a:ext uri="{FF2B5EF4-FFF2-40B4-BE49-F238E27FC236}">
                    <a16:creationId xmlns:a16="http://schemas.microsoft.com/office/drawing/2014/main" id="{63DF5ECC-0355-4611-BABE-2EF199844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026"/>
                <a:ext cx="706" cy="339"/>
              </a:xfrm>
              <a:custGeom>
                <a:avLst/>
                <a:gdLst>
                  <a:gd name="T0" fmla="*/ 7579 w 215"/>
                  <a:gd name="T1" fmla="*/ 426 h 97"/>
                  <a:gd name="T2" fmla="*/ 7290 w 215"/>
                  <a:gd name="T3" fmla="*/ 0 h 97"/>
                  <a:gd name="T4" fmla="*/ 7224 w 215"/>
                  <a:gd name="T5" fmla="*/ 0 h 97"/>
                  <a:gd name="T6" fmla="*/ 0 w 215"/>
                  <a:gd name="T7" fmla="*/ 2771 h 97"/>
                  <a:gd name="T8" fmla="*/ 325 w 215"/>
                  <a:gd name="T9" fmla="*/ 4141 h 97"/>
                  <a:gd name="T10" fmla="*/ 7333 w 215"/>
                  <a:gd name="T11" fmla="*/ 807 h 97"/>
                  <a:gd name="T12" fmla="*/ 7579 w 215"/>
                  <a:gd name="T13" fmla="*/ 426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97">
                    <a:moveTo>
                      <a:pt x="214" y="10"/>
                    </a:moveTo>
                    <a:cubicBezTo>
                      <a:pt x="215" y="5"/>
                      <a:pt x="211" y="1"/>
                      <a:pt x="206" y="0"/>
                    </a:cubicBezTo>
                    <a:cubicBezTo>
                      <a:pt x="206" y="0"/>
                      <a:pt x="204" y="0"/>
                      <a:pt x="204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207" y="19"/>
                      <a:pt x="207" y="19"/>
                      <a:pt x="207" y="19"/>
                    </a:cubicBezTo>
                    <a:cubicBezTo>
                      <a:pt x="211" y="18"/>
                      <a:pt x="214" y="15"/>
                      <a:pt x="214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468">
                <a:extLst>
                  <a:ext uri="{FF2B5EF4-FFF2-40B4-BE49-F238E27FC236}">
                    <a16:creationId xmlns:a16="http://schemas.microsoft.com/office/drawing/2014/main" id="{65194CCA-3076-486C-9B71-0F5E7CF1B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246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460 h 36"/>
                  <a:gd name="T4" fmla="*/ 76 w 31"/>
                  <a:gd name="T5" fmla="*/ 907 h 36"/>
                  <a:gd name="T6" fmla="*/ 421 w 31"/>
                  <a:gd name="T7" fmla="*/ 49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7" y="32"/>
                      <a:pt x="19" y="34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4" y="3"/>
                      <a:pt x="12" y="1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469">
                <a:extLst>
                  <a:ext uri="{FF2B5EF4-FFF2-40B4-BE49-F238E27FC236}">
                    <a16:creationId xmlns:a16="http://schemas.microsoft.com/office/drawing/2014/main" id="{A5C7D8C0-7FD0-4E3F-A408-545BDC63E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257"/>
                <a:ext cx="89" cy="112"/>
              </a:xfrm>
              <a:custGeom>
                <a:avLst/>
                <a:gdLst>
                  <a:gd name="T0" fmla="*/ 748 w 27"/>
                  <a:gd name="T1" fmla="*/ 564 h 32"/>
                  <a:gd name="T2" fmla="*/ 0 w 27"/>
                  <a:gd name="T3" fmla="*/ 480 h 32"/>
                  <a:gd name="T4" fmla="*/ 435 w 27"/>
                  <a:gd name="T5" fmla="*/ 0 h 32"/>
                  <a:gd name="T6" fmla="*/ 748 w 27"/>
                  <a:gd name="T7" fmla="*/ 564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21" y="13"/>
                    </a:moveTo>
                    <a:cubicBezTo>
                      <a:pt x="7" y="7"/>
                      <a:pt x="0" y="32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21" y="0"/>
                      <a:pt x="27" y="15"/>
                      <a:pt x="21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470">
                <a:extLst>
                  <a:ext uri="{FF2B5EF4-FFF2-40B4-BE49-F238E27FC236}">
                    <a16:creationId xmlns:a16="http://schemas.microsoft.com/office/drawing/2014/main" id="{CF0F4DB3-881C-42C4-A062-325D0459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320"/>
                <a:ext cx="76" cy="49"/>
              </a:xfrm>
              <a:custGeom>
                <a:avLst/>
                <a:gdLst>
                  <a:gd name="T0" fmla="*/ 0 w 23"/>
                  <a:gd name="T1" fmla="*/ 172 h 14"/>
                  <a:gd name="T2" fmla="*/ 502 w 23"/>
                  <a:gd name="T3" fmla="*/ 515 h 14"/>
                  <a:gd name="T4" fmla="*/ 796 w 23"/>
                  <a:gd name="T5" fmla="*/ 0 h 14"/>
                  <a:gd name="T6" fmla="*/ 502 w 23"/>
                  <a:gd name="T7" fmla="*/ 431 h 14"/>
                  <a:gd name="T8" fmla="*/ 0 w 23"/>
                  <a:gd name="T9" fmla="*/ 17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4"/>
                    </a:moveTo>
                    <a:cubicBezTo>
                      <a:pt x="0" y="4"/>
                      <a:pt x="6" y="14"/>
                      <a:pt x="14" y="12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9"/>
                      <a:pt x="14" y="10"/>
                    </a:cubicBezTo>
                    <a:cubicBezTo>
                      <a:pt x="7" y="1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471">
                <a:extLst>
                  <a:ext uri="{FF2B5EF4-FFF2-40B4-BE49-F238E27FC236}">
                    <a16:creationId xmlns:a16="http://schemas.microsoft.com/office/drawing/2014/main" id="{0F41B432-1329-4E7F-A15A-52742CEB7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040"/>
                <a:ext cx="650" cy="276"/>
              </a:xfrm>
              <a:custGeom>
                <a:avLst/>
                <a:gdLst>
                  <a:gd name="T0" fmla="*/ 0 w 198"/>
                  <a:gd name="T1" fmla="*/ 2687 h 79"/>
                  <a:gd name="T2" fmla="*/ 174 w 198"/>
                  <a:gd name="T3" fmla="*/ 3368 h 79"/>
                  <a:gd name="T4" fmla="*/ 6973 w 198"/>
                  <a:gd name="T5" fmla="*/ 293 h 79"/>
                  <a:gd name="T6" fmla="*/ 6864 w 198"/>
                  <a:gd name="T7" fmla="*/ 0 h 79"/>
                  <a:gd name="T8" fmla="*/ 0 w 198"/>
                  <a:gd name="T9" fmla="*/ 2687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79">
                    <a:moveTo>
                      <a:pt x="0" y="63"/>
                    </a:moveTo>
                    <a:cubicBezTo>
                      <a:pt x="0" y="63"/>
                      <a:pt x="7" y="70"/>
                      <a:pt x="5" y="79"/>
                    </a:cubicBezTo>
                    <a:cubicBezTo>
                      <a:pt x="197" y="7"/>
                      <a:pt x="197" y="7"/>
                      <a:pt x="197" y="7"/>
                    </a:cubicBezTo>
                    <a:cubicBezTo>
                      <a:pt x="197" y="7"/>
                      <a:pt x="198" y="1"/>
                      <a:pt x="194" y="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472">
                <a:extLst>
                  <a:ext uri="{FF2B5EF4-FFF2-40B4-BE49-F238E27FC236}">
                    <a16:creationId xmlns:a16="http://schemas.microsoft.com/office/drawing/2014/main" id="{1ECDC2B0-8A18-4EEF-9E10-515674D84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043"/>
                <a:ext cx="643" cy="249"/>
              </a:xfrm>
              <a:custGeom>
                <a:avLst/>
                <a:gdLst>
                  <a:gd name="T0" fmla="*/ 0 w 196"/>
                  <a:gd name="T1" fmla="*/ 2890 h 71"/>
                  <a:gd name="T2" fmla="*/ 6889 w 196"/>
                  <a:gd name="T3" fmla="*/ 0 h 71"/>
                  <a:gd name="T4" fmla="*/ 6889 w 196"/>
                  <a:gd name="T5" fmla="*/ 49 h 71"/>
                  <a:gd name="T6" fmla="*/ 75 w 196"/>
                  <a:gd name="T7" fmla="*/ 3062 h 71"/>
                  <a:gd name="T8" fmla="*/ 0 w 196"/>
                  <a:gd name="T9" fmla="*/ 289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6" h="71">
                    <a:moveTo>
                      <a:pt x="0" y="67"/>
                    </a:move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0"/>
                      <a:pt x="196" y="0"/>
                      <a:pt x="195" y="1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1"/>
                      <a:pt x="1" y="69"/>
                      <a:pt x="0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Line 473">
                <a:extLst>
                  <a:ext uri="{FF2B5EF4-FFF2-40B4-BE49-F238E27FC236}">
                    <a16:creationId xmlns:a16="http://schemas.microsoft.com/office/drawing/2014/main" id="{608AB04B-D2AE-48B2-A5F3-D322EE93A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0" y="19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Line 474">
                <a:extLst>
                  <a:ext uri="{FF2B5EF4-FFF2-40B4-BE49-F238E27FC236}">
                    <a16:creationId xmlns:a16="http://schemas.microsoft.com/office/drawing/2014/main" id="{825F10BC-BA41-4A7E-9FF3-00FAD045C0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0" y="19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475">
                <a:extLst>
                  <a:ext uri="{FF2B5EF4-FFF2-40B4-BE49-F238E27FC236}">
                    <a16:creationId xmlns:a16="http://schemas.microsoft.com/office/drawing/2014/main" id="{D81FCE6C-4FC7-49A8-99D6-D3445077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295"/>
                <a:ext cx="23" cy="56"/>
              </a:xfrm>
              <a:custGeom>
                <a:avLst/>
                <a:gdLst>
                  <a:gd name="T0" fmla="*/ 33 w 7"/>
                  <a:gd name="T1" fmla="*/ 0 h 16"/>
                  <a:gd name="T2" fmla="*/ 250 w 7"/>
                  <a:gd name="T3" fmla="*/ 686 h 16"/>
                  <a:gd name="T4" fmla="*/ 33 w 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cubicBezTo>
                      <a:pt x="1" y="0"/>
                      <a:pt x="0" y="11"/>
                      <a:pt x="7" y="16"/>
                    </a:cubicBezTo>
                    <a:cubicBezTo>
                      <a:pt x="7" y="16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476">
                <a:extLst>
                  <a:ext uri="{FF2B5EF4-FFF2-40B4-BE49-F238E27FC236}">
                    <a16:creationId xmlns:a16="http://schemas.microsoft.com/office/drawing/2014/main" id="{78C4E909-35A0-4DC6-A2AA-DED71334F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2246"/>
                <a:ext cx="102" cy="126"/>
              </a:xfrm>
              <a:custGeom>
                <a:avLst/>
                <a:gdLst>
                  <a:gd name="T0" fmla="*/ 1030 w 31"/>
                  <a:gd name="T1" fmla="*/ 651 h 36"/>
                  <a:gd name="T2" fmla="*/ 681 w 31"/>
                  <a:gd name="T3" fmla="*/ 1460 h 36"/>
                  <a:gd name="T4" fmla="*/ 76 w 31"/>
                  <a:gd name="T5" fmla="*/ 907 h 36"/>
                  <a:gd name="T6" fmla="*/ 421 w 31"/>
                  <a:gd name="T7" fmla="*/ 49 h 36"/>
                  <a:gd name="T8" fmla="*/ 1030 w 31"/>
                  <a:gd name="T9" fmla="*/ 6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6">
                    <a:moveTo>
                      <a:pt x="29" y="15"/>
                    </a:moveTo>
                    <a:cubicBezTo>
                      <a:pt x="31" y="24"/>
                      <a:pt x="26" y="32"/>
                      <a:pt x="19" y="34"/>
                    </a:cubicBezTo>
                    <a:cubicBezTo>
                      <a:pt x="12" y="36"/>
                      <a:pt x="4" y="30"/>
                      <a:pt x="2" y="21"/>
                    </a:cubicBezTo>
                    <a:cubicBezTo>
                      <a:pt x="0" y="12"/>
                      <a:pt x="4" y="3"/>
                      <a:pt x="12" y="1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477">
                <a:extLst>
                  <a:ext uri="{FF2B5EF4-FFF2-40B4-BE49-F238E27FC236}">
                    <a16:creationId xmlns:a16="http://schemas.microsoft.com/office/drawing/2014/main" id="{E82675FE-77CD-4B6B-9F9F-90C5948C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026"/>
                <a:ext cx="706" cy="339"/>
              </a:xfrm>
              <a:custGeom>
                <a:avLst/>
                <a:gdLst>
                  <a:gd name="T0" fmla="*/ 325 w 215"/>
                  <a:gd name="T1" fmla="*/ 4141 h 97"/>
                  <a:gd name="T2" fmla="*/ 7333 w 215"/>
                  <a:gd name="T3" fmla="*/ 807 h 97"/>
                  <a:gd name="T4" fmla="*/ 7579 w 215"/>
                  <a:gd name="T5" fmla="*/ 426 h 97"/>
                  <a:gd name="T6" fmla="*/ 7290 w 215"/>
                  <a:gd name="T7" fmla="*/ 0 h 97"/>
                  <a:gd name="T8" fmla="*/ 7224 w 215"/>
                  <a:gd name="T9" fmla="*/ 0 h 97"/>
                  <a:gd name="T10" fmla="*/ 0 w 215"/>
                  <a:gd name="T11" fmla="*/ 2771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97">
                    <a:moveTo>
                      <a:pt x="9" y="97"/>
                    </a:moveTo>
                    <a:cubicBezTo>
                      <a:pt x="207" y="19"/>
                      <a:pt x="207" y="19"/>
                      <a:pt x="207" y="19"/>
                    </a:cubicBezTo>
                    <a:cubicBezTo>
                      <a:pt x="211" y="18"/>
                      <a:pt x="214" y="15"/>
                      <a:pt x="214" y="10"/>
                    </a:cubicBezTo>
                    <a:cubicBezTo>
                      <a:pt x="215" y="5"/>
                      <a:pt x="211" y="1"/>
                      <a:pt x="206" y="0"/>
                    </a:cubicBezTo>
                    <a:cubicBezTo>
                      <a:pt x="206" y="0"/>
                      <a:pt x="204" y="0"/>
                      <a:pt x="204" y="0"/>
                    </a:cubicBezTo>
                    <a:cubicBezTo>
                      <a:pt x="0" y="65"/>
                      <a:pt x="0" y="65"/>
                      <a:pt x="0" y="6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478">
                <a:extLst>
                  <a:ext uri="{FF2B5EF4-FFF2-40B4-BE49-F238E27FC236}">
                    <a16:creationId xmlns:a16="http://schemas.microsoft.com/office/drawing/2014/main" id="{90A7C8AA-4783-43A8-B21D-88079F93A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082"/>
                <a:ext cx="644" cy="269"/>
              </a:xfrm>
              <a:custGeom>
                <a:avLst/>
                <a:gdLst>
                  <a:gd name="T0" fmla="*/ 10 w 644"/>
                  <a:gd name="T1" fmla="*/ 255 h 269"/>
                  <a:gd name="T2" fmla="*/ 0 w 644"/>
                  <a:gd name="T3" fmla="*/ 269 h 269"/>
                  <a:gd name="T4" fmla="*/ 634 w 644"/>
                  <a:gd name="T5" fmla="*/ 7 h 269"/>
                  <a:gd name="T6" fmla="*/ 644 w 644"/>
                  <a:gd name="T7" fmla="*/ 0 h 269"/>
                  <a:gd name="T8" fmla="*/ 10 w 644"/>
                  <a:gd name="T9" fmla="*/ 255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4" h="269">
                    <a:moveTo>
                      <a:pt x="10" y="255"/>
                    </a:moveTo>
                    <a:lnTo>
                      <a:pt x="0" y="269"/>
                    </a:lnTo>
                    <a:lnTo>
                      <a:pt x="634" y="7"/>
                    </a:lnTo>
                    <a:lnTo>
                      <a:pt x="644" y="0"/>
                    </a:lnTo>
                    <a:lnTo>
                      <a:pt x="10" y="255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479">
                <a:extLst>
                  <a:ext uri="{FF2B5EF4-FFF2-40B4-BE49-F238E27FC236}">
                    <a16:creationId xmlns:a16="http://schemas.microsoft.com/office/drawing/2014/main" id="{A33D2D26-FD53-4984-9DA2-145ED6D6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019"/>
                <a:ext cx="692" cy="381"/>
              </a:xfrm>
              <a:custGeom>
                <a:avLst/>
                <a:gdLst>
                  <a:gd name="T0" fmla="*/ 7441 w 211"/>
                  <a:gd name="T1" fmla="*/ 426 h 109"/>
                  <a:gd name="T2" fmla="*/ 7163 w 211"/>
                  <a:gd name="T3" fmla="*/ 0 h 109"/>
                  <a:gd name="T4" fmla="*/ 7087 w 211"/>
                  <a:gd name="T5" fmla="*/ 35 h 109"/>
                  <a:gd name="T6" fmla="*/ 0 w 211"/>
                  <a:gd name="T7" fmla="*/ 3286 h 109"/>
                  <a:gd name="T8" fmla="*/ 387 w 211"/>
                  <a:gd name="T9" fmla="*/ 4656 h 109"/>
                  <a:gd name="T10" fmla="*/ 7228 w 211"/>
                  <a:gd name="T11" fmla="*/ 856 h 109"/>
                  <a:gd name="T12" fmla="*/ 7441 w 211"/>
                  <a:gd name="T13" fmla="*/ 426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109">
                    <a:moveTo>
                      <a:pt x="211" y="10"/>
                    </a:moveTo>
                    <a:cubicBezTo>
                      <a:pt x="211" y="5"/>
                      <a:pt x="208" y="1"/>
                      <a:pt x="203" y="0"/>
                    </a:cubicBezTo>
                    <a:cubicBezTo>
                      <a:pt x="202" y="0"/>
                      <a:pt x="201" y="1"/>
                      <a:pt x="201" y="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8" y="18"/>
                      <a:pt x="211" y="15"/>
                      <a:pt x="211" y="10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480">
                <a:extLst>
                  <a:ext uri="{FF2B5EF4-FFF2-40B4-BE49-F238E27FC236}">
                    <a16:creationId xmlns:a16="http://schemas.microsoft.com/office/drawing/2014/main" id="{93088582-DE25-44DF-9652-EC4D0C95D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281"/>
                <a:ext cx="105" cy="126"/>
              </a:xfrm>
              <a:custGeom>
                <a:avLst/>
                <a:gdLst>
                  <a:gd name="T0" fmla="*/ 1024 w 32"/>
                  <a:gd name="T1" fmla="*/ 602 h 36"/>
                  <a:gd name="T2" fmla="*/ 742 w 32"/>
                  <a:gd name="T3" fmla="*/ 1460 h 36"/>
                  <a:gd name="T4" fmla="*/ 108 w 32"/>
                  <a:gd name="T5" fmla="*/ 945 h 36"/>
                  <a:gd name="T6" fmla="*/ 387 w 32"/>
                  <a:gd name="T7" fmla="*/ 88 h 36"/>
                  <a:gd name="T8" fmla="*/ 1024 w 32"/>
                  <a:gd name="T9" fmla="*/ 602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14"/>
                    </a:moveTo>
                    <a:cubicBezTo>
                      <a:pt x="32" y="23"/>
                      <a:pt x="28" y="32"/>
                      <a:pt x="21" y="34"/>
                    </a:cubicBezTo>
                    <a:cubicBezTo>
                      <a:pt x="13" y="36"/>
                      <a:pt x="5" y="30"/>
                      <a:pt x="3" y="22"/>
                    </a:cubicBezTo>
                    <a:cubicBezTo>
                      <a:pt x="0" y="13"/>
                      <a:pt x="4" y="4"/>
                      <a:pt x="11" y="2"/>
                    </a:cubicBezTo>
                    <a:cubicBezTo>
                      <a:pt x="19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481">
                <a:extLst>
                  <a:ext uri="{FF2B5EF4-FFF2-40B4-BE49-F238E27FC236}">
                    <a16:creationId xmlns:a16="http://schemas.microsoft.com/office/drawing/2014/main" id="{5F25FEC2-0206-4F7A-A93D-5A4ECEA3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292"/>
                <a:ext cx="91" cy="115"/>
              </a:xfrm>
              <a:custGeom>
                <a:avLst/>
                <a:gdLst>
                  <a:gd name="T0" fmla="*/ 761 w 28"/>
                  <a:gd name="T1" fmla="*/ 509 h 33"/>
                  <a:gd name="T2" fmla="*/ 33 w 28"/>
                  <a:gd name="T3" fmla="*/ 509 h 33"/>
                  <a:gd name="T4" fmla="*/ 413 w 28"/>
                  <a:gd name="T5" fmla="*/ 0 h 33"/>
                  <a:gd name="T6" fmla="*/ 761 w 28"/>
                  <a:gd name="T7" fmla="*/ 50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3">
                    <a:moveTo>
                      <a:pt x="22" y="12"/>
                    </a:moveTo>
                    <a:cubicBezTo>
                      <a:pt x="7" y="8"/>
                      <a:pt x="1" y="33"/>
                      <a:pt x="1" y="12"/>
                    </a:cubicBezTo>
                    <a:cubicBezTo>
                      <a:pt x="0" y="5"/>
                      <a:pt x="6" y="1"/>
                      <a:pt x="12" y="0"/>
                    </a:cubicBezTo>
                    <a:cubicBezTo>
                      <a:pt x="20" y="0"/>
                      <a:pt x="28" y="14"/>
                      <a:pt x="22" y="12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482">
                <a:extLst>
                  <a:ext uri="{FF2B5EF4-FFF2-40B4-BE49-F238E27FC236}">
                    <a16:creationId xmlns:a16="http://schemas.microsoft.com/office/drawing/2014/main" id="{06B3F934-8C3B-4E0B-BE6A-46752B903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355"/>
                <a:ext cx="76" cy="49"/>
              </a:xfrm>
              <a:custGeom>
                <a:avLst/>
                <a:gdLst>
                  <a:gd name="T0" fmla="*/ 0 w 23"/>
                  <a:gd name="T1" fmla="*/ 221 h 14"/>
                  <a:gd name="T2" fmla="*/ 545 w 23"/>
                  <a:gd name="T3" fmla="*/ 480 h 14"/>
                  <a:gd name="T4" fmla="*/ 796 w 23"/>
                  <a:gd name="T5" fmla="*/ 0 h 14"/>
                  <a:gd name="T6" fmla="*/ 502 w 23"/>
                  <a:gd name="T7" fmla="*/ 431 h 14"/>
                  <a:gd name="T8" fmla="*/ 0 w 23"/>
                  <a:gd name="T9" fmla="*/ 22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5"/>
                    </a:moveTo>
                    <a:cubicBezTo>
                      <a:pt x="0" y="5"/>
                      <a:pt x="7" y="14"/>
                      <a:pt x="15" y="11"/>
                    </a:cubicBezTo>
                    <a:cubicBezTo>
                      <a:pt x="23" y="9"/>
                      <a:pt x="22" y="0"/>
                      <a:pt x="22" y="0"/>
                    </a:cubicBezTo>
                    <a:cubicBezTo>
                      <a:pt x="22" y="0"/>
                      <a:pt x="20" y="8"/>
                      <a:pt x="14" y="10"/>
                    </a:cubicBezTo>
                    <a:cubicBezTo>
                      <a:pt x="8" y="11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483">
                <a:extLst>
                  <a:ext uri="{FF2B5EF4-FFF2-40B4-BE49-F238E27FC236}">
                    <a16:creationId xmlns:a16="http://schemas.microsoft.com/office/drawing/2014/main" id="{DCAD50FA-46A3-48B3-BB11-0194CD87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033"/>
                <a:ext cx="636" cy="315"/>
              </a:xfrm>
              <a:custGeom>
                <a:avLst/>
                <a:gdLst>
                  <a:gd name="T0" fmla="*/ 0 w 194"/>
                  <a:gd name="T1" fmla="*/ 3175 h 90"/>
                  <a:gd name="T2" fmla="*/ 246 w 194"/>
                  <a:gd name="T3" fmla="*/ 3861 h 90"/>
                  <a:gd name="T4" fmla="*/ 6835 w 194"/>
                  <a:gd name="T5" fmla="*/ 308 h 90"/>
                  <a:gd name="T6" fmla="*/ 6694 w 194"/>
                  <a:gd name="T7" fmla="*/ 0 h 90"/>
                  <a:gd name="T8" fmla="*/ 0 w 194"/>
                  <a:gd name="T9" fmla="*/ 317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4" h="90">
                    <a:moveTo>
                      <a:pt x="0" y="74"/>
                    </a:moveTo>
                    <a:cubicBezTo>
                      <a:pt x="0" y="74"/>
                      <a:pt x="9" y="81"/>
                      <a:pt x="7" y="90"/>
                    </a:cubicBezTo>
                    <a:cubicBezTo>
                      <a:pt x="194" y="7"/>
                      <a:pt x="194" y="7"/>
                      <a:pt x="194" y="7"/>
                    </a:cubicBezTo>
                    <a:cubicBezTo>
                      <a:pt x="194" y="7"/>
                      <a:pt x="194" y="1"/>
                      <a:pt x="190" y="0"/>
                    </a:cubicBez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484">
                <a:extLst>
                  <a:ext uri="{FF2B5EF4-FFF2-40B4-BE49-F238E27FC236}">
                    <a16:creationId xmlns:a16="http://schemas.microsoft.com/office/drawing/2014/main" id="{FCBF3AA6-33C2-4476-A203-F49D395BC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036"/>
                <a:ext cx="630" cy="287"/>
              </a:xfrm>
              <a:custGeom>
                <a:avLst/>
                <a:gdLst>
                  <a:gd name="T0" fmla="*/ 0 w 192"/>
                  <a:gd name="T1" fmla="*/ 3395 h 82"/>
                  <a:gd name="T2" fmla="*/ 6750 w 192"/>
                  <a:gd name="T3" fmla="*/ 0 h 82"/>
                  <a:gd name="T4" fmla="*/ 6750 w 192"/>
                  <a:gd name="T5" fmla="*/ 49 h 82"/>
                  <a:gd name="T6" fmla="*/ 75 w 192"/>
                  <a:gd name="T7" fmla="*/ 3518 h 82"/>
                  <a:gd name="T8" fmla="*/ 0 w 192"/>
                  <a:gd name="T9" fmla="*/ 339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82">
                    <a:moveTo>
                      <a:pt x="0" y="79"/>
                    </a:moveTo>
                    <a:cubicBezTo>
                      <a:pt x="191" y="0"/>
                      <a:pt x="191" y="0"/>
                      <a:pt x="191" y="0"/>
                    </a:cubicBezTo>
                    <a:cubicBezTo>
                      <a:pt x="191" y="0"/>
                      <a:pt x="192" y="1"/>
                      <a:pt x="191" y="1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2" y="82"/>
                      <a:pt x="1" y="81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Line 485">
                <a:extLst>
                  <a:ext uri="{FF2B5EF4-FFF2-40B4-BE49-F238E27FC236}">
                    <a16:creationId xmlns:a16="http://schemas.microsoft.com/office/drawing/2014/main" id="{6F2DFA75-A504-4687-98DB-657D239BC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00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Line 486">
                <a:extLst>
                  <a:ext uri="{FF2B5EF4-FFF2-40B4-BE49-F238E27FC236}">
                    <a16:creationId xmlns:a16="http://schemas.microsoft.com/office/drawing/2014/main" id="{7DF99783-0CB9-4A49-9CDF-FEA82C341E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2" y="2001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487">
                <a:extLst>
                  <a:ext uri="{FF2B5EF4-FFF2-40B4-BE49-F238E27FC236}">
                    <a16:creationId xmlns:a16="http://schemas.microsoft.com/office/drawing/2014/main" id="{050D4263-9748-49B1-AF59-23F74ED32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4"/>
                <a:ext cx="26" cy="52"/>
              </a:xfrm>
              <a:custGeom>
                <a:avLst/>
                <a:gdLst>
                  <a:gd name="T0" fmla="*/ 33 w 8"/>
                  <a:gd name="T1" fmla="*/ 0 h 15"/>
                  <a:gd name="T2" fmla="*/ 276 w 8"/>
                  <a:gd name="T3" fmla="*/ 624 h 15"/>
                  <a:gd name="T4" fmla="*/ 33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1" y="0"/>
                      <a:pt x="0" y="10"/>
                      <a:pt x="8" y="15"/>
                    </a:cubicBezTo>
                    <a:cubicBezTo>
                      <a:pt x="8" y="15"/>
                      <a:pt x="1" y="12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488">
                <a:extLst>
                  <a:ext uri="{FF2B5EF4-FFF2-40B4-BE49-F238E27FC236}">
                    <a16:creationId xmlns:a16="http://schemas.microsoft.com/office/drawing/2014/main" id="{32F9B0EF-7B26-41F2-8960-B2D5C7567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278"/>
                <a:ext cx="105" cy="129"/>
              </a:xfrm>
              <a:custGeom>
                <a:avLst/>
                <a:gdLst>
                  <a:gd name="T0" fmla="*/ 1024 w 32"/>
                  <a:gd name="T1" fmla="*/ 631 h 37"/>
                  <a:gd name="T2" fmla="*/ 712 w 32"/>
                  <a:gd name="T3" fmla="*/ 1482 h 37"/>
                  <a:gd name="T4" fmla="*/ 108 w 32"/>
                  <a:gd name="T5" fmla="*/ 934 h 37"/>
                  <a:gd name="T6" fmla="*/ 387 w 32"/>
                  <a:gd name="T7" fmla="*/ 122 h 37"/>
                  <a:gd name="T8" fmla="*/ 1024 w 32"/>
                  <a:gd name="T9" fmla="*/ 631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5"/>
                    </a:moveTo>
                    <a:cubicBezTo>
                      <a:pt x="32" y="24"/>
                      <a:pt x="28" y="33"/>
                      <a:pt x="20" y="35"/>
                    </a:cubicBezTo>
                    <a:cubicBezTo>
                      <a:pt x="13" y="37"/>
                      <a:pt x="5" y="31"/>
                      <a:pt x="3" y="22"/>
                    </a:cubicBezTo>
                    <a:cubicBezTo>
                      <a:pt x="0" y="14"/>
                      <a:pt x="4" y="5"/>
                      <a:pt x="11" y="3"/>
                    </a:cubicBezTo>
                    <a:cubicBezTo>
                      <a:pt x="19" y="0"/>
                      <a:pt x="27" y="6"/>
                      <a:pt x="29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Freeform 489">
                <a:extLst>
                  <a:ext uri="{FF2B5EF4-FFF2-40B4-BE49-F238E27FC236}">
                    <a16:creationId xmlns:a16="http://schemas.microsoft.com/office/drawing/2014/main" id="{19E1E1DA-2084-4EB9-88B6-72291E80A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019"/>
                <a:ext cx="692" cy="381"/>
              </a:xfrm>
              <a:custGeom>
                <a:avLst/>
                <a:gdLst>
                  <a:gd name="T0" fmla="*/ 387 w 211"/>
                  <a:gd name="T1" fmla="*/ 4656 h 109"/>
                  <a:gd name="T2" fmla="*/ 7228 w 211"/>
                  <a:gd name="T3" fmla="*/ 856 h 109"/>
                  <a:gd name="T4" fmla="*/ 7441 w 211"/>
                  <a:gd name="T5" fmla="*/ 426 h 109"/>
                  <a:gd name="T6" fmla="*/ 7163 w 211"/>
                  <a:gd name="T7" fmla="*/ 0 h 109"/>
                  <a:gd name="T8" fmla="*/ 7087 w 211"/>
                  <a:gd name="T9" fmla="*/ 35 h 109"/>
                  <a:gd name="T10" fmla="*/ 0 w 211"/>
                  <a:gd name="T11" fmla="*/ 3286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09">
                    <a:moveTo>
                      <a:pt x="11" y="109"/>
                    </a:moveTo>
                    <a:cubicBezTo>
                      <a:pt x="205" y="20"/>
                      <a:pt x="205" y="20"/>
                      <a:pt x="205" y="20"/>
                    </a:cubicBezTo>
                    <a:cubicBezTo>
                      <a:pt x="208" y="18"/>
                      <a:pt x="211" y="15"/>
                      <a:pt x="211" y="10"/>
                    </a:cubicBezTo>
                    <a:cubicBezTo>
                      <a:pt x="211" y="5"/>
                      <a:pt x="208" y="1"/>
                      <a:pt x="203" y="0"/>
                    </a:cubicBezTo>
                    <a:cubicBezTo>
                      <a:pt x="202" y="0"/>
                      <a:pt x="201" y="1"/>
                      <a:pt x="201" y="1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7" name="Freeform 490">
                <a:extLst>
                  <a:ext uri="{FF2B5EF4-FFF2-40B4-BE49-F238E27FC236}">
                    <a16:creationId xmlns:a16="http://schemas.microsoft.com/office/drawing/2014/main" id="{34BED474-841B-466F-95D5-C2F4B6033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75"/>
                <a:ext cx="627" cy="311"/>
              </a:xfrm>
              <a:custGeom>
                <a:avLst/>
                <a:gdLst>
                  <a:gd name="T0" fmla="*/ 10 w 627"/>
                  <a:gd name="T1" fmla="*/ 294 h 311"/>
                  <a:gd name="T2" fmla="*/ 0 w 627"/>
                  <a:gd name="T3" fmla="*/ 311 h 311"/>
                  <a:gd name="T4" fmla="*/ 621 w 627"/>
                  <a:gd name="T5" fmla="*/ 10 h 311"/>
                  <a:gd name="T6" fmla="*/ 627 w 627"/>
                  <a:gd name="T7" fmla="*/ 0 h 311"/>
                  <a:gd name="T8" fmla="*/ 10 w 627"/>
                  <a:gd name="T9" fmla="*/ 294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7" h="311">
                    <a:moveTo>
                      <a:pt x="10" y="294"/>
                    </a:moveTo>
                    <a:lnTo>
                      <a:pt x="0" y="311"/>
                    </a:lnTo>
                    <a:lnTo>
                      <a:pt x="621" y="10"/>
                    </a:lnTo>
                    <a:lnTo>
                      <a:pt x="627" y="0"/>
                    </a:lnTo>
                    <a:lnTo>
                      <a:pt x="10" y="294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491">
                <a:extLst>
                  <a:ext uri="{FF2B5EF4-FFF2-40B4-BE49-F238E27FC236}">
                    <a16:creationId xmlns:a16="http://schemas.microsoft.com/office/drawing/2014/main" id="{E3B79730-431C-49E1-94AF-1C301223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026"/>
                <a:ext cx="683" cy="406"/>
              </a:xfrm>
              <a:custGeom>
                <a:avLst/>
                <a:gdLst>
                  <a:gd name="T0" fmla="*/ 7365 w 208"/>
                  <a:gd name="T1" fmla="*/ 392 h 116"/>
                  <a:gd name="T2" fmla="*/ 7040 w 208"/>
                  <a:gd name="T3" fmla="*/ 0 h 116"/>
                  <a:gd name="T4" fmla="*/ 6978 w 208"/>
                  <a:gd name="T5" fmla="*/ 0 h 116"/>
                  <a:gd name="T6" fmla="*/ 0 w 208"/>
                  <a:gd name="T7" fmla="*/ 3651 h 116"/>
                  <a:gd name="T8" fmla="*/ 463 w 208"/>
                  <a:gd name="T9" fmla="*/ 4974 h 116"/>
                  <a:gd name="T10" fmla="*/ 7149 w 208"/>
                  <a:gd name="T11" fmla="*/ 823 h 116"/>
                  <a:gd name="T12" fmla="*/ 7365 w 208"/>
                  <a:gd name="T13" fmla="*/ 392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116">
                    <a:moveTo>
                      <a:pt x="208" y="9"/>
                    </a:moveTo>
                    <a:cubicBezTo>
                      <a:pt x="208" y="4"/>
                      <a:pt x="204" y="0"/>
                      <a:pt x="199" y="0"/>
                    </a:cubicBezTo>
                    <a:cubicBezTo>
                      <a:pt x="198" y="0"/>
                      <a:pt x="197" y="0"/>
                      <a:pt x="19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3" y="116"/>
                      <a:pt x="13" y="116"/>
                      <a:pt x="13" y="116"/>
                    </a:cubicBezTo>
                    <a:cubicBezTo>
                      <a:pt x="202" y="19"/>
                      <a:pt x="202" y="19"/>
                      <a:pt x="202" y="19"/>
                    </a:cubicBezTo>
                    <a:cubicBezTo>
                      <a:pt x="205" y="17"/>
                      <a:pt x="208" y="14"/>
                      <a:pt x="208" y="9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492">
                <a:extLst>
                  <a:ext uri="{FF2B5EF4-FFF2-40B4-BE49-F238E27FC236}">
                    <a16:creationId xmlns:a16="http://schemas.microsoft.com/office/drawing/2014/main" id="{1DC47EAE-18E8-46AF-BC61-FDFC39020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313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973 h 37"/>
                  <a:gd name="T6" fmla="*/ 387 w 32"/>
                  <a:gd name="T7" fmla="*/ 122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3"/>
                      <a:pt x="29" y="32"/>
                      <a:pt x="22" y="34"/>
                    </a:cubicBezTo>
                    <a:cubicBezTo>
                      <a:pt x="14" y="37"/>
                      <a:pt x="6" y="32"/>
                      <a:pt x="3" y="23"/>
                    </a:cubicBezTo>
                    <a:cubicBezTo>
                      <a:pt x="0" y="14"/>
                      <a:pt x="4" y="5"/>
                      <a:pt x="11" y="3"/>
                    </a:cubicBezTo>
                    <a:cubicBezTo>
                      <a:pt x="18" y="0"/>
                      <a:pt x="27" y="5"/>
                      <a:pt x="29" y="14"/>
                    </a:cubicBezTo>
                    <a:close/>
                  </a:path>
                </a:pathLst>
              </a:custGeom>
              <a:solidFill>
                <a:srgbClr val="4E9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493">
                <a:extLst>
                  <a:ext uri="{FF2B5EF4-FFF2-40B4-BE49-F238E27FC236}">
                    <a16:creationId xmlns:a16="http://schemas.microsoft.com/office/drawing/2014/main" id="{A367D7F7-222D-4FCC-AB62-2EBCBB79E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323"/>
                <a:ext cx="92" cy="119"/>
              </a:xfrm>
              <a:custGeom>
                <a:avLst/>
                <a:gdLst>
                  <a:gd name="T0" fmla="*/ 779 w 28"/>
                  <a:gd name="T1" fmla="*/ 564 h 34"/>
                  <a:gd name="T2" fmla="*/ 33 w 28"/>
                  <a:gd name="T3" fmla="*/ 564 h 34"/>
                  <a:gd name="T4" fmla="*/ 421 w 28"/>
                  <a:gd name="T5" fmla="*/ 49 h 34"/>
                  <a:gd name="T6" fmla="*/ 779 w 28"/>
                  <a:gd name="T7" fmla="*/ 564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22" y="13"/>
                    </a:moveTo>
                    <a:cubicBezTo>
                      <a:pt x="7" y="8"/>
                      <a:pt x="3" y="34"/>
                      <a:pt x="1" y="13"/>
                    </a:cubicBezTo>
                    <a:cubicBezTo>
                      <a:pt x="0" y="7"/>
                      <a:pt x="6" y="2"/>
                      <a:pt x="12" y="1"/>
                    </a:cubicBezTo>
                    <a:cubicBezTo>
                      <a:pt x="20" y="0"/>
                      <a:pt x="28" y="14"/>
                      <a:pt x="22" y="13"/>
                    </a:cubicBezTo>
                    <a:close/>
                  </a:path>
                </a:pathLst>
              </a:custGeom>
              <a:solidFill>
                <a:srgbClr val="29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494">
                <a:extLst>
                  <a:ext uri="{FF2B5EF4-FFF2-40B4-BE49-F238E27FC236}">
                    <a16:creationId xmlns:a16="http://schemas.microsoft.com/office/drawing/2014/main" id="{D4B736BF-56D8-4FF4-81A4-483C66CB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386"/>
                <a:ext cx="75" cy="53"/>
              </a:xfrm>
              <a:custGeom>
                <a:avLst/>
                <a:gdLst>
                  <a:gd name="T0" fmla="*/ 0 w 23"/>
                  <a:gd name="T1" fmla="*/ 261 h 15"/>
                  <a:gd name="T2" fmla="*/ 522 w 23"/>
                  <a:gd name="T3" fmla="*/ 523 h 15"/>
                  <a:gd name="T4" fmla="*/ 724 w 23"/>
                  <a:gd name="T5" fmla="*/ 0 h 15"/>
                  <a:gd name="T6" fmla="*/ 489 w 23"/>
                  <a:gd name="T7" fmla="*/ 438 h 15"/>
                  <a:gd name="T8" fmla="*/ 0 w 23"/>
                  <a:gd name="T9" fmla="*/ 26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0" y="6"/>
                    </a:moveTo>
                    <a:cubicBezTo>
                      <a:pt x="0" y="6"/>
                      <a:pt x="7" y="15"/>
                      <a:pt x="15" y="12"/>
                    </a:cubicBezTo>
                    <a:cubicBezTo>
                      <a:pt x="23" y="9"/>
                      <a:pt x="21" y="0"/>
                      <a:pt x="21" y="0"/>
                    </a:cubicBezTo>
                    <a:cubicBezTo>
                      <a:pt x="21" y="0"/>
                      <a:pt x="20" y="8"/>
                      <a:pt x="14" y="10"/>
                    </a:cubicBezTo>
                    <a:cubicBezTo>
                      <a:pt x="8" y="12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69F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495">
                <a:extLst>
                  <a:ext uri="{FF2B5EF4-FFF2-40B4-BE49-F238E27FC236}">
                    <a16:creationId xmlns:a16="http://schemas.microsoft.com/office/drawing/2014/main" id="{45E68ACE-EA17-4684-ACD4-68866BB2B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036"/>
                <a:ext cx="627" cy="343"/>
              </a:xfrm>
              <a:custGeom>
                <a:avLst/>
                <a:gdLst>
                  <a:gd name="T0" fmla="*/ 0 w 191"/>
                  <a:gd name="T1" fmla="*/ 3518 h 98"/>
                  <a:gd name="T2" fmla="*/ 249 w 191"/>
                  <a:gd name="T3" fmla="*/ 4204 h 98"/>
                  <a:gd name="T4" fmla="*/ 6756 w 191"/>
                  <a:gd name="T5" fmla="*/ 308 h 98"/>
                  <a:gd name="T6" fmla="*/ 6618 w 191"/>
                  <a:gd name="T7" fmla="*/ 0 h 98"/>
                  <a:gd name="T8" fmla="*/ 0 w 191"/>
                  <a:gd name="T9" fmla="*/ 3518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98">
                    <a:moveTo>
                      <a:pt x="0" y="82"/>
                    </a:moveTo>
                    <a:cubicBezTo>
                      <a:pt x="0" y="82"/>
                      <a:pt x="9" y="89"/>
                      <a:pt x="7" y="98"/>
                    </a:cubicBezTo>
                    <a:cubicBezTo>
                      <a:pt x="191" y="7"/>
                      <a:pt x="191" y="7"/>
                      <a:pt x="191" y="7"/>
                    </a:cubicBezTo>
                    <a:cubicBezTo>
                      <a:pt x="191" y="7"/>
                      <a:pt x="191" y="1"/>
                      <a:pt x="187" y="0"/>
                    </a:cubicBez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85F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496">
                <a:extLst>
                  <a:ext uri="{FF2B5EF4-FFF2-40B4-BE49-F238E27FC236}">
                    <a16:creationId xmlns:a16="http://schemas.microsoft.com/office/drawing/2014/main" id="{B67EA098-F73B-4E31-AB59-A13BDCD1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40"/>
                <a:ext cx="618" cy="315"/>
              </a:xfrm>
              <a:custGeom>
                <a:avLst/>
                <a:gdLst>
                  <a:gd name="T0" fmla="*/ 0 w 188"/>
                  <a:gd name="T1" fmla="*/ 3738 h 90"/>
                  <a:gd name="T2" fmla="*/ 6647 w 188"/>
                  <a:gd name="T3" fmla="*/ 0 h 90"/>
                  <a:gd name="T4" fmla="*/ 6680 w 188"/>
                  <a:gd name="T5" fmla="*/ 49 h 90"/>
                  <a:gd name="T6" fmla="*/ 76 w 188"/>
                  <a:gd name="T7" fmla="*/ 3861 h 90"/>
                  <a:gd name="T8" fmla="*/ 0 w 188"/>
                  <a:gd name="T9" fmla="*/ 3738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90">
                    <a:moveTo>
                      <a:pt x="0" y="87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88" y="1"/>
                      <a:pt x="188" y="1"/>
                    </a:cubicBezTo>
                    <a:cubicBezTo>
                      <a:pt x="2" y="90"/>
                      <a:pt x="2" y="90"/>
                      <a:pt x="2" y="90"/>
                    </a:cubicBezTo>
                    <a:cubicBezTo>
                      <a:pt x="2" y="90"/>
                      <a:pt x="1" y="89"/>
                      <a:pt x="0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Line 497">
                <a:extLst>
                  <a:ext uri="{FF2B5EF4-FFF2-40B4-BE49-F238E27FC236}">
                    <a16:creationId xmlns:a16="http://schemas.microsoft.com/office/drawing/2014/main" id="{5BA8C94C-1289-4907-BDEB-F608F4505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0" y="204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Line 498">
                <a:extLst>
                  <a:ext uri="{FF2B5EF4-FFF2-40B4-BE49-F238E27FC236}">
                    <a16:creationId xmlns:a16="http://schemas.microsoft.com/office/drawing/2014/main" id="{BF42F9D7-6134-49C1-9E61-884EA0DE1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70" y="204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499">
                <a:extLst>
                  <a:ext uri="{FF2B5EF4-FFF2-40B4-BE49-F238E27FC236}">
                    <a16:creationId xmlns:a16="http://schemas.microsoft.com/office/drawing/2014/main" id="{91E361AF-B85E-41E5-8C72-8E029AFCA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369"/>
                <a:ext cx="23" cy="52"/>
              </a:xfrm>
              <a:custGeom>
                <a:avLst/>
                <a:gdLst>
                  <a:gd name="T0" fmla="*/ 0 w 7"/>
                  <a:gd name="T1" fmla="*/ 0 h 15"/>
                  <a:gd name="T2" fmla="*/ 250 w 7"/>
                  <a:gd name="T3" fmla="*/ 624 h 15"/>
                  <a:gd name="T4" fmla="*/ 0 w 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0" y="0"/>
                      <a:pt x="0" y="11"/>
                      <a:pt x="7" y="15"/>
                    </a:cubicBezTo>
                    <a:cubicBezTo>
                      <a:pt x="7" y="15"/>
                      <a:pt x="1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500">
                <a:extLst>
                  <a:ext uri="{FF2B5EF4-FFF2-40B4-BE49-F238E27FC236}">
                    <a16:creationId xmlns:a16="http://schemas.microsoft.com/office/drawing/2014/main" id="{F962827E-83CD-46B4-AEFD-B7FC705DE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313"/>
                <a:ext cx="105" cy="129"/>
              </a:xfrm>
              <a:custGeom>
                <a:avLst/>
                <a:gdLst>
                  <a:gd name="T0" fmla="*/ 1024 w 32"/>
                  <a:gd name="T1" fmla="*/ 596 h 37"/>
                  <a:gd name="T2" fmla="*/ 774 w 32"/>
                  <a:gd name="T3" fmla="*/ 1447 h 37"/>
                  <a:gd name="T4" fmla="*/ 108 w 32"/>
                  <a:gd name="T5" fmla="*/ 973 h 37"/>
                  <a:gd name="T6" fmla="*/ 387 w 32"/>
                  <a:gd name="T7" fmla="*/ 84 h 37"/>
                  <a:gd name="T8" fmla="*/ 1024 w 32"/>
                  <a:gd name="T9" fmla="*/ 59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29" y="14"/>
                    </a:moveTo>
                    <a:cubicBezTo>
                      <a:pt x="32" y="23"/>
                      <a:pt x="29" y="32"/>
                      <a:pt x="22" y="34"/>
                    </a:cubicBezTo>
                    <a:cubicBezTo>
                      <a:pt x="14" y="37"/>
                      <a:pt x="6" y="31"/>
                      <a:pt x="3" y="23"/>
                    </a:cubicBezTo>
                    <a:cubicBezTo>
                      <a:pt x="0" y="14"/>
                      <a:pt x="4" y="5"/>
                      <a:pt x="11" y="2"/>
                    </a:cubicBezTo>
                    <a:cubicBezTo>
                      <a:pt x="18" y="0"/>
                      <a:pt x="27" y="5"/>
                      <a:pt x="29" y="14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501">
                <a:extLst>
                  <a:ext uri="{FF2B5EF4-FFF2-40B4-BE49-F238E27FC236}">
                    <a16:creationId xmlns:a16="http://schemas.microsoft.com/office/drawing/2014/main" id="{88ACD3B0-BD29-40AC-9368-0F34C651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026"/>
                <a:ext cx="683" cy="406"/>
              </a:xfrm>
              <a:custGeom>
                <a:avLst/>
                <a:gdLst>
                  <a:gd name="T0" fmla="*/ 420 w 208"/>
                  <a:gd name="T1" fmla="*/ 4974 h 116"/>
                  <a:gd name="T2" fmla="*/ 7149 w 208"/>
                  <a:gd name="T3" fmla="*/ 823 h 116"/>
                  <a:gd name="T4" fmla="*/ 7365 w 208"/>
                  <a:gd name="T5" fmla="*/ 392 h 116"/>
                  <a:gd name="T6" fmla="*/ 7040 w 208"/>
                  <a:gd name="T7" fmla="*/ 0 h 116"/>
                  <a:gd name="T8" fmla="*/ 6978 w 208"/>
                  <a:gd name="T9" fmla="*/ 0 h 116"/>
                  <a:gd name="T10" fmla="*/ 0 w 208"/>
                  <a:gd name="T11" fmla="*/ 3651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116">
                    <a:moveTo>
                      <a:pt x="12" y="116"/>
                    </a:moveTo>
                    <a:cubicBezTo>
                      <a:pt x="202" y="19"/>
                      <a:pt x="202" y="19"/>
                      <a:pt x="202" y="19"/>
                    </a:cubicBezTo>
                    <a:cubicBezTo>
                      <a:pt x="205" y="17"/>
                      <a:pt x="208" y="14"/>
                      <a:pt x="208" y="9"/>
                    </a:cubicBezTo>
                    <a:cubicBezTo>
                      <a:pt x="208" y="4"/>
                      <a:pt x="204" y="0"/>
                      <a:pt x="199" y="0"/>
                    </a:cubicBezTo>
                    <a:cubicBezTo>
                      <a:pt x="198" y="0"/>
                      <a:pt x="197" y="0"/>
                      <a:pt x="197" y="0"/>
                    </a:cubicBezTo>
                    <a:cubicBezTo>
                      <a:pt x="0" y="85"/>
                      <a:pt x="0" y="85"/>
                      <a:pt x="0" y="8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502">
                <a:extLst>
                  <a:ext uri="{FF2B5EF4-FFF2-40B4-BE49-F238E27FC236}">
                    <a16:creationId xmlns:a16="http://schemas.microsoft.com/office/drawing/2014/main" id="{5A1CD931-FCA1-4962-886E-46DC74A1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78"/>
                <a:ext cx="614" cy="340"/>
              </a:xfrm>
              <a:custGeom>
                <a:avLst/>
                <a:gdLst>
                  <a:gd name="T0" fmla="*/ 10 w 614"/>
                  <a:gd name="T1" fmla="*/ 322 h 340"/>
                  <a:gd name="T2" fmla="*/ 0 w 614"/>
                  <a:gd name="T3" fmla="*/ 340 h 340"/>
                  <a:gd name="T4" fmla="*/ 608 w 614"/>
                  <a:gd name="T5" fmla="*/ 11 h 340"/>
                  <a:gd name="T6" fmla="*/ 614 w 614"/>
                  <a:gd name="T7" fmla="*/ 0 h 340"/>
                  <a:gd name="T8" fmla="*/ 10 w 614"/>
                  <a:gd name="T9" fmla="*/ 322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340">
                    <a:moveTo>
                      <a:pt x="10" y="322"/>
                    </a:moveTo>
                    <a:lnTo>
                      <a:pt x="0" y="340"/>
                    </a:lnTo>
                    <a:lnTo>
                      <a:pt x="608" y="11"/>
                    </a:lnTo>
                    <a:lnTo>
                      <a:pt x="614" y="0"/>
                    </a:lnTo>
                    <a:lnTo>
                      <a:pt x="10" y="322"/>
                    </a:lnTo>
                    <a:close/>
                  </a:path>
                </a:pathLst>
              </a:custGeom>
              <a:solidFill>
                <a:srgbClr val="4DC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74" name="Freeform 503">
              <a:extLst>
                <a:ext uri="{FF2B5EF4-FFF2-40B4-BE49-F238E27FC236}">
                  <a16:creationId xmlns:a16="http://schemas.microsoft.com/office/drawing/2014/main" id="{C45C58D7-DF70-4AE3-90DA-F111C615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51"/>
              <a:ext cx="732" cy="129"/>
            </a:xfrm>
            <a:custGeom>
              <a:avLst/>
              <a:gdLst>
                <a:gd name="T0" fmla="*/ 7855 w 223"/>
                <a:gd name="T1" fmla="*/ 547 h 37"/>
                <a:gd name="T2" fmla="*/ 7671 w 223"/>
                <a:gd name="T3" fmla="*/ 35 h 37"/>
                <a:gd name="T4" fmla="*/ 7606 w 223"/>
                <a:gd name="T5" fmla="*/ 0 h 37"/>
                <a:gd name="T6" fmla="*/ 0 w 223"/>
                <a:gd name="T7" fmla="*/ 122 h 37"/>
                <a:gd name="T8" fmla="*/ 0 w 223"/>
                <a:gd name="T9" fmla="*/ 1569 h 37"/>
                <a:gd name="T10" fmla="*/ 7501 w 223"/>
                <a:gd name="T11" fmla="*/ 802 h 37"/>
                <a:gd name="T12" fmla="*/ 7855 w 223"/>
                <a:gd name="T13" fmla="*/ 5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37">
                  <a:moveTo>
                    <a:pt x="222" y="13"/>
                  </a:moveTo>
                  <a:cubicBezTo>
                    <a:pt x="223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6" y="19"/>
                    <a:pt x="220" y="17"/>
                    <a:pt x="222" y="1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504">
              <a:extLst>
                <a:ext uri="{FF2B5EF4-FFF2-40B4-BE49-F238E27FC236}">
                  <a16:creationId xmlns:a16="http://schemas.microsoft.com/office/drawing/2014/main" id="{28870316-AAF7-4DAC-A6AC-E1DE9707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858"/>
              <a:ext cx="95" cy="122"/>
            </a:xfrm>
            <a:custGeom>
              <a:avLst/>
              <a:gdLst>
                <a:gd name="T0" fmla="*/ 986 w 29"/>
                <a:gd name="T1" fmla="*/ 802 h 35"/>
                <a:gd name="T2" fmla="*/ 462 w 29"/>
                <a:gd name="T3" fmla="*/ 1447 h 35"/>
                <a:gd name="T4" fmla="*/ 33 w 29"/>
                <a:gd name="T5" fmla="*/ 718 h 35"/>
                <a:gd name="T6" fmla="*/ 557 w 29"/>
                <a:gd name="T7" fmla="*/ 35 h 35"/>
                <a:gd name="T8" fmla="*/ 986 w 29"/>
                <a:gd name="T9" fmla="*/ 80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7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8"/>
                    <a:pt x="8" y="0"/>
                    <a:pt x="16" y="1"/>
                  </a:cubicBezTo>
                  <a:cubicBezTo>
                    <a:pt x="23" y="2"/>
                    <a:pt x="29" y="10"/>
                    <a:pt x="28" y="19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505">
              <a:extLst>
                <a:ext uri="{FF2B5EF4-FFF2-40B4-BE49-F238E27FC236}">
                  <a16:creationId xmlns:a16="http://schemas.microsoft.com/office/drawing/2014/main" id="{3C1406E2-1337-492F-9AF2-B9E5F2130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865"/>
              <a:ext cx="102" cy="101"/>
            </a:xfrm>
            <a:custGeom>
              <a:avLst/>
              <a:gdLst>
                <a:gd name="T0" fmla="*/ 931 w 31"/>
                <a:gd name="T1" fmla="*/ 714 h 29"/>
                <a:gd name="T2" fmla="*/ 250 w 31"/>
                <a:gd name="T3" fmla="*/ 376 h 29"/>
                <a:gd name="T4" fmla="*/ 747 w 31"/>
                <a:gd name="T5" fmla="*/ 84 h 29"/>
                <a:gd name="T6" fmla="*/ 931 w 31"/>
                <a:gd name="T7" fmla="*/ 71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26" y="17"/>
                  </a:moveTo>
                  <a:cubicBezTo>
                    <a:pt x="14" y="7"/>
                    <a:pt x="0" y="29"/>
                    <a:pt x="7" y="9"/>
                  </a:cubicBezTo>
                  <a:cubicBezTo>
                    <a:pt x="9" y="3"/>
                    <a:pt x="15" y="0"/>
                    <a:pt x="21" y="2"/>
                  </a:cubicBezTo>
                  <a:cubicBezTo>
                    <a:pt x="29" y="4"/>
                    <a:pt x="31" y="20"/>
                    <a:pt x="26" y="17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506">
              <a:extLst>
                <a:ext uri="{FF2B5EF4-FFF2-40B4-BE49-F238E27FC236}">
                  <a16:creationId xmlns:a16="http://schemas.microsoft.com/office/drawing/2014/main" id="{B6D523DE-C1F8-45EC-B525-8CA57059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935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386 w 22"/>
                <a:gd name="T3" fmla="*/ 453 h 11"/>
                <a:gd name="T4" fmla="*/ 772 w 22"/>
                <a:gd name="T5" fmla="*/ 121 h 11"/>
                <a:gd name="T6" fmla="*/ 386 w 22"/>
                <a:gd name="T7" fmla="*/ 370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2" y="11"/>
                    <a:pt x="11" y="11"/>
                  </a:cubicBezTo>
                  <a:cubicBezTo>
                    <a:pt x="19" y="11"/>
                    <a:pt x="22" y="3"/>
                    <a:pt x="22" y="3"/>
                  </a:cubicBezTo>
                  <a:cubicBezTo>
                    <a:pt x="22" y="3"/>
                    <a:pt x="17" y="10"/>
                    <a:pt x="11" y="9"/>
                  </a:cubicBezTo>
                  <a:cubicBezTo>
                    <a:pt x="4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507">
              <a:extLst>
                <a:ext uri="{FF2B5EF4-FFF2-40B4-BE49-F238E27FC236}">
                  <a16:creationId xmlns:a16="http://schemas.microsoft.com/office/drawing/2014/main" id="{73B41BEA-643F-4473-926C-086753DD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868"/>
              <a:ext cx="683" cy="74"/>
            </a:xfrm>
            <a:custGeom>
              <a:avLst/>
              <a:gdLst>
                <a:gd name="T0" fmla="*/ 0 w 208"/>
                <a:gd name="T1" fmla="*/ 173 h 21"/>
                <a:gd name="T2" fmla="*/ 33 w 208"/>
                <a:gd name="T3" fmla="*/ 920 h 21"/>
                <a:gd name="T4" fmla="*/ 7257 w 208"/>
                <a:gd name="T5" fmla="*/ 349 h 21"/>
                <a:gd name="T6" fmla="*/ 7224 w 208"/>
                <a:gd name="T7" fmla="*/ 0 h 21"/>
                <a:gd name="T8" fmla="*/ 0 w 208"/>
                <a:gd name="T9" fmla="*/ 17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21">
                  <a:moveTo>
                    <a:pt x="0" y="4"/>
                  </a:moveTo>
                  <a:cubicBezTo>
                    <a:pt x="0" y="4"/>
                    <a:pt x="5" y="14"/>
                    <a:pt x="1" y="21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8" y="2"/>
                    <a:pt x="20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508">
              <a:extLst>
                <a:ext uri="{FF2B5EF4-FFF2-40B4-BE49-F238E27FC236}">
                  <a16:creationId xmlns:a16="http://schemas.microsoft.com/office/drawing/2014/main" id="{EE30C592-9827-405C-AC3C-E43423265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875"/>
              <a:ext cx="680" cy="42"/>
            </a:xfrm>
            <a:custGeom>
              <a:avLst/>
              <a:gdLst>
                <a:gd name="T0" fmla="*/ 0 w 207"/>
                <a:gd name="T1" fmla="*/ 392 h 12"/>
                <a:gd name="T2" fmla="*/ 7306 w 207"/>
                <a:gd name="T3" fmla="*/ 0 h 12"/>
                <a:gd name="T4" fmla="*/ 7306 w 207"/>
                <a:gd name="T5" fmla="*/ 49 h 12"/>
                <a:gd name="T6" fmla="*/ 0 w 207"/>
                <a:gd name="T7" fmla="*/ 515 h 12"/>
                <a:gd name="T8" fmla="*/ 0 w 207"/>
                <a:gd name="T9" fmla="*/ 3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12">
                  <a:moveTo>
                    <a:pt x="0" y="9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1"/>
                    <a:pt x="206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509">
              <a:extLst>
                <a:ext uri="{FF2B5EF4-FFF2-40B4-BE49-F238E27FC236}">
                  <a16:creationId xmlns:a16="http://schemas.microsoft.com/office/drawing/2014/main" id="{EA4D5DED-FE45-4AEF-8414-16BB5F95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896"/>
              <a:ext cx="20" cy="56"/>
            </a:xfrm>
            <a:custGeom>
              <a:avLst/>
              <a:gdLst>
                <a:gd name="T0" fmla="*/ 190 w 6"/>
                <a:gd name="T1" fmla="*/ 0 h 16"/>
                <a:gd name="T2" fmla="*/ 223 w 6"/>
                <a:gd name="T3" fmla="*/ 686 h 16"/>
                <a:gd name="T4" fmla="*/ 190 w 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6">
                  <a:moveTo>
                    <a:pt x="5" y="0"/>
                  </a:moveTo>
                  <a:cubicBezTo>
                    <a:pt x="5" y="0"/>
                    <a:pt x="0" y="9"/>
                    <a:pt x="6" y="16"/>
                  </a:cubicBezTo>
                  <a:cubicBezTo>
                    <a:pt x="6" y="16"/>
                    <a:pt x="1" y="1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510">
              <a:extLst>
                <a:ext uri="{FF2B5EF4-FFF2-40B4-BE49-F238E27FC236}">
                  <a16:creationId xmlns:a16="http://schemas.microsoft.com/office/drawing/2014/main" id="{60C2DFE9-CBAA-4E05-A1EB-E76DC57B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858"/>
              <a:ext cx="95" cy="122"/>
            </a:xfrm>
            <a:custGeom>
              <a:avLst/>
              <a:gdLst>
                <a:gd name="T0" fmla="*/ 986 w 29"/>
                <a:gd name="T1" fmla="*/ 802 h 35"/>
                <a:gd name="T2" fmla="*/ 462 w 29"/>
                <a:gd name="T3" fmla="*/ 1447 h 35"/>
                <a:gd name="T4" fmla="*/ 33 w 29"/>
                <a:gd name="T5" fmla="*/ 718 h 35"/>
                <a:gd name="T6" fmla="*/ 557 w 29"/>
                <a:gd name="T7" fmla="*/ 35 h 35"/>
                <a:gd name="T8" fmla="*/ 986 w 29"/>
                <a:gd name="T9" fmla="*/ 80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7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7"/>
                    <a:pt x="8" y="0"/>
                    <a:pt x="16" y="1"/>
                  </a:cubicBezTo>
                  <a:cubicBezTo>
                    <a:pt x="23" y="2"/>
                    <a:pt x="29" y="9"/>
                    <a:pt x="28" y="19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511">
              <a:extLst>
                <a:ext uri="{FF2B5EF4-FFF2-40B4-BE49-F238E27FC236}">
                  <a16:creationId xmlns:a16="http://schemas.microsoft.com/office/drawing/2014/main" id="{9004AF31-EEBF-4CBE-9D1E-2A47BAB31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51"/>
              <a:ext cx="732" cy="126"/>
            </a:xfrm>
            <a:custGeom>
              <a:avLst/>
              <a:gdLst>
                <a:gd name="T0" fmla="*/ 0 w 223"/>
                <a:gd name="T1" fmla="*/ 1544 h 36"/>
                <a:gd name="T2" fmla="*/ 7501 w 223"/>
                <a:gd name="T3" fmla="*/ 823 h 36"/>
                <a:gd name="T4" fmla="*/ 7855 w 223"/>
                <a:gd name="T5" fmla="*/ 564 h 36"/>
                <a:gd name="T6" fmla="*/ 7671 w 223"/>
                <a:gd name="T7" fmla="*/ 49 h 36"/>
                <a:gd name="T8" fmla="*/ 7606 w 223"/>
                <a:gd name="T9" fmla="*/ 0 h 36"/>
                <a:gd name="T10" fmla="*/ 0 w 223"/>
                <a:gd name="T11" fmla="*/ 13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36">
                  <a:moveTo>
                    <a:pt x="0" y="36"/>
                  </a:moveTo>
                  <a:cubicBezTo>
                    <a:pt x="212" y="19"/>
                    <a:pt x="212" y="19"/>
                    <a:pt x="212" y="19"/>
                  </a:cubicBezTo>
                  <a:cubicBezTo>
                    <a:pt x="216" y="19"/>
                    <a:pt x="220" y="17"/>
                    <a:pt x="222" y="13"/>
                  </a:cubicBezTo>
                  <a:cubicBezTo>
                    <a:pt x="223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512">
              <a:extLst>
                <a:ext uri="{FF2B5EF4-FFF2-40B4-BE49-F238E27FC236}">
                  <a16:creationId xmlns:a16="http://schemas.microsoft.com/office/drawing/2014/main" id="{564EF22A-A34C-4780-AE3A-F06A11F5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14"/>
              <a:ext cx="689" cy="59"/>
            </a:xfrm>
            <a:custGeom>
              <a:avLst/>
              <a:gdLst>
                <a:gd name="T0" fmla="*/ 13 w 689"/>
                <a:gd name="T1" fmla="*/ 49 h 59"/>
                <a:gd name="T2" fmla="*/ 0 w 689"/>
                <a:gd name="T3" fmla="*/ 59 h 59"/>
                <a:gd name="T4" fmla="*/ 676 w 689"/>
                <a:gd name="T5" fmla="*/ 3 h 59"/>
                <a:gd name="T6" fmla="*/ 689 w 689"/>
                <a:gd name="T7" fmla="*/ 0 h 59"/>
                <a:gd name="T8" fmla="*/ 13 w 689"/>
                <a:gd name="T9" fmla="*/ 4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" h="59">
                  <a:moveTo>
                    <a:pt x="13" y="49"/>
                  </a:moveTo>
                  <a:lnTo>
                    <a:pt x="0" y="59"/>
                  </a:lnTo>
                  <a:lnTo>
                    <a:pt x="676" y="3"/>
                  </a:lnTo>
                  <a:lnTo>
                    <a:pt x="689" y="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513">
              <a:extLst>
                <a:ext uri="{FF2B5EF4-FFF2-40B4-BE49-F238E27FC236}">
                  <a16:creationId xmlns:a16="http://schemas.microsoft.com/office/drawing/2014/main" id="{58201F2D-C34D-44E5-9E16-A0DFCAA4F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900"/>
              <a:ext cx="732" cy="185"/>
            </a:xfrm>
            <a:custGeom>
              <a:avLst/>
              <a:gdLst>
                <a:gd name="T0" fmla="*/ 7812 w 223"/>
                <a:gd name="T1" fmla="*/ 513 h 53"/>
                <a:gd name="T2" fmla="*/ 7638 w 223"/>
                <a:gd name="T3" fmla="*/ 0 h 53"/>
                <a:gd name="T4" fmla="*/ 7563 w 223"/>
                <a:gd name="T5" fmla="*/ 0 h 53"/>
                <a:gd name="T6" fmla="*/ 0 w 223"/>
                <a:gd name="T7" fmla="*/ 852 h 53"/>
                <a:gd name="T8" fmla="*/ 75 w 223"/>
                <a:gd name="T9" fmla="*/ 2255 h 53"/>
                <a:gd name="T10" fmla="*/ 7501 w 223"/>
                <a:gd name="T11" fmla="*/ 803 h 53"/>
                <a:gd name="T12" fmla="*/ 7812 w 223"/>
                <a:gd name="T13" fmla="*/ 51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3">
                  <a:moveTo>
                    <a:pt x="221" y="12"/>
                  </a:move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6" y="18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514">
              <a:extLst>
                <a:ext uri="{FF2B5EF4-FFF2-40B4-BE49-F238E27FC236}">
                  <a16:creationId xmlns:a16="http://schemas.microsoft.com/office/drawing/2014/main" id="{5A01CF7E-AA3E-4013-AE98-EBADC176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70"/>
              <a:ext cx="92" cy="115"/>
            </a:xfrm>
            <a:custGeom>
              <a:avLst/>
              <a:gdLst>
                <a:gd name="T0" fmla="*/ 992 w 28"/>
                <a:gd name="T1" fmla="*/ 718 h 33"/>
                <a:gd name="T2" fmla="*/ 496 w 28"/>
                <a:gd name="T3" fmla="*/ 1397 h 33"/>
                <a:gd name="T4" fmla="*/ 33 w 28"/>
                <a:gd name="T5" fmla="*/ 718 h 33"/>
                <a:gd name="T6" fmla="*/ 496 w 28"/>
                <a:gd name="T7" fmla="*/ 0 h 33"/>
                <a:gd name="T8" fmla="*/ 992 w 28"/>
                <a:gd name="T9" fmla="*/ 71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7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1" y="26"/>
                    <a:pt x="1" y="17"/>
                  </a:cubicBezTo>
                  <a:cubicBezTo>
                    <a:pt x="0" y="7"/>
                    <a:pt x="7" y="0"/>
                    <a:pt x="14" y="0"/>
                  </a:cubicBezTo>
                  <a:cubicBezTo>
                    <a:pt x="22" y="0"/>
                    <a:pt x="28" y="7"/>
                    <a:pt x="28" y="17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515">
              <a:extLst>
                <a:ext uri="{FF2B5EF4-FFF2-40B4-BE49-F238E27FC236}">
                  <a16:creationId xmlns:a16="http://schemas.microsoft.com/office/drawing/2014/main" id="{3DED5124-8C38-4973-95EB-D3484EA1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973"/>
              <a:ext cx="102" cy="105"/>
            </a:xfrm>
            <a:custGeom>
              <a:avLst/>
              <a:gdLst>
                <a:gd name="T0" fmla="*/ 888 w 31"/>
                <a:gd name="T1" fmla="*/ 686 h 30"/>
                <a:gd name="T2" fmla="*/ 174 w 31"/>
                <a:gd name="T3" fmla="*/ 392 h 30"/>
                <a:gd name="T4" fmla="*/ 681 w 31"/>
                <a:gd name="T5" fmla="*/ 49 h 30"/>
                <a:gd name="T6" fmla="*/ 888 w 31"/>
                <a:gd name="T7" fmla="*/ 68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5" y="16"/>
                  </a:moveTo>
                  <a:cubicBezTo>
                    <a:pt x="12" y="7"/>
                    <a:pt x="0" y="30"/>
                    <a:pt x="5" y="9"/>
                  </a:cubicBezTo>
                  <a:cubicBezTo>
                    <a:pt x="7" y="3"/>
                    <a:pt x="13" y="0"/>
                    <a:pt x="19" y="1"/>
                  </a:cubicBezTo>
                  <a:cubicBezTo>
                    <a:pt x="27" y="3"/>
                    <a:pt x="31" y="19"/>
                    <a:pt x="25" y="16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516">
              <a:extLst>
                <a:ext uri="{FF2B5EF4-FFF2-40B4-BE49-F238E27FC236}">
                  <a16:creationId xmlns:a16="http://schemas.microsoft.com/office/drawing/2014/main" id="{2038B4C6-AC50-4613-BA27-3FCC5B6E3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047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18 h 11"/>
                <a:gd name="T4" fmla="*/ 772 w 22"/>
                <a:gd name="T5" fmla="*/ 35 h 11"/>
                <a:gd name="T6" fmla="*/ 419 w 22"/>
                <a:gd name="T7" fmla="*/ 335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3" y="11"/>
                    <a:pt x="12" y="10"/>
                  </a:cubicBezTo>
                  <a:cubicBezTo>
                    <a:pt x="20" y="9"/>
                    <a:pt x="22" y="1"/>
                    <a:pt x="22" y="1"/>
                  </a:cubicBezTo>
                  <a:cubicBezTo>
                    <a:pt x="22" y="1"/>
                    <a:pt x="18" y="8"/>
                    <a:pt x="12" y="8"/>
                  </a:cubicBezTo>
                  <a:cubicBezTo>
                    <a:pt x="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517">
              <a:extLst>
                <a:ext uri="{FF2B5EF4-FFF2-40B4-BE49-F238E27FC236}">
                  <a16:creationId xmlns:a16="http://schemas.microsoft.com/office/drawing/2014/main" id="{A1CD791B-6AFA-41A9-9808-5762F56E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914"/>
              <a:ext cx="679" cy="133"/>
            </a:xfrm>
            <a:custGeom>
              <a:avLst/>
              <a:gdLst>
                <a:gd name="T0" fmla="*/ 0 w 207"/>
                <a:gd name="T1" fmla="*/ 907 h 38"/>
                <a:gd name="T2" fmla="*/ 75 w 207"/>
                <a:gd name="T3" fmla="*/ 1631 h 38"/>
                <a:gd name="T4" fmla="*/ 7230 w 207"/>
                <a:gd name="T5" fmla="*/ 343 h 38"/>
                <a:gd name="T6" fmla="*/ 7167 w 207"/>
                <a:gd name="T7" fmla="*/ 0 h 38"/>
                <a:gd name="T8" fmla="*/ 0 w 207"/>
                <a:gd name="T9" fmla="*/ 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38">
                  <a:moveTo>
                    <a:pt x="0" y="21"/>
                  </a:moveTo>
                  <a:cubicBezTo>
                    <a:pt x="0" y="21"/>
                    <a:pt x="6" y="30"/>
                    <a:pt x="2" y="38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7" y="2"/>
                    <a:pt x="203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18">
              <a:extLst>
                <a:ext uri="{FF2B5EF4-FFF2-40B4-BE49-F238E27FC236}">
                  <a16:creationId xmlns:a16="http://schemas.microsoft.com/office/drawing/2014/main" id="{20207228-26FC-4AEA-9AB5-DE41ADE63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921"/>
              <a:ext cx="672" cy="101"/>
            </a:xfrm>
            <a:custGeom>
              <a:avLst/>
              <a:gdLst>
                <a:gd name="T0" fmla="*/ 0 w 205"/>
                <a:gd name="T1" fmla="*/ 1055 h 29"/>
                <a:gd name="T2" fmla="*/ 7189 w 205"/>
                <a:gd name="T3" fmla="*/ 0 h 29"/>
                <a:gd name="T4" fmla="*/ 7189 w 205"/>
                <a:gd name="T5" fmla="*/ 35 h 29"/>
                <a:gd name="T6" fmla="*/ 0 w 205"/>
                <a:gd name="T7" fmla="*/ 1226 h 29"/>
                <a:gd name="T8" fmla="*/ 0 w 205"/>
                <a:gd name="T9" fmla="*/ 105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9">
                  <a:moveTo>
                    <a:pt x="0" y="25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205" y="1"/>
                    <a:pt x="204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7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519">
              <a:extLst>
                <a:ext uri="{FF2B5EF4-FFF2-40B4-BE49-F238E27FC236}">
                  <a16:creationId xmlns:a16="http://schemas.microsoft.com/office/drawing/2014/main" id="{DFB701D0-0E3D-427A-8665-532C7902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005"/>
              <a:ext cx="20" cy="59"/>
            </a:xfrm>
            <a:custGeom>
              <a:avLst/>
              <a:gdLst>
                <a:gd name="T0" fmla="*/ 110 w 6"/>
                <a:gd name="T1" fmla="*/ 0 h 17"/>
                <a:gd name="T2" fmla="*/ 223 w 6"/>
                <a:gd name="T3" fmla="*/ 711 h 17"/>
                <a:gd name="T4" fmla="*/ 11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3" y="0"/>
                    <a:pt x="0" y="11"/>
                    <a:pt x="6" y="17"/>
                  </a:cubicBezTo>
                  <a:cubicBezTo>
                    <a:pt x="6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20">
              <a:extLst>
                <a:ext uri="{FF2B5EF4-FFF2-40B4-BE49-F238E27FC236}">
                  <a16:creationId xmlns:a16="http://schemas.microsoft.com/office/drawing/2014/main" id="{E08BA417-E390-4575-9960-8B9C29AB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70"/>
              <a:ext cx="92" cy="115"/>
            </a:xfrm>
            <a:custGeom>
              <a:avLst/>
              <a:gdLst>
                <a:gd name="T0" fmla="*/ 992 w 28"/>
                <a:gd name="T1" fmla="*/ 680 h 33"/>
                <a:gd name="T2" fmla="*/ 496 w 28"/>
                <a:gd name="T3" fmla="*/ 1397 h 33"/>
                <a:gd name="T4" fmla="*/ 0 w 28"/>
                <a:gd name="T5" fmla="*/ 718 h 33"/>
                <a:gd name="T6" fmla="*/ 496 w 28"/>
                <a:gd name="T7" fmla="*/ 0 h 33"/>
                <a:gd name="T8" fmla="*/ 992 w 28"/>
                <a:gd name="T9" fmla="*/ 68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6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1" y="26"/>
                    <a:pt x="0" y="17"/>
                  </a:cubicBezTo>
                  <a:cubicBezTo>
                    <a:pt x="0" y="7"/>
                    <a:pt x="7" y="0"/>
                    <a:pt x="14" y="0"/>
                  </a:cubicBezTo>
                  <a:cubicBezTo>
                    <a:pt x="22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521">
              <a:extLst>
                <a:ext uri="{FF2B5EF4-FFF2-40B4-BE49-F238E27FC236}">
                  <a16:creationId xmlns:a16="http://schemas.microsoft.com/office/drawing/2014/main" id="{6E7A42A1-7485-43D6-8D6F-2F1E43880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900"/>
              <a:ext cx="732" cy="185"/>
            </a:xfrm>
            <a:custGeom>
              <a:avLst/>
              <a:gdLst>
                <a:gd name="T0" fmla="*/ 75 w 223"/>
                <a:gd name="T1" fmla="*/ 2255 h 53"/>
                <a:gd name="T2" fmla="*/ 7501 w 223"/>
                <a:gd name="T3" fmla="*/ 803 h 53"/>
                <a:gd name="T4" fmla="*/ 7812 w 223"/>
                <a:gd name="T5" fmla="*/ 513 h 53"/>
                <a:gd name="T6" fmla="*/ 7638 w 223"/>
                <a:gd name="T7" fmla="*/ 0 h 53"/>
                <a:gd name="T8" fmla="*/ 7563 w 223"/>
                <a:gd name="T9" fmla="*/ 0 h 53"/>
                <a:gd name="T10" fmla="*/ 0 w 223"/>
                <a:gd name="T11" fmla="*/ 85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53">
                  <a:moveTo>
                    <a:pt x="2" y="53"/>
                  </a:moveTo>
                  <a:cubicBezTo>
                    <a:pt x="212" y="19"/>
                    <a:pt x="212" y="19"/>
                    <a:pt x="212" y="19"/>
                  </a:cubicBezTo>
                  <a:cubicBezTo>
                    <a:pt x="216" y="18"/>
                    <a:pt x="220" y="16"/>
                    <a:pt x="221" y="12"/>
                  </a:cubicBez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20"/>
                    <a:pt x="0" y="20"/>
                    <a:pt x="0" y="2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22">
              <a:extLst>
                <a:ext uri="{FF2B5EF4-FFF2-40B4-BE49-F238E27FC236}">
                  <a16:creationId xmlns:a16="http://schemas.microsoft.com/office/drawing/2014/main" id="{70E545EF-2EAF-4176-B853-DB942B26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959"/>
              <a:ext cx="682" cy="119"/>
            </a:xfrm>
            <a:custGeom>
              <a:avLst/>
              <a:gdLst>
                <a:gd name="T0" fmla="*/ 13 w 682"/>
                <a:gd name="T1" fmla="*/ 105 h 119"/>
                <a:gd name="T2" fmla="*/ 0 w 682"/>
                <a:gd name="T3" fmla="*/ 119 h 119"/>
                <a:gd name="T4" fmla="*/ 669 w 682"/>
                <a:gd name="T5" fmla="*/ 4 h 119"/>
                <a:gd name="T6" fmla="*/ 682 w 682"/>
                <a:gd name="T7" fmla="*/ 0 h 119"/>
                <a:gd name="T8" fmla="*/ 13 w 682"/>
                <a:gd name="T9" fmla="*/ 105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2" h="119">
                  <a:moveTo>
                    <a:pt x="13" y="105"/>
                  </a:moveTo>
                  <a:lnTo>
                    <a:pt x="0" y="119"/>
                  </a:lnTo>
                  <a:lnTo>
                    <a:pt x="669" y="4"/>
                  </a:lnTo>
                  <a:lnTo>
                    <a:pt x="682" y="0"/>
                  </a:lnTo>
                  <a:lnTo>
                    <a:pt x="13" y="105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523">
              <a:extLst>
                <a:ext uri="{FF2B5EF4-FFF2-40B4-BE49-F238E27FC236}">
                  <a16:creationId xmlns:a16="http://schemas.microsoft.com/office/drawing/2014/main" id="{ED7A9A8E-A524-465B-A1D2-5AA3E0AD5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952"/>
              <a:ext cx="725" cy="245"/>
            </a:xfrm>
            <a:custGeom>
              <a:avLst/>
              <a:gdLst>
                <a:gd name="T0" fmla="*/ 7772 w 221"/>
                <a:gd name="T1" fmla="*/ 515 h 70"/>
                <a:gd name="T2" fmla="*/ 7555 w 221"/>
                <a:gd name="T3" fmla="*/ 49 h 70"/>
                <a:gd name="T4" fmla="*/ 7480 w 221"/>
                <a:gd name="T5" fmla="*/ 49 h 70"/>
                <a:gd name="T6" fmla="*/ 0 w 221"/>
                <a:gd name="T7" fmla="*/ 1544 h 70"/>
                <a:gd name="T8" fmla="*/ 171 w 221"/>
                <a:gd name="T9" fmla="*/ 3003 h 70"/>
                <a:gd name="T10" fmla="*/ 7480 w 221"/>
                <a:gd name="T11" fmla="*/ 858 h 70"/>
                <a:gd name="T12" fmla="*/ 7772 w 221"/>
                <a:gd name="T13" fmla="*/ 515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70">
                  <a:moveTo>
                    <a:pt x="220" y="12"/>
                  </a:moveTo>
                  <a:cubicBezTo>
                    <a:pt x="221" y="7"/>
                    <a:pt x="218" y="2"/>
                    <a:pt x="214" y="1"/>
                  </a:cubicBezTo>
                  <a:cubicBezTo>
                    <a:pt x="213" y="0"/>
                    <a:pt x="212" y="1"/>
                    <a:pt x="212" y="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19" y="17"/>
                    <a:pt x="220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524">
              <a:extLst>
                <a:ext uri="{FF2B5EF4-FFF2-40B4-BE49-F238E27FC236}">
                  <a16:creationId xmlns:a16="http://schemas.microsoft.com/office/drawing/2014/main" id="{4FF6F6B2-A5A2-429C-B04C-9068DE25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78"/>
              <a:ext cx="95" cy="119"/>
            </a:xfrm>
            <a:custGeom>
              <a:avLst/>
              <a:gdLst>
                <a:gd name="T0" fmla="*/ 986 w 29"/>
                <a:gd name="T1" fmla="*/ 686 h 34"/>
                <a:gd name="T2" fmla="*/ 557 w 29"/>
                <a:gd name="T3" fmla="*/ 1460 h 34"/>
                <a:gd name="T4" fmla="*/ 33 w 29"/>
                <a:gd name="T5" fmla="*/ 774 h 34"/>
                <a:gd name="T6" fmla="*/ 462 w 29"/>
                <a:gd name="T7" fmla="*/ 0 h 34"/>
                <a:gd name="T8" fmla="*/ 986 w 29"/>
                <a:gd name="T9" fmla="*/ 68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8" y="16"/>
                  </a:moveTo>
                  <a:cubicBezTo>
                    <a:pt x="29" y="25"/>
                    <a:pt x="24" y="33"/>
                    <a:pt x="16" y="34"/>
                  </a:cubicBezTo>
                  <a:cubicBezTo>
                    <a:pt x="8" y="34"/>
                    <a:pt x="2" y="27"/>
                    <a:pt x="1" y="18"/>
                  </a:cubicBezTo>
                  <a:cubicBezTo>
                    <a:pt x="0" y="9"/>
                    <a:pt x="6" y="1"/>
                    <a:pt x="13" y="0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525">
              <a:extLst>
                <a:ext uri="{FF2B5EF4-FFF2-40B4-BE49-F238E27FC236}">
                  <a16:creationId xmlns:a16="http://schemas.microsoft.com/office/drawing/2014/main" id="{AB69BF7F-52AC-48F9-9C89-DDEFE49A2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85"/>
              <a:ext cx="95" cy="109"/>
            </a:xfrm>
            <a:custGeom>
              <a:avLst/>
              <a:gdLst>
                <a:gd name="T0" fmla="*/ 848 w 29"/>
                <a:gd name="T1" fmla="*/ 605 h 31"/>
                <a:gd name="T2" fmla="*/ 108 w 29"/>
                <a:gd name="T3" fmla="*/ 397 h 31"/>
                <a:gd name="T4" fmla="*/ 599 w 29"/>
                <a:gd name="T5" fmla="*/ 0 h 31"/>
                <a:gd name="T6" fmla="*/ 848 w 29"/>
                <a:gd name="T7" fmla="*/ 60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24" y="14"/>
                  </a:moveTo>
                  <a:cubicBezTo>
                    <a:pt x="10" y="7"/>
                    <a:pt x="0" y="31"/>
                    <a:pt x="3" y="9"/>
                  </a:cubicBezTo>
                  <a:cubicBezTo>
                    <a:pt x="4" y="3"/>
                    <a:pt x="10" y="0"/>
                    <a:pt x="17" y="0"/>
                  </a:cubicBezTo>
                  <a:cubicBezTo>
                    <a:pt x="25" y="2"/>
                    <a:pt x="29" y="17"/>
                    <a:pt x="24" y="14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526">
              <a:extLst>
                <a:ext uri="{FF2B5EF4-FFF2-40B4-BE49-F238E27FC236}">
                  <a16:creationId xmlns:a16="http://schemas.microsoft.com/office/drawing/2014/main" id="{EE916A00-8887-4141-B4C6-F2EB40415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155"/>
              <a:ext cx="73" cy="39"/>
            </a:xfrm>
            <a:custGeom>
              <a:avLst/>
              <a:gdLst>
                <a:gd name="T0" fmla="*/ 0 w 22"/>
                <a:gd name="T1" fmla="*/ 50 h 11"/>
                <a:gd name="T2" fmla="*/ 441 w 22"/>
                <a:gd name="T3" fmla="*/ 440 h 11"/>
                <a:gd name="T4" fmla="*/ 803 w 22"/>
                <a:gd name="T5" fmla="*/ 0 h 11"/>
                <a:gd name="T6" fmla="*/ 441 w 22"/>
                <a:gd name="T7" fmla="*/ 351 h 11"/>
                <a:gd name="T8" fmla="*/ 0 w 22"/>
                <a:gd name="T9" fmla="*/ 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"/>
                  </a:moveTo>
                  <a:cubicBezTo>
                    <a:pt x="0" y="1"/>
                    <a:pt x="4" y="11"/>
                    <a:pt x="12" y="10"/>
                  </a:cubicBezTo>
                  <a:cubicBezTo>
                    <a:pt x="21" y="9"/>
                    <a:pt x="22" y="0"/>
                    <a:pt x="22" y="0"/>
                  </a:cubicBezTo>
                  <a:cubicBezTo>
                    <a:pt x="22" y="0"/>
                    <a:pt x="18" y="8"/>
                    <a:pt x="12" y="8"/>
                  </a:cubicBezTo>
                  <a:cubicBezTo>
                    <a:pt x="6" y="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527">
              <a:extLst>
                <a:ext uri="{FF2B5EF4-FFF2-40B4-BE49-F238E27FC236}">
                  <a16:creationId xmlns:a16="http://schemas.microsoft.com/office/drawing/2014/main" id="{0FD93A24-0ED3-4EDF-A890-08DF8219D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970"/>
              <a:ext cx="669" cy="182"/>
            </a:xfrm>
            <a:custGeom>
              <a:avLst/>
              <a:gdLst>
                <a:gd name="T0" fmla="*/ 0 w 204"/>
                <a:gd name="T1" fmla="*/ 1509 h 52"/>
                <a:gd name="T2" fmla="*/ 108 w 204"/>
                <a:gd name="T3" fmla="*/ 2230 h 52"/>
                <a:gd name="T4" fmla="*/ 7162 w 204"/>
                <a:gd name="T5" fmla="*/ 308 h 52"/>
                <a:gd name="T6" fmla="*/ 7087 w 204"/>
                <a:gd name="T7" fmla="*/ 0 h 52"/>
                <a:gd name="T8" fmla="*/ 0 w 204"/>
                <a:gd name="T9" fmla="*/ 1509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52">
                  <a:moveTo>
                    <a:pt x="0" y="35"/>
                  </a:moveTo>
                  <a:cubicBezTo>
                    <a:pt x="0" y="35"/>
                    <a:pt x="6" y="44"/>
                    <a:pt x="3" y="52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3" y="7"/>
                    <a:pt x="204" y="2"/>
                    <a:pt x="201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528">
              <a:extLst>
                <a:ext uri="{FF2B5EF4-FFF2-40B4-BE49-F238E27FC236}">
                  <a16:creationId xmlns:a16="http://schemas.microsoft.com/office/drawing/2014/main" id="{9514A392-1A25-488C-A2B4-4A1D0ED0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977"/>
              <a:ext cx="667" cy="150"/>
            </a:xfrm>
            <a:custGeom>
              <a:avLst/>
              <a:gdLst>
                <a:gd name="T0" fmla="*/ 0 w 203"/>
                <a:gd name="T1" fmla="*/ 1653 h 43"/>
                <a:gd name="T2" fmla="*/ 7169 w 203"/>
                <a:gd name="T3" fmla="*/ 0 h 43"/>
                <a:gd name="T4" fmla="*/ 7169 w 203"/>
                <a:gd name="T5" fmla="*/ 35 h 43"/>
                <a:gd name="T6" fmla="*/ 0 w 203"/>
                <a:gd name="T7" fmla="*/ 1824 h 43"/>
                <a:gd name="T8" fmla="*/ 0 w 203"/>
                <a:gd name="T9" fmla="*/ 165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43">
                  <a:moveTo>
                    <a:pt x="0" y="39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3" y="0"/>
                    <a:pt x="202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2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529">
              <a:extLst>
                <a:ext uri="{FF2B5EF4-FFF2-40B4-BE49-F238E27FC236}">
                  <a16:creationId xmlns:a16="http://schemas.microsoft.com/office/drawing/2014/main" id="{026A6B8C-EF8F-45DA-AA60-A59D505F4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117"/>
              <a:ext cx="23" cy="59"/>
            </a:xfrm>
            <a:custGeom>
              <a:avLst/>
              <a:gdLst>
                <a:gd name="T0" fmla="*/ 108 w 7"/>
                <a:gd name="T1" fmla="*/ 0 h 17"/>
                <a:gd name="T2" fmla="*/ 250 w 7"/>
                <a:gd name="T3" fmla="*/ 711 h 17"/>
                <a:gd name="T4" fmla="*/ 108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3" y="0"/>
                    <a:pt x="0" y="11"/>
                    <a:pt x="7" y="17"/>
                  </a:cubicBezTo>
                  <a:cubicBezTo>
                    <a:pt x="7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530">
              <a:extLst>
                <a:ext uri="{FF2B5EF4-FFF2-40B4-BE49-F238E27FC236}">
                  <a16:creationId xmlns:a16="http://schemas.microsoft.com/office/drawing/2014/main" id="{36FB4670-4EB5-4AFE-89C8-EBA64B55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75"/>
              <a:ext cx="95" cy="122"/>
            </a:xfrm>
            <a:custGeom>
              <a:avLst/>
              <a:gdLst>
                <a:gd name="T0" fmla="*/ 986 w 29"/>
                <a:gd name="T1" fmla="*/ 718 h 35"/>
                <a:gd name="T2" fmla="*/ 557 w 29"/>
                <a:gd name="T3" fmla="*/ 1447 h 35"/>
                <a:gd name="T4" fmla="*/ 33 w 29"/>
                <a:gd name="T5" fmla="*/ 802 h 35"/>
                <a:gd name="T6" fmla="*/ 462 w 29"/>
                <a:gd name="T7" fmla="*/ 35 h 35"/>
                <a:gd name="T8" fmla="*/ 986 w 29"/>
                <a:gd name="T9" fmla="*/ 71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7"/>
                  </a:moveTo>
                  <a:cubicBezTo>
                    <a:pt x="29" y="26"/>
                    <a:pt x="24" y="34"/>
                    <a:pt x="16" y="34"/>
                  </a:cubicBezTo>
                  <a:cubicBezTo>
                    <a:pt x="8" y="35"/>
                    <a:pt x="2" y="28"/>
                    <a:pt x="1" y="19"/>
                  </a:cubicBezTo>
                  <a:cubicBezTo>
                    <a:pt x="0" y="10"/>
                    <a:pt x="6" y="2"/>
                    <a:pt x="13" y="1"/>
                  </a:cubicBezTo>
                  <a:cubicBezTo>
                    <a:pt x="21" y="0"/>
                    <a:pt x="28" y="7"/>
                    <a:pt x="28" y="17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531">
              <a:extLst>
                <a:ext uri="{FF2B5EF4-FFF2-40B4-BE49-F238E27FC236}">
                  <a16:creationId xmlns:a16="http://schemas.microsoft.com/office/drawing/2014/main" id="{31910F81-CBFE-4A65-B6B2-1A76E2E27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952"/>
              <a:ext cx="725" cy="242"/>
            </a:xfrm>
            <a:custGeom>
              <a:avLst/>
              <a:gdLst>
                <a:gd name="T0" fmla="*/ 171 w 221"/>
                <a:gd name="T1" fmla="*/ 2978 h 69"/>
                <a:gd name="T2" fmla="*/ 7480 w 221"/>
                <a:gd name="T3" fmla="*/ 863 h 69"/>
                <a:gd name="T4" fmla="*/ 7772 w 221"/>
                <a:gd name="T5" fmla="*/ 516 h 69"/>
                <a:gd name="T6" fmla="*/ 7555 w 221"/>
                <a:gd name="T7" fmla="*/ 49 h 69"/>
                <a:gd name="T8" fmla="*/ 7480 w 221"/>
                <a:gd name="T9" fmla="*/ 49 h 69"/>
                <a:gd name="T10" fmla="*/ 0 w 221"/>
                <a:gd name="T11" fmla="*/ 1550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69">
                  <a:moveTo>
                    <a:pt x="5" y="69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19" y="17"/>
                    <a:pt x="220" y="12"/>
                  </a:cubicBezTo>
                  <a:cubicBezTo>
                    <a:pt x="221" y="7"/>
                    <a:pt x="218" y="2"/>
                    <a:pt x="214" y="1"/>
                  </a:cubicBezTo>
                  <a:cubicBezTo>
                    <a:pt x="213" y="0"/>
                    <a:pt x="212" y="1"/>
                    <a:pt x="212" y="1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532">
              <a:extLst>
                <a:ext uri="{FF2B5EF4-FFF2-40B4-BE49-F238E27FC236}">
                  <a16:creationId xmlns:a16="http://schemas.microsoft.com/office/drawing/2014/main" id="{33D28F7E-22AF-4DB0-895B-C37DC859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012"/>
              <a:ext cx="670" cy="175"/>
            </a:xfrm>
            <a:custGeom>
              <a:avLst/>
              <a:gdLst>
                <a:gd name="T0" fmla="*/ 10 w 670"/>
                <a:gd name="T1" fmla="*/ 161 h 175"/>
                <a:gd name="T2" fmla="*/ 0 w 670"/>
                <a:gd name="T3" fmla="*/ 175 h 175"/>
                <a:gd name="T4" fmla="*/ 660 w 670"/>
                <a:gd name="T5" fmla="*/ 7 h 175"/>
                <a:gd name="T6" fmla="*/ 670 w 670"/>
                <a:gd name="T7" fmla="*/ 0 h 175"/>
                <a:gd name="T8" fmla="*/ 10 w 670"/>
                <a:gd name="T9" fmla="*/ 161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0" h="175">
                  <a:moveTo>
                    <a:pt x="10" y="161"/>
                  </a:moveTo>
                  <a:lnTo>
                    <a:pt x="0" y="175"/>
                  </a:lnTo>
                  <a:lnTo>
                    <a:pt x="660" y="7"/>
                  </a:lnTo>
                  <a:lnTo>
                    <a:pt x="670" y="0"/>
                  </a:lnTo>
                  <a:lnTo>
                    <a:pt x="10" y="16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533">
              <a:extLst>
                <a:ext uri="{FF2B5EF4-FFF2-40B4-BE49-F238E27FC236}">
                  <a16:creationId xmlns:a16="http://schemas.microsoft.com/office/drawing/2014/main" id="{EE6A4B03-A700-4BF3-B4A5-DE86760F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858"/>
              <a:ext cx="728" cy="234"/>
            </a:xfrm>
            <a:custGeom>
              <a:avLst/>
              <a:gdLst>
                <a:gd name="T0" fmla="*/ 7795 w 222"/>
                <a:gd name="T1" fmla="*/ 513 h 67"/>
                <a:gd name="T2" fmla="*/ 7549 w 222"/>
                <a:gd name="T3" fmla="*/ 35 h 67"/>
                <a:gd name="T4" fmla="*/ 7473 w 222"/>
                <a:gd name="T5" fmla="*/ 0 h 67"/>
                <a:gd name="T6" fmla="*/ 0 w 222"/>
                <a:gd name="T7" fmla="*/ 1453 h 67"/>
                <a:gd name="T8" fmla="*/ 171 w 222"/>
                <a:gd name="T9" fmla="*/ 2853 h 67"/>
                <a:gd name="T10" fmla="*/ 7473 w 222"/>
                <a:gd name="T11" fmla="*/ 852 h 67"/>
                <a:gd name="T12" fmla="*/ 7795 w 222"/>
                <a:gd name="T13" fmla="*/ 51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67">
                  <a:moveTo>
                    <a:pt x="221" y="12"/>
                  </a:moveTo>
                  <a:cubicBezTo>
                    <a:pt x="222" y="7"/>
                    <a:pt x="219" y="2"/>
                    <a:pt x="214" y="1"/>
                  </a:cubicBezTo>
                  <a:cubicBezTo>
                    <a:pt x="214" y="0"/>
                    <a:pt x="212" y="0"/>
                    <a:pt x="21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534">
              <a:extLst>
                <a:ext uri="{FF2B5EF4-FFF2-40B4-BE49-F238E27FC236}">
                  <a16:creationId xmlns:a16="http://schemas.microsoft.com/office/drawing/2014/main" id="{1B4674C2-02DB-4435-A551-C05FFA17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73"/>
              <a:ext cx="96" cy="123"/>
            </a:xfrm>
            <a:custGeom>
              <a:avLst/>
              <a:gdLst>
                <a:gd name="T0" fmla="*/ 1020 w 29"/>
                <a:gd name="T1" fmla="*/ 692 h 35"/>
                <a:gd name="T2" fmla="*/ 579 w 29"/>
                <a:gd name="T3" fmla="*/ 1469 h 35"/>
                <a:gd name="T4" fmla="*/ 33 w 29"/>
                <a:gd name="T5" fmla="*/ 777 h 35"/>
                <a:gd name="T6" fmla="*/ 470 w 29"/>
                <a:gd name="T7" fmla="*/ 49 h 35"/>
                <a:gd name="T8" fmla="*/ 1020 w 29"/>
                <a:gd name="T9" fmla="*/ 69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6"/>
                  </a:moveTo>
                  <a:cubicBezTo>
                    <a:pt x="29" y="26"/>
                    <a:pt x="23" y="34"/>
                    <a:pt x="16" y="34"/>
                  </a:cubicBezTo>
                  <a:cubicBezTo>
                    <a:pt x="8" y="35"/>
                    <a:pt x="1" y="28"/>
                    <a:pt x="1" y="18"/>
                  </a:cubicBezTo>
                  <a:cubicBezTo>
                    <a:pt x="0" y="9"/>
                    <a:pt x="6" y="1"/>
                    <a:pt x="13" y="1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535">
              <a:extLst>
                <a:ext uri="{FF2B5EF4-FFF2-40B4-BE49-F238E27FC236}">
                  <a16:creationId xmlns:a16="http://schemas.microsoft.com/office/drawing/2014/main" id="{1286E840-BAFE-40ED-B7C1-890612588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80"/>
              <a:ext cx="96" cy="109"/>
            </a:xfrm>
            <a:custGeom>
              <a:avLst/>
              <a:gdLst>
                <a:gd name="T0" fmla="*/ 867 w 29"/>
                <a:gd name="T1" fmla="*/ 654 h 31"/>
                <a:gd name="T2" fmla="*/ 109 w 29"/>
                <a:gd name="T3" fmla="*/ 432 h 31"/>
                <a:gd name="T4" fmla="*/ 612 w 29"/>
                <a:gd name="T5" fmla="*/ 49 h 31"/>
                <a:gd name="T6" fmla="*/ 867 w 29"/>
                <a:gd name="T7" fmla="*/ 65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1">
                  <a:moveTo>
                    <a:pt x="24" y="15"/>
                  </a:moveTo>
                  <a:cubicBezTo>
                    <a:pt x="10" y="7"/>
                    <a:pt x="0" y="31"/>
                    <a:pt x="3" y="10"/>
                  </a:cubicBezTo>
                  <a:cubicBezTo>
                    <a:pt x="4" y="4"/>
                    <a:pt x="10" y="0"/>
                    <a:pt x="17" y="1"/>
                  </a:cubicBezTo>
                  <a:cubicBezTo>
                    <a:pt x="25" y="2"/>
                    <a:pt x="29" y="18"/>
                    <a:pt x="24" y="15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536">
              <a:extLst>
                <a:ext uri="{FF2B5EF4-FFF2-40B4-BE49-F238E27FC236}">
                  <a16:creationId xmlns:a16="http://schemas.microsoft.com/office/drawing/2014/main" id="{372BE8F3-ADAF-4772-86B4-8FFEC04E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054"/>
              <a:ext cx="72" cy="38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18 h 11"/>
                <a:gd name="T4" fmla="*/ 772 w 22"/>
                <a:gd name="T5" fmla="*/ 0 h 11"/>
                <a:gd name="T6" fmla="*/ 419 w 22"/>
                <a:gd name="T7" fmla="*/ 335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4" y="11"/>
                    <a:pt x="12" y="10"/>
                  </a:cubicBezTo>
                  <a:cubicBezTo>
                    <a:pt x="21" y="9"/>
                    <a:pt x="22" y="0"/>
                    <a:pt x="22" y="0"/>
                  </a:cubicBezTo>
                  <a:cubicBezTo>
                    <a:pt x="22" y="0"/>
                    <a:pt x="18" y="8"/>
                    <a:pt x="12" y="8"/>
                  </a:cubicBezTo>
                  <a:cubicBezTo>
                    <a:pt x="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537">
              <a:extLst>
                <a:ext uri="{FF2B5EF4-FFF2-40B4-BE49-F238E27FC236}">
                  <a16:creationId xmlns:a16="http://schemas.microsoft.com/office/drawing/2014/main" id="{9975FCCE-2B65-48D8-8E01-6BB432797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875"/>
              <a:ext cx="673" cy="175"/>
            </a:xfrm>
            <a:custGeom>
              <a:avLst/>
              <a:gdLst>
                <a:gd name="T0" fmla="*/ 0 w 205"/>
                <a:gd name="T1" fmla="*/ 1421 h 50"/>
                <a:gd name="T2" fmla="*/ 108 w 205"/>
                <a:gd name="T3" fmla="*/ 2146 h 50"/>
                <a:gd name="T4" fmla="*/ 7176 w 205"/>
                <a:gd name="T5" fmla="*/ 308 h 50"/>
                <a:gd name="T6" fmla="*/ 7114 w 205"/>
                <a:gd name="T7" fmla="*/ 0 h 50"/>
                <a:gd name="T8" fmla="*/ 0 w 205"/>
                <a:gd name="T9" fmla="*/ 14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50">
                  <a:moveTo>
                    <a:pt x="0" y="33"/>
                  </a:moveTo>
                  <a:cubicBezTo>
                    <a:pt x="0" y="33"/>
                    <a:pt x="6" y="42"/>
                    <a:pt x="3" y="50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3" y="7"/>
                    <a:pt x="205" y="2"/>
                    <a:pt x="201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538">
              <a:extLst>
                <a:ext uri="{FF2B5EF4-FFF2-40B4-BE49-F238E27FC236}">
                  <a16:creationId xmlns:a16="http://schemas.microsoft.com/office/drawing/2014/main" id="{79BB54DC-60BE-42A4-B7CC-AF3A9566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882"/>
              <a:ext cx="666" cy="144"/>
            </a:xfrm>
            <a:custGeom>
              <a:avLst/>
              <a:gdLst>
                <a:gd name="T0" fmla="*/ 0 w 203"/>
                <a:gd name="T1" fmla="*/ 1605 h 41"/>
                <a:gd name="T2" fmla="*/ 7136 w 203"/>
                <a:gd name="T3" fmla="*/ 0 h 41"/>
                <a:gd name="T4" fmla="*/ 7136 w 203"/>
                <a:gd name="T5" fmla="*/ 49 h 41"/>
                <a:gd name="T6" fmla="*/ 0 w 203"/>
                <a:gd name="T7" fmla="*/ 1777 h 41"/>
                <a:gd name="T8" fmla="*/ 0 w 203"/>
                <a:gd name="T9" fmla="*/ 160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41">
                  <a:moveTo>
                    <a:pt x="0" y="37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2" y="0"/>
                    <a:pt x="203" y="0"/>
                    <a:pt x="202" y="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39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539">
              <a:extLst>
                <a:ext uri="{FF2B5EF4-FFF2-40B4-BE49-F238E27FC236}">
                  <a16:creationId xmlns:a16="http://schemas.microsoft.com/office/drawing/2014/main" id="{8D14C0AE-ADF8-40D0-8FEC-8796293E4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015"/>
              <a:ext cx="23" cy="56"/>
            </a:xfrm>
            <a:custGeom>
              <a:avLst/>
              <a:gdLst>
                <a:gd name="T0" fmla="*/ 108 w 7"/>
                <a:gd name="T1" fmla="*/ 0 h 16"/>
                <a:gd name="T2" fmla="*/ 250 w 7"/>
                <a:gd name="T3" fmla="*/ 686 h 16"/>
                <a:gd name="T4" fmla="*/ 108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3" y="0"/>
                  </a:moveTo>
                  <a:cubicBezTo>
                    <a:pt x="3" y="0"/>
                    <a:pt x="0" y="10"/>
                    <a:pt x="7" y="16"/>
                  </a:cubicBezTo>
                  <a:cubicBezTo>
                    <a:pt x="7" y="16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540">
              <a:extLst>
                <a:ext uri="{FF2B5EF4-FFF2-40B4-BE49-F238E27FC236}">
                  <a16:creationId xmlns:a16="http://schemas.microsoft.com/office/drawing/2014/main" id="{55E906AF-C9D7-4699-A0EE-E5F05F9D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973"/>
              <a:ext cx="96" cy="123"/>
            </a:xfrm>
            <a:custGeom>
              <a:avLst/>
              <a:gdLst>
                <a:gd name="T0" fmla="*/ 1020 w 29"/>
                <a:gd name="T1" fmla="*/ 692 h 35"/>
                <a:gd name="T2" fmla="*/ 579 w 29"/>
                <a:gd name="T3" fmla="*/ 1469 h 35"/>
                <a:gd name="T4" fmla="*/ 33 w 29"/>
                <a:gd name="T5" fmla="*/ 777 h 35"/>
                <a:gd name="T6" fmla="*/ 470 w 29"/>
                <a:gd name="T7" fmla="*/ 49 h 35"/>
                <a:gd name="T8" fmla="*/ 1020 w 29"/>
                <a:gd name="T9" fmla="*/ 69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6"/>
                  </a:moveTo>
                  <a:cubicBezTo>
                    <a:pt x="29" y="26"/>
                    <a:pt x="23" y="33"/>
                    <a:pt x="16" y="34"/>
                  </a:cubicBezTo>
                  <a:cubicBezTo>
                    <a:pt x="8" y="35"/>
                    <a:pt x="1" y="27"/>
                    <a:pt x="1" y="18"/>
                  </a:cubicBezTo>
                  <a:cubicBezTo>
                    <a:pt x="0" y="9"/>
                    <a:pt x="6" y="1"/>
                    <a:pt x="13" y="1"/>
                  </a:cubicBezTo>
                  <a:cubicBezTo>
                    <a:pt x="21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541">
              <a:extLst>
                <a:ext uri="{FF2B5EF4-FFF2-40B4-BE49-F238E27FC236}">
                  <a16:creationId xmlns:a16="http://schemas.microsoft.com/office/drawing/2014/main" id="{58102011-DFCB-4AE5-A165-339EEECBC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858"/>
              <a:ext cx="728" cy="234"/>
            </a:xfrm>
            <a:custGeom>
              <a:avLst/>
              <a:gdLst>
                <a:gd name="T0" fmla="*/ 141 w 222"/>
                <a:gd name="T1" fmla="*/ 2853 h 67"/>
                <a:gd name="T2" fmla="*/ 7473 w 222"/>
                <a:gd name="T3" fmla="*/ 852 h 67"/>
                <a:gd name="T4" fmla="*/ 7752 w 222"/>
                <a:gd name="T5" fmla="*/ 513 h 67"/>
                <a:gd name="T6" fmla="*/ 7549 w 222"/>
                <a:gd name="T7" fmla="*/ 35 h 67"/>
                <a:gd name="T8" fmla="*/ 7473 w 222"/>
                <a:gd name="T9" fmla="*/ 0 h 67"/>
                <a:gd name="T10" fmla="*/ 0 w 222"/>
                <a:gd name="T11" fmla="*/ 145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67">
                  <a:moveTo>
                    <a:pt x="4" y="67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6"/>
                    <a:pt x="220" y="12"/>
                  </a:cubicBezTo>
                  <a:cubicBezTo>
                    <a:pt x="222" y="7"/>
                    <a:pt x="219" y="2"/>
                    <a:pt x="214" y="1"/>
                  </a:cubicBezTo>
                  <a:cubicBezTo>
                    <a:pt x="213" y="0"/>
                    <a:pt x="212" y="0"/>
                    <a:pt x="212" y="0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542">
              <a:extLst>
                <a:ext uri="{FF2B5EF4-FFF2-40B4-BE49-F238E27FC236}">
                  <a16:creationId xmlns:a16="http://schemas.microsoft.com/office/drawing/2014/main" id="{C1CECFD1-12ED-42FD-B6A7-04A08EB22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917"/>
              <a:ext cx="673" cy="168"/>
            </a:xfrm>
            <a:custGeom>
              <a:avLst/>
              <a:gdLst>
                <a:gd name="T0" fmla="*/ 13 w 673"/>
                <a:gd name="T1" fmla="*/ 151 h 168"/>
                <a:gd name="T2" fmla="*/ 0 w 673"/>
                <a:gd name="T3" fmla="*/ 168 h 168"/>
                <a:gd name="T4" fmla="*/ 663 w 673"/>
                <a:gd name="T5" fmla="*/ 7 h 168"/>
                <a:gd name="T6" fmla="*/ 673 w 673"/>
                <a:gd name="T7" fmla="*/ 0 h 168"/>
                <a:gd name="T8" fmla="*/ 13 w 673"/>
                <a:gd name="T9" fmla="*/ 151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3" h="168">
                  <a:moveTo>
                    <a:pt x="13" y="151"/>
                  </a:moveTo>
                  <a:lnTo>
                    <a:pt x="0" y="168"/>
                  </a:lnTo>
                  <a:lnTo>
                    <a:pt x="663" y="7"/>
                  </a:lnTo>
                  <a:lnTo>
                    <a:pt x="673" y="0"/>
                  </a:lnTo>
                  <a:lnTo>
                    <a:pt x="13" y="15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543">
              <a:extLst>
                <a:ext uri="{FF2B5EF4-FFF2-40B4-BE49-F238E27FC236}">
                  <a16:creationId xmlns:a16="http://schemas.microsoft.com/office/drawing/2014/main" id="{CF3D2C44-E8EC-4EA0-BE4A-7435918A3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795"/>
              <a:ext cx="732" cy="178"/>
            </a:xfrm>
            <a:custGeom>
              <a:avLst/>
              <a:gdLst>
                <a:gd name="T0" fmla="*/ 7812 w 223"/>
                <a:gd name="T1" fmla="*/ 513 h 51"/>
                <a:gd name="T2" fmla="*/ 7638 w 223"/>
                <a:gd name="T3" fmla="*/ 0 h 51"/>
                <a:gd name="T4" fmla="*/ 7563 w 223"/>
                <a:gd name="T5" fmla="*/ 0 h 51"/>
                <a:gd name="T6" fmla="*/ 0 w 223"/>
                <a:gd name="T7" fmla="*/ 768 h 51"/>
                <a:gd name="T8" fmla="*/ 75 w 223"/>
                <a:gd name="T9" fmla="*/ 2167 h 51"/>
                <a:gd name="T10" fmla="*/ 7530 w 223"/>
                <a:gd name="T11" fmla="*/ 803 h 51"/>
                <a:gd name="T12" fmla="*/ 7812 w 223"/>
                <a:gd name="T13" fmla="*/ 513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1">
                  <a:moveTo>
                    <a:pt x="221" y="12"/>
                  </a:move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7" y="19"/>
                    <a:pt x="220" y="16"/>
                    <a:pt x="221" y="1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544">
              <a:extLst>
                <a:ext uri="{FF2B5EF4-FFF2-40B4-BE49-F238E27FC236}">
                  <a16:creationId xmlns:a16="http://schemas.microsoft.com/office/drawing/2014/main" id="{F2E22C59-4472-4F4B-9F4B-B2C57C39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858"/>
              <a:ext cx="89" cy="115"/>
            </a:xfrm>
            <a:custGeom>
              <a:avLst/>
              <a:gdLst>
                <a:gd name="T0" fmla="*/ 966 w 27"/>
                <a:gd name="T1" fmla="*/ 718 h 33"/>
                <a:gd name="T2" fmla="*/ 468 w 27"/>
                <a:gd name="T3" fmla="*/ 1397 h 33"/>
                <a:gd name="T4" fmla="*/ 0 w 27"/>
                <a:gd name="T5" fmla="*/ 680 h 33"/>
                <a:gd name="T6" fmla="*/ 468 w 27"/>
                <a:gd name="T7" fmla="*/ 0 h 33"/>
                <a:gd name="T8" fmla="*/ 966 w 27"/>
                <a:gd name="T9" fmla="*/ 71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3">
                  <a:moveTo>
                    <a:pt x="27" y="17"/>
                  </a:moveTo>
                  <a:cubicBezTo>
                    <a:pt x="27" y="26"/>
                    <a:pt x="21" y="33"/>
                    <a:pt x="13" y="33"/>
                  </a:cubicBezTo>
                  <a:cubicBezTo>
                    <a:pt x="6" y="33"/>
                    <a:pt x="0" y="26"/>
                    <a:pt x="0" y="16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1" y="0"/>
                    <a:pt x="27" y="7"/>
                    <a:pt x="27" y="17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545">
              <a:extLst>
                <a:ext uri="{FF2B5EF4-FFF2-40B4-BE49-F238E27FC236}">
                  <a16:creationId xmlns:a16="http://schemas.microsoft.com/office/drawing/2014/main" id="{6A2A6ABB-E793-4C9F-9D1C-A277EE2E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861"/>
              <a:ext cx="101" cy="105"/>
            </a:xfrm>
            <a:custGeom>
              <a:avLst/>
              <a:gdLst>
                <a:gd name="T0" fmla="*/ 860 w 31"/>
                <a:gd name="T1" fmla="*/ 686 h 30"/>
                <a:gd name="T2" fmla="*/ 169 w 31"/>
                <a:gd name="T3" fmla="*/ 392 h 30"/>
                <a:gd name="T4" fmla="*/ 658 w 31"/>
                <a:gd name="T5" fmla="*/ 49 h 30"/>
                <a:gd name="T6" fmla="*/ 860 w 31"/>
                <a:gd name="T7" fmla="*/ 68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0">
                  <a:moveTo>
                    <a:pt x="25" y="16"/>
                  </a:moveTo>
                  <a:cubicBezTo>
                    <a:pt x="13" y="7"/>
                    <a:pt x="0" y="30"/>
                    <a:pt x="5" y="9"/>
                  </a:cubicBezTo>
                  <a:cubicBezTo>
                    <a:pt x="7" y="3"/>
                    <a:pt x="13" y="0"/>
                    <a:pt x="19" y="1"/>
                  </a:cubicBezTo>
                  <a:cubicBezTo>
                    <a:pt x="27" y="3"/>
                    <a:pt x="31" y="19"/>
                    <a:pt x="25" y="16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546">
              <a:extLst>
                <a:ext uri="{FF2B5EF4-FFF2-40B4-BE49-F238E27FC236}">
                  <a16:creationId xmlns:a16="http://schemas.microsoft.com/office/drawing/2014/main" id="{B7DA5126-7229-49C9-9964-1101B461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31"/>
              <a:ext cx="72" cy="39"/>
            </a:xfrm>
            <a:custGeom>
              <a:avLst/>
              <a:gdLst>
                <a:gd name="T0" fmla="*/ 0 w 22"/>
                <a:gd name="T1" fmla="*/ 0 h 11"/>
                <a:gd name="T2" fmla="*/ 419 w 22"/>
                <a:gd name="T3" fmla="*/ 489 h 11"/>
                <a:gd name="T4" fmla="*/ 772 w 22"/>
                <a:gd name="T5" fmla="*/ 89 h 11"/>
                <a:gd name="T6" fmla="*/ 419 w 22"/>
                <a:gd name="T7" fmla="*/ 401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3" y="11"/>
                    <a:pt x="12" y="11"/>
                  </a:cubicBezTo>
                  <a:cubicBezTo>
                    <a:pt x="20" y="10"/>
                    <a:pt x="22" y="2"/>
                    <a:pt x="22" y="2"/>
                  </a:cubicBezTo>
                  <a:cubicBezTo>
                    <a:pt x="22" y="2"/>
                    <a:pt x="18" y="9"/>
                    <a:pt x="12" y="9"/>
                  </a:cubicBezTo>
                  <a:cubicBezTo>
                    <a:pt x="5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47">
              <a:extLst>
                <a:ext uri="{FF2B5EF4-FFF2-40B4-BE49-F238E27FC236}">
                  <a16:creationId xmlns:a16="http://schemas.microsoft.com/office/drawing/2014/main" id="{4B2AD54D-467B-4F51-B65E-E1AF5682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809"/>
              <a:ext cx="676" cy="126"/>
            </a:xfrm>
            <a:custGeom>
              <a:avLst/>
              <a:gdLst>
                <a:gd name="T0" fmla="*/ 0 w 206"/>
                <a:gd name="T1" fmla="*/ 823 h 36"/>
                <a:gd name="T2" fmla="*/ 33 w 206"/>
                <a:gd name="T3" fmla="*/ 1544 h 36"/>
                <a:gd name="T4" fmla="*/ 7203 w 206"/>
                <a:gd name="T5" fmla="*/ 343 h 36"/>
                <a:gd name="T6" fmla="*/ 7141 w 206"/>
                <a:gd name="T7" fmla="*/ 0 h 36"/>
                <a:gd name="T8" fmla="*/ 0 w 206"/>
                <a:gd name="T9" fmla="*/ 8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36">
                  <a:moveTo>
                    <a:pt x="0" y="19"/>
                  </a:moveTo>
                  <a:cubicBezTo>
                    <a:pt x="0" y="19"/>
                    <a:pt x="5" y="28"/>
                    <a:pt x="1" y="36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6" y="2"/>
                    <a:pt x="202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48">
              <a:extLst>
                <a:ext uri="{FF2B5EF4-FFF2-40B4-BE49-F238E27FC236}">
                  <a16:creationId xmlns:a16="http://schemas.microsoft.com/office/drawing/2014/main" id="{D0CD07D7-DFD6-4FB7-B558-33D3877CC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819"/>
              <a:ext cx="673" cy="91"/>
            </a:xfrm>
            <a:custGeom>
              <a:avLst/>
              <a:gdLst>
                <a:gd name="T0" fmla="*/ 0 w 205"/>
                <a:gd name="T1" fmla="*/ 945 h 26"/>
                <a:gd name="T2" fmla="*/ 7252 w 205"/>
                <a:gd name="T3" fmla="*/ 0 h 26"/>
                <a:gd name="T4" fmla="*/ 7252 w 205"/>
                <a:gd name="T5" fmla="*/ 0 h 26"/>
                <a:gd name="T6" fmla="*/ 0 w 205"/>
                <a:gd name="T7" fmla="*/ 1117 h 26"/>
                <a:gd name="T8" fmla="*/ 0 w 205"/>
                <a:gd name="T9" fmla="*/ 9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26">
                  <a:moveTo>
                    <a:pt x="0" y="22"/>
                  </a:move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4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49">
              <a:extLst>
                <a:ext uri="{FF2B5EF4-FFF2-40B4-BE49-F238E27FC236}">
                  <a16:creationId xmlns:a16="http://schemas.microsoft.com/office/drawing/2014/main" id="{3B0A8D09-F1FB-4994-A9B2-D26B364F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893"/>
              <a:ext cx="20" cy="59"/>
            </a:xfrm>
            <a:custGeom>
              <a:avLst/>
              <a:gdLst>
                <a:gd name="T0" fmla="*/ 110 w 6"/>
                <a:gd name="T1" fmla="*/ 0 h 17"/>
                <a:gd name="T2" fmla="*/ 223 w 6"/>
                <a:gd name="T3" fmla="*/ 711 h 17"/>
                <a:gd name="T4" fmla="*/ 110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3" y="0"/>
                  </a:moveTo>
                  <a:cubicBezTo>
                    <a:pt x="3" y="0"/>
                    <a:pt x="0" y="10"/>
                    <a:pt x="6" y="17"/>
                  </a:cubicBezTo>
                  <a:cubicBezTo>
                    <a:pt x="6" y="17"/>
                    <a:pt x="1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50">
              <a:extLst>
                <a:ext uri="{FF2B5EF4-FFF2-40B4-BE49-F238E27FC236}">
                  <a16:creationId xmlns:a16="http://schemas.microsoft.com/office/drawing/2014/main" id="{BBDB4F0A-463C-430A-8D41-1554B67E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858"/>
              <a:ext cx="92" cy="115"/>
            </a:xfrm>
            <a:custGeom>
              <a:avLst/>
              <a:gdLst>
                <a:gd name="T0" fmla="*/ 992 w 28"/>
                <a:gd name="T1" fmla="*/ 680 h 33"/>
                <a:gd name="T2" fmla="*/ 496 w 28"/>
                <a:gd name="T3" fmla="*/ 1397 h 33"/>
                <a:gd name="T4" fmla="*/ 33 w 28"/>
                <a:gd name="T5" fmla="*/ 680 h 33"/>
                <a:gd name="T6" fmla="*/ 496 w 28"/>
                <a:gd name="T7" fmla="*/ 0 h 33"/>
                <a:gd name="T8" fmla="*/ 992 w 28"/>
                <a:gd name="T9" fmla="*/ 68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8" y="16"/>
                  </a:moveTo>
                  <a:cubicBezTo>
                    <a:pt x="28" y="26"/>
                    <a:pt x="22" y="33"/>
                    <a:pt x="14" y="33"/>
                  </a:cubicBezTo>
                  <a:cubicBezTo>
                    <a:pt x="7" y="33"/>
                    <a:pt x="0" y="26"/>
                    <a:pt x="1" y="16"/>
                  </a:cubicBezTo>
                  <a:cubicBezTo>
                    <a:pt x="1" y="7"/>
                    <a:pt x="7" y="0"/>
                    <a:pt x="14" y="0"/>
                  </a:cubicBezTo>
                  <a:cubicBezTo>
                    <a:pt x="22" y="0"/>
                    <a:pt x="28" y="7"/>
                    <a:pt x="28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51">
              <a:extLst>
                <a:ext uri="{FF2B5EF4-FFF2-40B4-BE49-F238E27FC236}">
                  <a16:creationId xmlns:a16="http://schemas.microsoft.com/office/drawing/2014/main" id="{048C58B5-FA96-436D-AD49-CAED8B60C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795"/>
              <a:ext cx="732" cy="178"/>
            </a:xfrm>
            <a:custGeom>
              <a:avLst/>
              <a:gdLst>
                <a:gd name="T0" fmla="*/ 75 w 223"/>
                <a:gd name="T1" fmla="*/ 2167 h 51"/>
                <a:gd name="T2" fmla="*/ 7530 w 223"/>
                <a:gd name="T3" fmla="*/ 803 h 51"/>
                <a:gd name="T4" fmla="*/ 7812 w 223"/>
                <a:gd name="T5" fmla="*/ 513 h 51"/>
                <a:gd name="T6" fmla="*/ 7638 w 223"/>
                <a:gd name="T7" fmla="*/ 0 h 51"/>
                <a:gd name="T8" fmla="*/ 7563 w 223"/>
                <a:gd name="T9" fmla="*/ 0 h 51"/>
                <a:gd name="T10" fmla="*/ 0 w 223"/>
                <a:gd name="T11" fmla="*/ 76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51">
                  <a:moveTo>
                    <a:pt x="2" y="51"/>
                  </a:moveTo>
                  <a:cubicBezTo>
                    <a:pt x="213" y="19"/>
                    <a:pt x="213" y="19"/>
                    <a:pt x="213" y="19"/>
                  </a:cubicBezTo>
                  <a:cubicBezTo>
                    <a:pt x="217" y="19"/>
                    <a:pt x="220" y="16"/>
                    <a:pt x="221" y="12"/>
                  </a:cubicBezTo>
                  <a:cubicBezTo>
                    <a:pt x="223" y="7"/>
                    <a:pt x="220" y="2"/>
                    <a:pt x="216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0" y="18"/>
                    <a:pt x="0" y="18"/>
                    <a:pt x="0" y="18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52">
              <a:extLst>
                <a:ext uri="{FF2B5EF4-FFF2-40B4-BE49-F238E27FC236}">
                  <a16:creationId xmlns:a16="http://schemas.microsoft.com/office/drawing/2014/main" id="{B7E264AF-70E2-4A29-9B4E-26505B3C6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854"/>
              <a:ext cx="683" cy="112"/>
            </a:xfrm>
            <a:custGeom>
              <a:avLst/>
              <a:gdLst>
                <a:gd name="T0" fmla="*/ 14 w 683"/>
                <a:gd name="T1" fmla="*/ 98 h 112"/>
                <a:gd name="T2" fmla="*/ 0 w 683"/>
                <a:gd name="T3" fmla="*/ 112 h 112"/>
                <a:gd name="T4" fmla="*/ 673 w 683"/>
                <a:gd name="T5" fmla="*/ 4 h 112"/>
                <a:gd name="T6" fmla="*/ 683 w 683"/>
                <a:gd name="T7" fmla="*/ 0 h 112"/>
                <a:gd name="T8" fmla="*/ 14 w 683"/>
                <a:gd name="T9" fmla="*/ 9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3" h="112">
                  <a:moveTo>
                    <a:pt x="14" y="98"/>
                  </a:moveTo>
                  <a:lnTo>
                    <a:pt x="0" y="112"/>
                  </a:lnTo>
                  <a:lnTo>
                    <a:pt x="673" y="4"/>
                  </a:lnTo>
                  <a:lnTo>
                    <a:pt x="683" y="0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53">
              <a:extLst>
                <a:ext uri="{FF2B5EF4-FFF2-40B4-BE49-F238E27FC236}">
                  <a16:creationId xmlns:a16="http://schemas.microsoft.com/office/drawing/2014/main" id="{A6EA9E3F-378D-4BEE-8163-B4E5F80E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728"/>
              <a:ext cx="735" cy="130"/>
            </a:xfrm>
            <a:custGeom>
              <a:avLst/>
              <a:gdLst>
                <a:gd name="T0" fmla="*/ 7839 w 224"/>
                <a:gd name="T1" fmla="*/ 569 h 37"/>
                <a:gd name="T2" fmla="*/ 7665 w 224"/>
                <a:gd name="T3" fmla="*/ 49 h 37"/>
                <a:gd name="T4" fmla="*/ 7590 w 224"/>
                <a:gd name="T5" fmla="*/ 0 h 37"/>
                <a:gd name="T6" fmla="*/ 33 w 224"/>
                <a:gd name="T7" fmla="*/ 137 h 37"/>
                <a:gd name="T8" fmla="*/ 0 w 224"/>
                <a:gd name="T9" fmla="*/ 1606 h 37"/>
                <a:gd name="T10" fmla="*/ 7494 w 224"/>
                <a:gd name="T11" fmla="*/ 864 h 37"/>
                <a:gd name="T12" fmla="*/ 7839 w 224"/>
                <a:gd name="T13" fmla="*/ 56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4" h="37">
                  <a:moveTo>
                    <a:pt x="222" y="13"/>
                  </a:moveTo>
                  <a:cubicBezTo>
                    <a:pt x="224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7"/>
                    <a:pt x="222" y="1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54">
              <a:extLst>
                <a:ext uri="{FF2B5EF4-FFF2-40B4-BE49-F238E27FC236}">
                  <a16:creationId xmlns:a16="http://schemas.microsoft.com/office/drawing/2014/main" id="{46F83F64-BC25-4483-8223-AC082CAC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739"/>
              <a:ext cx="95" cy="119"/>
            </a:xfrm>
            <a:custGeom>
              <a:avLst/>
              <a:gdLst>
                <a:gd name="T0" fmla="*/ 986 w 29"/>
                <a:gd name="T1" fmla="*/ 774 h 34"/>
                <a:gd name="T2" fmla="*/ 462 w 29"/>
                <a:gd name="T3" fmla="*/ 1460 h 34"/>
                <a:gd name="T4" fmla="*/ 33 w 29"/>
                <a:gd name="T5" fmla="*/ 686 h 34"/>
                <a:gd name="T6" fmla="*/ 557 w 29"/>
                <a:gd name="T7" fmla="*/ 0 h 34"/>
                <a:gd name="T8" fmla="*/ 986 w 29"/>
                <a:gd name="T9" fmla="*/ 77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4">
                  <a:moveTo>
                    <a:pt x="28" y="18"/>
                  </a:moveTo>
                  <a:cubicBezTo>
                    <a:pt x="28" y="27"/>
                    <a:pt x="21" y="34"/>
                    <a:pt x="13" y="34"/>
                  </a:cubicBezTo>
                  <a:cubicBezTo>
                    <a:pt x="6" y="33"/>
                    <a:pt x="0" y="25"/>
                    <a:pt x="1" y="16"/>
                  </a:cubicBezTo>
                  <a:cubicBezTo>
                    <a:pt x="2" y="7"/>
                    <a:pt x="8" y="0"/>
                    <a:pt x="16" y="0"/>
                  </a:cubicBezTo>
                  <a:cubicBezTo>
                    <a:pt x="23" y="1"/>
                    <a:pt x="29" y="9"/>
                    <a:pt x="28" y="18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55">
              <a:extLst>
                <a:ext uri="{FF2B5EF4-FFF2-40B4-BE49-F238E27FC236}">
                  <a16:creationId xmlns:a16="http://schemas.microsoft.com/office/drawing/2014/main" id="{8F81ED7F-7261-4579-A45E-9437773E0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742"/>
              <a:ext cx="105" cy="102"/>
            </a:xfrm>
            <a:custGeom>
              <a:avLst/>
              <a:gdLst>
                <a:gd name="T0" fmla="*/ 958 w 32"/>
                <a:gd name="T1" fmla="*/ 742 h 29"/>
                <a:gd name="T2" fmla="*/ 246 w 32"/>
                <a:gd name="T3" fmla="*/ 397 h 29"/>
                <a:gd name="T4" fmla="*/ 774 w 32"/>
                <a:gd name="T5" fmla="*/ 88 h 29"/>
                <a:gd name="T6" fmla="*/ 958 w 32"/>
                <a:gd name="T7" fmla="*/ 7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9">
                  <a:moveTo>
                    <a:pt x="27" y="17"/>
                  </a:moveTo>
                  <a:cubicBezTo>
                    <a:pt x="14" y="7"/>
                    <a:pt x="0" y="29"/>
                    <a:pt x="7" y="9"/>
                  </a:cubicBezTo>
                  <a:cubicBezTo>
                    <a:pt x="9" y="3"/>
                    <a:pt x="16" y="0"/>
                    <a:pt x="22" y="2"/>
                  </a:cubicBezTo>
                  <a:cubicBezTo>
                    <a:pt x="29" y="4"/>
                    <a:pt x="32" y="20"/>
                    <a:pt x="27" y="17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56">
              <a:extLst>
                <a:ext uri="{FF2B5EF4-FFF2-40B4-BE49-F238E27FC236}">
                  <a16:creationId xmlns:a16="http://schemas.microsoft.com/office/drawing/2014/main" id="{174724E3-5B67-42DE-8A01-C7CE77ABB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812"/>
              <a:ext cx="72" cy="39"/>
            </a:xfrm>
            <a:custGeom>
              <a:avLst/>
              <a:gdLst>
                <a:gd name="T0" fmla="*/ 0 w 22"/>
                <a:gd name="T1" fmla="*/ 0 h 11"/>
                <a:gd name="T2" fmla="*/ 386 w 22"/>
                <a:gd name="T3" fmla="*/ 489 h 11"/>
                <a:gd name="T4" fmla="*/ 772 w 22"/>
                <a:gd name="T5" fmla="*/ 138 h 11"/>
                <a:gd name="T6" fmla="*/ 386 w 22"/>
                <a:gd name="T7" fmla="*/ 401 h 11"/>
                <a:gd name="T8" fmla="*/ 0 w 22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0"/>
                  </a:moveTo>
                  <a:cubicBezTo>
                    <a:pt x="0" y="0"/>
                    <a:pt x="2" y="11"/>
                    <a:pt x="11" y="11"/>
                  </a:cubicBezTo>
                  <a:cubicBezTo>
                    <a:pt x="20" y="11"/>
                    <a:pt x="22" y="3"/>
                    <a:pt x="22" y="3"/>
                  </a:cubicBezTo>
                  <a:cubicBezTo>
                    <a:pt x="22" y="3"/>
                    <a:pt x="17" y="10"/>
                    <a:pt x="11" y="9"/>
                  </a:cubicBezTo>
                  <a:cubicBezTo>
                    <a:pt x="5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557">
              <a:extLst>
                <a:ext uri="{FF2B5EF4-FFF2-40B4-BE49-F238E27FC236}">
                  <a16:creationId xmlns:a16="http://schemas.microsoft.com/office/drawing/2014/main" id="{D3BFD5D4-FE4A-4BDF-B6C4-F07DF58BD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746"/>
              <a:ext cx="679" cy="73"/>
            </a:xfrm>
            <a:custGeom>
              <a:avLst/>
              <a:gdLst>
                <a:gd name="T0" fmla="*/ 0 w 207"/>
                <a:gd name="T1" fmla="*/ 170 h 21"/>
                <a:gd name="T2" fmla="*/ 0 w 207"/>
                <a:gd name="T3" fmla="*/ 883 h 21"/>
                <a:gd name="T4" fmla="*/ 7197 w 207"/>
                <a:gd name="T5" fmla="*/ 337 h 21"/>
                <a:gd name="T6" fmla="*/ 7167 w 207"/>
                <a:gd name="T7" fmla="*/ 0 h 21"/>
                <a:gd name="T8" fmla="*/ 0 w 207"/>
                <a:gd name="T9" fmla="*/ 17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21">
                  <a:moveTo>
                    <a:pt x="0" y="4"/>
                  </a:moveTo>
                  <a:cubicBezTo>
                    <a:pt x="0" y="4"/>
                    <a:pt x="5" y="14"/>
                    <a:pt x="0" y="21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4" y="8"/>
                    <a:pt x="207" y="3"/>
                    <a:pt x="20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558">
              <a:extLst>
                <a:ext uri="{FF2B5EF4-FFF2-40B4-BE49-F238E27FC236}">
                  <a16:creationId xmlns:a16="http://schemas.microsoft.com/office/drawing/2014/main" id="{AD94626F-7FD1-439B-8991-AB3418DA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756"/>
              <a:ext cx="679" cy="39"/>
            </a:xfrm>
            <a:custGeom>
              <a:avLst/>
              <a:gdLst>
                <a:gd name="T0" fmla="*/ 0 w 207"/>
                <a:gd name="T1" fmla="*/ 351 h 11"/>
                <a:gd name="T2" fmla="*/ 7272 w 207"/>
                <a:gd name="T3" fmla="*/ 0 h 11"/>
                <a:gd name="T4" fmla="*/ 7272 w 207"/>
                <a:gd name="T5" fmla="*/ 50 h 11"/>
                <a:gd name="T6" fmla="*/ 33 w 207"/>
                <a:gd name="T7" fmla="*/ 489 h 11"/>
                <a:gd name="T8" fmla="*/ 0 w 207"/>
                <a:gd name="T9" fmla="*/ 35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11">
                  <a:moveTo>
                    <a:pt x="0" y="8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06" y="0"/>
                    <a:pt x="207" y="0"/>
                    <a:pt x="206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559">
              <a:extLst>
                <a:ext uri="{FF2B5EF4-FFF2-40B4-BE49-F238E27FC236}">
                  <a16:creationId xmlns:a16="http://schemas.microsoft.com/office/drawing/2014/main" id="{1D73C4B6-8207-466F-BAF0-0279729B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774"/>
              <a:ext cx="16" cy="56"/>
            </a:xfrm>
            <a:custGeom>
              <a:avLst/>
              <a:gdLst>
                <a:gd name="T0" fmla="*/ 134 w 5"/>
                <a:gd name="T1" fmla="*/ 0 h 16"/>
                <a:gd name="T2" fmla="*/ 163 w 5"/>
                <a:gd name="T3" fmla="*/ 686 h 16"/>
                <a:gd name="T4" fmla="*/ 134 w 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4" y="0"/>
                  </a:moveTo>
                  <a:cubicBezTo>
                    <a:pt x="4" y="0"/>
                    <a:pt x="0" y="9"/>
                    <a:pt x="5" y="16"/>
                  </a:cubicBezTo>
                  <a:cubicBezTo>
                    <a:pt x="5" y="16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560">
              <a:extLst>
                <a:ext uri="{FF2B5EF4-FFF2-40B4-BE49-F238E27FC236}">
                  <a16:creationId xmlns:a16="http://schemas.microsoft.com/office/drawing/2014/main" id="{28F89004-0A06-437C-976F-B38CFB48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735"/>
              <a:ext cx="95" cy="123"/>
            </a:xfrm>
            <a:custGeom>
              <a:avLst/>
              <a:gdLst>
                <a:gd name="T0" fmla="*/ 986 w 29"/>
                <a:gd name="T1" fmla="*/ 826 h 35"/>
                <a:gd name="T2" fmla="*/ 462 w 29"/>
                <a:gd name="T3" fmla="*/ 1469 h 35"/>
                <a:gd name="T4" fmla="*/ 33 w 29"/>
                <a:gd name="T5" fmla="*/ 742 h 35"/>
                <a:gd name="T6" fmla="*/ 557 w 29"/>
                <a:gd name="T7" fmla="*/ 49 h 35"/>
                <a:gd name="T8" fmla="*/ 986 w 29"/>
                <a:gd name="T9" fmla="*/ 82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5">
                  <a:moveTo>
                    <a:pt x="28" y="19"/>
                  </a:moveTo>
                  <a:cubicBezTo>
                    <a:pt x="28" y="28"/>
                    <a:pt x="21" y="35"/>
                    <a:pt x="13" y="34"/>
                  </a:cubicBezTo>
                  <a:cubicBezTo>
                    <a:pt x="6" y="34"/>
                    <a:pt x="0" y="26"/>
                    <a:pt x="1" y="17"/>
                  </a:cubicBezTo>
                  <a:cubicBezTo>
                    <a:pt x="1" y="7"/>
                    <a:pt x="8" y="0"/>
                    <a:pt x="16" y="1"/>
                  </a:cubicBezTo>
                  <a:cubicBezTo>
                    <a:pt x="23" y="2"/>
                    <a:pt x="29" y="10"/>
                    <a:pt x="28" y="19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561">
              <a:extLst>
                <a:ext uri="{FF2B5EF4-FFF2-40B4-BE49-F238E27FC236}">
                  <a16:creationId xmlns:a16="http://schemas.microsoft.com/office/drawing/2014/main" id="{D4E76ED3-E441-411B-9902-0BB31E01E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728"/>
              <a:ext cx="735" cy="126"/>
            </a:xfrm>
            <a:custGeom>
              <a:avLst/>
              <a:gdLst>
                <a:gd name="T0" fmla="*/ 0 w 224"/>
                <a:gd name="T1" fmla="*/ 1544 h 36"/>
                <a:gd name="T2" fmla="*/ 7494 w 224"/>
                <a:gd name="T3" fmla="*/ 858 h 36"/>
                <a:gd name="T4" fmla="*/ 7839 w 224"/>
                <a:gd name="T5" fmla="*/ 564 h 36"/>
                <a:gd name="T6" fmla="*/ 7665 w 224"/>
                <a:gd name="T7" fmla="*/ 49 h 36"/>
                <a:gd name="T8" fmla="*/ 7590 w 224"/>
                <a:gd name="T9" fmla="*/ 0 h 36"/>
                <a:gd name="T10" fmla="*/ 33 w 224"/>
                <a:gd name="T11" fmla="*/ 137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6">
                  <a:moveTo>
                    <a:pt x="0" y="36"/>
                  </a:moveTo>
                  <a:cubicBezTo>
                    <a:pt x="212" y="20"/>
                    <a:pt x="212" y="20"/>
                    <a:pt x="212" y="20"/>
                  </a:cubicBezTo>
                  <a:cubicBezTo>
                    <a:pt x="216" y="19"/>
                    <a:pt x="220" y="17"/>
                    <a:pt x="222" y="13"/>
                  </a:cubicBezTo>
                  <a:cubicBezTo>
                    <a:pt x="224" y="8"/>
                    <a:pt x="221" y="3"/>
                    <a:pt x="217" y="1"/>
                  </a:cubicBezTo>
                  <a:cubicBezTo>
                    <a:pt x="216" y="0"/>
                    <a:pt x="215" y="0"/>
                    <a:pt x="215" y="0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562">
              <a:extLst>
                <a:ext uri="{FF2B5EF4-FFF2-40B4-BE49-F238E27FC236}">
                  <a16:creationId xmlns:a16="http://schemas.microsoft.com/office/drawing/2014/main" id="{B7F9CED7-48F7-41B3-94B0-E205D3E5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791"/>
              <a:ext cx="689" cy="60"/>
            </a:xfrm>
            <a:custGeom>
              <a:avLst/>
              <a:gdLst>
                <a:gd name="T0" fmla="*/ 13 w 689"/>
                <a:gd name="T1" fmla="*/ 49 h 60"/>
                <a:gd name="T2" fmla="*/ 0 w 689"/>
                <a:gd name="T3" fmla="*/ 60 h 60"/>
                <a:gd name="T4" fmla="*/ 679 w 689"/>
                <a:gd name="T5" fmla="*/ 4 h 60"/>
                <a:gd name="T6" fmla="*/ 689 w 689"/>
                <a:gd name="T7" fmla="*/ 0 h 60"/>
                <a:gd name="T8" fmla="*/ 13 w 689"/>
                <a:gd name="T9" fmla="*/ 4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" h="60">
                  <a:moveTo>
                    <a:pt x="13" y="49"/>
                  </a:moveTo>
                  <a:lnTo>
                    <a:pt x="0" y="60"/>
                  </a:lnTo>
                  <a:lnTo>
                    <a:pt x="679" y="4"/>
                  </a:lnTo>
                  <a:lnTo>
                    <a:pt x="689" y="0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563">
              <a:extLst>
                <a:ext uri="{FF2B5EF4-FFF2-40B4-BE49-F238E27FC236}">
                  <a16:creationId xmlns:a16="http://schemas.microsoft.com/office/drawing/2014/main" id="{49FC8FA5-70AD-4B0F-875C-06BBAFAA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8"/>
              <a:ext cx="716" cy="304"/>
            </a:xfrm>
            <a:custGeom>
              <a:avLst/>
              <a:gdLst>
                <a:gd name="T0" fmla="*/ 7692 w 218"/>
                <a:gd name="T1" fmla="*/ 426 h 87"/>
                <a:gd name="T2" fmla="*/ 7442 w 218"/>
                <a:gd name="T3" fmla="*/ 0 h 87"/>
                <a:gd name="T4" fmla="*/ 7367 w 218"/>
                <a:gd name="T5" fmla="*/ 0 h 87"/>
                <a:gd name="T6" fmla="*/ 0 w 218"/>
                <a:gd name="T7" fmla="*/ 2345 h 87"/>
                <a:gd name="T8" fmla="*/ 279 w 218"/>
                <a:gd name="T9" fmla="*/ 3711 h 87"/>
                <a:gd name="T10" fmla="*/ 7442 w 218"/>
                <a:gd name="T11" fmla="*/ 807 h 87"/>
                <a:gd name="T12" fmla="*/ 7692 w 218"/>
                <a:gd name="T13" fmla="*/ 426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87">
                  <a:moveTo>
                    <a:pt x="217" y="10"/>
                  </a:moveTo>
                  <a:cubicBezTo>
                    <a:pt x="218" y="5"/>
                    <a:pt x="215" y="1"/>
                    <a:pt x="210" y="0"/>
                  </a:cubicBezTo>
                  <a:cubicBezTo>
                    <a:pt x="209" y="0"/>
                    <a:pt x="208" y="0"/>
                    <a:pt x="208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210" y="19"/>
                    <a:pt x="210" y="19"/>
                    <a:pt x="210" y="19"/>
                  </a:cubicBezTo>
                  <a:cubicBezTo>
                    <a:pt x="214" y="18"/>
                    <a:pt x="217" y="15"/>
                    <a:pt x="217" y="10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564">
              <a:extLst>
                <a:ext uri="{FF2B5EF4-FFF2-40B4-BE49-F238E27FC236}">
                  <a16:creationId xmlns:a16="http://schemas.microsoft.com/office/drawing/2014/main" id="{AD2C00F9-FE5B-4660-A999-F5ACD513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043"/>
              <a:ext cx="102" cy="126"/>
            </a:xfrm>
            <a:custGeom>
              <a:avLst/>
              <a:gdLst>
                <a:gd name="T0" fmla="*/ 1030 w 31"/>
                <a:gd name="T1" fmla="*/ 686 h 36"/>
                <a:gd name="T2" fmla="*/ 638 w 31"/>
                <a:gd name="T3" fmla="*/ 1460 h 36"/>
                <a:gd name="T4" fmla="*/ 76 w 31"/>
                <a:gd name="T5" fmla="*/ 858 h 36"/>
                <a:gd name="T6" fmla="*/ 464 w 31"/>
                <a:gd name="T7" fmla="*/ 49 h 36"/>
                <a:gd name="T8" fmla="*/ 1030 w 31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6"/>
                  </a:moveTo>
                  <a:cubicBezTo>
                    <a:pt x="31" y="25"/>
                    <a:pt x="26" y="33"/>
                    <a:pt x="18" y="34"/>
                  </a:cubicBezTo>
                  <a:cubicBezTo>
                    <a:pt x="11" y="36"/>
                    <a:pt x="4" y="29"/>
                    <a:pt x="2" y="20"/>
                  </a:cubicBezTo>
                  <a:cubicBezTo>
                    <a:pt x="0" y="11"/>
                    <a:pt x="5" y="3"/>
                    <a:pt x="13" y="1"/>
                  </a:cubicBezTo>
                  <a:cubicBezTo>
                    <a:pt x="20" y="0"/>
                    <a:pt x="28" y="6"/>
                    <a:pt x="29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565">
              <a:extLst>
                <a:ext uri="{FF2B5EF4-FFF2-40B4-BE49-F238E27FC236}">
                  <a16:creationId xmlns:a16="http://schemas.microsoft.com/office/drawing/2014/main" id="{7928E4BE-3011-49F5-9457-7E8C1B90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054"/>
              <a:ext cx="92" cy="112"/>
            </a:xfrm>
            <a:custGeom>
              <a:avLst/>
              <a:gdLst>
                <a:gd name="T0" fmla="*/ 821 w 28"/>
                <a:gd name="T1" fmla="*/ 564 h 32"/>
                <a:gd name="T2" fmla="*/ 76 w 28"/>
                <a:gd name="T3" fmla="*/ 431 h 32"/>
                <a:gd name="T4" fmla="*/ 496 w 28"/>
                <a:gd name="T5" fmla="*/ 0 h 32"/>
                <a:gd name="T6" fmla="*/ 821 w 28"/>
                <a:gd name="T7" fmla="*/ 56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cubicBezTo>
                    <a:pt x="8" y="7"/>
                    <a:pt x="0" y="32"/>
                    <a:pt x="2" y="10"/>
                  </a:cubicBezTo>
                  <a:cubicBezTo>
                    <a:pt x="2" y="4"/>
                    <a:pt x="8" y="0"/>
                    <a:pt x="14" y="0"/>
                  </a:cubicBezTo>
                  <a:cubicBezTo>
                    <a:pt x="22" y="1"/>
                    <a:pt x="28" y="16"/>
                    <a:pt x="23" y="13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566">
              <a:extLst>
                <a:ext uri="{FF2B5EF4-FFF2-40B4-BE49-F238E27FC236}">
                  <a16:creationId xmlns:a16="http://schemas.microsoft.com/office/drawing/2014/main" id="{DAEF2C20-0A04-4861-8BF6-350AF6F93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120"/>
              <a:ext cx="72" cy="46"/>
            </a:xfrm>
            <a:custGeom>
              <a:avLst/>
              <a:gdLst>
                <a:gd name="T0" fmla="*/ 0 w 22"/>
                <a:gd name="T1" fmla="*/ 138 h 13"/>
                <a:gd name="T2" fmla="*/ 494 w 22"/>
                <a:gd name="T3" fmla="*/ 488 h 13"/>
                <a:gd name="T4" fmla="*/ 772 w 22"/>
                <a:gd name="T5" fmla="*/ 0 h 13"/>
                <a:gd name="T6" fmla="*/ 461 w 22"/>
                <a:gd name="T7" fmla="*/ 400 h 13"/>
                <a:gd name="T8" fmla="*/ 0 w 22"/>
                <a:gd name="T9" fmla="*/ 1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0" y="3"/>
                    <a:pt x="5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19" y="8"/>
                    <a:pt x="13" y="9"/>
                  </a:cubicBezTo>
                  <a:cubicBezTo>
                    <a:pt x="7" y="1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567">
              <a:extLst>
                <a:ext uri="{FF2B5EF4-FFF2-40B4-BE49-F238E27FC236}">
                  <a16:creationId xmlns:a16="http://schemas.microsoft.com/office/drawing/2014/main" id="{774EF466-00A2-423F-80F0-5D8A9129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72"/>
              <a:ext cx="656" cy="245"/>
            </a:xfrm>
            <a:custGeom>
              <a:avLst/>
              <a:gdLst>
                <a:gd name="T0" fmla="*/ 0 w 200"/>
                <a:gd name="T1" fmla="*/ 2279 h 70"/>
                <a:gd name="T2" fmla="*/ 141 w 200"/>
                <a:gd name="T3" fmla="*/ 3003 h 70"/>
                <a:gd name="T4" fmla="*/ 7026 w 200"/>
                <a:gd name="T5" fmla="*/ 308 h 70"/>
                <a:gd name="T6" fmla="*/ 6918 w 200"/>
                <a:gd name="T7" fmla="*/ 0 h 70"/>
                <a:gd name="T8" fmla="*/ 0 w 200"/>
                <a:gd name="T9" fmla="*/ 2279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70">
                  <a:moveTo>
                    <a:pt x="0" y="53"/>
                  </a:moveTo>
                  <a:cubicBezTo>
                    <a:pt x="0" y="53"/>
                    <a:pt x="7" y="61"/>
                    <a:pt x="4" y="70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1"/>
                    <a:pt x="196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568">
              <a:extLst>
                <a:ext uri="{FF2B5EF4-FFF2-40B4-BE49-F238E27FC236}">
                  <a16:creationId xmlns:a16="http://schemas.microsoft.com/office/drawing/2014/main" id="{724C977E-8F33-4842-ABA3-9E72D832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875"/>
              <a:ext cx="650" cy="217"/>
            </a:xfrm>
            <a:custGeom>
              <a:avLst/>
              <a:gdLst>
                <a:gd name="T0" fmla="*/ 0 w 198"/>
                <a:gd name="T1" fmla="*/ 2489 h 62"/>
                <a:gd name="T2" fmla="*/ 7006 w 198"/>
                <a:gd name="T3" fmla="*/ 0 h 62"/>
                <a:gd name="T4" fmla="*/ 7006 w 198"/>
                <a:gd name="T5" fmla="*/ 49 h 62"/>
                <a:gd name="T6" fmla="*/ 33 w 198"/>
                <a:gd name="T7" fmla="*/ 2660 h 62"/>
                <a:gd name="T8" fmla="*/ 0 w 198"/>
                <a:gd name="T9" fmla="*/ 2489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62">
                  <a:moveTo>
                    <a:pt x="0" y="58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1"/>
                    <a:pt x="198" y="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0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Line 569">
              <a:extLst>
                <a:ext uri="{FF2B5EF4-FFF2-40B4-BE49-F238E27FC236}">
                  <a16:creationId xmlns:a16="http://schemas.microsoft.com/office/drawing/2014/main" id="{DC982060-DCCA-4B80-A06A-EFDFB84CE2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3" y="1742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Line 570">
              <a:extLst>
                <a:ext uri="{FF2B5EF4-FFF2-40B4-BE49-F238E27FC236}">
                  <a16:creationId xmlns:a16="http://schemas.microsoft.com/office/drawing/2014/main" id="{38175C4B-897D-4630-9B5A-28DEFC24CD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3" y="1742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571">
              <a:extLst>
                <a:ext uri="{FF2B5EF4-FFF2-40B4-BE49-F238E27FC236}">
                  <a16:creationId xmlns:a16="http://schemas.microsoft.com/office/drawing/2014/main" id="{52F38455-B46B-43AB-8726-281910D3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089"/>
              <a:ext cx="23" cy="56"/>
            </a:xfrm>
            <a:custGeom>
              <a:avLst/>
              <a:gdLst>
                <a:gd name="T0" fmla="*/ 76 w 7"/>
                <a:gd name="T1" fmla="*/ 0 h 16"/>
                <a:gd name="T2" fmla="*/ 250 w 7"/>
                <a:gd name="T3" fmla="*/ 686 h 16"/>
                <a:gd name="T4" fmla="*/ 76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2" y="0"/>
                    <a:pt x="0" y="11"/>
                    <a:pt x="7" y="16"/>
                  </a:cubicBezTo>
                  <a:cubicBezTo>
                    <a:pt x="7" y="16"/>
                    <a:pt x="1" y="1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572">
              <a:extLst>
                <a:ext uri="{FF2B5EF4-FFF2-40B4-BE49-F238E27FC236}">
                  <a16:creationId xmlns:a16="http://schemas.microsoft.com/office/drawing/2014/main" id="{BDF7670D-A654-4D3F-89EE-D3CB4CDD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043"/>
              <a:ext cx="102" cy="126"/>
            </a:xfrm>
            <a:custGeom>
              <a:avLst/>
              <a:gdLst>
                <a:gd name="T0" fmla="*/ 1030 w 31"/>
                <a:gd name="T1" fmla="*/ 651 h 36"/>
                <a:gd name="T2" fmla="*/ 638 w 31"/>
                <a:gd name="T3" fmla="*/ 1460 h 36"/>
                <a:gd name="T4" fmla="*/ 76 w 31"/>
                <a:gd name="T5" fmla="*/ 858 h 36"/>
                <a:gd name="T6" fmla="*/ 464 w 31"/>
                <a:gd name="T7" fmla="*/ 49 h 36"/>
                <a:gd name="T8" fmla="*/ 1030 w 31"/>
                <a:gd name="T9" fmla="*/ 65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5"/>
                  </a:moveTo>
                  <a:cubicBezTo>
                    <a:pt x="31" y="25"/>
                    <a:pt x="26" y="33"/>
                    <a:pt x="18" y="34"/>
                  </a:cubicBezTo>
                  <a:cubicBezTo>
                    <a:pt x="11" y="36"/>
                    <a:pt x="4" y="29"/>
                    <a:pt x="2" y="20"/>
                  </a:cubicBezTo>
                  <a:cubicBezTo>
                    <a:pt x="0" y="11"/>
                    <a:pt x="5" y="3"/>
                    <a:pt x="13" y="1"/>
                  </a:cubicBezTo>
                  <a:cubicBezTo>
                    <a:pt x="20" y="0"/>
                    <a:pt x="28" y="6"/>
                    <a:pt x="29" y="15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573">
              <a:extLst>
                <a:ext uri="{FF2B5EF4-FFF2-40B4-BE49-F238E27FC236}">
                  <a16:creationId xmlns:a16="http://schemas.microsoft.com/office/drawing/2014/main" id="{40D0F6C2-62DC-401B-890A-F3AB1EB47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858"/>
              <a:ext cx="716" cy="304"/>
            </a:xfrm>
            <a:custGeom>
              <a:avLst/>
              <a:gdLst>
                <a:gd name="T0" fmla="*/ 279 w 218"/>
                <a:gd name="T1" fmla="*/ 3711 h 87"/>
                <a:gd name="T2" fmla="*/ 7442 w 218"/>
                <a:gd name="T3" fmla="*/ 807 h 87"/>
                <a:gd name="T4" fmla="*/ 7692 w 218"/>
                <a:gd name="T5" fmla="*/ 426 h 87"/>
                <a:gd name="T6" fmla="*/ 7442 w 218"/>
                <a:gd name="T7" fmla="*/ 0 h 87"/>
                <a:gd name="T8" fmla="*/ 7367 w 218"/>
                <a:gd name="T9" fmla="*/ 0 h 87"/>
                <a:gd name="T10" fmla="*/ 0 w 218"/>
                <a:gd name="T11" fmla="*/ 234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87">
                  <a:moveTo>
                    <a:pt x="8" y="87"/>
                  </a:moveTo>
                  <a:cubicBezTo>
                    <a:pt x="210" y="19"/>
                    <a:pt x="210" y="19"/>
                    <a:pt x="210" y="19"/>
                  </a:cubicBezTo>
                  <a:cubicBezTo>
                    <a:pt x="214" y="18"/>
                    <a:pt x="217" y="15"/>
                    <a:pt x="217" y="10"/>
                  </a:cubicBezTo>
                  <a:cubicBezTo>
                    <a:pt x="218" y="5"/>
                    <a:pt x="215" y="1"/>
                    <a:pt x="210" y="0"/>
                  </a:cubicBezTo>
                  <a:cubicBezTo>
                    <a:pt x="209" y="0"/>
                    <a:pt x="208" y="0"/>
                    <a:pt x="208" y="0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574">
              <a:extLst>
                <a:ext uri="{FF2B5EF4-FFF2-40B4-BE49-F238E27FC236}">
                  <a16:creationId xmlns:a16="http://schemas.microsoft.com/office/drawing/2014/main" id="{599E5106-C270-4718-B909-CD484809F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14"/>
              <a:ext cx="653" cy="238"/>
            </a:xfrm>
            <a:custGeom>
              <a:avLst/>
              <a:gdLst>
                <a:gd name="T0" fmla="*/ 9 w 653"/>
                <a:gd name="T1" fmla="*/ 224 h 238"/>
                <a:gd name="T2" fmla="*/ 0 w 653"/>
                <a:gd name="T3" fmla="*/ 238 h 238"/>
                <a:gd name="T4" fmla="*/ 643 w 653"/>
                <a:gd name="T5" fmla="*/ 7 h 238"/>
                <a:gd name="T6" fmla="*/ 653 w 653"/>
                <a:gd name="T7" fmla="*/ 0 h 238"/>
                <a:gd name="T8" fmla="*/ 9 w 653"/>
                <a:gd name="T9" fmla="*/ 224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3" h="238">
                  <a:moveTo>
                    <a:pt x="9" y="224"/>
                  </a:moveTo>
                  <a:lnTo>
                    <a:pt x="0" y="238"/>
                  </a:lnTo>
                  <a:lnTo>
                    <a:pt x="643" y="7"/>
                  </a:lnTo>
                  <a:lnTo>
                    <a:pt x="653" y="0"/>
                  </a:lnTo>
                  <a:lnTo>
                    <a:pt x="9" y="224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575">
              <a:extLst>
                <a:ext uri="{FF2B5EF4-FFF2-40B4-BE49-F238E27FC236}">
                  <a16:creationId xmlns:a16="http://schemas.microsoft.com/office/drawing/2014/main" id="{9B8900D1-0135-4D6C-A334-647B58B4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865"/>
              <a:ext cx="716" cy="308"/>
            </a:xfrm>
            <a:custGeom>
              <a:avLst/>
              <a:gdLst>
                <a:gd name="T0" fmla="*/ 7692 w 218"/>
                <a:gd name="T1" fmla="*/ 480 h 88"/>
                <a:gd name="T2" fmla="*/ 7442 w 218"/>
                <a:gd name="T3" fmla="*/ 49 h 88"/>
                <a:gd name="T4" fmla="*/ 7367 w 218"/>
                <a:gd name="T5" fmla="*/ 49 h 88"/>
                <a:gd name="T6" fmla="*/ 0 w 218"/>
                <a:gd name="T7" fmla="*/ 2366 h 88"/>
                <a:gd name="T8" fmla="*/ 279 w 218"/>
                <a:gd name="T9" fmla="*/ 3773 h 88"/>
                <a:gd name="T10" fmla="*/ 7442 w 218"/>
                <a:gd name="T11" fmla="*/ 858 h 88"/>
                <a:gd name="T12" fmla="*/ 7692 w 218"/>
                <a:gd name="T13" fmla="*/ 48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88">
                  <a:moveTo>
                    <a:pt x="217" y="11"/>
                  </a:moveTo>
                  <a:cubicBezTo>
                    <a:pt x="218" y="6"/>
                    <a:pt x="215" y="2"/>
                    <a:pt x="210" y="1"/>
                  </a:cubicBezTo>
                  <a:cubicBezTo>
                    <a:pt x="209" y="0"/>
                    <a:pt x="208" y="1"/>
                    <a:pt x="208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14" y="19"/>
                    <a:pt x="217" y="16"/>
                    <a:pt x="217" y="1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576">
              <a:extLst>
                <a:ext uri="{FF2B5EF4-FFF2-40B4-BE49-F238E27FC236}">
                  <a16:creationId xmlns:a16="http://schemas.microsoft.com/office/drawing/2014/main" id="{9DCC1DC7-1AD7-49CD-89E0-B5D7D5E8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54"/>
              <a:ext cx="102" cy="122"/>
            </a:xfrm>
            <a:custGeom>
              <a:avLst/>
              <a:gdLst>
                <a:gd name="T0" fmla="*/ 1030 w 31"/>
                <a:gd name="T1" fmla="*/ 631 h 35"/>
                <a:gd name="T2" fmla="*/ 638 w 31"/>
                <a:gd name="T3" fmla="*/ 1447 h 35"/>
                <a:gd name="T4" fmla="*/ 76 w 31"/>
                <a:gd name="T5" fmla="*/ 851 h 35"/>
                <a:gd name="T6" fmla="*/ 464 w 31"/>
                <a:gd name="T7" fmla="*/ 35 h 35"/>
                <a:gd name="T8" fmla="*/ 1030 w 31"/>
                <a:gd name="T9" fmla="*/ 63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9" y="15"/>
                  </a:moveTo>
                  <a:cubicBezTo>
                    <a:pt x="31" y="24"/>
                    <a:pt x="26" y="33"/>
                    <a:pt x="18" y="34"/>
                  </a:cubicBezTo>
                  <a:cubicBezTo>
                    <a:pt x="11" y="35"/>
                    <a:pt x="3" y="29"/>
                    <a:pt x="2" y="20"/>
                  </a:cubicBezTo>
                  <a:cubicBezTo>
                    <a:pt x="0" y="11"/>
                    <a:pt x="5" y="2"/>
                    <a:pt x="13" y="1"/>
                  </a:cubicBezTo>
                  <a:cubicBezTo>
                    <a:pt x="20" y="0"/>
                    <a:pt x="28" y="6"/>
                    <a:pt x="29" y="15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577">
              <a:extLst>
                <a:ext uri="{FF2B5EF4-FFF2-40B4-BE49-F238E27FC236}">
                  <a16:creationId xmlns:a16="http://schemas.microsoft.com/office/drawing/2014/main" id="{F2708D62-04E1-4345-84F6-0BA76179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064"/>
              <a:ext cx="92" cy="112"/>
            </a:xfrm>
            <a:custGeom>
              <a:avLst/>
              <a:gdLst>
                <a:gd name="T0" fmla="*/ 821 w 28"/>
                <a:gd name="T1" fmla="*/ 564 h 32"/>
                <a:gd name="T2" fmla="*/ 33 w 28"/>
                <a:gd name="T3" fmla="*/ 431 h 32"/>
                <a:gd name="T4" fmla="*/ 496 w 28"/>
                <a:gd name="T5" fmla="*/ 0 h 32"/>
                <a:gd name="T6" fmla="*/ 821 w 28"/>
                <a:gd name="T7" fmla="*/ 56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3"/>
                  </a:moveTo>
                  <a:cubicBezTo>
                    <a:pt x="8" y="7"/>
                    <a:pt x="0" y="32"/>
                    <a:pt x="1" y="10"/>
                  </a:cubicBezTo>
                  <a:cubicBezTo>
                    <a:pt x="2" y="4"/>
                    <a:pt x="8" y="0"/>
                    <a:pt x="14" y="0"/>
                  </a:cubicBezTo>
                  <a:cubicBezTo>
                    <a:pt x="22" y="1"/>
                    <a:pt x="28" y="16"/>
                    <a:pt x="23" y="13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578">
              <a:extLst>
                <a:ext uri="{FF2B5EF4-FFF2-40B4-BE49-F238E27FC236}">
                  <a16:creationId xmlns:a16="http://schemas.microsoft.com/office/drawing/2014/main" id="{375E05D6-E2B4-4C60-9A73-57A03701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131"/>
              <a:ext cx="72" cy="45"/>
            </a:xfrm>
            <a:custGeom>
              <a:avLst/>
              <a:gdLst>
                <a:gd name="T0" fmla="*/ 0 w 22"/>
                <a:gd name="T1" fmla="*/ 83 h 13"/>
                <a:gd name="T2" fmla="*/ 494 w 22"/>
                <a:gd name="T3" fmla="*/ 457 h 13"/>
                <a:gd name="T4" fmla="*/ 772 w 22"/>
                <a:gd name="T5" fmla="*/ 0 h 13"/>
                <a:gd name="T6" fmla="*/ 461 w 22"/>
                <a:gd name="T7" fmla="*/ 370 h 13"/>
                <a:gd name="T8" fmla="*/ 0 w 22"/>
                <a:gd name="T9" fmla="*/ 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2"/>
                  </a:moveTo>
                  <a:cubicBezTo>
                    <a:pt x="0" y="2"/>
                    <a:pt x="5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19" y="8"/>
                    <a:pt x="13" y="9"/>
                  </a:cubicBezTo>
                  <a:cubicBezTo>
                    <a:pt x="7" y="1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579">
              <a:extLst>
                <a:ext uri="{FF2B5EF4-FFF2-40B4-BE49-F238E27FC236}">
                  <a16:creationId xmlns:a16="http://schemas.microsoft.com/office/drawing/2014/main" id="{4B018DD3-705E-48D1-AF1A-D907CAC0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82"/>
              <a:ext cx="656" cy="242"/>
            </a:xfrm>
            <a:custGeom>
              <a:avLst/>
              <a:gdLst>
                <a:gd name="T0" fmla="*/ 0 w 200"/>
                <a:gd name="T1" fmla="*/ 2287 h 69"/>
                <a:gd name="T2" fmla="*/ 141 w 200"/>
                <a:gd name="T3" fmla="*/ 2978 h 69"/>
                <a:gd name="T4" fmla="*/ 7026 w 200"/>
                <a:gd name="T5" fmla="*/ 309 h 69"/>
                <a:gd name="T6" fmla="*/ 6918 w 200"/>
                <a:gd name="T7" fmla="*/ 0 h 69"/>
                <a:gd name="T8" fmla="*/ 0 w 200"/>
                <a:gd name="T9" fmla="*/ 228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9">
                  <a:moveTo>
                    <a:pt x="0" y="53"/>
                  </a:moveTo>
                  <a:cubicBezTo>
                    <a:pt x="0" y="53"/>
                    <a:pt x="7" y="61"/>
                    <a:pt x="4" y="69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1"/>
                    <a:pt x="196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580">
              <a:extLst>
                <a:ext uri="{FF2B5EF4-FFF2-40B4-BE49-F238E27FC236}">
                  <a16:creationId xmlns:a16="http://schemas.microsoft.com/office/drawing/2014/main" id="{55B60235-BCDD-41C6-8C1C-A3892B98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86"/>
              <a:ext cx="650" cy="213"/>
            </a:xfrm>
            <a:custGeom>
              <a:avLst/>
              <a:gdLst>
                <a:gd name="T0" fmla="*/ 0 w 198"/>
                <a:gd name="T1" fmla="*/ 2476 h 61"/>
                <a:gd name="T2" fmla="*/ 7006 w 198"/>
                <a:gd name="T3" fmla="*/ 0 h 61"/>
                <a:gd name="T4" fmla="*/ 7006 w 198"/>
                <a:gd name="T5" fmla="*/ 35 h 61"/>
                <a:gd name="T6" fmla="*/ 33 w 198"/>
                <a:gd name="T7" fmla="*/ 2598 h 61"/>
                <a:gd name="T8" fmla="*/ 0 w 198"/>
                <a:gd name="T9" fmla="*/ 247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61">
                  <a:moveTo>
                    <a:pt x="0" y="58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0" y="60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Line 581">
              <a:extLst>
                <a:ext uri="{FF2B5EF4-FFF2-40B4-BE49-F238E27FC236}">
                  <a16:creationId xmlns:a16="http://schemas.microsoft.com/office/drawing/2014/main" id="{F6CB85B8-9CC7-4228-8AED-B273AE7D7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5" y="1753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Line 582">
              <a:extLst>
                <a:ext uri="{FF2B5EF4-FFF2-40B4-BE49-F238E27FC236}">
                  <a16:creationId xmlns:a16="http://schemas.microsoft.com/office/drawing/2014/main" id="{1877D246-4191-494B-A456-3FE6AB432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5" y="1753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583">
              <a:extLst>
                <a:ext uri="{FF2B5EF4-FFF2-40B4-BE49-F238E27FC236}">
                  <a16:creationId xmlns:a16="http://schemas.microsoft.com/office/drawing/2014/main" id="{7958D91B-9634-46FE-81F8-2C87646E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099"/>
              <a:ext cx="23" cy="56"/>
            </a:xfrm>
            <a:custGeom>
              <a:avLst/>
              <a:gdLst>
                <a:gd name="T0" fmla="*/ 33 w 7"/>
                <a:gd name="T1" fmla="*/ 0 h 16"/>
                <a:gd name="T2" fmla="*/ 250 w 7"/>
                <a:gd name="T3" fmla="*/ 686 h 16"/>
                <a:gd name="T4" fmla="*/ 33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1" y="0"/>
                    <a:pt x="0" y="11"/>
                    <a:pt x="7" y="16"/>
                  </a:cubicBezTo>
                  <a:cubicBezTo>
                    <a:pt x="7" y="16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584">
              <a:extLst>
                <a:ext uri="{FF2B5EF4-FFF2-40B4-BE49-F238E27FC236}">
                  <a16:creationId xmlns:a16="http://schemas.microsoft.com/office/drawing/2014/main" id="{D99ACCAF-D934-4B2F-BDE8-36ED8BF9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54"/>
              <a:ext cx="102" cy="122"/>
            </a:xfrm>
            <a:custGeom>
              <a:avLst/>
              <a:gdLst>
                <a:gd name="T0" fmla="*/ 1030 w 31"/>
                <a:gd name="T1" fmla="*/ 631 h 35"/>
                <a:gd name="T2" fmla="*/ 638 w 31"/>
                <a:gd name="T3" fmla="*/ 1447 h 35"/>
                <a:gd name="T4" fmla="*/ 76 w 31"/>
                <a:gd name="T5" fmla="*/ 851 h 35"/>
                <a:gd name="T6" fmla="*/ 464 w 31"/>
                <a:gd name="T7" fmla="*/ 35 h 35"/>
                <a:gd name="T8" fmla="*/ 1030 w 31"/>
                <a:gd name="T9" fmla="*/ 63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29" y="15"/>
                  </a:moveTo>
                  <a:cubicBezTo>
                    <a:pt x="31" y="24"/>
                    <a:pt x="26" y="33"/>
                    <a:pt x="18" y="34"/>
                  </a:cubicBezTo>
                  <a:cubicBezTo>
                    <a:pt x="11" y="35"/>
                    <a:pt x="3" y="29"/>
                    <a:pt x="2" y="20"/>
                  </a:cubicBezTo>
                  <a:cubicBezTo>
                    <a:pt x="0" y="11"/>
                    <a:pt x="5" y="2"/>
                    <a:pt x="13" y="1"/>
                  </a:cubicBezTo>
                  <a:cubicBezTo>
                    <a:pt x="20" y="0"/>
                    <a:pt x="27" y="6"/>
                    <a:pt x="29" y="15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585">
              <a:extLst>
                <a:ext uri="{FF2B5EF4-FFF2-40B4-BE49-F238E27FC236}">
                  <a16:creationId xmlns:a16="http://schemas.microsoft.com/office/drawing/2014/main" id="{1B700B32-9747-4A0E-9961-C2448356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865"/>
              <a:ext cx="716" cy="308"/>
            </a:xfrm>
            <a:custGeom>
              <a:avLst/>
              <a:gdLst>
                <a:gd name="T0" fmla="*/ 279 w 218"/>
                <a:gd name="T1" fmla="*/ 3773 h 88"/>
                <a:gd name="T2" fmla="*/ 7442 w 218"/>
                <a:gd name="T3" fmla="*/ 858 h 88"/>
                <a:gd name="T4" fmla="*/ 7692 w 218"/>
                <a:gd name="T5" fmla="*/ 480 h 88"/>
                <a:gd name="T6" fmla="*/ 7442 w 218"/>
                <a:gd name="T7" fmla="*/ 49 h 88"/>
                <a:gd name="T8" fmla="*/ 7367 w 218"/>
                <a:gd name="T9" fmla="*/ 49 h 88"/>
                <a:gd name="T10" fmla="*/ 0 w 218"/>
                <a:gd name="T11" fmla="*/ 236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88">
                  <a:moveTo>
                    <a:pt x="8" y="88"/>
                  </a:moveTo>
                  <a:cubicBezTo>
                    <a:pt x="210" y="20"/>
                    <a:pt x="210" y="20"/>
                    <a:pt x="210" y="20"/>
                  </a:cubicBezTo>
                  <a:cubicBezTo>
                    <a:pt x="214" y="19"/>
                    <a:pt x="217" y="16"/>
                    <a:pt x="217" y="11"/>
                  </a:cubicBezTo>
                  <a:cubicBezTo>
                    <a:pt x="218" y="6"/>
                    <a:pt x="215" y="2"/>
                    <a:pt x="210" y="1"/>
                  </a:cubicBezTo>
                  <a:cubicBezTo>
                    <a:pt x="209" y="0"/>
                    <a:pt x="208" y="1"/>
                    <a:pt x="208" y="1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586">
              <a:extLst>
                <a:ext uri="{FF2B5EF4-FFF2-40B4-BE49-F238E27FC236}">
                  <a16:creationId xmlns:a16="http://schemas.microsoft.com/office/drawing/2014/main" id="{97E3373C-566E-4297-87BB-E7EAEA533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24"/>
              <a:ext cx="654" cy="238"/>
            </a:xfrm>
            <a:custGeom>
              <a:avLst/>
              <a:gdLst>
                <a:gd name="T0" fmla="*/ 10 w 654"/>
                <a:gd name="T1" fmla="*/ 221 h 238"/>
                <a:gd name="T2" fmla="*/ 0 w 654"/>
                <a:gd name="T3" fmla="*/ 238 h 238"/>
                <a:gd name="T4" fmla="*/ 644 w 654"/>
                <a:gd name="T5" fmla="*/ 7 h 238"/>
                <a:gd name="T6" fmla="*/ 654 w 654"/>
                <a:gd name="T7" fmla="*/ 0 h 238"/>
                <a:gd name="T8" fmla="*/ 10 w 654"/>
                <a:gd name="T9" fmla="*/ 22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238">
                  <a:moveTo>
                    <a:pt x="10" y="221"/>
                  </a:moveTo>
                  <a:lnTo>
                    <a:pt x="0" y="238"/>
                  </a:lnTo>
                  <a:lnTo>
                    <a:pt x="644" y="7"/>
                  </a:lnTo>
                  <a:lnTo>
                    <a:pt x="654" y="0"/>
                  </a:lnTo>
                  <a:lnTo>
                    <a:pt x="10" y="22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587">
              <a:extLst>
                <a:ext uri="{FF2B5EF4-FFF2-40B4-BE49-F238E27FC236}">
                  <a16:creationId xmlns:a16="http://schemas.microsoft.com/office/drawing/2014/main" id="{D91A43B1-CF66-4C69-9DAC-9CC1E115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872"/>
              <a:ext cx="713" cy="308"/>
            </a:xfrm>
            <a:custGeom>
              <a:avLst/>
              <a:gdLst>
                <a:gd name="T0" fmla="*/ 7698 w 217"/>
                <a:gd name="T1" fmla="*/ 480 h 88"/>
                <a:gd name="T2" fmla="*/ 7416 w 217"/>
                <a:gd name="T3" fmla="*/ 0 h 88"/>
                <a:gd name="T4" fmla="*/ 7340 w 217"/>
                <a:gd name="T5" fmla="*/ 0 h 88"/>
                <a:gd name="T6" fmla="*/ 0 w 217"/>
                <a:gd name="T7" fmla="*/ 2366 h 88"/>
                <a:gd name="T8" fmla="*/ 250 w 217"/>
                <a:gd name="T9" fmla="*/ 3773 h 88"/>
                <a:gd name="T10" fmla="*/ 7416 w 217"/>
                <a:gd name="T11" fmla="*/ 823 h 88"/>
                <a:gd name="T12" fmla="*/ 7698 w 217"/>
                <a:gd name="T13" fmla="*/ 48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88">
                  <a:moveTo>
                    <a:pt x="217" y="11"/>
                  </a:moveTo>
                  <a:cubicBezTo>
                    <a:pt x="217" y="5"/>
                    <a:pt x="214" y="1"/>
                    <a:pt x="209" y="0"/>
                  </a:cubicBezTo>
                  <a:cubicBezTo>
                    <a:pt x="208" y="0"/>
                    <a:pt x="207" y="0"/>
                    <a:pt x="207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13" y="18"/>
                    <a:pt x="216" y="15"/>
                    <a:pt x="217" y="11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588">
              <a:extLst>
                <a:ext uri="{FF2B5EF4-FFF2-40B4-BE49-F238E27FC236}">
                  <a16:creationId xmlns:a16="http://schemas.microsoft.com/office/drawing/2014/main" id="{D72FB71A-6EBF-4009-9291-ED06D9F2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057"/>
              <a:ext cx="99" cy="126"/>
            </a:xfrm>
            <a:custGeom>
              <a:avLst/>
              <a:gdLst>
                <a:gd name="T0" fmla="*/ 1003 w 30"/>
                <a:gd name="T1" fmla="*/ 686 h 36"/>
                <a:gd name="T2" fmla="*/ 644 w 30"/>
                <a:gd name="T3" fmla="*/ 1509 h 36"/>
                <a:gd name="T4" fmla="*/ 33 w 30"/>
                <a:gd name="T5" fmla="*/ 858 h 36"/>
                <a:gd name="T6" fmla="*/ 436 w 30"/>
                <a:gd name="T7" fmla="*/ 88 h 36"/>
                <a:gd name="T8" fmla="*/ 1003 w 30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28" y="16"/>
                  </a:moveTo>
                  <a:cubicBezTo>
                    <a:pt x="30" y="25"/>
                    <a:pt x="25" y="33"/>
                    <a:pt x="18" y="35"/>
                  </a:cubicBezTo>
                  <a:cubicBezTo>
                    <a:pt x="10" y="36"/>
                    <a:pt x="3" y="30"/>
                    <a:pt x="1" y="20"/>
                  </a:cubicBezTo>
                  <a:cubicBezTo>
                    <a:pt x="0" y="11"/>
                    <a:pt x="4" y="3"/>
                    <a:pt x="12" y="2"/>
                  </a:cubicBezTo>
                  <a:cubicBezTo>
                    <a:pt x="19" y="0"/>
                    <a:pt x="27" y="7"/>
                    <a:pt x="28" y="16"/>
                  </a:cubicBezTo>
                  <a:close/>
                </a:path>
              </a:pathLst>
            </a:custGeom>
            <a:solidFill>
              <a:srgbClr val="4E9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589">
              <a:extLst>
                <a:ext uri="{FF2B5EF4-FFF2-40B4-BE49-F238E27FC236}">
                  <a16:creationId xmlns:a16="http://schemas.microsoft.com/office/drawing/2014/main" id="{3495379E-3D60-4673-AB7C-ACECDAE33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068"/>
              <a:ext cx="92" cy="112"/>
            </a:xfrm>
            <a:custGeom>
              <a:avLst/>
              <a:gdLst>
                <a:gd name="T0" fmla="*/ 821 w 28"/>
                <a:gd name="T1" fmla="*/ 602 h 32"/>
                <a:gd name="T2" fmla="*/ 76 w 28"/>
                <a:gd name="T3" fmla="*/ 480 h 32"/>
                <a:gd name="T4" fmla="*/ 496 w 28"/>
                <a:gd name="T5" fmla="*/ 49 h 32"/>
                <a:gd name="T6" fmla="*/ 821 w 28"/>
                <a:gd name="T7" fmla="*/ 60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2">
                  <a:moveTo>
                    <a:pt x="23" y="14"/>
                  </a:moveTo>
                  <a:cubicBezTo>
                    <a:pt x="8" y="7"/>
                    <a:pt x="0" y="32"/>
                    <a:pt x="2" y="11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2" y="1"/>
                    <a:pt x="28" y="16"/>
                    <a:pt x="23" y="14"/>
                  </a:cubicBezTo>
                  <a:close/>
                </a:path>
              </a:pathLst>
            </a:custGeom>
            <a:solidFill>
              <a:srgbClr val="29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590">
              <a:extLst>
                <a:ext uri="{FF2B5EF4-FFF2-40B4-BE49-F238E27FC236}">
                  <a16:creationId xmlns:a16="http://schemas.microsoft.com/office/drawing/2014/main" id="{61753418-E75E-4780-BFC5-C2E72762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134"/>
              <a:ext cx="73" cy="46"/>
            </a:xfrm>
            <a:custGeom>
              <a:avLst/>
              <a:gdLst>
                <a:gd name="T0" fmla="*/ 0 w 22"/>
                <a:gd name="T1" fmla="*/ 138 h 13"/>
                <a:gd name="T2" fmla="*/ 508 w 22"/>
                <a:gd name="T3" fmla="*/ 488 h 13"/>
                <a:gd name="T4" fmla="*/ 803 w 22"/>
                <a:gd name="T5" fmla="*/ 0 h 13"/>
                <a:gd name="T6" fmla="*/ 475 w 22"/>
                <a:gd name="T7" fmla="*/ 400 h 13"/>
                <a:gd name="T8" fmla="*/ 0 w 22"/>
                <a:gd name="T9" fmla="*/ 1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3"/>
                  </a:moveTo>
                  <a:cubicBezTo>
                    <a:pt x="0" y="3"/>
                    <a:pt x="6" y="13"/>
                    <a:pt x="14" y="11"/>
                  </a:cubicBezTo>
                  <a:cubicBezTo>
                    <a:pt x="22" y="9"/>
                    <a:pt x="22" y="0"/>
                    <a:pt x="22" y="0"/>
                  </a:cubicBezTo>
                  <a:cubicBezTo>
                    <a:pt x="22" y="0"/>
                    <a:pt x="20" y="8"/>
                    <a:pt x="13" y="9"/>
                  </a:cubicBezTo>
                  <a:cubicBezTo>
                    <a:pt x="7" y="1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9F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591">
              <a:extLst>
                <a:ext uri="{FF2B5EF4-FFF2-40B4-BE49-F238E27FC236}">
                  <a16:creationId xmlns:a16="http://schemas.microsoft.com/office/drawing/2014/main" id="{A614BE64-F0A9-4EA1-B7E7-F53CA91B5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886"/>
              <a:ext cx="656" cy="245"/>
            </a:xfrm>
            <a:custGeom>
              <a:avLst/>
              <a:gdLst>
                <a:gd name="T0" fmla="*/ 0 w 200"/>
                <a:gd name="T1" fmla="*/ 2317 h 70"/>
                <a:gd name="T2" fmla="*/ 141 w 200"/>
                <a:gd name="T3" fmla="*/ 3003 h 70"/>
                <a:gd name="T4" fmla="*/ 7026 w 200"/>
                <a:gd name="T5" fmla="*/ 308 h 70"/>
                <a:gd name="T6" fmla="*/ 6918 w 200"/>
                <a:gd name="T7" fmla="*/ 0 h 70"/>
                <a:gd name="T8" fmla="*/ 0 w 200"/>
                <a:gd name="T9" fmla="*/ 2317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70">
                  <a:moveTo>
                    <a:pt x="0" y="54"/>
                  </a:moveTo>
                  <a:cubicBezTo>
                    <a:pt x="0" y="54"/>
                    <a:pt x="7" y="62"/>
                    <a:pt x="4" y="70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7"/>
                    <a:pt x="200" y="2"/>
                    <a:pt x="196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85F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592">
              <a:extLst>
                <a:ext uri="{FF2B5EF4-FFF2-40B4-BE49-F238E27FC236}">
                  <a16:creationId xmlns:a16="http://schemas.microsoft.com/office/drawing/2014/main" id="{AF320DAF-B1E6-48D2-8ADB-75873EF73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893"/>
              <a:ext cx="653" cy="213"/>
            </a:xfrm>
            <a:custGeom>
              <a:avLst/>
              <a:gdLst>
                <a:gd name="T0" fmla="*/ 0 w 199"/>
                <a:gd name="T1" fmla="*/ 2427 h 61"/>
                <a:gd name="T2" fmla="*/ 6999 w 199"/>
                <a:gd name="T3" fmla="*/ 0 h 61"/>
                <a:gd name="T4" fmla="*/ 6999 w 199"/>
                <a:gd name="T5" fmla="*/ 35 h 61"/>
                <a:gd name="T6" fmla="*/ 33 w 199"/>
                <a:gd name="T7" fmla="*/ 2598 h 61"/>
                <a:gd name="T8" fmla="*/ 0 w 199"/>
                <a:gd name="T9" fmla="*/ 242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61">
                  <a:moveTo>
                    <a:pt x="0" y="57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9" y="0"/>
                    <a:pt x="198" y="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0"/>
                    <a:pt x="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Line 593">
              <a:extLst>
                <a:ext uri="{FF2B5EF4-FFF2-40B4-BE49-F238E27FC236}">
                  <a16:creationId xmlns:a16="http://schemas.microsoft.com/office/drawing/2014/main" id="{D75C1A87-1064-4C57-870D-8359BDEFF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7" y="175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Line 594">
              <a:extLst>
                <a:ext uri="{FF2B5EF4-FFF2-40B4-BE49-F238E27FC236}">
                  <a16:creationId xmlns:a16="http://schemas.microsoft.com/office/drawing/2014/main" id="{4748EF50-6E86-48F2-8F7F-F49C9DF6F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7" y="175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595">
              <a:extLst>
                <a:ext uri="{FF2B5EF4-FFF2-40B4-BE49-F238E27FC236}">
                  <a16:creationId xmlns:a16="http://schemas.microsoft.com/office/drawing/2014/main" id="{8BEEB275-6940-4328-A82E-02ED1765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106"/>
              <a:ext cx="23" cy="56"/>
            </a:xfrm>
            <a:custGeom>
              <a:avLst/>
              <a:gdLst>
                <a:gd name="T0" fmla="*/ 76 w 7"/>
                <a:gd name="T1" fmla="*/ 0 h 16"/>
                <a:gd name="T2" fmla="*/ 250 w 7"/>
                <a:gd name="T3" fmla="*/ 686 h 16"/>
                <a:gd name="T4" fmla="*/ 76 w 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2" y="0"/>
                    <a:pt x="0" y="10"/>
                    <a:pt x="7" y="16"/>
                  </a:cubicBezTo>
                  <a:cubicBezTo>
                    <a:pt x="7" y="16"/>
                    <a:pt x="1" y="1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596">
              <a:extLst>
                <a:ext uri="{FF2B5EF4-FFF2-40B4-BE49-F238E27FC236}">
                  <a16:creationId xmlns:a16="http://schemas.microsoft.com/office/drawing/2014/main" id="{A8D5996F-0190-4E81-8F4F-F93209DC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057"/>
              <a:ext cx="102" cy="126"/>
            </a:xfrm>
            <a:custGeom>
              <a:avLst/>
              <a:gdLst>
                <a:gd name="T0" fmla="*/ 1030 w 31"/>
                <a:gd name="T1" fmla="*/ 686 h 36"/>
                <a:gd name="T2" fmla="*/ 638 w 31"/>
                <a:gd name="T3" fmla="*/ 1509 h 36"/>
                <a:gd name="T4" fmla="*/ 76 w 31"/>
                <a:gd name="T5" fmla="*/ 858 h 36"/>
                <a:gd name="T6" fmla="*/ 464 w 31"/>
                <a:gd name="T7" fmla="*/ 88 h 36"/>
                <a:gd name="T8" fmla="*/ 1030 w 31"/>
                <a:gd name="T9" fmla="*/ 68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29" y="16"/>
                  </a:moveTo>
                  <a:cubicBezTo>
                    <a:pt x="31" y="25"/>
                    <a:pt x="26" y="33"/>
                    <a:pt x="18" y="35"/>
                  </a:cubicBezTo>
                  <a:cubicBezTo>
                    <a:pt x="11" y="36"/>
                    <a:pt x="4" y="30"/>
                    <a:pt x="2" y="20"/>
                  </a:cubicBezTo>
                  <a:cubicBezTo>
                    <a:pt x="0" y="11"/>
                    <a:pt x="5" y="3"/>
                    <a:pt x="13" y="2"/>
                  </a:cubicBezTo>
                  <a:cubicBezTo>
                    <a:pt x="20" y="0"/>
                    <a:pt x="28" y="7"/>
                    <a:pt x="29" y="16"/>
                  </a:cubicBezTo>
                  <a:close/>
                </a:path>
              </a:pathLst>
            </a:custGeom>
            <a:noFill/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597">
              <a:extLst>
                <a:ext uri="{FF2B5EF4-FFF2-40B4-BE49-F238E27FC236}">
                  <a16:creationId xmlns:a16="http://schemas.microsoft.com/office/drawing/2014/main" id="{CA195B7C-DBAA-4427-B655-3360E9DC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872"/>
              <a:ext cx="713" cy="304"/>
            </a:xfrm>
            <a:custGeom>
              <a:avLst/>
              <a:gdLst>
                <a:gd name="T0" fmla="*/ 250 w 217"/>
                <a:gd name="T1" fmla="*/ 3711 h 87"/>
                <a:gd name="T2" fmla="*/ 7416 w 217"/>
                <a:gd name="T3" fmla="*/ 807 h 87"/>
                <a:gd name="T4" fmla="*/ 7698 w 217"/>
                <a:gd name="T5" fmla="*/ 465 h 87"/>
                <a:gd name="T6" fmla="*/ 7416 w 217"/>
                <a:gd name="T7" fmla="*/ 0 h 87"/>
                <a:gd name="T8" fmla="*/ 7340 w 217"/>
                <a:gd name="T9" fmla="*/ 0 h 87"/>
                <a:gd name="T10" fmla="*/ 0 w 217"/>
                <a:gd name="T11" fmla="*/ 234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7" h="87">
                  <a:moveTo>
                    <a:pt x="7" y="87"/>
                  </a:moveTo>
                  <a:cubicBezTo>
                    <a:pt x="209" y="19"/>
                    <a:pt x="209" y="19"/>
                    <a:pt x="209" y="19"/>
                  </a:cubicBezTo>
                  <a:cubicBezTo>
                    <a:pt x="213" y="18"/>
                    <a:pt x="216" y="15"/>
                    <a:pt x="217" y="11"/>
                  </a:cubicBezTo>
                  <a:cubicBezTo>
                    <a:pt x="217" y="5"/>
                    <a:pt x="214" y="1"/>
                    <a:pt x="209" y="0"/>
                  </a:cubicBezTo>
                  <a:cubicBezTo>
                    <a:pt x="208" y="0"/>
                    <a:pt x="207" y="0"/>
                    <a:pt x="207" y="0"/>
                  </a:cubicBezTo>
                  <a:cubicBezTo>
                    <a:pt x="0" y="55"/>
                    <a:pt x="0" y="55"/>
                    <a:pt x="0" y="55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598">
              <a:extLst>
                <a:ext uri="{FF2B5EF4-FFF2-40B4-BE49-F238E27FC236}">
                  <a16:creationId xmlns:a16="http://schemas.microsoft.com/office/drawing/2014/main" id="{5AD323FD-6CCA-4F0E-BBC1-E295FF72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931"/>
              <a:ext cx="654" cy="235"/>
            </a:xfrm>
            <a:custGeom>
              <a:avLst/>
              <a:gdLst>
                <a:gd name="T0" fmla="*/ 10 w 654"/>
                <a:gd name="T1" fmla="*/ 221 h 235"/>
                <a:gd name="T2" fmla="*/ 0 w 654"/>
                <a:gd name="T3" fmla="*/ 235 h 235"/>
                <a:gd name="T4" fmla="*/ 644 w 654"/>
                <a:gd name="T5" fmla="*/ 4 h 235"/>
                <a:gd name="T6" fmla="*/ 654 w 654"/>
                <a:gd name="T7" fmla="*/ 0 h 235"/>
                <a:gd name="T8" fmla="*/ 10 w 654"/>
                <a:gd name="T9" fmla="*/ 221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235">
                  <a:moveTo>
                    <a:pt x="10" y="221"/>
                  </a:moveTo>
                  <a:lnTo>
                    <a:pt x="0" y="235"/>
                  </a:lnTo>
                  <a:lnTo>
                    <a:pt x="644" y="4"/>
                  </a:lnTo>
                  <a:lnTo>
                    <a:pt x="654" y="0"/>
                  </a:lnTo>
                  <a:lnTo>
                    <a:pt x="10" y="221"/>
                  </a:lnTo>
                  <a:close/>
                </a:path>
              </a:pathLst>
            </a:custGeom>
            <a:solidFill>
              <a:srgbClr val="4DC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599">
            <a:extLst>
              <a:ext uri="{FF2B5EF4-FFF2-40B4-BE49-F238E27FC236}">
                <a16:creationId xmlns:a16="http://schemas.microsoft.com/office/drawing/2014/main" id="{D256178A-85FB-4F06-B2BB-3DB1ED241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5029200"/>
            <a:ext cx="1352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2 centrioles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3313D3A-22AF-40E4-A3A8-8B3D717285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Enzymes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6E36250C-5BC7-4BED-A7A9-D7A346A18DD9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1639888"/>
            <a:ext cx="698500" cy="860425"/>
            <a:chOff x="485" y="1157"/>
            <a:chExt cx="440" cy="542"/>
          </a:xfrm>
        </p:grpSpPr>
        <p:sp>
          <p:nvSpPr>
            <p:cNvPr id="33927" name="Freeform 4">
              <a:extLst>
                <a:ext uri="{FF2B5EF4-FFF2-40B4-BE49-F238E27FC236}">
                  <a16:creationId xmlns:a16="http://schemas.microsoft.com/office/drawing/2014/main" id="{C74BBC6E-94B2-4E86-A97B-3F97FB6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360"/>
              <a:ext cx="50" cy="48"/>
            </a:xfrm>
            <a:custGeom>
              <a:avLst/>
              <a:gdLst>
                <a:gd name="T0" fmla="*/ 20 w 50"/>
                <a:gd name="T1" fmla="*/ 48 h 48"/>
                <a:gd name="T2" fmla="*/ 20 w 50"/>
                <a:gd name="T3" fmla="*/ 48 h 48"/>
                <a:gd name="T4" fmla="*/ 20 w 50"/>
                <a:gd name="T5" fmla="*/ 48 h 48"/>
                <a:gd name="T6" fmla="*/ 50 w 50"/>
                <a:gd name="T7" fmla="*/ 16 h 48"/>
                <a:gd name="T8" fmla="*/ 43 w 50"/>
                <a:gd name="T9" fmla="*/ 0 h 48"/>
                <a:gd name="T10" fmla="*/ 0 w 50"/>
                <a:gd name="T11" fmla="*/ 3 h 48"/>
                <a:gd name="T12" fmla="*/ 20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0" y="48"/>
                  </a:moveTo>
                  <a:lnTo>
                    <a:pt x="20" y="48"/>
                  </a:lnTo>
                  <a:lnTo>
                    <a:pt x="50" y="16"/>
                  </a:lnTo>
                  <a:lnTo>
                    <a:pt x="43" y="0"/>
                  </a:lnTo>
                  <a:lnTo>
                    <a:pt x="0" y="3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F4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5">
              <a:extLst>
                <a:ext uri="{FF2B5EF4-FFF2-40B4-BE49-F238E27FC236}">
                  <a16:creationId xmlns:a16="http://schemas.microsoft.com/office/drawing/2014/main" id="{965F1457-63B8-4B3F-A31E-2E359DF1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413"/>
              <a:ext cx="165" cy="224"/>
            </a:xfrm>
            <a:custGeom>
              <a:avLst/>
              <a:gdLst>
                <a:gd name="T0" fmla="*/ 1033 w 66"/>
                <a:gd name="T1" fmla="*/ 931 h 84"/>
                <a:gd name="T2" fmla="*/ 658 w 66"/>
                <a:gd name="T3" fmla="*/ 909 h 84"/>
                <a:gd name="T4" fmla="*/ 720 w 66"/>
                <a:gd name="T5" fmla="*/ 533 h 84"/>
                <a:gd name="T6" fmla="*/ 363 w 66"/>
                <a:gd name="T7" fmla="*/ 512 h 84"/>
                <a:gd name="T8" fmla="*/ 520 w 66"/>
                <a:gd name="T9" fmla="*/ 136 h 84"/>
                <a:gd name="T10" fmla="*/ 300 w 66"/>
                <a:gd name="T11" fmla="*/ 0 h 84"/>
                <a:gd name="T12" fmla="*/ 0 w 66"/>
                <a:gd name="T13" fmla="*/ 136 h 84"/>
                <a:gd name="T14" fmla="*/ 345 w 66"/>
                <a:gd name="T15" fmla="*/ 363 h 84"/>
                <a:gd name="T16" fmla="*/ 188 w 66"/>
                <a:gd name="T17" fmla="*/ 717 h 84"/>
                <a:gd name="T18" fmla="*/ 550 w 66"/>
                <a:gd name="T19" fmla="*/ 739 h 84"/>
                <a:gd name="T20" fmla="*/ 488 w 66"/>
                <a:gd name="T21" fmla="*/ 1139 h 84"/>
                <a:gd name="T22" fmla="*/ 845 w 66"/>
                <a:gd name="T23" fmla="*/ 1160 h 84"/>
                <a:gd name="T24" fmla="*/ 800 w 66"/>
                <a:gd name="T25" fmla="*/ 1592 h 84"/>
                <a:gd name="T26" fmla="*/ 800 w 66"/>
                <a:gd name="T27" fmla="*/ 1592 h 84"/>
                <a:gd name="T28" fmla="*/ 800 w 66"/>
                <a:gd name="T29" fmla="*/ 1592 h 84"/>
                <a:gd name="T30" fmla="*/ 970 w 66"/>
                <a:gd name="T31" fmla="*/ 1387 h 84"/>
                <a:gd name="T32" fmla="*/ 970 w 66"/>
                <a:gd name="T33" fmla="*/ 1387 h 84"/>
                <a:gd name="T34" fmla="*/ 1033 w 66"/>
                <a:gd name="T35" fmla="*/ 931 h 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84">
                  <a:moveTo>
                    <a:pt x="66" y="49"/>
                  </a:moveTo>
                  <a:cubicBezTo>
                    <a:pt x="42" y="48"/>
                    <a:pt x="42" y="48"/>
                    <a:pt x="42" y="4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6" y="49"/>
                  </a:lnTo>
                  <a:close/>
                </a:path>
              </a:pathLst>
            </a:custGeom>
            <a:solidFill>
              <a:srgbClr val="F4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6">
              <a:extLst>
                <a:ext uri="{FF2B5EF4-FFF2-40B4-BE49-F238E27FC236}">
                  <a16:creationId xmlns:a16="http://schemas.microsoft.com/office/drawing/2014/main" id="{3432799D-8CC5-44D8-9CBD-D7BB1460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04"/>
              <a:ext cx="40" cy="53"/>
            </a:xfrm>
            <a:custGeom>
              <a:avLst/>
              <a:gdLst>
                <a:gd name="T0" fmla="*/ 13 w 40"/>
                <a:gd name="T1" fmla="*/ 53 h 53"/>
                <a:gd name="T2" fmla="*/ 13 w 40"/>
                <a:gd name="T3" fmla="*/ 53 h 53"/>
                <a:gd name="T4" fmla="*/ 40 w 40"/>
                <a:gd name="T5" fmla="*/ 24 h 53"/>
                <a:gd name="T6" fmla="*/ 40 w 40"/>
                <a:gd name="T7" fmla="*/ 24 h 53"/>
                <a:gd name="T8" fmla="*/ 35 w 40"/>
                <a:gd name="T9" fmla="*/ 0 h 53"/>
                <a:gd name="T10" fmla="*/ 0 w 40"/>
                <a:gd name="T11" fmla="*/ 0 h 53"/>
                <a:gd name="T12" fmla="*/ 13 w 40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3">
                  <a:moveTo>
                    <a:pt x="13" y="53"/>
                  </a:moveTo>
                  <a:lnTo>
                    <a:pt x="13" y="53"/>
                  </a:lnTo>
                  <a:lnTo>
                    <a:pt x="40" y="2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F4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7">
              <a:extLst>
                <a:ext uri="{FF2B5EF4-FFF2-40B4-BE49-F238E27FC236}">
                  <a16:creationId xmlns:a16="http://schemas.microsoft.com/office/drawing/2014/main" id="{6E6C314A-2F97-44DA-8BE3-8A3A6F48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157"/>
              <a:ext cx="352" cy="147"/>
            </a:xfrm>
            <a:custGeom>
              <a:avLst/>
              <a:gdLst>
                <a:gd name="T0" fmla="*/ 2100 w 141"/>
                <a:gd name="T1" fmla="*/ 436 h 55"/>
                <a:gd name="T2" fmla="*/ 1133 w 141"/>
                <a:gd name="T3" fmla="*/ 0 h 55"/>
                <a:gd name="T4" fmla="*/ 0 w 141"/>
                <a:gd name="T5" fmla="*/ 649 h 55"/>
                <a:gd name="T6" fmla="*/ 946 w 141"/>
                <a:gd name="T7" fmla="*/ 208 h 55"/>
                <a:gd name="T8" fmla="*/ 1932 w 141"/>
                <a:gd name="T9" fmla="*/ 649 h 55"/>
                <a:gd name="T10" fmla="*/ 2025 w 141"/>
                <a:gd name="T11" fmla="*/ 1050 h 55"/>
                <a:gd name="T12" fmla="*/ 2194 w 141"/>
                <a:gd name="T13" fmla="*/ 821 h 55"/>
                <a:gd name="T14" fmla="*/ 2100 w 141"/>
                <a:gd name="T15" fmla="*/ 436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55">
                  <a:moveTo>
                    <a:pt x="135" y="23"/>
                  </a:moveTo>
                  <a:cubicBezTo>
                    <a:pt x="119" y="9"/>
                    <a:pt x="97" y="0"/>
                    <a:pt x="73" y="0"/>
                  </a:cubicBezTo>
                  <a:cubicBezTo>
                    <a:pt x="43" y="0"/>
                    <a:pt x="17" y="13"/>
                    <a:pt x="0" y="34"/>
                  </a:cubicBezTo>
                  <a:cubicBezTo>
                    <a:pt x="16" y="20"/>
                    <a:pt x="38" y="11"/>
                    <a:pt x="61" y="11"/>
                  </a:cubicBezTo>
                  <a:cubicBezTo>
                    <a:pt x="85" y="11"/>
                    <a:pt x="107" y="20"/>
                    <a:pt x="124" y="3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1" y="43"/>
                    <a:pt x="141" y="43"/>
                    <a:pt x="141" y="43"/>
                  </a:cubicBezTo>
                  <a:lnTo>
                    <a:pt x="135" y="23"/>
                  </a:lnTo>
                  <a:close/>
                </a:path>
              </a:pathLst>
            </a:custGeom>
            <a:solidFill>
              <a:srgbClr val="F8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8">
              <a:extLst>
                <a:ext uri="{FF2B5EF4-FFF2-40B4-BE49-F238E27FC236}">
                  <a16:creationId xmlns:a16="http://schemas.microsoft.com/office/drawing/2014/main" id="{B74653E8-3BE9-4165-8D71-849FAB6C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187"/>
              <a:ext cx="413" cy="512"/>
            </a:xfrm>
            <a:custGeom>
              <a:avLst/>
              <a:gdLst>
                <a:gd name="T0" fmla="*/ 2493 w 165"/>
                <a:gd name="T1" fmla="*/ 435 h 192"/>
                <a:gd name="T2" fmla="*/ 1504 w 165"/>
                <a:gd name="T3" fmla="*/ 0 h 192"/>
                <a:gd name="T4" fmla="*/ 0 w 165"/>
                <a:gd name="T5" fmla="*/ 1821 h 192"/>
                <a:gd name="T6" fmla="*/ 1504 w 165"/>
                <a:gd name="T7" fmla="*/ 3640 h 192"/>
                <a:gd name="T8" fmla="*/ 2493 w 165"/>
                <a:gd name="T9" fmla="*/ 3208 h 192"/>
                <a:gd name="T10" fmla="*/ 2538 w 165"/>
                <a:gd name="T11" fmla="*/ 2765 h 192"/>
                <a:gd name="T12" fmla="*/ 2180 w 165"/>
                <a:gd name="T13" fmla="*/ 2752 h 192"/>
                <a:gd name="T14" fmla="*/ 2243 w 165"/>
                <a:gd name="T15" fmla="*/ 2355 h 192"/>
                <a:gd name="T16" fmla="*/ 1880 w 165"/>
                <a:gd name="T17" fmla="*/ 2333 h 192"/>
                <a:gd name="T18" fmla="*/ 2035 w 165"/>
                <a:gd name="T19" fmla="*/ 1971 h 192"/>
                <a:gd name="T20" fmla="*/ 1692 w 165"/>
                <a:gd name="T21" fmla="*/ 1741 h 192"/>
                <a:gd name="T22" fmla="*/ 2068 w 165"/>
                <a:gd name="T23" fmla="*/ 1571 h 192"/>
                <a:gd name="T24" fmla="*/ 1942 w 165"/>
                <a:gd name="T25" fmla="*/ 1251 h 192"/>
                <a:gd name="T26" fmla="*/ 2305 w 165"/>
                <a:gd name="T27" fmla="*/ 1216 h 192"/>
                <a:gd name="T28" fmla="*/ 2225 w 165"/>
                <a:gd name="T29" fmla="*/ 832 h 192"/>
                <a:gd name="T30" fmla="*/ 2588 w 165"/>
                <a:gd name="T31" fmla="*/ 832 h 192"/>
                <a:gd name="T32" fmla="*/ 2493 w 165"/>
                <a:gd name="T33" fmla="*/ 435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192">
                  <a:moveTo>
                    <a:pt x="159" y="23"/>
                  </a:moveTo>
                  <a:cubicBezTo>
                    <a:pt x="142" y="9"/>
                    <a:pt x="120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20" y="192"/>
                    <a:pt x="142" y="184"/>
                    <a:pt x="159" y="169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65" y="44"/>
                    <a:pt x="165" y="44"/>
                    <a:pt x="165" y="44"/>
                  </a:cubicBezTo>
                  <a:lnTo>
                    <a:pt x="159" y="23"/>
                  </a:lnTo>
                  <a:close/>
                </a:path>
              </a:pathLst>
            </a:custGeom>
            <a:solidFill>
              <a:srgbClr val="F5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9">
              <a:extLst>
                <a:ext uri="{FF2B5EF4-FFF2-40B4-BE49-F238E27FC236}">
                  <a16:creationId xmlns:a16="http://schemas.microsoft.com/office/drawing/2014/main" id="{2619CD56-E789-453E-9607-2A3B7829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203"/>
              <a:ext cx="320" cy="472"/>
            </a:xfrm>
            <a:custGeom>
              <a:avLst/>
              <a:gdLst>
                <a:gd name="T0" fmla="*/ 1583 w 128"/>
                <a:gd name="T1" fmla="*/ 77 h 177"/>
                <a:gd name="T2" fmla="*/ 2000 w 128"/>
                <a:gd name="T3" fmla="*/ 149 h 177"/>
                <a:gd name="T4" fmla="*/ 1425 w 128"/>
                <a:gd name="T5" fmla="*/ 0 h 177"/>
                <a:gd name="T6" fmla="*/ 0 w 128"/>
                <a:gd name="T7" fmla="*/ 1707 h 177"/>
                <a:gd name="T8" fmla="*/ 1000 w 128"/>
                <a:gd name="T9" fmla="*/ 3357 h 177"/>
                <a:gd name="T10" fmla="*/ 175 w 128"/>
                <a:gd name="T11" fmla="*/ 1784 h 177"/>
                <a:gd name="T12" fmla="*/ 1583 w 128"/>
                <a:gd name="T13" fmla="*/ 7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77">
                  <a:moveTo>
                    <a:pt x="101" y="4"/>
                  </a:moveTo>
                  <a:cubicBezTo>
                    <a:pt x="110" y="4"/>
                    <a:pt x="119" y="5"/>
                    <a:pt x="128" y="8"/>
                  </a:cubicBezTo>
                  <a:cubicBezTo>
                    <a:pt x="116" y="3"/>
                    <a:pt x="104" y="0"/>
                    <a:pt x="91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31"/>
                    <a:pt x="27" y="165"/>
                    <a:pt x="64" y="177"/>
                  </a:cubicBezTo>
                  <a:cubicBezTo>
                    <a:pt x="33" y="163"/>
                    <a:pt x="11" y="131"/>
                    <a:pt x="11" y="94"/>
                  </a:cubicBezTo>
                  <a:cubicBezTo>
                    <a:pt x="11" y="44"/>
                    <a:pt x="51" y="4"/>
                    <a:pt x="101" y="4"/>
                  </a:cubicBezTo>
                  <a:close/>
                </a:path>
              </a:pathLst>
            </a:custGeom>
            <a:solidFill>
              <a:srgbClr val="F89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0">
              <a:extLst>
                <a:ext uri="{FF2B5EF4-FFF2-40B4-BE49-F238E27FC236}">
                  <a16:creationId xmlns:a16="http://schemas.microsoft.com/office/drawing/2014/main" id="{E22E3F0C-A122-4F0D-B04E-C3F9E0AA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200"/>
              <a:ext cx="228" cy="472"/>
            </a:xfrm>
            <a:custGeom>
              <a:avLst/>
              <a:gdLst>
                <a:gd name="T0" fmla="*/ 1005 w 91"/>
                <a:gd name="T1" fmla="*/ 3357 h 177"/>
                <a:gd name="T2" fmla="*/ 50 w 91"/>
                <a:gd name="T3" fmla="*/ 1763 h 177"/>
                <a:gd name="T4" fmla="*/ 1431 w 91"/>
                <a:gd name="T5" fmla="*/ 0 h 177"/>
                <a:gd name="T6" fmla="*/ 1431 w 91"/>
                <a:gd name="T7" fmla="*/ 0 h 177"/>
                <a:gd name="T8" fmla="*/ 0 w 91"/>
                <a:gd name="T9" fmla="*/ 1728 h 177"/>
                <a:gd name="T10" fmla="*/ 1005 w 91"/>
                <a:gd name="T11" fmla="*/ 3357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77">
                  <a:moveTo>
                    <a:pt x="64" y="177"/>
                  </a:moveTo>
                  <a:cubicBezTo>
                    <a:pt x="27" y="166"/>
                    <a:pt x="3" y="134"/>
                    <a:pt x="3" y="93"/>
                  </a:cubicBezTo>
                  <a:cubicBezTo>
                    <a:pt x="3" y="43"/>
                    <a:pt x="4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41" y="0"/>
                    <a:pt x="0" y="41"/>
                    <a:pt x="0" y="91"/>
                  </a:cubicBezTo>
                  <a:cubicBezTo>
                    <a:pt x="0" y="132"/>
                    <a:pt x="27" y="166"/>
                    <a:pt x="64" y="1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1">
              <a:extLst>
                <a:ext uri="{FF2B5EF4-FFF2-40B4-BE49-F238E27FC236}">
                  <a16:creationId xmlns:a16="http://schemas.microsoft.com/office/drawing/2014/main" id="{BCBF284B-F7A3-40DA-A8A0-399577BB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307"/>
              <a:ext cx="140" cy="274"/>
            </a:xfrm>
            <a:custGeom>
              <a:avLst/>
              <a:gdLst>
                <a:gd name="T0" fmla="*/ 595 w 56"/>
                <a:gd name="T1" fmla="*/ 0 h 103"/>
                <a:gd name="T2" fmla="*/ 625 w 56"/>
                <a:gd name="T3" fmla="*/ 303 h 103"/>
                <a:gd name="T4" fmla="*/ 270 w 56"/>
                <a:gd name="T5" fmla="*/ 341 h 103"/>
                <a:gd name="T6" fmla="*/ 395 w 56"/>
                <a:gd name="T7" fmla="*/ 678 h 103"/>
                <a:gd name="T8" fmla="*/ 0 w 56"/>
                <a:gd name="T9" fmla="*/ 886 h 103"/>
                <a:gd name="T10" fmla="*/ 363 w 56"/>
                <a:gd name="T11" fmla="*/ 1147 h 103"/>
                <a:gd name="T12" fmla="*/ 238 w 56"/>
                <a:gd name="T13" fmla="*/ 1522 h 103"/>
                <a:gd name="T14" fmla="*/ 563 w 56"/>
                <a:gd name="T15" fmla="*/ 1577 h 103"/>
                <a:gd name="T16" fmla="*/ 533 w 56"/>
                <a:gd name="T17" fmla="*/ 1939 h 103"/>
                <a:gd name="T18" fmla="*/ 875 w 56"/>
                <a:gd name="T19" fmla="*/ 1939 h 103"/>
                <a:gd name="T20" fmla="*/ 875 w 56"/>
                <a:gd name="T21" fmla="*/ 1939 h 103"/>
                <a:gd name="T22" fmla="*/ 550 w 56"/>
                <a:gd name="T23" fmla="*/ 1918 h 103"/>
                <a:gd name="T24" fmla="*/ 613 w 56"/>
                <a:gd name="T25" fmla="*/ 1522 h 103"/>
                <a:gd name="T26" fmla="*/ 250 w 56"/>
                <a:gd name="T27" fmla="*/ 1508 h 103"/>
                <a:gd name="T28" fmla="*/ 408 w 56"/>
                <a:gd name="T29" fmla="*/ 1133 h 103"/>
                <a:gd name="T30" fmla="*/ 33 w 56"/>
                <a:gd name="T31" fmla="*/ 886 h 103"/>
                <a:gd name="T32" fmla="*/ 425 w 56"/>
                <a:gd name="T33" fmla="*/ 694 h 103"/>
                <a:gd name="T34" fmla="*/ 300 w 56"/>
                <a:gd name="T35" fmla="*/ 362 h 103"/>
                <a:gd name="T36" fmla="*/ 658 w 56"/>
                <a:gd name="T37" fmla="*/ 341 h 103"/>
                <a:gd name="T38" fmla="*/ 595 w 56"/>
                <a:gd name="T39" fmla="*/ 0 h 1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" h="103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3" y="32"/>
                    <a:pt x="23" y="32"/>
                    <a:pt x="25" y="36"/>
                  </a:cubicBezTo>
                  <a:cubicBezTo>
                    <a:pt x="21" y="37"/>
                    <a:pt x="0" y="47"/>
                    <a:pt x="0" y="47"/>
                  </a:cubicBezTo>
                  <a:cubicBezTo>
                    <a:pt x="0" y="47"/>
                    <a:pt x="20" y="59"/>
                    <a:pt x="23" y="61"/>
                  </a:cubicBezTo>
                  <a:cubicBezTo>
                    <a:pt x="21" y="64"/>
                    <a:pt x="15" y="81"/>
                    <a:pt x="15" y="81"/>
                  </a:cubicBezTo>
                  <a:cubicBezTo>
                    <a:pt x="15" y="81"/>
                    <a:pt x="32" y="84"/>
                    <a:pt x="36" y="84"/>
                  </a:cubicBezTo>
                  <a:cubicBezTo>
                    <a:pt x="35" y="88"/>
                    <a:pt x="34" y="103"/>
                    <a:pt x="34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39" y="102"/>
                    <a:pt x="35" y="102"/>
                  </a:cubicBezTo>
                  <a:cubicBezTo>
                    <a:pt x="36" y="99"/>
                    <a:pt x="39" y="81"/>
                    <a:pt x="39" y="81"/>
                  </a:cubicBezTo>
                  <a:cubicBezTo>
                    <a:pt x="39" y="81"/>
                    <a:pt x="20" y="81"/>
                    <a:pt x="16" y="80"/>
                  </a:cubicBezTo>
                  <a:cubicBezTo>
                    <a:pt x="18" y="76"/>
                    <a:pt x="26" y="60"/>
                    <a:pt x="26" y="60"/>
                  </a:cubicBezTo>
                  <a:cubicBezTo>
                    <a:pt x="26" y="60"/>
                    <a:pt x="7" y="50"/>
                    <a:pt x="2" y="47"/>
                  </a:cubicBezTo>
                  <a:cubicBezTo>
                    <a:pt x="7" y="45"/>
                    <a:pt x="27" y="37"/>
                    <a:pt x="27" y="37"/>
                  </a:cubicBezTo>
                  <a:cubicBezTo>
                    <a:pt x="27" y="37"/>
                    <a:pt x="21" y="22"/>
                    <a:pt x="19" y="19"/>
                  </a:cubicBezTo>
                  <a:cubicBezTo>
                    <a:pt x="23" y="18"/>
                    <a:pt x="42" y="18"/>
                    <a:pt x="42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2">
              <a:extLst>
                <a:ext uri="{FF2B5EF4-FFF2-40B4-BE49-F238E27FC236}">
                  <a16:creationId xmlns:a16="http://schemas.microsoft.com/office/drawing/2014/main" id="{0FD42973-BB20-4C68-B10D-614CB11F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1541"/>
              <a:ext cx="85" cy="35"/>
            </a:xfrm>
            <a:custGeom>
              <a:avLst/>
              <a:gdLst>
                <a:gd name="T0" fmla="*/ 25 w 85"/>
                <a:gd name="T1" fmla="*/ 0 h 35"/>
                <a:gd name="T2" fmla="*/ 25 w 85"/>
                <a:gd name="T3" fmla="*/ 0 h 35"/>
                <a:gd name="T4" fmla="*/ 0 w 85"/>
                <a:gd name="T5" fmla="*/ 27 h 35"/>
                <a:gd name="T6" fmla="*/ 13 w 85"/>
                <a:gd name="T7" fmla="*/ 32 h 35"/>
                <a:gd name="T8" fmla="*/ 55 w 85"/>
                <a:gd name="T9" fmla="*/ 35 h 35"/>
                <a:gd name="T10" fmla="*/ 85 w 85"/>
                <a:gd name="T11" fmla="*/ 3 h 35"/>
                <a:gd name="T12" fmla="*/ 25 w 8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35">
                  <a:moveTo>
                    <a:pt x="25" y="0"/>
                  </a:moveTo>
                  <a:lnTo>
                    <a:pt x="25" y="0"/>
                  </a:lnTo>
                  <a:lnTo>
                    <a:pt x="0" y="27"/>
                  </a:lnTo>
                  <a:lnTo>
                    <a:pt x="13" y="32"/>
                  </a:lnTo>
                  <a:lnTo>
                    <a:pt x="55" y="35"/>
                  </a:lnTo>
                  <a:lnTo>
                    <a:pt x="85" y="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8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3">
              <a:extLst>
                <a:ext uri="{FF2B5EF4-FFF2-40B4-BE49-F238E27FC236}">
                  <a16:creationId xmlns:a16="http://schemas.microsoft.com/office/drawing/2014/main" id="{4F77200E-5F3F-4386-8095-AABDA8D9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485"/>
              <a:ext cx="82" cy="35"/>
            </a:xfrm>
            <a:custGeom>
              <a:avLst/>
              <a:gdLst>
                <a:gd name="T0" fmla="*/ 55 w 82"/>
                <a:gd name="T1" fmla="*/ 35 h 35"/>
                <a:gd name="T2" fmla="*/ 82 w 82"/>
                <a:gd name="T3" fmla="*/ 6 h 35"/>
                <a:gd name="T4" fmla="*/ 82 w 82"/>
                <a:gd name="T5" fmla="*/ 3 h 35"/>
                <a:gd name="T6" fmla="*/ 30 w 82"/>
                <a:gd name="T7" fmla="*/ 0 h 35"/>
                <a:gd name="T8" fmla="*/ 0 w 82"/>
                <a:gd name="T9" fmla="*/ 30 h 35"/>
                <a:gd name="T10" fmla="*/ 55 w 82"/>
                <a:gd name="T11" fmla="*/ 32 h 35"/>
                <a:gd name="T12" fmla="*/ 55 w 82"/>
                <a:gd name="T13" fmla="*/ 3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5">
                  <a:moveTo>
                    <a:pt x="55" y="35"/>
                  </a:moveTo>
                  <a:lnTo>
                    <a:pt x="82" y="6"/>
                  </a:lnTo>
                  <a:lnTo>
                    <a:pt x="82" y="3"/>
                  </a:lnTo>
                  <a:lnTo>
                    <a:pt x="30" y="0"/>
                  </a:lnTo>
                  <a:lnTo>
                    <a:pt x="0" y="30"/>
                  </a:lnTo>
                  <a:lnTo>
                    <a:pt x="55" y="32"/>
                  </a:lnTo>
                  <a:lnTo>
                    <a:pt x="55" y="35"/>
                  </a:lnTo>
                  <a:close/>
                </a:path>
              </a:pathLst>
            </a:custGeom>
            <a:solidFill>
              <a:srgbClr val="F8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">
              <a:extLst>
                <a:ext uri="{FF2B5EF4-FFF2-40B4-BE49-F238E27FC236}">
                  <a16:creationId xmlns:a16="http://schemas.microsoft.com/office/drawing/2014/main" id="{B1A54030-4934-42E9-AF39-DB39C3D21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413"/>
              <a:ext cx="83" cy="51"/>
            </a:xfrm>
            <a:custGeom>
              <a:avLst/>
              <a:gdLst>
                <a:gd name="T0" fmla="*/ 83 w 83"/>
                <a:gd name="T1" fmla="*/ 22 h 51"/>
                <a:gd name="T2" fmla="*/ 83 w 83"/>
                <a:gd name="T3" fmla="*/ 19 h 51"/>
                <a:gd name="T4" fmla="*/ 48 w 83"/>
                <a:gd name="T5" fmla="*/ 0 h 51"/>
                <a:gd name="T6" fmla="*/ 0 w 83"/>
                <a:gd name="T7" fmla="*/ 19 h 51"/>
                <a:gd name="T8" fmla="*/ 55 w 83"/>
                <a:gd name="T9" fmla="*/ 51 h 51"/>
                <a:gd name="T10" fmla="*/ 53 w 83"/>
                <a:gd name="T11" fmla="*/ 51 h 51"/>
                <a:gd name="T12" fmla="*/ 83 w 83"/>
                <a:gd name="T13" fmla="*/ 2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51">
                  <a:moveTo>
                    <a:pt x="83" y="22"/>
                  </a:moveTo>
                  <a:lnTo>
                    <a:pt x="83" y="19"/>
                  </a:lnTo>
                  <a:lnTo>
                    <a:pt x="48" y="0"/>
                  </a:lnTo>
                  <a:lnTo>
                    <a:pt x="0" y="19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83" y="22"/>
                  </a:lnTo>
                  <a:close/>
                </a:path>
              </a:pathLst>
            </a:custGeom>
            <a:solidFill>
              <a:srgbClr val="F8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5">
              <a:extLst>
                <a:ext uri="{FF2B5EF4-FFF2-40B4-BE49-F238E27FC236}">
                  <a16:creationId xmlns:a16="http://schemas.microsoft.com/office/drawing/2014/main" id="{D341B9EF-F52A-46C5-9768-A3586815B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547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21 h 6"/>
                <a:gd name="T4" fmla="*/ 188 w 16"/>
                <a:gd name="T5" fmla="*/ 115 h 6"/>
                <a:gd name="T6" fmla="*/ 0 w 1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6">
              <a:extLst>
                <a:ext uri="{FF2B5EF4-FFF2-40B4-BE49-F238E27FC236}">
                  <a16:creationId xmlns:a16="http://schemas.microsoft.com/office/drawing/2014/main" id="{1A890507-C079-46ED-840C-8ED15623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491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243 w 15"/>
                <a:gd name="T3" fmla="*/ 0 h 5"/>
                <a:gd name="T4" fmla="*/ 180 w 15"/>
                <a:gd name="T5" fmla="*/ 88 h 5"/>
                <a:gd name="T6" fmla="*/ 0 w 1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7">
              <a:extLst>
                <a:ext uri="{FF2B5EF4-FFF2-40B4-BE49-F238E27FC236}">
                  <a16:creationId xmlns:a16="http://schemas.microsoft.com/office/drawing/2014/main" id="{39B17819-8742-46B3-8A9A-2C23AD746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424"/>
              <a:ext cx="18" cy="27"/>
            </a:xfrm>
            <a:custGeom>
              <a:avLst/>
              <a:gdLst>
                <a:gd name="T0" fmla="*/ 0 w 7"/>
                <a:gd name="T1" fmla="*/ 0 h 10"/>
                <a:gd name="T2" fmla="*/ 118 w 7"/>
                <a:gd name="T3" fmla="*/ 81 h 10"/>
                <a:gd name="T4" fmla="*/ 0 w 7"/>
                <a:gd name="T5" fmla="*/ 197 h 10"/>
                <a:gd name="T6" fmla="*/ 0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8">
              <a:extLst>
                <a:ext uri="{FF2B5EF4-FFF2-40B4-BE49-F238E27FC236}">
                  <a16:creationId xmlns:a16="http://schemas.microsoft.com/office/drawing/2014/main" id="{1BDB1FC7-AC28-4B02-B0E2-085B46BB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219"/>
              <a:ext cx="42" cy="85"/>
            </a:xfrm>
            <a:custGeom>
              <a:avLst/>
              <a:gdLst>
                <a:gd name="T0" fmla="*/ 27 w 42"/>
                <a:gd name="T1" fmla="*/ 0 h 85"/>
                <a:gd name="T2" fmla="*/ 0 w 42"/>
                <a:gd name="T3" fmla="*/ 29 h 85"/>
                <a:gd name="T4" fmla="*/ 15 w 42"/>
                <a:gd name="T5" fmla="*/ 85 h 85"/>
                <a:gd name="T6" fmla="*/ 42 w 42"/>
                <a:gd name="T7" fmla="*/ 53 h 85"/>
                <a:gd name="T8" fmla="*/ 27 w 4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5">
                  <a:moveTo>
                    <a:pt x="27" y="0"/>
                  </a:moveTo>
                  <a:lnTo>
                    <a:pt x="0" y="29"/>
                  </a:lnTo>
                  <a:lnTo>
                    <a:pt x="15" y="85"/>
                  </a:lnTo>
                  <a:lnTo>
                    <a:pt x="42" y="5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4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9">
              <a:extLst>
                <a:ext uri="{FF2B5EF4-FFF2-40B4-BE49-F238E27FC236}">
                  <a16:creationId xmlns:a16="http://schemas.microsoft.com/office/drawing/2014/main" id="{B414B8BC-B6F9-48F7-A4BE-FAE26CEC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197"/>
              <a:ext cx="82" cy="43"/>
            </a:xfrm>
            <a:custGeom>
              <a:avLst/>
              <a:gdLst>
                <a:gd name="T0" fmla="*/ 0 w 33"/>
                <a:gd name="T1" fmla="*/ 0 h 16"/>
                <a:gd name="T2" fmla="*/ 412 w 33"/>
                <a:gd name="T3" fmla="*/ 312 h 16"/>
                <a:gd name="T4" fmla="*/ 507 w 33"/>
                <a:gd name="T5" fmla="*/ 196 h 16"/>
                <a:gd name="T6" fmla="*/ 321 w 33"/>
                <a:gd name="T7" fmla="*/ 159 h 16"/>
                <a:gd name="T8" fmla="*/ 0 w 3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6">
                  <a:moveTo>
                    <a:pt x="0" y="0"/>
                  </a:moveTo>
                  <a:cubicBezTo>
                    <a:pt x="7" y="2"/>
                    <a:pt x="23" y="11"/>
                    <a:pt x="27" y="16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12"/>
                    <a:pt x="27" y="10"/>
                    <a:pt x="21" y="8"/>
                  </a:cubicBezTo>
                  <a:cubicBezTo>
                    <a:pt x="15" y="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Line 20">
              <a:extLst>
                <a:ext uri="{FF2B5EF4-FFF2-40B4-BE49-F238E27FC236}">
                  <a16:creationId xmlns:a16="http://schemas.microsoft.com/office/drawing/2014/main" id="{CF802C47-EFF2-4F6C-83DE-873AF0977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0" y="1432"/>
              <a:ext cx="28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21">
              <a:extLst>
                <a:ext uri="{FF2B5EF4-FFF2-40B4-BE49-F238E27FC236}">
                  <a16:creationId xmlns:a16="http://schemas.microsoft.com/office/drawing/2014/main" id="{1B0CF892-F54D-4FC6-9CEB-1D48459F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360"/>
              <a:ext cx="50" cy="48"/>
            </a:xfrm>
            <a:custGeom>
              <a:avLst/>
              <a:gdLst>
                <a:gd name="T0" fmla="*/ 20 w 50"/>
                <a:gd name="T1" fmla="*/ 48 h 48"/>
                <a:gd name="T2" fmla="*/ 20 w 50"/>
                <a:gd name="T3" fmla="*/ 48 h 48"/>
                <a:gd name="T4" fmla="*/ 20 w 50"/>
                <a:gd name="T5" fmla="*/ 48 h 48"/>
                <a:gd name="T6" fmla="*/ 50 w 50"/>
                <a:gd name="T7" fmla="*/ 16 h 48"/>
                <a:gd name="T8" fmla="*/ 43 w 50"/>
                <a:gd name="T9" fmla="*/ 0 h 48"/>
                <a:gd name="T10" fmla="*/ 0 w 50"/>
                <a:gd name="T11" fmla="*/ 3 h 48"/>
                <a:gd name="T12" fmla="*/ 20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0" y="48"/>
                  </a:moveTo>
                  <a:lnTo>
                    <a:pt x="20" y="48"/>
                  </a:lnTo>
                  <a:lnTo>
                    <a:pt x="50" y="16"/>
                  </a:lnTo>
                  <a:lnTo>
                    <a:pt x="43" y="0"/>
                  </a:lnTo>
                  <a:lnTo>
                    <a:pt x="0" y="3"/>
                  </a:lnTo>
                  <a:lnTo>
                    <a:pt x="20" y="4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Line 22">
              <a:extLst>
                <a:ext uri="{FF2B5EF4-FFF2-40B4-BE49-F238E27FC236}">
                  <a16:creationId xmlns:a16="http://schemas.microsoft.com/office/drawing/2014/main" id="{996A4B07-4243-4495-9CB6-E1AB10098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3" y="1488"/>
              <a:ext cx="27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Line 23">
              <a:extLst>
                <a:ext uri="{FF2B5EF4-FFF2-40B4-BE49-F238E27FC236}">
                  <a16:creationId xmlns:a16="http://schemas.microsoft.com/office/drawing/2014/main" id="{5CF6ED3F-C32C-42AA-BE51-130F35756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5" y="1485"/>
              <a:ext cx="30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Line 24">
              <a:extLst>
                <a:ext uri="{FF2B5EF4-FFF2-40B4-BE49-F238E27FC236}">
                  <a16:creationId xmlns:a16="http://schemas.microsoft.com/office/drawing/2014/main" id="{98BE8E8D-7E96-41EE-A268-353BDF190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" y="1541"/>
              <a:ext cx="27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Line 25">
              <a:extLst>
                <a:ext uri="{FF2B5EF4-FFF2-40B4-BE49-F238E27FC236}">
                  <a16:creationId xmlns:a16="http://schemas.microsoft.com/office/drawing/2014/main" id="{921C164F-3FFE-46EA-8D3D-4A344BC05F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3" y="1547"/>
              <a:ext cx="27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26">
              <a:extLst>
                <a:ext uri="{FF2B5EF4-FFF2-40B4-BE49-F238E27FC236}">
                  <a16:creationId xmlns:a16="http://schemas.microsoft.com/office/drawing/2014/main" id="{F431BCFE-E4A3-4160-9CE7-9C8C78730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413"/>
              <a:ext cx="165" cy="224"/>
            </a:xfrm>
            <a:custGeom>
              <a:avLst/>
              <a:gdLst>
                <a:gd name="T0" fmla="*/ 1033 w 66"/>
                <a:gd name="T1" fmla="*/ 931 h 84"/>
                <a:gd name="T2" fmla="*/ 658 w 66"/>
                <a:gd name="T3" fmla="*/ 909 h 84"/>
                <a:gd name="T4" fmla="*/ 720 w 66"/>
                <a:gd name="T5" fmla="*/ 533 h 84"/>
                <a:gd name="T6" fmla="*/ 363 w 66"/>
                <a:gd name="T7" fmla="*/ 512 h 84"/>
                <a:gd name="T8" fmla="*/ 520 w 66"/>
                <a:gd name="T9" fmla="*/ 136 h 84"/>
                <a:gd name="T10" fmla="*/ 300 w 66"/>
                <a:gd name="T11" fmla="*/ 0 h 84"/>
                <a:gd name="T12" fmla="*/ 0 w 66"/>
                <a:gd name="T13" fmla="*/ 136 h 84"/>
                <a:gd name="T14" fmla="*/ 345 w 66"/>
                <a:gd name="T15" fmla="*/ 363 h 84"/>
                <a:gd name="T16" fmla="*/ 188 w 66"/>
                <a:gd name="T17" fmla="*/ 717 h 84"/>
                <a:gd name="T18" fmla="*/ 550 w 66"/>
                <a:gd name="T19" fmla="*/ 739 h 84"/>
                <a:gd name="T20" fmla="*/ 488 w 66"/>
                <a:gd name="T21" fmla="*/ 1139 h 84"/>
                <a:gd name="T22" fmla="*/ 845 w 66"/>
                <a:gd name="T23" fmla="*/ 1160 h 84"/>
                <a:gd name="T24" fmla="*/ 800 w 66"/>
                <a:gd name="T25" fmla="*/ 1592 h 84"/>
                <a:gd name="T26" fmla="*/ 800 w 66"/>
                <a:gd name="T27" fmla="*/ 1592 h 84"/>
                <a:gd name="T28" fmla="*/ 800 w 66"/>
                <a:gd name="T29" fmla="*/ 1592 h 84"/>
                <a:gd name="T30" fmla="*/ 970 w 66"/>
                <a:gd name="T31" fmla="*/ 1387 h 84"/>
                <a:gd name="T32" fmla="*/ 970 w 66"/>
                <a:gd name="T33" fmla="*/ 1387 h 84"/>
                <a:gd name="T34" fmla="*/ 1033 w 66"/>
                <a:gd name="T35" fmla="*/ 931 h 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84">
                  <a:moveTo>
                    <a:pt x="66" y="49"/>
                  </a:moveTo>
                  <a:cubicBezTo>
                    <a:pt x="42" y="48"/>
                    <a:pt x="42" y="48"/>
                    <a:pt x="42" y="4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6" y="4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27">
              <a:extLst>
                <a:ext uri="{FF2B5EF4-FFF2-40B4-BE49-F238E27FC236}">
                  <a16:creationId xmlns:a16="http://schemas.microsoft.com/office/drawing/2014/main" id="{9BB750A3-FB60-4FBB-BD72-0CFC8A015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04"/>
              <a:ext cx="40" cy="53"/>
            </a:xfrm>
            <a:custGeom>
              <a:avLst/>
              <a:gdLst>
                <a:gd name="T0" fmla="*/ 13 w 40"/>
                <a:gd name="T1" fmla="*/ 53 h 53"/>
                <a:gd name="T2" fmla="*/ 13 w 40"/>
                <a:gd name="T3" fmla="*/ 53 h 53"/>
                <a:gd name="T4" fmla="*/ 40 w 40"/>
                <a:gd name="T5" fmla="*/ 24 h 53"/>
                <a:gd name="T6" fmla="*/ 40 w 40"/>
                <a:gd name="T7" fmla="*/ 24 h 53"/>
                <a:gd name="T8" fmla="*/ 35 w 40"/>
                <a:gd name="T9" fmla="*/ 0 h 53"/>
                <a:gd name="T10" fmla="*/ 0 w 40"/>
                <a:gd name="T11" fmla="*/ 0 h 53"/>
                <a:gd name="T12" fmla="*/ 13 w 40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3">
                  <a:moveTo>
                    <a:pt x="13" y="53"/>
                  </a:moveTo>
                  <a:lnTo>
                    <a:pt x="13" y="53"/>
                  </a:lnTo>
                  <a:lnTo>
                    <a:pt x="40" y="2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3" y="5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Line 28">
              <a:extLst>
                <a:ext uri="{FF2B5EF4-FFF2-40B4-BE49-F238E27FC236}">
                  <a16:creationId xmlns:a16="http://schemas.microsoft.com/office/drawing/2014/main" id="{1C7379F7-61D1-48A6-98EA-46ACFCFE0C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3" y="1219"/>
              <a:ext cx="27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29">
              <a:extLst>
                <a:ext uri="{FF2B5EF4-FFF2-40B4-BE49-F238E27FC236}">
                  <a16:creationId xmlns:a16="http://schemas.microsoft.com/office/drawing/2014/main" id="{6D2091D5-BE18-4D9A-AB4E-963CA62D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187"/>
              <a:ext cx="413" cy="512"/>
            </a:xfrm>
            <a:custGeom>
              <a:avLst/>
              <a:gdLst>
                <a:gd name="T0" fmla="*/ 2493 w 165"/>
                <a:gd name="T1" fmla="*/ 435 h 192"/>
                <a:gd name="T2" fmla="*/ 1504 w 165"/>
                <a:gd name="T3" fmla="*/ 0 h 192"/>
                <a:gd name="T4" fmla="*/ 0 w 165"/>
                <a:gd name="T5" fmla="*/ 1821 h 192"/>
                <a:gd name="T6" fmla="*/ 1504 w 165"/>
                <a:gd name="T7" fmla="*/ 3640 h 192"/>
                <a:gd name="T8" fmla="*/ 2493 w 165"/>
                <a:gd name="T9" fmla="*/ 3208 h 192"/>
                <a:gd name="T10" fmla="*/ 2538 w 165"/>
                <a:gd name="T11" fmla="*/ 2765 h 192"/>
                <a:gd name="T12" fmla="*/ 2180 w 165"/>
                <a:gd name="T13" fmla="*/ 2752 h 192"/>
                <a:gd name="T14" fmla="*/ 2243 w 165"/>
                <a:gd name="T15" fmla="*/ 2355 h 192"/>
                <a:gd name="T16" fmla="*/ 1880 w 165"/>
                <a:gd name="T17" fmla="*/ 2333 h 192"/>
                <a:gd name="T18" fmla="*/ 2035 w 165"/>
                <a:gd name="T19" fmla="*/ 1971 h 192"/>
                <a:gd name="T20" fmla="*/ 1692 w 165"/>
                <a:gd name="T21" fmla="*/ 1741 h 192"/>
                <a:gd name="T22" fmla="*/ 2068 w 165"/>
                <a:gd name="T23" fmla="*/ 1571 h 192"/>
                <a:gd name="T24" fmla="*/ 1942 w 165"/>
                <a:gd name="T25" fmla="*/ 1251 h 192"/>
                <a:gd name="T26" fmla="*/ 2305 w 165"/>
                <a:gd name="T27" fmla="*/ 1216 h 192"/>
                <a:gd name="T28" fmla="*/ 2225 w 165"/>
                <a:gd name="T29" fmla="*/ 832 h 192"/>
                <a:gd name="T30" fmla="*/ 2588 w 165"/>
                <a:gd name="T31" fmla="*/ 832 h 192"/>
                <a:gd name="T32" fmla="*/ 2493 w 165"/>
                <a:gd name="T33" fmla="*/ 435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192">
                  <a:moveTo>
                    <a:pt x="159" y="23"/>
                  </a:moveTo>
                  <a:cubicBezTo>
                    <a:pt x="142" y="9"/>
                    <a:pt x="120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20" y="192"/>
                    <a:pt x="142" y="184"/>
                    <a:pt x="159" y="169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65" y="44"/>
                    <a:pt x="165" y="44"/>
                    <a:pt x="165" y="44"/>
                  </a:cubicBezTo>
                  <a:lnTo>
                    <a:pt x="159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30">
              <a:extLst>
                <a:ext uri="{FF2B5EF4-FFF2-40B4-BE49-F238E27FC236}">
                  <a16:creationId xmlns:a16="http://schemas.microsoft.com/office/drawing/2014/main" id="{30A28B80-2F7C-45B0-832A-B80625ED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157"/>
              <a:ext cx="352" cy="147"/>
            </a:xfrm>
            <a:custGeom>
              <a:avLst/>
              <a:gdLst>
                <a:gd name="T0" fmla="*/ 2100 w 141"/>
                <a:gd name="T1" fmla="*/ 436 h 55"/>
                <a:gd name="T2" fmla="*/ 1133 w 141"/>
                <a:gd name="T3" fmla="*/ 0 h 55"/>
                <a:gd name="T4" fmla="*/ 0 w 141"/>
                <a:gd name="T5" fmla="*/ 649 h 55"/>
                <a:gd name="T6" fmla="*/ 946 w 141"/>
                <a:gd name="T7" fmla="*/ 208 h 55"/>
                <a:gd name="T8" fmla="*/ 1932 w 141"/>
                <a:gd name="T9" fmla="*/ 649 h 55"/>
                <a:gd name="T10" fmla="*/ 2025 w 141"/>
                <a:gd name="T11" fmla="*/ 1050 h 55"/>
                <a:gd name="T12" fmla="*/ 2194 w 141"/>
                <a:gd name="T13" fmla="*/ 821 h 55"/>
                <a:gd name="T14" fmla="*/ 2100 w 141"/>
                <a:gd name="T15" fmla="*/ 436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55">
                  <a:moveTo>
                    <a:pt x="135" y="23"/>
                  </a:moveTo>
                  <a:cubicBezTo>
                    <a:pt x="119" y="9"/>
                    <a:pt x="97" y="0"/>
                    <a:pt x="73" y="0"/>
                  </a:cubicBezTo>
                  <a:cubicBezTo>
                    <a:pt x="43" y="0"/>
                    <a:pt x="17" y="13"/>
                    <a:pt x="0" y="34"/>
                  </a:cubicBezTo>
                  <a:cubicBezTo>
                    <a:pt x="16" y="20"/>
                    <a:pt x="38" y="11"/>
                    <a:pt x="61" y="11"/>
                  </a:cubicBezTo>
                  <a:cubicBezTo>
                    <a:pt x="85" y="11"/>
                    <a:pt x="107" y="20"/>
                    <a:pt x="124" y="3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1" y="43"/>
                    <a:pt x="141" y="43"/>
                    <a:pt x="141" y="43"/>
                  </a:cubicBezTo>
                  <a:lnTo>
                    <a:pt x="13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31">
            <a:extLst>
              <a:ext uri="{FF2B5EF4-FFF2-40B4-BE49-F238E27FC236}">
                <a16:creationId xmlns:a16="http://schemas.microsoft.com/office/drawing/2014/main" id="{D068C5EE-57EF-4341-B546-A243A6CECB6A}"/>
              </a:ext>
            </a:extLst>
          </p:cNvPr>
          <p:cNvGrpSpPr>
            <a:grpSpLocks/>
          </p:cNvGrpSpPr>
          <p:nvPr/>
        </p:nvGrpSpPr>
        <p:grpSpPr bwMode="auto">
          <a:xfrm>
            <a:off x="7996238" y="2017713"/>
            <a:ext cx="655637" cy="812800"/>
            <a:chOff x="3458" y="1395"/>
            <a:chExt cx="413" cy="512"/>
          </a:xfrm>
        </p:grpSpPr>
        <p:sp>
          <p:nvSpPr>
            <p:cNvPr id="33922" name="Freeform 32">
              <a:extLst>
                <a:ext uri="{FF2B5EF4-FFF2-40B4-BE49-F238E27FC236}">
                  <a16:creationId xmlns:a16="http://schemas.microsoft.com/office/drawing/2014/main" id="{03F0BCC7-38C6-48B9-BE65-FB9BD1825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395"/>
              <a:ext cx="413" cy="512"/>
            </a:xfrm>
            <a:custGeom>
              <a:avLst/>
              <a:gdLst>
                <a:gd name="T0" fmla="*/ 2493 w 165"/>
                <a:gd name="T1" fmla="*/ 435 h 192"/>
                <a:gd name="T2" fmla="*/ 1504 w 165"/>
                <a:gd name="T3" fmla="*/ 0 h 192"/>
                <a:gd name="T4" fmla="*/ 0 w 165"/>
                <a:gd name="T5" fmla="*/ 1821 h 192"/>
                <a:gd name="T6" fmla="*/ 1504 w 165"/>
                <a:gd name="T7" fmla="*/ 3640 h 192"/>
                <a:gd name="T8" fmla="*/ 2493 w 165"/>
                <a:gd name="T9" fmla="*/ 3208 h 192"/>
                <a:gd name="T10" fmla="*/ 2538 w 165"/>
                <a:gd name="T11" fmla="*/ 2752 h 192"/>
                <a:gd name="T12" fmla="*/ 2180 w 165"/>
                <a:gd name="T13" fmla="*/ 2731 h 192"/>
                <a:gd name="T14" fmla="*/ 2243 w 165"/>
                <a:gd name="T15" fmla="*/ 2355 h 192"/>
                <a:gd name="T16" fmla="*/ 1880 w 165"/>
                <a:gd name="T17" fmla="*/ 2333 h 192"/>
                <a:gd name="T18" fmla="*/ 2035 w 165"/>
                <a:gd name="T19" fmla="*/ 1955 h 192"/>
                <a:gd name="T20" fmla="*/ 1692 w 165"/>
                <a:gd name="T21" fmla="*/ 1741 h 192"/>
                <a:gd name="T22" fmla="*/ 2068 w 165"/>
                <a:gd name="T23" fmla="*/ 1557 h 192"/>
                <a:gd name="T24" fmla="*/ 1942 w 165"/>
                <a:gd name="T25" fmla="*/ 1229 h 192"/>
                <a:gd name="T26" fmla="*/ 2305 w 165"/>
                <a:gd name="T27" fmla="*/ 1216 h 192"/>
                <a:gd name="T28" fmla="*/ 2225 w 165"/>
                <a:gd name="T29" fmla="*/ 819 h 192"/>
                <a:gd name="T30" fmla="*/ 2588 w 165"/>
                <a:gd name="T31" fmla="*/ 819 h 192"/>
                <a:gd name="T32" fmla="*/ 2493 w 165"/>
                <a:gd name="T33" fmla="*/ 435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192">
                  <a:moveTo>
                    <a:pt x="159" y="23"/>
                  </a:moveTo>
                  <a:cubicBezTo>
                    <a:pt x="142" y="8"/>
                    <a:pt x="120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20" y="192"/>
                    <a:pt x="142" y="183"/>
                    <a:pt x="159" y="169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65" y="43"/>
                    <a:pt x="165" y="43"/>
                    <a:pt x="165" y="43"/>
                  </a:cubicBezTo>
                  <a:lnTo>
                    <a:pt x="159" y="23"/>
                  </a:lnTo>
                  <a:close/>
                </a:path>
              </a:pathLst>
            </a:custGeom>
            <a:solidFill>
              <a:srgbClr val="F5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33">
              <a:extLst>
                <a:ext uri="{FF2B5EF4-FFF2-40B4-BE49-F238E27FC236}">
                  <a16:creationId xmlns:a16="http://schemas.microsoft.com/office/drawing/2014/main" id="{38F7D353-841A-49F9-8214-9977D85D1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512"/>
              <a:ext cx="140" cy="275"/>
            </a:xfrm>
            <a:custGeom>
              <a:avLst/>
              <a:gdLst>
                <a:gd name="T0" fmla="*/ 595 w 56"/>
                <a:gd name="T1" fmla="*/ 0 h 103"/>
                <a:gd name="T2" fmla="*/ 625 w 56"/>
                <a:gd name="T3" fmla="*/ 307 h 103"/>
                <a:gd name="T4" fmla="*/ 270 w 56"/>
                <a:gd name="T5" fmla="*/ 342 h 103"/>
                <a:gd name="T6" fmla="*/ 395 w 56"/>
                <a:gd name="T7" fmla="*/ 683 h 103"/>
                <a:gd name="T8" fmla="*/ 0 w 56"/>
                <a:gd name="T9" fmla="*/ 892 h 103"/>
                <a:gd name="T10" fmla="*/ 363 w 56"/>
                <a:gd name="T11" fmla="*/ 1161 h 103"/>
                <a:gd name="T12" fmla="*/ 238 w 56"/>
                <a:gd name="T13" fmla="*/ 1541 h 103"/>
                <a:gd name="T14" fmla="*/ 563 w 56"/>
                <a:gd name="T15" fmla="*/ 1597 h 103"/>
                <a:gd name="T16" fmla="*/ 533 w 56"/>
                <a:gd name="T17" fmla="*/ 1960 h 103"/>
                <a:gd name="T18" fmla="*/ 875 w 56"/>
                <a:gd name="T19" fmla="*/ 1960 h 103"/>
                <a:gd name="T20" fmla="*/ 875 w 56"/>
                <a:gd name="T21" fmla="*/ 1960 h 103"/>
                <a:gd name="T22" fmla="*/ 550 w 56"/>
                <a:gd name="T23" fmla="*/ 1938 h 103"/>
                <a:gd name="T24" fmla="*/ 613 w 56"/>
                <a:gd name="T25" fmla="*/ 1541 h 103"/>
                <a:gd name="T26" fmla="*/ 250 w 56"/>
                <a:gd name="T27" fmla="*/ 1525 h 103"/>
                <a:gd name="T28" fmla="*/ 408 w 56"/>
                <a:gd name="T29" fmla="*/ 1140 h 103"/>
                <a:gd name="T30" fmla="*/ 33 w 56"/>
                <a:gd name="T31" fmla="*/ 892 h 103"/>
                <a:gd name="T32" fmla="*/ 425 w 56"/>
                <a:gd name="T33" fmla="*/ 705 h 103"/>
                <a:gd name="T34" fmla="*/ 300 w 56"/>
                <a:gd name="T35" fmla="*/ 363 h 103"/>
                <a:gd name="T36" fmla="*/ 658 w 56"/>
                <a:gd name="T37" fmla="*/ 342 h 103"/>
                <a:gd name="T38" fmla="*/ 595 w 56"/>
                <a:gd name="T39" fmla="*/ 0 h 1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" h="103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3" y="32"/>
                    <a:pt x="23" y="32"/>
                    <a:pt x="25" y="36"/>
                  </a:cubicBezTo>
                  <a:cubicBezTo>
                    <a:pt x="21" y="37"/>
                    <a:pt x="0" y="47"/>
                    <a:pt x="0" y="47"/>
                  </a:cubicBezTo>
                  <a:cubicBezTo>
                    <a:pt x="0" y="47"/>
                    <a:pt x="20" y="59"/>
                    <a:pt x="23" y="61"/>
                  </a:cubicBezTo>
                  <a:cubicBezTo>
                    <a:pt x="21" y="64"/>
                    <a:pt x="15" y="81"/>
                    <a:pt x="15" y="81"/>
                  </a:cubicBezTo>
                  <a:cubicBezTo>
                    <a:pt x="15" y="81"/>
                    <a:pt x="32" y="84"/>
                    <a:pt x="36" y="84"/>
                  </a:cubicBezTo>
                  <a:cubicBezTo>
                    <a:pt x="35" y="88"/>
                    <a:pt x="34" y="103"/>
                    <a:pt x="34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39" y="102"/>
                    <a:pt x="35" y="102"/>
                  </a:cubicBezTo>
                  <a:cubicBezTo>
                    <a:pt x="36" y="99"/>
                    <a:pt x="39" y="81"/>
                    <a:pt x="39" y="81"/>
                  </a:cubicBezTo>
                  <a:cubicBezTo>
                    <a:pt x="39" y="81"/>
                    <a:pt x="20" y="81"/>
                    <a:pt x="16" y="80"/>
                  </a:cubicBezTo>
                  <a:cubicBezTo>
                    <a:pt x="18" y="76"/>
                    <a:pt x="26" y="60"/>
                    <a:pt x="26" y="60"/>
                  </a:cubicBezTo>
                  <a:cubicBezTo>
                    <a:pt x="26" y="60"/>
                    <a:pt x="7" y="50"/>
                    <a:pt x="2" y="47"/>
                  </a:cubicBezTo>
                  <a:cubicBezTo>
                    <a:pt x="7" y="45"/>
                    <a:pt x="27" y="37"/>
                    <a:pt x="27" y="37"/>
                  </a:cubicBezTo>
                  <a:cubicBezTo>
                    <a:pt x="27" y="37"/>
                    <a:pt x="21" y="22"/>
                    <a:pt x="19" y="19"/>
                  </a:cubicBezTo>
                  <a:cubicBezTo>
                    <a:pt x="23" y="18"/>
                    <a:pt x="42" y="18"/>
                    <a:pt x="42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34">
              <a:extLst>
                <a:ext uri="{FF2B5EF4-FFF2-40B4-BE49-F238E27FC236}">
                  <a16:creationId xmlns:a16="http://schemas.microsoft.com/office/drawing/2014/main" id="{6C169562-DAB1-40EC-80ED-91AB36022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408"/>
              <a:ext cx="320" cy="472"/>
            </a:xfrm>
            <a:custGeom>
              <a:avLst/>
              <a:gdLst>
                <a:gd name="T0" fmla="*/ 1583 w 128"/>
                <a:gd name="T1" fmla="*/ 77 h 177"/>
                <a:gd name="T2" fmla="*/ 2000 w 128"/>
                <a:gd name="T3" fmla="*/ 149 h 177"/>
                <a:gd name="T4" fmla="*/ 1425 w 128"/>
                <a:gd name="T5" fmla="*/ 0 h 177"/>
                <a:gd name="T6" fmla="*/ 0 w 128"/>
                <a:gd name="T7" fmla="*/ 1707 h 177"/>
                <a:gd name="T8" fmla="*/ 1000 w 128"/>
                <a:gd name="T9" fmla="*/ 3357 h 177"/>
                <a:gd name="T10" fmla="*/ 175 w 128"/>
                <a:gd name="T11" fmla="*/ 1784 h 177"/>
                <a:gd name="T12" fmla="*/ 1583 w 128"/>
                <a:gd name="T13" fmla="*/ 77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77">
                  <a:moveTo>
                    <a:pt x="101" y="4"/>
                  </a:moveTo>
                  <a:cubicBezTo>
                    <a:pt x="110" y="4"/>
                    <a:pt x="119" y="5"/>
                    <a:pt x="128" y="8"/>
                  </a:cubicBezTo>
                  <a:cubicBezTo>
                    <a:pt x="116" y="3"/>
                    <a:pt x="104" y="0"/>
                    <a:pt x="91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31"/>
                    <a:pt x="27" y="165"/>
                    <a:pt x="64" y="177"/>
                  </a:cubicBezTo>
                  <a:cubicBezTo>
                    <a:pt x="33" y="163"/>
                    <a:pt x="11" y="131"/>
                    <a:pt x="11" y="94"/>
                  </a:cubicBezTo>
                  <a:cubicBezTo>
                    <a:pt x="11" y="44"/>
                    <a:pt x="51" y="4"/>
                    <a:pt x="101" y="4"/>
                  </a:cubicBezTo>
                  <a:close/>
                </a:path>
              </a:pathLst>
            </a:custGeom>
            <a:solidFill>
              <a:srgbClr val="F896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35">
              <a:extLst>
                <a:ext uri="{FF2B5EF4-FFF2-40B4-BE49-F238E27FC236}">
                  <a16:creationId xmlns:a16="http://schemas.microsoft.com/office/drawing/2014/main" id="{006A8501-5B2D-4370-823B-579F9F50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405"/>
              <a:ext cx="228" cy="472"/>
            </a:xfrm>
            <a:custGeom>
              <a:avLst/>
              <a:gdLst>
                <a:gd name="T0" fmla="*/ 1005 w 91"/>
                <a:gd name="T1" fmla="*/ 3357 h 177"/>
                <a:gd name="T2" fmla="*/ 50 w 91"/>
                <a:gd name="T3" fmla="*/ 1763 h 177"/>
                <a:gd name="T4" fmla="*/ 1431 w 91"/>
                <a:gd name="T5" fmla="*/ 0 h 177"/>
                <a:gd name="T6" fmla="*/ 1431 w 91"/>
                <a:gd name="T7" fmla="*/ 0 h 177"/>
                <a:gd name="T8" fmla="*/ 0 w 91"/>
                <a:gd name="T9" fmla="*/ 1728 h 177"/>
                <a:gd name="T10" fmla="*/ 1005 w 91"/>
                <a:gd name="T11" fmla="*/ 3357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77">
                  <a:moveTo>
                    <a:pt x="64" y="177"/>
                  </a:moveTo>
                  <a:cubicBezTo>
                    <a:pt x="27" y="166"/>
                    <a:pt x="3" y="134"/>
                    <a:pt x="3" y="93"/>
                  </a:cubicBezTo>
                  <a:cubicBezTo>
                    <a:pt x="3" y="43"/>
                    <a:pt x="4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41" y="0"/>
                    <a:pt x="0" y="41"/>
                    <a:pt x="0" y="91"/>
                  </a:cubicBezTo>
                  <a:cubicBezTo>
                    <a:pt x="0" y="132"/>
                    <a:pt x="27" y="166"/>
                    <a:pt x="64" y="1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36">
              <a:extLst>
                <a:ext uri="{FF2B5EF4-FFF2-40B4-BE49-F238E27FC236}">
                  <a16:creationId xmlns:a16="http://schemas.microsoft.com/office/drawing/2014/main" id="{D9BEFA17-DAF4-41A7-B570-5D50FC6B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395"/>
              <a:ext cx="413" cy="512"/>
            </a:xfrm>
            <a:custGeom>
              <a:avLst/>
              <a:gdLst>
                <a:gd name="T0" fmla="*/ 2493 w 165"/>
                <a:gd name="T1" fmla="*/ 435 h 192"/>
                <a:gd name="T2" fmla="*/ 1504 w 165"/>
                <a:gd name="T3" fmla="*/ 0 h 192"/>
                <a:gd name="T4" fmla="*/ 0 w 165"/>
                <a:gd name="T5" fmla="*/ 1821 h 192"/>
                <a:gd name="T6" fmla="*/ 1504 w 165"/>
                <a:gd name="T7" fmla="*/ 3640 h 192"/>
                <a:gd name="T8" fmla="*/ 2493 w 165"/>
                <a:gd name="T9" fmla="*/ 3208 h 192"/>
                <a:gd name="T10" fmla="*/ 2538 w 165"/>
                <a:gd name="T11" fmla="*/ 2752 h 192"/>
                <a:gd name="T12" fmla="*/ 2180 w 165"/>
                <a:gd name="T13" fmla="*/ 2731 h 192"/>
                <a:gd name="T14" fmla="*/ 2243 w 165"/>
                <a:gd name="T15" fmla="*/ 2355 h 192"/>
                <a:gd name="T16" fmla="*/ 1880 w 165"/>
                <a:gd name="T17" fmla="*/ 2333 h 192"/>
                <a:gd name="T18" fmla="*/ 2035 w 165"/>
                <a:gd name="T19" fmla="*/ 1955 h 192"/>
                <a:gd name="T20" fmla="*/ 1692 w 165"/>
                <a:gd name="T21" fmla="*/ 1741 h 192"/>
                <a:gd name="T22" fmla="*/ 2068 w 165"/>
                <a:gd name="T23" fmla="*/ 1557 h 192"/>
                <a:gd name="T24" fmla="*/ 1942 w 165"/>
                <a:gd name="T25" fmla="*/ 1229 h 192"/>
                <a:gd name="T26" fmla="*/ 2305 w 165"/>
                <a:gd name="T27" fmla="*/ 1216 h 192"/>
                <a:gd name="T28" fmla="*/ 2225 w 165"/>
                <a:gd name="T29" fmla="*/ 819 h 192"/>
                <a:gd name="T30" fmla="*/ 2588 w 165"/>
                <a:gd name="T31" fmla="*/ 819 h 192"/>
                <a:gd name="T32" fmla="*/ 2493 w 165"/>
                <a:gd name="T33" fmla="*/ 435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5" h="192">
                  <a:moveTo>
                    <a:pt x="159" y="23"/>
                  </a:moveTo>
                  <a:cubicBezTo>
                    <a:pt x="142" y="8"/>
                    <a:pt x="120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49"/>
                    <a:pt x="43" y="192"/>
                    <a:pt x="96" y="192"/>
                  </a:cubicBezTo>
                  <a:cubicBezTo>
                    <a:pt x="120" y="192"/>
                    <a:pt x="142" y="183"/>
                    <a:pt x="159" y="169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65" y="43"/>
                    <a:pt x="165" y="43"/>
                    <a:pt x="165" y="43"/>
                  </a:cubicBezTo>
                  <a:lnTo>
                    <a:pt x="159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37">
            <a:extLst>
              <a:ext uri="{FF2B5EF4-FFF2-40B4-BE49-F238E27FC236}">
                <a16:creationId xmlns:a16="http://schemas.microsoft.com/office/drawing/2014/main" id="{DFAB714F-E4B2-45A1-BCFE-968E8C441790}"/>
              </a:ext>
            </a:extLst>
          </p:cNvPr>
          <p:cNvGrpSpPr>
            <a:grpSpLocks/>
          </p:cNvGrpSpPr>
          <p:nvPr/>
        </p:nvGrpSpPr>
        <p:grpSpPr bwMode="auto">
          <a:xfrm>
            <a:off x="6773863" y="3079750"/>
            <a:ext cx="723900" cy="720725"/>
            <a:chOff x="3600" y="1781"/>
            <a:chExt cx="456" cy="454"/>
          </a:xfrm>
        </p:grpSpPr>
        <p:sp>
          <p:nvSpPr>
            <p:cNvPr id="33895" name="Freeform 38">
              <a:extLst>
                <a:ext uri="{FF2B5EF4-FFF2-40B4-BE49-F238E27FC236}">
                  <a16:creationId xmlns:a16="http://schemas.microsoft.com/office/drawing/2014/main" id="{30CEC593-1BF5-4457-BEEE-20C204BE0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811"/>
              <a:ext cx="428" cy="424"/>
            </a:xfrm>
            <a:custGeom>
              <a:avLst/>
              <a:gdLst>
                <a:gd name="T0" fmla="*/ 2588 w 171"/>
                <a:gd name="T1" fmla="*/ 2901 h 159"/>
                <a:gd name="T2" fmla="*/ 1867 w 171"/>
                <a:gd name="T3" fmla="*/ 3016 h 159"/>
                <a:gd name="T4" fmla="*/ 0 w 171"/>
                <a:gd name="T5" fmla="*/ 1515 h 159"/>
                <a:gd name="T6" fmla="*/ 1867 w 171"/>
                <a:gd name="T7" fmla="*/ 0 h 159"/>
                <a:gd name="T8" fmla="*/ 2588 w 171"/>
                <a:gd name="T9" fmla="*/ 136 h 159"/>
                <a:gd name="T10" fmla="*/ 2681 w 171"/>
                <a:gd name="T11" fmla="*/ 512 h 159"/>
                <a:gd name="T12" fmla="*/ 2318 w 171"/>
                <a:gd name="T13" fmla="*/ 512 h 159"/>
                <a:gd name="T14" fmla="*/ 2400 w 171"/>
                <a:gd name="T15" fmla="*/ 909 h 159"/>
                <a:gd name="T16" fmla="*/ 2022 w 171"/>
                <a:gd name="T17" fmla="*/ 931 h 159"/>
                <a:gd name="T18" fmla="*/ 2163 w 171"/>
                <a:gd name="T19" fmla="*/ 1251 h 159"/>
                <a:gd name="T20" fmla="*/ 1785 w 171"/>
                <a:gd name="T21" fmla="*/ 1443 h 159"/>
                <a:gd name="T22" fmla="*/ 2117 w 171"/>
                <a:gd name="T23" fmla="*/ 1651 h 159"/>
                <a:gd name="T24" fmla="*/ 1972 w 171"/>
                <a:gd name="T25" fmla="*/ 2027 h 159"/>
                <a:gd name="T26" fmla="*/ 2338 w 171"/>
                <a:gd name="T27" fmla="*/ 2027 h 159"/>
                <a:gd name="T28" fmla="*/ 2275 w 171"/>
                <a:gd name="T29" fmla="*/ 2424 h 159"/>
                <a:gd name="T30" fmla="*/ 2631 w 171"/>
                <a:gd name="T31" fmla="*/ 2445 h 159"/>
                <a:gd name="T32" fmla="*/ 2588 w 171"/>
                <a:gd name="T33" fmla="*/ 2901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59">
                  <a:moveTo>
                    <a:pt x="165" y="153"/>
                  </a:moveTo>
                  <a:cubicBezTo>
                    <a:pt x="151" y="157"/>
                    <a:pt x="135" y="159"/>
                    <a:pt x="119" y="159"/>
                  </a:cubicBezTo>
                  <a:cubicBezTo>
                    <a:pt x="54" y="159"/>
                    <a:pt x="0" y="123"/>
                    <a:pt x="0" y="80"/>
                  </a:cubicBezTo>
                  <a:cubicBezTo>
                    <a:pt x="0" y="36"/>
                    <a:pt x="54" y="0"/>
                    <a:pt x="119" y="0"/>
                  </a:cubicBezTo>
                  <a:cubicBezTo>
                    <a:pt x="135" y="0"/>
                    <a:pt x="165" y="7"/>
                    <a:pt x="165" y="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5" y="153"/>
                    <a:pt x="165" y="153"/>
                    <a:pt x="165" y="153"/>
                  </a:cubicBezTo>
                  <a:close/>
                </a:path>
              </a:pathLst>
            </a:custGeom>
            <a:solidFill>
              <a:srgbClr val="09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39">
              <a:extLst>
                <a:ext uri="{FF2B5EF4-FFF2-40B4-BE49-F238E27FC236}">
                  <a16:creationId xmlns:a16="http://schemas.microsoft.com/office/drawing/2014/main" id="{1985959B-C2C7-42FF-B17E-C81FFA16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81"/>
              <a:ext cx="391" cy="110"/>
            </a:xfrm>
            <a:custGeom>
              <a:avLst/>
              <a:gdLst>
                <a:gd name="T0" fmla="*/ 1464 w 156"/>
                <a:gd name="T1" fmla="*/ 215 h 41"/>
                <a:gd name="T2" fmla="*/ 2186 w 156"/>
                <a:gd name="T3" fmla="*/ 346 h 41"/>
                <a:gd name="T4" fmla="*/ 2281 w 156"/>
                <a:gd name="T5" fmla="*/ 735 h 41"/>
                <a:gd name="T6" fmla="*/ 2456 w 156"/>
                <a:gd name="T7" fmla="*/ 518 h 41"/>
                <a:gd name="T8" fmla="*/ 2361 w 156"/>
                <a:gd name="T9" fmla="*/ 115 h 41"/>
                <a:gd name="T10" fmla="*/ 1639 w 156"/>
                <a:gd name="T11" fmla="*/ 0 h 41"/>
                <a:gd name="T12" fmla="*/ 0 w 156"/>
                <a:gd name="T13" fmla="*/ 791 h 41"/>
                <a:gd name="T14" fmla="*/ 1464 w 156"/>
                <a:gd name="T15" fmla="*/ 215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41">
                  <a:moveTo>
                    <a:pt x="93" y="11"/>
                  </a:moveTo>
                  <a:cubicBezTo>
                    <a:pt x="109" y="11"/>
                    <a:pt x="139" y="18"/>
                    <a:pt x="139" y="1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21" y="0"/>
                    <a:pt x="104" y="0"/>
                  </a:cubicBezTo>
                  <a:cubicBezTo>
                    <a:pt x="60" y="0"/>
                    <a:pt x="21" y="16"/>
                    <a:pt x="0" y="41"/>
                  </a:cubicBezTo>
                  <a:cubicBezTo>
                    <a:pt x="22" y="23"/>
                    <a:pt x="56" y="11"/>
                    <a:pt x="93" y="11"/>
                  </a:cubicBezTo>
                  <a:close/>
                </a:path>
              </a:pathLst>
            </a:custGeom>
            <a:solidFill>
              <a:srgbClr val="A6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40">
              <a:extLst>
                <a:ext uri="{FF2B5EF4-FFF2-40B4-BE49-F238E27FC236}">
                  <a16:creationId xmlns:a16="http://schemas.microsoft.com/office/drawing/2014/main" id="{9A9D806F-D927-486B-BED6-27429042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939"/>
              <a:ext cx="50" cy="48"/>
            </a:xfrm>
            <a:custGeom>
              <a:avLst/>
              <a:gdLst>
                <a:gd name="T0" fmla="*/ 22 w 50"/>
                <a:gd name="T1" fmla="*/ 48 h 48"/>
                <a:gd name="T2" fmla="*/ 22 w 50"/>
                <a:gd name="T3" fmla="*/ 48 h 48"/>
                <a:gd name="T4" fmla="*/ 22 w 50"/>
                <a:gd name="T5" fmla="*/ 48 h 48"/>
                <a:gd name="T6" fmla="*/ 50 w 50"/>
                <a:gd name="T7" fmla="*/ 18 h 48"/>
                <a:gd name="T8" fmla="*/ 45 w 50"/>
                <a:gd name="T9" fmla="*/ 0 h 48"/>
                <a:gd name="T10" fmla="*/ 0 w 50"/>
                <a:gd name="T11" fmla="*/ 2 h 48"/>
                <a:gd name="T12" fmla="*/ 22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2" y="48"/>
                  </a:moveTo>
                  <a:lnTo>
                    <a:pt x="22" y="48"/>
                  </a:lnTo>
                  <a:lnTo>
                    <a:pt x="50" y="18"/>
                  </a:lnTo>
                  <a:lnTo>
                    <a:pt x="45" y="0"/>
                  </a:lnTo>
                  <a:lnTo>
                    <a:pt x="0" y="2"/>
                  </a:lnTo>
                  <a:lnTo>
                    <a:pt x="22" y="48"/>
                  </a:lnTo>
                  <a:close/>
                </a:path>
              </a:pathLst>
            </a:custGeom>
            <a:solidFill>
              <a:srgbClr val="091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41">
              <a:extLst>
                <a:ext uri="{FF2B5EF4-FFF2-40B4-BE49-F238E27FC236}">
                  <a16:creationId xmlns:a16="http://schemas.microsoft.com/office/drawing/2014/main" id="{4DBBC5FA-94EA-4CBD-A91D-41080658E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92"/>
              <a:ext cx="166" cy="227"/>
            </a:xfrm>
            <a:custGeom>
              <a:avLst/>
              <a:gdLst>
                <a:gd name="T0" fmla="*/ 1051 w 66"/>
                <a:gd name="T1" fmla="*/ 956 h 85"/>
                <a:gd name="T2" fmla="*/ 672 w 66"/>
                <a:gd name="T3" fmla="*/ 935 h 85"/>
                <a:gd name="T4" fmla="*/ 734 w 66"/>
                <a:gd name="T5" fmla="*/ 534 h 85"/>
                <a:gd name="T6" fmla="*/ 367 w 66"/>
                <a:gd name="T7" fmla="*/ 513 h 85"/>
                <a:gd name="T8" fmla="*/ 526 w 66"/>
                <a:gd name="T9" fmla="*/ 150 h 85"/>
                <a:gd name="T10" fmla="*/ 304 w 66"/>
                <a:gd name="T11" fmla="*/ 0 h 85"/>
                <a:gd name="T12" fmla="*/ 0 w 66"/>
                <a:gd name="T13" fmla="*/ 150 h 85"/>
                <a:gd name="T14" fmla="*/ 335 w 66"/>
                <a:gd name="T15" fmla="*/ 363 h 85"/>
                <a:gd name="T16" fmla="*/ 189 w 66"/>
                <a:gd name="T17" fmla="*/ 742 h 85"/>
                <a:gd name="T18" fmla="*/ 556 w 66"/>
                <a:gd name="T19" fmla="*/ 742 h 85"/>
                <a:gd name="T20" fmla="*/ 493 w 66"/>
                <a:gd name="T21" fmla="*/ 1140 h 85"/>
                <a:gd name="T22" fmla="*/ 860 w 66"/>
                <a:gd name="T23" fmla="*/ 1162 h 85"/>
                <a:gd name="T24" fmla="*/ 810 w 66"/>
                <a:gd name="T25" fmla="*/ 1618 h 85"/>
                <a:gd name="T26" fmla="*/ 810 w 66"/>
                <a:gd name="T27" fmla="*/ 1618 h 85"/>
                <a:gd name="T28" fmla="*/ 810 w 66"/>
                <a:gd name="T29" fmla="*/ 1618 h 85"/>
                <a:gd name="T30" fmla="*/ 986 w 66"/>
                <a:gd name="T31" fmla="*/ 1391 h 85"/>
                <a:gd name="T32" fmla="*/ 986 w 66"/>
                <a:gd name="T33" fmla="*/ 1391 h 85"/>
                <a:gd name="T34" fmla="*/ 1051 w 66"/>
                <a:gd name="T35" fmla="*/ 956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85">
                  <a:moveTo>
                    <a:pt x="66" y="50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6" y="50"/>
                  </a:lnTo>
                  <a:close/>
                </a:path>
              </a:pathLst>
            </a:custGeom>
            <a:solidFill>
              <a:srgbClr val="091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42">
              <a:extLst>
                <a:ext uri="{FF2B5EF4-FFF2-40B4-BE49-F238E27FC236}">
                  <a16:creationId xmlns:a16="http://schemas.microsoft.com/office/drawing/2014/main" id="{854F9DFD-604F-4D84-B54E-89FAE4E0C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883"/>
              <a:ext cx="41" cy="56"/>
            </a:xfrm>
            <a:custGeom>
              <a:avLst/>
              <a:gdLst>
                <a:gd name="T0" fmla="*/ 13 w 41"/>
                <a:gd name="T1" fmla="*/ 53 h 56"/>
                <a:gd name="T2" fmla="*/ 13 w 41"/>
                <a:gd name="T3" fmla="*/ 56 h 56"/>
                <a:gd name="T4" fmla="*/ 41 w 41"/>
                <a:gd name="T5" fmla="*/ 24 h 56"/>
                <a:gd name="T6" fmla="*/ 41 w 41"/>
                <a:gd name="T7" fmla="*/ 24 h 56"/>
                <a:gd name="T8" fmla="*/ 36 w 41"/>
                <a:gd name="T9" fmla="*/ 0 h 56"/>
                <a:gd name="T10" fmla="*/ 0 w 41"/>
                <a:gd name="T11" fmla="*/ 0 h 56"/>
                <a:gd name="T12" fmla="*/ 13 w 41"/>
                <a:gd name="T13" fmla="*/ 5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6">
                  <a:moveTo>
                    <a:pt x="13" y="53"/>
                  </a:moveTo>
                  <a:lnTo>
                    <a:pt x="13" y="56"/>
                  </a:lnTo>
                  <a:lnTo>
                    <a:pt x="41" y="2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91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43">
              <a:extLst>
                <a:ext uri="{FF2B5EF4-FFF2-40B4-BE49-F238E27FC236}">
                  <a16:creationId xmlns:a16="http://schemas.microsoft.com/office/drawing/2014/main" id="{DA7213C8-9542-43C4-965D-BE6D12172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120"/>
              <a:ext cx="83" cy="35"/>
            </a:xfrm>
            <a:custGeom>
              <a:avLst/>
              <a:gdLst>
                <a:gd name="T0" fmla="*/ 26 w 83"/>
                <a:gd name="T1" fmla="*/ 3 h 35"/>
                <a:gd name="T2" fmla="*/ 26 w 83"/>
                <a:gd name="T3" fmla="*/ 0 h 35"/>
                <a:gd name="T4" fmla="*/ 0 w 83"/>
                <a:gd name="T5" fmla="*/ 29 h 35"/>
                <a:gd name="T6" fmla="*/ 10 w 83"/>
                <a:gd name="T7" fmla="*/ 32 h 35"/>
                <a:gd name="T8" fmla="*/ 56 w 83"/>
                <a:gd name="T9" fmla="*/ 35 h 35"/>
                <a:gd name="T10" fmla="*/ 83 w 83"/>
                <a:gd name="T11" fmla="*/ 5 h 35"/>
                <a:gd name="T12" fmla="*/ 26 w 83"/>
                <a:gd name="T13" fmla="*/ 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35">
                  <a:moveTo>
                    <a:pt x="26" y="3"/>
                  </a:moveTo>
                  <a:lnTo>
                    <a:pt x="26" y="0"/>
                  </a:lnTo>
                  <a:lnTo>
                    <a:pt x="0" y="29"/>
                  </a:lnTo>
                  <a:lnTo>
                    <a:pt x="10" y="32"/>
                  </a:lnTo>
                  <a:lnTo>
                    <a:pt x="56" y="35"/>
                  </a:lnTo>
                  <a:lnTo>
                    <a:pt x="83" y="5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A6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44">
              <a:extLst>
                <a:ext uri="{FF2B5EF4-FFF2-40B4-BE49-F238E27FC236}">
                  <a16:creationId xmlns:a16="http://schemas.microsoft.com/office/drawing/2014/main" id="{F9FF43D5-B7CA-472F-BFAB-5913548C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064"/>
              <a:ext cx="83" cy="35"/>
            </a:xfrm>
            <a:custGeom>
              <a:avLst/>
              <a:gdLst>
                <a:gd name="T0" fmla="*/ 55 w 83"/>
                <a:gd name="T1" fmla="*/ 35 h 35"/>
                <a:gd name="T2" fmla="*/ 83 w 83"/>
                <a:gd name="T3" fmla="*/ 5 h 35"/>
                <a:gd name="T4" fmla="*/ 83 w 83"/>
                <a:gd name="T5" fmla="*/ 3 h 35"/>
                <a:gd name="T6" fmla="*/ 30 w 83"/>
                <a:gd name="T7" fmla="*/ 0 h 35"/>
                <a:gd name="T8" fmla="*/ 0 w 83"/>
                <a:gd name="T9" fmla="*/ 32 h 35"/>
                <a:gd name="T10" fmla="*/ 55 w 83"/>
                <a:gd name="T11" fmla="*/ 32 h 35"/>
                <a:gd name="T12" fmla="*/ 55 w 83"/>
                <a:gd name="T13" fmla="*/ 3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35">
                  <a:moveTo>
                    <a:pt x="55" y="35"/>
                  </a:moveTo>
                  <a:lnTo>
                    <a:pt x="83" y="5"/>
                  </a:lnTo>
                  <a:lnTo>
                    <a:pt x="83" y="3"/>
                  </a:lnTo>
                  <a:lnTo>
                    <a:pt x="30" y="0"/>
                  </a:lnTo>
                  <a:lnTo>
                    <a:pt x="0" y="32"/>
                  </a:lnTo>
                  <a:lnTo>
                    <a:pt x="55" y="32"/>
                  </a:lnTo>
                  <a:lnTo>
                    <a:pt x="55" y="35"/>
                  </a:lnTo>
                  <a:close/>
                </a:path>
              </a:pathLst>
            </a:custGeom>
            <a:solidFill>
              <a:srgbClr val="A6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45">
              <a:extLst>
                <a:ext uri="{FF2B5EF4-FFF2-40B4-BE49-F238E27FC236}">
                  <a16:creationId xmlns:a16="http://schemas.microsoft.com/office/drawing/2014/main" id="{E264557C-FFFF-4571-8086-8E9BCEE81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92"/>
              <a:ext cx="83" cy="51"/>
            </a:xfrm>
            <a:custGeom>
              <a:avLst/>
              <a:gdLst>
                <a:gd name="T0" fmla="*/ 80 w 83"/>
                <a:gd name="T1" fmla="*/ 21 h 51"/>
                <a:gd name="T2" fmla="*/ 83 w 83"/>
                <a:gd name="T3" fmla="*/ 21 h 51"/>
                <a:gd name="T4" fmla="*/ 48 w 83"/>
                <a:gd name="T5" fmla="*/ 0 h 51"/>
                <a:gd name="T6" fmla="*/ 0 w 83"/>
                <a:gd name="T7" fmla="*/ 21 h 51"/>
                <a:gd name="T8" fmla="*/ 53 w 83"/>
                <a:gd name="T9" fmla="*/ 51 h 51"/>
                <a:gd name="T10" fmla="*/ 53 w 83"/>
                <a:gd name="T11" fmla="*/ 51 h 51"/>
                <a:gd name="T12" fmla="*/ 80 w 83"/>
                <a:gd name="T13" fmla="*/ 2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51">
                  <a:moveTo>
                    <a:pt x="80" y="21"/>
                  </a:moveTo>
                  <a:lnTo>
                    <a:pt x="83" y="21"/>
                  </a:lnTo>
                  <a:lnTo>
                    <a:pt x="48" y="0"/>
                  </a:lnTo>
                  <a:lnTo>
                    <a:pt x="0" y="21"/>
                  </a:lnTo>
                  <a:lnTo>
                    <a:pt x="53" y="51"/>
                  </a:lnTo>
                  <a:lnTo>
                    <a:pt x="80" y="21"/>
                  </a:lnTo>
                  <a:close/>
                </a:path>
              </a:pathLst>
            </a:custGeom>
            <a:solidFill>
              <a:srgbClr val="A6BB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46">
              <a:extLst>
                <a:ext uri="{FF2B5EF4-FFF2-40B4-BE49-F238E27FC236}">
                  <a16:creationId xmlns:a16="http://schemas.microsoft.com/office/drawing/2014/main" id="{459DC701-61C2-4699-9ED5-C27AA4BD2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25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21 h 6"/>
                <a:gd name="T4" fmla="*/ 175 w 16"/>
                <a:gd name="T5" fmla="*/ 115 h 6"/>
                <a:gd name="T6" fmla="*/ 0 w 1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47">
              <a:extLst>
                <a:ext uri="{FF2B5EF4-FFF2-40B4-BE49-F238E27FC236}">
                  <a16:creationId xmlns:a16="http://schemas.microsoft.com/office/drawing/2014/main" id="{3E6AD212-B4BE-4928-9566-8E9E88E42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069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22 h 5"/>
                <a:gd name="T4" fmla="*/ 188 w 16"/>
                <a:gd name="T5" fmla="*/ 109 h 5"/>
                <a:gd name="T6" fmla="*/ 0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48">
              <a:extLst>
                <a:ext uri="{FF2B5EF4-FFF2-40B4-BE49-F238E27FC236}">
                  <a16:creationId xmlns:a16="http://schemas.microsoft.com/office/drawing/2014/main" id="{40271C63-E7EB-4140-AA9F-A62EAEE8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03"/>
              <a:ext cx="18" cy="26"/>
            </a:xfrm>
            <a:custGeom>
              <a:avLst/>
              <a:gdLst>
                <a:gd name="T0" fmla="*/ 0 w 7"/>
                <a:gd name="T1" fmla="*/ 0 h 10"/>
                <a:gd name="T2" fmla="*/ 118 w 7"/>
                <a:gd name="T3" fmla="*/ 68 h 10"/>
                <a:gd name="T4" fmla="*/ 0 w 7"/>
                <a:gd name="T5" fmla="*/ 177 h 10"/>
                <a:gd name="T6" fmla="*/ 0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49">
              <a:extLst>
                <a:ext uri="{FF2B5EF4-FFF2-40B4-BE49-F238E27FC236}">
                  <a16:creationId xmlns:a16="http://schemas.microsoft.com/office/drawing/2014/main" id="{636BF702-D8F9-4870-9694-7F1FB615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800"/>
              <a:ext cx="43" cy="83"/>
            </a:xfrm>
            <a:custGeom>
              <a:avLst/>
              <a:gdLst>
                <a:gd name="T0" fmla="*/ 28 w 43"/>
                <a:gd name="T1" fmla="*/ 0 h 83"/>
                <a:gd name="T2" fmla="*/ 0 w 43"/>
                <a:gd name="T3" fmla="*/ 29 h 83"/>
                <a:gd name="T4" fmla="*/ 15 w 43"/>
                <a:gd name="T5" fmla="*/ 83 h 83"/>
                <a:gd name="T6" fmla="*/ 43 w 43"/>
                <a:gd name="T7" fmla="*/ 53 h 83"/>
                <a:gd name="T8" fmla="*/ 28 w 4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28" y="0"/>
                  </a:moveTo>
                  <a:lnTo>
                    <a:pt x="0" y="29"/>
                  </a:lnTo>
                  <a:lnTo>
                    <a:pt x="15" y="83"/>
                  </a:lnTo>
                  <a:lnTo>
                    <a:pt x="43" y="5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91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50">
              <a:extLst>
                <a:ext uri="{FF2B5EF4-FFF2-40B4-BE49-F238E27FC236}">
                  <a16:creationId xmlns:a16="http://schemas.microsoft.com/office/drawing/2014/main" id="{8ADE211E-137B-4A35-8FB4-4E1A7352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797"/>
              <a:ext cx="123" cy="22"/>
            </a:xfrm>
            <a:custGeom>
              <a:avLst/>
              <a:gdLst>
                <a:gd name="T0" fmla="*/ 0 w 49"/>
                <a:gd name="T1" fmla="*/ 47 h 8"/>
                <a:gd name="T2" fmla="*/ 680 w 49"/>
                <a:gd name="T3" fmla="*/ 168 h 8"/>
                <a:gd name="T4" fmla="*/ 776 w 49"/>
                <a:gd name="T5" fmla="*/ 61 h 8"/>
                <a:gd name="T6" fmla="*/ 0 w 49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8">
                  <a:moveTo>
                    <a:pt x="0" y="2"/>
                  </a:moveTo>
                  <a:cubicBezTo>
                    <a:pt x="10" y="1"/>
                    <a:pt x="40" y="7"/>
                    <a:pt x="43" y="8"/>
                  </a:cubicBezTo>
                  <a:cubicBezTo>
                    <a:pt x="44" y="6"/>
                    <a:pt x="49" y="3"/>
                    <a:pt x="49" y="3"/>
                  </a:cubicBezTo>
                  <a:cubicBezTo>
                    <a:pt x="44" y="3"/>
                    <a:pt x="14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51">
              <a:extLst>
                <a:ext uri="{FF2B5EF4-FFF2-40B4-BE49-F238E27FC236}">
                  <a16:creationId xmlns:a16="http://schemas.microsoft.com/office/drawing/2014/main" id="{A3CD7495-1FBE-4E28-99B6-4CF6EF984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837"/>
              <a:ext cx="215" cy="355"/>
            </a:xfrm>
            <a:custGeom>
              <a:avLst/>
              <a:gdLst>
                <a:gd name="T0" fmla="*/ 175 w 86"/>
                <a:gd name="T1" fmla="*/ 1353 h 133"/>
                <a:gd name="T2" fmla="*/ 1345 w 86"/>
                <a:gd name="T3" fmla="*/ 0 h 133"/>
                <a:gd name="T4" fmla="*/ 0 w 86"/>
                <a:gd name="T5" fmla="*/ 1332 h 133"/>
                <a:gd name="T6" fmla="*/ 875 w 86"/>
                <a:gd name="T7" fmla="*/ 2530 h 133"/>
                <a:gd name="T8" fmla="*/ 175 w 86"/>
                <a:gd name="T9" fmla="*/ 135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3">
                  <a:moveTo>
                    <a:pt x="11" y="71"/>
                  </a:moveTo>
                  <a:cubicBezTo>
                    <a:pt x="11" y="39"/>
                    <a:pt x="43" y="10"/>
                    <a:pt x="86" y="0"/>
                  </a:cubicBezTo>
                  <a:cubicBezTo>
                    <a:pt x="37" y="7"/>
                    <a:pt x="0" y="36"/>
                    <a:pt x="0" y="70"/>
                  </a:cubicBezTo>
                  <a:cubicBezTo>
                    <a:pt x="0" y="98"/>
                    <a:pt x="23" y="121"/>
                    <a:pt x="56" y="133"/>
                  </a:cubicBezTo>
                  <a:cubicBezTo>
                    <a:pt x="29" y="119"/>
                    <a:pt x="11" y="95"/>
                    <a:pt x="11" y="71"/>
                  </a:cubicBezTo>
                  <a:close/>
                </a:path>
              </a:pathLst>
            </a:custGeom>
            <a:solidFill>
              <a:srgbClr val="4D7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52">
              <a:extLst>
                <a:ext uri="{FF2B5EF4-FFF2-40B4-BE49-F238E27FC236}">
                  <a16:creationId xmlns:a16="http://schemas.microsoft.com/office/drawing/2014/main" id="{D2A5B1AD-5D87-4DD5-93CA-100BB8EB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840"/>
              <a:ext cx="215" cy="355"/>
            </a:xfrm>
            <a:custGeom>
              <a:avLst/>
              <a:gdLst>
                <a:gd name="T0" fmla="*/ 875 w 86"/>
                <a:gd name="T1" fmla="*/ 2530 h 133"/>
                <a:gd name="T2" fmla="*/ 33 w 86"/>
                <a:gd name="T3" fmla="*/ 1332 h 133"/>
                <a:gd name="T4" fmla="*/ 1345 w 86"/>
                <a:gd name="T5" fmla="*/ 0 h 133"/>
                <a:gd name="T6" fmla="*/ 0 w 86"/>
                <a:gd name="T7" fmla="*/ 1332 h 133"/>
                <a:gd name="T8" fmla="*/ 875 w 86"/>
                <a:gd name="T9" fmla="*/ 253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3">
                  <a:moveTo>
                    <a:pt x="56" y="133"/>
                  </a:moveTo>
                  <a:cubicBezTo>
                    <a:pt x="23" y="121"/>
                    <a:pt x="2" y="97"/>
                    <a:pt x="2" y="70"/>
                  </a:cubicBezTo>
                  <a:cubicBezTo>
                    <a:pt x="2" y="35"/>
                    <a:pt x="37" y="6"/>
                    <a:pt x="86" y="0"/>
                  </a:cubicBezTo>
                  <a:cubicBezTo>
                    <a:pt x="37" y="6"/>
                    <a:pt x="0" y="35"/>
                    <a:pt x="0" y="70"/>
                  </a:cubicBezTo>
                  <a:cubicBezTo>
                    <a:pt x="0" y="97"/>
                    <a:pt x="23" y="121"/>
                    <a:pt x="56" y="1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53">
              <a:extLst>
                <a:ext uri="{FF2B5EF4-FFF2-40B4-BE49-F238E27FC236}">
                  <a16:creationId xmlns:a16="http://schemas.microsoft.com/office/drawing/2014/main" id="{F5CDD58E-1239-412C-A46A-CBA9951D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85"/>
              <a:ext cx="143" cy="275"/>
            </a:xfrm>
            <a:custGeom>
              <a:avLst/>
              <a:gdLst>
                <a:gd name="T0" fmla="*/ 597 w 57"/>
                <a:gd name="T1" fmla="*/ 0 h 103"/>
                <a:gd name="T2" fmla="*/ 630 w 57"/>
                <a:gd name="T3" fmla="*/ 307 h 103"/>
                <a:gd name="T4" fmla="*/ 283 w 57"/>
                <a:gd name="T5" fmla="*/ 342 h 103"/>
                <a:gd name="T6" fmla="*/ 396 w 57"/>
                <a:gd name="T7" fmla="*/ 683 h 103"/>
                <a:gd name="T8" fmla="*/ 0 w 57"/>
                <a:gd name="T9" fmla="*/ 892 h 103"/>
                <a:gd name="T10" fmla="*/ 366 w 57"/>
                <a:gd name="T11" fmla="*/ 1161 h 103"/>
                <a:gd name="T12" fmla="*/ 238 w 57"/>
                <a:gd name="T13" fmla="*/ 1541 h 103"/>
                <a:gd name="T14" fmla="*/ 567 w 57"/>
                <a:gd name="T15" fmla="*/ 1597 h 103"/>
                <a:gd name="T16" fmla="*/ 534 w 57"/>
                <a:gd name="T17" fmla="*/ 1960 h 103"/>
                <a:gd name="T18" fmla="*/ 901 w 57"/>
                <a:gd name="T19" fmla="*/ 1960 h 103"/>
                <a:gd name="T20" fmla="*/ 901 w 57"/>
                <a:gd name="T21" fmla="*/ 1960 h 103"/>
                <a:gd name="T22" fmla="*/ 554 w 57"/>
                <a:gd name="T23" fmla="*/ 1938 h 103"/>
                <a:gd name="T24" fmla="*/ 617 w 57"/>
                <a:gd name="T25" fmla="*/ 1562 h 103"/>
                <a:gd name="T26" fmla="*/ 251 w 57"/>
                <a:gd name="T27" fmla="*/ 1541 h 103"/>
                <a:gd name="T28" fmla="*/ 409 w 57"/>
                <a:gd name="T29" fmla="*/ 1140 h 103"/>
                <a:gd name="T30" fmla="*/ 33 w 57"/>
                <a:gd name="T31" fmla="*/ 892 h 103"/>
                <a:gd name="T32" fmla="*/ 429 w 57"/>
                <a:gd name="T33" fmla="*/ 705 h 103"/>
                <a:gd name="T34" fmla="*/ 301 w 57"/>
                <a:gd name="T35" fmla="*/ 363 h 103"/>
                <a:gd name="T36" fmla="*/ 680 w 57"/>
                <a:gd name="T37" fmla="*/ 342 h 103"/>
                <a:gd name="T38" fmla="*/ 597 w 57"/>
                <a:gd name="T39" fmla="*/ 0 h 1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103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32"/>
                    <a:pt x="23" y="32"/>
                    <a:pt x="25" y="36"/>
                  </a:cubicBezTo>
                  <a:cubicBezTo>
                    <a:pt x="22" y="38"/>
                    <a:pt x="0" y="47"/>
                    <a:pt x="0" y="47"/>
                  </a:cubicBezTo>
                  <a:cubicBezTo>
                    <a:pt x="0" y="47"/>
                    <a:pt x="20" y="59"/>
                    <a:pt x="23" y="61"/>
                  </a:cubicBezTo>
                  <a:cubicBezTo>
                    <a:pt x="22" y="64"/>
                    <a:pt x="15" y="81"/>
                    <a:pt x="15" y="81"/>
                  </a:cubicBezTo>
                  <a:cubicBezTo>
                    <a:pt x="15" y="81"/>
                    <a:pt x="33" y="84"/>
                    <a:pt x="36" y="84"/>
                  </a:cubicBezTo>
                  <a:cubicBezTo>
                    <a:pt x="36" y="88"/>
                    <a:pt x="34" y="103"/>
                    <a:pt x="34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39" y="102"/>
                    <a:pt x="35" y="102"/>
                  </a:cubicBezTo>
                  <a:cubicBezTo>
                    <a:pt x="36" y="99"/>
                    <a:pt x="39" y="82"/>
                    <a:pt x="39" y="82"/>
                  </a:cubicBezTo>
                  <a:cubicBezTo>
                    <a:pt x="39" y="82"/>
                    <a:pt x="21" y="81"/>
                    <a:pt x="16" y="81"/>
                  </a:cubicBezTo>
                  <a:cubicBezTo>
                    <a:pt x="18" y="76"/>
                    <a:pt x="26" y="60"/>
                    <a:pt x="26" y="60"/>
                  </a:cubicBezTo>
                  <a:cubicBezTo>
                    <a:pt x="26" y="60"/>
                    <a:pt x="7" y="50"/>
                    <a:pt x="2" y="47"/>
                  </a:cubicBezTo>
                  <a:cubicBezTo>
                    <a:pt x="8" y="45"/>
                    <a:pt x="27" y="37"/>
                    <a:pt x="27" y="37"/>
                  </a:cubicBezTo>
                  <a:cubicBezTo>
                    <a:pt x="27" y="37"/>
                    <a:pt x="21" y="23"/>
                    <a:pt x="19" y="19"/>
                  </a:cubicBezTo>
                  <a:cubicBezTo>
                    <a:pt x="23" y="18"/>
                    <a:pt x="43" y="18"/>
                    <a:pt x="43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54">
              <a:extLst>
                <a:ext uri="{FF2B5EF4-FFF2-40B4-BE49-F238E27FC236}">
                  <a16:creationId xmlns:a16="http://schemas.microsoft.com/office/drawing/2014/main" id="{30ACE6A3-5741-4BC0-BD87-311CC2F1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811"/>
              <a:ext cx="428" cy="424"/>
            </a:xfrm>
            <a:custGeom>
              <a:avLst/>
              <a:gdLst>
                <a:gd name="T0" fmla="*/ 2588 w 171"/>
                <a:gd name="T1" fmla="*/ 2901 h 159"/>
                <a:gd name="T2" fmla="*/ 1867 w 171"/>
                <a:gd name="T3" fmla="*/ 3016 h 159"/>
                <a:gd name="T4" fmla="*/ 0 w 171"/>
                <a:gd name="T5" fmla="*/ 1515 h 159"/>
                <a:gd name="T6" fmla="*/ 1867 w 171"/>
                <a:gd name="T7" fmla="*/ 0 h 159"/>
                <a:gd name="T8" fmla="*/ 2588 w 171"/>
                <a:gd name="T9" fmla="*/ 136 h 159"/>
                <a:gd name="T10" fmla="*/ 2681 w 171"/>
                <a:gd name="T11" fmla="*/ 512 h 159"/>
                <a:gd name="T12" fmla="*/ 2318 w 171"/>
                <a:gd name="T13" fmla="*/ 512 h 159"/>
                <a:gd name="T14" fmla="*/ 2400 w 171"/>
                <a:gd name="T15" fmla="*/ 909 h 159"/>
                <a:gd name="T16" fmla="*/ 2022 w 171"/>
                <a:gd name="T17" fmla="*/ 931 h 159"/>
                <a:gd name="T18" fmla="*/ 2163 w 171"/>
                <a:gd name="T19" fmla="*/ 1251 h 159"/>
                <a:gd name="T20" fmla="*/ 1785 w 171"/>
                <a:gd name="T21" fmla="*/ 1443 h 159"/>
                <a:gd name="T22" fmla="*/ 2117 w 171"/>
                <a:gd name="T23" fmla="*/ 1651 h 159"/>
                <a:gd name="T24" fmla="*/ 1972 w 171"/>
                <a:gd name="T25" fmla="*/ 2027 h 159"/>
                <a:gd name="T26" fmla="*/ 2338 w 171"/>
                <a:gd name="T27" fmla="*/ 2027 h 159"/>
                <a:gd name="T28" fmla="*/ 2275 w 171"/>
                <a:gd name="T29" fmla="*/ 2424 h 159"/>
                <a:gd name="T30" fmla="*/ 2631 w 171"/>
                <a:gd name="T31" fmla="*/ 2445 h 159"/>
                <a:gd name="T32" fmla="*/ 2588 w 171"/>
                <a:gd name="T33" fmla="*/ 2901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59">
                  <a:moveTo>
                    <a:pt x="165" y="153"/>
                  </a:moveTo>
                  <a:cubicBezTo>
                    <a:pt x="151" y="157"/>
                    <a:pt x="135" y="159"/>
                    <a:pt x="119" y="159"/>
                  </a:cubicBezTo>
                  <a:cubicBezTo>
                    <a:pt x="54" y="159"/>
                    <a:pt x="0" y="123"/>
                    <a:pt x="0" y="80"/>
                  </a:cubicBezTo>
                  <a:cubicBezTo>
                    <a:pt x="0" y="36"/>
                    <a:pt x="54" y="0"/>
                    <a:pt x="119" y="0"/>
                  </a:cubicBezTo>
                  <a:cubicBezTo>
                    <a:pt x="135" y="0"/>
                    <a:pt x="165" y="7"/>
                    <a:pt x="165" y="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5" y="153"/>
                    <a:pt x="165" y="153"/>
                    <a:pt x="165" y="15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Line 55">
              <a:extLst>
                <a:ext uri="{FF2B5EF4-FFF2-40B4-BE49-F238E27FC236}">
                  <a16:creationId xmlns:a16="http://schemas.microsoft.com/office/drawing/2014/main" id="{664EC57E-C814-4F12-83FC-A9B6DE5B26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" y="2013"/>
              <a:ext cx="30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56">
              <a:extLst>
                <a:ext uri="{FF2B5EF4-FFF2-40B4-BE49-F238E27FC236}">
                  <a16:creationId xmlns:a16="http://schemas.microsoft.com/office/drawing/2014/main" id="{9F6E0339-D7C3-43A6-A74A-C957C6072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939"/>
              <a:ext cx="50" cy="48"/>
            </a:xfrm>
            <a:custGeom>
              <a:avLst/>
              <a:gdLst>
                <a:gd name="T0" fmla="*/ 22 w 50"/>
                <a:gd name="T1" fmla="*/ 48 h 48"/>
                <a:gd name="T2" fmla="*/ 22 w 50"/>
                <a:gd name="T3" fmla="*/ 48 h 48"/>
                <a:gd name="T4" fmla="*/ 22 w 50"/>
                <a:gd name="T5" fmla="*/ 48 h 48"/>
                <a:gd name="T6" fmla="*/ 50 w 50"/>
                <a:gd name="T7" fmla="*/ 18 h 48"/>
                <a:gd name="T8" fmla="*/ 45 w 50"/>
                <a:gd name="T9" fmla="*/ 0 h 48"/>
                <a:gd name="T10" fmla="*/ 0 w 50"/>
                <a:gd name="T11" fmla="*/ 2 h 48"/>
                <a:gd name="T12" fmla="*/ 22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2" y="48"/>
                  </a:moveTo>
                  <a:lnTo>
                    <a:pt x="22" y="48"/>
                  </a:lnTo>
                  <a:lnTo>
                    <a:pt x="50" y="18"/>
                  </a:lnTo>
                  <a:lnTo>
                    <a:pt x="45" y="0"/>
                  </a:lnTo>
                  <a:lnTo>
                    <a:pt x="0" y="2"/>
                  </a:lnTo>
                  <a:lnTo>
                    <a:pt x="22" y="4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Line 57">
              <a:extLst>
                <a:ext uri="{FF2B5EF4-FFF2-40B4-BE49-F238E27FC236}">
                  <a16:creationId xmlns:a16="http://schemas.microsoft.com/office/drawing/2014/main" id="{ACAA5E68-BC18-4E41-980F-1FB178BE2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3" y="2067"/>
              <a:ext cx="28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Line 58">
              <a:extLst>
                <a:ext uri="{FF2B5EF4-FFF2-40B4-BE49-F238E27FC236}">
                  <a16:creationId xmlns:a16="http://schemas.microsoft.com/office/drawing/2014/main" id="{59C78829-D9BC-4545-854C-073506F400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1" y="2125"/>
              <a:ext cx="30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Line 59">
              <a:extLst>
                <a:ext uri="{FF2B5EF4-FFF2-40B4-BE49-F238E27FC236}">
                  <a16:creationId xmlns:a16="http://schemas.microsoft.com/office/drawing/2014/main" id="{59CD5439-42C2-4DC0-9267-4B8E32153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3" y="2120"/>
              <a:ext cx="28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Line 60">
              <a:extLst>
                <a:ext uri="{FF2B5EF4-FFF2-40B4-BE49-F238E27FC236}">
                  <a16:creationId xmlns:a16="http://schemas.microsoft.com/office/drawing/2014/main" id="{291DB7AD-15DA-46CD-A192-5B3EB0222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15" y="2064"/>
              <a:ext cx="28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61">
              <a:extLst>
                <a:ext uri="{FF2B5EF4-FFF2-40B4-BE49-F238E27FC236}">
                  <a16:creationId xmlns:a16="http://schemas.microsoft.com/office/drawing/2014/main" id="{DF121633-0471-4A06-9CC4-2F7B835E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92"/>
              <a:ext cx="166" cy="227"/>
            </a:xfrm>
            <a:custGeom>
              <a:avLst/>
              <a:gdLst>
                <a:gd name="T0" fmla="*/ 1051 w 66"/>
                <a:gd name="T1" fmla="*/ 956 h 85"/>
                <a:gd name="T2" fmla="*/ 672 w 66"/>
                <a:gd name="T3" fmla="*/ 935 h 85"/>
                <a:gd name="T4" fmla="*/ 734 w 66"/>
                <a:gd name="T5" fmla="*/ 534 h 85"/>
                <a:gd name="T6" fmla="*/ 367 w 66"/>
                <a:gd name="T7" fmla="*/ 513 h 85"/>
                <a:gd name="T8" fmla="*/ 526 w 66"/>
                <a:gd name="T9" fmla="*/ 150 h 85"/>
                <a:gd name="T10" fmla="*/ 304 w 66"/>
                <a:gd name="T11" fmla="*/ 0 h 85"/>
                <a:gd name="T12" fmla="*/ 0 w 66"/>
                <a:gd name="T13" fmla="*/ 150 h 85"/>
                <a:gd name="T14" fmla="*/ 335 w 66"/>
                <a:gd name="T15" fmla="*/ 363 h 85"/>
                <a:gd name="T16" fmla="*/ 189 w 66"/>
                <a:gd name="T17" fmla="*/ 742 h 85"/>
                <a:gd name="T18" fmla="*/ 556 w 66"/>
                <a:gd name="T19" fmla="*/ 742 h 85"/>
                <a:gd name="T20" fmla="*/ 493 w 66"/>
                <a:gd name="T21" fmla="*/ 1140 h 85"/>
                <a:gd name="T22" fmla="*/ 860 w 66"/>
                <a:gd name="T23" fmla="*/ 1162 h 85"/>
                <a:gd name="T24" fmla="*/ 810 w 66"/>
                <a:gd name="T25" fmla="*/ 1618 h 85"/>
                <a:gd name="T26" fmla="*/ 810 w 66"/>
                <a:gd name="T27" fmla="*/ 1618 h 85"/>
                <a:gd name="T28" fmla="*/ 810 w 66"/>
                <a:gd name="T29" fmla="*/ 1618 h 85"/>
                <a:gd name="T30" fmla="*/ 986 w 66"/>
                <a:gd name="T31" fmla="*/ 1391 h 85"/>
                <a:gd name="T32" fmla="*/ 986 w 66"/>
                <a:gd name="T33" fmla="*/ 1391 h 85"/>
                <a:gd name="T34" fmla="*/ 1051 w 66"/>
                <a:gd name="T35" fmla="*/ 956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85">
                  <a:moveTo>
                    <a:pt x="66" y="50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6" y="5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62">
              <a:extLst>
                <a:ext uri="{FF2B5EF4-FFF2-40B4-BE49-F238E27FC236}">
                  <a16:creationId xmlns:a16="http://schemas.microsoft.com/office/drawing/2014/main" id="{2BDE7539-826C-4C28-856A-55DE41B7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883"/>
              <a:ext cx="41" cy="56"/>
            </a:xfrm>
            <a:custGeom>
              <a:avLst/>
              <a:gdLst>
                <a:gd name="T0" fmla="*/ 13 w 41"/>
                <a:gd name="T1" fmla="*/ 53 h 56"/>
                <a:gd name="T2" fmla="*/ 13 w 41"/>
                <a:gd name="T3" fmla="*/ 56 h 56"/>
                <a:gd name="T4" fmla="*/ 41 w 41"/>
                <a:gd name="T5" fmla="*/ 24 h 56"/>
                <a:gd name="T6" fmla="*/ 41 w 41"/>
                <a:gd name="T7" fmla="*/ 24 h 56"/>
                <a:gd name="T8" fmla="*/ 36 w 41"/>
                <a:gd name="T9" fmla="*/ 0 h 56"/>
                <a:gd name="T10" fmla="*/ 0 w 41"/>
                <a:gd name="T11" fmla="*/ 0 h 56"/>
                <a:gd name="T12" fmla="*/ 13 w 41"/>
                <a:gd name="T13" fmla="*/ 5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6">
                  <a:moveTo>
                    <a:pt x="13" y="53"/>
                  </a:moveTo>
                  <a:lnTo>
                    <a:pt x="13" y="56"/>
                  </a:lnTo>
                  <a:lnTo>
                    <a:pt x="41" y="24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3" y="5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Line 63">
              <a:extLst>
                <a:ext uri="{FF2B5EF4-FFF2-40B4-BE49-F238E27FC236}">
                  <a16:creationId xmlns:a16="http://schemas.microsoft.com/office/drawing/2014/main" id="{17F018AC-40D4-4CE7-861F-5709E6075E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3" y="1797"/>
              <a:ext cx="28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64">
              <a:extLst>
                <a:ext uri="{FF2B5EF4-FFF2-40B4-BE49-F238E27FC236}">
                  <a16:creationId xmlns:a16="http://schemas.microsoft.com/office/drawing/2014/main" id="{469D2542-45E9-4559-8C0B-3783C8A0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81"/>
              <a:ext cx="391" cy="110"/>
            </a:xfrm>
            <a:custGeom>
              <a:avLst/>
              <a:gdLst>
                <a:gd name="T0" fmla="*/ 1464 w 156"/>
                <a:gd name="T1" fmla="*/ 215 h 41"/>
                <a:gd name="T2" fmla="*/ 2186 w 156"/>
                <a:gd name="T3" fmla="*/ 346 h 41"/>
                <a:gd name="T4" fmla="*/ 2281 w 156"/>
                <a:gd name="T5" fmla="*/ 735 h 41"/>
                <a:gd name="T6" fmla="*/ 2456 w 156"/>
                <a:gd name="T7" fmla="*/ 518 h 41"/>
                <a:gd name="T8" fmla="*/ 2361 w 156"/>
                <a:gd name="T9" fmla="*/ 115 h 41"/>
                <a:gd name="T10" fmla="*/ 1639 w 156"/>
                <a:gd name="T11" fmla="*/ 0 h 41"/>
                <a:gd name="T12" fmla="*/ 0 w 156"/>
                <a:gd name="T13" fmla="*/ 791 h 41"/>
                <a:gd name="T14" fmla="*/ 1464 w 156"/>
                <a:gd name="T15" fmla="*/ 215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41">
                  <a:moveTo>
                    <a:pt x="93" y="11"/>
                  </a:moveTo>
                  <a:cubicBezTo>
                    <a:pt x="109" y="11"/>
                    <a:pt x="139" y="18"/>
                    <a:pt x="139" y="1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21" y="0"/>
                    <a:pt x="104" y="0"/>
                  </a:cubicBezTo>
                  <a:cubicBezTo>
                    <a:pt x="60" y="0"/>
                    <a:pt x="21" y="16"/>
                    <a:pt x="0" y="41"/>
                  </a:cubicBezTo>
                  <a:cubicBezTo>
                    <a:pt x="22" y="23"/>
                    <a:pt x="56" y="11"/>
                    <a:pt x="9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65">
            <a:extLst>
              <a:ext uri="{FF2B5EF4-FFF2-40B4-BE49-F238E27FC236}">
                <a16:creationId xmlns:a16="http://schemas.microsoft.com/office/drawing/2014/main" id="{A89F3293-36E7-44E5-A24A-621D0327C86A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3465513"/>
            <a:ext cx="679450" cy="668337"/>
            <a:chOff x="3701" y="2307"/>
            <a:chExt cx="428" cy="421"/>
          </a:xfrm>
        </p:grpSpPr>
        <p:sp>
          <p:nvSpPr>
            <p:cNvPr id="33890" name="Freeform 66">
              <a:extLst>
                <a:ext uri="{FF2B5EF4-FFF2-40B4-BE49-F238E27FC236}">
                  <a16:creationId xmlns:a16="http://schemas.microsoft.com/office/drawing/2014/main" id="{D55D97D6-626E-463B-A7B9-E18C221B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307"/>
              <a:ext cx="428" cy="421"/>
            </a:xfrm>
            <a:custGeom>
              <a:avLst/>
              <a:gdLst>
                <a:gd name="T0" fmla="*/ 2588 w 171"/>
                <a:gd name="T1" fmla="*/ 2875 h 158"/>
                <a:gd name="T2" fmla="*/ 1867 w 171"/>
                <a:gd name="T3" fmla="*/ 2990 h 158"/>
                <a:gd name="T4" fmla="*/ 0 w 171"/>
                <a:gd name="T5" fmla="*/ 1497 h 158"/>
                <a:gd name="T6" fmla="*/ 1867 w 171"/>
                <a:gd name="T7" fmla="*/ 0 h 158"/>
                <a:gd name="T8" fmla="*/ 2588 w 171"/>
                <a:gd name="T9" fmla="*/ 115 h 158"/>
                <a:gd name="T10" fmla="*/ 2681 w 171"/>
                <a:gd name="T11" fmla="*/ 512 h 158"/>
                <a:gd name="T12" fmla="*/ 2318 w 171"/>
                <a:gd name="T13" fmla="*/ 512 h 158"/>
                <a:gd name="T14" fmla="*/ 2400 w 171"/>
                <a:gd name="T15" fmla="*/ 887 h 158"/>
                <a:gd name="T16" fmla="*/ 2022 w 171"/>
                <a:gd name="T17" fmla="*/ 909 h 158"/>
                <a:gd name="T18" fmla="*/ 2163 w 171"/>
                <a:gd name="T19" fmla="*/ 1228 h 158"/>
                <a:gd name="T20" fmla="*/ 1785 w 171"/>
                <a:gd name="T21" fmla="*/ 1420 h 158"/>
                <a:gd name="T22" fmla="*/ 2117 w 171"/>
                <a:gd name="T23" fmla="*/ 1625 h 158"/>
                <a:gd name="T24" fmla="*/ 1972 w 171"/>
                <a:gd name="T25" fmla="*/ 2001 h 158"/>
                <a:gd name="T26" fmla="*/ 2338 w 171"/>
                <a:gd name="T27" fmla="*/ 2022 h 158"/>
                <a:gd name="T28" fmla="*/ 2275 w 171"/>
                <a:gd name="T29" fmla="*/ 2422 h 158"/>
                <a:gd name="T30" fmla="*/ 2631 w 171"/>
                <a:gd name="T31" fmla="*/ 2443 h 158"/>
                <a:gd name="T32" fmla="*/ 2588 w 171"/>
                <a:gd name="T33" fmla="*/ 2875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58">
                  <a:moveTo>
                    <a:pt x="165" y="152"/>
                  </a:moveTo>
                  <a:cubicBezTo>
                    <a:pt x="151" y="156"/>
                    <a:pt x="135" y="158"/>
                    <a:pt x="119" y="158"/>
                  </a:cubicBezTo>
                  <a:cubicBezTo>
                    <a:pt x="54" y="158"/>
                    <a:pt x="0" y="123"/>
                    <a:pt x="0" y="79"/>
                  </a:cubicBezTo>
                  <a:cubicBezTo>
                    <a:pt x="0" y="35"/>
                    <a:pt x="54" y="0"/>
                    <a:pt x="119" y="0"/>
                  </a:cubicBezTo>
                  <a:cubicBezTo>
                    <a:pt x="135" y="0"/>
                    <a:pt x="165" y="6"/>
                    <a:pt x="165" y="6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5" y="152"/>
                    <a:pt x="165" y="152"/>
                    <a:pt x="165" y="152"/>
                  </a:cubicBezTo>
                  <a:close/>
                </a:path>
              </a:pathLst>
            </a:custGeom>
            <a:solidFill>
              <a:srgbClr val="09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67">
              <a:extLst>
                <a:ext uri="{FF2B5EF4-FFF2-40B4-BE49-F238E27FC236}">
                  <a16:creationId xmlns:a16="http://schemas.microsoft.com/office/drawing/2014/main" id="{82706CEB-2A10-443D-8D33-D887AE7C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331"/>
              <a:ext cx="215" cy="354"/>
            </a:xfrm>
            <a:custGeom>
              <a:avLst/>
              <a:gdLst>
                <a:gd name="T0" fmla="*/ 175 w 86"/>
                <a:gd name="T1" fmla="*/ 1339 h 133"/>
                <a:gd name="T2" fmla="*/ 1345 w 86"/>
                <a:gd name="T3" fmla="*/ 0 h 133"/>
                <a:gd name="T4" fmla="*/ 0 w 86"/>
                <a:gd name="T5" fmla="*/ 1318 h 133"/>
                <a:gd name="T6" fmla="*/ 875 w 86"/>
                <a:gd name="T7" fmla="*/ 2507 h 133"/>
                <a:gd name="T8" fmla="*/ 175 w 86"/>
                <a:gd name="T9" fmla="*/ 1339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3">
                  <a:moveTo>
                    <a:pt x="11" y="71"/>
                  </a:moveTo>
                  <a:cubicBezTo>
                    <a:pt x="11" y="39"/>
                    <a:pt x="43" y="10"/>
                    <a:pt x="86" y="0"/>
                  </a:cubicBezTo>
                  <a:cubicBezTo>
                    <a:pt x="37" y="6"/>
                    <a:pt x="0" y="35"/>
                    <a:pt x="0" y="70"/>
                  </a:cubicBezTo>
                  <a:cubicBezTo>
                    <a:pt x="0" y="97"/>
                    <a:pt x="23" y="121"/>
                    <a:pt x="56" y="133"/>
                  </a:cubicBezTo>
                  <a:cubicBezTo>
                    <a:pt x="29" y="119"/>
                    <a:pt x="11" y="95"/>
                    <a:pt x="11" y="71"/>
                  </a:cubicBezTo>
                  <a:close/>
                </a:path>
              </a:pathLst>
            </a:custGeom>
            <a:solidFill>
              <a:srgbClr val="4D7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68">
              <a:extLst>
                <a:ext uri="{FF2B5EF4-FFF2-40B4-BE49-F238E27FC236}">
                  <a16:creationId xmlns:a16="http://schemas.microsoft.com/office/drawing/2014/main" id="{A218820E-7C36-4B67-8A19-388FBEC6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331"/>
              <a:ext cx="215" cy="357"/>
            </a:xfrm>
            <a:custGeom>
              <a:avLst/>
              <a:gdLst>
                <a:gd name="T0" fmla="*/ 875 w 86"/>
                <a:gd name="T1" fmla="*/ 2534 h 134"/>
                <a:gd name="T2" fmla="*/ 33 w 86"/>
                <a:gd name="T3" fmla="*/ 1343 h 134"/>
                <a:gd name="T4" fmla="*/ 1345 w 86"/>
                <a:gd name="T5" fmla="*/ 0 h 134"/>
                <a:gd name="T6" fmla="*/ 0 w 86"/>
                <a:gd name="T7" fmla="*/ 1343 h 134"/>
                <a:gd name="T8" fmla="*/ 875 w 86"/>
                <a:gd name="T9" fmla="*/ 25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4">
                  <a:moveTo>
                    <a:pt x="56" y="134"/>
                  </a:moveTo>
                  <a:cubicBezTo>
                    <a:pt x="23" y="122"/>
                    <a:pt x="2" y="98"/>
                    <a:pt x="2" y="71"/>
                  </a:cubicBezTo>
                  <a:cubicBezTo>
                    <a:pt x="2" y="36"/>
                    <a:pt x="37" y="7"/>
                    <a:pt x="86" y="0"/>
                  </a:cubicBezTo>
                  <a:cubicBezTo>
                    <a:pt x="37" y="7"/>
                    <a:pt x="0" y="36"/>
                    <a:pt x="0" y="71"/>
                  </a:cubicBezTo>
                  <a:cubicBezTo>
                    <a:pt x="0" y="98"/>
                    <a:pt x="23" y="122"/>
                    <a:pt x="56" y="1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69">
              <a:extLst>
                <a:ext uri="{FF2B5EF4-FFF2-40B4-BE49-F238E27FC236}">
                  <a16:creationId xmlns:a16="http://schemas.microsoft.com/office/drawing/2014/main" id="{0829CBC8-7B47-4EBE-A638-0BA2D12D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379"/>
              <a:ext cx="143" cy="277"/>
            </a:xfrm>
            <a:custGeom>
              <a:avLst/>
              <a:gdLst>
                <a:gd name="T0" fmla="*/ 597 w 57"/>
                <a:gd name="T1" fmla="*/ 0 h 104"/>
                <a:gd name="T2" fmla="*/ 630 w 57"/>
                <a:gd name="T3" fmla="*/ 306 h 104"/>
                <a:gd name="T4" fmla="*/ 283 w 57"/>
                <a:gd name="T5" fmla="*/ 341 h 104"/>
                <a:gd name="T6" fmla="*/ 396 w 57"/>
                <a:gd name="T7" fmla="*/ 682 h 104"/>
                <a:gd name="T8" fmla="*/ 0 w 57"/>
                <a:gd name="T9" fmla="*/ 887 h 104"/>
                <a:gd name="T10" fmla="*/ 366 w 57"/>
                <a:gd name="T11" fmla="*/ 1148 h 104"/>
                <a:gd name="T12" fmla="*/ 238 w 57"/>
                <a:gd name="T13" fmla="*/ 1547 h 104"/>
                <a:gd name="T14" fmla="*/ 567 w 57"/>
                <a:gd name="T15" fmla="*/ 1590 h 104"/>
                <a:gd name="T16" fmla="*/ 534 w 57"/>
                <a:gd name="T17" fmla="*/ 1944 h 104"/>
                <a:gd name="T18" fmla="*/ 901 w 57"/>
                <a:gd name="T19" fmla="*/ 1966 h 104"/>
                <a:gd name="T20" fmla="*/ 901 w 57"/>
                <a:gd name="T21" fmla="*/ 1966 h 104"/>
                <a:gd name="T22" fmla="*/ 554 w 57"/>
                <a:gd name="T23" fmla="*/ 1944 h 104"/>
                <a:gd name="T24" fmla="*/ 617 w 57"/>
                <a:gd name="T25" fmla="*/ 1547 h 104"/>
                <a:gd name="T26" fmla="*/ 251 w 57"/>
                <a:gd name="T27" fmla="*/ 1531 h 104"/>
                <a:gd name="T28" fmla="*/ 409 w 57"/>
                <a:gd name="T29" fmla="*/ 1135 h 104"/>
                <a:gd name="T30" fmla="*/ 33 w 57"/>
                <a:gd name="T31" fmla="*/ 908 h 104"/>
                <a:gd name="T32" fmla="*/ 429 w 57"/>
                <a:gd name="T33" fmla="*/ 703 h 104"/>
                <a:gd name="T34" fmla="*/ 301 w 57"/>
                <a:gd name="T35" fmla="*/ 362 h 104"/>
                <a:gd name="T36" fmla="*/ 680 w 57"/>
                <a:gd name="T37" fmla="*/ 341 h 104"/>
                <a:gd name="T38" fmla="*/ 597 w 57"/>
                <a:gd name="T39" fmla="*/ 0 h 1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104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33"/>
                    <a:pt x="23" y="32"/>
                    <a:pt x="25" y="36"/>
                  </a:cubicBezTo>
                  <a:cubicBezTo>
                    <a:pt x="22" y="38"/>
                    <a:pt x="0" y="47"/>
                    <a:pt x="0" y="47"/>
                  </a:cubicBezTo>
                  <a:cubicBezTo>
                    <a:pt x="0" y="47"/>
                    <a:pt x="20" y="60"/>
                    <a:pt x="23" y="61"/>
                  </a:cubicBezTo>
                  <a:cubicBezTo>
                    <a:pt x="22" y="64"/>
                    <a:pt x="15" y="82"/>
                    <a:pt x="15" y="82"/>
                  </a:cubicBezTo>
                  <a:cubicBezTo>
                    <a:pt x="15" y="82"/>
                    <a:pt x="33" y="84"/>
                    <a:pt x="36" y="84"/>
                  </a:cubicBezTo>
                  <a:cubicBezTo>
                    <a:pt x="36" y="88"/>
                    <a:pt x="34" y="103"/>
                    <a:pt x="34" y="10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39" y="103"/>
                    <a:pt x="35" y="103"/>
                  </a:cubicBezTo>
                  <a:cubicBezTo>
                    <a:pt x="36" y="99"/>
                    <a:pt x="39" y="82"/>
                    <a:pt x="39" y="82"/>
                  </a:cubicBezTo>
                  <a:cubicBezTo>
                    <a:pt x="39" y="82"/>
                    <a:pt x="21" y="81"/>
                    <a:pt x="16" y="81"/>
                  </a:cubicBezTo>
                  <a:cubicBezTo>
                    <a:pt x="18" y="77"/>
                    <a:pt x="26" y="60"/>
                    <a:pt x="26" y="60"/>
                  </a:cubicBezTo>
                  <a:cubicBezTo>
                    <a:pt x="26" y="60"/>
                    <a:pt x="7" y="50"/>
                    <a:pt x="2" y="48"/>
                  </a:cubicBezTo>
                  <a:cubicBezTo>
                    <a:pt x="8" y="45"/>
                    <a:pt x="27" y="37"/>
                    <a:pt x="27" y="37"/>
                  </a:cubicBezTo>
                  <a:cubicBezTo>
                    <a:pt x="27" y="37"/>
                    <a:pt x="21" y="23"/>
                    <a:pt x="19" y="19"/>
                  </a:cubicBezTo>
                  <a:cubicBezTo>
                    <a:pt x="23" y="19"/>
                    <a:pt x="43" y="18"/>
                    <a:pt x="43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70">
              <a:extLst>
                <a:ext uri="{FF2B5EF4-FFF2-40B4-BE49-F238E27FC236}">
                  <a16:creationId xmlns:a16="http://schemas.microsoft.com/office/drawing/2014/main" id="{8E878989-439C-46FE-B719-4D788B3E4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307"/>
              <a:ext cx="428" cy="421"/>
            </a:xfrm>
            <a:custGeom>
              <a:avLst/>
              <a:gdLst>
                <a:gd name="T0" fmla="*/ 2588 w 171"/>
                <a:gd name="T1" fmla="*/ 2875 h 158"/>
                <a:gd name="T2" fmla="*/ 1867 w 171"/>
                <a:gd name="T3" fmla="*/ 2990 h 158"/>
                <a:gd name="T4" fmla="*/ 0 w 171"/>
                <a:gd name="T5" fmla="*/ 1497 h 158"/>
                <a:gd name="T6" fmla="*/ 1867 w 171"/>
                <a:gd name="T7" fmla="*/ 0 h 158"/>
                <a:gd name="T8" fmla="*/ 2588 w 171"/>
                <a:gd name="T9" fmla="*/ 115 h 158"/>
                <a:gd name="T10" fmla="*/ 2681 w 171"/>
                <a:gd name="T11" fmla="*/ 512 h 158"/>
                <a:gd name="T12" fmla="*/ 2318 w 171"/>
                <a:gd name="T13" fmla="*/ 512 h 158"/>
                <a:gd name="T14" fmla="*/ 2400 w 171"/>
                <a:gd name="T15" fmla="*/ 887 h 158"/>
                <a:gd name="T16" fmla="*/ 2022 w 171"/>
                <a:gd name="T17" fmla="*/ 909 h 158"/>
                <a:gd name="T18" fmla="*/ 2163 w 171"/>
                <a:gd name="T19" fmla="*/ 1228 h 158"/>
                <a:gd name="T20" fmla="*/ 1785 w 171"/>
                <a:gd name="T21" fmla="*/ 1420 h 158"/>
                <a:gd name="T22" fmla="*/ 2117 w 171"/>
                <a:gd name="T23" fmla="*/ 1625 h 158"/>
                <a:gd name="T24" fmla="*/ 1972 w 171"/>
                <a:gd name="T25" fmla="*/ 2001 h 158"/>
                <a:gd name="T26" fmla="*/ 2338 w 171"/>
                <a:gd name="T27" fmla="*/ 2022 h 158"/>
                <a:gd name="T28" fmla="*/ 2275 w 171"/>
                <a:gd name="T29" fmla="*/ 2422 h 158"/>
                <a:gd name="T30" fmla="*/ 2631 w 171"/>
                <a:gd name="T31" fmla="*/ 2443 h 158"/>
                <a:gd name="T32" fmla="*/ 2588 w 171"/>
                <a:gd name="T33" fmla="*/ 2875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58">
                  <a:moveTo>
                    <a:pt x="165" y="152"/>
                  </a:moveTo>
                  <a:cubicBezTo>
                    <a:pt x="151" y="156"/>
                    <a:pt x="135" y="158"/>
                    <a:pt x="119" y="158"/>
                  </a:cubicBezTo>
                  <a:cubicBezTo>
                    <a:pt x="54" y="158"/>
                    <a:pt x="0" y="123"/>
                    <a:pt x="0" y="79"/>
                  </a:cubicBezTo>
                  <a:cubicBezTo>
                    <a:pt x="0" y="35"/>
                    <a:pt x="54" y="0"/>
                    <a:pt x="119" y="0"/>
                  </a:cubicBezTo>
                  <a:cubicBezTo>
                    <a:pt x="135" y="0"/>
                    <a:pt x="165" y="6"/>
                    <a:pt x="165" y="6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29" y="48"/>
                    <a:pt x="129" y="48"/>
                    <a:pt x="129" y="48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5" y="152"/>
                    <a:pt x="165" y="152"/>
                    <a:pt x="165" y="1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8" name="Group 71">
            <a:extLst>
              <a:ext uri="{FF2B5EF4-FFF2-40B4-BE49-F238E27FC236}">
                <a16:creationId xmlns:a16="http://schemas.microsoft.com/office/drawing/2014/main" id="{ACF5C240-26CC-41F9-A256-535094B1B6F2}"/>
              </a:ext>
            </a:extLst>
          </p:cNvPr>
          <p:cNvGrpSpPr>
            <a:grpSpLocks/>
          </p:cNvGrpSpPr>
          <p:nvPr/>
        </p:nvGrpSpPr>
        <p:grpSpPr bwMode="auto">
          <a:xfrm>
            <a:off x="3954463" y="3841750"/>
            <a:ext cx="1339850" cy="1963738"/>
            <a:chOff x="1874" y="2832"/>
            <a:chExt cx="418" cy="613"/>
          </a:xfrm>
        </p:grpSpPr>
        <p:sp>
          <p:nvSpPr>
            <p:cNvPr id="33863" name="Freeform 72">
              <a:extLst>
                <a:ext uri="{FF2B5EF4-FFF2-40B4-BE49-F238E27FC236}">
                  <a16:creationId xmlns:a16="http://schemas.microsoft.com/office/drawing/2014/main" id="{08F5539D-C5FC-4A63-9B26-94ABCC0E6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853"/>
              <a:ext cx="388" cy="592"/>
            </a:xfrm>
            <a:custGeom>
              <a:avLst/>
              <a:gdLst>
                <a:gd name="T0" fmla="*/ 2351 w 155"/>
                <a:gd name="T1" fmla="*/ 739 h 222"/>
                <a:gd name="T2" fmla="*/ 1334 w 155"/>
                <a:gd name="T3" fmla="*/ 0 h 222"/>
                <a:gd name="T4" fmla="*/ 0 w 155"/>
                <a:gd name="T5" fmla="*/ 2104 h 222"/>
                <a:gd name="T6" fmla="*/ 1334 w 155"/>
                <a:gd name="T7" fmla="*/ 4211 h 222"/>
                <a:gd name="T8" fmla="*/ 2338 w 155"/>
                <a:gd name="T9" fmla="*/ 3491 h 222"/>
                <a:gd name="T10" fmla="*/ 2401 w 155"/>
                <a:gd name="T11" fmla="*/ 3051 h 222"/>
                <a:gd name="T12" fmla="*/ 2038 w 155"/>
                <a:gd name="T13" fmla="*/ 3037 h 222"/>
                <a:gd name="T14" fmla="*/ 2100 w 155"/>
                <a:gd name="T15" fmla="*/ 2637 h 222"/>
                <a:gd name="T16" fmla="*/ 1742 w 155"/>
                <a:gd name="T17" fmla="*/ 2637 h 222"/>
                <a:gd name="T18" fmla="*/ 1880 w 155"/>
                <a:gd name="T19" fmla="*/ 2253 h 222"/>
                <a:gd name="T20" fmla="*/ 1555 w 155"/>
                <a:gd name="T21" fmla="*/ 2048 h 222"/>
                <a:gd name="T22" fmla="*/ 1930 w 155"/>
                <a:gd name="T23" fmla="*/ 1856 h 222"/>
                <a:gd name="T24" fmla="*/ 1785 w 155"/>
                <a:gd name="T25" fmla="*/ 1536 h 222"/>
                <a:gd name="T26" fmla="*/ 2150 w 155"/>
                <a:gd name="T27" fmla="*/ 1515 h 222"/>
                <a:gd name="T28" fmla="*/ 2088 w 155"/>
                <a:gd name="T29" fmla="*/ 1117 h 222"/>
                <a:gd name="T30" fmla="*/ 2431 w 155"/>
                <a:gd name="T31" fmla="*/ 1117 h 222"/>
                <a:gd name="T32" fmla="*/ 2351 w 155"/>
                <a:gd name="T33" fmla="*/ 739 h 2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222">
                  <a:moveTo>
                    <a:pt x="150" y="39"/>
                  </a:moveTo>
                  <a:cubicBezTo>
                    <a:pt x="134" y="15"/>
                    <a:pt x="111" y="0"/>
                    <a:pt x="85" y="0"/>
                  </a:cubicBezTo>
                  <a:cubicBezTo>
                    <a:pt x="38" y="0"/>
                    <a:pt x="0" y="50"/>
                    <a:pt x="0" y="111"/>
                  </a:cubicBezTo>
                  <a:cubicBezTo>
                    <a:pt x="0" y="172"/>
                    <a:pt x="38" y="222"/>
                    <a:pt x="85" y="222"/>
                  </a:cubicBezTo>
                  <a:cubicBezTo>
                    <a:pt x="111" y="222"/>
                    <a:pt x="134" y="207"/>
                    <a:pt x="149" y="184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0" y="39"/>
                    <a:pt x="150" y="39"/>
                    <a:pt x="150" y="39"/>
                  </a:cubicBezTo>
                </a:path>
              </a:pathLst>
            </a:custGeom>
            <a:solidFill>
              <a:srgbClr val="7DC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3">
              <a:extLst>
                <a:ext uri="{FF2B5EF4-FFF2-40B4-BE49-F238E27FC236}">
                  <a16:creationId xmlns:a16="http://schemas.microsoft.com/office/drawing/2014/main" id="{F34F0398-49AB-495D-9115-62009071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832"/>
              <a:ext cx="320" cy="179"/>
            </a:xfrm>
            <a:custGeom>
              <a:avLst/>
              <a:gdLst>
                <a:gd name="T0" fmla="*/ 1908 w 128"/>
                <a:gd name="T1" fmla="*/ 671 h 67"/>
                <a:gd name="T2" fmla="*/ 938 w 128"/>
                <a:gd name="T3" fmla="*/ 0 h 67"/>
                <a:gd name="T4" fmla="*/ 0 w 128"/>
                <a:gd name="T5" fmla="*/ 492 h 67"/>
                <a:gd name="T6" fmla="*/ 720 w 128"/>
                <a:gd name="T7" fmla="*/ 150 h 67"/>
                <a:gd name="T8" fmla="*/ 1738 w 128"/>
                <a:gd name="T9" fmla="*/ 900 h 67"/>
                <a:gd name="T10" fmla="*/ 1813 w 128"/>
                <a:gd name="T11" fmla="*/ 1277 h 67"/>
                <a:gd name="T12" fmla="*/ 2000 w 128"/>
                <a:gd name="T13" fmla="*/ 1071 h 67"/>
                <a:gd name="T14" fmla="*/ 1908 w 128"/>
                <a:gd name="T15" fmla="*/ 67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67">
                  <a:moveTo>
                    <a:pt x="122" y="35"/>
                  </a:moveTo>
                  <a:cubicBezTo>
                    <a:pt x="106" y="12"/>
                    <a:pt x="86" y="0"/>
                    <a:pt x="60" y="0"/>
                  </a:cubicBezTo>
                  <a:cubicBezTo>
                    <a:pt x="38" y="0"/>
                    <a:pt x="15" y="8"/>
                    <a:pt x="0" y="26"/>
                  </a:cubicBezTo>
                  <a:cubicBezTo>
                    <a:pt x="13" y="15"/>
                    <a:pt x="29" y="8"/>
                    <a:pt x="46" y="8"/>
                  </a:cubicBezTo>
                  <a:cubicBezTo>
                    <a:pt x="72" y="8"/>
                    <a:pt x="95" y="23"/>
                    <a:pt x="111" y="4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8" y="56"/>
                    <a:pt x="128" y="56"/>
                    <a:pt x="128" y="56"/>
                  </a:cubicBezTo>
                  <a:lnTo>
                    <a:pt x="122" y="35"/>
                  </a:lnTo>
                  <a:close/>
                </a:path>
              </a:pathLst>
            </a:custGeom>
            <a:solidFill>
              <a:srgbClr val="CFE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4">
              <a:extLst>
                <a:ext uri="{FF2B5EF4-FFF2-40B4-BE49-F238E27FC236}">
                  <a16:creationId xmlns:a16="http://schemas.microsoft.com/office/drawing/2014/main" id="{E195CCEC-7974-40F5-9F17-D450E9232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872"/>
              <a:ext cx="208" cy="557"/>
            </a:xfrm>
            <a:custGeom>
              <a:avLst/>
              <a:gdLst>
                <a:gd name="T0" fmla="*/ 145 w 83"/>
                <a:gd name="T1" fmla="*/ 1967 h 209"/>
                <a:gd name="T2" fmla="*/ 1306 w 83"/>
                <a:gd name="T3" fmla="*/ 0 h 209"/>
                <a:gd name="T4" fmla="*/ 0 w 83"/>
                <a:gd name="T5" fmla="*/ 1967 h 209"/>
                <a:gd name="T6" fmla="*/ 1256 w 83"/>
                <a:gd name="T7" fmla="*/ 3955 h 209"/>
                <a:gd name="T8" fmla="*/ 145 w 83"/>
                <a:gd name="T9" fmla="*/ 1967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09">
                  <a:moveTo>
                    <a:pt x="9" y="104"/>
                  </a:moveTo>
                  <a:cubicBezTo>
                    <a:pt x="9" y="51"/>
                    <a:pt x="42" y="6"/>
                    <a:pt x="83" y="0"/>
                  </a:cubicBezTo>
                  <a:cubicBezTo>
                    <a:pt x="37" y="0"/>
                    <a:pt x="0" y="47"/>
                    <a:pt x="0" y="104"/>
                  </a:cubicBezTo>
                  <a:cubicBezTo>
                    <a:pt x="0" y="160"/>
                    <a:pt x="35" y="206"/>
                    <a:pt x="80" y="209"/>
                  </a:cubicBezTo>
                  <a:cubicBezTo>
                    <a:pt x="40" y="201"/>
                    <a:pt x="9" y="156"/>
                    <a:pt x="9" y="104"/>
                  </a:cubicBezTo>
                  <a:close/>
                </a:path>
              </a:pathLst>
            </a:custGeom>
            <a:solidFill>
              <a:srgbClr val="A9D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5">
              <a:extLst>
                <a:ext uri="{FF2B5EF4-FFF2-40B4-BE49-F238E27FC236}">
                  <a16:creationId xmlns:a16="http://schemas.microsoft.com/office/drawing/2014/main" id="{657C1014-EBC4-448D-96DC-74679410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893"/>
              <a:ext cx="130" cy="515"/>
            </a:xfrm>
            <a:custGeom>
              <a:avLst/>
              <a:gdLst>
                <a:gd name="T0" fmla="*/ 50 w 52"/>
                <a:gd name="T1" fmla="*/ 1823 h 193"/>
                <a:gd name="T2" fmla="*/ 813 w 52"/>
                <a:gd name="T3" fmla="*/ 0 h 193"/>
                <a:gd name="T4" fmla="*/ 0 w 52"/>
                <a:gd name="T5" fmla="*/ 1823 h 193"/>
                <a:gd name="T6" fmla="*/ 813 w 52"/>
                <a:gd name="T7" fmla="*/ 3666 h 193"/>
                <a:gd name="T8" fmla="*/ 50 w 52"/>
                <a:gd name="T9" fmla="*/ 1823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93">
                  <a:moveTo>
                    <a:pt x="3" y="96"/>
                  </a:moveTo>
                  <a:cubicBezTo>
                    <a:pt x="3" y="53"/>
                    <a:pt x="23" y="16"/>
                    <a:pt x="52" y="0"/>
                  </a:cubicBezTo>
                  <a:cubicBezTo>
                    <a:pt x="22" y="15"/>
                    <a:pt x="0" y="53"/>
                    <a:pt x="0" y="96"/>
                  </a:cubicBezTo>
                  <a:cubicBezTo>
                    <a:pt x="0" y="140"/>
                    <a:pt x="21" y="177"/>
                    <a:pt x="52" y="193"/>
                  </a:cubicBezTo>
                  <a:cubicBezTo>
                    <a:pt x="23" y="176"/>
                    <a:pt x="3" y="139"/>
                    <a:pt x="3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6">
              <a:extLst>
                <a:ext uri="{FF2B5EF4-FFF2-40B4-BE49-F238E27FC236}">
                  <a16:creationId xmlns:a16="http://schemas.microsoft.com/office/drawing/2014/main" id="{CE1BB45C-9CA9-461A-ABDB-4D5B34B1E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067"/>
              <a:ext cx="50" cy="48"/>
            </a:xfrm>
            <a:custGeom>
              <a:avLst/>
              <a:gdLst>
                <a:gd name="T0" fmla="*/ 23 w 50"/>
                <a:gd name="T1" fmla="*/ 48 h 48"/>
                <a:gd name="T2" fmla="*/ 23 w 50"/>
                <a:gd name="T3" fmla="*/ 48 h 48"/>
                <a:gd name="T4" fmla="*/ 23 w 50"/>
                <a:gd name="T5" fmla="*/ 48 h 48"/>
                <a:gd name="T6" fmla="*/ 50 w 50"/>
                <a:gd name="T7" fmla="*/ 18 h 48"/>
                <a:gd name="T8" fmla="*/ 43 w 50"/>
                <a:gd name="T9" fmla="*/ 0 h 48"/>
                <a:gd name="T10" fmla="*/ 0 w 50"/>
                <a:gd name="T11" fmla="*/ 2 h 48"/>
                <a:gd name="T12" fmla="*/ 23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3" y="48"/>
                  </a:moveTo>
                  <a:lnTo>
                    <a:pt x="23" y="48"/>
                  </a:lnTo>
                  <a:lnTo>
                    <a:pt x="50" y="18"/>
                  </a:lnTo>
                  <a:lnTo>
                    <a:pt x="43" y="0"/>
                  </a:lnTo>
                  <a:lnTo>
                    <a:pt x="0" y="2"/>
                  </a:lnTo>
                  <a:lnTo>
                    <a:pt x="23" y="48"/>
                  </a:lnTo>
                  <a:close/>
                </a:path>
              </a:pathLst>
            </a:custGeom>
            <a:solidFill>
              <a:srgbClr val="259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7">
              <a:extLst>
                <a:ext uri="{FF2B5EF4-FFF2-40B4-BE49-F238E27FC236}">
                  <a16:creationId xmlns:a16="http://schemas.microsoft.com/office/drawing/2014/main" id="{E91503DF-5A7B-4D71-8AC5-B76FA9487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20"/>
              <a:ext cx="162" cy="227"/>
            </a:xfrm>
            <a:custGeom>
              <a:avLst/>
              <a:gdLst>
                <a:gd name="T0" fmla="*/ 1007 w 65"/>
                <a:gd name="T1" fmla="*/ 956 h 85"/>
                <a:gd name="T2" fmla="*/ 653 w 65"/>
                <a:gd name="T3" fmla="*/ 935 h 85"/>
                <a:gd name="T4" fmla="*/ 715 w 65"/>
                <a:gd name="T5" fmla="*/ 534 h 85"/>
                <a:gd name="T6" fmla="*/ 354 w 65"/>
                <a:gd name="T7" fmla="*/ 513 h 85"/>
                <a:gd name="T8" fmla="*/ 496 w 65"/>
                <a:gd name="T9" fmla="*/ 150 h 85"/>
                <a:gd name="T10" fmla="*/ 279 w 65"/>
                <a:gd name="T11" fmla="*/ 0 h 85"/>
                <a:gd name="T12" fmla="*/ 0 w 65"/>
                <a:gd name="T13" fmla="*/ 150 h 85"/>
                <a:gd name="T14" fmla="*/ 324 w 65"/>
                <a:gd name="T15" fmla="*/ 363 h 85"/>
                <a:gd name="T16" fmla="*/ 187 w 65"/>
                <a:gd name="T17" fmla="*/ 742 h 85"/>
                <a:gd name="T18" fmla="*/ 541 w 65"/>
                <a:gd name="T19" fmla="*/ 742 h 85"/>
                <a:gd name="T20" fmla="*/ 479 w 65"/>
                <a:gd name="T21" fmla="*/ 1140 h 85"/>
                <a:gd name="T22" fmla="*/ 837 w 65"/>
                <a:gd name="T23" fmla="*/ 1162 h 85"/>
                <a:gd name="T24" fmla="*/ 778 w 65"/>
                <a:gd name="T25" fmla="*/ 1618 h 85"/>
                <a:gd name="T26" fmla="*/ 778 w 65"/>
                <a:gd name="T27" fmla="*/ 1618 h 85"/>
                <a:gd name="T28" fmla="*/ 778 w 65"/>
                <a:gd name="T29" fmla="*/ 1618 h 85"/>
                <a:gd name="T30" fmla="*/ 962 w 65"/>
                <a:gd name="T31" fmla="*/ 1391 h 85"/>
                <a:gd name="T32" fmla="*/ 962 w 65"/>
                <a:gd name="T33" fmla="*/ 1391 h 85"/>
                <a:gd name="T34" fmla="*/ 1007 w 65"/>
                <a:gd name="T35" fmla="*/ 956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85">
                  <a:moveTo>
                    <a:pt x="65" y="50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5" y="50"/>
                  </a:lnTo>
                  <a:close/>
                </a:path>
              </a:pathLst>
            </a:custGeom>
            <a:solidFill>
              <a:srgbClr val="259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8">
              <a:extLst>
                <a:ext uri="{FF2B5EF4-FFF2-40B4-BE49-F238E27FC236}">
                  <a16:creationId xmlns:a16="http://schemas.microsoft.com/office/drawing/2014/main" id="{4846AE08-CF32-463E-ACAC-9A6A54C6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3011"/>
              <a:ext cx="40" cy="56"/>
            </a:xfrm>
            <a:custGeom>
              <a:avLst/>
              <a:gdLst>
                <a:gd name="T0" fmla="*/ 10 w 40"/>
                <a:gd name="T1" fmla="*/ 53 h 56"/>
                <a:gd name="T2" fmla="*/ 10 w 40"/>
                <a:gd name="T3" fmla="*/ 56 h 56"/>
                <a:gd name="T4" fmla="*/ 40 w 40"/>
                <a:gd name="T5" fmla="*/ 24 h 56"/>
                <a:gd name="T6" fmla="*/ 40 w 40"/>
                <a:gd name="T7" fmla="*/ 24 h 56"/>
                <a:gd name="T8" fmla="*/ 35 w 40"/>
                <a:gd name="T9" fmla="*/ 0 h 56"/>
                <a:gd name="T10" fmla="*/ 0 w 40"/>
                <a:gd name="T11" fmla="*/ 0 h 56"/>
                <a:gd name="T12" fmla="*/ 10 w 40"/>
                <a:gd name="T13" fmla="*/ 5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6">
                  <a:moveTo>
                    <a:pt x="10" y="53"/>
                  </a:moveTo>
                  <a:lnTo>
                    <a:pt x="10" y="56"/>
                  </a:lnTo>
                  <a:lnTo>
                    <a:pt x="40" y="2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0" y="53"/>
                  </a:lnTo>
                  <a:close/>
                </a:path>
              </a:pathLst>
            </a:custGeom>
            <a:solidFill>
              <a:srgbClr val="259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9">
              <a:extLst>
                <a:ext uri="{FF2B5EF4-FFF2-40B4-BE49-F238E27FC236}">
                  <a16:creationId xmlns:a16="http://schemas.microsoft.com/office/drawing/2014/main" id="{7EDE6DB6-DE66-4831-AD3F-58D95B18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248"/>
              <a:ext cx="82" cy="35"/>
            </a:xfrm>
            <a:custGeom>
              <a:avLst/>
              <a:gdLst>
                <a:gd name="T0" fmla="*/ 25 w 82"/>
                <a:gd name="T1" fmla="*/ 3 h 35"/>
                <a:gd name="T2" fmla="*/ 25 w 82"/>
                <a:gd name="T3" fmla="*/ 0 h 35"/>
                <a:gd name="T4" fmla="*/ 0 w 82"/>
                <a:gd name="T5" fmla="*/ 29 h 35"/>
                <a:gd name="T6" fmla="*/ 10 w 82"/>
                <a:gd name="T7" fmla="*/ 32 h 35"/>
                <a:gd name="T8" fmla="*/ 55 w 82"/>
                <a:gd name="T9" fmla="*/ 35 h 35"/>
                <a:gd name="T10" fmla="*/ 82 w 82"/>
                <a:gd name="T11" fmla="*/ 5 h 35"/>
                <a:gd name="T12" fmla="*/ 25 w 82"/>
                <a:gd name="T13" fmla="*/ 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5">
                  <a:moveTo>
                    <a:pt x="25" y="3"/>
                  </a:moveTo>
                  <a:lnTo>
                    <a:pt x="25" y="0"/>
                  </a:lnTo>
                  <a:lnTo>
                    <a:pt x="0" y="29"/>
                  </a:lnTo>
                  <a:lnTo>
                    <a:pt x="10" y="32"/>
                  </a:lnTo>
                  <a:lnTo>
                    <a:pt x="55" y="35"/>
                  </a:lnTo>
                  <a:lnTo>
                    <a:pt x="82" y="5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CFE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80">
              <a:extLst>
                <a:ext uri="{FF2B5EF4-FFF2-40B4-BE49-F238E27FC236}">
                  <a16:creationId xmlns:a16="http://schemas.microsoft.com/office/drawing/2014/main" id="{7DC577CA-ED88-482B-B90D-1E88839D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192"/>
              <a:ext cx="83" cy="35"/>
            </a:xfrm>
            <a:custGeom>
              <a:avLst/>
              <a:gdLst>
                <a:gd name="T0" fmla="*/ 53 w 83"/>
                <a:gd name="T1" fmla="*/ 35 h 35"/>
                <a:gd name="T2" fmla="*/ 83 w 83"/>
                <a:gd name="T3" fmla="*/ 5 h 35"/>
                <a:gd name="T4" fmla="*/ 83 w 83"/>
                <a:gd name="T5" fmla="*/ 3 h 35"/>
                <a:gd name="T6" fmla="*/ 28 w 83"/>
                <a:gd name="T7" fmla="*/ 0 h 35"/>
                <a:gd name="T8" fmla="*/ 0 w 83"/>
                <a:gd name="T9" fmla="*/ 32 h 35"/>
                <a:gd name="T10" fmla="*/ 55 w 83"/>
                <a:gd name="T11" fmla="*/ 32 h 35"/>
                <a:gd name="T12" fmla="*/ 53 w 83"/>
                <a:gd name="T13" fmla="*/ 3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35">
                  <a:moveTo>
                    <a:pt x="53" y="35"/>
                  </a:moveTo>
                  <a:lnTo>
                    <a:pt x="83" y="5"/>
                  </a:lnTo>
                  <a:lnTo>
                    <a:pt x="83" y="3"/>
                  </a:lnTo>
                  <a:lnTo>
                    <a:pt x="28" y="0"/>
                  </a:lnTo>
                  <a:lnTo>
                    <a:pt x="0" y="32"/>
                  </a:lnTo>
                  <a:lnTo>
                    <a:pt x="55" y="32"/>
                  </a:lnTo>
                  <a:lnTo>
                    <a:pt x="53" y="35"/>
                  </a:lnTo>
                  <a:close/>
                </a:path>
              </a:pathLst>
            </a:custGeom>
            <a:solidFill>
              <a:srgbClr val="CFE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81">
              <a:extLst>
                <a:ext uri="{FF2B5EF4-FFF2-40B4-BE49-F238E27FC236}">
                  <a16:creationId xmlns:a16="http://schemas.microsoft.com/office/drawing/2014/main" id="{F6ED59D3-2798-4079-927E-B5E0A42E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20"/>
              <a:ext cx="80" cy="51"/>
            </a:xfrm>
            <a:custGeom>
              <a:avLst/>
              <a:gdLst>
                <a:gd name="T0" fmla="*/ 80 w 80"/>
                <a:gd name="T1" fmla="*/ 21 h 51"/>
                <a:gd name="T2" fmla="*/ 80 w 80"/>
                <a:gd name="T3" fmla="*/ 21 h 51"/>
                <a:gd name="T4" fmla="*/ 45 w 80"/>
                <a:gd name="T5" fmla="*/ 0 h 51"/>
                <a:gd name="T6" fmla="*/ 0 w 80"/>
                <a:gd name="T7" fmla="*/ 21 h 51"/>
                <a:gd name="T8" fmla="*/ 52 w 80"/>
                <a:gd name="T9" fmla="*/ 51 h 51"/>
                <a:gd name="T10" fmla="*/ 52 w 80"/>
                <a:gd name="T11" fmla="*/ 51 h 51"/>
                <a:gd name="T12" fmla="*/ 80 w 80"/>
                <a:gd name="T13" fmla="*/ 2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1">
                  <a:moveTo>
                    <a:pt x="80" y="21"/>
                  </a:moveTo>
                  <a:lnTo>
                    <a:pt x="80" y="21"/>
                  </a:lnTo>
                  <a:lnTo>
                    <a:pt x="45" y="0"/>
                  </a:lnTo>
                  <a:lnTo>
                    <a:pt x="0" y="21"/>
                  </a:lnTo>
                  <a:lnTo>
                    <a:pt x="52" y="51"/>
                  </a:lnTo>
                  <a:lnTo>
                    <a:pt x="80" y="21"/>
                  </a:lnTo>
                  <a:close/>
                </a:path>
              </a:pathLst>
            </a:custGeom>
            <a:solidFill>
              <a:srgbClr val="CFE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2">
              <a:extLst>
                <a:ext uri="{FF2B5EF4-FFF2-40B4-BE49-F238E27FC236}">
                  <a16:creationId xmlns:a16="http://schemas.microsoft.com/office/drawing/2014/main" id="{0F7094A1-CE8F-4CAA-AAE5-D9C78B6D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3253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21 h 6"/>
                <a:gd name="T4" fmla="*/ 175 w 16"/>
                <a:gd name="T5" fmla="*/ 115 h 6"/>
                <a:gd name="T6" fmla="*/ 0 w 1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3">
              <a:extLst>
                <a:ext uri="{FF2B5EF4-FFF2-40B4-BE49-F238E27FC236}">
                  <a16:creationId xmlns:a16="http://schemas.microsoft.com/office/drawing/2014/main" id="{C3F22EE0-6D8C-45E9-906F-076748DAD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197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22 h 5"/>
                <a:gd name="T4" fmla="*/ 188 w 16"/>
                <a:gd name="T5" fmla="*/ 109 h 5"/>
                <a:gd name="T6" fmla="*/ 0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4">
              <a:extLst>
                <a:ext uri="{FF2B5EF4-FFF2-40B4-BE49-F238E27FC236}">
                  <a16:creationId xmlns:a16="http://schemas.microsoft.com/office/drawing/2014/main" id="{A9F18CEA-EC4C-4536-A583-E7A71B3B4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131"/>
              <a:ext cx="15" cy="26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68 h 10"/>
                <a:gd name="T4" fmla="*/ 0 w 6"/>
                <a:gd name="T5" fmla="*/ 177 h 10"/>
                <a:gd name="T6" fmla="*/ 0 w 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7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5">
              <a:extLst>
                <a:ext uri="{FF2B5EF4-FFF2-40B4-BE49-F238E27FC236}">
                  <a16:creationId xmlns:a16="http://schemas.microsoft.com/office/drawing/2014/main" id="{EFE2EE23-C444-47B5-B863-882FD265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3013"/>
              <a:ext cx="140" cy="275"/>
            </a:xfrm>
            <a:custGeom>
              <a:avLst/>
              <a:gdLst>
                <a:gd name="T0" fmla="*/ 595 w 56"/>
                <a:gd name="T1" fmla="*/ 0 h 103"/>
                <a:gd name="T2" fmla="*/ 625 w 56"/>
                <a:gd name="T3" fmla="*/ 307 h 103"/>
                <a:gd name="T4" fmla="*/ 270 w 56"/>
                <a:gd name="T5" fmla="*/ 342 h 103"/>
                <a:gd name="T6" fmla="*/ 395 w 56"/>
                <a:gd name="T7" fmla="*/ 683 h 103"/>
                <a:gd name="T8" fmla="*/ 0 w 56"/>
                <a:gd name="T9" fmla="*/ 892 h 103"/>
                <a:gd name="T10" fmla="*/ 363 w 56"/>
                <a:gd name="T11" fmla="*/ 1161 h 103"/>
                <a:gd name="T12" fmla="*/ 238 w 56"/>
                <a:gd name="T13" fmla="*/ 1541 h 103"/>
                <a:gd name="T14" fmla="*/ 563 w 56"/>
                <a:gd name="T15" fmla="*/ 1597 h 103"/>
                <a:gd name="T16" fmla="*/ 533 w 56"/>
                <a:gd name="T17" fmla="*/ 1960 h 103"/>
                <a:gd name="T18" fmla="*/ 875 w 56"/>
                <a:gd name="T19" fmla="*/ 1960 h 103"/>
                <a:gd name="T20" fmla="*/ 875 w 56"/>
                <a:gd name="T21" fmla="*/ 1960 h 103"/>
                <a:gd name="T22" fmla="*/ 550 w 56"/>
                <a:gd name="T23" fmla="*/ 1938 h 103"/>
                <a:gd name="T24" fmla="*/ 613 w 56"/>
                <a:gd name="T25" fmla="*/ 1562 h 103"/>
                <a:gd name="T26" fmla="*/ 250 w 56"/>
                <a:gd name="T27" fmla="*/ 1541 h 103"/>
                <a:gd name="T28" fmla="*/ 408 w 56"/>
                <a:gd name="T29" fmla="*/ 1140 h 103"/>
                <a:gd name="T30" fmla="*/ 20 w 56"/>
                <a:gd name="T31" fmla="*/ 892 h 103"/>
                <a:gd name="T32" fmla="*/ 425 w 56"/>
                <a:gd name="T33" fmla="*/ 705 h 103"/>
                <a:gd name="T34" fmla="*/ 283 w 56"/>
                <a:gd name="T35" fmla="*/ 363 h 103"/>
                <a:gd name="T36" fmla="*/ 658 w 56"/>
                <a:gd name="T37" fmla="*/ 342 h 103"/>
                <a:gd name="T38" fmla="*/ 595 w 56"/>
                <a:gd name="T39" fmla="*/ 0 h 10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" h="103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3" y="32"/>
                    <a:pt x="22" y="32"/>
                    <a:pt x="25" y="36"/>
                  </a:cubicBezTo>
                  <a:cubicBezTo>
                    <a:pt x="21" y="38"/>
                    <a:pt x="0" y="47"/>
                    <a:pt x="0" y="47"/>
                  </a:cubicBezTo>
                  <a:cubicBezTo>
                    <a:pt x="0" y="47"/>
                    <a:pt x="20" y="59"/>
                    <a:pt x="23" y="61"/>
                  </a:cubicBezTo>
                  <a:cubicBezTo>
                    <a:pt x="21" y="64"/>
                    <a:pt x="15" y="81"/>
                    <a:pt x="15" y="81"/>
                  </a:cubicBezTo>
                  <a:cubicBezTo>
                    <a:pt x="15" y="81"/>
                    <a:pt x="32" y="84"/>
                    <a:pt x="36" y="84"/>
                  </a:cubicBezTo>
                  <a:cubicBezTo>
                    <a:pt x="35" y="88"/>
                    <a:pt x="34" y="103"/>
                    <a:pt x="34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39" y="102"/>
                    <a:pt x="35" y="102"/>
                  </a:cubicBezTo>
                  <a:cubicBezTo>
                    <a:pt x="36" y="99"/>
                    <a:pt x="39" y="82"/>
                    <a:pt x="39" y="82"/>
                  </a:cubicBezTo>
                  <a:cubicBezTo>
                    <a:pt x="39" y="82"/>
                    <a:pt x="20" y="81"/>
                    <a:pt x="16" y="81"/>
                  </a:cubicBezTo>
                  <a:cubicBezTo>
                    <a:pt x="18" y="76"/>
                    <a:pt x="26" y="60"/>
                    <a:pt x="26" y="60"/>
                  </a:cubicBezTo>
                  <a:cubicBezTo>
                    <a:pt x="26" y="60"/>
                    <a:pt x="7" y="50"/>
                    <a:pt x="1" y="47"/>
                  </a:cubicBezTo>
                  <a:cubicBezTo>
                    <a:pt x="7" y="45"/>
                    <a:pt x="27" y="37"/>
                    <a:pt x="27" y="37"/>
                  </a:cubicBezTo>
                  <a:cubicBezTo>
                    <a:pt x="27" y="37"/>
                    <a:pt x="20" y="23"/>
                    <a:pt x="18" y="19"/>
                  </a:cubicBezTo>
                  <a:cubicBezTo>
                    <a:pt x="23" y="18"/>
                    <a:pt x="42" y="18"/>
                    <a:pt x="42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6">
              <a:extLst>
                <a:ext uri="{FF2B5EF4-FFF2-40B4-BE49-F238E27FC236}">
                  <a16:creationId xmlns:a16="http://schemas.microsoft.com/office/drawing/2014/main" id="{D3959E79-CB24-49D0-BC4A-CC6D2B45B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928"/>
              <a:ext cx="43" cy="83"/>
            </a:xfrm>
            <a:custGeom>
              <a:avLst/>
              <a:gdLst>
                <a:gd name="T0" fmla="*/ 0 w 43"/>
                <a:gd name="T1" fmla="*/ 32 h 83"/>
                <a:gd name="T2" fmla="*/ 13 w 43"/>
                <a:gd name="T3" fmla="*/ 83 h 83"/>
                <a:gd name="T4" fmla="*/ 43 w 43"/>
                <a:gd name="T5" fmla="*/ 53 h 83"/>
                <a:gd name="T6" fmla="*/ 28 w 43"/>
                <a:gd name="T7" fmla="*/ 0 h 83"/>
                <a:gd name="T8" fmla="*/ 0 w 43"/>
                <a:gd name="T9" fmla="*/ 32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3">
                  <a:moveTo>
                    <a:pt x="0" y="32"/>
                  </a:moveTo>
                  <a:lnTo>
                    <a:pt x="13" y="83"/>
                  </a:lnTo>
                  <a:lnTo>
                    <a:pt x="43" y="53"/>
                  </a:lnTo>
                  <a:lnTo>
                    <a:pt x="28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259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7">
              <a:extLst>
                <a:ext uri="{FF2B5EF4-FFF2-40B4-BE49-F238E27FC236}">
                  <a16:creationId xmlns:a16="http://schemas.microsoft.com/office/drawing/2014/main" id="{36646194-691A-47D6-953D-CB689AD39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880"/>
              <a:ext cx="75" cy="64"/>
            </a:xfrm>
            <a:custGeom>
              <a:avLst/>
              <a:gdLst>
                <a:gd name="T0" fmla="*/ 0 w 30"/>
                <a:gd name="T1" fmla="*/ 0 h 24"/>
                <a:gd name="T2" fmla="*/ 363 w 30"/>
                <a:gd name="T3" fmla="*/ 456 h 24"/>
                <a:gd name="T4" fmla="*/ 470 w 30"/>
                <a:gd name="T5" fmla="*/ 341 h 24"/>
                <a:gd name="T6" fmla="*/ 0 w 30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4">
                  <a:moveTo>
                    <a:pt x="0" y="0"/>
                  </a:moveTo>
                  <a:cubicBezTo>
                    <a:pt x="10" y="7"/>
                    <a:pt x="21" y="20"/>
                    <a:pt x="23" y="24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7" y="18"/>
                    <a:pt x="1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8">
              <a:extLst>
                <a:ext uri="{FF2B5EF4-FFF2-40B4-BE49-F238E27FC236}">
                  <a16:creationId xmlns:a16="http://schemas.microsoft.com/office/drawing/2014/main" id="{F89738B9-73E9-4024-AC01-A73D63A8B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853"/>
              <a:ext cx="388" cy="592"/>
            </a:xfrm>
            <a:custGeom>
              <a:avLst/>
              <a:gdLst>
                <a:gd name="T0" fmla="*/ 2351 w 155"/>
                <a:gd name="T1" fmla="*/ 739 h 222"/>
                <a:gd name="T2" fmla="*/ 1334 w 155"/>
                <a:gd name="T3" fmla="*/ 0 h 222"/>
                <a:gd name="T4" fmla="*/ 0 w 155"/>
                <a:gd name="T5" fmla="*/ 2104 h 222"/>
                <a:gd name="T6" fmla="*/ 1334 w 155"/>
                <a:gd name="T7" fmla="*/ 4211 h 222"/>
                <a:gd name="T8" fmla="*/ 2338 w 155"/>
                <a:gd name="T9" fmla="*/ 3491 h 222"/>
                <a:gd name="T10" fmla="*/ 2401 w 155"/>
                <a:gd name="T11" fmla="*/ 3051 h 222"/>
                <a:gd name="T12" fmla="*/ 2038 w 155"/>
                <a:gd name="T13" fmla="*/ 3037 h 222"/>
                <a:gd name="T14" fmla="*/ 2100 w 155"/>
                <a:gd name="T15" fmla="*/ 2637 h 222"/>
                <a:gd name="T16" fmla="*/ 1742 w 155"/>
                <a:gd name="T17" fmla="*/ 2637 h 222"/>
                <a:gd name="T18" fmla="*/ 1880 w 155"/>
                <a:gd name="T19" fmla="*/ 2253 h 222"/>
                <a:gd name="T20" fmla="*/ 1555 w 155"/>
                <a:gd name="T21" fmla="*/ 2048 h 222"/>
                <a:gd name="T22" fmla="*/ 1930 w 155"/>
                <a:gd name="T23" fmla="*/ 1856 h 222"/>
                <a:gd name="T24" fmla="*/ 1785 w 155"/>
                <a:gd name="T25" fmla="*/ 1536 h 222"/>
                <a:gd name="T26" fmla="*/ 2150 w 155"/>
                <a:gd name="T27" fmla="*/ 1515 h 222"/>
                <a:gd name="T28" fmla="*/ 2088 w 155"/>
                <a:gd name="T29" fmla="*/ 1117 h 222"/>
                <a:gd name="T30" fmla="*/ 2431 w 155"/>
                <a:gd name="T31" fmla="*/ 1117 h 222"/>
                <a:gd name="T32" fmla="*/ 2351 w 155"/>
                <a:gd name="T33" fmla="*/ 739 h 2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222">
                  <a:moveTo>
                    <a:pt x="150" y="39"/>
                  </a:moveTo>
                  <a:cubicBezTo>
                    <a:pt x="134" y="15"/>
                    <a:pt x="111" y="0"/>
                    <a:pt x="85" y="0"/>
                  </a:cubicBezTo>
                  <a:cubicBezTo>
                    <a:pt x="38" y="0"/>
                    <a:pt x="0" y="50"/>
                    <a:pt x="0" y="111"/>
                  </a:cubicBezTo>
                  <a:cubicBezTo>
                    <a:pt x="0" y="172"/>
                    <a:pt x="38" y="222"/>
                    <a:pt x="85" y="222"/>
                  </a:cubicBezTo>
                  <a:cubicBezTo>
                    <a:pt x="111" y="222"/>
                    <a:pt x="134" y="207"/>
                    <a:pt x="149" y="184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0" y="39"/>
                    <a:pt x="150" y="39"/>
                    <a:pt x="150" y="3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9">
              <a:extLst>
                <a:ext uri="{FF2B5EF4-FFF2-40B4-BE49-F238E27FC236}">
                  <a16:creationId xmlns:a16="http://schemas.microsoft.com/office/drawing/2014/main" id="{45B5A141-5159-4968-9AFC-4A790EBF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832"/>
              <a:ext cx="320" cy="179"/>
            </a:xfrm>
            <a:custGeom>
              <a:avLst/>
              <a:gdLst>
                <a:gd name="T0" fmla="*/ 1908 w 128"/>
                <a:gd name="T1" fmla="*/ 671 h 67"/>
                <a:gd name="T2" fmla="*/ 938 w 128"/>
                <a:gd name="T3" fmla="*/ 0 h 67"/>
                <a:gd name="T4" fmla="*/ 0 w 128"/>
                <a:gd name="T5" fmla="*/ 492 h 67"/>
                <a:gd name="T6" fmla="*/ 720 w 128"/>
                <a:gd name="T7" fmla="*/ 150 h 67"/>
                <a:gd name="T8" fmla="*/ 1738 w 128"/>
                <a:gd name="T9" fmla="*/ 900 h 67"/>
                <a:gd name="T10" fmla="*/ 1813 w 128"/>
                <a:gd name="T11" fmla="*/ 1277 h 67"/>
                <a:gd name="T12" fmla="*/ 2000 w 128"/>
                <a:gd name="T13" fmla="*/ 1071 h 67"/>
                <a:gd name="T14" fmla="*/ 1908 w 128"/>
                <a:gd name="T15" fmla="*/ 67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" h="67">
                  <a:moveTo>
                    <a:pt x="122" y="35"/>
                  </a:moveTo>
                  <a:cubicBezTo>
                    <a:pt x="106" y="12"/>
                    <a:pt x="86" y="0"/>
                    <a:pt x="60" y="0"/>
                  </a:cubicBezTo>
                  <a:cubicBezTo>
                    <a:pt x="38" y="0"/>
                    <a:pt x="15" y="8"/>
                    <a:pt x="0" y="26"/>
                  </a:cubicBezTo>
                  <a:cubicBezTo>
                    <a:pt x="13" y="15"/>
                    <a:pt x="29" y="8"/>
                    <a:pt x="46" y="8"/>
                  </a:cubicBezTo>
                  <a:cubicBezTo>
                    <a:pt x="72" y="8"/>
                    <a:pt x="95" y="23"/>
                    <a:pt x="111" y="4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8" y="56"/>
                    <a:pt x="128" y="56"/>
                    <a:pt x="128" y="56"/>
                  </a:cubicBezTo>
                  <a:lnTo>
                    <a:pt x="122" y="3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Line 90">
              <a:extLst>
                <a:ext uri="{FF2B5EF4-FFF2-40B4-BE49-F238E27FC236}">
                  <a16:creationId xmlns:a16="http://schemas.microsoft.com/office/drawing/2014/main" id="{49166305-54D0-4E0C-824B-7F40D9D85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9" y="2928"/>
              <a:ext cx="28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Line 91">
              <a:extLst>
                <a:ext uri="{FF2B5EF4-FFF2-40B4-BE49-F238E27FC236}">
                  <a16:creationId xmlns:a16="http://schemas.microsoft.com/office/drawing/2014/main" id="{F76E31B0-84CF-4A28-944B-F073B7FFF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4" y="3141"/>
              <a:ext cx="28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2">
              <a:extLst>
                <a:ext uri="{FF2B5EF4-FFF2-40B4-BE49-F238E27FC236}">
                  <a16:creationId xmlns:a16="http://schemas.microsoft.com/office/drawing/2014/main" id="{4FA894F1-229A-4E20-ACD8-0CB728176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067"/>
              <a:ext cx="50" cy="48"/>
            </a:xfrm>
            <a:custGeom>
              <a:avLst/>
              <a:gdLst>
                <a:gd name="T0" fmla="*/ 23 w 50"/>
                <a:gd name="T1" fmla="*/ 48 h 48"/>
                <a:gd name="T2" fmla="*/ 23 w 50"/>
                <a:gd name="T3" fmla="*/ 48 h 48"/>
                <a:gd name="T4" fmla="*/ 23 w 50"/>
                <a:gd name="T5" fmla="*/ 48 h 48"/>
                <a:gd name="T6" fmla="*/ 50 w 50"/>
                <a:gd name="T7" fmla="*/ 18 h 48"/>
                <a:gd name="T8" fmla="*/ 43 w 50"/>
                <a:gd name="T9" fmla="*/ 0 h 48"/>
                <a:gd name="T10" fmla="*/ 0 w 50"/>
                <a:gd name="T11" fmla="*/ 2 h 48"/>
                <a:gd name="T12" fmla="*/ 23 w 50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8">
                  <a:moveTo>
                    <a:pt x="23" y="48"/>
                  </a:moveTo>
                  <a:lnTo>
                    <a:pt x="23" y="48"/>
                  </a:lnTo>
                  <a:lnTo>
                    <a:pt x="50" y="18"/>
                  </a:lnTo>
                  <a:lnTo>
                    <a:pt x="43" y="0"/>
                  </a:lnTo>
                  <a:lnTo>
                    <a:pt x="0" y="2"/>
                  </a:lnTo>
                  <a:lnTo>
                    <a:pt x="23" y="4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Line 93">
              <a:extLst>
                <a:ext uri="{FF2B5EF4-FFF2-40B4-BE49-F238E27FC236}">
                  <a16:creationId xmlns:a16="http://schemas.microsoft.com/office/drawing/2014/main" id="{883E0FF5-FB18-45A5-BA56-0737571EF0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9" y="3195"/>
              <a:ext cx="28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Line 94">
              <a:extLst>
                <a:ext uri="{FF2B5EF4-FFF2-40B4-BE49-F238E27FC236}">
                  <a16:creationId xmlns:a16="http://schemas.microsoft.com/office/drawing/2014/main" id="{7A314303-3558-496E-AC1D-30A3EAA9DB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99" y="3251"/>
              <a:ext cx="28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Line 95">
              <a:extLst>
                <a:ext uri="{FF2B5EF4-FFF2-40B4-BE49-F238E27FC236}">
                  <a16:creationId xmlns:a16="http://schemas.microsoft.com/office/drawing/2014/main" id="{E4C3CA01-6194-4CEF-B343-8687D2FF6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2" y="3192"/>
              <a:ext cx="27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Line 96">
              <a:extLst>
                <a:ext uri="{FF2B5EF4-FFF2-40B4-BE49-F238E27FC236}">
                  <a16:creationId xmlns:a16="http://schemas.microsoft.com/office/drawing/2014/main" id="{A1ABC5E2-1DBA-4095-B534-C6427A626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57" y="3253"/>
              <a:ext cx="27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7">
              <a:extLst>
                <a:ext uri="{FF2B5EF4-FFF2-40B4-BE49-F238E27FC236}">
                  <a16:creationId xmlns:a16="http://schemas.microsoft.com/office/drawing/2014/main" id="{02D2B1DE-2A00-434E-A4ED-18B664D29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120"/>
              <a:ext cx="162" cy="227"/>
            </a:xfrm>
            <a:custGeom>
              <a:avLst/>
              <a:gdLst>
                <a:gd name="T0" fmla="*/ 1007 w 65"/>
                <a:gd name="T1" fmla="*/ 956 h 85"/>
                <a:gd name="T2" fmla="*/ 653 w 65"/>
                <a:gd name="T3" fmla="*/ 935 h 85"/>
                <a:gd name="T4" fmla="*/ 715 w 65"/>
                <a:gd name="T5" fmla="*/ 534 h 85"/>
                <a:gd name="T6" fmla="*/ 354 w 65"/>
                <a:gd name="T7" fmla="*/ 513 h 85"/>
                <a:gd name="T8" fmla="*/ 496 w 65"/>
                <a:gd name="T9" fmla="*/ 150 h 85"/>
                <a:gd name="T10" fmla="*/ 279 w 65"/>
                <a:gd name="T11" fmla="*/ 0 h 85"/>
                <a:gd name="T12" fmla="*/ 0 w 65"/>
                <a:gd name="T13" fmla="*/ 150 h 85"/>
                <a:gd name="T14" fmla="*/ 324 w 65"/>
                <a:gd name="T15" fmla="*/ 363 h 85"/>
                <a:gd name="T16" fmla="*/ 187 w 65"/>
                <a:gd name="T17" fmla="*/ 742 h 85"/>
                <a:gd name="T18" fmla="*/ 541 w 65"/>
                <a:gd name="T19" fmla="*/ 742 h 85"/>
                <a:gd name="T20" fmla="*/ 479 w 65"/>
                <a:gd name="T21" fmla="*/ 1140 h 85"/>
                <a:gd name="T22" fmla="*/ 837 w 65"/>
                <a:gd name="T23" fmla="*/ 1162 h 85"/>
                <a:gd name="T24" fmla="*/ 778 w 65"/>
                <a:gd name="T25" fmla="*/ 1618 h 85"/>
                <a:gd name="T26" fmla="*/ 778 w 65"/>
                <a:gd name="T27" fmla="*/ 1618 h 85"/>
                <a:gd name="T28" fmla="*/ 778 w 65"/>
                <a:gd name="T29" fmla="*/ 1618 h 85"/>
                <a:gd name="T30" fmla="*/ 962 w 65"/>
                <a:gd name="T31" fmla="*/ 1391 h 85"/>
                <a:gd name="T32" fmla="*/ 962 w 65"/>
                <a:gd name="T33" fmla="*/ 1391 h 85"/>
                <a:gd name="T34" fmla="*/ 1007 w 65"/>
                <a:gd name="T35" fmla="*/ 956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85">
                  <a:moveTo>
                    <a:pt x="65" y="50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5" y="5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8">
              <a:extLst>
                <a:ext uri="{FF2B5EF4-FFF2-40B4-BE49-F238E27FC236}">
                  <a16:creationId xmlns:a16="http://schemas.microsoft.com/office/drawing/2014/main" id="{5ED53282-1F4E-43AC-BA05-DE8CB2C4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3011"/>
              <a:ext cx="40" cy="56"/>
            </a:xfrm>
            <a:custGeom>
              <a:avLst/>
              <a:gdLst>
                <a:gd name="T0" fmla="*/ 10 w 40"/>
                <a:gd name="T1" fmla="*/ 53 h 56"/>
                <a:gd name="T2" fmla="*/ 10 w 40"/>
                <a:gd name="T3" fmla="*/ 56 h 56"/>
                <a:gd name="T4" fmla="*/ 40 w 40"/>
                <a:gd name="T5" fmla="*/ 24 h 56"/>
                <a:gd name="T6" fmla="*/ 40 w 40"/>
                <a:gd name="T7" fmla="*/ 24 h 56"/>
                <a:gd name="T8" fmla="*/ 35 w 40"/>
                <a:gd name="T9" fmla="*/ 0 h 56"/>
                <a:gd name="T10" fmla="*/ 0 w 40"/>
                <a:gd name="T11" fmla="*/ 0 h 56"/>
                <a:gd name="T12" fmla="*/ 10 w 40"/>
                <a:gd name="T13" fmla="*/ 5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56">
                  <a:moveTo>
                    <a:pt x="10" y="53"/>
                  </a:moveTo>
                  <a:lnTo>
                    <a:pt x="10" y="56"/>
                  </a:lnTo>
                  <a:lnTo>
                    <a:pt x="40" y="24"/>
                  </a:lnTo>
                  <a:lnTo>
                    <a:pt x="35" y="0"/>
                  </a:lnTo>
                  <a:lnTo>
                    <a:pt x="0" y="0"/>
                  </a:lnTo>
                  <a:lnTo>
                    <a:pt x="10" y="5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9" name="Group 99">
            <a:extLst>
              <a:ext uri="{FF2B5EF4-FFF2-40B4-BE49-F238E27FC236}">
                <a16:creationId xmlns:a16="http://schemas.microsoft.com/office/drawing/2014/main" id="{BEC79727-ED44-4176-9DB7-FD463E1BD6E9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2859088"/>
            <a:ext cx="615950" cy="936625"/>
            <a:chOff x="533" y="1925"/>
            <a:chExt cx="388" cy="590"/>
          </a:xfrm>
        </p:grpSpPr>
        <p:sp>
          <p:nvSpPr>
            <p:cNvPr id="33858" name="Freeform 100">
              <a:extLst>
                <a:ext uri="{FF2B5EF4-FFF2-40B4-BE49-F238E27FC236}">
                  <a16:creationId xmlns:a16="http://schemas.microsoft.com/office/drawing/2014/main" id="{C1744B25-40DF-45BB-B8D2-C4D84A766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925"/>
              <a:ext cx="388" cy="590"/>
            </a:xfrm>
            <a:custGeom>
              <a:avLst/>
              <a:gdLst>
                <a:gd name="T0" fmla="*/ 2351 w 155"/>
                <a:gd name="T1" fmla="*/ 721 h 221"/>
                <a:gd name="T2" fmla="*/ 1334 w 155"/>
                <a:gd name="T3" fmla="*/ 0 h 221"/>
                <a:gd name="T4" fmla="*/ 0 w 155"/>
                <a:gd name="T5" fmla="*/ 2109 h 221"/>
                <a:gd name="T6" fmla="*/ 1334 w 155"/>
                <a:gd name="T7" fmla="*/ 4205 h 221"/>
                <a:gd name="T8" fmla="*/ 2338 w 155"/>
                <a:gd name="T9" fmla="*/ 3500 h 221"/>
                <a:gd name="T10" fmla="*/ 2401 w 155"/>
                <a:gd name="T11" fmla="*/ 3065 h 221"/>
                <a:gd name="T12" fmla="*/ 2038 w 155"/>
                <a:gd name="T13" fmla="*/ 3043 h 221"/>
                <a:gd name="T14" fmla="*/ 2100 w 155"/>
                <a:gd name="T15" fmla="*/ 2643 h 221"/>
                <a:gd name="T16" fmla="*/ 1742 w 155"/>
                <a:gd name="T17" fmla="*/ 2622 h 221"/>
                <a:gd name="T18" fmla="*/ 1880 w 155"/>
                <a:gd name="T19" fmla="*/ 2245 h 221"/>
                <a:gd name="T20" fmla="*/ 1555 w 155"/>
                <a:gd name="T21" fmla="*/ 2040 h 221"/>
                <a:gd name="T22" fmla="*/ 1930 w 155"/>
                <a:gd name="T23" fmla="*/ 1845 h 221"/>
                <a:gd name="T24" fmla="*/ 1785 w 155"/>
                <a:gd name="T25" fmla="*/ 1524 h 221"/>
                <a:gd name="T26" fmla="*/ 2150 w 155"/>
                <a:gd name="T27" fmla="*/ 1503 h 221"/>
                <a:gd name="T28" fmla="*/ 2088 w 155"/>
                <a:gd name="T29" fmla="*/ 1127 h 221"/>
                <a:gd name="T30" fmla="*/ 2431 w 155"/>
                <a:gd name="T31" fmla="*/ 1127 h 221"/>
                <a:gd name="T32" fmla="*/ 2351 w 155"/>
                <a:gd name="T33" fmla="*/ 721 h 2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221">
                  <a:moveTo>
                    <a:pt x="150" y="38"/>
                  </a:moveTo>
                  <a:cubicBezTo>
                    <a:pt x="134" y="15"/>
                    <a:pt x="111" y="0"/>
                    <a:pt x="85" y="0"/>
                  </a:cubicBezTo>
                  <a:cubicBezTo>
                    <a:pt x="38" y="0"/>
                    <a:pt x="0" y="50"/>
                    <a:pt x="0" y="111"/>
                  </a:cubicBezTo>
                  <a:cubicBezTo>
                    <a:pt x="0" y="172"/>
                    <a:pt x="38" y="221"/>
                    <a:pt x="85" y="221"/>
                  </a:cubicBezTo>
                  <a:cubicBezTo>
                    <a:pt x="111" y="221"/>
                    <a:pt x="134" y="207"/>
                    <a:pt x="149" y="184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0" y="38"/>
                    <a:pt x="150" y="38"/>
                    <a:pt x="150" y="38"/>
                  </a:cubicBezTo>
                </a:path>
              </a:pathLst>
            </a:custGeom>
            <a:solidFill>
              <a:srgbClr val="7DC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101">
              <a:extLst>
                <a:ext uri="{FF2B5EF4-FFF2-40B4-BE49-F238E27FC236}">
                  <a16:creationId xmlns:a16="http://schemas.microsoft.com/office/drawing/2014/main" id="{D8D5EFFD-0187-4F1E-9F24-8C0E3F47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944"/>
              <a:ext cx="208" cy="557"/>
            </a:xfrm>
            <a:custGeom>
              <a:avLst/>
              <a:gdLst>
                <a:gd name="T0" fmla="*/ 145 w 83"/>
                <a:gd name="T1" fmla="*/ 1988 h 209"/>
                <a:gd name="T2" fmla="*/ 1306 w 83"/>
                <a:gd name="T3" fmla="*/ 0 h 209"/>
                <a:gd name="T4" fmla="*/ 0 w 83"/>
                <a:gd name="T5" fmla="*/ 1988 h 209"/>
                <a:gd name="T6" fmla="*/ 1256 w 83"/>
                <a:gd name="T7" fmla="*/ 3955 h 209"/>
                <a:gd name="T8" fmla="*/ 145 w 83"/>
                <a:gd name="T9" fmla="*/ 1988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09">
                  <a:moveTo>
                    <a:pt x="9" y="105"/>
                  </a:moveTo>
                  <a:cubicBezTo>
                    <a:pt x="9" y="51"/>
                    <a:pt x="42" y="6"/>
                    <a:pt x="83" y="0"/>
                  </a:cubicBezTo>
                  <a:cubicBezTo>
                    <a:pt x="37" y="0"/>
                    <a:pt x="0" y="47"/>
                    <a:pt x="0" y="105"/>
                  </a:cubicBezTo>
                  <a:cubicBezTo>
                    <a:pt x="0" y="161"/>
                    <a:pt x="35" y="207"/>
                    <a:pt x="80" y="209"/>
                  </a:cubicBezTo>
                  <a:cubicBezTo>
                    <a:pt x="40" y="201"/>
                    <a:pt x="9" y="157"/>
                    <a:pt x="9" y="105"/>
                  </a:cubicBezTo>
                  <a:close/>
                </a:path>
              </a:pathLst>
            </a:custGeom>
            <a:solidFill>
              <a:srgbClr val="A9D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102">
              <a:extLst>
                <a:ext uri="{FF2B5EF4-FFF2-40B4-BE49-F238E27FC236}">
                  <a16:creationId xmlns:a16="http://schemas.microsoft.com/office/drawing/2014/main" id="{6083E487-1CE3-4BD8-B026-4D0768CB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965"/>
              <a:ext cx="130" cy="515"/>
            </a:xfrm>
            <a:custGeom>
              <a:avLst/>
              <a:gdLst>
                <a:gd name="T0" fmla="*/ 50 w 52"/>
                <a:gd name="T1" fmla="*/ 1844 h 193"/>
                <a:gd name="T2" fmla="*/ 813 w 52"/>
                <a:gd name="T3" fmla="*/ 0 h 193"/>
                <a:gd name="T4" fmla="*/ 0 w 52"/>
                <a:gd name="T5" fmla="*/ 1844 h 193"/>
                <a:gd name="T6" fmla="*/ 813 w 52"/>
                <a:gd name="T7" fmla="*/ 3666 h 193"/>
                <a:gd name="T8" fmla="*/ 50 w 52"/>
                <a:gd name="T9" fmla="*/ 184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93">
                  <a:moveTo>
                    <a:pt x="3" y="97"/>
                  </a:moveTo>
                  <a:cubicBezTo>
                    <a:pt x="3" y="54"/>
                    <a:pt x="23" y="17"/>
                    <a:pt x="52" y="0"/>
                  </a:cubicBezTo>
                  <a:cubicBezTo>
                    <a:pt x="22" y="16"/>
                    <a:pt x="0" y="53"/>
                    <a:pt x="0" y="97"/>
                  </a:cubicBezTo>
                  <a:cubicBezTo>
                    <a:pt x="0" y="140"/>
                    <a:pt x="21" y="177"/>
                    <a:pt x="52" y="193"/>
                  </a:cubicBezTo>
                  <a:cubicBezTo>
                    <a:pt x="23" y="176"/>
                    <a:pt x="3" y="139"/>
                    <a:pt x="3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103">
              <a:extLst>
                <a:ext uri="{FF2B5EF4-FFF2-40B4-BE49-F238E27FC236}">
                  <a16:creationId xmlns:a16="http://schemas.microsoft.com/office/drawing/2014/main" id="{03E7ACDA-46F7-4182-B2D1-0C14A51C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083"/>
              <a:ext cx="140" cy="277"/>
            </a:xfrm>
            <a:custGeom>
              <a:avLst/>
              <a:gdLst>
                <a:gd name="T0" fmla="*/ 595 w 56"/>
                <a:gd name="T1" fmla="*/ 0 h 104"/>
                <a:gd name="T2" fmla="*/ 625 w 56"/>
                <a:gd name="T3" fmla="*/ 306 h 104"/>
                <a:gd name="T4" fmla="*/ 270 w 56"/>
                <a:gd name="T5" fmla="*/ 341 h 104"/>
                <a:gd name="T6" fmla="*/ 395 w 56"/>
                <a:gd name="T7" fmla="*/ 682 h 104"/>
                <a:gd name="T8" fmla="*/ 0 w 56"/>
                <a:gd name="T9" fmla="*/ 887 h 104"/>
                <a:gd name="T10" fmla="*/ 363 w 56"/>
                <a:gd name="T11" fmla="*/ 1148 h 104"/>
                <a:gd name="T12" fmla="*/ 238 w 56"/>
                <a:gd name="T13" fmla="*/ 1547 h 104"/>
                <a:gd name="T14" fmla="*/ 563 w 56"/>
                <a:gd name="T15" fmla="*/ 1590 h 104"/>
                <a:gd name="T16" fmla="*/ 533 w 56"/>
                <a:gd name="T17" fmla="*/ 1944 h 104"/>
                <a:gd name="T18" fmla="*/ 875 w 56"/>
                <a:gd name="T19" fmla="*/ 1966 h 104"/>
                <a:gd name="T20" fmla="*/ 875 w 56"/>
                <a:gd name="T21" fmla="*/ 1966 h 104"/>
                <a:gd name="T22" fmla="*/ 550 w 56"/>
                <a:gd name="T23" fmla="*/ 1944 h 104"/>
                <a:gd name="T24" fmla="*/ 613 w 56"/>
                <a:gd name="T25" fmla="*/ 1547 h 104"/>
                <a:gd name="T26" fmla="*/ 250 w 56"/>
                <a:gd name="T27" fmla="*/ 1531 h 104"/>
                <a:gd name="T28" fmla="*/ 408 w 56"/>
                <a:gd name="T29" fmla="*/ 1135 h 104"/>
                <a:gd name="T30" fmla="*/ 33 w 56"/>
                <a:gd name="T31" fmla="*/ 908 h 104"/>
                <a:gd name="T32" fmla="*/ 425 w 56"/>
                <a:gd name="T33" fmla="*/ 703 h 104"/>
                <a:gd name="T34" fmla="*/ 283 w 56"/>
                <a:gd name="T35" fmla="*/ 362 h 104"/>
                <a:gd name="T36" fmla="*/ 658 w 56"/>
                <a:gd name="T37" fmla="*/ 341 h 104"/>
                <a:gd name="T38" fmla="*/ 595 w 56"/>
                <a:gd name="T39" fmla="*/ 0 h 1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6" h="104">
                  <a:moveTo>
                    <a:pt x="38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3" y="33"/>
                    <a:pt x="23" y="32"/>
                    <a:pt x="25" y="36"/>
                  </a:cubicBezTo>
                  <a:cubicBezTo>
                    <a:pt x="21" y="38"/>
                    <a:pt x="0" y="47"/>
                    <a:pt x="0" y="47"/>
                  </a:cubicBezTo>
                  <a:cubicBezTo>
                    <a:pt x="0" y="47"/>
                    <a:pt x="20" y="60"/>
                    <a:pt x="23" y="61"/>
                  </a:cubicBezTo>
                  <a:cubicBezTo>
                    <a:pt x="21" y="64"/>
                    <a:pt x="15" y="82"/>
                    <a:pt x="15" y="82"/>
                  </a:cubicBezTo>
                  <a:cubicBezTo>
                    <a:pt x="15" y="82"/>
                    <a:pt x="32" y="84"/>
                    <a:pt x="36" y="84"/>
                  </a:cubicBezTo>
                  <a:cubicBezTo>
                    <a:pt x="35" y="88"/>
                    <a:pt x="34" y="103"/>
                    <a:pt x="34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39" y="103"/>
                    <a:pt x="35" y="103"/>
                  </a:cubicBezTo>
                  <a:cubicBezTo>
                    <a:pt x="36" y="99"/>
                    <a:pt x="39" y="82"/>
                    <a:pt x="39" y="82"/>
                  </a:cubicBezTo>
                  <a:cubicBezTo>
                    <a:pt x="39" y="82"/>
                    <a:pt x="20" y="81"/>
                    <a:pt x="16" y="81"/>
                  </a:cubicBezTo>
                  <a:cubicBezTo>
                    <a:pt x="18" y="77"/>
                    <a:pt x="26" y="60"/>
                    <a:pt x="26" y="60"/>
                  </a:cubicBezTo>
                  <a:cubicBezTo>
                    <a:pt x="26" y="60"/>
                    <a:pt x="7" y="50"/>
                    <a:pt x="2" y="48"/>
                  </a:cubicBezTo>
                  <a:cubicBezTo>
                    <a:pt x="7" y="45"/>
                    <a:pt x="27" y="37"/>
                    <a:pt x="27" y="37"/>
                  </a:cubicBezTo>
                  <a:cubicBezTo>
                    <a:pt x="27" y="37"/>
                    <a:pt x="20" y="23"/>
                    <a:pt x="18" y="19"/>
                  </a:cubicBezTo>
                  <a:cubicBezTo>
                    <a:pt x="23" y="19"/>
                    <a:pt x="42" y="18"/>
                    <a:pt x="42" y="18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04">
              <a:extLst>
                <a:ext uri="{FF2B5EF4-FFF2-40B4-BE49-F238E27FC236}">
                  <a16:creationId xmlns:a16="http://schemas.microsoft.com/office/drawing/2014/main" id="{6F124D40-5D02-4970-9623-F94145FD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1925"/>
              <a:ext cx="388" cy="590"/>
            </a:xfrm>
            <a:custGeom>
              <a:avLst/>
              <a:gdLst>
                <a:gd name="T0" fmla="*/ 2351 w 155"/>
                <a:gd name="T1" fmla="*/ 721 h 221"/>
                <a:gd name="T2" fmla="*/ 1334 w 155"/>
                <a:gd name="T3" fmla="*/ 0 h 221"/>
                <a:gd name="T4" fmla="*/ 0 w 155"/>
                <a:gd name="T5" fmla="*/ 2109 h 221"/>
                <a:gd name="T6" fmla="*/ 1334 w 155"/>
                <a:gd name="T7" fmla="*/ 4205 h 221"/>
                <a:gd name="T8" fmla="*/ 2338 w 155"/>
                <a:gd name="T9" fmla="*/ 3500 h 221"/>
                <a:gd name="T10" fmla="*/ 2401 w 155"/>
                <a:gd name="T11" fmla="*/ 3065 h 221"/>
                <a:gd name="T12" fmla="*/ 2038 w 155"/>
                <a:gd name="T13" fmla="*/ 3043 h 221"/>
                <a:gd name="T14" fmla="*/ 2100 w 155"/>
                <a:gd name="T15" fmla="*/ 2643 h 221"/>
                <a:gd name="T16" fmla="*/ 1742 w 155"/>
                <a:gd name="T17" fmla="*/ 2622 h 221"/>
                <a:gd name="T18" fmla="*/ 1880 w 155"/>
                <a:gd name="T19" fmla="*/ 2245 h 221"/>
                <a:gd name="T20" fmla="*/ 1555 w 155"/>
                <a:gd name="T21" fmla="*/ 2040 h 221"/>
                <a:gd name="T22" fmla="*/ 1930 w 155"/>
                <a:gd name="T23" fmla="*/ 1845 h 221"/>
                <a:gd name="T24" fmla="*/ 1785 w 155"/>
                <a:gd name="T25" fmla="*/ 1524 h 221"/>
                <a:gd name="T26" fmla="*/ 2150 w 155"/>
                <a:gd name="T27" fmla="*/ 1503 h 221"/>
                <a:gd name="T28" fmla="*/ 2088 w 155"/>
                <a:gd name="T29" fmla="*/ 1127 h 221"/>
                <a:gd name="T30" fmla="*/ 2431 w 155"/>
                <a:gd name="T31" fmla="*/ 1127 h 221"/>
                <a:gd name="T32" fmla="*/ 2351 w 155"/>
                <a:gd name="T33" fmla="*/ 721 h 2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5" h="221">
                  <a:moveTo>
                    <a:pt x="150" y="38"/>
                  </a:moveTo>
                  <a:cubicBezTo>
                    <a:pt x="134" y="15"/>
                    <a:pt x="111" y="0"/>
                    <a:pt x="85" y="0"/>
                  </a:cubicBezTo>
                  <a:cubicBezTo>
                    <a:pt x="38" y="0"/>
                    <a:pt x="0" y="50"/>
                    <a:pt x="0" y="111"/>
                  </a:cubicBezTo>
                  <a:cubicBezTo>
                    <a:pt x="0" y="172"/>
                    <a:pt x="38" y="221"/>
                    <a:pt x="85" y="221"/>
                  </a:cubicBezTo>
                  <a:cubicBezTo>
                    <a:pt x="111" y="221"/>
                    <a:pt x="134" y="207"/>
                    <a:pt x="149" y="184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30" y="160"/>
                    <a:pt x="130" y="160"/>
                    <a:pt x="130" y="160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123" y="97"/>
                    <a:pt x="123" y="97"/>
                    <a:pt x="123" y="97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0" y="38"/>
                    <a:pt x="150" y="38"/>
                    <a:pt x="150" y="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800" name="Group 105">
            <a:extLst>
              <a:ext uri="{FF2B5EF4-FFF2-40B4-BE49-F238E27FC236}">
                <a16:creationId xmlns:a16="http://schemas.microsoft.com/office/drawing/2014/main" id="{C06639D2-6F7C-4AC3-8C6B-4D924DDB9E32}"/>
              </a:ext>
            </a:extLst>
          </p:cNvPr>
          <p:cNvGrpSpPr>
            <a:grpSpLocks/>
          </p:cNvGrpSpPr>
          <p:nvPr/>
        </p:nvGrpSpPr>
        <p:grpSpPr bwMode="auto">
          <a:xfrm>
            <a:off x="7388225" y="4306888"/>
            <a:ext cx="590550" cy="665162"/>
            <a:chOff x="3075" y="2837"/>
            <a:chExt cx="372" cy="419"/>
          </a:xfrm>
        </p:grpSpPr>
        <p:sp>
          <p:nvSpPr>
            <p:cNvPr id="33831" name="Freeform 106">
              <a:extLst>
                <a:ext uri="{FF2B5EF4-FFF2-40B4-BE49-F238E27FC236}">
                  <a16:creationId xmlns:a16="http://schemas.microsoft.com/office/drawing/2014/main" id="{62383219-99C3-45E3-931B-D77D15F7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67"/>
              <a:ext cx="344" cy="389"/>
            </a:xfrm>
            <a:custGeom>
              <a:avLst/>
              <a:gdLst>
                <a:gd name="T0" fmla="*/ 2044 w 138"/>
                <a:gd name="T1" fmla="*/ 2627 h 146"/>
                <a:gd name="T2" fmla="*/ 1660 w 138"/>
                <a:gd name="T3" fmla="*/ 2760 h 146"/>
                <a:gd name="T4" fmla="*/ 745 w 138"/>
                <a:gd name="T5" fmla="*/ 2760 h 146"/>
                <a:gd name="T6" fmla="*/ 0 w 138"/>
                <a:gd name="T7" fmla="*/ 1852 h 146"/>
                <a:gd name="T8" fmla="*/ 0 w 138"/>
                <a:gd name="T9" fmla="*/ 909 h 146"/>
                <a:gd name="T10" fmla="*/ 745 w 138"/>
                <a:gd name="T11" fmla="*/ 0 h 146"/>
                <a:gd name="T12" fmla="*/ 1660 w 138"/>
                <a:gd name="T13" fmla="*/ 0 h 146"/>
                <a:gd name="T14" fmla="*/ 2064 w 138"/>
                <a:gd name="T15" fmla="*/ 149 h 146"/>
                <a:gd name="T16" fmla="*/ 2064 w 138"/>
                <a:gd name="T17" fmla="*/ 149 h 146"/>
                <a:gd name="T18" fmla="*/ 2139 w 138"/>
                <a:gd name="T19" fmla="*/ 490 h 146"/>
                <a:gd name="T20" fmla="*/ 1815 w 138"/>
                <a:gd name="T21" fmla="*/ 490 h 146"/>
                <a:gd name="T22" fmla="*/ 1890 w 138"/>
                <a:gd name="T23" fmla="*/ 853 h 146"/>
                <a:gd name="T24" fmla="*/ 1565 w 138"/>
                <a:gd name="T25" fmla="*/ 874 h 146"/>
                <a:gd name="T26" fmla="*/ 1690 w 138"/>
                <a:gd name="T27" fmla="*/ 1156 h 146"/>
                <a:gd name="T28" fmla="*/ 1349 w 138"/>
                <a:gd name="T29" fmla="*/ 1327 h 146"/>
                <a:gd name="T30" fmla="*/ 1640 w 138"/>
                <a:gd name="T31" fmla="*/ 1513 h 146"/>
                <a:gd name="T32" fmla="*/ 1516 w 138"/>
                <a:gd name="T33" fmla="*/ 1852 h 146"/>
                <a:gd name="T34" fmla="*/ 1827 w 138"/>
                <a:gd name="T35" fmla="*/ 1852 h 146"/>
                <a:gd name="T36" fmla="*/ 1782 w 138"/>
                <a:gd name="T37" fmla="*/ 2214 h 146"/>
                <a:gd name="T38" fmla="*/ 2106 w 138"/>
                <a:gd name="T39" fmla="*/ 2230 h 146"/>
                <a:gd name="T40" fmla="*/ 2044 w 138"/>
                <a:gd name="T41" fmla="*/ 2627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46">
                  <a:moveTo>
                    <a:pt x="132" y="139"/>
                  </a:moveTo>
                  <a:cubicBezTo>
                    <a:pt x="125" y="144"/>
                    <a:pt x="116" y="146"/>
                    <a:pt x="10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21" y="146"/>
                    <a:pt x="0" y="125"/>
                    <a:pt x="0" y="9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0"/>
                    <a:pt x="125" y="3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36" y="118"/>
                    <a:pt x="136" y="118"/>
                    <a:pt x="136" y="118"/>
                  </a:cubicBezTo>
                  <a:lnTo>
                    <a:pt x="132" y="139"/>
                  </a:lnTo>
                  <a:close/>
                </a:path>
              </a:pathLst>
            </a:custGeom>
            <a:solidFill>
              <a:srgbClr val="E5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07">
              <a:extLst>
                <a:ext uri="{FF2B5EF4-FFF2-40B4-BE49-F238E27FC236}">
                  <a16:creationId xmlns:a16="http://schemas.microsoft.com/office/drawing/2014/main" id="{9693BA32-E82E-451D-A932-BD463CE0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837"/>
              <a:ext cx="355" cy="99"/>
            </a:xfrm>
            <a:custGeom>
              <a:avLst/>
              <a:gdLst>
                <a:gd name="T0" fmla="*/ 2145 w 142"/>
                <a:gd name="T1" fmla="*/ 136 h 37"/>
                <a:gd name="T2" fmla="*/ 2145 w 142"/>
                <a:gd name="T3" fmla="*/ 136 h 37"/>
                <a:gd name="T4" fmla="*/ 1738 w 142"/>
                <a:gd name="T5" fmla="*/ 0 h 37"/>
                <a:gd name="T6" fmla="*/ 813 w 142"/>
                <a:gd name="T7" fmla="*/ 0 h 37"/>
                <a:gd name="T8" fmla="*/ 0 w 142"/>
                <a:gd name="T9" fmla="*/ 650 h 37"/>
                <a:gd name="T10" fmla="*/ 645 w 142"/>
                <a:gd name="T11" fmla="*/ 209 h 37"/>
                <a:gd name="T12" fmla="*/ 1563 w 142"/>
                <a:gd name="T13" fmla="*/ 209 h 37"/>
                <a:gd name="T14" fmla="*/ 1970 w 142"/>
                <a:gd name="T15" fmla="*/ 364 h 37"/>
                <a:gd name="T16" fmla="*/ 1970 w 142"/>
                <a:gd name="T17" fmla="*/ 364 h 37"/>
                <a:gd name="T18" fmla="*/ 2050 w 142"/>
                <a:gd name="T19" fmla="*/ 709 h 37"/>
                <a:gd name="T20" fmla="*/ 2220 w 142"/>
                <a:gd name="T21" fmla="*/ 500 h 37"/>
                <a:gd name="T22" fmla="*/ 2145 w 142"/>
                <a:gd name="T23" fmla="*/ 136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7">
                  <a:moveTo>
                    <a:pt x="137" y="7"/>
                  </a:moveTo>
                  <a:cubicBezTo>
                    <a:pt x="137" y="7"/>
                    <a:pt x="137" y="7"/>
                    <a:pt x="137" y="7"/>
                  </a:cubicBezTo>
                  <a:cubicBezTo>
                    <a:pt x="129" y="3"/>
                    <a:pt x="121" y="0"/>
                    <a:pt x="11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1" y="0"/>
                    <a:pt x="9" y="14"/>
                    <a:pt x="0" y="34"/>
                  </a:cubicBezTo>
                  <a:cubicBezTo>
                    <a:pt x="8" y="20"/>
                    <a:pt x="23" y="11"/>
                    <a:pt x="41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9" y="11"/>
                    <a:pt x="118" y="14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42" y="26"/>
                    <a:pt x="142" y="26"/>
                    <a:pt x="142" y="26"/>
                  </a:cubicBezTo>
                  <a:lnTo>
                    <a:pt x="137" y="7"/>
                  </a:lnTo>
                  <a:close/>
                </a:path>
              </a:pathLst>
            </a:custGeom>
            <a:solidFill>
              <a:srgbClr val="F49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108">
              <a:extLst>
                <a:ext uri="{FF2B5EF4-FFF2-40B4-BE49-F238E27FC236}">
                  <a16:creationId xmlns:a16="http://schemas.microsoft.com/office/drawing/2014/main" id="{FCF10CF3-1265-4C2F-9BEF-551B5405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880"/>
              <a:ext cx="100" cy="365"/>
            </a:xfrm>
            <a:custGeom>
              <a:avLst/>
              <a:gdLst>
                <a:gd name="T0" fmla="*/ 83 w 40"/>
                <a:gd name="T1" fmla="*/ 1740 h 137"/>
                <a:gd name="T2" fmla="*/ 83 w 40"/>
                <a:gd name="T3" fmla="*/ 874 h 137"/>
                <a:gd name="T4" fmla="*/ 625 w 40"/>
                <a:gd name="T5" fmla="*/ 0 h 137"/>
                <a:gd name="T6" fmla="*/ 0 w 40"/>
                <a:gd name="T7" fmla="*/ 874 h 137"/>
                <a:gd name="T8" fmla="*/ 0 w 40"/>
                <a:gd name="T9" fmla="*/ 1740 h 137"/>
                <a:gd name="T10" fmla="*/ 595 w 40"/>
                <a:gd name="T11" fmla="*/ 2590 h 137"/>
                <a:gd name="T12" fmla="*/ 83 w 40"/>
                <a:gd name="T13" fmla="*/ 174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5" y="92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5" y="25"/>
                    <a:pt x="20" y="5"/>
                    <a:pt x="40" y="0"/>
                  </a:cubicBezTo>
                  <a:cubicBezTo>
                    <a:pt x="17" y="2"/>
                    <a:pt x="0" y="24"/>
                    <a:pt x="0" y="4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5"/>
                    <a:pt x="16" y="134"/>
                    <a:pt x="38" y="137"/>
                  </a:cubicBezTo>
                  <a:cubicBezTo>
                    <a:pt x="19" y="132"/>
                    <a:pt x="5" y="114"/>
                    <a:pt x="5" y="92"/>
                  </a:cubicBezTo>
                  <a:close/>
                </a:path>
              </a:pathLst>
            </a:custGeom>
            <a:solidFill>
              <a:srgbClr val="EF6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109">
              <a:extLst>
                <a:ext uri="{FF2B5EF4-FFF2-40B4-BE49-F238E27FC236}">
                  <a16:creationId xmlns:a16="http://schemas.microsoft.com/office/drawing/2014/main" id="{BD16D2F2-EE2D-455D-8B78-DAE754C23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987"/>
              <a:ext cx="45" cy="42"/>
            </a:xfrm>
            <a:custGeom>
              <a:avLst/>
              <a:gdLst>
                <a:gd name="T0" fmla="*/ 20 w 45"/>
                <a:gd name="T1" fmla="*/ 42 h 42"/>
                <a:gd name="T2" fmla="*/ 17 w 45"/>
                <a:gd name="T3" fmla="*/ 42 h 42"/>
                <a:gd name="T4" fmla="*/ 20 w 45"/>
                <a:gd name="T5" fmla="*/ 42 h 42"/>
                <a:gd name="T6" fmla="*/ 45 w 45"/>
                <a:gd name="T7" fmla="*/ 16 h 42"/>
                <a:gd name="T8" fmla="*/ 37 w 45"/>
                <a:gd name="T9" fmla="*/ 0 h 42"/>
                <a:gd name="T10" fmla="*/ 0 w 45"/>
                <a:gd name="T11" fmla="*/ 2 h 42"/>
                <a:gd name="T12" fmla="*/ 20 w 45"/>
                <a:gd name="T13" fmla="*/ 4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20" y="42"/>
                  </a:moveTo>
                  <a:lnTo>
                    <a:pt x="17" y="42"/>
                  </a:lnTo>
                  <a:lnTo>
                    <a:pt x="20" y="42"/>
                  </a:lnTo>
                  <a:lnTo>
                    <a:pt x="45" y="16"/>
                  </a:lnTo>
                  <a:lnTo>
                    <a:pt x="37" y="0"/>
                  </a:lnTo>
                  <a:lnTo>
                    <a:pt x="0" y="2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110">
              <a:extLst>
                <a:ext uri="{FF2B5EF4-FFF2-40B4-BE49-F238E27FC236}">
                  <a16:creationId xmlns:a16="http://schemas.microsoft.com/office/drawing/2014/main" id="{04571FB4-56A5-4B12-B011-B3F61148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035"/>
              <a:ext cx="147" cy="200"/>
            </a:xfrm>
            <a:custGeom>
              <a:avLst/>
              <a:gdLst>
                <a:gd name="T0" fmla="*/ 912 w 59"/>
                <a:gd name="T1" fmla="*/ 832 h 75"/>
                <a:gd name="T2" fmla="*/ 590 w 59"/>
                <a:gd name="T3" fmla="*/ 819 h 75"/>
                <a:gd name="T4" fmla="*/ 633 w 59"/>
                <a:gd name="T5" fmla="*/ 477 h 75"/>
                <a:gd name="T6" fmla="*/ 324 w 59"/>
                <a:gd name="T7" fmla="*/ 456 h 75"/>
                <a:gd name="T8" fmla="*/ 446 w 59"/>
                <a:gd name="T9" fmla="*/ 115 h 75"/>
                <a:gd name="T10" fmla="*/ 262 w 59"/>
                <a:gd name="T11" fmla="*/ 0 h 75"/>
                <a:gd name="T12" fmla="*/ 0 w 59"/>
                <a:gd name="T13" fmla="*/ 136 h 75"/>
                <a:gd name="T14" fmla="*/ 292 w 59"/>
                <a:gd name="T15" fmla="*/ 320 h 75"/>
                <a:gd name="T16" fmla="*/ 167 w 59"/>
                <a:gd name="T17" fmla="*/ 648 h 75"/>
                <a:gd name="T18" fmla="*/ 478 w 59"/>
                <a:gd name="T19" fmla="*/ 661 h 75"/>
                <a:gd name="T20" fmla="*/ 434 w 59"/>
                <a:gd name="T21" fmla="*/ 1003 h 75"/>
                <a:gd name="T22" fmla="*/ 757 w 59"/>
                <a:gd name="T23" fmla="*/ 1045 h 75"/>
                <a:gd name="T24" fmla="*/ 695 w 59"/>
                <a:gd name="T25" fmla="*/ 1421 h 75"/>
                <a:gd name="T26" fmla="*/ 695 w 59"/>
                <a:gd name="T27" fmla="*/ 1421 h 75"/>
                <a:gd name="T28" fmla="*/ 695 w 59"/>
                <a:gd name="T29" fmla="*/ 1421 h 75"/>
                <a:gd name="T30" fmla="*/ 870 w 59"/>
                <a:gd name="T31" fmla="*/ 1229 h 75"/>
                <a:gd name="T32" fmla="*/ 850 w 59"/>
                <a:gd name="T33" fmla="*/ 1229 h 75"/>
                <a:gd name="T34" fmla="*/ 912 w 59"/>
                <a:gd name="T35" fmla="*/ 832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75">
                  <a:moveTo>
                    <a:pt x="59" y="44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5" y="65"/>
                    <a:pt x="55" y="65"/>
                    <a:pt x="55" y="65"/>
                  </a:cubicBezTo>
                  <a:lnTo>
                    <a:pt x="59" y="44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111">
              <a:extLst>
                <a:ext uri="{FF2B5EF4-FFF2-40B4-BE49-F238E27FC236}">
                  <a16:creationId xmlns:a16="http://schemas.microsoft.com/office/drawing/2014/main" id="{5BF1D166-59D7-421F-9806-73F8BA48B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859"/>
              <a:ext cx="40" cy="77"/>
            </a:xfrm>
            <a:custGeom>
              <a:avLst/>
              <a:gdLst>
                <a:gd name="T0" fmla="*/ 12 w 40"/>
                <a:gd name="T1" fmla="*/ 77 h 77"/>
                <a:gd name="T2" fmla="*/ 40 w 40"/>
                <a:gd name="T3" fmla="*/ 48 h 77"/>
                <a:gd name="T4" fmla="*/ 27 w 40"/>
                <a:gd name="T5" fmla="*/ 0 h 77"/>
                <a:gd name="T6" fmla="*/ 0 w 40"/>
                <a:gd name="T7" fmla="*/ 32 h 77"/>
                <a:gd name="T8" fmla="*/ 12 w 40"/>
                <a:gd name="T9" fmla="*/ 77 h 77"/>
                <a:gd name="T10" fmla="*/ 12 w 40"/>
                <a:gd name="T11" fmla="*/ 77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77">
                  <a:moveTo>
                    <a:pt x="12" y="77"/>
                  </a:moveTo>
                  <a:lnTo>
                    <a:pt x="40" y="48"/>
                  </a:lnTo>
                  <a:lnTo>
                    <a:pt x="27" y="0"/>
                  </a:lnTo>
                  <a:lnTo>
                    <a:pt x="0" y="32"/>
                  </a:lnTo>
                  <a:lnTo>
                    <a:pt x="12" y="77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12">
              <a:extLst>
                <a:ext uri="{FF2B5EF4-FFF2-40B4-BE49-F238E27FC236}">
                  <a16:creationId xmlns:a16="http://schemas.microsoft.com/office/drawing/2014/main" id="{BFA21D60-F762-4F16-A230-2B3749DE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936"/>
              <a:ext cx="37" cy="51"/>
            </a:xfrm>
            <a:custGeom>
              <a:avLst/>
              <a:gdLst>
                <a:gd name="T0" fmla="*/ 12 w 37"/>
                <a:gd name="T1" fmla="*/ 48 h 51"/>
                <a:gd name="T2" fmla="*/ 12 w 37"/>
                <a:gd name="T3" fmla="*/ 51 h 51"/>
                <a:gd name="T4" fmla="*/ 37 w 37"/>
                <a:gd name="T5" fmla="*/ 21 h 51"/>
                <a:gd name="T6" fmla="*/ 37 w 37"/>
                <a:gd name="T7" fmla="*/ 21 h 51"/>
                <a:gd name="T8" fmla="*/ 32 w 37"/>
                <a:gd name="T9" fmla="*/ 0 h 51"/>
                <a:gd name="T10" fmla="*/ 0 w 37"/>
                <a:gd name="T11" fmla="*/ 0 h 51"/>
                <a:gd name="T12" fmla="*/ 12 w 37"/>
                <a:gd name="T13" fmla="*/ 4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1">
                  <a:moveTo>
                    <a:pt x="12" y="48"/>
                  </a:moveTo>
                  <a:lnTo>
                    <a:pt x="12" y="51"/>
                  </a:lnTo>
                  <a:lnTo>
                    <a:pt x="37" y="21"/>
                  </a:lnTo>
                  <a:lnTo>
                    <a:pt x="32" y="0"/>
                  </a:lnTo>
                  <a:lnTo>
                    <a:pt x="0" y="0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113">
              <a:extLst>
                <a:ext uri="{FF2B5EF4-FFF2-40B4-BE49-F238E27FC236}">
                  <a16:creationId xmlns:a16="http://schemas.microsoft.com/office/drawing/2014/main" id="{6EBF706F-5C34-4B0C-A7F6-81AD4CFE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149"/>
              <a:ext cx="73" cy="30"/>
            </a:xfrm>
            <a:custGeom>
              <a:avLst/>
              <a:gdLst>
                <a:gd name="T0" fmla="*/ 23 w 73"/>
                <a:gd name="T1" fmla="*/ 0 h 30"/>
                <a:gd name="T2" fmla="*/ 23 w 73"/>
                <a:gd name="T3" fmla="*/ 0 h 30"/>
                <a:gd name="T4" fmla="*/ 0 w 73"/>
                <a:gd name="T5" fmla="*/ 24 h 30"/>
                <a:gd name="T6" fmla="*/ 10 w 73"/>
                <a:gd name="T7" fmla="*/ 30 h 30"/>
                <a:gd name="T8" fmla="*/ 50 w 73"/>
                <a:gd name="T9" fmla="*/ 30 h 30"/>
                <a:gd name="T10" fmla="*/ 73 w 73"/>
                <a:gd name="T11" fmla="*/ 3 h 30"/>
                <a:gd name="T12" fmla="*/ 23 w 73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30">
                  <a:moveTo>
                    <a:pt x="23" y="0"/>
                  </a:moveTo>
                  <a:lnTo>
                    <a:pt x="23" y="0"/>
                  </a:lnTo>
                  <a:lnTo>
                    <a:pt x="0" y="24"/>
                  </a:lnTo>
                  <a:lnTo>
                    <a:pt x="10" y="30"/>
                  </a:lnTo>
                  <a:lnTo>
                    <a:pt x="50" y="30"/>
                  </a:lnTo>
                  <a:lnTo>
                    <a:pt x="7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49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14">
              <a:extLst>
                <a:ext uri="{FF2B5EF4-FFF2-40B4-BE49-F238E27FC236}">
                  <a16:creationId xmlns:a16="http://schemas.microsoft.com/office/drawing/2014/main" id="{65D45996-5266-47EA-938C-E7B444AA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3099"/>
              <a:ext cx="72" cy="29"/>
            </a:xfrm>
            <a:custGeom>
              <a:avLst/>
              <a:gdLst>
                <a:gd name="T0" fmla="*/ 47 w 72"/>
                <a:gd name="T1" fmla="*/ 29 h 29"/>
                <a:gd name="T2" fmla="*/ 72 w 72"/>
                <a:gd name="T3" fmla="*/ 5 h 29"/>
                <a:gd name="T4" fmla="*/ 72 w 72"/>
                <a:gd name="T5" fmla="*/ 2 h 29"/>
                <a:gd name="T6" fmla="*/ 25 w 72"/>
                <a:gd name="T7" fmla="*/ 0 h 29"/>
                <a:gd name="T8" fmla="*/ 0 w 72"/>
                <a:gd name="T9" fmla="*/ 26 h 29"/>
                <a:gd name="T10" fmla="*/ 47 w 72"/>
                <a:gd name="T11" fmla="*/ 29 h 29"/>
                <a:gd name="T12" fmla="*/ 47 w 72"/>
                <a:gd name="T13" fmla="*/ 2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9">
                  <a:moveTo>
                    <a:pt x="47" y="29"/>
                  </a:moveTo>
                  <a:lnTo>
                    <a:pt x="72" y="5"/>
                  </a:lnTo>
                  <a:lnTo>
                    <a:pt x="72" y="2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47" y="29"/>
                  </a:lnTo>
                  <a:close/>
                </a:path>
              </a:pathLst>
            </a:custGeom>
            <a:solidFill>
              <a:srgbClr val="F49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15">
              <a:extLst>
                <a:ext uri="{FF2B5EF4-FFF2-40B4-BE49-F238E27FC236}">
                  <a16:creationId xmlns:a16="http://schemas.microsoft.com/office/drawing/2014/main" id="{254CFD44-441B-4A16-90F4-8EEC96C9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035"/>
              <a:ext cx="72" cy="45"/>
            </a:xfrm>
            <a:custGeom>
              <a:avLst/>
              <a:gdLst>
                <a:gd name="T0" fmla="*/ 72 w 72"/>
                <a:gd name="T1" fmla="*/ 18 h 45"/>
                <a:gd name="T2" fmla="*/ 72 w 72"/>
                <a:gd name="T3" fmla="*/ 16 h 45"/>
                <a:gd name="T4" fmla="*/ 42 w 72"/>
                <a:gd name="T5" fmla="*/ 0 h 45"/>
                <a:gd name="T6" fmla="*/ 0 w 72"/>
                <a:gd name="T7" fmla="*/ 18 h 45"/>
                <a:gd name="T8" fmla="*/ 47 w 72"/>
                <a:gd name="T9" fmla="*/ 45 h 45"/>
                <a:gd name="T10" fmla="*/ 47 w 72"/>
                <a:gd name="T11" fmla="*/ 45 h 45"/>
                <a:gd name="T12" fmla="*/ 72 w 72"/>
                <a:gd name="T13" fmla="*/ 1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45">
                  <a:moveTo>
                    <a:pt x="72" y="18"/>
                  </a:moveTo>
                  <a:lnTo>
                    <a:pt x="72" y="16"/>
                  </a:lnTo>
                  <a:lnTo>
                    <a:pt x="42" y="0"/>
                  </a:lnTo>
                  <a:lnTo>
                    <a:pt x="0" y="18"/>
                  </a:lnTo>
                  <a:lnTo>
                    <a:pt x="47" y="45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rgbClr val="F49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116">
              <a:extLst>
                <a:ext uri="{FF2B5EF4-FFF2-40B4-BE49-F238E27FC236}">
                  <a16:creationId xmlns:a16="http://schemas.microsoft.com/office/drawing/2014/main" id="{3ED7DA8D-A5C4-4499-A3B4-39558ADF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155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220 w 14"/>
                <a:gd name="T3" fmla="*/ 21 h 5"/>
                <a:gd name="T4" fmla="*/ 175 w 14"/>
                <a:gd name="T5" fmla="*/ 88 h 5"/>
                <a:gd name="T6" fmla="*/ 0 w 1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17">
              <a:extLst>
                <a:ext uri="{FF2B5EF4-FFF2-40B4-BE49-F238E27FC236}">
                  <a16:creationId xmlns:a16="http://schemas.microsoft.com/office/drawing/2014/main" id="{F6105793-2331-4440-A401-28DF077E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104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220 w 14"/>
                <a:gd name="T3" fmla="*/ 0 h 5"/>
                <a:gd name="T4" fmla="*/ 158 w 14"/>
                <a:gd name="T5" fmla="*/ 88 h 5"/>
                <a:gd name="T6" fmla="*/ 0 w 1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18">
              <a:extLst>
                <a:ext uri="{FF2B5EF4-FFF2-40B4-BE49-F238E27FC236}">
                  <a16:creationId xmlns:a16="http://schemas.microsoft.com/office/drawing/2014/main" id="{6E8CF0D2-0EAB-4674-8506-951FCE14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045"/>
              <a:ext cx="15" cy="24"/>
            </a:xfrm>
            <a:custGeom>
              <a:avLst/>
              <a:gdLst>
                <a:gd name="T0" fmla="*/ 0 w 6"/>
                <a:gd name="T1" fmla="*/ 0 h 9"/>
                <a:gd name="T2" fmla="*/ 95 w 6"/>
                <a:gd name="T3" fmla="*/ 56 h 9"/>
                <a:gd name="T4" fmla="*/ 0 w 6"/>
                <a:gd name="T5" fmla="*/ 171 h 9"/>
                <a:gd name="T6" fmla="*/ 0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19">
              <a:extLst>
                <a:ext uri="{FF2B5EF4-FFF2-40B4-BE49-F238E27FC236}">
                  <a16:creationId xmlns:a16="http://schemas.microsoft.com/office/drawing/2014/main" id="{8A4EB4FE-D726-47ED-BF17-CC265687B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936"/>
              <a:ext cx="127" cy="248"/>
            </a:xfrm>
            <a:custGeom>
              <a:avLst/>
              <a:gdLst>
                <a:gd name="T0" fmla="*/ 528 w 51"/>
                <a:gd name="T1" fmla="*/ 0 h 93"/>
                <a:gd name="T2" fmla="*/ 558 w 51"/>
                <a:gd name="T3" fmla="*/ 285 h 93"/>
                <a:gd name="T4" fmla="*/ 249 w 51"/>
                <a:gd name="T5" fmla="*/ 320 h 93"/>
                <a:gd name="T6" fmla="*/ 341 w 51"/>
                <a:gd name="T7" fmla="*/ 627 h 93"/>
                <a:gd name="T8" fmla="*/ 0 w 51"/>
                <a:gd name="T9" fmla="*/ 819 h 93"/>
                <a:gd name="T10" fmla="*/ 321 w 51"/>
                <a:gd name="T11" fmla="*/ 1045 h 93"/>
                <a:gd name="T12" fmla="*/ 199 w 51"/>
                <a:gd name="T13" fmla="*/ 1400 h 93"/>
                <a:gd name="T14" fmla="*/ 496 w 51"/>
                <a:gd name="T15" fmla="*/ 1443 h 93"/>
                <a:gd name="T16" fmla="*/ 466 w 51"/>
                <a:gd name="T17" fmla="*/ 1763 h 93"/>
                <a:gd name="T18" fmla="*/ 787 w 51"/>
                <a:gd name="T19" fmla="*/ 1763 h 93"/>
                <a:gd name="T20" fmla="*/ 787 w 51"/>
                <a:gd name="T21" fmla="*/ 1763 h 93"/>
                <a:gd name="T22" fmla="*/ 496 w 51"/>
                <a:gd name="T23" fmla="*/ 1741 h 93"/>
                <a:gd name="T24" fmla="*/ 540 w 51"/>
                <a:gd name="T25" fmla="*/ 1400 h 93"/>
                <a:gd name="T26" fmla="*/ 217 w 51"/>
                <a:gd name="T27" fmla="*/ 1387 h 93"/>
                <a:gd name="T28" fmla="*/ 354 w 51"/>
                <a:gd name="T29" fmla="*/ 1024 h 93"/>
                <a:gd name="T30" fmla="*/ 30 w 51"/>
                <a:gd name="T31" fmla="*/ 819 h 93"/>
                <a:gd name="T32" fmla="*/ 371 w 51"/>
                <a:gd name="T33" fmla="*/ 648 h 93"/>
                <a:gd name="T34" fmla="*/ 261 w 51"/>
                <a:gd name="T35" fmla="*/ 320 h 93"/>
                <a:gd name="T36" fmla="*/ 590 w 51"/>
                <a:gd name="T37" fmla="*/ 307 h 93"/>
                <a:gd name="T38" fmla="*/ 528 w 51"/>
                <a:gd name="T39" fmla="*/ 0 h 9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93">
                  <a:moveTo>
                    <a:pt x="34" y="0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1" y="29"/>
                    <a:pt x="20" y="29"/>
                    <a:pt x="22" y="33"/>
                  </a:cubicBezTo>
                  <a:cubicBezTo>
                    <a:pt x="19" y="34"/>
                    <a:pt x="0" y="43"/>
                    <a:pt x="0" y="43"/>
                  </a:cubicBezTo>
                  <a:cubicBezTo>
                    <a:pt x="0" y="43"/>
                    <a:pt x="18" y="54"/>
                    <a:pt x="21" y="55"/>
                  </a:cubicBezTo>
                  <a:cubicBezTo>
                    <a:pt x="19" y="58"/>
                    <a:pt x="13" y="74"/>
                    <a:pt x="13" y="74"/>
                  </a:cubicBezTo>
                  <a:cubicBezTo>
                    <a:pt x="13" y="74"/>
                    <a:pt x="29" y="76"/>
                    <a:pt x="32" y="76"/>
                  </a:cubicBezTo>
                  <a:cubicBezTo>
                    <a:pt x="32" y="79"/>
                    <a:pt x="30" y="93"/>
                    <a:pt x="30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3"/>
                    <a:pt x="35" y="92"/>
                    <a:pt x="32" y="92"/>
                  </a:cubicBezTo>
                  <a:cubicBezTo>
                    <a:pt x="32" y="89"/>
                    <a:pt x="35" y="74"/>
                    <a:pt x="35" y="74"/>
                  </a:cubicBezTo>
                  <a:cubicBezTo>
                    <a:pt x="35" y="74"/>
                    <a:pt x="18" y="73"/>
                    <a:pt x="14" y="73"/>
                  </a:cubicBezTo>
                  <a:cubicBezTo>
                    <a:pt x="16" y="69"/>
                    <a:pt x="23" y="54"/>
                    <a:pt x="23" y="54"/>
                  </a:cubicBezTo>
                  <a:cubicBezTo>
                    <a:pt x="23" y="54"/>
                    <a:pt x="6" y="45"/>
                    <a:pt x="2" y="43"/>
                  </a:cubicBezTo>
                  <a:cubicBezTo>
                    <a:pt x="7" y="41"/>
                    <a:pt x="24" y="34"/>
                    <a:pt x="24" y="34"/>
                  </a:cubicBezTo>
                  <a:cubicBezTo>
                    <a:pt x="24" y="34"/>
                    <a:pt x="19" y="21"/>
                    <a:pt x="17" y="17"/>
                  </a:cubicBezTo>
                  <a:cubicBezTo>
                    <a:pt x="21" y="17"/>
                    <a:pt x="38" y="16"/>
                    <a:pt x="38" y="16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20">
              <a:extLst>
                <a:ext uri="{FF2B5EF4-FFF2-40B4-BE49-F238E27FC236}">
                  <a16:creationId xmlns:a16="http://schemas.microsoft.com/office/drawing/2014/main" id="{CCF84034-D3EE-4E3D-BC15-880F8B8E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851"/>
              <a:ext cx="100" cy="26"/>
            </a:xfrm>
            <a:custGeom>
              <a:avLst/>
              <a:gdLst>
                <a:gd name="T0" fmla="*/ 0 w 40"/>
                <a:gd name="T1" fmla="*/ 68 h 10"/>
                <a:gd name="T2" fmla="*/ 563 w 40"/>
                <a:gd name="T3" fmla="*/ 177 h 10"/>
                <a:gd name="T4" fmla="*/ 625 w 40"/>
                <a:gd name="T5" fmla="*/ 109 h 10"/>
                <a:gd name="T6" fmla="*/ 0 w 40"/>
                <a:gd name="T7" fmla="*/ 6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0">
                  <a:moveTo>
                    <a:pt x="0" y="4"/>
                  </a:moveTo>
                  <a:cubicBezTo>
                    <a:pt x="9" y="4"/>
                    <a:pt x="23" y="1"/>
                    <a:pt x="36" y="10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29" y="0"/>
                    <a:pt x="15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21">
              <a:extLst>
                <a:ext uri="{FF2B5EF4-FFF2-40B4-BE49-F238E27FC236}">
                  <a16:creationId xmlns:a16="http://schemas.microsoft.com/office/drawing/2014/main" id="{69B26905-3DEB-498C-8A50-6EE8E7FFC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883"/>
              <a:ext cx="83" cy="357"/>
            </a:xfrm>
            <a:custGeom>
              <a:avLst/>
              <a:gdLst>
                <a:gd name="T0" fmla="*/ 20 w 33"/>
                <a:gd name="T1" fmla="*/ 1718 h 134"/>
                <a:gd name="T2" fmla="*/ 20 w 33"/>
                <a:gd name="T3" fmla="*/ 831 h 134"/>
                <a:gd name="T4" fmla="*/ 526 w 33"/>
                <a:gd name="T5" fmla="*/ 0 h 134"/>
                <a:gd name="T6" fmla="*/ 0 w 33"/>
                <a:gd name="T7" fmla="*/ 853 h 134"/>
                <a:gd name="T8" fmla="*/ 0 w 33"/>
                <a:gd name="T9" fmla="*/ 1718 h 134"/>
                <a:gd name="T10" fmla="*/ 506 w 33"/>
                <a:gd name="T11" fmla="*/ 2534 h 134"/>
                <a:gd name="T12" fmla="*/ 20 w 33"/>
                <a:gd name="T13" fmla="*/ 1718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34">
                  <a:moveTo>
                    <a:pt x="1" y="91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25"/>
                    <a:pt x="15" y="4"/>
                    <a:pt x="33" y="0"/>
                  </a:cubicBezTo>
                  <a:cubicBezTo>
                    <a:pt x="14" y="5"/>
                    <a:pt x="0" y="24"/>
                    <a:pt x="0" y="4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11"/>
                    <a:pt x="13" y="129"/>
                    <a:pt x="32" y="134"/>
                  </a:cubicBezTo>
                  <a:cubicBezTo>
                    <a:pt x="14" y="129"/>
                    <a:pt x="1" y="110"/>
                    <a:pt x="1" y="91"/>
                  </a:cubicBezTo>
                  <a:close/>
                </a:path>
              </a:pathLst>
            </a:custGeom>
            <a:solidFill>
              <a:srgbClr val="F2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22">
              <a:extLst>
                <a:ext uri="{FF2B5EF4-FFF2-40B4-BE49-F238E27FC236}">
                  <a16:creationId xmlns:a16="http://schemas.microsoft.com/office/drawing/2014/main" id="{291D2EC9-E4D5-410C-BCBA-ACA959C16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67"/>
              <a:ext cx="344" cy="389"/>
            </a:xfrm>
            <a:custGeom>
              <a:avLst/>
              <a:gdLst>
                <a:gd name="T0" fmla="*/ 2044 w 138"/>
                <a:gd name="T1" fmla="*/ 2627 h 146"/>
                <a:gd name="T2" fmla="*/ 1660 w 138"/>
                <a:gd name="T3" fmla="*/ 2760 h 146"/>
                <a:gd name="T4" fmla="*/ 745 w 138"/>
                <a:gd name="T5" fmla="*/ 2760 h 146"/>
                <a:gd name="T6" fmla="*/ 0 w 138"/>
                <a:gd name="T7" fmla="*/ 1852 h 146"/>
                <a:gd name="T8" fmla="*/ 0 w 138"/>
                <a:gd name="T9" fmla="*/ 909 h 146"/>
                <a:gd name="T10" fmla="*/ 745 w 138"/>
                <a:gd name="T11" fmla="*/ 0 h 146"/>
                <a:gd name="T12" fmla="*/ 1660 w 138"/>
                <a:gd name="T13" fmla="*/ 0 h 146"/>
                <a:gd name="T14" fmla="*/ 2064 w 138"/>
                <a:gd name="T15" fmla="*/ 149 h 146"/>
                <a:gd name="T16" fmla="*/ 2064 w 138"/>
                <a:gd name="T17" fmla="*/ 149 h 146"/>
                <a:gd name="T18" fmla="*/ 2139 w 138"/>
                <a:gd name="T19" fmla="*/ 490 h 146"/>
                <a:gd name="T20" fmla="*/ 1815 w 138"/>
                <a:gd name="T21" fmla="*/ 490 h 146"/>
                <a:gd name="T22" fmla="*/ 1890 w 138"/>
                <a:gd name="T23" fmla="*/ 853 h 146"/>
                <a:gd name="T24" fmla="*/ 1565 w 138"/>
                <a:gd name="T25" fmla="*/ 874 h 146"/>
                <a:gd name="T26" fmla="*/ 1690 w 138"/>
                <a:gd name="T27" fmla="*/ 1156 h 146"/>
                <a:gd name="T28" fmla="*/ 1349 w 138"/>
                <a:gd name="T29" fmla="*/ 1327 h 146"/>
                <a:gd name="T30" fmla="*/ 1640 w 138"/>
                <a:gd name="T31" fmla="*/ 1513 h 146"/>
                <a:gd name="T32" fmla="*/ 1516 w 138"/>
                <a:gd name="T33" fmla="*/ 1852 h 146"/>
                <a:gd name="T34" fmla="*/ 1827 w 138"/>
                <a:gd name="T35" fmla="*/ 1852 h 146"/>
                <a:gd name="T36" fmla="*/ 1782 w 138"/>
                <a:gd name="T37" fmla="*/ 2214 h 146"/>
                <a:gd name="T38" fmla="*/ 2106 w 138"/>
                <a:gd name="T39" fmla="*/ 2230 h 146"/>
                <a:gd name="T40" fmla="*/ 2044 w 138"/>
                <a:gd name="T41" fmla="*/ 2627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46">
                  <a:moveTo>
                    <a:pt x="132" y="139"/>
                  </a:moveTo>
                  <a:cubicBezTo>
                    <a:pt x="125" y="144"/>
                    <a:pt x="116" y="146"/>
                    <a:pt x="10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21" y="146"/>
                    <a:pt x="0" y="125"/>
                    <a:pt x="0" y="9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0"/>
                    <a:pt x="125" y="3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36" y="118"/>
                    <a:pt x="136" y="118"/>
                    <a:pt x="136" y="118"/>
                  </a:cubicBezTo>
                  <a:lnTo>
                    <a:pt x="132" y="13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23">
              <a:extLst>
                <a:ext uri="{FF2B5EF4-FFF2-40B4-BE49-F238E27FC236}">
                  <a16:creationId xmlns:a16="http://schemas.microsoft.com/office/drawing/2014/main" id="{8D9BF8C2-74F4-429F-AA68-6F80727C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837"/>
              <a:ext cx="355" cy="99"/>
            </a:xfrm>
            <a:custGeom>
              <a:avLst/>
              <a:gdLst>
                <a:gd name="T0" fmla="*/ 2145 w 142"/>
                <a:gd name="T1" fmla="*/ 136 h 37"/>
                <a:gd name="T2" fmla="*/ 2145 w 142"/>
                <a:gd name="T3" fmla="*/ 136 h 37"/>
                <a:gd name="T4" fmla="*/ 1738 w 142"/>
                <a:gd name="T5" fmla="*/ 0 h 37"/>
                <a:gd name="T6" fmla="*/ 813 w 142"/>
                <a:gd name="T7" fmla="*/ 0 h 37"/>
                <a:gd name="T8" fmla="*/ 0 w 142"/>
                <a:gd name="T9" fmla="*/ 650 h 37"/>
                <a:gd name="T10" fmla="*/ 645 w 142"/>
                <a:gd name="T11" fmla="*/ 209 h 37"/>
                <a:gd name="T12" fmla="*/ 1563 w 142"/>
                <a:gd name="T13" fmla="*/ 209 h 37"/>
                <a:gd name="T14" fmla="*/ 1970 w 142"/>
                <a:gd name="T15" fmla="*/ 364 h 37"/>
                <a:gd name="T16" fmla="*/ 1970 w 142"/>
                <a:gd name="T17" fmla="*/ 364 h 37"/>
                <a:gd name="T18" fmla="*/ 2050 w 142"/>
                <a:gd name="T19" fmla="*/ 709 h 37"/>
                <a:gd name="T20" fmla="*/ 2220 w 142"/>
                <a:gd name="T21" fmla="*/ 500 h 37"/>
                <a:gd name="T22" fmla="*/ 2145 w 142"/>
                <a:gd name="T23" fmla="*/ 136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37">
                  <a:moveTo>
                    <a:pt x="137" y="7"/>
                  </a:moveTo>
                  <a:cubicBezTo>
                    <a:pt x="137" y="7"/>
                    <a:pt x="137" y="7"/>
                    <a:pt x="137" y="7"/>
                  </a:cubicBezTo>
                  <a:cubicBezTo>
                    <a:pt x="129" y="3"/>
                    <a:pt x="121" y="0"/>
                    <a:pt x="11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1" y="0"/>
                    <a:pt x="9" y="14"/>
                    <a:pt x="0" y="34"/>
                  </a:cubicBezTo>
                  <a:cubicBezTo>
                    <a:pt x="8" y="20"/>
                    <a:pt x="23" y="11"/>
                    <a:pt x="41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9" y="11"/>
                    <a:pt x="118" y="14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42" y="26"/>
                    <a:pt x="142" y="26"/>
                    <a:pt x="142" y="26"/>
                  </a:cubicBezTo>
                  <a:lnTo>
                    <a:pt x="137" y="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Line 124">
              <a:extLst>
                <a:ext uri="{FF2B5EF4-FFF2-40B4-BE49-F238E27FC236}">
                  <a16:creationId xmlns:a16="http://schemas.microsoft.com/office/drawing/2014/main" id="{C034664F-A0E7-4CC2-B887-1E0B3FF810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04" y="2861"/>
              <a:ext cx="28" cy="2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Line 125">
              <a:extLst>
                <a:ext uri="{FF2B5EF4-FFF2-40B4-BE49-F238E27FC236}">
                  <a16:creationId xmlns:a16="http://schemas.microsoft.com/office/drawing/2014/main" id="{018EF55F-D6F5-45C8-A9CF-8F6AD254A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9" y="3053"/>
              <a:ext cx="25" cy="2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26">
              <a:extLst>
                <a:ext uri="{FF2B5EF4-FFF2-40B4-BE49-F238E27FC236}">
                  <a16:creationId xmlns:a16="http://schemas.microsoft.com/office/drawing/2014/main" id="{53AA5366-0F8F-49A3-81CE-83FF3FA7B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987"/>
              <a:ext cx="45" cy="42"/>
            </a:xfrm>
            <a:custGeom>
              <a:avLst/>
              <a:gdLst>
                <a:gd name="T0" fmla="*/ 20 w 45"/>
                <a:gd name="T1" fmla="*/ 42 h 42"/>
                <a:gd name="T2" fmla="*/ 17 w 45"/>
                <a:gd name="T3" fmla="*/ 42 h 42"/>
                <a:gd name="T4" fmla="*/ 20 w 45"/>
                <a:gd name="T5" fmla="*/ 42 h 42"/>
                <a:gd name="T6" fmla="*/ 45 w 45"/>
                <a:gd name="T7" fmla="*/ 16 h 42"/>
                <a:gd name="T8" fmla="*/ 37 w 45"/>
                <a:gd name="T9" fmla="*/ 0 h 42"/>
                <a:gd name="T10" fmla="*/ 0 w 45"/>
                <a:gd name="T11" fmla="*/ 2 h 42"/>
                <a:gd name="T12" fmla="*/ 20 w 45"/>
                <a:gd name="T13" fmla="*/ 42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20" y="42"/>
                  </a:moveTo>
                  <a:lnTo>
                    <a:pt x="17" y="42"/>
                  </a:lnTo>
                  <a:lnTo>
                    <a:pt x="20" y="42"/>
                  </a:lnTo>
                  <a:lnTo>
                    <a:pt x="45" y="16"/>
                  </a:lnTo>
                  <a:lnTo>
                    <a:pt x="37" y="0"/>
                  </a:lnTo>
                  <a:lnTo>
                    <a:pt x="0" y="2"/>
                  </a:lnTo>
                  <a:lnTo>
                    <a:pt x="20" y="4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Line 127">
              <a:extLst>
                <a:ext uri="{FF2B5EF4-FFF2-40B4-BE49-F238E27FC236}">
                  <a16:creationId xmlns:a16="http://schemas.microsoft.com/office/drawing/2014/main" id="{BC1E769B-EDF3-4568-BCCC-E6E6AAD0EB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9" y="3101"/>
              <a:ext cx="25" cy="2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Line 128">
              <a:extLst>
                <a:ext uri="{FF2B5EF4-FFF2-40B4-BE49-F238E27FC236}">
                  <a16:creationId xmlns:a16="http://schemas.microsoft.com/office/drawing/2014/main" id="{2F2AFAE0-F0A2-47CD-95AD-70B8D957A3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2" y="3149"/>
              <a:ext cx="25" cy="2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Line 129">
              <a:extLst>
                <a:ext uri="{FF2B5EF4-FFF2-40B4-BE49-F238E27FC236}">
                  <a16:creationId xmlns:a16="http://schemas.microsoft.com/office/drawing/2014/main" id="{EBDD992D-54E5-4206-9A63-FA924503D2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9" y="3099"/>
              <a:ext cx="25" cy="2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Line 130">
              <a:extLst>
                <a:ext uri="{FF2B5EF4-FFF2-40B4-BE49-F238E27FC236}">
                  <a16:creationId xmlns:a16="http://schemas.microsoft.com/office/drawing/2014/main" id="{21793BEC-454B-42B3-93FF-B26C66FAB5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4" y="3152"/>
              <a:ext cx="25" cy="29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131">
              <a:extLst>
                <a:ext uri="{FF2B5EF4-FFF2-40B4-BE49-F238E27FC236}">
                  <a16:creationId xmlns:a16="http://schemas.microsoft.com/office/drawing/2014/main" id="{52E80E78-7470-4026-B0E9-C7E5C0D85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035"/>
              <a:ext cx="147" cy="200"/>
            </a:xfrm>
            <a:custGeom>
              <a:avLst/>
              <a:gdLst>
                <a:gd name="T0" fmla="*/ 912 w 59"/>
                <a:gd name="T1" fmla="*/ 832 h 75"/>
                <a:gd name="T2" fmla="*/ 590 w 59"/>
                <a:gd name="T3" fmla="*/ 819 h 75"/>
                <a:gd name="T4" fmla="*/ 633 w 59"/>
                <a:gd name="T5" fmla="*/ 477 h 75"/>
                <a:gd name="T6" fmla="*/ 324 w 59"/>
                <a:gd name="T7" fmla="*/ 456 h 75"/>
                <a:gd name="T8" fmla="*/ 446 w 59"/>
                <a:gd name="T9" fmla="*/ 115 h 75"/>
                <a:gd name="T10" fmla="*/ 262 w 59"/>
                <a:gd name="T11" fmla="*/ 0 h 75"/>
                <a:gd name="T12" fmla="*/ 0 w 59"/>
                <a:gd name="T13" fmla="*/ 136 h 75"/>
                <a:gd name="T14" fmla="*/ 292 w 59"/>
                <a:gd name="T15" fmla="*/ 320 h 75"/>
                <a:gd name="T16" fmla="*/ 167 w 59"/>
                <a:gd name="T17" fmla="*/ 648 h 75"/>
                <a:gd name="T18" fmla="*/ 478 w 59"/>
                <a:gd name="T19" fmla="*/ 661 h 75"/>
                <a:gd name="T20" fmla="*/ 434 w 59"/>
                <a:gd name="T21" fmla="*/ 1003 h 75"/>
                <a:gd name="T22" fmla="*/ 757 w 59"/>
                <a:gd name="T23" fmla="*/ 1045 h 75"/>
                <a:gd name="T24" fmla="*/ 695 w 59"/>
                <a:gd name="T25" fmla="*/ 1421 h 75"/>
                <a:gd name="T26" fmla="*/ 695 w 59"/>
                <a:gd name="T27" fmla="*/ 1421 h 75"/>
                <a:gd name="T28" fmla="*/ 695 w 59"/>
                <a:gd name="T29" fmla="*/ 1421 h 75"/>
                <a:gd name="T30" fmla="*/ 870 w 59"/>
                <a:gd name="T31" fmla="*/ 1229 h 75"/>
                <a:gd name="T32" fmla="*/ 850 w 59"/>
                <a:gd name="T33" fmla="*/ 1229 h 75"/>
                <a:gd name="T34" fmla="*/ 912 w 59"/>
                <a:gd name="T35" fmla="*/ 832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75">
                  <a:moveTo>
                    <a:pt x="59" y="44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5" y="65"/>
                    <a:pt x="55" y="65"/>
                    <a:pt x="55" y="65"/>
                  </a:cubicBezTo>
                  <a:lnTo>
                    <a:pt x="59" y="4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132">
              <a:extLst>
                <a:ext uri="{FF2B5EF4-FFF2-40B4-BE49-F238E27FC236}">
                  <a16:creationId xmlns:a16="http://schemas.microsoft.com/office/drawing/2014/main" id="{C68BAD8E-9AA4-4482-BA97-AC54B950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936"/>
              <a:ext cx="37" cy="51"/>
            </a:xfrm>
            <a:custGeom>
              <a:avLst/>
              <a:gdLst>
                <a:gd name="T0" fmla="*/ 12 w 37"/>
                <a:gd name="T1" fmla="*/ 48 h 51"/>
                <a:gd name="T2" fmla="*/ 12 w 37"/>
                <a:gd name="T3" fmla="*/ 51 h 51"/>
                <a:gd name="T4" fmla="*/ 37 w 37"/>
                <a:gd name="T5" fmla="*/ 21 h 51"/>
                <a:gd name="T6" fmla="*/ 37 w 37"/>
                <a:gd name="T7" fmla="*/ 21 h 51"/>
                <a:gd name="T8" fmla="*/ 32 w 37"/>
                <a:gd name="T9" fmla="*/ 0 h 51"/>
                <a:gd name="T10" fmla="*/ 0 w 37"/>
                <a:gd name="T11" fmla="*/ 0 h 51"/>
                <a:gd name="T12" fmla="*/ 12 w 37"/>
                <a:gd name="T13" fmla="*/ 4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1">
                  <a:moveTo>
                    <a:pt x="12" y="48"/>
                  </a:moveTo>
                  <a:lnTo>
                    <a:pt x="12" y="51"/>
                  </a:lnTo>
                  <a:lnTo>
                    <a:pt x="37" y="21"/>
                  </a:lnTo>
                  <a:lnTo>
                    <a:pt x="32" y="0"/>
                  </a:lnTo>
                  <a:lnTo>
                    <a:pt x="0" y="0"/>
                  </a:lnTo>
                  <a:lnTo>
                    <a:pt x="12" y="4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801" name="Group 133">
            <a:extLst>
              <a:ext uri="{FF2B5EF4-FFF2-40B4-BE49-F238E27FC236}">
                <a16:creationId xmlns:a16="http://schemas.microsoft.com/office/drawing/2014/main" id="{EB4108E0-179E-4150-AB7D-A7315A003500}"/>
              </a:ext>
            </a:extLst>
          </p:cNvPr>
          <p:cNvGrpSpPr>
            <a:grpSpLocks/>
          </p:cNvGrpSpPr>
          <p:nvPr/>
        </p:nvGrpSpPr>
        <p:grpSpPr bwMode="auto">
          <a:xfrm>
            <a:off x="5859463" y="3617913"/>
            <a:ext cx="547687" cy="617537"/>
            <a:chOff x="2112" y="2403"/>
            <a:chExt cx="345" cy="389"/>
          </a:xfrm>
        </p:grpSpPr>
        <p:sp>
          <p:nvSpPr>
            <p:cNvPr id="33826" name="Freeform 134">
              <a:extLst>
                <a:ext uri="{FF2B5EF4-FFF2-40B4-BE49-F238E27FC236}">
                  <a16:creationId xmlns:a16="http://schemas.microsoft.com/office/drawing/2014/main" id="{B9791AB4-E0A7-4423-BD8F-82DBA479E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403"/>
              <a:ext cx="345" cy="389"/>
            </a:xfrm>
            <a:custGeom>
              <a:avLst/>
              <a:gdLst>
                <a:gd name="T0" fmla="*/ 2063 w 138"/>
                <a:gd name="T1" fmla="*/ 2611 h 146"/>
                <a:gd name="T2" fmla="*/ 1675 w 138"/>
                <a:gd name="T3" fmla="*/ 2760 h 146"/>
                <a:gd name="T4" fmla="*/ 750 w 138"/>
                <a:gd name="T5" fmla="*/ 2760 h 146"/>
                <a:gd name="T6" fmla="*/ 0 w 138"/>
                <a:gd name="T7" fmla="*/ 1852 h 146"/>
                <a:gd name="T8" fmla="*/ 0 w 138"/>
                <a:gd name="T9" fmla="*/ 909 h 146"/>
                <a:gd name="T10" fmla="*/ 750 w 138"/>
                <a:gd name="T11" fmla="*/ 0 h 146"/>
                <a:gd name="T12" fmla="*/ 1675 w 138"/>
                <a:gd name="T13" fmla="*/ 0 h 146"/>
                <a:gd name="T14" fmla="*/ 2083 w 138"/>
                <a:gd name="T15" fmla="*/ 136 h 146"/>
                <a:gd name="T16" fmla="*/ 2083 w 138"/>
                <a:gd name="T17" fmla="*/ 136 h 146"/>
                <a:gd name="T18" fmla="*/ 2158 w 138"/>
                <a:gd name="T19" fmla="*/ 490 h 146"/>
                <a:gd name="T20" fmla="*/ 1833 w 138"/>
                <a:gd name="T21" fmla="*/ 490 h 146"/>
                <a:gd name="T22" fmla="*/ 1908 w 138"/>
                <a:gd name="T23" fmla="*/ 831 h 146"/>
                <a:gd name="T24" fmla="*/ 1583 w 138"/>
                <a:gd name="T25" fmla="*/ 853 h 146"/>
                <a:gd name="T26" fmla="*/ 1708 w 138"/>
                <a:gd name="T27" fmla="*/ 1135 h 146"/>
                <a:gd name="T28" fmla="*/ 1363 w 138"/>
                <a:gd name="T29" fmla="*/ 1306 h 146"/>
                <a:gd name="T30" fmla="*/ 1658 w 138"/>
                <a:gd name="T31" fmla="*/ 1492 h 146"/>
                <a:gd name="T32" fmla="*/ 1533 w 138"/>
                <a:gd name="T33" fmla="*/ 1830 h 146"/>
                <a:gd name="T34" fmla="*/ 1845 w 138"/>
                <a:gd name="T35" fmla="*/ 1852 h 146"/>
                <a:gd name="T36" fmla="*/ 1800 w 138"/>
                <a:gd name="T37" fmla="*/ 2193 h 146"/>
                <a:gd name="T38" fmla="*/ 2125 w 138"/>
                <a:gd name="T39" fmla="*/ 2214 h 146"/>
                <a:gd name="T40" fmla="*/ 2063 w 138"/>
                <a:gd name="T41" fmla="*/ 2611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46">
                  <a:moveTo>
                    <a:pt x="132" y="138"/>
                  </a:moveTo>
                  <a:cubicBezTo>
                    <a:pt x="125" y="143"/>
                    <a:pt x="116" y="146"/>
                    <a:pt x="10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21" y="146"/>
                    <a:pt x="0" y="124"/>
                    <a:pt x="0" y="9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0"/>
                    <a:pt x="125" y="3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36" y="117"/>
                    <a:pt x="136" y="117"/>
                    <a:pt x="136" y="117"/>
                  </a:cubicBezTo>
                  <a:lnTo>
                    <a:pt x="132" y="138"/>
                  </a:lnTo>
                  <a:close/>
                </a:path>
              </a:pathLst>
            </a:custGeom>
            <a:solidFill>
              <a:srgbClr val="E5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35">
              <a:extLst>
                <a:ext uri="{FF2B5EF4-FFF2-40B4-BE49-F238E27FC236}">
                  <a16:creationId xmlns:a16="http://schemas.microsoft.com/office/drawing/2014/main" id="{D9D9BAAD-871D-4B08-BB33-1DC751C55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13"/>
              <a:ext cx="100" cy="366"/>
            </a:xfrm>
            <a:custGeom>
              <a:avLst/>
              <a:gdLst>
                <a:gd name="T0" fmla="*/ 83 w 40"/>
                <a:gd name="T1" fmla="*/ 1755 h 137"/>
                <a:gd name="T2" fmla="*/ 83 w 40"/>
                <a:gd name="T3" fmla="*/ 879 h 137"/>
                <a:gd name="T4" fmla="*/ 625 w 40"/>
                <a:gd name="T5" fmla="*/ 0 h 137"/>
                <a:gd name="T6" fmla="*/ 0 w 40"/>
                <a:gd name="T7" fmla="*/ 879 h 137"/>
                <a:gd name="T8" fmla="*/ 0 w 40"/>
                <a:gd name="T9" fmla="*/ 1755 h 137"/>
                <a:gd name="T10" fmla="*/ 595 w 40"/>
                <a:gd name="T11" fmla="*/ 2613 h 137"/>
                <a:gd name="T12" fmla="*/ 83 w 40"/>
                <a:gd name="T13" fmla="*/ 1755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37">
                  <a:moveTo>
                    <a:pt x="5" y="92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5" y="25"/>
                    <a:pt x="20" y="5"/>
                    <a:pt x="40" y="0"/>
                  </a:cubicBezTo>
                  <a:cubicBezTo>
                    <a:pt x="17" y="2"/>
                    <a:pt x="0" y="24"/>
                    <a:pt x="0" y="4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5"/>
                    <a:pt x="16" y="134"/>
                    <a:pt x="38" y="137"/>
                  </a:cubicBezTo>
                  <a:cubicBezTo>
                    <a:pt x="19" y="132"/>
                    <a:pt x="5" y="114"/>
                    <a:pt x="5" y="92"/>
                  </a:cubicBezTo>
                  <a:close/>
                </a:path>
              </a:pathLst>
            </a:custGeom>
            <a:solidFill>
              <a:srgbClr val="EF6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36">
              <a:extLst>
                <a:ext uri="{FF2B5EF4-FFF2-40B4-BE49-F238E27FC236}">
                  <a16:creationId xmlns:a16="http://schemas.microsoft.com/office/drawing/2014/main" id="{716CCFC1-86DA-4202-9146-0F3E0A17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472"/>
              <a:ext cx="128" cy="248"/>
            </a:xfrm>
            <a:custGeom>
              <a:avLst/>
              <a:gdLst>
                <a:gd name="T0" fmla="*/ 535 w 51"/>
                <a:gd name="T1" fmla="*/ 0 h 93"/>
                <a:gd name="T2" fmla="*/ 567 w 51"/>
                <a:gd name="T3" fmla="*/ 285 h 93"/>
                <a:gd name="T4" fmla="*/ 251 w 51"/>
                <a:gd name="T5" fmla="*/ 307 h 93"/>
                <a:gd name="T6" fmla="*/ 346 w 51"/>
                <a:gd name="T7" fmla="*/ 627 h 93"/>
                <a:gd name="T8" fmla="*/ 0 w 51"/>
                <a:gd name="T9" fmla="*/ 797 h 93"/>
                <a:gd name="T10" fmla="*/ 334 w 51"/>
                <a:gd name="T11" fmla="*/ 1045 h 93"/>
                <a:gd name="T12" fmla="*/ 208 w 51"/>
                <a:gd name="T13" fmla="*/ 1387 h 93"/>
                <a:gd name="T14" fmla="*/ 504 w 51"/>
                <a:gd name="T15" fmla="*/ 1443 h 93"/>
                <a:gd name="T16" fmla="*/ 472 w 51"/>
                <a:gd name="T17" fmla="*/ 1763 h 93"/>
                <a:gd name="T18" fmla="*/ 806 w 51"/>
                <a:gd name="T19" fmla="*/ 1763 h 93"/>
                <a:gd name="T20" fmla="*/ 806 w 51"/>
                <a:gd name="T21" fmla="*/ 1763 h 93"/>
                <a:gd name="T22" fmla="*/ 504 w 51"/>
                <a:gd name="T23" fmla="*/ 1741 h 93"/>
                <a:gd name="T24" fmla="*/ 555 w 51"/>
                <a:gd name="T25" fmla="*/ 1387 h 93"/>
                <a:gd name="T26" fmla="*/ 221 w 51"/>
                <a:gd name="T27" fmla="*/ 1365 h 93"/>
                <a:gd name="T28" fmla="*/ 366 w 51"/>
                <a:gd name="T29" fmla="*/ 1024 h 93"/>
                <a:gd name="T30" fmla="*/ 33 w 51"/>
                <a:gd name="T31" fmla="*/ 819 h 93"/>
                <a:gd name="T32" fmla="*/ 379 w 51"/>
                <a:gd name="T33" fmla="*/ 627 h 93"/>
                <a:gd name="T34" fmla="*/ 271 w 51"/>
                <a:gd name="T35" fmla="*/ 320 h 93"/>
                <a:gd name="T36" fmla="*/ 597 w 51"/>
                <a:gd name="T37" fmla="*/ 307 h 93"/>
                <a:gd name="T38" fmla="*/ 535 w 51"/>
                <a:gd name="T39" fmla="*/ 0 h 9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93">
                  <a:moveTo>
                    <a:pt x="34" y="0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1" y="29"/>
                    <a:pt x="20" y="29"/>
                    <a:pt x="22" y="33"/>
                  </a:cubicBezTo>
                  <a:cubicBezTo>
                    <a:pt x="19" y="34"/>
                    <a:pt x="0" y="42"/>
                    <a:pt x="0" y="42"/>
                  </a:cubicBezTo>
                  <a:cubicBezTo>
                    <a:pt x="0" y="42"/>
                    <a:pt x="18" y="53"/>
                    <a:pt x="21" y="55"/>
                  </a:cubicBezTo>
                  <a:cubicBezTo>
                    <a:pt x="19" y="57"/>
                    <a:pt x="13" y="73"/>
                    <a:pt x="13" y="73"/>
                  </a:cubicBezTo>
                  <a:cubicBezTo>
                    <a:pt x="13" y="73"/>
                    <a:pt x="29" y="76"/>
                    <a:pt x="32" y="76"/>
                  </a:cubicBezTo>
                  <a:cubicBezTo>
                    <a:pt x="32" y="79"/>
                    <a:pt x="30" y="93"/>
                    <a:pt x="30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3"/>
                    <a:pt x="35" y="92"/>
                    <a:pt x="32" y="92"/>
                  </a:cubicBezTo>
                  <a:cubicBezTo>
                    <a:pt x="32" y="89"/>
                    <a:pt x="35" y="73"/>
                    <a:pt x="35" y="73"/>
                  </a:cubicBezTo>
                  <a:cubicBezTo>
                    <a:pt x="35" y="73"/>
                    <a:pt x="18" y="73"/>
                    <a:pt x="14" y="72"/>
                  </a:cubicBezTo>
                  <a:cubicBezTo>
                    <a:pt x="16" y="69"/>
                    <a:pt x="23" y="54"/>
                    <a:pt x="23" y="54"/>
                  </a:cubicBezTo>
                  <a:cubicBezTo>
                    <a:pt x="23" y="54"/>
                    <a:pt x="6" y="45"/>
                    <a:pt x="2" y="43"/>
                  </a:cubicBezTo>
                  <a:cubicBezTo>
                    <a:pt x="7" y="41"/>
                    <a:pt x="24" y="33"/>
                    <a:pt x="24" y="33"/>
                  </a:cubicBezTo>
                  <a:cubicBezTo>
                    <a:pt x="24" y="33"/>
                    <a:pt x="19" y="20"/>
                    <a:pt x="17" y="17"/>
                  </a:cubicBezTo>
                  <a:cubicBezTo>
                    <a:pt x="21" y="17"/>
                    <a:pt x="38" y="16"/>
                    <a:pt x="38" y="16"/>
                  </a:cubicBezTo>
                  <a:cubicBezTo>
                    <a:pt x="34" y="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37">
              <a:extLst>
                <a:ext uri="{FF2B5EF4-FFF2-40B4-BE49-F238E27FC236}">
                  <a16:creationId xmlns:a16="http://schemas.microsoft.com/office/drawing/2014/main" id="{8AC2CCDE-611F-4C79-B43B-EA749960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16"/>
              <a:ext cx="82" cy="360"/>
            </a:xfrm>
            <a:custGeom>
              <a:avLst/>
              <a:gdLst>
                <a:gd name="T0" fmla="*/ 12 w 33"/>
                <a:gd name="T1" fmla="*/ 1728 h 135"/>
                <a:gd name="T2" fmla="*/ 12 w 33"/>
                <a:gd name="T3" fmla="*/ 853 h 135"/>
                <a:gd name="T4" fmla="*/ 507 w 33"/>
                <a:gd name="T5" fmla="*/ 0 h 135"/>
                <a:gd name="T6" fmla="*/ 0 w 33"/>
                <a:gd name="T7" fmla="*/ 853 h 135"/>
                <a:gd name="T8" fmla="*/ 0 w 33"/>
                <a:gd name="T9" fmla="*/ 1728 h 135"/>
                <a:gd name="T10" fmla="*/ 494 w 33"/>
                <a:gd name="T11" fmla="*/ 2560 h 135"/>
                <a:gd name="T12" fmla="*/ 12 w 33"/>
                <a:gd name="T13" fmla="*/ 1728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35">
                  <a:moveTo>
                    <a:pt x="1" y="91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25"/>
                    <a:pt x="15" y="5"/>
                    <a:pt x="33" y="0"/>
                  </a:cubicBezTo>
                  <a:cubicBezTo>
                    <a:pt x="14" y="6"/>
                    <a:pt x="0" y="25"/>
                    <a:pt x="0" y="4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12"/>
                    <a:pt x="13" y="129"/>
                    <a:pt x="32" y="135"/>
                  </a:cubicBezTo>
                  <a:cubicBezTo>
                    <a:pt x="14" y="129"/>
                    <a:pt x="1" y="111"/>
                    <a:pt x="1" y="91"/>
                  </a:cubicBezTo>
                  <a:close/>
                </a:path>
              </a:pathLst>
            </a:custGeom>
            <a:solidFill>
              <a:srgbClr val="F2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38">
              <a:extLst>
                <a:ext uri="{FF2B5EF4-FFF2-40B4-BE49-F238E27FC236}">
                  <a16:creationId xmlns:a16="http://schemas.microsoft.com/office/drawing/2014/main" id="{93BB1C14-8CEB-48D6-BC23-C0B37D16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403"/>
              <a:ext cx="345" cy="389"/>
            </a:xfrm>
            <a:custGeom>
              <a:avLst/>
              <a:gdLst>
                <a:gd name="T0" fmla="*/ 2063 w 138"/>
                <a:gd name="T1" fmla="*/ 2611 h 146"/>
                <a:gd name="T2" fmla="*/ 1675 w 138"/>
                <a:gd name="T3" fmla="*/ 2760 h 146"/>
                <a:gd name="T4" fmla="*/ 750 w 138"/>
                <a:gd name="T5" fmla="*/ 2760 h 146"/>
                <a:gd name="T6" fmla="*/ 0 w 138"/>
                <a:gd name="T7" fmla="*/ 1852 h 146"/>
                <a:gd name="T8" fmla="*/ 0 w 138"/>
                <a:gd name="T9" fmla="*/ 909 h 146"/>
                <a:gd name="T10" fmla="*/ 750 w 138"/>
                <a:gd name="T11" fmla="*/ 0 h 146"/>
                <a:gd name="T12" fmla="*/ 1675 w 138"/>
                <a:gd name="T13" fmla="*/ 0 h 146"/>
                <a:gd name="T14" fmla="*/ 2083 w 138"/>
                <a:gd name="T15" fmla="*/ 136 h 146"/>
                <a:gd name="T16" fmla="*/ 2083 w 138"/>
                <a:gd name="T17" fmla="*/ 136 h 146"/>
                <a:gd name="T18" fmla="*/ 2158 w 138"/>
                <a:gd name="T19" fmla="*/ 490 h 146"/>
                <a:gd name="T20" fmla="*/ 1833 w 138"/>
                <a:gd name="T21" fmla="*/ 490 h 146"/>
                <a:gd name="T22" fmla="*/ 1908 w 138"/>
                <a:gd name="T23" fmla="*/ 831 h 146"/>
                <a:gd name="T24" fmla="*/ 1583 w 138"/>
                <a:gd name="T25" fmla="*/ 853 h 146"/>
                <a:gd name="T26" fmla="*/ 1708 w 138"/>
                <a:gd name="T27" fmla="*/ 1135 h 146"/>
                <a:gd name="T28" fmla="*/ 1363 w 138"/>
                <a:gd name="T29" fmla="*/ 1306 h 146"/>
                <a:gd name="T30" fmla="*/ 1658 w 138"/>
                <a:gd name="T31" fmla="*/ 1492 h 146"/>
                <a:gd name="T32" fmla="*/ 1533 w 138"/>
                <a:gd name="T33" fmla="*/ 1830 h 146"/>
                <a:gd name="T34" fmla="*/ 1845 w 138"/>
                <a:gd name="T35" fmla="*/ 1852 h 146"/>
                <a:gd name="T36" fmla="*/ 1800 w 138"/>
                <a:gd name="T37" fmla="*/ 2193 h 146"/>
                <a:gd name="T38" fmla="*/ 2125 w 138"/>
                <a:gd name="T39" fmla="*/ 2214 h 146"/>
                <a:gd name="T40" fmla="*/ 2063 w 138"/>
                <a:gd name="T41" fmla="*/ 2611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8" h="146">
                  <a:moveTo>
                    <a:pt x="132" y="138"/>
                  </a:moveTo>
                  <a:cubicBezTo>
                    <a:pt x="125" y="143"/>
                    <a:pt x="116" y="146"/>
                    <a:pt x="107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21" y="146"/>
                    <a:pt x="0" y="124"/>
                    <a:pt x="0" y="9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6" y="0"/>
                    <a:pt x="125" y="3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36" y="117"/>
                    <a:pt x="136" y="117"/>
                    <a:pt x="136" y="117"/>
                  </a:cubicBezTo>
                  <a:lnTo>
                    <a:pt x="132" y="13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802" name="Group 139">
            <a:extLst>
              <a:ext uri="{FF2B5EF4-FFF2-40B4-BE49-F238E27FC236}">
                <a16:creationId xmlns:a16="http://schemas.microsoft.com/office/drawing/2014/main" id="{2FA38566-163C-4E66-8445-8C218EA7E28A}"/>
              </a:ext>
            </a:extLst>
          </p:cNvPr>
          <p:cNvGrpSpPr>
            <a:grpSpLocks/>
          </p:cNvGrpSpPr>
          <p:nvPr/>
        </p:nvGrpSpPr>
        <p:grpSpPr bwMode="auto">
          <a:xfrm>
            <a:off x="6392863" y="1708150"/>
            <a:ext cx="647700" cy="762000"/>
            <a:chOff x="2448" y="1200"/>
            <a:chExt cx="408" cy="480"/>
          </a:xfrm>
        </p:grpSpPr>
        <p:sp>
          <p:nvSpPr>
            <p:cNvPr id="33822" name="Freeform 140">
              <a:extLst>
                <a:ext uri="{FF2B5EF4-FFF2-40B4-BE49-F238E27FC236}">
                  <a16:creationId xmlns:a16="http://schemas.microsoft.com/office/drawing/2014/main" id="{0EC80F2B-6577-42FA-AADA-9B696A564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200"/>
              <a:ext cx="408" cy="480"/>
            </a:xfrm>
            <a:custGeom>
              <a:avLst/>
              <a:gdLst>
                <a:gd name="T0" fmla="*/ 1284 w 163"/>
                <a:gd name="T1" fmla="*/ 3413 h 180"/>
                <a:gd name="T2" fmla="*/ 0 w 163"/>
                <a:gd name="T3" fmla="*/ 1707 h 180"/>
                <a:gd name="T4" fmla="*/ 1284 w 163"/>
                <a:gd name="T5" fmla="*/ 0 h 180"/>
                <a:gd name="T6" fmla="*/ 2556 w 163"/>
                <a:gd name="T7" fmla="*/ 491 h 180"/>
                <a:gd name="T8" fmla="*/ 2118 w 163"/>
                <a:gd name="T9" fmla="*/ 491 h 180"/>
                <a:gd name="T10" fmla="*/ 2213 w 163"/>
                <a:gd name="T11" fmla="*/ 968 h 180"/>
                <a:gd name="T12" fmla="*/ 1772 w 163"/>
                <a:gd name="T13" fmla="*/ 989 h 180"/>
                <a:gd name="T14" fmla="*/ 1930 w 163"/>
                <a:gd name="T15" fmla="*/ 1387 h 180"/>
                <a:gd name="T16" fmla="*/ 1472 w 163"/>
                <a:gd name="T17" fmla="*/ 1613 h 180"/>
                <a:gd name="T18" fmla="*/ 1880 w 163"/>
                <a:gd name="T19" fmla="*/ 1877 h 180"/>
                <a:gd name="T20" fmla="*/ 1692 w 163"/>
                <a:gd name="T21" fmla="*/ 2333 h 180"/>
                <a:gd name="T22" fmla="*/ 2150 w 163"/>
                <a:gd name="T23" fmla="*/ 2355 h 180"/>
                <a:gd name="T24" fmla="*/ 2068 w 163"/>
                <a:gd name="T25" fmla="*/ 2824 h 180"/>
                <a:gd name="T26" fmla="*/ 2506 w 163"/>
                <a:gd name="T27" fmla="*/ 2867 h 180"/>
                <a:gd name="T28" fmla="*/ 1284 w 163"/>
                <a:gd name="T29" fmla="*/ 341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180">
                  <a:moveTo>
                    <a:pt x="82" y="180"/>
                  </a:moveTo>
                  <a:cubicBezTo>
                    <a:pt x="36" y="180"/>
                    <a:pt x="0" y="131"/>
                    <a:pt x="0" y="90"/>
                  </a:cubicBezTo>
                  <a:cubicBezTo>
                    <a:pt x="0" y="49"/>
                    <a:pt x="44" y="0"/>
                    <a:pt x="82" y="0"/>
                  </a:cubicBezTo>
                  <a:cubicBezTo>
                    <a:pt x="120" y="0"/>
                    <a:pt x="163" y="26"/>
                    <a:pt x="163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08" y="123"/>
                    <a:pt x="108" y="123"/>
                    <a:pt x="108" y="123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60" y="151"/>
                    <a:pt x="160" y="151"/>
                    <a:pt x="160" y="151"/>
                  </a:cubicBezTo>
                  <a:cubicBezTo>
                    <a:pt x="160" y="151"/>
                    <a:pt x="129" y="180"/>
                    <a:pt x="82" y="18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41">
              <a:extLst>
                <a:ext uri="{FF2B5EF4-FFF2-40B4-BE49-F238E27FC236}">
                  <a16:creationId xmlns:a16="http://schemas.microsoft.com/office/drawing/2014/main" id="{5D54FD13-9FF4-499C-B6FA-A0324A5D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216"/>
              <a:ext cx="180" cy="448"/>
            </a:xfrm>
            <a:custGeom>
              <a:avLst/>
              <a:gdLst>
                <a:gd name="T0" fmla="*/ 1125 w 72"/>
                <a:gd name="T1" fmla="*/ 0 h 168"/>
                <a:gd name="T2" fmla="*/ 0 w 72"/>
                <a:gd name="T3" fmla="*/ 1592 h 168"/>
                <a:gd name="T4" fmla="*/ 1063 w 72"/>
                <a:gd name="T5" fmla="*/ 3187 h 168"/>
                <a:gd name="T6" fmla="*/ 188 w 72"/>
                <a:gd name="T7" fmla="*/ 1592 h 168"/>
                <a:gd name="T8" fmla="*/ 1125 w 7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68">
                  <a:moveTo>
                    <a:pt x="72" y="0"/>
                  </a:moveTo>
                  <a:cubicBezTo>
                    <a:pt x="37" y="4"/>
                    <a:pt x="0" y="48"/>
                    <a:pt x="0" y="84"/>
                  </a:cubicBezTo>
                  <a:cubicBezTo>
                    <a:pt x="0" y="120"/>
                    <a:pt x="28" y="162"/>
                    <a:pt x="68" y="168"/>
                  </a:cubicBezTo>
                  <a:cubicBezTo>
                    <a:pt x="35" y="155"/>
                    <a:pt x="12" y="117"/>
                    <a:pt x="12" y="84"/>
                  </a:cubicBezTo>
                  <a:cubicBezTo>
                    <a:pt x="12" y="51"/>
                    <a:pt x="41" y="13"/>
                    <a:pt x="72" y="0"/>
                  </a:cubicBezTo>
                  <a:close/>
                </a:path>
              </a:pathLst>
            </a:custGeom>
            <a:solidFill>
              <a:srgbClr val="FEE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142">
              <a:extLst>
                <a:ext uri="{FF2B5EF4-FFF2-40B4-BE49-F238E27FC236}">
                  <a16:creationId xmlns:a16="http://schemas.microsoft.com/office/drawing/2014/main" id="{9BCD13BC-08D4-4EF3-84A8-4986719D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221"/>
              <a:ext cx="155" cy="438"/>
            </a:xfrm>
            <a:custGeom>
              <a:avLst/>
              <a:gdLst>
                <a:gd name="T0" fmla="*/ 63 w 62"/>
                <a:gd name="T1" fmla="*/ 1562 h 164"/>
                <a:gd name="T2" fmla="*/ 970 w 62"/>
                <a:gd name="T3" fmla="*/ 0 h 164"/>
                <a:gd name="T4" fmla="*/ 0 w 62"/>
                <a:gd name="T5" fmla="*/ 1562 h 164"/>
                <a:gd name="T6" fmla="*/ 875 w 62"/>
                <a:gd name="T7" fmla="*/ 3125 h 164"/>
                <a:gd name="T8" fmla="*/ 63 w 62"/>
                <a:gd name="T9" fmla="*/ 1562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4">
                  <a:moveTo>
                    <a:pt x="4" y="82"/>
                  </a:moveTo>
                  <a:cubicBezTo>
                    <a:pt x="4" y="50"/>
                    <a:pt x="32" y="13"/>
                    <a:pt x="62" y="0"/>
                  </a:cubicBezTo>
                  <a:cubicBezTo>
                    <a:pt x="30" y="10"/>
                    <a:pt x="0" y="49"/>
                    <a:pt x="0" y="82"/>
                  </a:cubicBezTo>
                  <a:cubicBezTo>
                    <a:pt x="0" y="115"/>
                    <a:pt x="23" y="152"/>
                    <a:pt x="56" y="164"/>
                  </a:cubicBezTo>
                  <a:cubicBezTo>
                    <a:pt x="25" y="150"/>
                    <a:pt x="4" y="114"/>
                    <a:pt x="4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43">
              <a:extLst>
                <a:ext uri="{FF2B5EF4-FFF2-40B4-BE49-F238E27FC236}">
                  <a16:creationId xmlns:a16="http://schemas.microsoft.com/office/drawing/2014/main" id="{FAB93B10-8D03-4D50-9EDE-F46DE4397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200"/>
              <a:ext cx="408" cy="480"/>
            </a:xfrm>
            <a:custGeom>
              <a:avLst/>
              <a:gdLst>
                <a:gd name="T0" fmla="*/ 1284 w 163"/>
                <a:gd name="T1" fmla="*/ 3413 h 180"/>
                <a:gd name="T2" fmla="*/ 0 w 163"/>
                <a:gd name="T3" fmla="*/ 1707 h 180"/>
                <a:gd name="T4" fmla="*/ 1284 w 163"/>
                <a:gd name="T5" fmla="*/ 0 h 180"/>
                <a:gd name="T6" fmla="*/ 2556 w 163"/>
                <a:gd name="T7" fmla="*/ 491 h 180"/>
                <a:gd name="T8" fmla="*/ 2118 w 163"/>
                <a:gd name="T9" fmla="*/ 491 h 180"/>
                <a:gd name="T10" fmla="*/ 2213 w 163"/>
                <a:gd name="T11" fmla="*/ 968 h 180"/>
                <a:gd name="T12" fmla="*/ 1772 w 163"/>
                <a:gd name="T13" fmla="*/ 989 h 180"/>
                <a:gd name="T14" fmla="*/ 1930 w 163"/>
                <a:gd name="T15" fmla="*/ 1387 h 180"/>
                <a:gd name="T16" fmla="*/ 1472 w 163"/>
                <a:gd name="T17" fmla="*/ 1613 h 180"/>
                <a:gd name="T18" fmla="*/ 1880 w 163"/>
                <a:gd name="T19" fmla="*/ 1877 h 180"/>
                <a:gd name="T20" fmla="*/ 1692 w 163"/>
                <a:gd name="T21" fmla="*/ 2333 h 180"/>
                <a:gd name="T22" fmla="*/ 2150 w 163"/>
                <a:gd name="T23" fmla="*/ 2355 h 180"/>
                <a:gd name="T24" fmla="*/ 2068 w 163"/>
                <a:gd name="T25" fmla="*/ 2824 h 180"/>
                <a:gd name="T26" fmla="*/ 2506 w 163"/>
                <a:gd name="T27" fmla="*/ 2867 h 180"/>
                <a:gd name="T28" fmla="*/ 1284 w 163"/>
                <a:gd name="T29" fmla="*/ 341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180">
                  <a:moveTo>
                    <a:pt x="82" y="180"/>
                  </a:moveTo>
                  <a:cubicBezTo>
                    <a:pt x="36" y="180"/>
                    <a:pt x="0" y="131"/>
                    <a:pt x="0" y="90"/>
                  </a:cubicBezTo>
                  <a:cubicBezTo>
                    <a:pt x="0" y="49"/>
                    <a:pt x="44" y="0"/>
                    <a:pt x="82" y="0"/>
                  </a:cubicBezTo>
                  <a:cubicBezTo>
                    <a:pt x="120" y="0"/>
                    <a:pt x="163" y="26"/>
                    <a:pt x="163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08" y="123"/>
                    <a:pt x="108" y="123"/>
                    <a:pt x="108" y="123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60" y="151"/>
                    <a:pt x="160" y="151"/>
                    <a:pt x="160" y="151"/>
                  </a:cubicBezTo>
                  <a:cubicBezTo>
                    <a:pt x="160" y="151"/>
                    <a:pt x="129" y="180"/>
                    <a:pt x="82" y="1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803" name="Group 144">
            <a:extLst>
              <a:ext uri="{FF2B5EF4-FFF2-40B4-BE49-F238E27FC236}">
                <a16:creationId xmlns:a16="http://schemas.microsoft.com/office/drawing/2014/main" id="{4CBB7B7C-645D-4287-A126-CC8371DF086D}"/>
              </a:ext>
            </a:extLst>
          </p:cNvPr>
          <p:cNvGrpSpPr>
            <a:grpSpLocks/>
          </p:cNvGrpSpPr>
          <p:nvPr/>
        </p:nvGrpSpPr>
        <p:grpSpPr bwMode="auto">
          <a:xfrm>
            <a:off x="4873625" y="2317750"/>
            <a:ext cx="695325" cy="808038"/>
            <a:chOff x="1491" y="1584"/>
            <a:chExt cx="438" cy="509"/>
          </a:xfrm>
        </p:grpSpPr>
        <p:sp>
          <p:nvSpPr>
            <p:cNvPr id="33804" name="Freeform 145">
              <a:extLst>
                <a:ext uri="{FF2B5EF4-FFF2-40B4-BE49-F238E27FC236}">
                  <a16:creationId xmlns:a16="http://schemas.microsoft.com/office/drawing/2014/main" id="{79544A79-D064-4CF1-B63A-BB4454F21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819"/>
              <a:ext cx="195" cy="194"/>
            </a:xfrm>
            <a:custGeom>
              <a:avLst/>
              <a:gdLst>
                <a:gd name="T0" fmla="*/ 122 w 195"/>
                <a:gd name="T1" fmla="*/ 160 h 194"/>
                <a:gd name="T2" fmla="*/ 135 w 195"/>
                <a:gd name="T3" fmla="*/ 93 h 194"/>
                <a:gd name="T4" fmla="*/ 65 w 195"/>
                <a:gd name="T5" fmla="*/ 90 h 194"/>
                <a:gd name="T6" fmla="*/ 92 w 195"/>
                <a:gd name="T7" fmla="*/ 26 h 194"/>
                <a:gd name="T8" fmla="*/ 45 w 195"/>
                <a:gd name="T9" fmla="*/ 0 h 194"/>
                <a:gd name="T10" fmla="*/ 0 w 195"/>
                <a:gd name="T11" fmla="*/ 21 h 194"/>
                <a:gd name="T12" fmla="*/ 65 w 195"/>
                <a:gd name="T13" fmla="*/ 56 h 194"/>
                <a:gd name="T14" fmla="*/ 35 w 195"/>
                <a:gd name="T15" fmla="*/ 120 h 194"/>
                <a:gd name="T16" fmla="*/ 107 w 195"/>
                <a:gd name="T17" fmla="*/ 122 h 194"/>
                <a:gd name="T18" fmla="*/ 95 w 195"/>
                <a:gd name="T19" fmla="*/ 192 h 194"/>
                <a:gd name="T20" fmla="*/ 165 w 195"/>
                <a:gd name="T21" fmla="*/ 194 h 194"/>
                <a:gd name="T22" fmla="*/ 195 w 195"/>
                <a:gd name="T23" fmla="*/ 165 h 194"/>
                <a:gd name="T24" fmla="*/ 122 w 195"/>
                <a:gd name="T25" fmla="*/ 160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5" h="194">
                  <a:moveTo>
                    <a:pt x="122" y="160"/>
                  </a:moveTo>
                  <a:lnTo>
                    <a:pt x="135" y="93"/>
                  </a:lnTo>
                  <a:lnTo>
                    <a:pt x="65" y="90"/>
                  </a:lnTo>
                  <a:lnTo>
                    <a:pt x="92" y="26"/>
                  </a:lnTo>
                  <a:lnTo>
                    <a:pt x="45" y="0"/>
                  </a:lnTo>
                  <a:lnTo>
                    <a:pt x="0" y="21"/>
                  </a:lnTo>
                  <a:lnTo>
                    <a:pt x="65" y="56"/>
                  </a:lnTo>
                  <a:lnTo>
                    <a:pt x="35" y="120"/>
                  </a:lnTo>
                  <a:lnTo>
                    <a:pt x="107" y="122"/>
                  </a:lnTo>
                  <a:lnTo>
                    <a:pt x="95" y="192"/>
                  </a:lnTo>
                  <a:lnTo>
                    <a:pt x="165" y="194"/>
                  </a:lnTo>
                  <a:lnTo>
                    <a:pt x="195" y="165"/>
                  </a:lnTo>
                  <a:lnTo>
                    <a:pt x="122" y="160"/>
                  </a:lnTo>
                  <a:close/>
                </a:path>
              </a:pathLst>
            </a:custGeom>
            <a:solidFill>
              <a:srgbClr val="FEE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46">
              <a:extLst>
                <a:ext uri="{FF2B5EF4-FFF2-40B4-BE49-F238E27FC236}">
                  <a16:creationId xmlns:a16="http://schemas.microsoft.com/office/drawing/2014/main" id="{5ADA7C17-9E65-44FB-A350-027DA18E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680"/>
              <a:ext cx="43" cy="67"/>
            </a:xfrm>
            <a:custGeom>
              <a:avLst/>
              <a:gdLst>
                <a:gd name="T0" fmla="*/ 15 w 43"/>
                <a:gd name="T1" fmla="*/ 67 h 67"/>
                <a:gd name="T2" fmla="*/ 43 w 43"/>
                <a:gd name="T3" fmla="*/ 37 h 67"/>
                <a:gd name="T4" fmla="*/ 35 w 43"/>
                <a:gd name="T5" fmla="*/ 0 h 67"/>
                <a:gd name="T6" fmla="*/ 0 w 43"/>
                <a:gd name="T7" fmla="*/ 3 h 67"/>
                <a:gd name="T8" fmla="*/ 15 w 4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7">
                  <a:moveTo>
                    <a:pt x="15" y="67"/>
                  </a:moveTo>
                  <a:lnTo>
                    <a:pt x="43" y="37"/>
                  </a:lnTo>
                  <a:lnTo>
                    <a:pt x="35" y="0"/>
                  </a:lnTo>
                  <a:lnTo>
                    <a:pt x="0" y="3"/>
                  </a:lnTo>
                  <a:lnTo>
                    <a:pt x="15" y="67"/>
                  </a:lnTo>
                  <a:close/>
                </a:path>
              </a:pathLst>
            </a:custGeom>
            <a:solidFill>
              <a:srgbClr val="E37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47">
              <a:extLst>
                <a:ext uri="{FF2B5EF4-FFF2-40B4-BE49-F238E27FC236}">
                  <a16:creationId xmlns:a16="http://schemas.microsoft.com/office/drawing/2014/main" id="{105A1086-495E-4A87-B443-D517B090E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584"/>
              <a:ext cx="416" cy="176"/>
            </a:xfrm>
            <a:custGeom>
              <a:avLst/>
              <a:gdLst>
                <a:gd name="T0" fmla="*/ 1338 w 166"/>
                <a:gd name="T1" fmla="*/ 0 h 66"/>
                <a:gd name="T2" fmla="*/ 0 w 166"/>
                <a:gd name="T3" fmla="*/ 1251 h 66"/>
                <a:gd name="T4" fmla="*/ 1150 w 166"/>
                <a:gd name="T5" fmla="*/ 205 h 66"/>
                <a:gd name="T6" fmla="*/ 2423 w 166"/>
                <a:gd name="T7" fmla="*/ 683 h 66"/>
                <a:gd name="T8" fmla="*/ 2614 w 166"/>
                <a:gd name="T9" fmla="*/ 477 h 66"/>
                <a:gd name="T10" fmla="*/ 1338 w 166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66">
                  <a:moveTo>
                    <a:pt x="85" y="0"/>
                  </a:moveTo>
                  <a:cubicBezTo>
                    <a:pt x="54" y="0"/>
                    <a:pt x="14" y="32"/>
                    <a:pt x="0" y="66"/>
                  </a:cubicBezTo>
                  <a:cubicBezTo>
                    <a:pt x="15" y="36"/>
                    <a:pt x="46" y="11"/>
                    <a:pt x="73" y="11"/>
                  </a:cubicBezTo>
                  <a:cubicBezTo>
                    <a:pt x="111" y="11"/>
                    <a:pt x="154" y="36"/>
                    <a:pt x="154" y="36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5"/>
                    <a:pt x="122" y="0"/>
                    <a:pt x="85" y="0"/>
                  </a:cubicBezTo>
                  <a:close/>
                </a:path>
              </a:pathLst>
            </a:custGeom>
            <a:solidFill>
              <a:srgbClr val="FEE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48">
              <a:extLst>
                <a:ext uri="{FF2B5EF4-FFF2-40B4-BE49-F238E27FC236}">
                  <a16:creationId xmlns:a16="http://schemas.microsoft.com/office/drawing/2014/main" id="{FD00435A-D30D-485C-B63B-502E5090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49"/>
              <a:ext cx="55" cy="59"/>
            </a:xfrm>
            <a:custGeom>
              <a:avLst/>
              <a:gdLst>
                <a:gd name="T0" fmla="*/ 25 w 55"/>
                <a:gd name="T1" fmla="*/ 59 h 59"/>
                <a:gd name="T2" fmla="*/ 55 w 55"/>
                <a:gd name="T3" fmla="*/ 27 h 59"/>
                <a:gd name="T4" fmla="*/ 40 w 55"/>
                <a:gd name="T5" fmla="*/ 0 h 59"/>
                <a:gd name="T6" fmla="*/ 0 w 55"/>
                <a:gd name="T7" fmla="*/ 3 h 59"/>
                <a:gd name="T8" fmla="*/ 25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25" y="59"/>
                  </a:moveTo>
                  <a:lnTo>
                    <a:pt x="55" y="27"/>
                  </a:lnTo>
                  <a:lnTo>
                    <a:pt x="40" y="0"/>
                  </a:lnTo>
                  <a:lnTo>
                    <a:pt x="0" y="3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E37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49">
              <a:extLst>
                <a:ext uri="{FF2B5EF4-FFF2-40B4-BE49-F238E27FC236}">
                  <a16:creationId xmlns:a16="http://schemas.microsoft.com/office/drawing/2014/main" id="{2482655D-0CCE-4AD5-B9F1-21B1A9A3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613"/>
              <a:ext cx="408" cy="480"/>
            </a:xfrm>
            <a:custGeom>
              <a:avLst/>
              <a:gdLst>
                <a:gd name="T0" fmla="*/ 1284 w 163"/>
                <a:gd name="T1" fmla="*/ 3413 h 180"/>
                <a:gd name="T2" fmla="*/ 0 w 163"/>
                <a:gd name="T3" fmla="*/ 1707 h 180"/>
                <a:gd name="T4" fmla="*/ 1284 w 163"/>
                <a:gd name="T5" fmla="*/ 0 h 180"/>
                <a:gd name="T6" fmla="*/ 2556 w 163"/>
                <a:gd name="T7" fmla="*/ 477 h 180"/>
                <a:gd name="T8" fmla="*/ 2118 w 163"/>
                <a:gd name="T9" fmla="*/ 491 h 180"/>
                <a:gd name="T10" fmla="*/ 2213 w 163"/>
                <a:gd name="T11" fmla="*/ 947 h 180"/>
                <a:gd name="T12" fmla="*/ 1772 w 163"/>
                <a:gd name="T13" fmla="*/ 989 h 180"/>
                <a:gd name="T14" fmla="*/ 1930 w 163"/>
                <a:gd name="T15" fmla="*/ 1387 h 180"/>
                <a:gd name="T16" fmla="*/ 1472 w 163"/>
                <a:gd name="T17" fmla="*/ 1613 h 180"/>
                <a:gd name="T18" fmla="*/ 1880 w 163"/>
                <a:gd name="T19" fmla="*/ 1856 h 180"/>
                <a:gd name="T20" fmla="*/ 1692 w 163"/>
                <a:gd name="T21" fmla="*/ 2312 h 180"/>
                <a:gd name="T22" fmla="*/ 2150 w 163"/>
                <a:gd name="T23" fmla="*/ 2333 h 180"/>
                <a:gd name="T24" fmla="*/ 2068 w 163"/>
                <a:gd name="T25" fmla="*/ 2824 h 180"/>
                <a:gd name="T26" fmla="*/ 2506 w 163"/>
                <a:gd name="T27" fmla="*/ 2845 h 180"/>
                <a:gd name="T28" fmla="*/ 1284 w 163"/>
                <a:gd name="T29" fmla="*/ 341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180">
                  <a:moveTo>
                    <a:pt x="82" y="180"/>
                  </a:moveTo>
                  <a:cubicBezTo>
                    <a:pt x="36" y="180"/>
                    <a:pt x="0" y="131"/>
                    <a:pt x="0" y="90"/>
                  </a:cubicBezTo>
                  <a:cubicBezTo>
                    <a:pt x="0" y="49"/>
                    <a:pt x="44" y="0"/>
                    <a:pt x="82" y="0"/>
                  </a:cubicBezTo>
                  <a:cubicBezTo>
                    <a:pt x="120" y="0"/>
                    <a:pt x="163" y="25"/>
                    <a:pt x="163" y="25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08" y="122"/>
                    <a:pt x="108" y="122"/>
                    <a:pt x="10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60" y="150"/>
                    <a:pt x="160" y="150"/>
                    <a:pt x="160" y="150"/>
                  </a:cubicBezTo>
                  <a:cubicBezTo>
                    <a:pt x="160" y="150"/>
                    <a:pt x="129" y="180"/>
                    <a:pt x="82" y="18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50">
              <a:extLst>
                <a:ext uri="{FF2B5EF4-FFF2-40B4-BE49-F238E27FC236}">
                  <a16:creationId xmlns:a16="http://schemas.microsoft.com/office/drawing/2014/main" id="{9DCD7D32-330A-4823-9A34-EEA14832F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3" y="1845"/>
              <a:ext cx="98" cy="163"/>
            </a:xfrm>
            <a:custGeom>
              <a:avLst/>
              <a:gdLst>
                <a:gd name="T0" fmla="*/ 55 w 98"/>
                <a:gd name="T1" fmla="*/ 0 h 163"/>
                <a:gd name="T2" fmla="*/ 28 w 98"/>
                <a:gd name="T3" fmla="*/ 30 h 163"/>
                <a:gd name="T4" fmla="*/ 28 w 98"/>
                <a:gd name="T5" fmla="*/ 30 h 163"/>
                <a:gd name="T6" fmla="*/ 0 w 98"/>
                <a:gd name="T7" fmla="*/ 94 h 163"/>
                <a:gd name="T8" fmla="*/ 30 w 98"/>
                <a:gd name="T9" fmla="*/ 64 h 163"/>
                <a:gd name="T10" fmla="*/ 28 w 98"/>
                <a:gd name="T11" fmla="*/ 64 h 163"/>
                <a:gd name="T12" fmla="*/ 55 w 98"/>
                <a:gd name="T13" fmla="*/ 0 h 163"/>
                <a:gd name="T14" fmla="*/ 55 w 98"/>
                <a:gd name="T15" fmla="*/ 0 h 163"/>
                <a:gd name="T16" fmla="*/ 98 w 98"/>
                <a:gd name="T17" fmla="*/ 67 h 163"/>
                <a:gd name="T18" fmla="*/ 98 w 98"/>
                <a:gd name="T19" fmla="*/ 67 h 163"/>
                <a:gd name="T20" fmla="*/ 68 w 98"/>
                <a:gd name="T21" fmla="*/ 96 h 163"/>
                <a:gd name="T22" fmla="*/ 70 w 98"/>
                <a:gd name="T23" fmla="*/ 96 h 163"/>
                <a:gd name="T24" fmla="*/ 58 w 98"/>
                <a:gd name="T25" fmla="*/ 163 h 163"/>
                <a:gd name="T26" fmla="*/ 85 w 98"/>
                <a:gd name="T27" fmla="*/ 134 h 163"/>
                <a:gd name="T28" fmla="*/ 85 w 98"/>
                <a:gd name="T29" fmla="*/ 134 h 163"/>
                <a:gd name="T30" fmla="*/ 98 w 98"/>
                <a:gd name="T31" fmla="*/ 67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163">
                  <a:moveTo>
                    <a:pt x="55" y="0"/>
                  </a:moveTo>
                  <a:lnTo>
                    <a:pt x="28" y="30"/>
                  </a:lnTo>
                  <a:lnTo>
                    <a:pt x="0" y="94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55" y="0"/>
                  </a:lnTo>
                  <a:close/>
                  <a:moveTo>
                    <a:pt x="98" y="67"/>
                  </a:moveTo>
                  <a:lnTo>
                    <a:pt x="98" y="67"/>
                  </a:lnTo>
                  <a:lnTo>
                    <a:pt x="68" y="96"/>
                  </a:lnTo>
                  <a:lnTo>
                    <a:pt x="70" y="96"/>
                  </a:lnTo>
                  <a:lnTo>
                    <a:pt x="58" y="163"/>
                  </a:lnTo>
                  <a:lnTo>
                    <a:pt x="85" y="134"/>
                  </a:lnTo>
                  <a:lnTo>
                    <a:pt x="98" y="67"/>
                  </a:lnTo>
                  <a:close/>
                </a:path>
              </a:pathLst>
            </a:custGeom>
            <a:solidFill>
              <a:srgbClr val="E37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51">
              <a:extLst>
                <a:ext uri="{FF2B5EF4-FFF2-40B4-BE49-F238E27FC236}">
                  <a16:creationId xmlns:a16="http://schemas.microsoft.com/office/drawing/2014/main" id="{BEAB5BC6-0465-4769-8331-3A5BE74C8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643"/>
              <a:ext cx="75" cy="29"/>
            </a:xfrm>
            <a:custGeom>
              <a:avLst/>
              <a:gdLst>
                <a:gd name="T0" fmla="*/ 470 w 30"/>
                <a:gd name="T1" fmla="*/ 55 h 11"/>
                <a:gd name="T2" fmla="*/ 345 w 30"/>
                <a:gd name="T3" fmla="*/ 200 h 11"/>
                <a:gd name="T4" fmla="*/ 0 w 30"/>
                <a:gd name="T5" fmla="*/ 0 h 11"/>
                <a:gd name="T6" fmla="*/ 470 w 30"/>
                <a:gd name="T7" fmla="*/ 5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1">
                  <a:moveTo>
                    <a:pt x="30" y="3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23" y="8"/>
                    <a:pt x="3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52">
              <a:extLst>
                <a:ext uri="{FF2B5EF4-FFF2-40B4-BE49-F238E27FC236}">
                  <a16:creationId xmlns:a16="http://schemas.microsoft.com/office/drawing/2014/main" id="{AE765938-8745-47D3-A68E-8114EB78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627"/>
              <a:ext cx="180" cy="448"/>
            </a:xfrm>
            <a:custGeom>
              <a:avLst/>
              <a:gdLst>
                <a:gd name="T0" fmla="*/ 1125 w 72"/>
                <a:gd name="T1" fmla="*/ 0 h 168"/>
                <a:gd name="T2" fmla="*/ 0 w 72"/>
                <a:gd name="T3" fmla="*/ 1592 h 168"/>
                <a:gd name="T4" fmla="*/ 1063 w 72"/>
                <a:gd name="T5" fmla="*/ 3187 h 168"/>
                <a:gd name="T6" fmla="*/ 188 w 72"/>
                <a:gd name="T7" fmla="*/ 1592 h 168"/>
                <a:gd name="T8" fmla="*/ 1125 w 7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68">
                  <a:moveTo>
                    <a:pt x="72" y="0"/>
                  </a:moveTo>
                  <a:cubicBezTo>
                    <a:pt x="37" y="4"/>
                    <a:pt x="0" y="47"/>
                    <a:pt x="0" y="84"/>
                  </a:cubicBezTo>
                  <a:cubicBezTo>
                    <a:pt x="0" y="120"/>
                    <a:pt x="28" y="162"/>
                    <a:pt x="68" y="168"/>
                  </a:cubicBezTo>
                  <a:cubicBezTo>
                    <a:pt x="35" y="154"/>
                    <a:pt x="12" y="117"/>
                    <a:pt x="12" y="84"/>
                  </a:cubicBezTo>
                  <a:cubicBezTo>
                    <a:pt x="12" y="51"/>
                    <a:pt x="41" y="13"/>
                    <a:pt x="72" y="0"/>
                  </a:cubicBezTo>
                  <a:close/>
                </a:path>
              </a:pathLst>
            </a:custGeom>
            <a:solidFill>
              <a:srgbClr val="FEE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53">
              <a:extLst>
                <a:ext uri="{FF2B5EF4-FFF2-40B4-BE49-F238E27FC236}">
                  <a16:creationId xmlns:a16="http://schemas.microsoft.com/office/drawing/2014/main" id="{5ACC1F12-E1C5-4BFF-B981-7797CD730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632"/>
              <a:ext cx="155" cy="435"/>
            </a:xfrm>
            <a:custGeom>
              <a:avLst/>
              <a:gdLst>
                <a:gd name="T0" fmla="*/ 63 w 62"/>
                <a:gd name="T1" fmla="*/ 1559 h 163"/>
                <a:gd name="T2" fmla="*/ 970 w 62"/>
                <a:gd name="T3" fmla="*/ 0 h 163"/>
                <a:gd name="T4" fmla="*/ 0 w 62"/>
                <a:gd name="T5" fmla="*/ 1559 h 163"/>
                <a:gd name="T6" fmla="*/ 875 w 62"/>
                <a:gd name="T7" fmla="*/ 3098 h 163"/>
                <a:gd name="T8" fmla="*/ 63 w 62"/>
                <a:gd name="T9" fmla="*/ 155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63">
                  <a:moveTo>
                    <a:pt x="4" y="82"/>
                  </a:moveTo>
                  <a:cubicBezTo>
                    <a:pt x="4" y="50"/>
                    <a:pt x="32" y="12"/>
                    <a:pt x="62" y="0"/>
                  </a:cubicBezTo>
                  <a:cubicBezTo>
                    <a:pt x="30" y="10"/>
                    <a:pt x="0" y="49"/>
                    <a:pt x="0" y="82"/>
                  </a:cubicBezTo>
                  <a:cubicBezTo>
                    <a:pt x="0" y="114"/>
                    <a:pt x="23" y="152"/>
                    <a:pt x="56" y="163"/>
                  </a:cubicBezTo>
                  <a:cubicBezTo>
                    <a:pt x="25" y="150"/>
                    <a:pt x="4" y="114"/>
                    <a:pt x="4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54">
              <a:extLst>
                <a:ext uri="{FF2B5EF4-FFF2-40B4-BE49-F238E27FC236}">
                  <a16:creationId xmlns:a16="http://schemas.microsoft.com/office/drawing/2014/main" id="{7C9BBB3F-F066-473A-BD24-C049F781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819"/>
              <a:ext cx="195" cy="194"/>
            </a:xfrm>
            <a:custGeom>
              <a:avLst/>
              <a:gdLst>
                <a:gd name="T0" fmla="*/ 122 w 195"/>
                <a:gd name="T1" fmla="*/ 160 h 194"/>
                <a:gd name="T2" fmla="*/ 135 w 195"/>
                <a:gd name="T3" fmla="*/ 93 h 194"/>
                <a:gd name="T4" fmla="*/ 65 w 195"/>
                <a:gd name="T5" fmla="*/ 90 h 194"/>
                <a:gd name="T6" fmla="*/ 92 w 195"/>
                <a:gd name="T7" fmla="*/ 26 h 194"/>
                <a:gd name="T8" fmla="*/ 45 w 195"/>
                <a:gd name="T9" fmla="*/ 0 h 194"/>
                <a:gd name="T10" fmla="*/ 0 w 195"/>
                <a:gd name="T11" fmla="*/ 21 h 194"/>
                <a:gd name="T12" fmla="*/ 65 w 195"/>
                <a:gd name="T13" fmla="*/ 56 h 194"/>
                <a:gd name="T14" fmla="*/ 35 w 195"/>
                <a:gd name="T15" fmla="*/ 120 h 194"/>
                <a:gd name="T16" fmla="*/ 107 w 195"/>
                <a:gd name="T17" fmla="*/ 122 h 194"/>
                <a:gd name="T18" fmla="*/ 95 w 195"/>
                <a:gd name="T19" fmla="*/ 192 h 194"/>
                <a:gd name="T20" fmla="*/ 165 w 195"/>
                <a:gd name="T21" fmla="*/ 194 h 194"/>
                <a:gd name="T22" fmla="*/ 195 w 195"/>
                <a:gd name="T23" fmla="*/ 165 h 194"/>
                <a:gd name="T24" fmla="*/ 122 w 195"/>
                <a:gd name="T25" fmla="*/ 160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5" h="194">
                  <a:moveTo>
                    <a:pt x="122" y="160"/>
                  </a:moveTo>
                  <a:lnTo>
                    <a:pt x="135" y="93"/>
                  </a:lnTo>
                  <a:lnTo>
                    <a:pt x="65" y="90"/>
                  </a:lnTo>
                  <a:lnTo>
                    <a:pt x="92" y="26"/>
                  </a:lnTo>
                  <a:lnTo>
                    <a:pt x="45" y="0"/>
                  </a:lnTo>
                  <a:lnTo>
                    <a:pt x="0" y="21"/>
                  </a:lnTo>
                  <a:lnTo>
                    <a:pt x="65" y="56"/>
                  </a:lnTo>
                  <a:lnTo>
                    <a:pt x="35" y="120"/>
                  </a:lnTo>
                  <a:lnTo>
                    <a:pt x="107" y="122"/>
                  </a:lnTo>
                  <a:lnTo>
                    <a:pt x="95" y="192"/>
                  </a:lnTo>
                  <a:lnTo>
                    <a:pt x="165" y="194"/>
                  </a:lnTo>
                  <a:lnTo>
                    <a:pt x="195" y="165"/>
                  </a:lnTo>
                  <a:lnTo>
                    <a:pt x="122" y="16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155">
              <a:extLst>
                <a:ext uri="{FF2B5EF4-FFF2-40B4-BE49-F238E27FC236}">
                  <a16:creationId xmlns:a16="http://schemas.microsoft.com/office/drawing/2014/main" id="{85CF6EB9-831D-4924-819D-0D7CDFDBE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680"/>
              <a:ext cx="43" cy="67"/>
            </a:xfrm>
            <a:custGeom>
              <a:avLst/>
              <a:gdLst>
                <a:gd name="T0" fmla="*/ 15 w 43"/>
                <a:gd name="T1" fmla="*/ 67 h 67"/>
                <a:gd name="T2" fmla="*/ 43 w 43"/>
                <a:gd name="T3" fmla="*/ 37 h 67"/>
                <a:gd name="T4" fmla="*/ 35 w 43"/>
                <a:gd name="T5" fmla="*/ 0 h 67"/>
                <a:gd name="T6" fmla="*/ 0 w 43"/>
                <a:gd name="T7" fmla="*/ 3 h 67"/>
                <a:gd name="T8" fmla="*/ 15 w 4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7">
                  <a:moveTo>
                    <a:pt x="15" y="67"/>
                  </a:moveTo>
                  <a:lnTo>
                    <a:pt x="43" y="37"/>
                  </a:lnTo>
                  <a:lnTo>
                    <a:pt x="35" y="0"/>
                  </a:lnTo>
                  <a:lnTo>
                    <a:pt x="0" y="3"/>
                  </a:lnTo>
                  <a:lnTo>
                    <a:pt x="15" y="6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Line 156">
              <a:extLst>
                <a:ext uri="{FF2B5EF4-FFF2-40B4-BE49-F238E27FC236}">
                  <a16:creationId xmlns:a16="http://schemas.microsoft.com/office/drawing/2014/main" id="{981C9854-AB27-4B40-83A7-3FF4F127B5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1" y="1845"/>
              <a:ext cx="27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Line 157">
              <a:extLst>
                <a:ext uri="{FF2B5EF4-FFF2-40B4-BE49-F238E27FC236}">
                  <a16:creationId xmlns:a16="http://schemas.microsoft.com/office/drawing/2014/main" id="{361B9189-ED2E-4D98-9666-791B3FE6EF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1" y="1912"/>
              <a:ext cx="30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Line 158">
              <a:extLst>
                <a:ext uri="{FF2B5EF4-FFF2-40B4-BE49-F238E27FC236}">
                  <a16:creationId xmlns:a16="http://schemas.microsoft.com/office/drawing/2014/main" id="{4DD4EE5B-83CB-47DC-9BB9-1C3EE21CE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1" y="1909"/>
              <a:ext cx="30" cy="3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Line 159">
              <a:extLst>
                <a:ext uri="{FF2B5EF4-FFF2-40B4-BE49-F238E27FC236}">
                  <a16:creationId xmlns:a16="http://schemas.microsoft.com/office/drawing/2014/main" id="{AE486498-83E9-4168-9761-A970C8FF4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1" y="1979"/>
              <a:ext cx="27" cy="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160">
              <a:extLst>
                <a:ext uri="{FF2B5EF4-FFF2-40B4-BE49-F238E27FC236}">
                  <a16:creationId xmlns:a16="http://schemas.microsoft.com/office/drawing/2014/main" id="{5C2AAA9B-A06E-442C-B922-58BE7E324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584"/>
              <a:ext cx="416" cy="176"/>
            </a:xfrm>
            <a:custGeom>
              <a:avLst/>
              <a:gdLst>
                <a:gd name="T0" fmla="*/ 1338 w 166"/>
                <a:gd name="T1" fmla="*/ 0 h 66"/>
                <a:gd name="T2" fmla="*/ 0 w 166"/>
                <a:gd name="T3" fmla="*/ 1251 h 66"/>
                <a:gd name="T4" fmla="*/ 1150 w 166"/>
                <a:gd name="T5" fmla="*/ 205 h 66"/>
                <a:gd name="T6" fmla="*/ 2423 w 166"/>
                <a:gd name="T7" fmla="*/ 683 h 66"/>
                <a:gd name="T8" fmla="*/ 2614 w 166"/>
                <a:gd name="T9" fmla="*/ 477 h 66"/>
                <a:gd name="T10" fmla="*/ 1338 w 166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66">
                  <a:moveTo>
                    <a:pt x="85" y="0"/>
                  </a:moveTo>
                  <a:cubicBezTo>
                    <a:pt x="54" y="0"/>
                    <a:pt x="14" y="32"/>
                    <a:pt x="0" y="66"/>
                  </a:cubicBezTo>
                  <a:cubicBezTo>
                    <a:pt x="15" y="36"/>
                    <a:pt x="46" y="11"/>
                    <a:pt x="73" y="11"/>
                  </a:cubicBezTo>
                  <a:cubicBezTo>
                    <a:pt x="111" y="11"/>
                    <a:pt x="154" y="36"/>
                    <a:pt x="154" y="36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5"/>
                    <a:pt x="122" y="0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161">
              <a:extLst>
                <a:ext uri="{FF2B5EF4-FFF2-40B4-BE49-F238E27FC236}">
                  <a16:creationId xmlns:a16="http://schemas.microsoft.com/office/drawing/2014/main" id="{FB194305-BB5D-4DD4-8535-468AC5674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749"/>
              <a:ext cx="55" cy="59"/>
            </a:xfrm>
            <a:custGeom>
              <a:avLst/>
              <a:gdLst>
                <a:gd name="T0" fmla="*/ 25 w 55"/>
                <a:gd name="T1" fmla="*/ 59 h 59"/>
                <a:gd name="T2" fmla="*/ 55 w 55"/>
                <a:gd name="T3" fmla="*/ 27 h 59"/>
                <a:gd name="T4" fmla="*/ 40 w 55"/>
                <a:gd name="T5" fmla="*/ 0 h 59"/>
                <a:gd name="T6" fmla="*/ 0 w 55"/>
                <a:gd name="T7" fmla="*/ 3 h 59"/>
                <a:gd name="T8" fmla="*/ 25 w 55"/>
                <a:gd name="T9" fmla="*/ 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9">
                  <a:moveTo>
                    <a:pt x="25" y="59"/>
                  </a:moveTo>
                  <a:lnTo>
                    <a:pt x="55" y="27"/>
                  </a:lnTo>
                  <a:lnTo>
                    <a:pt x="40" y="0"/>
                  </a:lnTo>
                  <a:lnTo>
                    <a:pt x="0" y="3"/>
                  </a:lnTo>
                  <a:lnTo>
                    <a:pt x="25" y="5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162">
              <a:extLst>
                <a:ext uri="{FF2B5EF4-FFF2-40B4-BE49-F238E27FC236}">
                  <a16:creationId xmlns:a16="http://schemas.microsoft.com/office/drawing/2014/main" id="{0F39ABCE-ACBF-44BB-85E7-F8DFD946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613"/>
              <a:ext cx="408" cy="480"/>
            </a:xfrm>
            <a:custGeom>
              <a:avLst/>
              <a:gdLst>
                <a:gd name="T0" fmla="*/ 1284 w 163"/>
                <a:gd name="T1" fmla="*/ 3413 h 180"/>
                <a:gd name="T2" fmla="*/ 0 w 163"/>
                <a:gd name="T3" fmla="*/ 1707 h 180"/>
                <a:gd name="T4" fmla="*/ 1284 w 163"/>
                <a:gd name="T5" fmla="*/ 0 h 180"/>
                <a:gd name="T6" fmla="*/ 2556 w 163"/>
                <a:gd name="T7" fmla="*/ 477 h 180"/>
                <a:gd name="T8" fmla="*/ 2118 w 163"/>
                <a:gd name="T9" fmla="*/ 491 h 180"/>
                <a:gd name="T10" fmla="*/ 2213 w 163"/>
                <a:gd name="T11" fmla="*/ 947 h 180"/>
                <a:gd name="T12" fmla="*/ 1772 w 163"/>
                <a:gd name="T13" fmla="*/ 989 h 180"/>
                <a:gd name="T14" fmla="*/ 1930 w 163"/>
                <a:gd name="T15" fmla="*/ 1387 h 180"/>
                <a:gd name="T16" fmla="*/ 1472 w 163"/>
                <a:gd name="T17" fmla="*/ 1613 h 180"/>
                <a:gd name="T18" fmla="*/ 1880 w 163"/>
                <a:gd name="T19" fmla="*/ 1856 h 180"/>
                <a:gd name="T20" fmla="*/ 1692 w 163"/>
                <a:gd name="T21" fmla="*/ 2312 h 180"/>
                <a:gd name="T22" fmla="*/ 2150 w 163"/>
                <a:gd name="T23" fmla="*/ 2333 h 180"/>
                <a:gd name="T24" fmla="*/ 2068 w 163"/>
                <a:gd name="T25" fmla="*/ 2824 h 180"/>
                <a:gd name="T26" fmla="*/ 2506 w 163"/>
                <a:gd name="T27" fmla="*/ 2845 h 180"/>
                <a:gd name="T28" fmla="*/ 1284 w 163"/>
                <a:gd name="T29" fmla="*/ 341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3" h="180">
                  <a:moveTo>
                    <a:pt x="82" y="180"/>
                  </a:moveTo>
                  <a:cubicBezTo>
                    <a:pt x="36" y="180"/>
                    <a:pt x="0" y="131"/>
                    <a:pt x="0" y="90"/>
                  </a:cubicBezTo>
                  <a:cubicBezTo>
                    <a:pt x="0" y="49"/>
                    <a:pt x="44" y="0"/>
                    <a:pt x="82" y="0"/>
                  </a:cubicBezTo>
                  <a:cubicBezTo>
                    <a:pt x="120" y="0"/>
                    <a:pt x="163" y="25"/>
                    <a:pt x="163" y="25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41" y="50"/>
                    <a:pt x="141" y="50"/>
                    <a:pt x="141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08" y="122"/>
                    <a:pt x="108" y="122"/>
                    <a:pt x="108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60" y="150"/>
                    <a:pt x="160" y="150"/>
                    <a:pt x="160" y="150"/>
                  </a:cubicBezTo>
                  <a:cubicBezTo>
                    <a:pt x="160" y="150"/>
                    <a:pt x="129" y="180"/>
                    <a:pt x="82" y="1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78D8A874-D3D3-40FB-8149-1B885386F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Proteins (1)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B96BEF16-F673-4F15-AA30-E4CC50FA70D4}"/>
              </a:ext>
            </a:extLst>
          </p:cNvPr>
          <p:cNvGrpSpPr>
            <a:grpSpLocks/>
          </p:cNvGrpSpPr>
          <p:nvPr/>
        </p:nvGrpSpPr>
        <p:grpSpPr bwMode="auto">
          <a:xfrm>
            <a:off x="3656013" y="1412875"/>
            <a:ext cx="968375" cy="2124075"/>
            <a:chOff x="1373" y="1347"/>
            <a:chExt cx="535" cy="1173"/>
          </a:xfrm>
        </p:grpSpPr>
        <p:sp>
          <p:nvSpPr>
            <p:cNvPr id="34882" name="Freeform 4">
              <a:extLst>
                <a:ext uri="{FF2B5EF4-FFF2-40B4-BE49-F238E27FC236}">
                  <a16:creationId xmlns:a16="http://schemas.microsoft.com/office/drawing/2014/main" id="{A6B4D1D7-3569-4632-A9B7-F556ED5E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347"/>
              <a:ext cx="535" cy="1173"/>
            </a:xfrm>
            <a:custGeom>
              <a:avLst/>
              <a:gdLst>
                <a:gd name="T0" fmla="*/ 1425 w 214"/>
                <a:gd name="T1" fmla="*/ 419 h 440"/>
                <a:gd name="T2" fmla="*/ 783 w 214"/>
                <a:gd name="T3" fmla="*/ 2138 h 440"/>
                <a:gd name="T4" fmla="*/ 158 w 214"/>
                <a:gd name="T5" fmla="*/ 4244 h 440"/>
                <a:gd name="T6" fmla="*/ 533 w 214"/>
                <a:gd name="T7" fmla="*/ 6689 h 440"/>
                <a:gd name="T8" fmla="*/ 988 w 214"/>
                <a:gd name="T9" fmla="*/ 7902 h 440"/>
                <a:gd name="T10" fmla="*/ 2175 w 214"/>
                <a:gd name="T11" fmla="*/ 8200 h 440"/>
                <a:gd name="T12" fmla="*/ 3188 w 214"/>
                <a:gd name="T13" fmla="*/ 6268 h 440"/>
                <a:gd name="T14" fmla="*/ 3158 w 214"/>
                <a:gd name="T15" fmla="*/ 2751 h 440"/>
                <a:gd name="T16" fmla="*/ 1425 w 214"/>
                <a:gd name="T17" fmla="*/ 419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440">
                  <a:moveTo>
                    <a:pt x="91" y="22"/>
                  </a:moveTo>
                  <a:cubicBezTo>
                    <a:pt x="45" y="43"/>
                    <a:pt x="52" y="93"/>
                    <a:pt x="50" y="113"/>
                  </a:cubicBezTo>
                  <a:cubicBezTo>
                    <a:pt x="46" y="154"/>
                    <a:pt x="18" y="185"/>
                    <a:pt x="10" y="224"/>
                  </a:cubicBezTo>
                  <a:cubicBezTo>
                    <a:pt x="0" y="278"/>
                    <a:pt x="21" y="305"/>
                    <a:pt x="34" y="353"/>
                  </a:cubicBezTo>
                  <a:cubicBezTo>
                    <a:pt x="40" y="374"/>
                    <a:pt x="46" y="400"/>
                    <a:pt x="63" y="417"/>
                  </a:cubicBezTo>
                  <a:cubicBezTo>
                    <a:pt x="78" y="432"/>
                    <a:pt x="101" y="440"/>
                    <a:pt x="139" y="433"/>
                  </a:cubicBezTo>
                  <a:cubicBezTo>
                    <a:pt x="182" y="426"/>
                    <a:pt x="200" y="369"/>
                    <a:pt x="204" y="331"/>
                  </a:cubicBezTo>
                  <a:cubicBezTo>
                    <a:pt x="212" y="249"/>
                    <a:pt x="194" y="203"/>
                    <a:pt x="202" y="145"/>
                  </a:cubicBezTo>
                  <a:cubicBezTo>
                    <a:pt x="214" y="54"/>
                    <a:pt x="137" y="0"/>
                    <a:pt x="91" y="22"/>
                  </a:cubicBezTo>
                  <a:close/>
                </a:path>
              </a:pathLst>
            </a:custGeom>
            <a:solidFill>
              <a:srgbClr val="BBE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5">
              <a:extLst>
                <a:ext uri="{FF2B5EF4-FFF2-40B4-BE49-F238E27FC236}">
                  <a16:creationId xmlns:a16="http://schemas.microsoft.com/office/drawing/2014/main" id="{4103B19E-5762-45B5-B07E-F44BFBFF4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504"/>
              <a:ext cx="328" cy="1000"/>
            </a:xfrm>
            <a:custGeom>
              <a:avLst/>
              <a:gdLst>
                <a:gd name="T0" fmla="*/ 1900 w 131"/>
                <a:gd name="T1" fmla="*/ 1557 h 375"/>
                <a:gd name="T2" fmla="*/ 1617 w 131"/>
                <a:gd name="T3" fmla="*/ 0 h 375"/>
                <a:gd name="T4" fmla="*/ 1713 w 131"/>
                <a:gd name="T5" fmla="*/ 1613 h 375"/>
                <a:gd name="T6" fmla="*/ 1585 w 131"/>
                <a:gd name="T7" fmla="*/ 4928 h 375"/>
                <a:gd name="T8" fmla="*/ 739 w 131"/>
                <a:gd name="T9" fmla="*/ 6883 h 375"/>
                <a:gd name="T10" fmla="*/ 0 w 131"/>
                <a:gd name="T11" fmla="*/ 6861 h 375"/>
                <a:gd name="T12" fmla="*/ 909 w 131"/>
                <a:gd name="T13" fmla="*/ 7032 h 375"/>
                <a:gd name="T14" fmla="*/ 1930 w 131"/>
                <a:gd name="T15" fmla="*/ 5085 h 375"/>
                <a:gd name="T16" fmla="*/ 1900 w 131"/>
                <a:gd name="T17" fmla="*/ 1557 h 3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375">
                  <a:moveTo>
                    <a:pt x="121" y="82"/>
                  </a:moveTo>
                  <a:cubicBezTo>
                    <a:pt x="126" y="48"/>
                    <a:pt x="118" y="22"/>
                    <a:pt x="103" y="0"/>
                  </a:cubicBezTo>
                  <a:cubicBezTo>
                    <a:pt x="113" y="20"/>
                    <a:pt x="113" y="54"/>
                    <a:pt x="109" y="85"/>
                  </a:cubicBezTo>
                  <a:cubicBezTo>
                    <a:pt x="100" y="144"/>
                    <a:pt x="109" y="179"/>
                    <a:pt x="101" y="260"/>
                  </a:cubicBezTo>
                  <a:cubicBezTo>
                    <a:pt x="97" y="298"/>
                    <a:pt x="90" y="356"/>
                    <a:pt x="47" y="363"/>
                  </a:cubicBezTo>
                  <a:cubicBezTo>
                    <a:pt x="29" y="366"/>
                    <a:pt x="17" y="371"/>
                    <a:pt x="0" y="362"/>
                  </a:cubicBezTo>
                  <a:cubicBezTo>
                    <a:pt x="13" y="370"/>
                    <a:pt x="33" y="375"/>
                    <a:pt x="58" y="371"/>
                  </a:cubicBezTo>
                  <a:cubicBezTo>
                    <a:pt x="101" y="364"/>
                    <a:pt x="119" y="306"/>
                    <a:pt x="123" y="268"/>
                  </a:cubicBezTo>
                  <a:cubicBezTo>
                    <a:pt x="131" y="187"/>
                    <a:pt x="113" y="141"/>
                    <a:pt x="121" y="82"/>
                  </a:cubicBezTo>
                  <a:close/>
                </a:path>
              </a:pathLst>
            </a:custGeom>
            <a:solidFill>
              <a:srgbClr val="91C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6">
              <a:extLst>
                <a:ext uri="{FF2B5EF4-FFF2-40B4-BE49-F238E27FC236}">
                  <a16:creationId xmlns:a16="http://schemas.microsoft.com/office/drawing/2014/main" id="{2CAD81F4-F4BC-4762-9781-843F5403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419"/>
              <a:ext cx="215" cy="1005"/>
            </a:xfrm>
            <a:custGeom>
              <a:avLst/>
              <a:gdLst>
                <a:gd name="T0" fmla="*/ 645 w 86"/>
                <a:gd name="T1" fmla="*/ 6155 h 377"/>
                <a:gd name="T2" fmla="*/ 533 w 86"/>
                <a:gd name="T3" fmla="*/ 3881 h 377"/>
                <a:gd name="T4" fmla="*/ 1050 w 86"/>
                <a:gd name="T5" fmla="*/ 1727 h 377"/>
                <a:gd name="T6" fmla="*/ 1345 w 86"/>
                <a:gd name="T7" fmla="*/ 0 h 377"/>
                <a:gd name="T8" fmla="*/ 783 w 86"/>
                <a:gd name="T9" fmla="*/ 1685 h 377"/>
                <a:gd name="T10" fmla="*/ 175 w 86"/>
                <a:gd name="T11" fmla="*/ 3788 h 377"/>
                <a:gd name="T12" fmla="*/ 550 w 86"/>
                <a:gd name="T13" fmla="*/ 6211 h 377"/>
                <a:gd name="T14" fmla="*/ 813 w 86"/>
                <a:gd name="T15" fmla="*/ 7142 h 377"/>
                <a:gd name="T16" fmla="*/ 645 w 86"/>
                <a:gd name="T17" fmla="*/ 6155 h 3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377">
                  <a:moveTo>
                    <a:pt x="41" y="325"/>
                  </a:moveTo>
                  <a:cubicBezTo>
                    <a:pt x="29" y="277"/>
                    <a:pt x="24" y="259"/>
                    <a:pt x="34" y="205"/>
                  </a:cubicBezTo>
                  <a:cubicBezTo>
                    <a:pt x="41" y="166"/>
                    <a:pt x="63" y="132"/>
                    <a:pt x="67" y="91"/>
                  </a:cubicBezTo>
                  <a:cubicBezTo>
                    <a:pt x="69" y="75"/>
                    <a:pt x="55" y="22"/>
                    <a:pt x="86" y="0"/>
                  </a:cubicBezTo>
                  <a:cubicBezTo>
                    <a:pt x="46" y="23"/>
                    <a:pt x="52" y="70"/>
                    <a:pt x="50" y="89"/>
                  </a:cubicBezTo>
                  <a:cubicBezTo>
                    <a:pt x="47" y="129"/>
                    <a:pt x="18" y="161"/>
                    <a:pt x="11" y="200"/>
                  </a:cubicBezTo>
                  <a:cubicBezTo>
                    <a:pt x="0" y="254"/>
                    <a:pt x="22" y="280"/>
                    <a:pt x="35" y="328"/>
                  </a:cubicBezTo>
                  <a:cubicBezTo>
                    <a:pt x="39" y="344"/>
                    <a:pt x="43" y="361"/>
                    <a:pt x="52" y="377"/>
                  </a:cubicBezTo>
                  <a:cubicBezTo>
                    <a:pt x="47" y="357"/>
                    <a:pt x="45" y="337"/>
                    <a:pt x="41" y="325"/>
                  </a:cubicBezTo>
                  <a:close/>
                </a:path>
              </a:pathLst>
            </a:custGeom>
            <a:solidFill>
              <a:srgbClr val="E5F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7">
              <a:extLst>
                <a:ext uri="{FF2B5EF4-FFF2-40B4-BE49-F238E27FC236}">
                  <a16:creationId xmlns:a16="http://schemas.microsoft.com/office/drawing/2014/main" id="{2C9B1FDC-5AB2-422A-8E61-FB248C38E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419"/>
              <a:ext cx="188" cy="533"/>
            </a:xfrm>
            <a:custGeom>
              <a:avLst/>
              <a:gdLst>
                <a:gd name="T0" fmla="*/ 1163 w 75"/>
                <a:gd name="T1" fmla="*/ 0 h 200"/>
                <a:gd name="T2" fmla="*/ 742 w 75"/>
                <a:gd name="T3" fmla="*/ 1706 h 200"/>
                <a:gd name="T4" fmla="*/ 0 w 75"/>
                <a:gd name="T5" fmla="*/ 3784 h 200"/>
                <a:gd name="T6" fmla="*/ 617 w 75"/>
                <a:gd name="T7" fmla="*/ 1684 h 200"/>
                <a:gd name="T8" fmla="*/ 1181 w 75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00">
                  <a:moveTo>
                    <a:pt x="74" y="0"/>
                  </a:moveTo>
                  <a:cubicBezTo>
                    <a:pt x="34" y="23"/>
                    <a:pt x="49" y="77"/>
                    <a:pt x="47" y="90"/>
                  </a:cubicBezTo>
                  <a:cubicBezTo>
                    <a:pt x="41" y="130"/>
                    <a:pt x="7" y="161"/>
                    <a:pt x="0" y="200"/>
                  </a:cubicBezTo>
                  <a:cubicBezTo>
                    <a:pt x="7" y="161"/>
                    <a:pt x="36" y="129"/>
                    <a:pt x="39" y="89"/>
                  </a:cubicBezTo>
                  <a:cubicBezTo>
                    <a:pt x="41" y="70"/>
                    <a:pt x="35" y="23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8">
              <a:extLst>
                <a:ext uri="{FF2B5EF4-FFF2-40B4-BE49-F238E27FC236}">
                  <a16:creationId xmlns:a16="http://schemas.microsoft.com/office/drawing/2014/main" id="{53BDC03C-131C-4F2A-A16C-5F745B8C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347"/>
              <a:ext cx="535" cy="1173"/>
            </a:xfrm>
            <a:custGeom>
              <a:avLst/>
              <a:gdLst>
                <a:gd name="T0" fmla="*/ 1425 w 214"/>
                <a:gd name="T1" fmla="*/ 419 h 440"/>
                <a:gd name="T2" fmla="*/ 783 w 214"/>
                <a:gd name="T3" fmla="*/ 2138 h 440"/>
                <a:gd name="T4" fmla="*/ 158 w 214"/>
                <a:gd name="T5" fmla="*/ 4244 h 440"/>
                <a:gd name="T6" fmla="*/ 533 w 214"/>
                <a:gd name="T7" fmla="*/ 6689 h 440"/>
                <a:gd name="T8" fmla="*/ 988 w 214"/>
                <a:gd name="T9" fmla="*/ 7902 h 440"/>
                <a:gd name="T10" fmla="*/ 2175 w 214"/>
                <a:gd name="T11" fmla="*/ 8200 h 440"/>
                <a:gd name="T12" fmla="*/ 3188 w 214"/>
                <a:gd name="T13" fmla="*/ 6268 h 440"/>
                <a:gd name="T14" fmla="*/ 3158 w 214"/>
                <a:gd name="T15" fmla="*/ 2751 h 440"/>
                <a:gd name="T16" fmla="*/ 1425 w 214"/>
                <a:gd name="T17" fmla="*/ 419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440">
                  <a:moveTo>
                    <a:pt x="91" y="22"/>
                  </a:moveTo>
                  <a:cubicBezTo>
                    <a:pt x="45" y="43"/>
                    <a:pt x="52" y="93"/>
                    <a:pt x="50" y="113"/>
                  </a:cubicBezTo>
                  <a:cubicBezTo>
                    <a:pt x="46" y="154"/>
                    <a:pt x="18" y="185"/>
                    <a:pt x="10" y="224"/>
                  </a:cubicBezTo>
                  <a:cubicBezTo>
                    <a:pt x="0" y="278"/>
                    <a:pt x="21" y="305"/>
                    <a:pt x="34" y="353"/>
                  </a:cubicBezTo>
                  <a:cubicBezTo>
                    <a:pt x="40" y="374"/>
                    <a:pt x="46" y="400"/>
                    <a:pt x="63" y="417"/>
                  </a:cubicBezTo>
                  <a:cubicBezTo>
                    <a:pt x="78" y="432"/>
                    <a:pt x="101" y="440"/>
                    <a:pt x="139" y="433"/>
                  </a:cubicBezTo>
                  <a:cubicBezTo>
                    <a:pt x="182" y="426"/>
                    <a:pt x="200" y="369"/>
                    <a:pt x="204" y="331"/>
                  </a:cubicBezTo>
                  <a:cubicBezTo>
                    <a:pt x="212" y="249"/>
                    <a:pt x="194" y="203"/>
                    <a:pt x="202" y="145"/>
                  </a:cubicBezTo>
                  <a:cubicBezTo>
                    <a:pt x="214" y="54"/>
                    <a:pt x="137" y="0"/>
                    <a:pt x="91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9">
            <a:extLst>
              <a:ext uri="{FF2B5EF4-FFF2-40B4-BE49-F238E27FC236}">
                <a16:creationId xmlns:a16="http://schemas.microsoft.com/office/drawing/2014/main" id="{8A4F62CE-AECD-4C48-A370-772D3B2CE362}"/>
              </a:ext>
            </a:extLst>
          </p:cNvPr>
          <p:cNvGrpSpPr>
            <a:grpSpLocks/>
          </p:cNvGrpSpPr>
          <p:nvPr/>
        </p:nvGrpSpPr>
        <p:grpSpPr bwMode="auto">
          <a:xfrm>
            <a:off x="3716338" y="3808413"/>
            <a:ext cx="966787" cy="2095500"/>
            <a:chOff x="1381" y="2700"/>
            <a:chExt cx="534" cy="1157"/>
          </a:xfrm>
        </p:grpSpPr>
        <p:sp>
          <p:nvSpPr>
            <p:cNvPr id="34876" name="Freeform 10">
              <a:extLst>
                <a:ext uri="{FF2B5EF4-FFF2-40B4-BE49-F238E27FC236}">
                  <a16:creationId xmlns:a16="http://schemas.microsoft.com/office/drawing/2014/main" id="{BC03234B-83E8-4862-9040-AE5612639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700"/>
              <a:ext cx="534" cy="1157"/>
            </a:xfrm>
            <a:custGeom>
              <a:avLst/>
              <a:gdLst>
                <a:gd name="T0" fmla="*/ 1935 w 213"/>
                <a:gd name="T1" fmla="*/ 93 h 434"/>
                <a:gd name="T2" fmla="*/ 597 w 213"/>
                <a:gd name="T3" fmla="*/ 1797 h 434"/>
                <a:gd name="T4" fmla="*/ 805 w 213"/>
                <a:gd name="T5" fmla="*/ 3434 h 434"/>
                <a:gd name="T6" fmla="*/ 567 w 213"/>
                <a:gd name="T7" fmla="*/ 4753 h 434"/>
                <a:gd name="T8" fmla="*/ 534 w 213"/>
                <a:gd name="T9" fmla="*/ 7427 h 434"/>
                <a:gd name="T10" fmla="*/ 2570 w 213"/>
                <a:gd name="T11" fmla="*/ 7747 h 434"/>
                <a:gd name="T12" fmla="*/ 3232 w 213"/>
                <a:gd name="T13" fmla="*/ 5073 h 434"/>
                <a:gd name="T14" fmla="*/ 3169 w 213"/>
                <a:gd name="T15" fmla="*/ 3903 h 434"/>
                <a:gd name="T16" fmla="*/ 3274 w 213"/>
                <a:gd name="T17" fmla="*/ 2026 h 434"/>
                <a:gd name="T18" fmla="*/ 1935 w 213"/>
                <a:gd name="T19" fmla="*/ 93 h 4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434">
                  <a:moveTo>
                    <a:pt x="123" y="5"/>
                  </a:moveTo>
                  <a:cubicBezTo>
                    <a:pt x="76" y="0"/>
                    <a:pt x="40" y="53"/>
                    <a:pt x="38" y="95"/>
                  </a:cubicBezTo>
                  <a:cubicBezTo>
                    <a:pt x="37" y="119"/>
                    <a:pt x="53" y="158"/>
                    <a:pt x="51" y="181"/>
                  </a:cubicBezTo>
                  <a:cubicBezTo>
                    <a:pt x="50" y="204"/>
                    <a:pt x="44" y="229"/>
                    <a:pt x="36" y="251"/>
                  </a:cubicBezTo>
                  <a:cubicBezTo>
                    <a:pt x="19" y="292"/>
                    <a:pt x="0" y="354"/>
                    <a:pt x="34" y="392"/>
                  </a:cubicBezTo>
                  <a:cubicBezTo>
                    <a:pt x="60" y="420"/>
                    <a:pt x="113" y="434"/>
                    <a:pt x="163" y="409"/>
                  </a:cubicBezTo>
                  <a:cubicBezTo>
                    <a:pt x="213" y="384"/>
                    <a:pt x="207" y="305"/>
                    <a:pt x="205" y="268"/>
                  </a:cubicBezTo>
                  <a:cubicBezTo>
                    <a:pt x="203" y="243"/>
                    <a:pt x="197" y="232"/>
                    <a:pt x="201" y="206"/>
                  </a:cubicBezTo>
                  <a:cubicBezTo>
                    <a:pt x="204" y="182"/>
                    <a:pt x="209" y="151"/>
                    <a:pt x="208" y="107"/>
                  </a:cubicBezTo>
                  <a:cubicBezTo>
                    <a:pt x="206" y="62"/>
                    <a:pt x="171" y="10"/>
                    <a:pt x="123" y="5"/>
                  </a:cubicBezTo>
                  <a:close/>
                </a:path>
              </a:pathLst>
            </a:custGeom>
            <a:solidFill>
              <a:srgbClr val="B27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11">
              <a:extLst>
                <a:ext uri="{FF2B5EF4-FFF2-40B4-BE49-F238E27FC236}">
                  <a16:creationId xmlns:a16="http://schemas.microsoft.com/office/drawing/2014/main" id="{9D82573B-3330-4D2B-A413-19FD9489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737"/>
              <a:ext cx="275" cy="971"/>
            </a:xfrm>
            <a:custGeom>
              <a:avLst/>
              <a:gdLst>
                <a:gd name="T0" fmla="*/ 1720 w 110"/>
                <a:gd name="T1" fmla="*/ 0 h 364"/>
                <a:gd name="T2" fmla="*/ 595 w 110"/>
                <a:gd name="T3" fmla="*/ 1686 h 364"/>
                <a:gd name="T4" fmla="*/ 720 w 110"/>
                <a:gd name="T5" fmla="*/ 3799 h 364"/>
                <a:gd name="T6" fmla="*/ 395 w 110"/>
                <a:gd name="T7" fmla="*/ 6909 h 364"/>
                <a:gd name="T8" fmla="*/ 770 w 110"/>
                <a:gd name="T9" fmla="*/ 4711 h 364"/>
                <a:gd name="T10" fmla="*/ 1083 w 110"/>
                <a:gd name="T11" fmla="*/ 1745 h 364"/>
                <a:gd name="T12" fmla="*/ 1720 w 110"/>
                <a:gd name="T13" fmla="*/ 0 h 3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364">
                  <a:moveTo>
                    <a:pt x="110" y="0"/>
                  </a:moveTo>
                  <a:cubicBezTo>
                    <a:pt x="77" y="2"/>
                    <a:pt x="34" y="44"/>
                    <a:pt x="38" y="89"/>
                  </a:cubicBezTo>
                  <a:cubicBezTo>
                    <a:pt x="42" y="134"/>
                    <a:pt x="64" y="134"/>
                    <a:pt x="46" y="200"/>
                  </a:cubicBezTo>
                  <a:cubicBezTo>
                    <a:pt x="29" y="265"/>
                    <a:pt x="0" y="313"/>
                    <a:pt x="25" y="364"/>
                  </a:cubicBezTo>
                  <a:cubicBezTo>
                    <a:pt x="17" y="348"/>
                    <a:pt x="21" y="306"/>
                    <a:pt x="49" y="248"/>
                  </a:cubicBezTo>
                  <a:cubicBezTo>
                    <a:pt x="77" y="189"/>
                    <a:pt x="78" y="157"/>
                    <a:pt x="69" y="92"/>
                  </a:cubicBezTo>
                  <a:cubicBezTo>
                    <a:pt x="61" y="35"/>
                    <a:pt x="85" y="14"/>
                    <a:pt x="110" y="0"/>
                  </a:cubicBezTo>
                  <a:close/>
                </a:path>
              </a:pathLst>
            </a:custGeom>
            <a:solidFill>
              <a:srgbClr val="CE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12">
              <a:extLst>
                <a:ext uri="{FF2B5EF4-FFF2-40B4-BE49-F238E27FC236}">
                  <a16:creationId xmlns:a16="http://schemas.microsoft.com/office/drawing/2014/main" id="{A0230939-47BA-4141-A8EA-84B82AA96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876"/>
              <a:ext cx="288" cy="939"/>
            </a:xfrm>
            <a:custGeom>
              <a:avLst/>
              <a:gdLst>
                <a:gd name="T0" fmla="*/ 1568 w 115"/>
                <a:gd name="T1" fmla="*/ 0 h 352"/>
                <a:gd name="T2" fmla="*/ 1618 w 115"/>
                <a:gd name="T3" fmla="*/ 2676 h 352"/>
                <a:gd name="T4" fmla="*/ 1680 w 115"/>
                <a:gd name="T5" fmla="*/ 3951 h 352"/>
                <a:gd name="T6" fmla="*/ 1004 w 115"/>
                <a:gd name="T7" fmla="*/ 6456 h 352"/>
                <a:gd name="T8" fmla="*/ 0 w 115"/>
                <a:gd name="T9" fmla="*/ 6626 h 352"/>
                <a:gd name="T10" fmla="*/ 1305 w 115"/>
                <a:gd name="T11" fmla="*/ 5429 h 352"/>
                <a:gd name="T12" fmla="*/ 1347 w 115"/>
                <a:gd name="T13" fmla="*/ 2641 h 352"/>
                <a:gd name="T14" fmla="*/ 1568 w 115"/>
                <a:gd name="T15" fmla="*/ 0 h 3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352">
                  <a:moveTo>
                    <a:pt x="100" y="0"/>
                  </a:moveTo>
                  <a:cubicBezTo>
                    <a:pt x="112" y="20"/>
                    <a:pt x="115" y="57"/>
                    <a:pt x="103" y="141"/>
                  </a:cubicBezTo>
                  <a:cubicBezTo>
                    <a:pt x="99" y="167"/>
                    <a:pt x="104" y="184"/>
                    <a:pt x="107" y="208"/>
                  </a:cubicBezTo>
                  <a:cubicBezTo>
                    <a:pt x="111" y="259"/>
                    <a:pt x="114" y="311"/>
                    <a:pt x="64" y="340"/>
                  </a:cubicBezTo>
                  <a:cubicBezTo>
                    <a:pt x="37" y="352"/>
                    <a:pt x="0" y="349"/>
                    <a:pt x="0" y="349"/>
                  </a:cubicBezTo>
                  <a:cubicBezTo>
                    <a:pt x="39" y="345"/>
                    <a:pt x="75" y="321"/>
                    <a:pt x="83" y="286"/>
                  </a:cubicBezTo>
                  <a:cubicBezTo>
                    <a:pt x="91" y="252"/>
                    <a:pt x="75" y="191"/>
                    <a:pt x="86" y="139"/>
                  </a:cubicBezTo>
                  <a:cubicBezTo>
                    <a:pt x="97" y="87"/>
                    <a:pt x="115" y="73"/>
                    <a:pt x="100" y="0"/>
                  </a:cubicBezTo>
                  <a:close/>
                </a:path>
              </a:pathLst>
            </a:custGeom>
            <a:solidFill>
              <a:srgbClr val="9A4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13">
              <a:extLst>
                <a:ext uri="{FF2B5EF4-FFF2-40B4-BE49-F238E27FC236}">
                  <a16:creationId xmlns:a16="http://schemas.microsoft.com/office/drawing/2014/main" id="{3DD88E47-C900-411C-B9EB-E95DEE6E6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780"/>
              <a:ext cx="95" cy="459"/>
            </a:xfrm>
            <a:custGeom>
              <a:avLst/>
              <a:gdLst>
                <a:gd name="T0" fmla="*/ 595 w 38"/>
                <a:gd name="T1" fmla="*/ 0 h 172"/>
                <a:gd name="T2" fmla="*/ 95 w 38"/>
                <a:gd name="T3" fmla="*/ 1502 h 172"/>
                <a:gd name="T4" fmla="*/ 238 w 38"/>
                <a:gd name="T5" fmla="*/ 3269 h 172"/>
                <a:gd name="T6" fmla="*/ 283 w 38"/>
                <a:gd name="T7" fmla="*/ 1729 h 172"/>
                <a:gd name="T8" fmla="*/ 595 w 3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72">
                  <a:moveTo>
                    <a:pt x="38" y="0"/>
                  </a:moveTo>
                  <a:cubicBezTo>
                    <a:pt x="21" y="15"/>
                    <a:pt x="0" y="34"/>
                    <a:pt x="6" y="79"/>
                  </a:cubicBezTo>
                  <a:cubicBezTo>
                    <a:pt x="12" y="124"/>
                    <a:pt x="28" y="139"/>
                    <a:pt x="15" y="172"/>
                  </a:cubicBezTo>
                  <a:cubicBezTo>
                    <a:pt x="25" y="155"/>
                    <a:pt x="21" y="127"/>
                    <a:pt x="18" y="91"/>
                  </a:cubicBezTo>
                  <a:cubicBezTo>
                    <a:pt x="15" y="55"/>
                    <a:pt x="2" y="3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14">
              <a:extLst>
                <a:ext uri="{FF2B5EF4-FFF2-40B4-BE49-F238E27FC236}">
                  <a16:creationId xmlns:a16="http://schemas.microsoft.com/office/drawing/2014/main" id="{CF6FF37C-16BE-498E-967A-6CDD9B48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3423"/>
              <a:ext cx="37" cy="192"/>
            </a:xfrm>
            <a:custGeom>
              <a:avLst/>
              <a:gdLst>
                <a:gd name="T0" fmla="*/ 224 w 15"/>
                <a:gd name="T1" fmla="*/ 0 h 72"/>
                <a:gd name="T2" fmla="*/ 12 w 15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2">
                  <a:moveTo>
                    <a:pt x="15" y="0"/>
                  </a:moveTo>
                  <a:cubicBezTo>
                    <a:pt x="7" y="15"/>
                    <a:pt x="0" y="49"/>
                    <a:pt x="1" y="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5">
              <a:extLst>
                <a:ext uri="{FF2B5EF4-FFF2-40B4-BE49-F238E27FC236}">
                  <a16:creationId xmlns:a16="http://schemas.microsoft.com/office/drawing/2014/main" id="{54835B7A-5F19-464E-96D2-8200E382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700"/>
              <a:ext cx="534" cy="1157"/>
            </a:xfrm>
            <a:custGeom>
              <a:avLst/>
              <a:gdLst>
                <a:gd name="T0" fmla="*/ 1935 w 213"/>
                <a:gd name="T1" fmla="*/ 93 h 434"/>
                <a:gd name="T2" fmla="*/ 597 w 213"/>
                <a:gd name="T3" fmla="*/ 1797 h 434"/>
                <a:gd name="T4" fmla="*/ 805 w 213"/>
                <a:gd name="T5" fmla="*/ 3434 h 434"/>
                <a:gd name="T6" fmla="*/ 567 w 213"/>
                <a:gd name="T7" fmla="*/ 4753 h 434"/>
                <a:gd name="T8" fmla="*/ 534 w 213"/>
                <a:gd name="T9" fmla="*/ 7427 h 434"/>
                <a:gd name="T10" fmla="*/ 2570 w 213"/>
                <a:gd name="T11" fmla="*/ 7747 h 434"/>
                <a:gd name="T12" fmla="*/ 3232 w 213"/>
                <a:gd name="T13" fmla="*/ 5073 h 434"/>
                <a:gd name="T14" fmla="*/ 3169 w 213"/>
                <a:gd name="T15" fmla="*/ 3903 h 434"/>
                <a:gd name="T16" fmla="*/ 3274 w 213"/>
                <a:gd name="T17" fmla="*/ 2026 h 434"/>
                <a:gd name="T18" fmla="*/ 1935 w 213"/>
                <a:gd name="T19" fmla="*/ 93 h 4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3" h="434">
                  <a:moveTo>
                    <a:pt x="123" y="5"/>
                  </a:moveTo>
                  <a:cubicBezTo>
                    <a:pt x="76" y="0"/>
                    <a:pt x="40" y="53"/>
                    <a:pt x="38" y="95"/>
                  </a:cubicBezTo>
                  <a:cubicBezTo>
                    <a:pt x="37" y="119"/>
                    <a:pt x="53" y="158"/>
                    <a:pt x="51" y="181"/>
                  </a:cubicBezTo>
                  <a:cubicBezTo>
                    <a:pt x="50" y="204"/>
                    <a:pt x="44" y="229"/>
                    <a:pt x="36" y="251"/>
                  </a:cubicBezTo>
                  <a:cubicBezTo>
                    <a:pt x="19" y="292"/>
                    <a:pt x="0" y="354"/>
                    <a:pt x="34" y="392"/>
                  </a:cubicBezTo>
                  <a:cubicBezTo>
                    <a:pt x="60" y="420"/>
                    <a:pt x="113" y="434"/>
                    <a:pt x="163" y="409"/>
                  </a:cubicBezTo>
                  <a:cubicBezTo>
                    <a:pt x="213" y="384"/>
                    <a:pt x="207" y="305"/>
                    <a:pt x="205" y="268"/>
                  </a:cubicBezTo>
                  <a:cubicBezTo>
                    <a:pt x="203" y="243"/>
                    <a:pt x="197" y="232"/>
                    <a:pt x="201" y="206"/>
                  </a:cubicBezTo>
                  <a:cubicBezTo>
                    <a:pt x="204" y="182"/>
                    <a:pt x="209" y="151"/>
                    <a:pt x="208" y="107"/>
                  </a:cubicBezTo>
                  <a:cubicBezTo>
                    <a:pt x="206" y="62"/>
                    <a:pt x="171" y="10"/>
                    <a:pt x="12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6">
            <a:extLst>
              <a:ext uri="{FF2B5EF4-FFF2-40B4-BE49-F238E27FC236}">
                <a16:creationId xmlns:a16="http://schemas.microsoft.com/office/drawing/2014/main" id="{4EBA8C55-E4FA-4A04-A9CC-138F079C3BD8}"/>
              </a:ext>
            </a:extLst>
          </p:cNvPr>
          <p:cNvGrpSpPr>
            <a:grpSpLocks/>
          </p:cNvGrpSpPr>
          <p:nvPr/>
        </p:nvGrpSpPr>
        <p:grpSpPr bwMode="auto">
          <a:xfrm>
            <a:off x="5507038" y="1441450"/>
            <a:ext cx="968375" cy="2147888"/>
            <a:chOff x="2539" y="1365"/>
            <a:chExt cx="535" cy="1187"/>
          </a:xfrm>
        </p:grpSpPr>
        <p:sp>
          <p:nvSpPr>
            <p:cNvPr id="34870" name="Freeform 17">
              <a:extLst>
                <a:ext uri="{FF2B5EF4-FFF2-40B4-BE49-F238E27FC236}">
                  <a16:creationId xmlns:a16="http://schemas.microsoft.com/office/drawing/2014/main" id="{A8D3B8AC-8A4E-460B-9FAB-1B6EB949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65"/>
              <a:ext cx="525" cy="1187"/>
            </a:xfrm>
            <a:custGeom>
              <a:avLst/>
              <a:gdLst>
                <a:gd name="T0" fmla="*/ 3250 w 210"/>
                <a:gd name="T1" fmla="*/ 4519 h 445"/>
                <a:gd name="T2" fmla="*/ 3095 w 210"/>
                <a:gd name="T3" fmla="*/ 2923 h 445"/>
                <a:gd name="T4" fmla="*/ 1238 w 210"/>
                <a:gd name="T5" fmla="*/ 341 h 445"/>
                <a:gd name="T6" fmla="*/ 375 w 210"/>
                <a:gd name="T7" fmla="*/ 2278 h 445"/>
                <a:gd name="T8" fmla="*/ 425 w 210"/>
                <a:gd name="T9" fmla="*/ 4519 h 445"/>
                <a:gd name="T10" fmla="*/ 458 w 210"/>
                <a:gd name="T11" fmla="*/ 7215 h 445"/>
                <a:gd name="T12" fmla="*/ 2658 w 210"/>
                <a:gd name="T13" fmla="*/ 7557 h 445"/>
                <a:gd name="T14" fmla="*/ 3000 w 210"/>
                <a:gd name="T15" fmla="*/ 5978 h 445"/>
                <a:gd name="T16" fmla="*/ 3250 w 210"/>
                <a:gd name="T17" fmla="*/ 4519 h 4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0" h="445">
                  <a:moveTo>
                    <a:pt x="208" y="238"/>
                  </a:moveTo>
                  <a:cubicBezTo>
                    <a:pt x="210" y="204"/>
                    <a:pt x="199" y="165"/>
                    <a:pt x="198" y="154"/>
                  </a:cubicBezTo>
                  <a:cubicBezTo>
                    <a:pt x="191" y="117"/>
                    <a:pt x="148" y="0"/>
                    <a:pt x="79" y="18"/>
                  </a:cubicBezTo>
                  <a:cubicBezTo>
                    <a:pt x="42" y="25"/>
                    <a:pt x="16" y="78"/>
                    <a:pt x="24" y="120"/>
                  </a:cubicBezTo>
                  <a:cubicBezTo>
                    <a:pt x="33" y="164"/>
                    <a:pt x="41" y="193"/>
                    <a:pt x="27" y="238"/>
                  </a:cubicBezTo>
                  <a:cubicBezTo>
                    <a:pt x="13" y="281"/>
                    <a:pt x="0" y="341"/>
                    <a:pt x="29" y="380"/>
                  </a:cubicBezTo>
                  <a:cubicBezTo>
                    <a:pt x="58" y="419"/>
                    <a:pt x="136" y="445"/>
                    <a:pt x="170" y="398"/>
                  </a:cubicBezTo>
                  <a:cubicBezTo>
                    <a:pt x="190" y="371"/>
                    <a:pt x="183" y="348"/>
                    <a:pt x="192" y="315"/>
                  </a:cubicBezTo>
                  <a:cubicBezTo>
                    <a:pt x="202" y="281"/>
                    <a:pt x="207" y="275"/>
                    <a:pt x="208" y="238"/>
                  </a:cubicBezTo>
                  <a:close/>
                </a:path>
              </a:pathLst>
            </a:custGeom>
            <a:solidFill>
              <a:srgbClr val="FEE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8">
              <a:extLst>
                <a:ext uri="{FF2B5EF4-FFF2-40B4-BE49-F238E27FC236}">
                  <a16:creationId xmlns:a16="http://schemas.microsoft.com/office/drawing/2014/main" id="{9751CC02-BD61-4C94-B4FD-BE239A03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37"/>
              <a:ext cx="177" cy="910"/>
            </a:xfrm>
            <a:custGeom>
              <a:avLst/>
              <a:gdLst>
                <a:gd name="T0" fmla="*/ 728 w 71"/>
                <a:gd name="T1" fmla="*/ 1446 h 341"/>
                <a:gd name="T2" fmla="*/ 558 w 71"/>
                <a:gd name="T3" fmla="*/ 4200 h 341"/>
                <a:gd name="T4" fmla="*/ 312 w 71"/>
                <a:gd name="T5" fmla="*/ 6479 h 341"/>
                <a:gd name="T6" fmla="*/ 324 w 71"/>
                <a:gd name="T7" fmla="*/ 4102 h 341"/>
                <a:gd name="T8" fmla="*/ 312 w 71"/>
                <a:gd name="T9" fmla="*/ 1823 h 341"/>
                <a:gd name="T10" fmla="*/ 1099 w 71"/>
                <a:gd name="T11" fmla="*/ 0 h 341"/>
                <a:gd name="T12" fmla="*/ 728 w 71"/>
                <a:gd name="T13" fmla="*/ 1446 h 3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341">
                  <a:moveTo>
                    <a:pt x="47" y="76"/>
                  </a:moveTo>
                  <a:cubicBezTo>
                    <a:pt x="43" y="129"/>
                    <a:pt x="65" y="148"/>
                    <a:pt x="36" y="221"/>
                  </a:cubicBezTo>
                  <a:cubicBezTo>
                    <a:pt x="16" y="271"/>
                    <a:pt x="13" y="324"/>
                    <a:pt x="20" y="341"/>
                  </a:cubicBezTo>
                  <a:cubicBezTo>
                    <a:pt x="0" y="308"/>
                    <a:pt x="5" y="268"/>
                    <a:pt x="21" y="216"/>
                  </a:cubicBezTo>
                  <a:cubicBezTo>
                    <a:pt x="37" y="164"/>
                    <a:pt x="28" y="140"/>
                    <a:pt x="20" y="96"/>
                  </a:cubicBezTo>
                  <a:cubicBezTo>
                    <a:pt x="12" y="52"/>
                    <a:pt x="40" y="8"/>
                    <a:pt x="71" y="0"/>
                  </a:cubicBezTo>
                  <a:cubicBezTo>
                    <a:pt x="52" y="9"/>
                    <a:pt x="49" y="40"/>
                    <a:pt x="47" y="76"/>
                  </a:cubicBezTo>
                  <a:close/>
                </a:path>
              </a:pathLst>
            </a:custGeom>
            <a:solidFill>
              <a:srgbClr val="FFF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9">
              <a:extLst>
                <a:ext uri="{FF2B5EF4-FFF2-40B4-BE49-F238E27FC236}">
                  <a16:creationId xmlns:a16="http://schemas.microsoft.com/office/drawing/2014/main" id="{8576FD9C-605A-4BCF-9E8D-A3E016E3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544"/>
              <a:ext cx="265" cy="939"/>
            </a:xfrm>
            <a:custGeom>
              <a:avLst/>
              <a:gdLst>
                <a:gd name="T0" fmla="*/ 738 w 106"/>
                <a:gd name="T1" fmla="*/ 0 h 352"/>
                <a:gd name="T2" fmla="*/ 1438 w 106"/>
                <a:gd name="T3" fmla="*/ 3665 h 352"/>
                <a:gd name="T4" fmla="*/ 1113 w 106"/>
                <a:gd name="T5" fmla="*/ 5124 h 352"/>
                <a:gd name="T6" fmla="*/ 0 w 106"/>
                <a:gd name="T7" fmla="*/ 6661 h 352"/>
                <a:gd name="T8" fmla="*/ 863 w 106"/>
                <a:gd name="T9" fmla="*/ 5679 h 352"/>
                <a:gd name="T10" fmla="*/ 1050 w 106"/>
                <a:gd name="T11" fmla="*/ 3929 h 352"/>
                <a:gd name="T12" fmla="*/ 738 w 106"/>
                <a:gd name="T13" fmla="*/ 0 h 3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352">
                  <a:moveTo>
                    <a:pt x="47" y="0"/>
                  </a:moveTo>
                  <a:cubicBezTo>
                    <a:pt x="59" y="17"/>
                    <a:pt x="106" y="119"/>
                    <a:pt x="92" y="193"/>
                  </a:cubicBezTo>
                  <a:cubicBezTo>
                    <a:pt x="87" y="220"/>
                    <a:pt x="73" y="243"/>
                    <a:pt x="71" y="270"/>
                  </a:cubicBezTo>
                  <a:cubicBezTo>
                    <a:pt x="70" y="297"/>
                    <a:pt x="60" y="352"/>
                    <a:pt x="0" y="351"/>
                  </a:cubicBezTo>
                  <a:cubicBezTo>
                    <a:pt x="20" y="346"/>
                    <a:pt x="53" y="336"/>
                    <a:pt x="55" y="299"/>
                  </a:cubicBezTo>
                  <a:cubicBezTo>
                    <a:pt x="57" y="261"/>
                    <a:pt x="59" y="233"/>
                    <a:pt x="67" y="207"/>
                  </a:cubicBezTo>
                  <a:cubicBezTo>
                    <a:pt x="75" y="182"/>
                    <a:pt x="90" y="95"/>
                    <a:pt x="47" y="0"/>
                  </a:cubicBezTo>
                  <a:close/>
                </a:path>
              </a:pathLst>
            </a:custGeom>
            <a:solidFill>
              <a:srgbClr val="FFC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20">
              <a:extLst>
                <a:ext uri="{FF2B5EF4-FFF2-40B4-BE49-F238E27FC236}">
                  <a16:creationId xmlns:a16="http://schemas.microsoft.com/office/drawing/2014/main" id="{3EFB716C-86DE-4B7A-9CE6-A0EB46550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496"/>
              <a:ext cx="65" cy="456"/>
            </a:xfrm>
            <a:custGeom>
              <a:avLst/>
              <a:gdLst>
                <a:gd name="T0" fmla="*/ 408 w 26"/>
                <a:gd name="T1" fmla="*/ 0 h 171"/>
                <a:gd name="T2" fmla="*/ 125 w 26"/>
                <a:gd name="T3" fmla="*/ 1459 h 171"/>
                <a:gd name="T4" fmla="*/ 220 w 26"/>
                <a:gd name="T5" fmla="*/ 3243 h 171"/>
                <a:gd name="T6" fmla="*/ 270 w 26"/>
                <a:gd name="T7" fmla="*/ 1365 h 171"/>
                <a:gd name="T8" fmla="*/ 408 w 26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1">
                  <a:moveTo>
                    <a:pt x="26" y="0"/>
                  </a:moveTo>
                  <a:cubicBezTo>
                    <a:pt x="12" y="17"/>
                    <a:pt x="0" y="48"/>
                    <a:pt x="8" y="77"/>
                  </a:cubicBezTo>
                  <a:cubicBezTo>
                    <a:pt x="16" y="106"/>
                    <a:pt x="22" y="142"/>
                    <a:pt x="14" y="171"/>
                  </a:cubicBezTo>
                  <a:cubicBezTo>
                    <a:pt x="23" y="155"/>
                    <a:pt x="23" y="99"/>
                    <a:pt x="17" y="72"/>
                  </a:cubicBezTo>
                  <a:cubicBezTo>
                    <a:pt x="11" y="45"/>
                    <a:pt x="17" y="2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21">
              <a:extLst>
                <a:ext uri="{FF2B5EF4-FFF2-40B4-BE49-F238E27FC236}">
                  <a16:creationId xmlns:a16="http://schemas.microsoft.com/office/drawing/2014/main" id="{3CBF0368-1DBD-4E6D-AAED-3FFEEC55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099"/>
              <a:ext cx="23" cy="176"/>
            </a:xfrm>
            <a:custGeom>
              <a:avLst/>
              <a:gdLst>
                <a:gd name="T0" fmla="*/ 151 w 9"/>
                <a:gd name="T1" fmla="*/ 0 h 66"/>
                <a:gd name="T2" fmla="*/ 84 w 9"/>
                <a:gd name="T3" fmla="*/ 1251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6">
                  <a:moveTo>
                    <a:pt x="9" y="0"/>
                  </a:moveTo>
                  <a:cubicBezTo>
                    <a:pt x="2" y="21"/>
                    <a:pt x="0" y="48"/>
                    <a:pt x="5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22">
              <a:extLst>
                <a:ext uri="{FF2B5EF4-FFF2-40B4-BE49-F238E27FC236}">
                  <a16:creationId xmlns:a16="http://schemas.microsoft.com/office/drawing/2014/main" id="{EB54516C-6C08-4105-B2C9-224A17D8A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65"/>
              <a:ext cx="525" cy="1187"/>
            </a:xfrm>
            <a:custGeom>
              <a:avLst/>
              <a:gdLst>
                <a:gd name="T0" fmla="*/ 3250 w 210"/>
                <a:gd name="T1" fmla="*/ 4519 h 445"/>
                <a:gd name="T2" fmla="*/ 3095 w 210"/>
                <a:gd name="T3" fmla="*/ 2923 h 445"/>
                <a:gd name="T4" fmla="*/ 1238 w 210"/>
                <a:gd name="T5" fmla="*/ 341 h 445"/>
                <a:gd name="T6" fmla="*/ 375 w 210"/>
                <a:gd name="T7" fmla="*/ 2278 h 445"/>
                <a:gd name="T8" fmla="*/ 425 w 210"/>
                <a:gd name="T9" fmla="*/ 4519 h 445"/>
                <a:gd name="T10" fmla="*/ 458 w 210"/>
                <a:gd name="T11" fmla="*/ 7215 h 445"/>
                <a:gd name="T12" fmla="*/ 2658 w 210"/>
                <a:gd name="T13" fmla="*/ 7557 h 445"/>
                <a:gd name="T14" fmla="*/ 3000 w 210"/>
                <a:gd name="T15" fmla="*/ 5978 h 445"/>
                <a:gd name="T16" fmla="*/ 3250 w 210"/>
                <a:gd name="T17" fmla="*/ 4519 h 4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0" h="445">
                  <a:moveTo>
                    <a:pt x="208" y="238"/>
                  </a:moveTo>
                  <a:cubicBezTo>
                    <a:pt x="210" y="204"/>
                    <a:pt x="199" y="165"/>
                    <a:pt x="198" y="154"/>
                  </a:cubicBezTo>
                  <a:cubicBezTo>
                    <a:pt x="191" y="117"/>
                    <a:pt x="148" y="0"/>
                    <a:pt x="79" y="18"/>
                  </a:cubicBezTo>
                  <a:cubicBezTo>
                    <a:pt x="42" y="25"/>
                    <a:pt x="16" y="78"/>
                    <a:pt x="24" y="120"/>
                  </a:cubicBezTo>
                  <a:cubicBezTo>
                    <a:pt x="33" y="164"/>
                    <a:pt x="41" y="193"/>
                    <a:pt x="27" y="238"/>
                  </a:cubicBezTo>
                  <a:cubicBezTo>
                    <a:pt x="13" y="281"/>
                    <a:pt x="0" y="341"/>
                    <a:pt x="29" y="380"/>
                  </a:cubicBezTo>
                  <a:cubicBezTo>
                    <a:pt x="58" y="419"/>
                    <a:pt x="136" y="445"/>
                    <a:pt x="170" y="398"/>
                  </a:cubicBezTo>
                  <a:cubicBezTo>
                    <a:pt x="190" y="371"/>
                    <a:pt x="183" y="348"/>
                    <a:pt x="192" y="315"/>
                  </a:cubicBezTo>
                  <a:cubicBezTo>
                    <a:pt x="202" y="281"/>
                    <a:pt x="207" y="275"/>
                    <a:pt x="208" y="2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23">
            <a:extLst>
              <a:ext uri="{FF2B5EF4-FFF2-40B4-BE49-F238E27FC236}">
                <a16:creationId xmlns:a16="http://schemas.microsoft.com/office/drawing/2014/main" id="{7C11873F-2CBF-40DD-A728-E34D1E6DEE27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1371600"/>
            <a:ext cx="1144587" cy="2116138"/>
            <a:chOff x="3719" y="1321"/>
            <a:chExt cx="632" cy="1168"/>
          </a:xfrm>
        </p:grpSpPr>
        <p:sp>
          <p:nvSpPr>
            <p:cNvPr id="34864" name="Freeform 24">
              <a:extLst>
                <a:ext uri="{FF2B5EF4-FFF2-40B4-BE49-F238E27FC236}">
                  <a16:creationId xmlns:a16="http://schemas.microsoft.com/office/drawing/2014/main" id="{4DDCA991-AE2A-4DED-BC49-F6A7B1D2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321"/>
              <a:ext cx="632" cy="1168"/>
            </a:xfrm>
            <a:custGeom>
              <a:avLst/>
              <a:gdLst>
                <a:gd name="T0" fmla="*/ 1262 w 253"/>
                <a:gd name="T1" fmla="*/ 1139 h 438"/>
                <a:gd name="T2" fmla="*/ 3133 w 253"/>
                <a:gd name="T3" fmla="*/ 2125 h 438"/>
                <a:gd name="T4" fmla="*/ 3182 w 253"/>
                <a:gd name="T5" fmla="*/ 3584 h 438"/>
                <a:gd name="T6" fmla="*/ 3537 w 253"/>
                <a:gd name="T7" fmla="*/ 4928 h 438"/>
                <a:gd name="T8" fmla="*/ 3570 w 253"/>
                <a:gd name="T9" fmla="*/ 7395 h 438"/>
                <a:gd name="T10" fmla="*/ 2028 w 253"/>
                <a:gd name="T11" fmla="*/ 8285 h 438"/>
                <a:gd name="T12" fmla="*/ 325 w 253"/>
                <a:gd name="T13" fmla="*/ 7032 h 438"/>
                <a:gd name="T14" fmla="*/ 467 w 253"/>
                <a:gd name="T15" fmla="*/ 4493 h 438"/>
                <a:gd name="T16" fmla="*/ 1137 w 253"/>
                <a:gd name="T17" fmla="*/ 2653 h 438"/>
                <a:gd name="T18" fmla="*/ 1262 w 253"/>
                <a:gd name="T19" fmla="*/ 1139 h 4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3" h="438">
                  <a:moveTo>
                    <a:pt x="81" y="60"/>
                  </a:moveTo>
                  <a:cubicBezTo>
                    <a:pt x="100" y="34"/>
                    <a:pt x="173" y="0"/>
                    <a:pt x="201" y="112"/>
                  </a:cubicBezTo>
                  <a:cubicBezTo>
                    <a:pt x="206" y="140"/>
                    <a:pt x="201" y="166"/>
                    <a:pt x="204" y="189"/>
                  </a:cubicBezTo>
                  <a:cubicBezTo>
                    <a:pt x="208" y="216"/>
                    <a:pt x="218" y="234"/>
                    <a:pt x="227" y="260"/>
                  </a:cubicBezTo>
                  <a:cubicBezTo>
                    <a:pt x="238" y="294"/>
                    <a:pt x="253" y="360"/>
                    <a:pt x="229" y="390"/>
                  </a:cubicBezTo>
                  <a:cubicBezTo>
                    <a:pt x="209" y="414"/>
                    <a:pt x="161" y="436"/>
                    <a:pt x="130" y="437"/>
                  </a:cubicBezTo>
                  <a:cubicBezTo>
                    <a:pt x="87" y="438"/>
                    <a:pt x="41" y="404"/>
                    <a:pt x="21" y="371"/>
                  </a:cubicBezTo>
                  <a:cubicBezTo>
                    <a:pt x="0" y="334"/>
                    <a:pt x="13" y="274"/>
                    <a:pt x="30" y="237"/>
                  </a:cubicBezTo>
                  <a:cubicBezTo>
                    <a:pt x="44" y="208"/>
                    <a:pt x="70" y="172"/>
                    <a:pt x="73" y="140"/>
                  </a:cubicBezTo>
                  <a:cubicBezTo>
                    <a:pt x="74" y="117"/>
                    <a:pt x="61" y="86"/>
                    <a:pt x="81" y="60"/>
                  </a:cubicBezTo>
                  <a:close/>
                </a:path>
              </a:pathLst>
            </a:custGeom>
            <a:solidFill>
              <a:srgbClr val="F1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25">
              <a:extLst>
                <a:ext uri="{FF2B5EF4-FFF2-40B4-BE49-F238E27FC236}">
                  <a16:creationId xmlns:a16="http://schemas.microsoft.com/office/drawing/2014/main" id="{B5D60BC9-7ED5-457F-BE25-32D501141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439"/>
              <a:ext cx="317" cy="821"/>
            </a:xfrm>
            <a:custGeom>
              <a:avLst/>
              <a:gdLst>
                <a:gd name="T0" fmla="*/ 1974 w 127"/>
                <a:gd name="T1" fmla="*/ 0 h 308"/>
                <a:gd name="T2" fmla="*/ 1183 w 127"/>
                <a:gd name="T3" fmla="*/ 930 h 308"/>
                <a:gd name="T4" fmla="*/ 1058 w 127"/>
                <a:gd name="T5" fmla="*/ 2594 h 308"/>
                <a:gd name="T6" fmla="*/ 250 w 127"/>
                <a:gd name="T7" fmla="*/ 5832 h 308"/>
                <a:gd name="T8" fmla="*/ 946 w 127"/>
                <a:gd name="T9" fmla="*/ 3559 h 308"/>
                <a:gd name="T10" fmla="*/ 1620 w 127"/>
                <a:gd name="T11" fmla="*/ 1535 h 308"/>
                <a:gd name="T12" fmla="*/ 1974 w 127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308">
                  <a:moveTo>
                    <a:pt x="127" y="0"/>
                  </a:moveTo>
                  <a:cubicBezTo>
                    <a:pt x="100" y="4"/>
                    <a:pt x="76" y="21"/>
                    <a:pt x="76" y="49"/>
                  </a:cubicBezTo>
                  <a:cubicBezTo>
                    <a:pt x="76" y="77"/>
                    <a:pt x="89" y="92"/>
                    <a:pt x="68" y="137"/>
                  </a:cubicBezTo>
                  <a:cubicBezTo>
                    <a:pt x="47" y="183"/>
                    <a:pt x="0" y="241"/>
                    <a:pt x="16" y="308"/>
                  </a:cubicBezTo>
                  <a:cubicBezTo>
                    <a:pt x="19" y="247"/>
                    <a:pt x="41" y="223"/>
                    <a:pt x="61" y="188"/>
                  </a:cubicBezTo>
                  <a:cubicBezTo>
                    <a:pt x="81" y="153"/>
                    <a:pt x="101" y="117"/>
                    <a:pt x="104" y="81"/>
                  </a:cubicBezTo>
                  <a:cubicBezTo>
                    <a:pt x="107" y="45"/>
                    <a:pt x="96" y="15"/>
                    <a:pt x="127" y="0"/>
                  </a:cubicBezTo>
                  <a:close/>
                </a:path>
              </a:pathLst>
            </a:custGeom>
            <a:solidFill>
              <a:srgbClr val="F7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26">
              <a:extLst>
                <a:ext uri="{FF2B5EF4-FFF2-40B4-BE49-F238E27FC236}">
                  <a16:creationId xmlns:a16="http://schemas.microsoft.com/office/drawing/2014/main" id="{22DF9B1E-8B69-44CC-A277-0BB1E0DC2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591"/>
              <a:ext cx="288" cy="880"/>
            </a:xfrm>
            <a:custGeom>
              <a:avLst/>
              <a:gdLst>
                <a:gd name="T0" fmla="*/ 867 w 115"/>
                <a:gd name="T1" fmla="*/ 0 h 330"/>
                <a:gd name="T2" fmla="*/ 942 w 115"/>
                <a:gd name="T3" fmla="*/ 1400 h 330"/>
                <a:gd name="T4" fmla="*/ 1160 w 115"/>
                <a:gd name="T5" fmla="*/ 2616 h 330"/>
                <a:gd name="T6" fmla="*/ 1380 w 115"/>
                <a:gd name="T7" fmla="*/ 5368 h 330"/>
                <a:gd name="T8" fmla="*/ 0 w 115"/>
                <a:gd name="T9" fmla="*/ 6259 h 330"/>
                <a:gd name="T10" fmla="*/ 1222 w 115"/>
                <a:gd name="T11" fmla="*/ 5005 h 330"/>
                <a:gd name="T12" fmla="*/ 784 w 115"/>
                <a:gd name="T13" fmla="*/ 2240 h 330"/>
                <a:gd name="T14" fmla="*/ 867 w 115"/>
                <a:gd name="T15" fmla="*/ 0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330">
                  <a:moveTo>
                    <a:pt x="55" y="0"/>
                  </a:moveTo>
                  <a:cubicBezTo>
                    <a:pt x="62" y="18"/>
                    <a:pt x="61" y="56"/>
                    <a:pt x="60" y="74"/>
                  </a:cubicBezTo>
                  <a:cubicBezTo>
                    <a:pt x="58" y="91"/>
                    <a:pt x="66" y="114"/>
                    <a:pt x="74" y="138"/>
                  </a:cubicBezTo>
                  <a:cubicBezTo>
                    <a:pt x="82" y="161"/>
                    <a:pt x="115" y="246"/>
                    <a:pt x="88" y="283"/>
                  </a:cubicBezTo>
                  <a:cubicBezTo>
                    <a:pt x="62" y="320"/>
                    <a:pt x="13" y="328"/>
                    <a:pt x="0" y="330"/>
                  </a:cubicBezTo>
                  <a:cubicBezTo>
                    <a:pt x="17" y="324"/>
                    <a:pt x="68" y="303"/>
                    <a:pt x="78" y="264"/>
                  </a:cubicBezTo>
                  <a:cubicBezTo>
                    <a:pt x="89" y="224"/>
                    <a:pt x="55" y="162"/>
                    <a:pt x="50" y="118"/>
                  </a:cubicBezTo>
                  <a:cubicBezTo>
                    <a:pt x="46" y="75"/>
                    <a:pt x="62" y="30"/>
                    <a:pt x="55" y="0"/>
                  </a:cubicBezTo>
                  <a:close/>
                </a:path>
              </a:pathLst>
            </a:custGeom>
            <a:solidFill>
              <a:srgbClr val="ED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27">
              <a:extLst>
                <a:ext uri="{FF2B5EF4-FFF2-40B4-BE49-F238E27FC236}">
                  <a16:creationId xmlns:a16="http://schemas.microsoft.com/office/drawing/2014/main" id="{BE8AAF97-07E9-4F6F-87D8-412C67D55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452"/>
              <a:ext cx="117" cy="405"/>
            </a:xfrm>
            <a:custGeom>
              <a:avLst/>
              <a:gdLst>
                <a:gd name="T0" fmla="*/ 724 w 47"/>
                <a:gd name="T1" fmla="*/ 0 h 152"/>
                <a:gd name="T2" fmla="*/ 279 w 47"/>
                <a:gd name="T3" fmla="*/ 1100 h 152"/>
                <a:gd name="T4" fmla="*/ 0 w 47"/>
                <a:gd name="T5" fmla="*/ 2875 h 152"/>
                <a:gd name="T6" fmla="*/ 433 w 47"/>
                <a:gd name="T7" fmla="*/ 1420 h 152"/>
                <a:gd name="T8" fmla="*/ 724 w 47"/>
                <a:gd name="T9" fmla="*/ 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52">
                  <a:moveTo>
                    <a:pt x="47" y="0"/>
                  </a:moveTo>
                  <a:cubicBezTo>
                    <a:pt x="23" y="6"/>
                    <a:pt x="14" y="32"/>
                    <a:pt x="18" y="58"/>
                  </a:cubicBezTo>
                  <a:cubicBezTo>
                    <a:pt x="22" y="84"/>
                    <a:pt x="24" y="116"/>
                    <a:pt x="0" y="152"/>
                  </a:cubicBezTo>
                  <a:cubicBezTo>
                    <a:pt x="17" y="132"/>
                    <a:pt x="29" y="102"/>
                    <a:pt x="28" y="75"/>
                  </a:cubicBezTo>
                  <a:cubicBezTo>
                    <a:pt x="27" y="48"/>
                    <a:pt x="20" y="20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28">
              <a:extLst>
                <a:ext uri="{FF2B5EF4-FFF2-40B4-BE49-F238E27FC236}">
                  <a16:creationId xmlns:a16="http://schemas.microsoft.com/office/drawing/2014/main" id="{1ADAA471-A1CD-4914-B471-DC7FF9DB4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972"/>
              <a:ext cx="55" cy="184"/>
            </a:xfrm>
            <a:custGeom>
              <a:avLst/>
              <a:gdLst>
                <a:gd name="T0" fmla="*/ 345 w 22"/>
                <a:gd name="T1" fmla="*/ 0 h 69"/>
                <a:gd name="T2" fmla="*/ 0 w 22"/>
                <a:gd name="T3" fmla="*/ 1309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9">
                  <a:moveTo>
                    <a:pt x="22" y="0"/>
                  </a:moveTo>
                  <a:cubicBezTo>
                    <a:pt x="13" y="16"/>
                    <a:pt x="2" y="38"/>
                    <a:pt x="0" y="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29">
              <a:extLst>
                <a:ext uri="{FF2B5EF4-FFF2-40B4-BE49-F238E27FC236}">
                  <a16:creationId xmlns:a16="http://schemas.microsoft.com/office/drawing/2014/main" id="{7EBEC3F7-98B0-40B8-B607-B154B1F3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321"/>
              <a:ext cx="632" cy="1168"/>
            </a:xfrm>
            <a:custGeom>
              <a:avLst/>
              <a:gdLst>
                <a:gd name="T0" fmla="*/ 1262 w 253"/>
                <a:gd name="T1" fmla="*/ 1139 h 438"/>
                <a:gd name="T2" fmla="*/ 3133 w 253"/>
                <a:gd name="T3" fmla="*/ 2125 h 438"/>
                <a:gd name="T4" fmla="*/ 3182 w 253"/>
                <a:gd name="T5" fmla="*/ 3584 h 438"/>
                <a:gd name="T6" fmla="*/ 3537 w 253"/>
                <a:gd name="T7" fmla="*/ 4928 h 438"/>
                <a:gd name="T8" fmla="*/ 3570 w 253"/>
                <a:gd name="T9" fmla="*/ 7395 h 438"/>
                <a:gd name="T10" fmla="*/ 2028 w 253"/>
                <a:gd name="T11" fmla="*/ 8285 h 438"/>
                <a:gd name="T12" fmla="*/ 325 w 253"/>
                <a:gd name="T13" fmla="*/ 7032 h 438"/>
                <a:gd name="T14" fmla="*/ 467 w 253"/>
                <a:gd name="T15" fmla="*/ 4493 h 438"/>
                <a:gd name="T16" fmla="*/ 1137 w 253"/>
                <a:gd name="T17" fmla="*/ 2653 h 438"/>
                <a:gd name="T18" fmla="*/ 1262 w 253"/>
                <a:gd name="T19" fmla="*/ 1139 h 4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3" h="438">
                  <a:moveTo>
                    <a:pt x="81" y="60"/>
                  </a:moveTo>
                  <a:cubicBezTo>
                    <a:pt x="100" y="34"/>
                    <a:pt x="173" y="0"/>
                    <a:pt x="201" y="112"/>
                  </a:cubicBezTo>
                  <a:cubicBezTo>
                    <a:pt x="206" y="140"/>
                    <a:pt x="201" y="166"/>
                    <a:pt x="204" y="189"/>
                  </a:cubicBezTo>
                  <a:cubicBezTo>
                    <a:pt x="208" y="216"/>
                    <a:pt x="218" y="234"/>
                    <a:pt x="227" y="260"/>
                  </a:cubicBezTo>
                  <a:cubicBezTo>
                    <a:pt x="238" y="294"/>
                    <a:pt x="253" y="360"/>
                    <a:pt x="229" y="390"/>
                  </a:cubicBezTo>
                  <a:cubicBezTo>
                    <a:pt x="209" y="414"/>
                    <a:pt x="161" y="436"/>
                    <a:pt x="130" y="437"/>
                  </a:cubicBezTo>
                  <a:cubicBezTo>
                    <a:pt x="87" y="438"/>
                    <a:pt x="41" y="404"/>
                    <a:pt x="21" y="371"/>
                  </a:cubicBezTo>
                  <a:cubicBezTo>
                    <a:pt x="0" y="334"/>
                    <a:pt x="13" y="274"/>
                    <a:pt x="30" y="237"/>
                  </a:cubicBezTo>
                  <a:cubicBezTo>
                    <a:pt x="44" y="208"/>
                    <a:pt x="70" y="172"/>
                    <a:pt x="73" y="140"/>
                  </a:cubicBezTo>
                  <a:cubicBezTo>
                    <a:pt x="74" y="117"/>
                    <a:pt x="61" y="86"/>
                    <a:pt x="81" y="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30">
            <a:extLst>
              <a:ext uri="{FF2B5EF4-FFF2-40B4-BE49-F238E27FC236}">
                <a16:creationId xmlns:a16="http://schemas.microsoft.com/office/drawing/2014/main" id="{4445923A-2375-4A15-B210-A0F344090DB7}"/>
              </a:ext>
            </a:extLst>
          </p:cNvPr>
          <p:cNvGrpSpPr>
            <a:grpSpLocks/>
          </p:cNvGrpSpPr>
          <p:nvPr/>
        </p:nvGrpSpPr>
        <p:grpSpPr bwMode="auto">
          <a:xfrm>
            <a:off x="5551488" y="3879850"/>
            <a:ext cx="1114425" cy="1938338"/>
            <a:chOff x="2537" y="2745"/>
            <a:chExt cx="615" cy="1070"/>
          </a:xfrm>
        </p:grpSpPr>
        <p:sp>
          <p:nvSpPr>
            <p:cNvPr id="34858" name="Freeform 31">
              <a:extLst>
                <a:ext uri="{FF2B5EF4-FFF2-40B4-BE49-F238E27FC236}">
                  <a16:creationId xmlns:a16="http://schemas.microsoft.com/office/drawing/2014/main" id="{DAC512C7-7DF5-4E0D-B9B0-23FAB489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745"/>
              <a:ext cx="615" cy="1070"/>
            </a:xfrm>
            <a:custGeom>
              <a:avLst/>
              <a:gdLst>
                <a:gd name="T0" fmla="*/ 1938 w 246"/>
                <a:gd name="T1" fmla="*/ 93 h 401"/>
                <a:gd name="T2" fmla="*/ 988 w 246"/>
                <a:gd name="T3" fmla="*/ 547 h 401"/>
                <a:gd name="T4" fmla="*/ 813 w 246"/>
                <a:gd name="T5" fmla="*/ 2983 h 401"/>
                <a:gd name="T6" fmla="*/ 425 w 246"/>
                <a:gd name="T7" fmla="*/ 4656 h 401"/>
                <a:gd name="T8" fmla="*/ 675 w 246"/>
                <a:gd name="T9" fmla="*/ 7106 h 401"/>
                <a:gd name="T10" fmla="*/ 2520 w 246"/>
                <a:gd name="T11" fmla="*/ 7012 h 401"/>
                <a:gd name="T12" fmla="*/ 2863 w 246"/>
                <a:gd name="T13" fmla="*/ 2812 h 401"/>
                <a:gd name="T14" fmla="*/ 1938 w 246"/>
                <a:gd name="T15" fmla="*/ 93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6" h="401">
                  <a:moveTo>
                    <a:pt x="124" y="5"/>
                  </a:moveTo>
                  <a:cubicBezTo>
                    <a:pt x="99" y="0"/>
                    <a:pt x="77" y="10"/>
                    <a:pt x="63" y="29"/>
                  </a:cubicBezTo>
                  <a:cubicBezTo>
                    <a:pt x="21" y="80"/>
                    <a:pt x="52" y="127"/>
                    <a:pt x="52" y="157"/>
                  </a:cubicBezTo>
                  <a:cubicBezTo>
                    <a:pt x="51" y="183"/>
                    <a:pt x="38" y="222"/>
                    <a:pt x="27" y="245"/>
                  </a:cubicBezTo>
                  <a:cubicBezTo>
                    <a:pt x="7" y="289"/>
                    <a:pt x="0" y="338"/>
                    <a:pt x="43" y="374"/>
                  </a:cubicBezTo>
                  <a:cubicBezTo>
                    <a:pt x="76" y="401"/>
                    <a:pt x="127" y="391"/>
                    <a:pt x="161" y="369"/>
                  </a:cubicBezTo>
                  <a:cubicBezTo>
                    <a:pt x="246" y="315"/>
                    <a:pt x="173" y="261"/>
                    <a:pt x="183" y="148"/>
                  </a:cubicBezTo>
                  <a:cubicBezTo>
                    <a:pt x="187" y="112"/>
                    <a:pt x="169" y="13"/>
                    <a:pt x="124" y="5"/>
                  </a:cubicBezTo>
                  <a:close/>
                </a:path>
              </a:pathLst>
            </a:custGeom>
            <a:solidFill>
              <a:srgbClr val="EC5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32">
              <a:extLst>
                <a:ext uri="{FF2B5EF4-FFF2-40B4-BE49-F238E27FC236}">
                  <a16:creationId xmlns:a16="http://schemas.microsoft.com/office/drawing/2014/main" id="{21E00E2A-D0CB-47F0-8767-A4064841C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772"/>
              <a:ext cx="285" cy="896"/>
            </a:xfrm>
            <a:custGeom>
              <a:avLst/>
              <a:gdLst>
                <a:gd name="T0" fmla="*/ 1783 w 114"/>
                <a:gd name="T1" fmla="*/ 56 h 336"/>
                <a:gd name="T2" fmla="*/ 845 w 114"/>
                <a:gd name="T3" fmla="*/ 1421 h 336"/>
                <a:gd name="T4" fmla="*/ 875 w 114"/>
                <a:gd name="T5" fmla="*/ 3392 h 336"/>
                <a:gd name="T6" fmla="*/ 470 w 114"/>
                <a:gd name="T7" fmla="*/ 6371 h 336"/>
                <a:gd name="T8" fmla="*/ 970 w 114"/>
                <a:gd name="T9" fmla="*/ 4040 h 336"/>
                <a:gd name="T10" fmla="*/ 1158 w 114"/>
                <a:gd name="T11" fmla="*/ 1536 h 336"/>
                <a:gd name="T12" fmla="*/ 1783 w 114"/>
                <a:gd name="T13" fmla="*/ 56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336">
                  <a:moveTo>
                    <a:pt x="114" y="3"/>
                  </a:moveTo>
                  <a:cubicBezTo>
                    <a:pt x="87" y="0"/>
                    <a:pt x="54" y="24"/>
                    <a:pt x="54" y="75"/>
                  </a:cubicBezTo>
                  <a:cubicBezTo>
                    <a:pt x="54" y="125"/>
                    <a:pt x="67" y="125"/>
                    <a:pt x="56" y="179"/>
                  </a:cubicBezTo>
                  <a:cubicBezTo>
                    <a:pt x="46" y="232"/>
                    <a:pt x="0" y="292"/>
                    <a:pt x="30" y="336"/>
                  </a:cubicBezTo>
                  <a:cubicBezTo>
                    <a:pt x="24" y="313"/>
                    <a:pt x="32" y="275"/>
                    <a:pt x="62" y="213"/>
                  </a:cubicBezTo>
                  <a:cubicBezTo>
                    <a:pt x="91" y="152"/>
                    <a:pt x="78" y="111"/>
                    <a:pt x="74" y="81"/>
                  </a:cubicBezTo>
                  <a:cubicBezTo>
                    <a:pt x="70" y="52"/>
                    <a:pt x="87" y="5"/>
                    <a:pt x="114" y="3"/>
                  </a:cubicBezTo>
                  <a:close/>
                </a:path>
              </a:pathLst>
            </a:custGeom>
            <a:solidFill>
              <a:srgbClr val="F1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33">
              <a:extLst>
                <a:ext uri="{FF2B5EF4-FFF2-40B4-BE49-F238E27FC236}">
                  <a16:creationId xmlns:a16="http://schemas.microsoft.com/office/drawing/2014/main" id="{20111669-5649-4E4D-85C7-AE777C804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55"/>
              <a:ext cx="217" cy="909"/>
            </a:xfrm>
            <a:custGeom>
              <a:avLst/>
              <a:gdLst>
                <a:gd name="T0" fmla="*/ 634 w 87"/>
                <a:gd name="T1" fmla="*/ 0 h 341"/>
                <a:gd name="T2" fmla="*/ 978 w 87"/>
                <a:gd name="T3" fmla="*/ 1898 h 341"/>
                <a:gd name="T4" fmla="*/ 1087 w 87"/>
                <a:gd name="T5" fmla="*/ 3865 h 341"/>
                <a:gd name="T6" fmla="*/ 1058 w 87"/>
                <a:gd name="T7" fmla="*/ 5699 h 341"/>
                <a:gd name="T8" fmla="*/ 0 w 87"/>
                <a:gd name="T9" fmla="*/ 6459 h 341"/>
                <a:gd name="T10" fmla="*/ 965 w 87"/>
                <a:gd name="T11" fmla="*/ 5457 h 341"/>
                <a:gd name="T12" fmla="*/ 696 w 87"/>
                <a:gd name="T13" fmla="*/ 2956 h 341"/>
                <a:gd name="T14" fmla="*/ 634 w 87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341">
                  <a:moveTo>
                    <a:pt x="41" y="0"/>
                  </a:moveTo>
                  <a:cubicBezTo>
                    <a:pt x="51" y="14"/>
                    <a:pt x="64" y="68"/>
                    <a:pt x="63" y="100"/>
                  </a:cubicBezTo>
                  <a:cubicBezTo>
                    <a:pt x="61" y="132"/>
                    <a:pt x="58" y="164"/>
                    <a:pt x="70" y="204"/>
                  </a:cubicBezTo>
                  <a:cubicBezTo>
                    <a:pt x="82" y="244"/>
                    <a:pt x="87" y="275"/>
                    <a:pt x="68" y="301"/>
                  </a:cubicBezTo>
                  <a:cubicBezTo>
                    <a:pt x="49" y="327"/>
                    <a:pt x="0" y="341"/>
                    <a:pt x="0" y="341"/>
                  </a:cubicBezTo>
                  <a:cubicBezTo>
                    <a:pt x="17" y="335"/>
                    <a:pt x="55" y="313"/>
                    <a:pt x="62" y="288"/>
                  </a:cubicBezTo>
                  <a:cubicBezTo>
                    <a:pt x="69" y="262"/>
                    <a:pt x="45" y="205"/>
                    <a:pt x="45" y="156"/>
                  </a:cubicBezTo>
                  <a:cubicBezTo>
                    <a:pt x="45" y="106"/>
                    <a:pt x="66" y="66"/>
                    <a:pt x="41" y="0"/>
                  </a:cubicBezTo>
                  <a:close/>
                </a:path>
              </a:pathLst>
            </a:custGeom>
            <a:solidFill>
              <a:srgbClr val="E60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34">
              <a:extLst>
                <a:ext uri="{FF2B5EF4-FFF2-40B4-BE49-F238E27FC236}">
                  <a16:creationId xmlns:a16="http://schemas.microsoft.com/office/drawing/2014/main" id="{293528FF-A1DA-48C7-AD9C-06998BCF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796"/>
              <a:ext cx="95" cy="437"/>
            </a:xfrm>
            <a:custGeom>
              <a:avLst/>
              <a:gdLst>
                <a:gd name="T0" fmla="*/ 595 w 38"/>
                <a:gd name="T1" fmla="*/ 0 h 164"/>
                <a:gd name="T2" fmla="*/ 83 w 38"/>
                <a:gd name="T3" fmla="*/ 1569 h 164"/>
                <a:gd name="T4" fmla="*/ 125 w 38"/>
                <a:gd name="T5" fmla="*/ 3102 h 164"/>
                <a:gd name="T6" fmla="*/ 208 w 38"/>
                <a:gd name="T7" fmla="*/ 1535 h 164"/>
                <a:gd name="T8" fmla="*/ 595 w 38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64">
                  <a:moveTo>
                    <a:pt x="38" y="0"/>
                  </a:moveTo>
                  <a:cubicBezTo>
                    <a:pt x="12" y="14"/>
                    <a:pt x="0" y="47"/>
                    <a:pt x="5" y="83"/>
                  </a:cubicBezTo>
                  <a:cubicBezTo>
                    <a:pt x="10" y="119"/>
                    <a:pt x="18" y="142"/>
                    <a:pt x="8" y="164"/>
                  </a:cubicBezTo>
                  <a:cubicBezTo>
                    <a:pt x="15" y="152"/>
                    <a:pt x="15" y="110"/>
                    <a:pt x="13" y="81"/>
                  </a:cubicBezTo>
                  <a:cubicBezTo>
                    <a:pt x="11" y="52"/>
                    <a:pt x="19" y="11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35">
              <a:extLst>
                <a:ext uri="{FF2B5EF4-FFF2-40B4-BE49-F238E27FC236}">
                  <a16:creationId xmlns:a16="http://schemas.microsoft.com/office/drawing/2014/main" id="{9E74CC12-B5EC-49B7-B902-842E20F86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3433"/>
              <a:ext cx="32" cy="182"/>
            </a:xfrm>
            <a:custGeom>
              <a:avLst/>
              <a:gdLst>
                <a:gd name="T0" fmla="*/ 194 w 13"/>
                <a:gd name="T1" fmla="*/ 0 h 68"/>
                <a:gd name="T2" fmla="*/ 62 w 13"/>
                <a:gd name="T3" fmla="*/ 1303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8">
                  <a:moveTo>
                    <a:pt x="13" y="0"/>
                  </a:moveTo>
                  <a:cubicBezTo>
                    <a:pt x="7" y="12"/>
                    <a:pt x="0" y="49"/>
                    <a:pt x="4" y="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36">
              <a:extLst>
                <a:ext uri="{FF2B5EF4-FFF2-40B4-BE49-F238E27FC236}">
                  <a16:creationId xmlns:a16="http://schemas.microsoft.com/office/drawing/2014/main" id="{4BE8D1B1-E5CC-486C-86A7-FDB90CC7F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745"/>
              <a:ext cx="615" cy="1070"/>
            </a:xfrm>
            <a:custGeom>
              <a:avLst/>
              <a:gdLst>
                <a:gd name="T0" fmla="*/ 1938 w 246"/>
                <a:gd name="T1" fmla="*/ 93 h 401"/>
                <a:gd name="T2" fmla="*/ 988 w 246"/>
                <a:gd name="T3" fmla="*/ 547 h 401"/>
                <a:gd name="T4" fmla="*/ 813 w 246"/>
                <a:gd name="T5" fmla="*/ 2983 h 401"/>
                <a:gd name="T6" fmla="*/ 425 w 246"/>
                <a:gd name="T7" fmla="*/ 4656 h 401"/>
                <a:gd name="T8" fmla="*/ 675 w 246"/>
                <a:gd name="T9" fmla="*/ 7106 h 401"/>
                <a:gd name="T10" fmla="*/ 2520 w 246"/>
                <a:gd name="T11" fmla="*/ 7012 h 401"/>
                <a:gd name="T12" fmla="*/ 2863 w 246"/>
                <a:gd name="T13" fmla="*/ 2812 h 401"/>
                <a:gd name="T14" fmla="*/ 1938 w 246"/>
                <a:gd name="T15" fmla="*/ 93 h 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6" h="401">
                  <a:moveTo>
                    <a:pt x="124" y="5"/>
                  </a:moveTo>
                  <a:cubicBezTo>
                    <a:pt x="99" y="0"/>
                    <a:pt x="77" y="10"/>
                    <a:pt x="63" y="29"/>
                  </a:cubicBezTo>
                  <a:cubicBezTo>
                    <a:pt x="21" y="80"/>
                    <a:pt x="52" y="127"/>
                    <a:pt x="52" y="157"/>
                  </a:cubicBezTo>
                  <a:cubicBezTo>
                    <a:pt x="51" y="183"/>
                    <a:pt x="38" y="222"/>
                    <a:pt x="27" y="245"/>
                  </a:cubicBezTo>
                  <a:cubicBezTo>
                    <a:pt x="7" y="289"/>
                    <a:pt x="0" y="338"/>
                    <a:pt x="43" y="374"/>
                  </a:cubicBezTo>
                  <a:cubicBezTo>
                    <a:pt x="76" y="401"/>
                    <a:pt x="127" y="391"/>
                    <a:pt x="161" y="369"/>
                  </a:cubicBezTo>
                  <a:cubicBezTo>
                    <a:pt x="246" y="315"/>
                    <a:pt x="173" y="261"/>
                    <a:pt x="183" y="148"/>
                  </a:cubicBezTo>
                  <a:cubicBezTo>
                    <a:pt x="187" y="112"/>
                    <a:pt x="169" y="13"/>
                    <a:pt x="124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3" name="Group 37">
            <a:extLst>
              <a:ext uri="{FF2B5EF4-FFF2-40B4-BE49-F238E27FC236}">
                <a16:creationId xmlns:a16="http://schemas.microsoft.com/office/drawing/2014/main" id="{66CEECB0-485E-4D79-93EA-371C99873431}"/>
              </a:ext>
            </a:extLst>
          </p:cNvPr>
          <p:cNvGrpSpPr>
            <a:grpSpLocks/>
          </p:cNvGrpSpPr>
          <p:nvPr/>
        </p:nvGrpSpPr>
        <p:grpSpPr bwMode="auto">
          <a:xfrm>
            <a:off x="7339013" y="3756025"/>
            <a:ext cx="1177925" cy="2014538"/>
            <a:chOff x="3663" y="2667"/>
            <a:chExt cx="650" cy="1112"/>
          </a:xfrm>
        </p:grpSpPr>
        <p:sp>
          <p:nvSpPr>
            <p:cNvPr id="34852" name="Freeform 38">
              <a:extLst>
                <a:ext uri="{FF2B5EF4-FFF2-40B4-BE49-F238E27FC236}">
                  <a16:creationId xmlns:a16="http://schemas.microsoft.com/office/drawing/2014/main" id="{A87885EC-737D-4B80-B7A6-03B9A5DE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667"/>
              <a:ext cx="650" cy="1112"/>
            </a:xfrm>
            <a:custGeom>
              <a:avLst/>
              <a:gdLst>
                <a:gd name="T0" fmla="*/ 1470 w 260"/>
                <a:gd name="T1" fmla="*/ 819 h 417"/>
                <a:gd name="T2" fmla="*/ 3158 w 260"/>
                <a:gd name="T3" fmla="*/ 2275 h 417"/>
                <a:gd name="T4" fmla="*/ 3208 w 260"/>
                <a:gd name="T5" fmla="*/ 3435 h 417"/>
                <a:gd name="T6" fmla="*/ 3645 w 260"/>
                <a:gd name="T7" fmla="*/ 4552 h 417"/>
                <a:gd name="T8" fmla="*/ 3783 w 260"/>
                <a:gd name="T9" fmla="*/ 6792 h 417"/>
                <a:gd name="T10" fmla="*/ 2125 w 260"/>
                <a:gd name="T11" fmla="*/ 7907 h 417"/>
                <a:gd name="T12" fmla="*/ 688 w 260"/>
                <a:gd name="T13" fmla="*/ 6293 h 417"/>
                <a:gd name="T14" fmla="*/ 395 w 260"/>
                <a:gd name="T15" fmla="*/ 2411 h 417"/>
                <a:gd name="T16" fmla="*/ 1470 w 260"/>
                <a:gd name="T17" fmla="*/ 819 h 4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0" h="417">
                  <a:moveTo>
                    <a:pt x="94" y="43"/>
                  </a:moveTo>
                  <a:cubicBezTo>
                    <a:pt x="163" y="0"/>
                    <a:pt x="200" y="88"/>
                    <a:pt x="202" y="120"/>
                  </a:cubicBezTo>
                  <a:cubicBezTo>
                    <a:pt x="202" y="141"/>
                    <a:pt x="196" y="160"/>
                    <a:pt x="205" y="181"/>
                  </a:cubicBezTo>
                  <a:cubicBezTo>
                    <a:pt x="212" y="200"/>
                    <a:pt x="222" y="222"/>
                    <a:pt x="233" y="240"/>
                  </a:cubicBezTo>
                  <a:cubicBezTo>
                    <a:pt x="260" y="283"/>
                    <a:pt x="258" y="313"/>
                    <a:pt x="242" y="358"/>
                  </a:cubicBezTo>
                  <a:cubicBezTo>
                    <a:pt x="232" y="385"/>
                    <a:pt x="237" y="417"/>
                    <a:pt x="136" y="417"/>
                  </a:cubicBezTo>
                  <a:cubicBezTo>
                    <a:pt x="35" y="417"/>
                    <a:pt x="39" y="374"/>
                    <a:pt x="44" y="332"/>
                  </a:cubicBezTo>
                  <a:cubicBezTo>
                    <a:pt x="49" y="293"/>
                    <a:pt x="0" y="177"/>
                    <a:pt x="25" y="127"/>
                  </a:cubicBezTo>
                  <a:cubicBezTo>
                    <a:pt x="49" y="78"/>
                    <a:pt x="69" y="61"/>
                    <a:pt x="94" y="43"/>
                  </a:cubicBezTo>
                  <a:close/>
                </a:path>
              </a:pathLst>
            </a:custGeom>
            <a:solidFill>
              <a:srgbClr val="BCC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39">
              <a:extLst>
                <a:ext uri="{FF2B5EF4-FFF2-40B4-BE49-F238E27FC236}">
                  <a16:creationId xmlns:a16="http://schemas.microsoft.com/office/drawing/2014/main" id="{3C2C507B-2C45-4E6D-8A93-98E59FB11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779"/>
              <a:ext cx="300" cy="944"/>
            </a:xfrm>
            <a:custGeom>
              <a:avLst/>
              <a:gdLst>
                <a:gd name="T0" fmla="*/ 1875 w 120"/>
                <a:gd name="T1" fmla="*/ 0 h 354"/>
                <a:gd name="T2" fmla="*/ 300 w 120"/>
                <a:gd name="T3" fmla="*/ 1784 h 354"/>
                <a:gd name="T4" fmla="*/ 533 w 120"/>
                <a:gd name="T5" fmla="*/ 4437 h 354"/>
                <a:gd name="T6" fmla="*/ 595 w 120"/>
                <a:gd name="T7" fmla="*/ 5973 h 354"/>
                <a:gd name="T8" fmla="*/ 833 w 120"/>
                <a:gd name="T9" fmla="*/ 6712 h 354"/>
                <a:gd name="T10" fmla="*/ 863 w 120"/>
                <a:gd name="T11" fmla="*/ 5688 h 354"/>
                <a:gd name="T12" fmla="*/ 800 w 120"/>
                <a:gd name="T13" fmla="*/ 3107 h 354"/>
                <a:gd name="T14" fmla="*/ 1875 w 120"/>
                <a:gd name="T15" fmla="*/ 0 h 3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354">
                  <a:moveTo>
                    <a:pt x="120" y="0"/>
                  </a:moveTo>
                  <a:cubicBezTo>
                    <a:pt x="89" y="1"/>
                    <a:pt x="38" y="39"/>
                    <a:pt x="19" y="94"/>
                  </a:cubicBezTo>
                  <a:cubicBezTo>
                    <a:pt x="0" y="149"/>
                    <a:pt x="27" y="195"/>
                    <a:pt x="34" y="234"/>
                  </a:cubicBezTo>
                  <a:cubicBezTo>
                    <a:pt x="41" y="273"/>
                    <a:pt x="43" y="299"/>
                    <a:pt x="38" y="315"/>
                  </a:cubicBezTo>
                  <a:cubicBezTo>
                    <a:pt x="33" y="331"/>
                    <a:pt x="48" y="351"/>
                    <a:pt x="53" y="354"/>
                  </a:cubicBezTo>
                  <a:cubicBezTo>
                    <a:pt x="45" y="344"/>
                    <a:pt x="48" y="324"/>
                    <a:pt x="55" y="300"/>
                  </a:cubicBezTo>
                  <a:cubicBezTo>
                    <a:pt x="62" y="276"/>
                    <a:pt x="63" y="217"/>
                    <a:pt x="51" y="164"/>
                  </a:cubicBezTo>
                  <a:cubicBezTo>
                    <a:pt x="39" y="111"/>
                    <a:pt x="51" y="26"/>
                    <a:pt x="120" y="0"/>
                  </a:cubicBezTo>
                  <a:close/>
                </a:path>
              </a:pathLst>
            </a:custGeom>
            <a:solidFill>
              <a:srgbClr val="DB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40">
              <a:extLst>
                <a:ext uri="{FF2B5EF4-FFF2-40B4-BE49-F238E27FC236}">
                  <a16:creationId xmlns:a16="http://schemas.microsoft.com/office/drawing/2014/main" id="{6FA244E4-B545-4060-BA44-64EFAD54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853"/>
              <a:ext cx="313" cy="904"/>
            </a:xfrm>
            <a:custGeom>
              <a:avLst/>
              <a:gdLst>
                <a:gd name="T0" fmla="*/ 659 w 125"/>
                <a:gd name="T1" fmla="*/ 0 h 339"/>
                <a:gd name="T2" fmla="*/ 909 w 125"/>
                <a:gd name="T3" fmla="*/ 1421 h 339"/>
                <a:gd name="T4" fmla="*/ 1367 w 125"/>
                <a:gd name="T5" fmla="*/ 3037 h 339"/>
                <a:gd name="T6" fmla="*/ 1600 w 125"/>
                <a:gd name="T7" fmla="*/ 5325 h 339"/>
                <a:gd name="T8" fmla="*/ 1272 w 125"/>
                <a:gd name="T9" fmla="*/ 6123 h 339"/>
                <a:gd name="T10" fmla="*/ 0 w 125"/>
                <a:gd name="T11" fmla="*/ 6429 h 339"/>
                <a:gd name="T12" fmla="*/ 1272 w 125"/>
                <a:gd name="T13" fmla="*/ 5176 h 339"/>
                <a:gd name="T14" fmla="*/ 676 w 125"/>
                <a:gd name="T15" fmla="*/ 2333 h 339"/>
                <a:gd name="T16" fmla="*/ 659 w 125"/>
                <a:gd name="T17" fmla="*/ 0 h 3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339">
                  <a:moveTo>
                    <a:pt x="42" y="0"/>
                  </a:moveTo>
                  <a:cubicBezTo>
                    <a:pt x="52" y="13"/>
                    <a:pt x="62" y="31"/>
                    <a:pt x="58" y="75"/>
                  </a:cubicBezTo>
                  <a:cubicBezTo>
                    <a:pt x="55" y="119"/>
                    <a:pt x="73" y="133"/>
                    <a:pt x="87" y="160"/>
                  </a:cubicBezTo>
                  <a:cubicBezTo>
                    <a:pt x="101" y="188"/>
                    <a:pt x="125" y="228"/>
                    <a:pt x="102" y="281"/>
                  </a:cubicBezTo>
                  <a:cubicBezTo>
                    <a:pt x="93" y="301"/>
                    <a:pt x="91" y="314"/>
                    <a:pt x="81" y="323"/>
                  </a:cubicBezTo>
                  <a:cubicBezTo>
                    <a:pt x="65" y="337"/>
                    <a:pt x="39" y="339"/>
                    <a:pt x="0" y="339"/>
                  </a:cubicBezTo>
                  <a:cubicBezTo>
                    <a:pt x="26" y="334"/>
                    <a:pt x="66" y="318"/>
                    <a:pt x="81" y="273"/>
                  </a:cubicBezTo>
                  <a:cubicBezTo>
                    <a:pt x="97" y="229"/>
                    <a:pt x="49" y="178"/>
                    <a:pt x="43" y="123"/>
                  </a:cubicBezTo>
                  <a:cubicBezTo>
                    <a:pt x="37" y="69"/>
                    <a:pt x="58" y="35"/>
                    <a:pt x="42" y="0"/>
                  </a:cubicBezTo>
                  <a:close/>
                </a:path>
              </a:pathLst>
            </a:custGeom>
            <a:solidFill>
              <a:srgbClr val="99A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41">
              <a:extLst>
                <a:ext uri="{FF2B5EF4-FFF2-40B4-BE49-F238E27FC236}">
                  <a16:creationId xmlns:a16="http://schemas.microsoft.com/office/drawing/2014/main" id="{9A6C4F67-F7CC-4F98-8933-275FA7B9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37"/>
              <a:ext cx="160" cy="323"/>
            </a:xfrm>
            <a:custGeom>
              <a:avLst/>
              <a:gdLst>
                <a:gd name="T0" fmla="*/ 1000 w 64"/>
                <a:gd name="T1" fmla="*/ 0 h 121"/>
                <a:gd name="T2" fmla="*/ 113 w 64"/>
                <a:gd name="T3" fmla="*/ 2301 h 121"/>
                <a:gd name="T4" fmla="*/ 1000 w 64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21">
                  <a:moveTo>
                    <a:pt x="64" y="0"/>
                  </a:moveTo>
                  <a:cubicBezTo>
                    <a:pt x="46" y="14"/>
                    <a:pt x="0" y="60"/>
                    <a:pt x="7" y="121"/>
                  </a:cubicBezTo>
                  <a:cubicBezTo>
                    <a:pt x="11" y="103"/>
                    <a:pt x="25" y="3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42">
              <a:extLst>
                <a:ext uri="{FF2B5EF4-FFF2-40B4-BE49-F238E27FC236}">
                  <a16:creationId xmlns:a16="http://schemas.microsoft.com/office/drawing/2014/main" id="{04260EF8-2189-4F6A-BDAA-240E701D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573"/>
              <a:ext cx="25" cy="123"/>
            </a:xfrm>
            <a:custGeom>
              <a:avLst/>
              <a:gdLst>
                <a:gd name="T0" fmla="*/ 145 w 10"/>
                <a:gd name="T1" fmla="*/ 0 h 46"/>
                <a:gd name="T2" fmla="*/ 158 w 10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6">
                  <a:moveTo>
                    <a:pt x="9" y="0"/>
                  </a:moveTo>
                  <a:cubicBezTo>
                    <a:pt x="4" y="15"/>
                    <a:pt x="0" y="33"/>
                    <a:pt x="10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43">
              <a:extLst>
                <a:ext uri="{FF2B5EF4-FFF2-40B4-BE49-F238E27FC236}">
                  <a16:creationId xmlns:a16="http://schemas.microsoft.com/office/drawing/2014/main" id="{130101EF-CDB4-444A-917C-A034790B9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667"/>
              <a:ext cx="650" cy="1112"/>
            </a:xfrm>
            <a:custGeom>
              <a:avLst/>
              <a:gdLst>
                <a:gd name="T0" fmla="*/ 1470 w 260"/>
                <a:gd name="T1" fmla="*/ 819 h 417"/>
                <a:gd name="T2" fmla="*/ 3158 w 260"/>
                <a:gd name="T3" fmla="*/ 2275 h 417"/>
                <a:gd name="T4" fmla="*/ 3208 w 260"/>
                <a:gd name="T5" fmla="*/ 3435 h 417"/>
                <a:gd name="T6" fmla="*/ 3645 w 260"/>
                <a:gd name="T7" fmla="*/ 4552 h 417"/>
                <a:gd name="T8" fmla="*/ 3783 w 260"/>
                <a:gd name="T9" fmla="*/ 6792 h 417"/>
                <a:gd name="T10" fmla="*/ 2125 w 260"/>
                <a:gd name="T11" fmla="*/ 7907 h 417"/>
                <a:gd name="T12" fmla="*/ 688 w 260"/>
                <a:gd name="T13" fmla="*/ 6293 h 417"/>
                <a:gd name="T14" fmla="*/ 395 w 260"/>
                <a:gd name="T15" fmla="*/ 2411 h 417"/>
                <a:gd name="T16" fmla="*/ 1470 w 260"/>
                <a:gd name="T17" fmla="*/ 819 h 4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0" h="417">
                  <a:moveTo>
                    <a:pt x="94" y="43"/>
                  </a:moveTo>
                  <a:cubicBezTo>
                    <a:pt x="163" y="0"/>
                    <a:pt x="200" y="88"/>
                    <a:pt x="202" y="120"/>
                  </a:cubicBezTo>
                  <a:cubicBezTo>
                    <a:pt x="202" y="141"/>
                    <a:pt x="196" y="160"/>
                    <a:pt x="205" y="181"/>
                  </a:cubicBezTo>
                  <a:cubicBezTo>
                    <a:pt x="212" y="200"/>
                    <a:pt x="222" y="222"/>
                    <a:pt x="233" y="240"/>
                  </a:cubicBezTo>
                  <a:cubicBezTo>
                    <a:pt x="260" y="283"/>
                    <a:pt x="258" y="313"/>
                    <a:pt x="242" y="358"/>
                  </a:cubicBezTo>
                  <a:cubicBezTo>
                    <a:pt x="232" y="385"/>
                    <a:pt x="237" y="417"/>
                    <a:pt x="136" y="417"/>
                  </a:cubicBezTo>
                  <a:cubicBezTo>
                    <a:pt x="35" y="417"/>
                    <a:pt x="39" y="374"/>
                    <a:pt x="44" y="332"/>
                  </a:cubicBezTo>
                  <a:cubicBezTo>
                    <a:pt x="49" y="293"/>
                    <a:pt x="0" y="177"/>
                    <a:pt x="25" y="127"/>
                  </a:cubicBezTo>
                  <a:cubicBezTo>
                    <a:pt x="49" y="78"/>
                    <a:pt x="69" y="61"/>
                    <a:pt x="94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4" name="Group 44">
            <a:extLst>
              <a:ext uri="{FF2B5EF4-FFF2-40B4-BE49-F238E27FC236}">
                <a16:creationId xmlns:a16="http://schemas.microsoft.com/office/drawing/2014/main" id="{A0B5FBDA-0730-4D00-8ED5-24E90B872463}"/>
              </a:ext>
            </a:extLst>
          </p:cNvPr>
          <p:cNvGrpSpPr>
            <a:grpSpLocks/>
          </p:cNvGrpSpPr>
          <p:nvPr/>
        </p:nvGrpSpPr>
        <p:grpSpPr bwMode="auto">
          <a:xfrm>
            <a:off x="9197975" y="1579563"/>
            <a:ext cx="1011238" cy="1855787"/>
            <a:chOff x="4965" y="1452"/>
            <a:chExt cx="558" cy="1024"/>
          </a:xfrm>
        </p:grpSpPr>
        <p:sp>
          <p:nvSpPr>
            <p:cNvPr id="34846" name="Freeform 45">
              <a:extLst>
                <a:ext uri="{FF2B5EF4-FFF2-40B4-BE49-F238E27FC236}">
                  <a16:creationId xmlns:a16="http://schemas.microsoft.com/office/drawing/2014/main" id="{9364554D-9E21-4700-9F60-5B8D35F5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1452"/>
              <a:ext cx="558" cy="1024"/>
            </a:xfrm>
            <a:custGeom>
              <a:avLst/>
              <a:gdLst>
                <a:gd name="T0" fmla="*/ 1784 w 223"/>
                <a:gd name="T1" fmla="*/ 21 h 384"/>
                <a:gd name="T2" fmla="*/ 470 w 223"/>
                <a:gd name="T3" fmla="*/ 832 h 384"/>
                <a:gd name="T4" fmla="*/ 533 w 223"/>
                <a:gd name="T5" fmla="*/ 4608 h 384"/>
                <a:gd name="T6" fmla="*/ 300 w 223"/>
                <a:gd name="T7" fmla="*/ 5667 h 384"/>
                <a:gd name="T8" fmla="*/ 988 w 223"/>
                <a:gd name="T9" fmla="*/ 6904 h 384"/>
                <a:gd name="T10" fmla="*/ 3225 w 223"/>
                <a:gd name="T11" fmla="*/ 6336 h 384"/>
                <a:gd name="T12" fmla="*/ 3338 w 223"/>
                <a:gd name="T13" fmla="*/ 4685 h 384"/>
                <a:gd name="T14" fmla="*/ 3288 w 223"/>
                <a:gd name="T15" fmla="*/ 1309 h 384"/>
                <a:gd name="T16" fmla="*/ 1784 w 223"/>
                <a:gd name="T17" fmla="*/ 21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384">
                  <a:moveTo>
                    <a:pt x="114" y="1"/>
                  </a:moveTo>
                  <a:cubicBezTo>
                    <a:pt x="71" y="0"/>
                    <a:pt x="53" y="9"/>
                    <a:pt x="30" y="44"/>
                  </a:cubicBezTo>
                  <a:cubicBezTo>
                    <a:pt x="0" y="91"/>
                    <a:pt x="46" y="215"/>
                    <a:pt x="34" y="243"/>
                  </a:cubicBezTo>
                  <a:cubicBezTo>
                    <a:pt x="25" y="263"/>
                    <a:pt x="18" y="277"/>
                    <a:pt x="19" y="299"/>
                  </a:cubicBezTo>
                  <a:cubicBezTo>
                    <a:pt x="19" y="324"/>
                    <a:pt x="21" y="344"/>
                    <a:pt x="63" y="364"/>
                  </a:cubicBezTo>
                  <a:cubicBezTo>
                    <a:pt x="105" y="384"/>
                    <a:pt x="183" y="374"/>
                    <a:pt x="206" y="334"/>
                  </a:cubicBezTo>
                  <a:cubicBezTo>
                    <a:pt x="223" y="304"/>
                    <a:pt x="219" y="277"/>
                    <a:pt x="213" y="247"/>
                  </a:cubicBezTo>
                  <a:cubicBezTo>
                    <a:pt x="201" y="191"/>
                    <a:pt x="217" y="96"/>
                    <a:pt x="210" y="69"/>
                  </a:cubicBezTo>
                  <a:cubicBezTo>
                    <a:pt x="204" y="45"/>
                    <a:pt x="172" y="3"/>
                    <a:pt x="114" y="1"/>
                  </a:cubicBezTo>
                  <a:close/>
                </a:path>
              </a:pathLst>
            </a:custGeom>
            <a:solidFill>
              <a:srgbClr val="AC5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46">
              <a:extLst>
                <a:ext uri="{FF2B5EF4-FFF2-40B4-BE49-F238E27FC236}">
                  <a16:creationId xmlns:a16="http://schemas.microsoft.com/office/drawing/2014/main" id="{9D544B11-C719-486F-9D0D-D7587885F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473"/>
              <a:ext cx="180" cy="894"/>
            </a:xfrm>
            <a:custGeom>
              <a:avLst/>
              <a:gdLst>
                <a:gd name="T0" fmla="*/ 1125 w 72"/>
                <a:gd name="T1" fmla="*/ 0 h 335"/>
                <a:gd name="T2" fmla="*/ 208 w 72"/>
                <a:gd name="T3" fmla="*/ 1217 h 335"/>
                <a:gd name="T4" fmla="*/ 375 w 72"/>
                <a:gd name="T5" fmla="*/ 3325 h 335"/>
                <a:gd name="T6" fmla="*/ 363 w 72"/>
                <a:gd name="T7" fmla="*/ 4750 h 335"/>
                <a:gd name="T8" fmla="*/ 375 w 72"/>
                <a:gd name="T9" fmla="*/ 6367 h 335"/>
                <a:gd name="T10" fmla="*/ 595 w 72"/>
                <a:gd name="T11" fmla="*/ 4793 h 335"/>
                <a:gd name="T12" fmla="*/ 720 w 72"/>
                <a:gd name="T13" fmla="*/ 2186 h 335"/>
                <a:gd name="T14" fmla="*/ 1125 w 72"/>
                <a:gd name="T15" fmla="*/ 0 h 3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335">
                  <a:moveTo>
                    <a:pt x="72" y="0"/>
                  </a:moveTo>
                  <a:cubicBezTo>
                    <a:pt x="52" y="0"/>
                    <a:pt x="18" y="36"/>
                    <a:pt x="13" y="64"/>
                  </a:cubicBezTo>
                  <a:cubicBezTo>
                    <a:pt x="7" y="92"/>
                    <a:pt x="18" y="140"/>
                    <a:pt x="24" y="175"/>
                  </a:cubicBezTo>
                  <a:cubicBezTo>
                    <a:pt x="30" y="210"/>
                    <a:pt x="32" y="229"/>
                    <a:pt x="23" y="250"/>
                  </a:cubicBezTo>
                  <a:cubicBezTo>
                    <a:pt x="13" y="271"/>
                    <a:pt x="0" y="307"/>
                    <a:pt x="24" y="335"/>
                  </a:cubicBezTo>
                  <a:cubicBezTo>
                    <a:pt x="13" y="314"/>
                    <a:pt x="24" y="284"/>
                    <a:pt x="38" y="252"/>
                  </a:cubicBezTo>
                  <a:cubicBezTo>
                    <a:pt x="52" y="221"/>
                    <a:pt x="53" y="146"/>
                    <a:pt x="46" y="115"/>
                  </a:cubicBezTo>
                  <a:cubicBezTo>
                    <a:pt x="37" y="71"/>
                    <a:pt x="35" y="26"/>
                    <a:pt x="72" y="0"/>
                  </a:cubicBezTo>
                  <a:close/>
                </a:path>
              </a:pathLst>
            </a:custGeom>
            <a:solidFill>
              <a:srgbClr val="C2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7">
              <a:extLst>
                <a:ext uri="{FF2B5EF4-FFF2-40B4-BE49-F238E27FC236}">
                  <a16:creationId xmlns:a16="http://schemas.microsoft.com/office/drawing/2014/main" id="{55F4BFCC-B0DF-430C-AFED-7B2B49777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43"/>
              <a:ext cx="205" cy="893"/>
            </a:xfrm>
            <a:custGeom>
              <a:avLst/>
              <a:gdLst>
                <a:gd name="T0" fmla="*/ 583 w 82"/>
                <a:gd name="T1" fmla="*/ 0 h 335"/>
                <a:gd name="T2" fmla="*/ 1033 w 82"/>
                <a:gd name="T3" fmla="*/ 1101 h 335"/>
                <a:gd name="T4" fmla="*/ 1000 w 82"/>
                <a:gd name="T5" fmla="*/ 3980 h 335"/>
                <a:gd name="T6" fmla="*/ 0 w 82"/>
                <a:gd name="T7" fmla="*/ 6344 h 335"/>
                <a:gd name="T8" fmla="*/ 800 w 82"/>
                <a:gd name="T9" fmla="*/ 5094 h 335"/>
                <a:gd name="T10" fmla="*/ 595 w 82"/>
                <a:gd name="T11" fmla="*/ 2594 h 335"/>
                <a:gd name="T12" fmla="*/ 583 w 82"/>
                <a:gd name="T13" fmla="*/ 0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35">
                  <a:moveTo>
                    <a:pt x="37" y="0"/>
                  </a:moveTo>
                  <a:cubicBezTo>
                    <a:pt x="47" y="9"/>
                    <a:pt x="67" y="33"/>
                    <a:pt x="66" y="58"/>
                  </a:cubicBezTo>
                  <a:cubicBezTo>
                    <a:pt x="65" y="82"/>
                    <a:pt x="59" y="165"/>
                    <a:pt x="64" y="210"/>
                  </a:cubicBezTo>
                  <a:cubicBezTo>
                    <a:pt x="70" y="254"/>
                    <a:pt x="82" y="317"/>
                    <a:pt x="0" y="335"/>
                  </a:cubicBezTo>
                  <a:cubicBezTo>
                    <a:pt x="16" y="329"/>
                    <a:pt x="53" y="305"/>
                    <a:pt x="51" y="269"/>
                  </a:cubicBezTo>
                  <a:cubicBezTo>
                    <a:pt x="49" y="234"/>
                    <a:pt x="34" y="186"/>
                    <a:pt x="38" y="137"/>
                  </a:cubicBezTo>
                  <a:cubicBezTo>
                    <a:pt x="42" y="87"/>
                    <a:pt x="70" y="62"/>
                    <a:pt x="37" y="0"/>
                  </a:cubicBezTo>
                  <a:close/>
                </a:path>
              </a:pathLst>
            </a:custGeom>
            <a:solidFill>
              <a:srgbClr val="9B3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48">
              <a:extLst>
                <a:ext uri="{FF2B5EF4-FFF2-40B4-BE49-F238E27FC236}">
                  <a16:creationId xmlns:a16="http://schemas.microsoft.com/office/drawing/2014/main" id="{B9ACE943-533E-44C5-B3B1-E70D786B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484"/>
              <a:ext cx="148" cy="261"/>
            </a:xfrm>
            <a:custGeom>
              <a:avLst/>
              <a:gdLst>
                <a:gd name="T0" fmla="*/ 931 w 59"/>
                <a:gd name="T1" fmla="*/ 0 h 98"/>
                <a:gd name="T2" fmla="*/ 113 w 59"/>
                <a:gd name="T3" fmla="*/ 1851 h 98"/>
                <a:gd name="T4" fmla="*/ 931 w 59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98">
                  <a:moveTo>
                    <a:pt x="59" y="0"/>
                  </a:moveTo>
                  <a:cubicBezTo>
                    <a:pt x="36" y="7"/>
                    <a:pt x="0" y="33"/>
                    <a:pt x="7" y="98"/>
                  </a:cubicBezTo>
                  <a:cubicBezTo>
                    <a:pt x="7" y="80"/>
                    <a:pt x="19" y="2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49">
              <a:extLst>
                <a:ext uri="{FF2B5EF4-FFF2-40B4-BE49-F238E27FC236}">
                  <a16:creationId xmlns:a16="http://schemas.microsoft.com/office/drawing/2014/main" id="{ECB43CCB-1312-4B85-9981-17938EA8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132"/>
              <a:ext cx="42" cy="179"/>
            </a:xfrm>
            <a:custGeom>
              <a:avLst/>
              <a:gdLst>
                <a:gd name="T0" fmla="*/ 257 w 17"/>
                <a:gd name="T1" fmla="*/ 0 h 67"/>
                <a:gd name="T2" fmla="*/ 62 w 17"/>
                <a:gd name="T3" fmla="*/ 1277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7">
                  <a:moveTo>
                    <a:pt x="17" y="0"/>
                  </a:moveTo>
                  <a:cubicBezTo>
                    <a:pt x="9" y="15"/>
                    <a:pt x="0" y="49"/>
                    <a:pt x="4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50">
              <a:extLst>
                <a:ext uri="{FF2B5EF4-FFF2-40B4-BE49-F238E27FC236}">
                  <a16:creationId xmlns:a16="http://schemas.microsoft.com/office/drawing/2014/main" id="{215A1851-8400-4FB6-813B-EC1F914A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1452"/>
              <a:ext cx="558" cy="1024"/>
            </a:xfrm>
            <a:custGeom>
              <a:avLst/>
              <a:gdLst>
                <a:gd name="T0" fmla="*/ 1784 w 223"/>
                <a:gd name="T1" fmla="*/ 21 h 384"/>
                <a:gd name="T2" fmla="*/ 470 w 223"/>
                <a:gd name="T3" fmla="*/ 832 h 384"/>
                <a:gd name="T4" fmla="*/ 533 w 223"/>
                <a:gd name="T5" fmla="*/ 4608 h 384"/>
                <a:gd name="T6" fmla="*/ 300 w 223"/>
                <a:gd name="T7" fmla="*/ 5667 h 384"/>
                <a:gd name="T8" fmla="*/ 988 w 223"/>
                <a:gd name="T9" fmla="*/ 6904 h 384"/>
                <a:gd name="T10" fmla="*/ 3225 w 223"/>
                <a:gd name="T11" fmla="*/ 6336 h 384"/>
                <a:gd name="T12" fmla="*/ 3338 w 223"/>
                <a:gd name="T13" fmla="*/ 4685 h 384"/>
                <a:gd name="T14" fmla="*/ 3288 w 223"/>
                <a:gd name="T15" fmla="*/ 1309 h 384"/>
                <a:gd name="T16" fmla="*/ 1784 w 223"/>
                <a:gd name="T17" fmla="*/ 21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384">
                  <a:moveTo>
                    <a:pt x="114" y="1"/>
                  </a:moveTo>
                  <a:cubicBezTo>
                    <a:pt x="71" y="0"/>
                    <a:pt x="53" y="9"/>
                    <a:pt x="30" y="44"/>
                  </a:cubicBezTo>
                  <a:cubicBezTo>
                    <a:pt x="0" y="91"/>
                    <a:pt x="46" y="215"/>
                    <a:pt x="34" y="243"/>
                  </a:cubicBezTo>
                  <a:cubicBezTo>
                    <a:pt x="25" y="263"/>
                    <a:pt x="18" y="277"/>
                    <a:pt x="19" y="299"/>
                  </a:cubicBezTo>
                  <a:cubicBezTo>
                    <a:pt x="19" y="324"/>
                    <a:pt x="21" y="344"/>
                    <a:pt x="63" y="364"/>
                  </a:cubicBezTo>
                  <a:cubicBezTo>
                    <a:pt x="105" y="384"/>
                    <a:pt x="183" y="374"/>
                    <a:pt x="206" y="334"/>
                  </a:cubicBezTo>
                  <a:cubicBezTo>
                    <a:pt x="223" y="304"/>
                    <a:pt x="219" y="277"/>
                    <a:pt x="213" y="247"/>
                  </a:cubicBezTo>
                  <a:cubicBezTo>
                    <a:pt x="201" y="191"/>
                    <a:pt x="217" y="96"/>
                    <a:pt x="210" y="69"/>
                  </a:cubicBezTo>
                  <a:cubicBezTo>
                    <a:pt x="204" y="45"/>
                    <a:pt x="172" y="3"/>
                    <a:pt x="114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5" name="Group 51">
            <a:extLst>
              <a:ext uri="{FF2B5EF4-FFF2-40B4-BE49-F238E27FC236}">
                <a16:creationId xmlns:a16="http://schemas.microsoft.com/office/drawing/2014/main" id="{4CAC6524-3D61-420D-B2D6-F56CCEF384C4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3984625"/>
            <a:ext cx="998537" cy="1655763"/>
            <a:chOff x="250" y="2811"/>
            <a:chExt cx="551" cy="914"/>
          </a:xfrm>
        </p:grpSpPr>
        <p:sp>
          <p:nvSpPr>
            <p:cNvPr id="34840" name="Freeform 52">
              <a:extLst>
                <a:ext uri="{FF2B5EF4-FFF2-40B4-BE49-F238E27FC236}">
                  <a16:creationId xmlns:a16="http://schemas.microsoft.com/office/drawing/2014/main" id="{864A5595-5BA7-472E-BE82-A38770A7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2811"/>
              <a:ext cx="551" cy="914"/>
            </a:xfrm>
            <a:custGeom>
              <a:avLst/>
              <a:gdLst>
                <a:gd name="T0" fmla="*/ 1505 w 220"/>
                <a:gd name="T1" fmla="*/ 77 h 343"/>
                <a:gd name="T2" fmla="*/ 333 w 220"/>
                <a:gd name="T3" fmla="*/ 1172 h 343"/>
                <a:gd name="T4" fmla="*/ 301 w 220"/>
                <a:gd name="T5" fmla="*/ 2457 h 343"/>
                <a:gd name="T6" fmla="*/ 95 w 220"/>
                <a:gd name="T7" fmla="*/ 3763 h 343"/>
                <a:gd name="T8" fmla="*/ 659 w 220"/>
                <a:gd name="T9" fmla="*/ 6227 h 343"/>
                <a:gd name="T10" fmla="*/ 2640 w 220"/>
                <a:gd name="T11" fmla="*/ 6262 h 343"/>
                <a:gd name="T12" fmla="*/ 3018 w 220"/>
                <a:gd name="T13" fmla="*/ 3784 h 343"/>
                <a:gd name="T14" fmla="*/ 2985 w 220"/>
                <a:gd name="T15" fmla="*/ 2060 h 343"/>
                <a:gd name="T16" fmla="*/ 2464 w 220"/>
                <a:gd name="T17" fmla="*/ 418 h 343"/>
                <a:gd name="T18" fmla="*/ 1505 w 220"/>
                <a:gd name="T19" fmla="*/ 77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0" h="343">
                  <a:moveTo>
                    <a:pt x="96" y="4"/>
                  </a:moveTo>
                  <a:cubicBezTo>
                    <a:pt x="65" y="8"/>
                    <a:pt x="28" y="35"/>
                    <a:pt x="21" y="62"/>
                  </a:cubicBezTo>
                  <a:cubicBezTo>
                    <a:pt x="15" y="84"/>
                    <a:pt x="20" y="108"/>
                    <a:pt x="19" y="130"/>
                  </a:cubicBezTo>
                  <a:cubicBezTo>
                    <a:pt x="17" y="153"/>
                    <a:pt x="9" y="176"/>
                    <a:pt x="6" y="199"/>
                  </a:cubicBezTo>
                  <a:cubicBezTo>
                    <a:pt x="1" y="231"/>
                    <a:pt x="0" y="312"/>
                    <a:pt x="42" y="329"/>
                  </a:cubicBezTo>
                  <a:cubicBezTo>
                    <a:pt x="78" y="343"/>
                    <a:pt x="131" y="341"/>
                    <a:pt x="168" y="331"/>
                  </a:cubicBezTo>
                  <a:cubicBezTo>
                    <a:pt x="220" y="318"/>
                    <a:pt x="198" y="232"/>
                    <a:pt x="192" y="200"/>
                  </a:cubicBezTo>
                  <a:cubicBezTo>
                    <a:pt x="185" y="166"/>
                    <a:pt x="180" y="142"/>
                    <a:pt x="190" y="109"/>
                  </a:cubicBezTo>
                  <a:cubicBezTo>
                    <a:pt x="200" y="75"/>
                    <a:pt x="191" y="45"/>
                    <a:pt x="157" y="22"/>
                  </a:cubicBezTo>
                  <a:cubicBezTo>
                    <a:pt x="143" y="12"/>
                    <a:pt x="126" y="0"/>
                    <a:pt x="96" y="4"/>
                  </a:cubicBezTo>
                  <a:close/>
                </a:path>
              </a:pathLst>
            </a:custGeom>
            <a:solidFill>
              <a:srgbClr val="FC5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53">
              <a:extLst>
                <a:ext uri="{FF2B5EF4-FFF2-40B4-BE49-F238E27FC236}">
                  <a16:creationId xmlns:a16="http://schemas.microsoft.com/office/drawing/2014/main" id="{60DBD9D0-A833-4CA0-8DD1-26AA01925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835"/>
              <a:ext cx="258" cy="813"/>
            </a:xfrm>
            <a:custGeom>
              <a:avLst/>
              <a:gdLst>
                <a:gd name="T0" fmla="*/ 1618 w 103"/>
                <a:gd name="T1" fmla="*/ 56 h 305"/>
                <a:gd name="T2" fmla="*/ 471 w 103"/>
                <a:gd name="T3" fmla="*/ 888 h 305"/>
                <a:gd name="T4" fmla="*/ 346 w 103"/>
                <a:gd name="T5" fmla="*/ 2786 h 305"/>
                <a:gd name="T6" fmla="*/ 488 w 103"/>
                <a:gd name="T7" fmla="*/ 5776 h 305"/>
                <a:gd name="T8" fmla="*/ 596 w 103"/>
                <a:gd name="T9" fmla="*/ 3367 h 305"/>
                <a:gd name="T10" fmla="*/ 879 w 103"/>
                <a:gd name="T11" fmla="*/ 1442 h 305"/>
                <a:gd name="T12" fmla="*/ 1618 w 103"/>
                <a:gd name="T13" fmla="*/ 56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05">
                  <a:moveTo>
                    <a:pt x="103" y="3"/>
                  </a:moveTo>
                  <a:cubicBezTo>
                    <a:pt x="83" y="0"/>
                    <a:pt x="46" y="23"/>
                    <a:pt x="30" y="47"/>
                  </a:cubicBezTo>
                  <a:cubicBezTo>
                    <a:pt x="14" y="71"/>
                    <a:pt x="35" y="85"/>
                    <a:pt x="22" y="147"/>
                  </a:cubicBezTo>
                  <a:cubicBezTo>
                    <a:pt x="8" y="209"/>
                    <a:pt x="0" y="270"/>
                    <a:pt x="31" y="305"/>
                  </a:cubicBezTo>
                  <a:cubicBezTo>
                    <a:pt x="18" y="278"/>
                    <a:pt x="18" y="236"/>
                    <a:pt x="38" y="178"/>
                  </a:cubicBezTo>
                  <a:cubicBezTo>
                    <a:pt x="58" y="120"/>
                    <a:pt x="56" y="97"/>
                    <a:pt x="56" y="76"/>
                  </a:cubicBezTo>
                  <a:cubicBezTo>
                    <a:pt x="56" y="56"/>
                    <a:pt x="72" y="13"/>
                    <a:pt x="103" y="3"/>
                  </a:cubicBezTo>
                  <a:close/>
                </a:path>
              </a:pathLst>
            </a:custGeom>
            <a:solidFill>
              <a:srgbClr val="FB9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54">
              <a:extLst>
                <a:ext uri="{FF2B5EF4-FFF2-40B4-BE49-F238E27FC236}">
                  <a16:creationId xmlns:a16="http://schemas.microsoft.com/office/drawing/2014/main" id="{54B0D052-D80C-4022-B118-14DFA6C24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875"/>
              <a:ext cx="295" cy="837"/>
            </a:xfrm>
            <a:custGeom>
              <a:avLst/>
              <a:gdLst>
                <a:gd name="T0" fmla="*/ 875 w 118"/>
                <a:gd name="T1" fmla="*/ 0 h 314"/>
                <a:gd name="T2" fmla="*/ 1458 w 118"/>
                <a:gd name="T3" fmla="*/ 1101 h 314"/>
                <a:gd name="T4" fmla="*/ 1270 w 118"/>
                <a:gd name="T5" fmla="*/ 2522 h 314"/>
                <a:gd name="T6" fmla="*/ 1095 w 118"/>
                <a:gd name="T7" fmla="*/ 5699 h 314"/>
                <a:gd name="T8" fmla="*/ 0 w 118"/>
                <a:gd name="T9" fmla="*/ 5854 h 314"/>
                <a:gd name="T10" fmla="*/ 970 w 118"/>
                <a:gd name="T11" fmla="*/ 5358 h 314"/>
                <a:gd name="T12" fmla="*/ 988 w 118"/>
                <a:gd name="T13" fmla="*/ 3183 h 314"/>
                <a:gd name="T14" fmla="*/ 1000 w 118"/>
                <a:gd name="T15" fmla="*/ 1706 h 314"/>
                <a:gd name="T16" fmla="*/ 875 w 118"/>
                <a:gd name="T17" fmla="*/ 0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314">
                  <a:moveTo>
                    <a:pt x="56" y="0"/>
                  </a:moveTo>
                  <a:cubicBezTo>
                    <a:pt x="56" y="0"/>
                    <a:pt x="96" y="36"/>
                    <a:pt x="93" y="58"/>
                  </a:cubicBezTo>
                  <a:cubicBezTo>
                    <a:pt x="90" y="81"/>
                    <a:pt x="79" y="95"/>
                    <a:pt x="81" y="133"/>
                  </a:cubicBezTo>
                  <a:cubicBezTo>
                    <a:pt x="83" y="171"/>
                    <a:pt x="118" y="288"/>
                    <a:pt x="70" y="301"/>
                  </a:cubicBezTo>
                  <a:cubicBezTo>
                    <a:pt x="21" y="314"/>
                    <a:pt x="0" y="309"/>
                    <a:pt x="0" y="309"/>
                  </a:cubicBezTo>
                  <a:cubicBezTo>
                    <a:pt x="28" y="307"/>
                    <a:pt x="50" y="302"/>
                    <a:pt x="62" y="283"/>
                  </a:cubicBezTo>
                  <a:cubicBezTo>
                    <a:pt x="74" y="263"/>
                    <a:pt x="73" y="205"/>
                    <a:pt x="63" y="168"/>
                  </a:cubicBezTo>
                  <a:cubicBezTo>
                    <a:pt x="53" y="132"/>
                    <a:pt x="55" y="118"/>
                    <a:pt x="64" y="90"/>
                  </a:cubicBezTo>
                  <a:cubicBezTo>
                    <a:pt x="85" y="35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E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55">
              <a:extLst>
                <a:ext uri="{FF2B5EF4-FFF2-40B4-BE49-F238E27FC236}">
                  <a16:creationId xmlns:a16="http://schemas.microsoft.com/office/drawing/2014/main" id="{062BE182-3953-4988-B9B8-A9EFB44E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2848"/>
              <a:ext cx="160" cy="301"/>
            </a:xfrm>
            <a:custGeom>
              <a:avLst/>
              <a:gdLst>
                <a:gd name="T0" fmla="*/ 1000 w 64"/>
                <a:gd name="T1" fmla="*/ 0 h 113"/>
                <a:gd name="T2" fmla="*/ 20 w 64"/>
                <a:gd name="T3" fmla="*/ 1151 h 113"/>
                <a:gd name="T4" fmla="*/ 33 w 64"/>
                <a:gd name="T5" fmla="*/ 2136 h 113"/>
                <a:gd name="T6" fmla="*/ 175 w 64"/>
                <a:gd name="T7" fmla="*/ 1079 h 113"/>
                <a:gd name="T8" fmla="*/ 1000 w 64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13">
                  <a:moveTo>
                    <a:pt x="64" y="0"/>
                  </a:moveTo>
                  <a:cubicBezTo>
                    <a:pt x="42" y="7"/>
                    <a:pt x="2" y="28"/>
                    <a:pt x="1" y="61"/>
                  </a:cubicBezTo>
                  <a:cubicBezTo>
                    <a:pt x="0" y="95"/>
                    <a:pt x="6" y="100"/>
                    <a:pt x="2" y="113"/>
                  </a:cubicBezTo>
                  <a:cubicBezTo>
                    <a:pt x="7" y="101"/>
                    <a:pt x="9" y="75"/>
                    <a:pt x="11" y="57"/>
                  </a:cubicBezTo>
                  <a:cubicBezTo>
                    <a:pt x="13" y="39"/>
                    <a:pt x="33" y="15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56">
              <a:extLst>
                <a:ext uri="{FF2B5EF4-FFF2-40B4-BE49-F238E27FC236}">
                  <a16:creationId xmlns:a16="http://schemas.microsoft.com/office/drawing/2014/main" id="{BA96DAB9-EA0B-4B37-8638-E093CFE04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3381"/>
              <a:ext cx="28" cy="200"/>
            </a:xfrm>
            <a:custGeom>
              <a:avLst/>
              <a:gdLst>
                <a:gd name="T0" fmla="*/ 117 w 11"/>
                <a:gd name="T1" fmla="*/ 0 h 75"/>
                <a:gd name="T2" fmla="*/ 181 w 11"/>
                <a:gd name="T3" fmla="*/ 1421 h 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5">
                  <a:moveTo>
                    <a:pt x="7" y="0"/>
                  </a:moveTo>
                  <a:cubicBezTo>
                    <a:pt x="0" y="16"/>
                    <a:pt x="6" y="61"/>
                    <a:pt x="11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57">
              <a:extLst>
                <a:ext uri="{FF2B5EF4-FFF2-40B4-BE49-F238E27FC236}">
                  <a16:creationId xmlns:a16="http://schemas.microsoft.com/office/drawing/2014/main" id="{5FBA6094-FD73-4245-9FA1-3A6F2DF6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2811"/>
              <a:ext cx="551" cy="914"/>
            </a:xfrm>
            <a:custGeom>
              <a:avLst/>
              <a:gdLst>
                <a:gd name="T0" fmla="*/ 1505 w 220"/>
                <a:gd name="T1" fmla="*/ 77 h 343"/>
                <a:gd name="T2" fmla="*/ 333 w 220"/>
                <a:gd name="T3" fmla="*/ 1172 h 343"/>
                <a:gd name="T4" fmla="*/ 301 w 220"/>
                <a:gd name="T5" fmla="*/ 2457 h 343"/>
                <a:gd name="T6" fmla="*/ 95 w 220"/>
                <a:gd name="T7" fmla="*/ 3763 h 343"/>
                <a:gd name="T8" fmla="*/ 659 w 220"/>
                <a:gd name="T9" fmla="*/ 6227 h 343"/>
                <a:gd name="T10" fmla="*/ 2640 w 220"/>
                <a:gd name="T11" fmla="*/ 6262 h 343"/>
                <a:gd name="T12" fmla="*/ 3018 w 220"/>
                <a:gd name="T13" fmla="*/ 3784 h 343"/>
                <a:gd name="T14" fmla="*/ 2985 w 220"/>
                <a:gd name="T15" fmla="*/ 2060 h 343"/>
                <a:gd name="T16" fmla="*/ 2464 w 220"/>
                <a:gd name="T17" fmla="*/ 418 h 343"/>
                <a:gd name="T18" fmla="*/ 1505 w 220"/>
                <a:gd name="T19" fmla="*/ 77 h 3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0" h="343">
                  <a:moveTo>
                    <a:pt x="96" y="4"/>
                  </a:moveTo>
                  <a:cubicBezTo>
                    <a:pt x="65" y="8"/>
                    <a:pt x="28" y="35"/>
                    <a:pt x="21" y="62"/>
                  </a:cubicBezTo>
                  <a:cubicBezTo>
                    <a:pt x="15" y="84"/>
                    <a:pt x="20" y="108"/>
                    <a:pt x="19" y="130"/>
                  </a:cubicBezTo>
                  <a:cubicBezTo>
                    <a:pt x="17" y="153"/>
                    <a:pt x="9" y="176"/>
                    <a:pt x="6" y="199"/>
                  </a:cubicBezTo>
                  <a:cubicBezTo>
                    <a:pt x="1" y="231"/>
                    <a:pt x="0" y="312"/>
                    <a:pt x="42" y="329"/>
                  </a:cubicBezTo>
                  <a:cubicBezTo>
                    <a:pt x="78" y="343"/>
                    <a:pt x="131" y="341"/>
                    <a:pt x="168" y="331"/>
                  </a:cubicBezTo>
                  <a:cubicBezTo>
                    <a:pt x="220" y="318"/>
                    <a:pt x="198" y="232"/>
                    <a:pt x="192" y="200"/>
                  </a:cubicBezTo>
                  <a:cubicBezTo>
                    <a:pt x="185" y="166"/>
                    <a:pt x="180" y="142"/>
                    <a:pt x="190" y="109"/>
                  </a:cubicBezTo>
                  <a:cubicBezTo>
                    <a:pt x="200" y="75"/>
                    <a:pt x="191" y="45"/>
                    <a:pt x="157" y="22"/>
                  </a:cubicBezTo>
                  <a:cubicBezTo>
                    <a:pt x="143" y="12"/>
                    <a:pt x="126" y="0"/>
                    <a:pt x="9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6" name="Group 58">
            <a:extLst>
              <a:ext uri="{FF2B5EF4-FFF2-40B4-BE49-F238E27FC236}">
                <a16:creationId xmlns:a16="http://schemas.microsoft.com/office/drawing/2014/main" id="{D680B445-1BE2-4376-BF8A-7F494DD17A24}"/>
              </a:ext>
            </a:extLst>
          </p:cNvPr>
          <p:cNvGrpSpPr>
            <a:grpSpLocks/>
          </p:cNvGrpSpPr>
          <p:nvPr/>
        </p:nvGrpSpPr>
        <p:grpSpPr bwMode="auto">
          <a:xfrm>
            <a:off x="2030413" y="1644650"/>
            <a:ext cx="974725" cy="1700213"/>
            <a:chOff x="190" y="1493"/>
            <a:chExt cx="538" cy="939"/>
          </a:xfrm>
        </p:grpSpPr>
        <p:sp>
          <p:nvSpPr>
            <p:cNvPr id="34834" name="Freeform 59">
              <a:extLst>
                <a:ext uri="{FF2B5EF4-FFF2-40B4-BE49-F238E27FC236}">
                  <a16:creationId xmlns:a16="http://schemas.microsoft.com/office/drawing/2014/main" id="{F25D77FA-5BF5-4E8E-8FB0-8AF19822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" y="1493"/>
              <a:ext cx="538" cy="939"/>
            </a:xfrm>
            <a:custGeom>
              <a:avLst/>
              <a:gdLst>
                <a:gd name="T0" fmla="*/ 1847 w 215"/>
                <a:gd name="T1" fmla="*/ 56 h 352"/>
                <a:gd name="T2" fmla="*/ 470 w 215"/>
                <a:gd name="T3" fmla="*/ 1331 h 352"/>
                <a:gd name="T4" fmla="*/ 676 w 215"/>
                <a:gd name="T5" fmla="*/ 2846 h 352"/>
                <a:gd name="T6" fmla="*/ 208 w 215"/>
                <a:gd name="T7" fmla="*/ 4463 h 352"/>
                <a:gd name="T8" fmla="*/ 1379 w 215"/>
                <a:gd name="T9" fmla="*/ 6456 h 352"/>
                <a:gd name="T10" fmla="*/ 3213 w 215"/>
                <a:gd name="T11" fmla="*/ 5317 h 352"/>
                <a:gd name="T12" fmla="*/ 3180 w 215"/>
                <a:gd name="T13" fmla="*/ 2598 h 352"/>
                <a:gd name="T14" fmla="*/ 1847 w 215"/>
                <a:gd name="T15" fmla="*/ 56 h 3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5" h="352">
                  <a:moveTo>
                    <a:pt x="118" y="3"/>
                  </a:moveTo>
                  <a:cubicBezTo>
                    <a:pt x="71" y="0"/>
                    <a:pt x="31" y="45"/>
                    <a:pt x="30" y="70"/>
                  </a:cubicBezTo>
                  <a:cubicBezTo>
                    <a:pt x="29" y="97"/>
                    <a:pt x="44" y="122"/>
                    <a:pt x="43" y="150"/>
                  </a:cubicBezTo>
                  <a:cubicBezTo>
                    <a:pt x="41" y="180"/>
                    <a:pt x="22" y="206"/>
                    <a:pt x="13" y="235"/>
                  </a:cubicBezTo>
                  <a:cubicBezTo>
                    <a:pt x="0" y="276"/>
                    <a:pt x="31" y="327"/>
                    <a:pt x="88" y="340"/>
                  </a:cubicBezTo>
                  <a:cubicBezTo>
                    <a:pt x="139" y="352"/>
                    <a:pt x="197" y="316"/>
                    <a:pt x="205" y="280"/>
                  </a:cubicBezTo>
                  <a:cubicBezTo>
                    <a:pt x="215" y="232"/>
                    <a:pt x="202" y="184"/>
                    <a:pt x="203" y="137"/>
                  </a:cubicBezTo>
                  <a:cubicBezTo>
                    <a:pt x="203" y="110"/>
                    <a:pt x="199" y="5"/>
                    <a:pt x="118" y="3"/>
                  </a:cubicBezTo>
                  <a:close/>
                </a:path>
              </a:pathLst>
            </a:custGeom>
            <a:solidFill>
              <a:srgbClr val="48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60">
              <a:extLst>
                <a:ext uri="{FF2B5EF4-FFF2-40B4-BE49-F238E27FC236}">
                  <a16:creationId xmlns:a16="http://schemas.microsoft.com/office/drawing/2014/main" id="{89F425A5-F29C-4853-86C6-9D64E62CD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" y="1517"/>
              <a:ext cx="290" cy="803"/>
            </a:xfrm>
            <a:custGeom>
              <a:avLst/>
              <a:gdLst>
                <a:gd name="T0" fmla="*/ 1813 w 116"/>
                <a:gd name="T1" fmla="*/ 0 h 301"/>
                <a:gd name="T2" fmla="*/ 625 w 116"/>
                <a:gd name="T3" fmla="*/ 1003 h 301"/>
                <a:gd name="T4" fmla="*/ 750 w 116"/>
                <a:gd name="T5" fmla="*/ 3073 h 301"/>
                <a:gd name="T6" fmla="*/ 675 w 116"/>
                <a:gd name="T7" fmla="*/ 5714 h 301"/>
                <a:gd name="T8" fmla="*/ 958 w 116"/>
                <a:gd name="T9" fmla="*/ 3743 h 301"/>
                <a:gd name="T10" fmla="*/ 1250 w 116"/>
                <a:gd name="T11" fmla="*/ 1481 h 301"/>
                <a:gd name="T12" fmla="*/ 1813 w 116"/>
                <a:gd name="T13" fmla="*/ 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301">
                  <a:moveTo>
                    <a:pt x="116" y="0"/>
                  </a:moveTo>
                  <a:cubicBezTo>
                    <a:pt x="93" y="3"/>
                    <a:pt x="53" y="20"/>
                    <a:pt x="40" y="53"/>
                  </a:cubicBezTo>
                  <a:cubicBezTo>
                    <a:pt x="28" y="86"/>
                    <a:pt x="68" y="98"/>
                    <a:pt x="48" y="162"/>
                  </a:cubicBezTo>
                  <a:cubicBezTo>
                    <a:pt x="29" y="227"/>
                    <a:pt x="0" y="250"/>
                    <a:pt x="43" y="301"/>
                  </a:cubicBezTo>
                  <a:cubicBezTo>
                    <a:pt x="33" y="285"/>
                    <a:pt x="26" y="250"/>
                    <a:pt x="61" y="197"/>
                  </a:cubicBezTo>
                  <a:cubicBezTo>
                    <a:pt x="95" y="144"/>
                    <a:pt x="89" y="106"/>
                    <a:pt x="80" y="78"/>
                  </a:cubicBezTo>
                  <a:cubicBezTo>
                    <a:pt x="72" y="51"/>
                    <a:pt x="77" y="22"/>
                    <a:pt x="116" y="0"/>
                  </a:cubicBezTo>
                  <a:close/>
                </a:path>
              </a:pathLst>
            </a:custGeom>
            <a:solidFill>
              <a:srgbClr val="7EA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61">
              <a:extLst>
                <a:ext uri="{FF2B5EF4-FFF2-40B4-BE49-F238E27FC236}">
                  <a16:creationId xmlns:a16="http://schemas.microsoft.com/office/drawing/2014/main" id="{E962CBBF-55C1-48EB-A7E2-994E40E9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565"/>
              <a:ext cx="205" cy="819"/>
            </a:xfrm>
            <a:custGeom>
              <a:avLst/>
              <a:gdLst>
                <a:gd name="T0" fmla="*/ 563 w 82"/>
                <a:gd name="T1" fmla="*/ 0 h 307"/>
                <a:gd name="T2" fmla="*/ 1033 w 82"/>
                <a:gd name="T3" fmla="*/ 1617 h 307"/>
                <a:gd name="T4" fmla="*/ 1113 w 82"/>
                <a:gd name="T5" fmla="*/ 3588 h 307"/>
                <a:gd name="T6" fmla="*/ 0 w 82"/>
                <a:gd name="T7" fmla="*/ 5829 h 307"/>
                <a:gd name="T8" fmla="*/ 875 w 82"/>
                <a:gd name="T9" fmla="*/ 4199 h 307"/>
                <a:gd name="T10" fmla="*/ 750 w 82"/>
                <a:gd name="T11" fmla="*/ 1857 h 307"/>
                <a:gd name="T12" fmla="*/ 563 w 82"/>
                <a:gd name="T13" fmla="*/ 0 h 3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07">
                  <a:moveTo>
                    <a:pt x="36" y="0"/>
                  </a:moveTo>
                  <a:cubicBezTo>
                    <a:pt x="48" y="17"/>
                    <a:pt x="62" y="30"/>
                    <a:pt x="66" y="85"/>
                  </a:cubicBezTo>
                  <a:cubicBezTo>
                    <a:pt x="70" y="139"/>
                    <a:pt x="69" y="152"/>
                    <a:pt x="71" y="189"/>
                  </a:cubicBezTo>
                  <a:cubicBezTo>
                    <a:pt x="73" y="225"/>
                    <a:pt x="82" y="284"/>
                    <a:pt x="0" y="307"/>
                  </a:cubicBezTo>
                  <a:cubicBezTo>
                    <a:pt x="21" y="297"/>
                    <a:pt x="59" y="259"/>
                    <a:pt x="56" y="221"/>
                  </a:cubicBezTo>
                  <a:cubicBezTo>
                    <a:pt x="54" y="183"/>
                    <a:pt x="46" y="142"/>
                    <a:pt x="48" y="98"/>
                  </a:cubicBezTo>
                  <a:cubicBezTo>
                    <a:pt x="50" y="54"/>
                    <a:pt x="52" y="21"/>
                    <a:pt x="36" y="0"/>
                  </a:cubicBezTo>
                  <a:close/>
                </a:path>
              </a:pathLst>
            </a:custGeom>
            <a:solidFill>
              <a:srgbClr val="076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62">
              <a:extLst>
                <a:ext uri="{FF2B5EF4-FFF2-40B4-BE49-F238E27FC236}">
                  <a16:creationId xmlns:a16="http://schemas.microsoft.com/office/drawing/2014/main" id="{4FB9CE0C-AEEA-4C34-A303-14EE913B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1541"/>
              <a:ext cx="125" cy="352"/>
            </a:xfrm>
            <a:custGeom>
              <a:avLst/>
              <a:gdLst>
                <a:gd name="T0" fmla="*/ 783 w 50"/>
                <a:gd name="T1" fmla="*/ 0 h 132"/>
                <a:gd name="T2" fmla="*/ 95 w 50"/>
                <a:gd name="T3" fmla="*/ 1331 h 132"/>
                <a:gd name="T4" fmla="*/ 283 w 50"/>
                <a:gd name="T5" fmla="*/ 2504 h 132"/>
                <a:gd name="T6" fmla="*/ 220 w 50"/>
                <a:gd name="T7" fmla="*/ 1309 h 132"/>
                <a:gd name="T8" fmla="*/ 783 w 50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32">
                  <a:moveTo>
                    <a:pt x="50" y="0"/>
                  </a:moveTo>
                  <a:cubicBezTo>
                    <a:pt x="28" y="9"/>
                    <a:pt x="0" y="37"/>
                    <a:pt x="6" y="70"/>
                  </a:cubicBezTo>
                  <a:cubicBezTo>
                    <a:pt x="12" y="103"/>
                    <a:pt x="22" y="115"/>
                    <a:pt x="18" y="132"/>
                  </a:cubicBezTo>
                  <a:cubicBezTo>
                    <a:pt x="21" y="115"/>
                    <a:pt x="18" y="85"/>
                    <a:pt x="14" y="69"/>
                  </a:cubicBezTo>
                  <a:cubicBezTo>
                    <a:pt x="11" y="52"/>
                    <a:pt x="22" y="2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63">
              <a:extLst>
                <a:ext uri="{FF2B5EF4-FFF2-40B4-BE49-F238E27FC236}">
                  <a16:creationId xmlns:a16="http://schemas.microsoft.com/office/drawing/2014/main" id="{9B423110-F90B-4C9B-AC25-BA5270303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2051"/>
              <a:ext cx="55" cy="200"/>
            </a:xfrm>
            <a:custGeom>
              <a:avLst/>
              <a:gdLst>
                <a:gd name="T0" fmla="*/ 158 w 22"/>
                <a:gd name="T1" fmla="*/ 1421 h 75"/>
                <a:gd name="T2" fmla="*/ 345 w 22"/>
                <a:gd name="T3" fmla="*/ 0 h 75"/>
                <a:gd name="T4" fmla="*/ 158 w 22"/>
                <a:gd name="T5" fmla="*/ 142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5">
                  <a:moveTo>
                    <a:pt x="10" y="75"/>
                  </a:moveTo>
                  <a:cubicBezTo>
                    <a:pt x="0" y="49"/>
                    <a:pt x="15" y="15"/>
                    <a:pt x="22" y="0"/>
                  </a:cubicBezTo>
                  <a:cubicBezTo>
                    <a:pt x="20" y="12"/>
                    <a:pt x="8" y="55"/>
                    <a:pt x="1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64">
              <a:extLst>
                <a:ext uri="{FF2B5EF4-FFF2-40B4-BE49-F238E27FC236}">
                  <a16:creationId xmlns:a16="http://schemas.microsoft.com/office/drawing/2014/main" id="{5543AB65-2785-4D23-BC9E-490FE844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" y="1493"/>
              <a:ext cx="538" cy="939"/>
            </a:xfrm>
            <a:custGeom>
              <a:avLst/>
              <a:gdLst>
                <a:gd name="T0" fmla="*/ 1847 w 215"/>
                <a:gd name="T1" fmla="*/ 56 h 352"/>
                <a:gd name="T2" fmla="*/ 470 w 215"/>
                <a:gd name="T3" fmla="*/ 1331 h 352"/>
                <a:gd name="T4" fmla="*/ 676 w 215"/>
                <a:gd name="T5" fmla="*/ 2846 h 352"/>
                <a:gd name="T6" fmla="*/ 208 w 215"/>
                <a:gd name="T7" fmla="*/ 4463 h 352"/>
                <a:gd name="T8" fmla="*/ 1379 w 215"/>
                <a:gd name="T9" fmla="*/ 6456 h 352"/>
                <a:gd name="T10" fmla="*/ 3213 w 215"/>
                <a:gd name="T11" fmla="*/ 5317 h 352"/>
                <a:gd name="T12" fmla="*/ 3180 w 215"/>
                <a:gd name="T13" fmla="*/ 2598 h 352"/>
                <a:gd name="T14" fmla="*/ 1847 w 215"/>
                <a:gd name="T15" fmla="*/ 56 h 3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5" h="352">
                  <a:moveTo>
                    <a:pt x="118" y="3"/>
                  </a:moveTo>
                  <a:cubicBezTo>
                    <a:pt x="71" y="0"/>
                    <a:pt x="31" y="45"/>
                    <a:pt x="30" y="70"/>
                  </a:cubicBezTo>
                  <a:cubicBezTo>
                    <a:pt x="29" y="97"/>
                    <a:pt x="44" y="122"/>
                    <a:pt x="43" y="150"/>
                  </a:cubicBezTo>
                  <a:cubicBezTo>
                    <a:pt x="41" y="180"/>
                    <a:pt x="22" y="206"/>
                    <a:pt x="13" y="235"/>
                  </a:cubicBezTo>
                  <a:cubicBezTo>
                    <a:pt x="0" y="276"/>
                    <a:pt x="31" y="327"/>
                    <a:pt x="88" y="340"/>
                  </a:cubicBezTo>
                  <a:cubicBezTo>
                    <a:pt x="139" y="352"/>
                    <a:pt x="197" y="316"/>
                    <a:pt x="205" y="280"/>
                  </a:cubicBezTo>
                  <a:cubicBezTo>
                    <a:pt x="215" y="232"/>
                    <a:pt x="202" y="184"/>
                    <a:pt x="203" y="137"/>
                  </a:cubicBezTo>
                  <a:cubicBezTo>
                    <a:pt x="203" y="110"/>
                    <a:pt x="199" y="5"/>
                    <a:pt x="11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7" name="Group 65">
            <a:extLst>
              <a:ext uri="{FF2B5EF4-FFF2-40B4-BE49-F238E27FC236}">
                <a16:creationId xmlns:a16="http://schemas.microsoft.com/office/drawing/2014/main" id="{80A4D89D-0D07-4EAC-AD28-A78D479E5B34}"/>
              </a:ext>
            </a:extLst>
          </p:cNvPr>
          <p:cNvGrpSpPr>
            <a:grpSpLocks/>
          </p:cNvGrpSpPr>
          <p:nvPr/>
        </p:nvGrpSpPr>
        <p:grpSpPr bwMode="auto">
          <a:xfrm>
            <a:off x="9220200" y="3924300"/>
            <a:ext cx="917575" cy="1766888"/>
            <a:chOff x="4949" y="2773"/>
            <a:chExt cx="506" cy="974"/>
          </a:xfrm>
        </p:grpSpPr>
        <p:sp>
          <p:nvSpPr>
            <p:cNvPr id="34828" name="Freeform 66">
              <a:extLst>
                <a:ext uri="{FF2B5EF4-FFF2-40B4-BE49-F238E27FC236}">
                  <a16:creationId xmlns:a16="http://schemas.microsoft.com/office/drawing/2014/main" id="{CE347B6F-4C82-49BD-BF87-45164DD2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773"/>
              <a:ext cx="506" cy="974"/>
            </a:xfrm>
            <a:custGeom>
              <a:avLst/>
              <a:gdLst>
                <a:gd name="T0" fmla="*/ 1921 w 202"/>
                <a:gd name="T1" fmla="*/ 227 h 365"/>
                <a:gd name="T2" fmla="*/ 188 w 202"/>
                <a:gd name="T3" fmla="*/ 990 h 365"/>
                <a:gd name="T4" fmla="*/ 283 w 202"/>
                <a:gd name="T5" fmla="*/ 2834 h 365"/>
                <a:gd name="T6" fmla="*/ 158 w 202"/>
                <a:gd name="T7" fmla="*/ 4408 h 365"/>
                <a:gd name="T8" fmla="*/ 1117 w 202"/>
                <a:gd name="T9" fmla="*/ 6842 h 365"/>
                <a:gd name="T10" fmla="*/ 2655 w 202"/>
                <a:gd name="T11" fmla="*/ 6287 h 365"/>
                <a:gd name="T12" fmla="*/ 2893 w 202"/>
                <a:gd name="T13" fmla="*/ 4144 h 365"/>
                <a:gd name="T14" fmla="*/ 2893 w 202"/>
                <a:gd name="T15" fmla="*/ 2663 h 365"/>
                <a:gd name="T16" fmla="*/ 1921 w 202"/>
                <a:gd name="T17" fmla="*/ 227 h 3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" h="365">
                  <a:moveTo>
                    <a:pt x="122" y="12"/>
                  </a:moveTo>
                  <a:cubicBezTo>
                    <a:pt x="66" y="0"/>
                    <a:pt x="25" y="24"/>
                    <a:pt x="12" y="52"/>
                  </a:cubicBezTo>
                  <a:cubicBezTo>
                    <a:pt x="0" y="77"/>
                    <a:pt x="16" y="124"/>
                    <a:pt x="18" y="149"/>
                  </a:cubicBezTo>
                  <a:cubicBezTo>
                    <a:pt x="20" y="182"/>
                    <a:pt x="14" y="199"/>
                    <a:pt x="10" y="232"/>
                  </a:cubicBezTo>
                  <a:cubicBezTo>
                    <a:pt x="4" y="276"/>
                    <a:pt x="3" y="353"/>
                    <a:pt x="71" y="360"/>
                  </a:cubicBezTo>
                  <a:cubicBezTo>
                    <a:pt x="111" y="365"/>
                    <a:pt x="138" y="361"/>
                    <a:pt x="169" y="331"/>
                  </a:cubicBezTo>
                  <a:cubicBezTo>
                    <a:pt x="202" y="297"/>
                    <a:pt x="189" y="246"/>
                    <a:pt x="184" y="218"/>
                  </a:cubicBezTo>
                  <a:cubicBezTo>
                    <a:pt x="179" y="190"/>
                    <a:pt x="175" y="168"/>
                    <a:pt x="184" y="140"/>
                  </a:cubicBezTo>
                  <a:cubicBezTo>
                    <a:pt x="200" y="94"/>
                    <a:pt x="178" y="24"/>
                    <a:pt x="122" y="12"/>
                  </a:cubicBezTo>
                  <a:close/>
                </a:path>
              </a:pathLst>
            </a:custGeom>
            <a:solidFill>
              <a:srgbClr val="D79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67">
              <a:extLst>
                <a:ext uri="{FF2B5EF4-FFF2-40B4-BE49-F238E27FC236}">
                  <a16:creationId xmlns:a16="http://schemas.microsoft.com/office/drawing/2014/main" id="{29DFDB03-58D2-43CA-86C8-C3E2BB7B7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816"/>
              <a:ext cx="210" cy="861"/>
            </a:xfrm>
            <a:custGeom>
              <a:avLst/>
              <a:gdLst>
                <a:gd name="T0" fmla="*/ 583 w 84"/>
                <a:gd name="T1" fmla="*/ 1421 h 323"/>
                <a:gd name="T2" fmla="*/ 438 w 84"/>
                <a:gd name="T3" fmla="*/ 3865 h 323"/>
                <a:gd name="T4" fmla="*/ 395 w 84"/>
                <a:gd name="T5" fmla="*/ 6118 h 323"/>
                <a:gd name="T6" fmla="*/ 188 w 84"/>
                <a:gd name="T7" fmla="*/ 3844 h 323"/>
                <a:gd name="T8" fmla="*/ 125 w 84"/>
                <a:gd name="T9" fmla="*/ 1442 h 323"/>
                <a:gd name="T10" fmla="*/ 1313 w 84"/>
                <a:gd name="T11" fmla="*/ 0 h 323"/>
                <a:gd name="T12" fmla="*/ 583 w 84"/>
                <a:gd name="T13" fmla="*/ 1421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323">
                  <a:moveTo>
                    <a:pt x="37" y="75"/>
                  </a:moveTo>
                  <a:cubicBezTo>
                    <a:pt x="42" y="104"/>
                    <a:pt x="42" y="157"/>
                    <a:pt x="28" y="204"/>
                  </a:cubicBezTo>
                  <a:cubicBezTo>
                    <a:pt x="13" y="252"/>
                    <a:pt x="12" y="302"/>
                    <a:pt x="25" y="323"/>
                  </a:cubicBezTo>
                  <a:cubicBezTo>
                    <a:pt x="10" y="302"/>
                    <a:pt x="0" y="279"/>
                    <a:pt x="12" y="203"/>
                  </a:cubicBezTo>
                  <a:cubicBezTo>
                    <a:pt x="24" y="128"/>
                    <a:pt x="13" y="135"/>
                    <a:pt x="8" y="76"/>
                  </a:cubicBezTo>
                  <a:cubicBezTo>
                    <a:pt x="2" y="18"/>
                    <a:pt x="54" y="2"/>
                    <a:pt x="84" y="0"/>
                  </a:cubicBezTo>
                  <a:cubicBezTo>
                    <a:pt x="62" y="3"/>
                    <a:pt x="33" y="34"/>
                    <a:pt x="37" y="75"/>
                  </a:cubicBezTo>
                  <a:close/>
                </a:path>
              </a:pathLst>
            </a:custGeom>
            <a:solidFill>
              <a:srgbClr val="E2B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68">
              <a:extLst>
                <a:ext uri="{FF2B5EF4-FFF2-40B4-BE49-F238E27FC236}">
                  <a16:creationId xmlns:a16="http://schemas.microsoft.com/office/drawing/2014/main" id="{D38F6CBC-56BB-45AA-BA8C-E5E45F09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2880"/>
              <a:ext cx="273" cy="840"/>
            </a:xfrm>
            <a:custGeom>
              <a:avLst/>
              <a:gdLst>
                <a:gd name="T0" fmla="*/ 1097 w 109"/>
                <a:gd name="T1" fmla="*/ 0 h 315"/>
                <a:gd name="T2" fmla="*/ 1463 w 109"/>
                <a:gd name="T3" fmla="*/ 1672 h 315"/>
                <a:gd name="T4" fmla="*/ 1347 w 109"/>
                <a:gd name="T5" fmla="*/ 3051 h 315"/>
                <a:gd name="T6" fmla="*/ 1272 w 109"/>
                <a:gd name="T7" fmla="*/ 5325 h 315"/>
                <a:gd name="T8" fmla="*/ 0 w 109"/>
                <a:gd name="T9" fmla="*/ 5973 h 315"/>
                <a:gd name="T10" fmla="*/ 1022 w 109"/>
                <a:gd name="T11" fmla="*/ 5256 h 315"/>
                <a:gd name="T12" fmla="*/ 992 w 109"/>
                <a:gd name="T13" fmla="*/ 3037 h 315"/>
                <a:gd name="T14" fmla="*/ 1222 w 109"/>
                <a:gd name="T15" fmla="*/ 1443 h 315"/>
                <a:gd name="T16" fmla="*/ 1097 w 109"/>
                <a:gd name="T17" fmla="*/ 0 h 3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315">
                  <a:moveTo>
                    <a:pt x="70" y="0"/>
                  </a:moveTo>
                  <a:cubicBezTo>
                    <a:pt x="85" y="15"/>
                    <a:pt x="102" y="55"/>
                    <a:pt x="93" y="88"/>
                  </a:cubicBezTo>
                  <a:cubicBezTo>
                    <a:pt x="84" y="121"/>
                    <a:pt x="79" y="123"/>
                    <a:pt x="86" y="161"/>
                  </a:cubicBezTo>
                  <a:cubicBezTo>
                    <a:pt x="93" y="198"/>
                    <a:pt x="109" y="249"/>
                    <a:pt x="81" y="281"/>
                  </a:cubicBezTo>
                  <a:cubicBezTo>
                    <a:pt x="53" y="313"/>
                    <a:pt x="23" y="315"/>
                    <a:pt x="0" y="315"/>
                  </a:cubicBezTo>
                  <a:cubicBezTo>
                    <a:pt x="20" y="312"/>
                    <a:pt x="53" y="298"/>
                    <a:pt x="65" y="277"/>
                  </a:cubicBezTo>
                  <a:cubicBezTo>
                    <a:pt x="77" y="257"/>
                    <a:pt x="72" y="200"/>
                    <a:pt x="63" y="160"/>
                  </a:cubicBezTo>
                  <a:cubicBezTo>
                    <a:pt x="54" y="119"/>
                    <a:pt x="74" y="96"/>
                    <a:pt x="78" y="76"/>
                  </a:cubicBezTo>
                  <a:cubicBezTo>
                    <a:pt x="82" y="57"/>
                    <a:pt x="89" y="28"/>
                    <a:pt x="70" y="0"/>
                  </a:cubicBezTo>
                  <a:close/>
                </a:path>
              </a:pathLst>
            </a:custGeom>
            <a:solidFill>
              <a:srgbClr val="C97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69">
              <a:extLst>
                <a:ext uri="{FF2B5EF4-FFF2-40B4-BE49-F238E27FC236}">
                  <a16:creationId xmlns:a16="http://schemas.microsoft.com/office/drawing/2014/main" id="{0FDBAEF9-FDF0-4498-BD85-8ED1A9A0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829"/>
              <a:ext cx="135" cy="392"/>
            </a:xfrm>
            <a:custGeom>
              <a:avLst/>
              <a:gdLst>
                <a:gd name="T0" fmla="*/ 845 w 54"/>
                <a:gd name="T1" fmla="*/ 0 h 147"/>
                <a:gd name="T2" fmla="*/ 63 w 54"/>
                <a:gd name="T3" fmla="*/ 968 h 147"/>
                <a:gd name="T4" fmla="*/ 188 w 54"/>
                <a:gd name="T5" fmla="*/ 2787 h 147"/>
                <a:gd name="T6" fmla="*/ 208 w 54"/>
                <a:gd name="T7" fmla="*/ 1173 h 147"/>
                <a:gd name="T8" fmla="*/ 845 w 54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7">
                  <a:moveTo>
                    <a:pt x="54" y="0"/>
                  </a:moveTo>
                  <a:cubicBezTo>
                    <a:pt x="27" y="6"/>
                    <a:pt x="8" y="26"/>
                    <a:pt x="4" y="51"/>
                  </a:cubicBezTo>
                  <a:cubicBezTo>
                    <a:pt x="0" y="76"/>
                    <a:pt x="15" y="126"/>
                    <a:pt x="12" y="147"/>
                  </a:cubicBezTo>
                  <a:cubicBezTo>
                    <a:pt x="16" y="128"/>
                    <a:pt x="11" y="87"/>
                    <a:pt x="13" y="62"/>
                  </a:cubicBezTo>
                  <a:cubicBezTo>
                    <a:pt x="15" y="37"/>
                    <a:pt x="21" y="1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70">
              <a:extLst>
                <a:ext uri="{FF2B5EF4-FFF2-40B4-BE49-F238E27FC236}">
                  <a16:creationId xmlns:a16="http://schemas.microsoft.com/office/drawing/2014/main" id="{4C66C86A-9A12-4DF2-8FA3-A1D9F4DA9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3416"/>
              <a:ext cx="27" cy="208"/>
            </a:xfrm>
            <a:custGeom>
              <a:avLst/>
              <a:gdLst>
                <a:gd name="T0" fmla="*/ 91 w 11"/>
                <a:gd name="T1" fmla="*/ 0 h 78"/>
                <a:gd name="T2" fmla="*/ 162 w 11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8">
                  <a:moveTo>
                    <a:pt x="6" y="0"/>
                  </a:moveTo>
                  <a:cubicBezTo>
                    <a:pt x="3" y="22"/>
                    <a:pt x="0" y="58"/>
                    <a:pt x="11" y="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71">
              <a:extLst>
                <a:ext uri="{FF2B5EF4-FFF2-40B4-BE49-F238E27FC236}">
                  <a16:creationId xmlns:a16="http://schemas.microsoft.com/office/drawing/2014/main" id="{ADC90A57-210F-499A-AC89-1AA9A80C2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773"/>
              <a:ext cx="506" cy="974"/>
            </a:xfrm>
            <a:custGeom>
              <a:avLst/>
              <a:gdLst>
                <a:gd name="T0" fmla="*/ 1921 w 202"/>
                <a:gd name="T1" fmla="*/ 227 h 365"/>
                <a:gd name="T2" fmla="*/ 188 w 202"/>
                <a:gd name="T3" fmla="*/ 990 h 365"/>
                <a:gd name="T4" fmla="*/ 283 w 202"/>
                <a:gd name="T5" fmla="*/ 2834 h 365"/>
                <a:gd name="T6" fmla="*/ 158 w 202"/>
                <a:gd name="T7" fmla="*/ 4408 h 365"/>
                <a:gd name="T8" fmla="*/ 1117 w 202"/>
                <a:gd name="T9" fmla="*/ 6842 h 365"/>
                <a:gd name="T10" fmla="*/ 2655 w 202"/>
                <a:gd name="T11" fmla="*/ 6287 h 365"/>
                <a:gd name="T12" fmla="*/ 2893 w 202"/>
                <a:gd name="T13" fmla="*/ 4144 h 365"/>
                <a:gd name="T14" fmla="*/ 2893 w 202"/>
                <a:gd name="T15" fmla="*/ 2663 h 365"/>
                <a:gd name="T16" fmla="*/ 1921 w 202"/>
                <a:gd name="T17" fmla="*/ 227 h 3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" h="365">
                  <a:moveTo>
                    <a:pt x="122" y="12"/>
                  </a:moveTo>
                  <a:cubicBezTo>
                    <a:pt x="66" y="0"/>
                    <a:pt x="25" y="24"/>
                    <a:pt x="12" y="52"/>
                  </a:cubicBezTo>
                  <a:cubicBezTo>
                    <a:pt x="0" y="77"/>
                    <a:pt x="16" y="124"/>
                    <a:pt x="18" y="149"/>
                  </a:cubicBezTo>
                  <a:cubicBezTo>
                    <a:pt x="20" y="182"/>
                    <a:pt x="14" y="199"/>
                    <a:pt x="10" y="232"/>
                  </a:cubicBezTo>
                  <a:cubicBezTo>
                    <a:pt x="4" y="276"/>
                    <a:pt x="3" y="353"/>
                    <a:pt x="71" y="360"/>
                  </a:cubicBezTo>
                  <a:cubicBezTo>
                    <a:pt x="111" y="365"/>
                    <a:pt x="138" y="361"/>
                    <a:pt x="169" y="331"/>
                  </a:cubicBezTo>
                  <a:cubicBezTo>
                    <a:pt x="202" y="297"/>
                    <a:pt x="189" y="246"/>
                    <a:pt x="184" y="218"/>
                  </a:cubicBezTo>
                  <a:cubicBezTo>
                    <a:pt x="179" y="190"/>
                    <a:pt x="175" y="168"/>
                    <a:pt x="184" y="140"/>
                  </a:cubicBezTo>
                  <a:cubicBezTo>
                    <a:pt x="200" y="94"/>
                    <a:pt x="178" y="24"/>
                    <a:pt x="12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32BE4463-817A-406C-B866-0976630292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Proteins (2)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9CD61A24-D37A-4052-ABEA-67E8A9BBA839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416050"/>
            <a:ext cx="1354137" cy="1401763"/>
            <a:chOff x="625" y="804"/>
            <a:chExt cx="853" cy="883"/>
          </a:xfrm>
        </p:grpSpPr>
        <p:sp>
          <p:nvSpPr>
            <p:cNvPr id="35954" name="Freeform 4">
              <a:extLst>
                <a:ext uri="{FF2B5EF4-FFF2-40B4-BE49-F238E27FC236}">
                  <a16:creationId xmlns:a16="http://schemas.microsoft.com/office/drawing/2014/main" id="{8A8F8622-DCC8-48FE-ADCE-4238B382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804"/>
              <a:ext cx="853" cy="883"/>
            </a:xfrm>
            <a:custGeom>
              <a:avLst/>
              <a:gdLst>
                <a:gd name="T0" fmla="*/ 25 w 377"/>
                <a:gd name="T1" fmla="*/ 2118 h 366"/>
                <a:gd name="T2" fmla="*/ 174 w 377"/>
                <a:gd name="T3" fmla="*/ 1462 h 366"/>
                <a:gd name="T4" fmla="*/ 118 w 377"/>
                <a:gd name="T5" fmla="*/ 873 h 366"/>
                <a:gd name="T6" fmla="*/ 450 w 377"/>
                <a:gd name="T7" fmla="*/ 577 h 366"/>
                <a:gd name="T8" fmla="*/ 835 w 377"/>
                <a:gd name="T9" fmla="*/ 169 h 366"/>
                <a:gd name="T10" fmla="*/ 1946 w 377"/>
                <a:gd name="T11" fmla="*/ 659 h 366"/>
                <a:gd name="T12" fmla="*/ 2652 w 377"/>
                <a:gd name="T13" fmla="*/ 717 h 366"/>
                <a:gd name="T14" fmla="*/ 3369 w 377"/>
                <a:gd name="T15" fmla="*/ 1303 h 366"/>
                <a:gd name="T16" fmla="*/ 3844 w 377"/>
                <a:gd name="T17" fmla="*/ 1908 h 366"/>
                <a:gd name="T18" fmla="*/ 3962 w 377"/>
                <a:gd name="T19" fmla="*/ 3091 h 366"/>
                <a:gd name="T20" fmla="*/ 4310 w 377"/>
                <a:gd name="T21" fmla="*/ 4622 h 366"/>
                <a:gd name="T22" fmla="*/ 4172 w 377"/>
                <a:gd name="T23" fmla="*/ 4970 h 366"/>
                <a:gd name="T24" fmla="*/ 3880 w 377"/>
                <a:gd name="T25" fmla="*/ 5127 h 366"/>
                <a:gd name="T26" fmla="*/ 3475 w 377"/>
                <a:gd name="T27" fmla="*/ 4900 h 366"/>
                <a:gd name="T28" fmla="*/ 3127 w 377"/>
                <a:gd name="T29" fmla="*/ 4820 h 366"/>
                <a:gd name="T30" fmla="*/ 2975 w 377"/>
                <a:gd name="T31" fmla="*/ 4425 h 366"/>
                <a:gd name="T32" fmla="*/ 2697 w 377"/>
                <a:gd name="T33" fmla="*/ 4244 h 366"/>
                <a:gd name="T34" fmla="*/ 1817 w 377"/>
                <a:gd name="T35" fmla="*/ 3848 h 366"/>
                <a:gd name="T36" fmla="*/ 928 w 377"/>
                <a:gd name="T37" fmla="*/ 4075 h 366"/>
                <a:gd name="T38" fmla="*/ 357 w 377"/>
                <a:gd name="T39" fmla="*/ 3091 h 366"/>
                <a:gd name="T40" fmla="*/ 25 w 377"/>
                <a:gd name="T41" fmla="*/ 2118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8" y="53"/>
                    <a:pt x="275" y="71"/>
                    <a:pt x="291" y="93"/>
                  </a:cubicBezTo>
                  <a:cubicBezTo>
                    <a:pt x="303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5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1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9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80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6" y="176"/>
                    <a:pt x="2" y="151"/>
                  </a:cubicBezTo>
                  <a:close/>
                </a:path>
              </a:pathLst>
            </a:custGeom>
            <a:solidFill>
              <a:srgbClr val="BF6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5">
              <a:extLst>
                <a:ext uri="{FF2B5EF4-FFF2-40B4-BE49-F238E27FC236}">
                  <a16:creationId xmlns:a16="http://schemas.microsoft.com/office/drawing/2014/main" id="{0AC6D095-9C1E-4FB1-A3CB-766FF7A2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828"/>
              <a:ext cx="615" cy="656"/>
            </a:xfrm>
            <a:custGeom>
              <a:avLst/>
              <a:gdLst>
                <a:gd name="T0" fmla="*/ 2510 w 272"/>
                <a:gd name="T1" fmla="*/ 687 h 272"/>
                <a:gd name="T2" fmla="*/ 1840 w 272"/>
                <a:gd name="T3" fmla="*/ 634 h 272"/>
                <a:gd name="T4" fmla="*/ 798 w 272"/>
                <a:gd name="T5" fmla="*/ 157 h 272"/>
                <a:gd name="T6" fmla="*/ 430 w 272"/>
                <a:gd name="T7" fmla="*/ 547 h 272"/>
                <a:gd name="T8" fmla="*/ 118 w 272"/>
                <a:gd name="T9" fmla="*/ 825 h 272"/>
                <a:gd name="T10" fmla="*/ 174 w 272"/>
                <a:gd name="T11" fmla="*/ 1372 h 272"/>
                <a:gd name="T12" fmla="*/ 36 w 272"/>
                <a:gd name="T13" fmla="*/ 2007 h 272"/>
                <a:gd name="T14" fmla="*/ 348 w 272"/>
                <a:gd name="T15" fmla="*/ 2921 h 272"/>
                <a:gd name="T16" fmla="*/ 807 w 272"/>
                <a:gd name="T17" fmla="*/ 3815 h 272"/>
                <a:gd name="T18" fmla="*/ 495 w 272"/>
                <a:gd name="T19" fmla="*/ 3280 h 272"/>
                <a:gd name="T20" fmla="*/ 1816 w 272"/>
                <a:gd name="T21" fmla="*/ 825 h 272"/>
                <a:gd name="T22" fmla="*/ 2740 w 272"/>
                <a:gd name="T23" fmla="*/ 873 h 272"/>
                <a:gd name="T24" fmla="*/ 3145 w 272"/>
                <a:gd name="T25" fmla="*/ 1191 h 272"/>
                <a:gd name="T26" fmla="*/ 2510 w 272"/>
                <a:gd name="T27" fmla="*/ 687 h 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2" h="272">
                  <a:moveTo>
                    <a:pt x="217" y="49"/>
                  </a:moveTo>
                  <a:cubicBezTo>
                    <a:pt x="196" y="47"/>
                    <a:pt x="179" y="53"/>
                    <a:pt x="159" y="45"/>
                  </a:cubicBezTo>
                  <a:cubicBezTo>
                    <a:pt x="126" y="32"/>
                    <a:pt x="108" y="0"/>
                    <a:pt x="69" y="11"/>
                  </a:cubicBezTo>
                  <a:cubicBezTo>
                    <a:pt x="56" y="15"/>
                    <a:pt x="46" y="26"/>
                    <a:pt x="37" y="39"/>
                  </a:cubicBezTo>
                  <a:cubicBezTo>
                    <a:pt x="32" y="48"/>
                    <a:pt x="14" y="49"/>
                    <a:pt x="10" y="59"/>
                  </a:cubicBezTo>
                  <a:cubicBezTo>
                    <a:pt x="6" y="70"/>
                    <a:pt x="17" y="90"/>
                    <a:pt x="15" y="98"/>
                  </a:cubicBezTo>
                  <a:cubicBezTo>
                    <a:pt x="11" y="113"/>
                    <a:pt x="0" y="128"/>
                    <a:pt x="3" y="143"/>
                  </a:cubicBezTo>
                  <a:cubicBezTo>
                    <a:pt x="6" y="166"/>
                    <a:pt x="26" y="188"/>
                    <a:pt x="30" y="208"/>
                  </a:cubicBezTo>
                  <a:cubicBezTo>
                    <a:pt x="35" y="232"/>
                    <a:pt x="44" y="263"/>
                    <a:pt x="70" y="272"/>
                  </a:cubicBezTo>
                  <a:cubicBezTo>
                    <a:pt x="59" y="265"/>
                    <a:pt x="46" y="246"/>
                    <a:pt x="43" y="234"/>
                  </a:cubicBezTo>
                  <a:cubicBezTo>
                    <a:pt x="14" y="135"/>
                    <a:pt x="97" y="29"/>
                    <a:pt x="157" y="59"/>
                  </a:cubicBezTo>
                  <a:cubicBezTo>
                    <a:pt x="178" y="67"/>
                    <a:pt x="216" y="60"/>
                    <a:pt x="237" y="62"/>
                  </a:cubicBezTo>
                  <a:cubicBezTo>
                    <a:pt x="247" y="63"/>
                    <a:pt x="264" y="80"/>
                    <a:pt x="272" y="85"/>
                  </a:cubicBezTo>
                  <a:cubicBezTo>
                    <a:pt x="258" y="65"/>
                    <a:pt x="242" y="51"/>
                    <a:pt x="217" y="49"/>
                  </a:cubicBezTo>
                  <a:close/>
                </a:path>
              </a:pathLst>
            </a:custGeom>
            <a:solidFill>
              <a:srgbClr val="D3A6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6">
              <a:extLst>
                <a:ext uri="{FF2B5EF4-FFF2-40B4-BE49-F238E27FC236}">
                  <a16:creationId xmlns:a16="http://schemas.microsoft.com/office/drawing/2014/main" id="{32B28D76-8213-415D-838D-E257F9129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129"/>
              <a:ext cx="615" cy="524"/>
            </a:xfrm>
            <a:custGeom>
              <a:avLst/>
              <a:gdLst>
                <a:gd name="T0" fmla="*/ 0 w 272"/>
                <a:gd name="T1" fmla="*/ 2110 h 217"/>
                <a:gd name="T2" fmla="*/ 1110 w 272"/>
                <a:gd name="T3" fmla="*/ 1772 h 217"/>
                <a:gd name="T4" fmla="*/ 1642 w 272"/>
                <a:gd name="T5" fmla="*/ 2238 h 217"/>
                <a:gd name="T6" fmla="*/ 1990 w 272"/>
                <a:gd name="T7" fmla="*/ 2548 h 217"/>
                <a:gd name="T8" fmla="*/ 2218 w 272"/>
                <a:gd name="T9" fmla="*/ 2828 h 217"/>
                <a:gd name="T10" fmla="*/ 2587 w 272"/>
                <a:gd name="T11" fmla="*/ 2975 h 217"/>
                <a:gd name="T12" fmla="*/ 3089 w 272"/>
                <a:gd name="T13" fmla="*/ 2775 h 217"/>
                <a:gd name="T14" fmla="*/ 2903 w 272"/>
                <a:gd name="T15" fmla="*/ 1743 h 217"/>
                <a:gd name="T16" fmla="*/ 2668 w 272"/>
                <a:gd name="T17" fmla="*/ 688 h 217"/>
                <a:gd name="T18" fmla="*/ 2566 w 272"/>
                <a:gd name="T19" fmla="*/ 0 h 217"/>
                <a:gd name="T20" fmla="*/ 2557 w 272"/>
                <a:gd name="T21" fmla="*/ 746 h 217"/>
                <a:gd name="T22" fmla="*/ 2668 w 272"/>
                <a:gd name="T23" fmla="*/ 1999 h 217"/>
                <a:gd name="T24" fmla="*/ 2107 w 272"/>
                <a:gd name="T25" fmla="*/ 2209 h 217"/>
                <a:gd name="T26" fmla="*/ 1099 w 272"/>
                <a:gd name="T27" fmla="*/ 1422 h 217"/>
                <a:gd name="T28" fmla="*/ 0 w 272"/>
                <a:gd name="T29" fmla="*/ 2110 h 2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2" h="217">
                  <a:moveTo>
                    <a:pt x="0" y="150"/>
                  </a:moveTo>
                  <a:cubicBezTo>
                    <a:pt x="32" y="140"/>
                    <a:pt x="71" y="118"/>
                    <a:pt x="96" y="126"/>
                  </a:cubicBezTo>
                  <a:cubicBezTo>
                    <a:pt x="121" y="135"/>
                    <a:pt x="127" y="154"/>
                    <a:pt x="142" y="159"/>
                  </a:cubicBezTo>
                  <a:cubicBezTo>
                    <a:pt x="157" y="164"/>
                    <a:pt x="164" y="166"/>
                    <a:pt x="172" y="181"/>
                  </a:cubicBezTo>
                  <a:cubicBezTo>
                    <a:pt x="179" y="196"/>
                    <a:pt x="177" y="201"/>
                    <a:pt x="192" y="201"/>
                  </a:cubicBezTo>
                  <a:cubicBezTo>
                    <a:pt x="207" y="201"/>
                    <a:pt x="212" y="206"/>
                    <a:pt x="224" y="211"/>
                  </a:cubicBezTo>
                  <a:cubicBezTo>
                    <a:pt x="237" y="216"/>
                    <a:pt x="262" y="217"/>
                    <a:pt x="267" y="197"/>
                  </a:cubicBezTo>
                  <a:cubicBezTo>
                    <a:pt x="272" y="177"/>
                    <a:pt x="261" y="145"/>
                    <a:pt x="251" y="124"/>
                  </a:cubicBezTo>
                  <a:cubicBezTo>
                    <a:pt x="241" y="103"/>
                    <a:pt x="227" y="81"/>
                    <a:pt x="231" y="49"/>
                  </a:cubicBezTo>
                  <a:cubicBezTo>
                    <a:pt x="234" y="16"/>
                    <a:pt x="227" y="5"/>
                    <a:pt x="222" y="0"/>
                  </a:cubicBezTo>
                  <a:cubicBezTo>
                    <a:pt x="228" y="19"/>
                    <a:pt x="223" y="23"/>
                    <a:pt x="221" y="53"/>
                  </a:cubicBezTo>
                  <a:cubicBezTo>
                    <a:pt x="218" y="83"/>
                    <a:pt x="228" y="109"/>
                    <a:pt x="231" y="142"/>
                  </a:cubicBezTo>
                  <a:cubicBezTo>
                    <a:pt x="233" y="176"/>
                    <a:pt x="203" y="176"/>
                    <a:pt x="182" y="157"/>
                  </a:cubicBezTo>
                  <a:cubicBezTo>
                    <a:pt x="161" y="139"/>
                    <a:pt x="126" y="96"/>
                    <a:pt x="95" y="101"/>
                  </a:cubicBezTo>
                  <a:cubicBezTo>
                    <a:pt x="63" y="106"/>
                    <a:pt x="12" y="151"/>
                    <a:pt x="0" y="150"/>
                  </a:cubicBezTo>
                  <a:close/>
                </a:path>
              </a:pathLst>
            </a:custGeom>
            <a:solidFill>
              <a:srgbClr val="AD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7">
              <a:extLst>
                <a:ext uri="{FF2B5EF4-FFF2-40B4-BE49-F238E27FC236}">
                  <a16:creationId xmlns:a16="http://schemas.microsoft.com/office/drawing/2014/main" id="{8D13F8E2-88A9-44BE-A6F3-A9D02B54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883"/>
              <a:ext cx="233" cy="345"/>
            </a:xfrm>
            <a:custGeom>
              <a:avLst/>
              <a:gdLst>
                <a:gd name="T0" fmla="*/ 624 w 103"/>
                <a:gd name="T1" fmla="*/ 29 h 143"/>
                <a:gd name="T2" fmla="*/ 337 w 103"/>
                <a:gd name="T3" fmla="*/ 408 h 143"/>
                <a:gd name="T4" fmla="*/ 129 w 103"/>
                <a:gd name="T5" fmla="*/ 787 h 143"/>
                <a:gd name="T6" fmla="*/ 149 w 103"/>
                <a:gd name="T7" fmla="*/ 1066 h 143"/>
                <a:gd name="T8" fmla="*/ 81 w 103"/>
                <a:gd name="T9" fmla="*/ 1363 h 143"/>
                <a:gd name="T10" fmla="*/ 118 w 103"/>
                <a:gd name="T11" fmla="*/ 2007 h 143"/>
                <a:gd name="T12" fmla="*/ 81 w 103"/>
                <a:gd name="T13" fmla="*/ 1660 h 143"/>
                <a:gd name="T14" fmla="*/ 210 w 103"/>
                <a:gd name="T15" fmla="*/ 1293 h 143"/>
                <a:gd name="T16" fmla="*/ 461 w 103"/>
                <a:gd name="T17" fmla="*/ 745 h 143"/>
                <a:gd name="T18" fmla="*/ 1192 w 103"/>
                <a:gd name="T19" fmla="*/ 280 h 143"/>
                <a:gd name="T20" fmla="*/ 891 w 103"/>
                <a:gd name="T21" fmla="*/ 140 h 143"/>
                <a:gd name="T22" fmla="*/ 649 w 103"/>
                <a:gd name="T23" fmla="*/ 0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43">
                  <a:moveTo>
                    <a:pt x="54" y="2"/>
                  </a:moveTo>
                  <a:cubicBezTo>
                    <a:pt x="41" y="6"/>
                    <a:pt x="37" y="20"/>
                    <a:pt x="29" y="29"/>
                  </a:cubicBezTo>
                  <a:cubicBezTo>
                    <a:pt x="19" y="39"/>
                    <a:pt x="8" y="39"/>
                    <a:pt x="11" y="56"/>
                  </a:cubicBezTo>
                  <a:cubicBezTo>
                    <a:pt x="12" y="64"/>
                    <a:pt x="14" y="68"/>
                    <a:pt x="13" y="76"/>
                  </a:cubicBezTo>
                  <a:cubicBezTo>
                    <a:pt x="12" y="84"/>
                    <a:pt x="8" y="90"/>
                    <a:pt x="7" y="97"/>
                  </a:cubicBezTo>
                  <a:cubicBezTo>
                    <a:pt x="4" y="109"/>
                    <a:pt x="0" y="134"/>
                    <a:pt x="10" y="143"/>
                  </a:cubicBezTo>
                  <a:cubicBezTo>
                    <a:pt x="9" y="135"/>
                    <a:pt x="6" y="127"/>
                    <a:pt x="7" y="118"/>
                  </a:cubicBezTo>
                  <a:cubicBezTo>
                    <a:pt x="8" y="108"/>
                    <a:pt x="14" y="100"/>
                    <a:pt x="18" y="92"/>
                  </a:cubicBezTo>
                  <a:cubicBezTo>
                    <a:pt x="25" y="79"/>
                    <a:pt x="30" y="64"/>
                    <a:pt x="40" y="53"/>
                  </a:cubicBezTo>
                  <a:cubicBezTo>
                    <a:pt x="55" y="35"/>
                    <a:pt x="79" y="20"/>
                    <a:pt x="103" y="20"/>
                  </a:cubicBezTo>
                  <a:cubicBezTo>
                    <a:pt x="94" y="17"/>
                    <a:pt x="84" y="16"/>
                    <a:pt x="77" y="10"/>
                  </a:cubicBezTo>
                  <a:cubicBezTo>
                    <a:pt x="69" y="3"/>
                    <a:pt x="68" y="0"/>
                    <a:pt x="56" y="0"/>
                  </a:cubicBezTo>
                </a:path>
              </a:pathLst>
            </a:custGeom>
            <a:solidFill>
              <a:srgbClr val="E6C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8">
              <a:extLst>
                <a:ext uri="{FF2B5EF4-FFF2-40B4-BE49-F238E27FC236}">
                  <a16:creationId xmlns:a16="http://schemas.microsoft.com/office/drawing/2014/main" id="{61E28C66-5AB4-470A-93C9-C3665D4A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910"/>
              <a:ext cx="134" cy="152"/>
            </a:xfrm>
            <a:custGeom>
              <a:avLst/>
              <a:gdLst>
                <a:gd name="T0" fmla="*/ 102 w 59"/>
                <a:gd name="T1" fmla="*/ 466 h 63"/>
                <a:gd name="T2" fmla="*/ 36 w 59"/>
                <a:gd name="T3" fmla="*/ 885 h 63"/>
                <a:gd name="T4" fmla="*/ 316 w 59"/>
                <a:gd name="T5" fmla="*/ 309 h 63"/>
                <a:gd name="T6" fmla="*/ 690 w 59"/>
                <a:gd name="T7" fmla="*/ 58 h 63"/>
                <a:gd name="T8" fmla="*/ 166 w 59"/>
                <a:gd name="T9" fmla="*/ 37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3">
                  <a:moveTo>
                    <a:pt x="9" y="33"/>
                  </a:moveTo>
                  <a:cubicBezTo>
                    <a:pt x="4" y="39"/>
                    <a:pt x="0" y="56"/>
                    <a:pt x="3" y="63"/>
                  </a:cubicBezTo>
                  <a:cubicBezTo>
                    <a:pt x="11" y="49"/>
                    <a:pt x="14" y="34"/>
                    <a:pt x="27" y="22"/>
                  </a:cubicBezTo>
                  <a:cubicBezTo>
                    <a:pt x="35" y="16"/>
                    <a:pt x="49" y="5"/>
                    <a:pt x="59" y="4"/>
                  </a:cubicBezTo>
                  <a:cubicBezTo>
                    <a:pt x="43" y="0"/>
                    <a:pt x="24" y="16"/>
                    <a:pt x="1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9">
              <a:extLst>
                <a:ext uri="{FF2B5EF4-FFF2-40B4-BE49-F238E27FC236}">
                  <a16:creationId xmlns:a16="http://schemas.microsoft.com/office/drawing/2014/main" id="{3F2C1421-C7C9-43A3-978C-39874451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074"/>
              <a:ext cx="52" cy="31"/>
            </a:xfrm>
            <a:custGeom>
              <a:avLst/>
              <a:gdLst>
                <a:gd name="T0" fmla="*/ 183 w 23"/>
                <a:gd name="T1" fmla="*/ 0 h 13"/>
                <a:gd name="T2" fmla="*/ 210 w 23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">
                  <a:moveTo>
                    <a:pt x="16" y="0"/>
                  </a:moveTo>
                  <a:cubicBezTo>
                    <a:pt x="0" y="11"/>
                    <a:pt x="23" y="1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">
              <a:extLst>
                <a:ext uri="{FF2B5EF4-FFF2-40B4-BE49-F238E27FC236}">
                  <a16:creationId xmlns:a16="http://schemas.microsoft.com/office/drawing/2014/main" id="{79C8C9B9-14A8-4675-BADD-3999C30D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489"/>
              <a:ext cx="238" cy="149"/>
            </a:xfrm>
            <a:custGeom>
              <a:avLst/>
              <a:gdLst>
                <a:gd name="T0" fmla="*/ 0 w 105"/>
                <a:gd name="T1" fmla="*/ 267 h 62"/>
                <a:gd name="T2" fmla="*/ 211 w 105"/>
                <a:gd name="T3" fmla="*/ 642 h 62"/>
                <a:gd name="T4" fmla="*/ 442 w 105"/>
                <a:gd name="T5" fmla="*/ 642 h 62"/>
                <a:gd name="T6" fmla="*/ 673 w 105"/>
                <a:gd name="T7" fmla="*/ 750 h 62"/>
                <a:gd name="T8" fmla="*/ 1059 w 105"/>
                <a:gd name="T9" fmla="*/ 733 h 62"/>
                <a:gd name="T10" fmla="*/ 1038 w 105"/>
                <a:gd name="T11" fmla="*/ 0 h 62"/>
                <a:gd name="T12" fmla="*/ 755 w 105"/>
                <a:gd name="T13" fmla="*/ 663 h 62"/>
                <a:gd name="T14" fmla="*/ 451 w 105"/>
                <a:gd name="T15" fmla="*/ 543 h 62"/>
                <a:gd name="T16" fmla="*/ 150 w 105"/>
                <a:gd name="T17" fmla="*/ 34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62">
                  <a:moveTo>
                    <a:pt x="0" y="19"/>
                  </a:moveTo>
                  <a:cubicBezTo>
                    <a:pt x="9" y="26"/>
                    <a:pt x="7" y="42"/>
                    <a:pt x="18" y="46"/>
                  </a:cubicBezTo>
                  <a:cubicBezTo>
                    <a:pt x="24" y="49"/>
                    <a:pt x="32" y="45"/>
                    <a:pt x="38" y="46"/>
                  </a:cubicBezTo>
                  <a:cubicBezTo>
                    <a:pt x="45" y="48"/>
                    <a:pt x="51" y="52"/>
                    <a:pt x="58" y="54"/>
                  </a:cubicBezTo>
                  <a:cubicBezTo>
                    <a:pt x="69" y="57"/>
                    <a:pt x="81" y="62"/>
                    <a:pt x="91" y="53"/>
                  </a:cubicBezTo>
                  <a:cubicBezTo>
                    <a:pt x="105" y="40"/>
                    <a:pt x="96" y="13"/>
                    <a:pt x="89" y="0"/>
                  </a:cubicBezTo>
                  <a:cubicBezTo>
                    <a:pt x="92" y="21"/>
                    <a:pt x="96" y="51"/>
                    <a:pt x="65" y="48"/>
                  </a:cubicBezTo>
                  <a:cubicBezTo>
                    <a:pt x="56" y="47"/>
                    <a:pt x="48" y="41"/>
                    <a:pt x="39" y="39"/>
                  </a:cubicBezTo>
                  <a:cubicBezTo>
                    <a:pt x="30" y="38"/>
                    <a:pt x="18" y="35"/>
                    <a:pt x="13" y="25"/>
                  </a:cubicBezTo>
                </a:path>
              </a:pathLst>
            </a:custGeom>
            <a:solidFill>
              <a:srgbClr val="94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">
              <a:extLst>
                <a:ext uri="{FF2B5EF4-FFF2-40B4-BE49-F238E27FC236}">
                  <a16:creationId xmlns:a16="http://schemas.microsoft.com/office/drawing/2014/main" id="{C83D7ADB-29A4-4717-8A07-7B0F6186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804"/>
              <a:ext cx="853" cy="883"/>
            </a:xfrm>
            <a:custGeom>
              <a:avLst/>
              <a:gdLst>
                <a:gd name="T0" fmla="*/ 25 w 377"/>
                <a:gd name="T1" fmla="*/ 2118 h 366"/>
                <a:gd name="T2" fmla="*/ 174 w 377"/>
                <a:gd name="T3" fmla="*/ 1462 h 366"/>
                <a:gd name="T4" fmla="*/ 118 w 377"/>
                <a:gd name="T5" fmla="*/ 873 h 366"/>
                <a:gd name="T6" fmla="*/ 450 w 377"/>
                <a:gd name="T7" fmla="*/ 577 h 366"/>
                <a:gd name="T8" fmla="*/ 835 w 377"/>
                <a:gd name="T9" fmla="*/ 169 h 366"/>
                <a:gd name="T10" fmla="*/ 1946 w 377"/>
                <a:gd name="T11" fmla="*/ 659 h 366"/>
                <a:gd name="T12" fmla="*/ 2652 w 377"/>
                <a:gd name="T13" fmla="*/ 717 h 366"/>
                <a:gd name="T14" fmla="*/ 3369 w 377"/>
                <a:gd name="T15" fmla="*/ 1303 h 366"/>
                <a:gd name="T16" fmla="*/ 3844 w 377"/>
                <a:gd name="T17" fmla="*/ 1908 h 366"/>
                <a:gd name="T18" fmla="*/ 3962 w 377"/>
                <a:gd name="T19" fmla="*/ 3091 h 366"/>
                <a:gd name="T20" fmla="*/ 4310 w 377"/>
                <a:gd name="T21" fmla="*/ 4622 h 366"/>
                <a:gd name="T22" fmla="*/ 4172 w 377"/>
                <a:gd name="T23" fmla="*/ 4970 h 366"/>
                <a:gd name="T24" fmla="*/ 3880 w 377"/>
                <a:gd name="T25" fmla="*/ 5127 h 366"/>
                <a:gd name="T26" fmla="*/ 3475 w 377"/>
                <a:gd name="T27" fmla="*/ 4900 h 366"/>
                <a:gd name="T28" fmla="*/ 3127 w 377"/>
                <a:gd name="T29" fmla="*/ 4820 h 366"/>
                <a:gd name="T30" fmla="*/ 2975 w 377"/>
                <a:gd name="T31" fmla="*/ 4425 h 366"/>
                <a:gd name="T32" fmla="*/ 2697 w 377"/>
                <a:gd name="T33" fmla="*/ 4244 h 366"/>
                <a:gd name="T34" fmla="*/ 1817 w 377"/>
                <a:gd name="T35" fmla="*/ 3848 h 366"/>
                <a:gd name="T36" fmla="*/ 928 w 377"/>
                <a:gd name="T37" fmla="*/ 4075 h 366"/>
                <a:gd name="T38" fmla="*/ 357 w 377"/>
                <a:gd name="T39" fmla="*/ 3091 h 366"/>
                <a:gd name="T40" fmla="*/ 25 w 377"/>
                <a:gd name="T41" fmla="*/ 2118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8" y="53"/>
                    <a:pt x="275" y="71"/>
                    <a:pt x="291" y="93"/>
                  </a:cubicBezTo>
                  <a:cubicBezTo>
                    <a:pt x="303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5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1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9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80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6" y="176"/>
                    <a:pt x="2" y="15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12">
            <a:extLst>
              <a:ext uri="{FF2B5EF4-FFF2-40B4-BE49-F238E27FC236}">
                <a16:creationId xmlns:a16="http://schemas.microsoft.com/office/drawing/2014/main" id="{D7B9A33D-516B-4571-84AC-5DA2F1A54FD0}"/>
              </a:ext>
            </a:extLst>
          </p:cNvPr>
          <p:cNvGrpSpPr>
            <a:grpSpLocks/>
          </p:cNvGrpSpPr>
          <p:nvPr/>
        </p:nvGrpSpPr>
        <p:grpSpPr bwMode="auto">
          <a:xfrm>
            <a:off x="4341813" y="1393825"/>
            <a:ext cx="1354137" cy="1401763"/>
            <a:chOff x="1775" y="790"/>
            <a:chExt cx="853" cy="883"/>
          </a:xfrm>
        </p:grpSpPr>
        <p:sp>
          <p:nvSpPr>
            <p:cNvPr id="35946" name="Freeform 13">
              <a:extLst>
                <a:ext uri="{FF2B5EF4-FFF2-40B4-BE49-F238E27FC236}">
                  <a16:creationId xmlns:a16="http://schemas.microsoft.com/office/drawing/2014/main" id="{9598A612-40FB-40EE-B803-71E47F7A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790"/>
              <a:ext cx="853" cy="883"/>
            </a:xfrm>
            <a:custGeom>
              <a:avLst/>
              <a:gdLst>
                <a:gd name="T0" fmla="*/ 25 w 377"/>
                <a:gd name="T1" fmla="*/ 2118 h 366"/>
                <a:gd name="T2" fmla="*/ 174 w 377"/>
                <a:gd name="T3" fmla="*/ 1462 h 366"/>
                <a:gd name="T4" fmla="*/ 118 w 377"/>
                <a:gd name="T5" fmla="*/ 873 h 366"/>
                <a:gd name="T6" fmla="*/ 450 w 377"/>
                <a:gd name="T7" fmla="*/ 577 h 366"/>
                <a:gd name="T8" fmla="*/ 835 w 377"/>
                <a:gd name="T9" fmla="*/ 169 h 366"/>
                <a:gd name="T10" fmla="*/ 1946 w 377"/>
                <a:gd name="T11" fmla="*/ 659 h 366"/>
                <a:gd name="T12" fmla="*/ 2652 w 377"/>
                <a:gd name="T13" fmla="*/ 717 h 366"/>
                <a:gd name="T14" fmla="*/ 3369 w 377"/>
                <a:gd name="T15" fmla="*/ 1303 h 366"/>
                <a:gd name="T16" fmla="*/ 3844 w 377"/>
                <a:gd name="T17" fmla="*/ 1908 h 366"/>
                <a:gd name="T18" fmla="*/ 3962 w 377"/>
                <a:gd name="T19" fmla="*/ 3091 h 366"/>
                <a:gd name="T20" fmla="*/ 4310 w 377"/>
                <a:gd name="T21" fmla="*/ 4622 h 366"/>
                <a:gd name="T22" fmla="*/ 4172 w 377"/>
                <a:gd name="T23" fmla="*/ 4970 h 366"/>
                <a:gd name="T24" fmla="*/ 3871 w 377"/>
                <a:gd name="T25" fmla="*/ 5127 h 366"/>
                <a:gd name="T26" fmla="*/ 3475 w 377"/>
                <a:gd name="T27" fmla="*/ 4900 h 366"/>
                <a:gd name="T28" fmla="*/ 3127 w 377"/>
                <a:gd name="T29" fmla="*/ 4820 h 366"/>
                <a:gd name="T30" fmla="*/ 2975 w 377"/>
                <a:gd name="T31" fmla="*/ 4425 h 366"/>
                <a:gd name="T32" fmla="*/ 2697 w 377"/>
                <a:gd name="T33" fmla="*/ 4244 h 366"/>
                <a:gd name="T34" fmla="*/ 1817 w 377"/>
                <a:gd name="T35" fmla="*/ 3848 h 366"/>
                <a:gd name="T36" fmla="*/ 916 w 377"/>
                <a:gd name="T37" fmla="*/ 4075 h 366"/>
                <a:gd name="T38" fmla="*/ 357 w 377"/>
                <a:gd name="T39" fmla="*/ 3091 h 366"/>
                <a:gd name="T40" fmla="*/ 25 w 377"/>
                <a:gd name="T41" fmla="*/ 2118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8" y="53"/>
                    <a:pt x="275" y="71"/>
                    <a:pt x="291" y="93"/>
                  </a:cubicBezTo>
                  <a:cubicBezTo>
                    <a:pt x="302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4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0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8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79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5" y="176"/>
                    <a:pt x="2" y="151"/>
                  </a:cubicBezTo>
                  <a:close/>
                </a:path>
              </a:pathLst>
            </a:custGeom>
            <a:solidFill>
              <a:srgbClr val="6BB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4">
              <a:extLst>
                <a:ext uri="{FF2B5EF4-FFF2-40B4-BE49-F238E27FC236}">
                  <a16:creationId xmlns:a16="http://schemas.microsoft.com/office/drawing/2014/main" id="{FE52E5F7-B195-40F5-BA12-7C1C9C234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814"/>
              <a:ext cx="616" cy="656"/>
            </a:xfrm>
            <a:custGeom>
              <a:avLst/>
              <a:gdLst>
                <a:gd name="T0" fmla="*/ 2518 w 272"/>
                <a:gd name="T1" fmla="*/ 687 h 272"/>
                <a:gd name="T2" fmla="*/ 1846 w 272"/>
                <a:gd name="T3" fmla="*/ 634 h 272"/>
                <a:gd name="T4" fmla="*/ 799 w 272"/>
                <a:gd name="T5" fmla="*/ 157 h 272"/>
                <a:gd name="T6" fmla="*/ 430 w 272"/>
                <a:gd name="T7" fmla="*/ 547 h 272"/>
                <a:gd name="T8" fmla="*/ 118 w 272"/>
                <a:gd name="T9" fmla="*/ 825 h 272"/>
                <a:gd name="T10" fmla="*/ 174 w 272"/>
                <a:gd name="T11" fmla="*/ 1372 h 272"/>
                <a:gd name="T12" fmla="*/ 25 w 272"/>
                <a:gd name="T13" fmla="*/ 2007 h 272"/>
                <a:gd name="T14" fmla="*/ 349 w 272"/>
                <a:gd name="T15" fmla="*/ 2921 h 272"/>
                <a:gd name="T16" fmla="*/ 815 w 272"/>
                <a:gd name="T17" fmla="*/ 3815 h 272"/>
                <a:gd name="T18" fmla="*/ 498 w 272"/>
                <a:gd name="T19" fmla="*/ 3280 h 272"/>
                <a:gd name="T20" fmla="*/ 1825 w 272"/>
                <a:gd name="T21" fmla="*/ 825 h 272"/>
                <a:gd name="T22" fmla="*/ 2754 w 272"/>
                <a:gd name="T23" fmla="*/ 873 h 272"/>
                <a:gd name="T24" fmla="*/ 3159 w 272"/>
                <a:gd name="T25" fmla="*/ 1191 h 272"/>
                <a:gd name="T26" fmla="*/ 2518 w 272"/>
                <a:gd name="T27" fmla="*/ 687 h 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2" h="272">
                  <a:moveTo>
                    <a:pt x="217" y="49"/>
                  </a:moveTo>
                  <a:cubicBezTo>
                    <a:pt x="196" y="47"/>
                    <a:pt x="179" y="53"/>
                    <a:pt x="159" y="45"/>
                  </a:cubicBezTo>
                  <a:cubicBezTo>
                    <a:pt x="126" y="32"/>
                    <a:pt x="108" y="0"/>
                    <a:pt x="69" y="11"/>
                  </a:cubicBezTo>
                  <a:cubicBezTo>
                    <a:pt x="56" y="15"/>
                    <a:pt x="46" y="26"/>
                    <a:pt x="37" y="39"/>
                  </a:cubicBezTo>
                  <a:cubicBezTo>
                    <a:pt x="32" y="48"/>
                    <a:pt x="14" y="49"/>
                    <a:pt x="10" y="59"/>
                  </a:cubicBezTo>
                  <a:cubicBezTo>
                    <a:pt x="6" y="70"/>
                    <a:pt x="17" y="90"/>
                    <a:pt x="15" y="98"/>
                  </a:cubicBezTo>
                  <a:cubicBezTo>
                    <a:pt x="11" y="113"/>
                    <a:pt x="0" y="128"/>
                    <a:pt x="2" y="143"/>
                  </a:cubicBezTo>
                  <a:cubicBezTo>
                    <a:pt x="6" y="166"/>
                    <a:pt x="26" y="188"/>
                    <a:pt x="30" y="208"/>
                  </a:cubicBezTo>
                  <a:cubicBezTo>
                    <a:pt x="35" y="232"/>
                    <a:pt x="44" y="263"/>
                    <a:pt x="70" y="272"/>
                  </a:cubicBezTo>
                  <a:cubicBezTo>
                    <a:pt x="59" y="265"/>
                    <a:pt x="46" y="246"/>
                    <a:pt x="43" y="234"/>
                  </a:cubicBezTo>
                  <a:cubicBezTo>
                    <a:pt x="14" y="135"/>
                    <a:pt x="97" y="29"/>
                    <a:pt x="157" y="59"/>
                  </a:cubicBezTo>
                  <a:cubicBezTo>
                    <a:pt x="178" y="67"/>
                    <a:pt x="216" y="60"/>
                    <a:pt x="237" y="62"/>
                  </a:cubicBezTo>
                  <a:cubicBezTo>
                    <a:pt x="247" y="63"/>
                    <a:pt x="264" y="80"/>
                    <a:pt x="272" y="85"/>
                  </a:cubicBezTo>
                  <a:cubicBezTo>
                    <a:pt x="258" y="65"/>
                    <a:pt x="242" y="51"/>
                    <a:pt x="217" y="49"/>
                  </a:cubicBezTo>
                  <a:close/>
                </a:path>
              </a:pathLst>
            </a:custGeom>
            <a:solidFill>
              <a:srgbClr val="C2D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5">
              <a:extLst>
                <a:ext uri="{FF2B5EF4-FFF2-40B4-BE49-F238E27FC236}">
                  <a16:creationId xmlns:a16="http://schemas.microsoft.com/office/drawing/2014/main" id="{63985444-9FAD-4A53-B971-E71450867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116"/>
              <a:ext cx="616" cy="523"/>
            </a:xfrm>
            <a:custGeom>
              <a:avLst/>
              <a:gdLst>
                <a:gd name="T0" fmla="*/ 0 w 272"/>
                <a:gd name="T1" fmla="*/ 2102 h 217"/>
                <a:gd name="T2" fmla="*/ 1112 w 272"/>
                <a:gd name="T3" fmla="*/ 1767 h 217"/>
                <a:gd name="T4" fmla="*/ 1651 w 272"/>
                <a:gd name="T5" fmla="*/ 2225 h 217"/>
                <a:gd name="T6" fmla="*/ 2000 w 272"/>
                <a:gd name="T7" fmla="*/ 2533 h 217"/>
                <a:gd name="T8" fmla="*/ 2231 w 272"/>
                <a:gd name="T9" fmla="*/ 2813 h 217"/>
                <a:gd name="T10" fmla="*/ 2600 w 272"/>
                <a:gd name="T11" fmla="*/ 2957 h 217"/>
                <a:gd name="T12" fmla="*/ 3103 w 272"/>
                <a:gd name="T13" fmla="*/ 2760 h 217"/>
                <a:gd name="T14" fmla="*/ 2903 w 272"/>
                <a:gd name="T15" fmla="*/ 1738 h 217"/>
                <a:gd name="T16" fmla="*/ 2681 w 272"/>
                <a:gd name="T17" fmla="*/ 684 h 217"/>
                <a:gd name="T18" fmla="*/ 2580 w 272"/>
                <a:gd name="T19" fmla="*/ 0 h 217"/>
                <a:gd name="T20" fmla="*/ 2570 w 272"/>
                <a:gd name="T21" fmla="*/ 742 h 217"/>
                <a:gd name="T22" fmla="*/ 2681 w 272"/>
                <a:gd name="T23" fmla="*/ 1986 h 217"/>
                <a:gd name="T24" fmla="*/ 2113 w 272"/>
                <a:gd name="T25" fmla="*/ 2196 h 217"/>
                <a:gd name="T26" fmla="*/ 1103 w 272"/>
                <a:gd name="T27" fmla="*/ 1412 h 217"/>
                <a:gd name="T28" fmla="*/ 0 w 272"/>
                <a:gd name="T29" fmla="*/ 2102 h 2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2" h="217">
                  <a:moveTo>
                    <a:pt x="0" y="150"/>
                  </a:moveTo>
                  <a:cubicBezTo>
                    <a:pt x="32" y="140"/>
                    <a:pt x="71" y="118"/>
                    <a:pt x="96" y="126"/>
                  </a:cubicBezTo>
                  <a:cubicBezTo>
                    <a:pt x="121" y="135"/>
                    <a:pt x="127" y="154"/>
                    <a:pt x="142" y="159"/>
                  </a:cubicBezTo>
                  <a:cubicBezTo>
                    <a:pt x="157" y="164"/>
                    <a:pt x="164" y="166"/>
                    <a:pt x="172" y="181"/>
                  </a:cubicBezTo>
                  <a:cubicBezTo>
                    <a:pt x="179" y="196"/>
                    <a:pt x="177" y="201"/>
                    <a:pt x="192" y="201"/>
                  </a:cubicBezTo>
                  <a:cubicBezTo>
                    <a:pt x="207" y="201"/>
                    <a:pt x="212" y="206"/>
                    <a:pt x="224" y="211"/>
                  </a:cubicBezTo>
                  <a:cubicBezTo>
                    <a:pt x="237" y="216"/>
                    <a:pt x="262" y="217"/>
                    <a:pt x="267" y="197"/>
                  </a:cubicBezTo>
                  <a:cubicBezTo>
                    <a:pt x="272" y="177"/>
                    <a:pt x="260" y="145"/>
                    <a:pt x="250" y="124"/>
                  </a:cubicBezTo>
                  <a:cubicBezTo>
                    <a:pt x="240" y="103"/>
                    <a:pt x="227" y="81"/>
                    <a:pt x="231" y="49"/>
                  </a:cubicBezTo>
                  <a:cubicBezTo>
                    <a:pt x="234" y="16"/>
                    <a:pt x="227" y="5"/>
                    <a:pt x="222" y="0"/>
                  </a:cubicBezTo>
                  <a:cubicBezTo>
                    <a:pt x="228" y="19"/>
                    <a:pt x="223" y="23"/>
                    <a:pt x="221" y="53"/>
                  </a:cubicBezTo>
                  <a:cubicBezTo>
                    <a:pt x="218" y="83"/>
                    <a:pt x="228" y="109"/>
                    <a:pt x="231" y="142"/>
                  </a:cubicBezTo>
                  <a:cubicBezTo>
                    <a:pt x="233" y="176"/>
                    <a:pt x="203" y="176"/>
                    <a:pt x="182" y="157"/>
                  </a:cubicBezTo>
                  <a:cubicBezTo>
                    <a:pt x="161" y="139"/>
                    <a:pt x="126" y="96"/>
                    <a:pt x="95" y="101"/>
                  </a:cubicBezTo>
                  <a:cubicBezTo>
                    <a:pt x="63" y="106"/>
                    <a:pt x="12" y="151"/>
                    <a:pt x="0" y="150"/>
                  </a:cubicBezTo>
                  <a:close/>
                </a:path>
              </a:pathLst>
            </a:custGeom>
            <a:solidFill>
              <a:srgbClr val="009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6">
              <a:extLst>
                <a:ext uri="{FF2B5EF4-FFF2-40B4-BE49-F238E27FC236}">
                  <a16:creationId xmlns:a16="http://schemas.microsoft.com/office/drawing/2014/main" id="{F78BCAEC-FE26-4141-A714-84757725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870"/>
              <a:ext cx="233" cy="345"/>
            </a:xfrm>
            <a:custGeom>
              <a:avLst/>
              <a:gdLst>
                <a:gd name="T0" fmla="*/ 624 w 103"/>
                <a:gd name="T1" fmla="*/ 29 h 143"/>
                <a:gd name="T2" fmla="*/ 337 w 103"/>
                <a:gd name="T3" fmla="*/ 408 h 143"/>
                <a:gd name="T4" fmla="*/ 118 w 103"/>
                <a:gd name="T5" fmla="*/ 787 h 143"/>
                <a:gd name="T6" fmla="*/ 149 w 103"/>
                <a:gd name="T7" fmla="*/ 1066 h 143"/>
                <a:gd name="T8" fmla="*/ 81 w 103"/>
                <a:gd name="T9" fmla="*/ 1363 h 143"/>
                <a:gd name="T10" fmla="*/ 118 w 103"/>
                <a:gd name="T11" fmla="*/ 2007 h 143"/>
                <a:gd name="T12" fmla="*/ 81 w 103"/>
                <a:gd name="T13" fmla="*/ 1660 h 143"/>
                <a:gd name="T14" fmla="*/ 210 w 103"/>
                <a:gd name="T15" fmla="*/ 1293 h 143"/>
                <a:gd name="T16" fmla="*/ 461 w 103"/>
                <a:gd name="T17" fmla="*/ 745 h 143"/>
                <a:gd name="T18" fmla="*/ 1192 w 103"/>
                <a:gd name="T19" fmla="*/ 280 h 143"/>
                <a:gd name="T20" fmla="*/ 891 w 103"/>
                <a:gd name="T21" fmla="*/ 140 h 143"/>
                <a:gd name="T22" fmla="*/ 649 w 103"/>
                <a:gd name="T23" fmla="*/ 0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43">
                  <a:moveTo>
                    <a:pt x="54" y="2"/>
                  </a:moveTo>
                  <a:cubicBezTo>
                    <a:pt x="41" y="6"/>
                    <a:pt x="37" y="20"/>
                    <a:pt x="29" y="29"/>
                  </a:cubicBezTo>
                  <a:cubicBezTo>
                    <a:pt x="19" y="39"/>
                    <a:pt x="8" y="39"/>
                    <a:pt x="10" y="56"/>
                  </a:cubicBezTo>
                  <a:cubicBezTo>
                    <a:pt x="12" y="64"/>
                    <a:pt x="14" y="68"/>
                    <a:pt x="13" y="76"/>
                  </a:cubicBezTo>
                  <a:cubicBezTo>
                    <a:pt x="11" y="84"/>
                    <a:pt x="8" y="90"/>
                    <a:pt x="7" y="97"/>
                  </a:cubicBezTo>
                  <a:cubicBezTo>
                    <a:pt x="4" y="109"/>
                    <a:pt x="0" y="134"/>
                    <a:pt x="10" y="143"/>
                  </a:cubicBezTo>
                  <a:cubicBezTo>
                    <a:pt x="9" y="135"/>
                    <a:pt x="6" y="127"/>
                    <a:pt x="7" y="118"/>
                  </a:cubicBezTo>
                  <a:cubicBezTo>
                    <a:pt x="8" y="108"/>
                    <a:pt x="14" y="100"/>
                    <a:pt x="18" y="92"/>
                  </a:cubicBezTo>
                  <a:cubicBezTo>
                    <a:pt x="25" y="79"/>
                    <a:pt x="30" y="64"/>
                    <a:pt x="40" y="53"/>
                  </a:cubicBezTo>
                  <a:cubicBezTo>
                    <a:pt x="55" y="35"/>
                    <a:pt x="79" y="20"/>
                    <a:pt x="103" y="20"/>
                  </a:cubicBezTo>
                  <a:cubicBezTo>
                    <a:pt x="94" y="17"/>
                    <a:pt x="84" y="16"/>
                    <a:pt x="77" y="10"/>
                  </a:cubicBezTo>
                  <a:cubicBezTo>
                    <a:pt x="69" y="3"/>
                    <a:pt x="68" y="0"/>
                    <a:pt x="56" y="0"/>
                  </a:cubicBezTo>
                </a:path>
              </a:pathLst>
            </a:custGeom>
            <a:solidFill>
              <a:srgbClr val="D7E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17">
              <a:extLst>
                <a:ext uri="{FF2B5EF4-FFF2-40B4-BE49-F238E27FC236}">
                  <a16:creationId xmlns:a16="http://schemas.microsoft.com/office/drawing/2014/main" id="{113A4FA1-C859-43E8-9842-74631A72D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896"/>
              <a:ext cx="136" cy="152"/>
            </a:xfrm>
            <a:custGeom>
              <a:avLst/>
              <a:gdLst>
                <a:gd name="T0" fmla="*/ 118 w 60"/>
                <a:gd name="T1" fmla="*/ 466 h 63"/>
                <a:gd name="T2" fmla="*/ 45 w 60"/>
                <a:gd name="T3" fmla="*/ 885 h 63"/>
                <a:gd name="T4" fmla="*/ 324 w 60"/>
                <a:gd name="T5" fmla="*/ 309 h 63"/>
                <a:gd name="T6" fmla="*/ 698 w 60"/>
                <a:gd name="T7" fmla="*/ 58 h 63"/>
                <a:gd name="T8" fmla="*/ 175 w 60"/>
                <a:gd name="T9" fmla="*/ 37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10" y="33"/>
                  </a:moveTo>
                  <a:cubicBezTo>
                    <a:pt x="5" y="39"/>
                    <a:pt x="0" y="56"/>
                    <a:pt x="4" y="63"/>
                  </a:cubicBezTo>
                  <a:cubicBezTo>
                    <a:pt x="12" y="49"/>
                    <a:pt x="15" y="34"/>
                    <a:pt x="28" y="22"/>
                  </a:cubicBezTo>
                  <a:cubicBezTo>
                    <a:pt x="36" y="16"/>
                    <a:pt x="50" y="5"/>
                    <a:pt x="60" y="4"/>
                  </a:cubicBezTo>
                  <a:cubicBezTo>
                    <a:pt x="44" y="0"/>
                    <a:pt x="25" y="16"/>
                    <a:pt x="15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18">
              <a:extLst>
                <a:ext uri="{FF2B5EF4-FFF2-40B4-BE49-F238E27FC236}">
                  <a16:creationId xmlns:a16="http://schemas.microsoft.com/office/drawing/2014/main" id="{995838B7-47E8-4709-A9CA-B5C20416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060"/>
              <a:ext cx="52" cy="32"/>
            </a:xfrm>
            <a:custGeom>
              <a:avLst/>
              <a:gdLst>
                <a:gd name="T0" fmla="*/ 183 w 23"/>
                <a:gd name="T1" fmla="*/ 0 h 13"/>
                <a:gd name="T2" fmla="*/ 210 w 23"/>
                <a:gd name="T3" fmla="*/ 4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">
                  <a:moveTo>
                    <a:pt x="16" y="0"/>
                  </a:moveTo>
                  <a:cubicBezTo>
                    <a:pt x="0" y="11"/>
                    <a:pt x="23" y="1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9">
              <a:extLst>
                <a:ext uri="{FF2B5EF4-FFF2-40B4-BE49-F238E27FC236}">
                  <a16:creationId xmlns:a16="http://schemas.microsoft.com/office/drawing/2014/main" id="{665913D2-5099-4354-8C48-C804CC68A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475"/>
              <a:ext cx="238" cy="150"/>
            </a:xfrm>
            <a:custGeom>
              <a:avLst/>
              <a:gdLst>
                <a:gd name="T0" fmla="*/ 0 w 105"/>
                <a:gd name="T1" fmla="*/ 269 h 62"/>
                <a:gd name="T2" fmla="*/ 211 w 105"/>
                <a:gd name="T3" fmla="*/ 651 h 62"/>
                <a:gd name="T4" fmla="*/ 442 w 105"/>
                <a:gd name="T5" fmla="*/ 651 h 62"/>
                <a:gd name="T6" fmla="*/ 673 w 105"/>
                <a:gd name="T7" fmla="*/ 767 h 62"/>
                <a:gd name="T8" fmla="*/ 1059 w 105"/>
                <a:gd name="T9" fmla="*/ 750 h 62"/>
                <a:gd name="T10" fmla="*/ 1022 w 105"/>
                <a:gd name="T11" fmla="*/ 0 h 62"/>
                <a:gd name="T12" fmla="*/ 755 w 105"/>
                <a:gd name="T13" fmla="*/ 680 h 62"/>
                <a:gd name="T14" fmla="*/ 451 w 105"/>
                <a:gd name="T15" fmla="*/ 549 h 62"/>
                <a:gd name="T16" fmla="*/ 138 w 105"/>
                <a:gd name="T17" fmla="*/ 35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62">
                  <a:moveTo>
                    <a:pt x="0" y="19"/>
                  </a:moveTo>
                  <a:cubicBezTo>
                    <a:pt x="9" y="26"/>
                    <a:pt x="7" y="42"/>
                    <a:pt x="18" y="46"/>
                  </a:cubicBezTo>
                  <a:cubicBezTo>
                    <a:pt x="24" y="49"/>
                    <a:pt x="32" y="45"/>
                    <a:pt x="38" y="46"/>
                  </a:cubicBezTo>
                  <a:cubicBezTo>
                    <a:pt x="44" y="48"/>
                    <a:pt x="51" y="52"/>
                    <a:pt x="58" y="54"/>
                  </a:cubicBezTo>
                  <a:cubicBezTo>
                    <a:pt x="69" y="57"/>
                    <a:pt x="81" y="62"/>
                    <a:pt x="91" y="53"/>
                  </a:cubicBezTo>
                  <a:cubicBezTo>
                    <a:pt x="105" y="40"/>
                    <a:pt x="96" y="13"/>
                    <a:pt x="88" y="0"/>
                  </a:cubicBezTo>
                  <a:cubicBezTo>
                    <a:pt x="91" y="21"/>
                    <a:pt x="96" y="51"/>
                    <a:pt x="65" y="48"/>
                  </a:cubicBezTo>
                  <a:cubicBezTo>
                    <a:pt x="56" y="47"/>
                    <a:pt x="48" y="41"/>
                    <a:pt x="39" y="39"/>
                  </a:cubicBezTo>
                  <a:cubicBezTo>
                    <a:pt x="30" y="38"/>
                    <a:pt x="18" y="35"/>
                    <a:pt x="12" y="25"/>
                  </a:cubicBezTo>
                </a:path>
              </a:pathLst>
            </a:custGeom>
            <a:solidFill>
              <a:srgbClr val="007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20">
              <a:extLst>
                <a:ext uri="{FF2B5EF4-FFF2-40B4-BE49-F238E27FC236}">
                  <a16:creationId xmlns:a16="http://schemas.microsoft.com/office/drawing/2014/main" id="{74A9D37B-4518-489A-9C40-69DF690D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790"/>
              <a:ext cx="853" cy="883"/>
            </a:xfrm>
            <a:custGeom>
              <a:avLst/>
              <a:gdLst>
                <a:gd name="T0" fmla="*/ 25 w 377"/>
                <a:gd name="T1" fmla="*/ 2118 h 366"/>
                <a:gd name="T2" fmla="*/ 174 w 377"/>
                <a:gd name="T3" fmla="*/ 1462 h 366"/>
                <a:gd name="T4" fmla="*/ 118 w 377"/>
                <a:gd name="T5" fmla="*/ 873 h 366"/>
                <a:gd name="T6" fmla="*/ 450 w 377"/>
                <a:gd name="T7" fmla="*/ 577 h 366"/>
                <a:gd name="T8" fmla="*/ 835 w 377"/>
                <a:gd name="T9" fmla="*/ 169 h 366"/>
                <a:gd name="T10" fmla="*/ 1946 w 377"/>
                <a:gd name="T11" fmla="*/ 659 h 366"/>
                <a:gd name="T12" fmla="*/ 2652 w 377"/>
                <a:gd name="T13" fmla="*/ 717 h 366"/>
                <a:gd name="T14" fmla="*/ 3369 w 377"/>
                <a:gd name="T15" fmla="*/ 1303 h 366"/>
                <a:gd name="T16" fmla="*/ 3844 w 377"/>
                <a:gd name="T17" fmla="*/ 1908 h 366"/>
                <a:gd name="T18" fmla="*/ 3962 w 377"/>
                <a:gd name="T19" fmla="*/ 3091 h 366"/>
                <a:gd name="T20" fmla="*/ 4310 w 377"/>
                <a:gd name="T21" fmla="*/ 4622 h 366"/>
                <a:gd name="T22" fmla="*/ 4172 w 377"/>
                <a:gd name="T23" fmla="*/ 4970 h 366"/>
                <a:gd name="T24" fmla="*/ 3871 w 377"/>
                <a:gd name="T25" fmla="*/ 5127 h 366"/>
                <a:gd name="T26" fmla="*/ 3475 w 377"/>
                <a:gd name="T27" fmla="*/ 4900 h 366"/>
                <a:gd name="T28" fmla="*/ 3127 w 377"/>
                <a:gd name="T29" fmla="*/ 4820 h 366"/>
                <a:gd name="T30" fmla="*/ 2975 w 377"/>
                <a:gd name="T31" fmla="*/ 4425 h 366"/>
                <a:gd name="T32" fmla="*/ 2697 w 377"/>
                <a:gd name="T33" fmla="*/ 4244 h 366"/>
                <a:gd name="T34" fmla="*/ 1817 w 377"/>
                <a:gd name="T35" fmla="*/ 3848 h 366"/>
                <a:gd name="T36" fmla="*/ 916 w 377"/>
                <a:gd name="T37" fmla="*/ 4075 h 366"/>
                <a:gd name="T38" fmla="*/ 357 w 377"/>
                <a:gd name="T39" fmla="*/ 3091 h 366"/>
                <a:gd name="T40" fmla="*/ 25 w 377"/>
                <a:gd name="T41" fmla="*/ 2118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8" y="53"/>
                    <a:pt x="275" y="71"/>
                    <a:pt x="291" y="93"/>
                  </a:cubicBezTo>
                  <a:cubicBezTo>
                    <a:pt x="302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4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0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8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79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5" y="176"/>
                    <a:pt x="2" y="15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21">
            <a:extLst>
              <a:ext uri="{FF2B5EF4-FFF2-40B4-BE49-F238E27FC236}">
                <a16:creationId xmlns:a16="http://schemas.microsoft.com/office/drawing/2014/main" id="{D31E85AA-006A-4F41-B663-09528CEFDA66}"/>
              </a:ext>
            </a:extLst>
          </p:cNvPr>
          <p:cNvGrpSpPr>
            <a:grpSpLocks/>
          </p:cNvGrpSpPr>
          <p:nvPr/>
        </p:nvGrpSpPr>
        <p:grpSpPr bwMode="auto">
          <a:xfrm>
            <a:off x="6205538" y="1398588"/>
            <a:ext cx="1354137" cy="1400175"/>
            <a:chOff x="2949" y="793"/>
            <a:chExt cx="853" cy="882"/>
          </a:xfrm>
        </p:grpSpPr>
        <p:sp>
          <p:nvSpPr>
            <p:cNvPr id="35938" name="Freeform 22">
              <a:extLst>
                <a:ext uri="{FF2B5EF4-FFF2-40B4-BE49-F238E27FC236}">
                  <a16:creationId xmlns:a16="http://schemas.microsoft.com/office/drawing/2014/main" id="{8B476237-01FA-4324-800D-4930BDAA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793"/>
              <a:ext cx="853" cy="882"/>
            </a:xfrm>
            <a:custGeom>
              <a:avLst/>
              <a:gdLst>
                <a:gd name="T0" fmla="*/ 25 w 377"/>
                <a:gd name="T1" fmla="*/ 2113 h 366"/>
                <a:gd name="T2" fmla="*/ 174 w 377"/>
                <a:gd name="T3" fmla="*/ 1458 h 366"/>
                <a:gd name="T4" fmla="*/ 118 w 377"/>
                <a:gd name="T5" fmla="*/ 865 h 366"/>
                <a:gd name="T6" fmla="*/ 450 w 377"/>
                <a:gd name="T7" fmla="*/ 576 h 366"/>
                <a:gd name="T8" fmla="*/ 835 w 377"/>
                <a:gd name="T9" fmla="*/ 169 h 366"/>
                <a:gd name="T10" fmla="*/ 1946 w 377"/>
                <a:gd name="T11" fmla="*/ 655 h 366"/>
                <a:gd name="T12" fmla="*/ 2652 w 377"/>
                <a:gd name="T13" fmla="*/ 713 h 366"/>
                <a:gd name="T14" fmla="*/ 3369 w 377"/>
                <a:gd name="T15" fmla="*/ 1301 h 366"/>
                <a:gd name="T16" fmla="*/ 3844 w 377"/>
                <a:gd name="T17" fmla="*/ 1904 h 366"/>
                <a:gd name="T18" fmla="*/ 3962 w 377"/>
                <a:gd name="T19" fmla="*/ 3077 h 366"/>
                <a:gd name="T20" fmla="*/ 4310 w 377"/>
                <a:gd name="T21" fmla="*/ 4605 h 366"/>
                <a:gd name="T22" fmla="*/ 4172 w 377"/>
                <a:gd name="T23" fmla="*/ 4955 h 366"/>
                <a:gd name="T24" fmla="*/ 3871 w 377"/>
                <a:gd name="T25" fmla="*/ 5111 h 366"/>
                <a:gd name="T26" fmla="*/ 3475 w 377"/>
                <a:gd name="T27" fmla="*/ 4885 h 366"/>
                <a:gd name="T28" fmla="*/ 3127 w 377"/>
                <a:gd name="T29" fmla="*/ 4803 h 366"/>
                <a:gd name="T30" fmla="*/ 2975 w 377"/>
                <a:gd name="T31" fmla="*/ 4408 h 366"/>
                <a:gd name="T32" fmla="*/ 2697 w 377"/>
                <a:gd name="T33" fmla="*/ 4227 h 366"/>
                <a:gd name="T34" fmla="*/ 1817 w 377"/>
                <a:gd name="T35" fmla="*/ 3832 h 366"/>
                <a:gd name="T36" fmla="*/ 916 w 377"/>
                <a:gd name="T37" fmla="*/ 4058 h 366"/>
                <a:gd name="T38" fmla="*/ 357 w 377"/>
                <a:gd name="T39" fmla="*/ 3077 h 366"/>
                <a:gd name="T40" fmla="*/ 25 w 377"/>
                <a:gd name="T41" fmla="*/ 2113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7" y="53"/>
                    <a:pt x="275" y="71"/>
                    <a:pt x="291" y="93"/>
                  </a:cubicBezTo>
                  <a:cubicBezTo>
                    <a:pt x="302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4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0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8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79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5" y="176"/>
                    <a:pt x="2" y="151"/>
                  </a:cubicBezTo>
                  <a:close/>
                </a:path>
              </a:pathLst>
            </a:custGeom>
            <a:solidFill>
              <a:srgbClr val="E49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23">
              <a:extLst>
                <a:ext uri="{FF2B5EF4-FFF2-40B4-BE49-F238E27FC236}">
                  <a16:creationId xmlns:a16="http://schemas.microsoft.com/office/drawing/2014/main" id="{0DC49AB9-86AB-4E73-AC2A-BFFE90E3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817"/>
              <a:ext cx="616" cy="656"/>
            </a:xfrm>
            <a:custGeom>
              <a:avLst/>
              <a:gdLst>
                <a:gd name="T0" fmla="*/ 2518 w 272"/>
                <a:gd name="T1" fmla="*/ 687 h 272"/>
                <a:gd name="T2" fmla="*/ 1837 w 272"/>
                <a:gd name="T3" fmla="*/ 634 h 272"/>
                <a:gd name="T4" fmla="*/ 799 w 272"/>
                <a:gd name="T5" fmla="*/ 157 h 272"/>
                <a:gd name="T6" fmla="*/ 430 w 272"/>
                <a:gd name="T7" fmla="*/ 547 h 272"/>
                <a:gd name="T8" fmla="*/ 118 w 272"/>
                <a:gd name="T9" fmla="*/ 825 h 272"/>
                <a:gd name="T10" fmla="*/ 174 w 272"/>
                <a:gd name="T11" fmla="*/ 1372 h 272"/>
                <a:gd name="T12" fmla="*/ 25 w 272"/>
                <a:gd name="T13" fmla="*/ 2007 h 272"/>
                <a:gd name="T14" fmla="*/ 349 w 272"/>
                <a:gd name="T15" fmla="*/ 2921 h 272"/>
                <a:gd name="T16" fmla="*/ 815 w 272"/>
                <a:gd name="T17" fmla="*/ 3815 h 272"/>
                <a:gd name="T18" fmla="*/ 498 w 272"/>
                <a:gd name="T19" fmla="*/ 3280 h 272"/>
                <a:gd name="T20" fmla="*/ 1825 w 272"/>
                <a:gd name="T21" fmla="*/ 825 h 272"/>
                <a:gd name="T22" fmla="*/ 2738 w 272"/>
                <a:gd name="T23" fmla="*/ 873 h 272"/>
                <a:gd name="T24" fmla="*/ 3159 w 272"/>
                <a:gd name="T25" fmla="*/ 1191 h 272"/>
                <a:gd name="T26" fmla="*/ 2518 w 272"/>
                <a:gd name="T27" fmla="*/ 687 h 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2" h="272">
                  <a:moveTo>
                    <a:pt x="217" y="49"/>
                  </a:moveTo>
                  <a:cubicBezTo>
                    <a:pt x="196" y="47"/>
                    <a:pt x="179" y="53"/>
                    <a:pt x="158" y="45"/>
                  </a:cubicBezTo>
                  <a:cubicBezTo>
                    <a:pt x="126" y="32"/>
                    <a:pt x="108" y="0"/>
                    <a:pt x="69" y="11"/>
                  </a:cubicBezTo>
                  <a:cubicBezTo>
                    <a:pt x="56" y="15"/>
                    <a:pt x="46" y="26"/>
                    <a:pt x="37" y="39"/>
                  </a:cubicBezTo>
                  <a:cubicBezTo>
                    <a:pt x="32" y="48"/>
                    <a:pt x="14" y="49"/>
                    <a:pt x="10" y="59"/>
                  </a:cubicBezTo>
                  <a:cubicBezTo>
                    <a:pt x="6" y="70"/>
                    <a:pt x="17" y="90"/>
                    <a:pt x="15" y="98"/>
                  </a:cubicBezTo>
                  <a:cubicBezTo>
                    <a:pt x="11" y="113"/>
                    <a:pt x="0" y="128"/>
                    <a:pt x="2" y="143"/>
                  </a:cubicBezTo>
                  <a:cubicBezTo>
                    <a:pt x="6" y="166"/>
                    <a:pt x="26" y="188"/>
                    <a:pt x="30" y="208"/>
                  </a:cubicBezTo>
                  <a:cubicBezTo>
                    <a:pt x="35" y="232"/>
                    <a:pt x="44" y="263"/>
                    <a:pt x="70" y="272"/>
                  </a:cubicBezTo>
                  <a:cubicBezTo>
                    <a:pt x="59" y="265"/>
                    <a:pt x="46" y="246"/>
                    <a:pt x="43" y="234"/>
                  </a:cubicBezTo>
                  <a:cubicBezTo>
                    <a:pt x="14" y="135"/>
                    <a:pt x="97" y="29"/>
                    <a:pt x="157" y="59"/>
                  </a:cubicBezTo>
                  <a:cubicBezTo>
                    <a:pt x="178" y="67"/>
                    <a:pt x="216" y="60"/>
                    <a:pt x="236" y="62"/>
                  </a:cubicBezTo>
                  <a:cubicBezTo>
                    <a:pt x="247" y="63"/>
                    <a:pt x="264" y="80"/>
                    <a:pt x="272" y="85"/>
                  </a:cubicBezTo>
                  <a:cubicBezTo>
                    <a:pt x="258" y="65"/>
                    <a:pt x="242" y="51"/>
                    <a:pt x="217" y="49"/>
                  </a:cubicBezTo>
                  <a:close/>
                </a:path>
              </a:pathLst>
            </a:custGeom>
            <a:solidFill>
              <a:srgbClr val="F0C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24">
              <a:extLst>
                <a:ext uri="{FF2B5EF4-FFF2-40B4-BE49-F238E27FC236}">
                  <a16:creationId xmlns:a16="http://schemas.microsoft.com/office/drawing/2014/main" id="{800CB5D1-6268-451D-B8F9-CD5297740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118"/>
              <a:ext cx="616" cy="524"/>
            </a:xfrm>
            <a:custGeom>
              <a:avLst/>
              <a:gdLst>
                <a:gd name="T0" fmla="*/ 0 w 272"/>
                <a:gd name="T1" fmla="*/ 2110 h 217"/>
                <a:gd name="T2" fmla="*/ 1112 w 272"/>
                <a:gd name="T3" fmla="*/ 1772 h 217"/>
                <a:gd name="T4" fmla="*/ 1651 w 272"/>
                <a:gd name="T5" fmla="*/ 2238 h 217"/>
                <a:gd name="T6" fmla="*/ 2000 w 272"/>
                <a:gd name="T7" fmla="*/ 2548 h 217"/>
                <a:gd name="T8" fmla="*/ 2231 w 272"/>
                <a:gd name="T9" fmla="*/ 2828 h 217"/>
                <a:gd name="T10" fmla="*/ 2600 w 272"/>
                <a:gd name="T11" fmla="*/ 2975 h 217"/>
                <a:gd name="T12" fmla="*/ 3103 w 272"/>
                <a:gd name="T13" fmla="*/ 2775 h 217"/>
                <a:gd name="T14" fmla="*/ 2903 w 272"/>
                <a:gd name="T15" fmla="*/ 1743 h 217"/>
                <a:gd name="T16" fmla="*/ 2672 w 272"/>
                <a:gd name="T17" fmla="*/ 688 h 217"/>
                <a:gd name="T18" fmla="*/ 2580 w 272"/>
                <a:gd name="T19" fmla="*/ 0 h 217"/>
                <a:gd name="T20" fmla="*/ 2555 w 272"/>
                <a:gd name="T21" fmla="*/ 746 h 217"/>
                <a:gd name="T22" fmla="*/ 2672 w 272"/>
                <a:gd name="T23" fmla="*/ 1999 h 217"/>
                <a:gd name="T24" fmla="*/ 2113 w 272"/>
                <a:gd name="T25" fmla="*/ 2209 h 217"/>
                <a:gd name="T26" fmla="*/ 1092 w 272"/>
                <a:gd name="T27" fmla="*/ 1422 h 217"/>
                <a:gd name="T28" fmla="*/ 0 w 272"/>
                <a:gd name="T29" fmla="*/ 2110 h 2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2" h="217">
                  <a:moveTo>
                    <a:pt x="0" y="150"/>
                  </a:moveTo>
                  <a:cubicBezTo>
                    <a:pt x="32" y="140"/>
                    <a:pt x="71" y="118"/>
                    <a:pt x="96" y="126"/>
                  </a:cubicBezTo>
                  <a:cubicBezTo>
                    <a:pt x="121" y="135"/>
                    <a:pt x="127" y="154"/>
                    <a:pt x="142" y="159"/>
                  </a:cubicBezTo>
                  <a:cubicBezTo>
                    <a:pt x="157" y="164"/>
                    <a:pt x="164" y="166"/>
                    <a:pt x="172" y="181"/>
                  </a:cubicBezTo>
                  <a:cubicBezTo>
                    <a:pt x="179" y="196"/>
                    <a:pt x="177" y="201"/>
                    <a:pt x="192" y="201"/>
                  </a:cubicBezTo>
                  <a:cubicBezTo>
                    <a:pt x="207" y="201"/>
                    <a:pt x="212" y="206"/>
                    <a:pt x="224" y="211"/>
                  </a:cubicBezTo>
                  <a:cubicBezTo>
                    <a:pt x="237" y="216"/>
                    <a:pt x="262" y="217"/>
                    <a:pt x="267" y="197"/>
                  </a:cubicBezTo>
                  <a:cubicBezTo>
                    <a:pt x="272" y="177"/>
                    <a:pt x="260" y="145"/>
                    <a:pt x="250" y="124"/>
                  </a:cubicBezTo>
                  <a:cubicBezTo>
                    <a:pt x="240" y="103"/>
                    <a:pt x="227" y="81"/>
                    <a:pt x="230" y="49"/>
                  </a:cubicBezTo>
                  <a:cubicBezTo>
                    <a:pt x="234" y="16"/>
                    <a:pt x="227" y="5"/>
                    <a:pt x="222" y="0"/>
                  </a:cubicBezTo>
                  <a:cubicBezTo>
                    <a:pt x="228" y="19"/>
                    <a:pt x="223" y="23"/>
                    <a:pt x="220" y="53"/>
                  </a:cubicBezTo>
                  <a:cubicBezTo>
                    <a:pt x="218" y="83"/>
                    <a:pt x="228" y="109"/>
                    <a:pt x="230" y="142"/>
                  </a:cubicBezTo>
                  <a:cubicBezTo>
                    <a:pt x="233" y="176"/>
                    <a:pt x="203" y="176"/>
                    <a:pt x="182" y="157"/>
                  </a:cubicBezTo>
                  <a:cubicBezTo>
                    <a:pt x="161" y="139"/>
                    <a:pt x="126" y="96"/>
                    <a:pt x="94" y="101"/>
                  </a:cubicBezTo>
                  <a:cubicBezTo>
                    <a:pt x="63" y="106"/>
                    <a:pt x="12" y="151"/>
                    <a:pt x="0" y="150"/>
                  </a:cubicBezTo>
                  <a:close/>
                </a:path>
              </a:pathLst>
            </a:custGeom>
            <a:solidFill>
              <a:srgbClr val="DC7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25">
              <a:extLst>
                <a:ext uri="{FF2B5EF4-FFF2-40B4-BE49-F238E27FC236}">
                  <a16:creationId xmlns:a16="http://schemas.microsoft.com/office/drawing/2014/main" id="{E956A4CC-7151-4676-9967-E02C680C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872"/>
              <a:ext cx="233" cy="345"/>
            </a:xfrm>
            <a:custGeom>
              <a:avLst/>
              <a:gdLst>
                <a:gd name="T0" fmla="*/ 624 w 103"/>
                <a:gd name="T1" fmla="*/ 29 h 143"/>
                <a:gd name="T2" fmla="*/ 337 w 103"/>
                <a:gd name="T3" fmla="*/ 408 h 143"/>
                <a:gd name="T4" fmla="*/ 118 w 103"/>
                <a:gd name="T5" fmla="*/ 787 h 143"/>
                <a:gd name="T6" fmla="*/ 149 w 103"/>
                <a:gd name="T7" fmla="*/ 1066 h 143"/>
                <a:gd name="T8" fmla="*/ 81 w 103"/>
                <a:gd name="T9" fmla="*/ 1363 h 143"/>
                <a:gd name="T10" fmla="*/ 118 w 103"/>
                <a:gd name="T11" fmla="*/ 2007 h 143"/>
                <a:gd name="T12" fmla="*/ 81 w 103"/>
                <a:gd name="T13" fmla="*/ 1660 h 143"/>
                <a:gd name="T14" fmla="*/ 210 w 103"/>
                <a:gd name="T15" fmla="*/ 1293 h 143"/>
                <a:gd name="T16" fmla="*/ 461 w 103"/>
                <a:gd name="T17" fmla="*/ 745 h 143"/>
                <a:gd name="T18" fmla="*/ 1192 w 103"/>
                <a:gd name="T19" fmla="*/ 280 h 143"/>
                <a:gd name="T20" fmla="*/ 891 w 103"/>
                <a:gd name="T21" fmla="*/ 140 h 143"/>
                <a:gd name="T22" fmla="*/ 649 w 103"/>
                <a:gd name="T23" fmla="*/ 0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43">
                  <a:moveTo>
                    <a:pt x="54" y="2"/>
                  </a:moveTo>
                  <a:cubicBezTo>
                    <a:pt x="40" y="6"/>
                    <a:pt x="37" y="20"/>
                    <a:pt x="29" y="29"/>
                  </a:cubicBezTo>
                  <a:cubicBezTo>
                    <a:pt x="19" y="39"/>
                    <a:pt x="8" y="39"/>
                    <a:pt x="10" y="56"/>
                  </a:cubicBezTo>
                  <a:cubicBezTo>
                    <a:pt x="12" y="64"/>
                    <a:pt x="14" y="68"/>
                    <a:pt x="13" y="76"/>
                  </a:cubicBezTo>
                  <a:cubicBezTo>
                    <a:pt x="11" y="84"/>
                    <a:pt x="8" y="90"/>
                    <a:pt x="7" y="97"/>
                  </a:cubicBezTo>
                  <a:cubicBezTo>
                    <a:pt x="4" y="109"/>
                    <a:pt x="0" y="134"/>
                    <a:pt x="10" y="143"/>
                  </a:cubicBezTo>
                  <a:cubicBezTo>
                    <a:pt x="9" y="135"/>
                    <a:pt x="6" y="127"/>
                    <a:pt x="7" y="118"/>
                  </a:cubicBezTo>
                  <a:cubicBezTo>
                    <a:pt x="8" y="108"/>
                    <a:pt x="14" y="100"/>
                    <a:pt x="18" y="92"/>
                  </a:cubicBezTo>
                  <a:cubicBezTo>
                    <a:pt x="25" y="79"/>
                    <a:pt x="30" y="64"/>
                    <a:pt x="40" y="53"/>
                  </a:cubicBezTo>
                  <a:cubicBezTo>
                    <a:pt x="55" y="35"/>
                    <a:pt x="79" y="20"/>
                    <a:pt x="103" y="20"/>
                  </a:cubicBezTo>
                  <a:cubicBezTo>
                    <a:pt x="94" y="17"/>
                    <a:pt x="84" y="16"/>
                    <a:pt x="77" y="10"/>
                  </a:cubicBezTo>
                  <a:cubicBezTo>
                    <a:pt x="69" y="3"/>
                    <a:pt x="68" y="0"/>
                    <a:pt x="56" y="0"/>
                  </a:cubicBezTo>
                </a:path>
              </a:pathLst>
            </a:custGeom>
            <a:solidFill>
              <a:srgbClr val="F9E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26">
              <a:extLst>
                <a:ext uri="{FF2B5EF4-FFF2-40B4-BE49-F238E27FC236}">
                  <a16:creationId xmlns:a16="http://schemas.microsoft.com/office/drawing/2014/main" id="{949E981F-719B-40F4-A630-CA3FD7956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899"/>
              <a:ext cx="136" cy="152"/>
            </a:xfrm>
            <a:custGeom>
              <a:avLst/>
              <a:gdLst>
                <a:gd name="T0" fmla="*/ 118 w 60"/>
                <a:gd name="T1" fmla="*/ 466 h 63"/>
                <a:gd name="T2" fmla="*/ 45 w 60"/>
                <a:gd name="T3" fmla="*/ 885 h 63"/>
                <a:gd name="T4" fmla="*/ 324 w 60"/>
                <a:gd name="T5" fmla="*/ 309 h 63"/>
                <a:gd name="T6" fmla="*/ 698 w 60"/>
                <a:gd name="T7" fmla="*/ 58 h 63"/>
                <a:gd name="T8" fmla="*/ 165 w 60"/>
                <a:gd name="T9" fmla="*/ 37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10" y="33"/>
                  </a:moveTo>
                  <a:cubicBezTo>
                    <a:pt x="4" y="39"/>
                    <a:pt x="0" y="56"/>
                    <a:pt x="4" y="63"/>
                  </a:cubicBezTo>
                  <a:cubicBezTo>
                    <a:pt x="11" y="49"/>
                    <a:pt x="15" y="34"/>
                    <a:pt x="28" y="22"/>
                  </a:cubicBezTo>
                  <a:cubicBezTo>
                    <a:pt x="35" y="16"/>
                    <a:pt x="49" y="5"/>
                    <a:pt x="60" y="4"/>
                  </a:cubicBezTo>
                  <a:cubicBezTo>
                    <a:pt x="43" y="0"/>
                    <a:pt x="25" y="16"/>
                    <a:pt x="1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27">
              <a:extLst>
                <a:ext uri="{FF2B5EF4-FFF2-40B4-BE49-F238E27FC236}">
                  <a16:creationId xmlns:a16="http://schemas.microsoft.com/office/drawing/2014/main" id="{7820DB98-BBA5-428E-B2FE-2C3F2CAF4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063"/>
              <a:ext cx="52" cy="31"/>
            </a:xfrm>
            <a:custGeom>
              <a:avLst/>
              <a:gdLst>
                <a:gd name="T0" fmla="*/ 183 w 23"/>
                <a:gd name="T1" fmla="*/ 0 h 13"/>
                <a:gd name="T2" fmla="*/ 210 w 23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">
                  <a:moveTo>
                    <a:pt x="16" y="0"/>
                  </a:moveTo>
                  <a:cubicBezTo>
                    <a:pt x="0" y="11"/>
                    <a:pt x="23" y="1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28">
              <a:extLst>
                <a:ext uri="{FF2B5EF4-FFF2-40B4-BE49-F238E27FC236}">
                  <a16:creationId xmlns:a16="http://schemas.microsoft.com/office/drawing/2014/main" id="{18A72C52-17BF-4D20-B30F-254602D7C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78"/>
              <a:ext cx="238" cy="149"/>
            </a:xfrm>
            <a:custGeom>
              <a:avLst/>
              <a:gdLst>
                <a:gd name="T0" fmla="*/ 0 w 105"/>
                <a:gd name="T1" fmla="*/ 267 h 62"/>
                <a:gd name="T2" fmla="*/ 211 w 105"/>
                <a:gd name="T3" fmla="*/ 642 h 62"/>
                <a:gd name="T4" fmla="*/ 442 w 105"/>
                <a:gd name="T5" fmla="*/ 642 h 62"/>
                <a:gd name="T6" fmla="*/ 662 w 105"/>
                <a:gd name="T7" fmla="*/ 750 h 62"/>
                <a:gd name="T8" fmla="*/ 1059 w 105"/>
                <a:gd name="T9" fmla="*/ 733 h 62"/>
                <a:gd name="T10" fmla="*/ 1022 w 105"/>
                <a:gd name="T11" fmla="*/ 0 h 62"/>
                <a:gd name="T12" fmla="*/ 755 w 105"/>
                <a:gd name="T13" fmla="*/ 663 h 62"/>
                <a:gd name="T14" fmla="*/ 451 w 105"/>
                <a:gd name="T15" fmla="*/ 543 h 62"/>
                <a:gd name="T16" fmla="*/ 138 w 105"/>
                <a:gd name="T17" fmla="*/ 34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62">
                  <a:moveTo>
                    <a:pt x="0" y="19"/>
                  </a:moveTo>
                  <a:cubicBezTo>
                    <a:pt x="9" y="26"/>
                    <a:pt x="7" y="42"/>
                    <a:pt x="18" y="46"/>
                  </a:cubicBezTo>
                  <a:cubicBezTo>
                    <a:pt x="24" y="49"/>
                    <a:pt x="32" y="45"/>
                    <a:pt x="38" y="46"/>
                  </a:cubicBezTo>
                  <a:cubicBezTo>
                    <a:pt x="44" y="48"/>
                    <a:pt x="51" y="52"/>
                    <a:pt x="57" y="54"/>
                  </a:cubicBezTo>
                  <a:cubicBezTo>
                    <a:pt x="69" y="57"/>
                    <a:pt x="81" y="62"/>
                    <a:pt x="91" y="53"/>
                  </a:cubicBezTo>
                  <a:cubicBezTo>
                    <a:pt x="105" y="40"/>
                    <a:pt x="96" y="13"/>
                    <a:pt x="88" y="0"/>
                  </a:cubicBezTo>
                  <a:cubicBezTo>
                    <a:pt x="91" y="21"/>
                    <a:pt x="96" y="51"/>
                    <a:pt x="65" y="48"/>
                  </a:cubicBezTo>
                  <a:cubicBezTo>
                    <a:pt x="56" y="47"/>
                    <a:pt x="48" y="41"/>
                    <a:pt x="39" y="39"/>
                  </a:cubicBezTo>
                  <a:cubicBezTo>
                    <a:pt x="29" y="38"/>
                    <a:pt x="18" y="35"/>
                    <a:pt x="12" y="25"/>
                  </a:cubicBezTo>
                </a:path>
              </a:pathLst>
            </a:custGeom>
            <a:solidFill>
              <a:srgbClr val="CC6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29">
              <a:extLst>
                <a:ext uri="{FF2B5EF4-FFF2-40B4-BE49-F238E27FC236}">
                  <a16:creationId xmlns:a16="http://schemas.microsoft.com/office/drawing/2014/main" id="{97444DE3-4A1B-47C6-A242-4B4D86BDB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793"/>
              <a:ext cx="853" cy="882"/>
            </a:xfrm>
            <a:custGeom>
              <a:avLst/>
              <a:gdLst>
                <a:gd name="T0" fmla="*/ 25 w 377"/>
                <a:gd name="T1" fmla="*/ 2113 h 366"/>
                <a:gd name="T2" fmla="*/ 174 w 377"/>
                <a:gd name="T3" fmla="*/ 1458 h 366"/>
                <a:gd name="T4" fmla="*/ 118 w 377"/>
                <a:gd name="T5" fmla="*/ 865 h 366"/>
                <a:gd name="T6" fmla="*/ 450 w 377"/>
                <a:gd name="T7" fmla="*/ 576 h 366"/>
                <a:gd name="T8" fmla="*/ 835 w 377"/>
                <a:gd name="T9" fmla="*/ 169 h 366"/>
                <a:gd name="T10" fmla="*/ 1946 w 377"/>
                <a:gd name="T11" fmla="*/ 655 h 366"/>
                <a:gd name="T12" fmla="*/ 2652 w 377"/>
                <a:gd name="T13" fmla="*/ 713 h 366"/>
                <a:gd name="T14" fmla="*/ 3369 w 377"/>
                <a:gd name="T15" fmla="*/ 1301 h 366"/>
                <a:gd name="T16" fmla="*/ 3844 w 377"/>
                <a:gd name="T17" fmla="*/ 1904 h 366"/>
                <a:gd name="T18" fmla="*/ 3962 w 377"/>
                <a:gd name="T19" fmla="*/ 3077 h 366"/>
                <a:gd name="T20" fmla="*/ 4310 w 377"/>
                <a:gd name="T21" fmla="*/ 4605 h 366"/>
                <a:gd name="T22" fmla="*/ 4172 w 377"/>
                <a:gd name="T23" fmla="*/ 4955 h 366"/>
                <a:gd name="T24" fmla="*/ 3871 w 377"/>
                <a:gd name="T25" fmla="*/ 5111 h 366"/>
                <a:gd name="T26" fmla="*/ 3475 w 377"/>
                <a:gd name="T27" fmla="*/ 4885 h 366"/>
                <a:gd name="T28" fmla="*/ 3127 w 377"/>
                <a:gd name="T29" fmla="*/ 4803 h 366"/>
                <a:gd name="T30" fmla="*/ 2975 w 377"/>
                <a:gd name="T31" fmla="*/ 4408 h 366"/>
                <a:gd name="T32" fmla="*/ 2697 w 377"/>
                <a:gd name="T33" fmla="*/ 4227 h 366"/>
                <a:gd name="T34" fmla="*/ 1817 w 377"/>
                <a:gd name="T35" fmla="*/ 3832 h 366"/>
                <a:gd name="T36" fmla="*/ 916 w 377"/>
                <a:gd name="T37" fmla="*/ 4058 h 366"/>
                <a:gd name="T38" fmla="*/ 357 w 377"/>
                <a:gd name="T39" fmla="*/ 3077 h 366"/>
                <a:gd name="T40" fmla="*/ 25 w 377"/>
                <a:gd name="T41" fmla="*/ 2113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7" h="366">
                  <a:moveTo>
                    <a:pt x="2" y="151"/>
                  </a:moveTo>
                  <a:cubicBezTo>
                    <a:pt x="0" y="136"/>
                    <a:pt x="11" y="120"/>
                    <a:pt x="15" y="104"/>
                  </a:cubicBezTo>
                  <a:cubicBezTo>
                    <a:pt x="17" y="95"/>
                    <a:pt x="6" y="74"/>
                    <a:pt x="10" y="62"/>
                  </a:cubicBezTo>
                  <a:cubicBezTo>
                    <a:pt x="14" y="51"/>
                    <a:pt x="33" y="51"/>
                    <a:pt x="39" y="41"/>
                  </a:cubicBezTo>
                  <a:cubicBezTo>
                    <a:pt x="48" y="27"/>
                    <a:pt x="59" y="15"/>
                    <a:pt x="72" y="12"/>
                  </a:cubicBezTo>
                  <a:cubicBezTo>
                    <a:pt x="114" y="0"/>
                    <a:pt x="133" y="34"/>
                    <a:pt x="168" y="47"/>
                  </a:cubicBezTo>
                  <a:cubicBezTo>
                    <a:pt x="189" y="56"/>
                    <a:pt x="208" y="50"/>
                    <a:pt x="229" y="51"/>
                  </a:cubicBezTo>
                  <a:cubicBezTo>
                    <a:pt x="257" y="53"/>
                    <a:pt x="275" y="71"/>
                    <a:pt x="291" y="93"/>
                  </a:cubicBezTo>
                  <a:cubicBezTo>
                    <a:pt x="302" y="110"/>
                    <a:pt x="325" y="116"/>
                    <a:pt x="332" y="136"/>
                  </a:cubicBezTo>
                  <a:cubicBezTo>
                    <a:pt x="341" y="160"/>
                    <a:pt x="334" y="197"/>
                    <a:pt x="342" y="220"/>
                  </a:cubicBezTo>
                  <a:cubicBezTo>
                    <a:pt x="352" y="252"/>
                    <a:pt x="377" y="295"/>
                    <a:pt x="372" y="329"/>
                  </a:cubicBezTo>
                  <a:cubicBezTo>
                    <a:pt x="370" y="340"/>
                    <a:pt x="366" y="348"/>
                    <a:pt x="360" y="354"/>
                  </a:cubicBezTo>
                  <a:cubicBezTo>
                    <a:pt x="353" y="360"/>
                    <a:pt x="344" y="364"/>
                    <a:pt x="334" y="365"/>
                  </a:cubicBezTo>
                  <a:cubicBezTo>
                    <a:pt x="322" y="366"/>
                    <a:pt x="313" y="354"/>
                    <a:pt x="300" y="349"/>
                  </a:cubicBezTo>
                  <a:cubicBezTo>
                    <a:pt x="290" y="345"/>
                    <a:pt x="277" y="349"/>
                    <a:pt x="270" y="343"/>
                  </a:cubicBezTo>
                  <a:cubicBezTo>
                    <a:pt x="262" y="337"/>
                    <a:pt x="263" y="322"/>
                    <a:pt x="257" y="315"/>
                  </a:cubicBezTo>
                  <a:cubicBezTo>
                    <a:pt x="251" y="308"/>
                    <a:pt x="238" y="309"/>
                    <a:pt x="233" y="302"/>
                  </a:cubicBezTo>
                  <a:cubicBezTo>
                    <a:pt x="215" y="281"/>
                    <a:pt x="197" y="265"/>
                    <a:pt x="157" y="274"/>
                  </a:cubicBezTo>
                  <a:cubicBezTo>
                    <a:pt x="133" y="280"/>
                    <a:pt x="105" y="295"/>
                    <a:pt x="79" y="290"/>
                  </a:cubicBezTo>
                  <a:cubicBezTo>
                    <a:pt x="48" y="283"/>
                    <a:pt x="37" y="248"/>
                    <a:pt x="31" y="220"/>
                  </a:cubicBezTo>
                  <a:cubicBezTo>
                    <a:pt x="26" y="199"/>
                    <a:pt x="5" y="176"/>
                    <a:pt x="2" y="15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5" name="Group 30">
            <a:extLst>
              <a:ext uri="{FF2B5EF4-FFF2-40B4-BE49-F238E27FC236}">
                <a16:creationId xmlns:a16="http://schemas.microsoft.com/office/drawing/2014/main" id="{6555E9D2-809A-4677-B6CD-CCDD47437495}"/>
              </a:ext>
            </a:extLst>
          </p:cNvPr>
          <p:cNvGrpSpPr>
            <a:grpSpLocks/>
          </p:cNvGrpSpPr>
          <p:nvPr/>
        </p:nvGrpSpPr>
        <p:grpSpPr bwMode="auto">
          <a:xfrm>
            <a:off x="8047038" y="1397000"/>
            <a:ext cx="1357312" cy="1403350"/>
            <a:chOff x="4109" y="792"/>
            <a:chExt cx="855" cy="884"/>
          </a:xfrm>
        </p:grpSpPr>
        <p:sp>
          <p:nvSpPr>
            <p:cNvPr id="35930" name="Freeform 31">
              <a:extLst>
                <a:ext uri="{FF2B5EF4-FFF2-40B4-BE49-F238E27FC236}">
                  <a16:creationId xmlns:a16="http://schemas.microsoft.com/office/drawing/2014/main" id="{E27F3E54-635E-4852-80DC-34CC305E1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792"/>
              <a:ext cx="855" cy="884"/>
            </a:xfrm>
            <a:custGeom>
              <a:avLst/>
              <a:gdLst>
                <a:gd name="T0" fmla="*/ 36 w 378"/>
                <a:gd name="T1" fmla="*/ 2130 h 366"/>
                <a:gd name="T2" fmla="*/ 183 w 378"/>
                <a:gd name="T3" fmla="*/ 1464 h 366"/>
                <a:gd name="T4" fmla="*/ 129 w 378"/>
                <a:gd name="T5" fmla="*/ 874 h 366"/>
                <a:gd name="T6" fmla="*/ 461 w 378"/>
                <a:gd name="T7" fmla="*/ 577 h 366"/>
                <a:gd name="T8" fmla="*/ 844 w 378"/>
                <a:gd name="T9" fmla="*/ 169 h 366"/>
                <a:gd name="T10" fmla="*/ 1945 w 378"/>
                <a:gd name="T11" fmla="*/ 664 h 366"/>
                <a:gd name="T12" fmla="*/ 2660 w 378"/>
                <a:gd name="T13" fmla="*/ 717 h 366"/>
                <a:gd name="T14" fmla="*/ 3377 w 378"/>
                <a:gd name="T15" fmla="*/ 1312 h 366"/>
                <a:gd name="T16" fmla="*/ 3852 w 378"/>
                <a:gd name="T17" fmla="*/ 1913 h 366"/>
                <a:gd name="T18" fmla="*/ 3970 w 378"/>
                <a:gd name="T19" fmla="*/ 3099 h 366"/>
                <a:gd name="T20" fmla="*/ 4318 w 378"/>
                <a:gd name="T21" fmla="*/ 4637 h 366"/>
                <a:gd name="T22" fmla="*/ 4164 w 378"/>
                <a:gd name="T23" fmla="*/ 4988 h 366"/>
                <a:gd name="T24" fmla="*/ 3879 w 378"/>
                <a:gd name="T25" fmla="*/ 5145 h 366"/>
                <a:gd name="T26" fmla="*/ 3483 w 378"/>
                <a:gd name="T27" fmla="*/ 4918 h 366"/>
                <a:gd name="T28" fmla="*/ 3137 w 378"/>
                <a:gd name="T29" fmla="*/ 4831 h 366"/>
                <a:gd name="T30" fmla="*/ 2988 w 378"/>
                <a:gd name="T31" fmla="*/ 4439 h 366"/>
                <a:gd name="T32" fmla="*/ 2708 w 378"/>
                <a:gd name="T33" fmla="*/ 4253 h 366"/>
                <a:gd name="T34" fmla="*/ 1828 w 378"/>
                <a:gd name="T35" fmla="*/ 3862 h 366"/>
                <a:gd name="T36" fmla="*/ 925 w 378"/>
                <a:gd name="T37" fmla="*/ 4084 h 366"/>
                <a:gd name="T38" fmla="*/ 369 w 378"/>
                <a:gd name="T39" fmla="*/ 3099 h 366"/>
                <a:gd name="T40" fmla="*/ 36 w 378"/>
                <a:gd name="T41" fmla="*/ 2130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8" h="366">
                  <a:moveTo>
                    <a:pt x="3" y="151"/>
                  </a:moveTo>
                  <a:cubicBezTo>
                    <a:pt x="0" y="136"/>
                    <a:pt x="11" y="120"/>
                    <a:pt x="16" y="104"/>
                  </a:cubicBezTo>
                  <a:cubicBezTo>
                    <a:pt x="18" y="95"/>
                    <a:pt x="7" y="74"/>
                    <a:pt x="11" y="62"/>
                  </a:cubicBezTo>
                  <a:cubicBezTo>
                    <a:pt x="15" y="51"/>
                    <a:pt x="34" y="51"/>
                    <a:pt x="40" y="41"/>
                  </a:cubicBezTo>
                  <a:cubicBezTo>
                    <a:pt x="48" y="27"/>
                    <a:pt x="59" y="15"/>
                    <a:pt x="73" y="12"/>
                  </a:cubicBezTo>
                  <a:cubicBezTo>
                    <a:pt x="114" y="0"/>
                    <a:pt x="134" y="34"/>
                    <a:pt x="168" y="47"/>
                  </a:cubicBezTo>
                  <a:cubicBezTo>
                    <a:pt x="190" y="56"/>
                    <a:pt x="209" y="50"/>
                    <a:pt x="230" y="51"/>
                  </a:cubicBezTo>
                  <a:cubicBezTo>
                    <a:pt x="258" y="53"/>
                    <a:pt x="276" y="71"/>
                    <a:pt x="292" y="93"/>
                  </a:cubicBezTo>
                  <a:cubicBezTo>
                    <a:pt x="303" y="110"/>
                    <a:pt x="326" y="116"/>
                    <a:pt x="333" y="136"/>
                  </a:cubicBezTo>
                  <a:cubicBezTo>
                    <a:pt x="342" y="160"/>
                    <a:pt x="335" y="197"/>
                    <a:pt x="343" y="220"/>
                  </a:cubicBezTo>
                  <a:cubicBezTo>
                    <a:pt x="353" y="252"/>
                    <a:pt x="378" y="295"/>
                    <a:pt x="373" y="329"/>
                  </a:cubicBezTo>
                  <a:cubicBezTo>
                    <a:pt x="371" y="340"/>
                    <a:pt x="367" y="348"/>
                    <a:pt x="360" y="354"/>
                  </a:cubicBezTo>
                  <a:cubicBezTo>
                    <a:pt x="354" y="360"/>
                    <a:pt x="345" y="364"/>
                    <a:pt x="335" y="365"/>
                  </a:cubicBezTo>
                  <a:cubicBezTo>
                    <a:pt x="323" y="366"/>
                    <a:pt x="314" y="354"/>
                    <a:pt x="301" y="349"/>
                  </a:cubicBezTo>
                  <a:cubicBezTo>
                    <a:pt x="291" y="345"/>
                    <a:pt x="278" y="349"/>
                    <a:pt x="271" y="343"/>
                  </a:cubicBezTo>
                  <a:cubicBezTo>
                    <a:pt x="263" y="337"/>
                    <a:pt x="264" y="322"/>
                    <a:pt x="258" y="315"/>
                  </a:cubicBezTo>
                  <a:cubicBezTo>
                    <a:pt x="252" y="308"/>
                    <a:pt x="239" y="309"/>
                    <a:pt x="234" y="302"/>
                  </a:cubicBezTo>
                  <a:cubicBezTo>
                    <a:pt x="216" y="281"/>
                    <a:pt x="198" y="265"/>
                    <a:pt x="158" y="274"/>
                  </a:cubicBezTo>
                  <a:cubicBezTo>
                    <a:pt x="134" y="280"/>
                    <a:pt x="106" y="295"/>
                    <a:pt x="80" y="290"/>
                  </a:cubicBezTo>
                  <a:cubicBezTo>
                    <a:pt x="48" y="283"/>
                    <a:pt x="38" y="248"/>
                    <a:pt x="32" y="220"/>
                  </a:cubicBezTo>
                  <a:cubicBezTo>
                    <a:pt x="27" y="199"/>
                    <a:pt x="6" y="176"/>
                    <a:pt x="3" y="151"/>
                  </a:cubicBezTo>
                  <a:close/>
                </a:path>
              </a:pathLst>
            </a:custGeom>
            <a:solidFill>
              <a:srgbClr val="B8B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32">
              <a:extLst>
                <a:ext uri="{FF2B5EF4-FFF2-40B4-BE49-F238E27FC236}">
                  <a16:creationId xmlns:a16="http://schemas.microsoft.com/office/drawing/2014/main" id="{EFA045B9-75DE-40B9-AD30-C67BE671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816"/>
              <a:ext cx="616" cy="657"/>
            </a:xfrm>
            <a:custGeom>
              <a:avLst/>
              <a:gdLst>
                <a:gd name="T0" fmla="*/ 2518 w 272"/>
                <a:gd name="T1" fmla="*/ 688 h 272"/>
                <a:gd name="T2" fmla="*/ 1837 w 272"/>
                <a:gd name="T3" fmla="*/ 635 h 272"/>
                <a:gd name="T4" fmla="*/ 790 w 272"/>
                <a:gd name="T5" fmla="*/ 157 h 272"/>
                <a:gd name="T6" fmla="*/ 430 w 272"/>
                <a:gd name="T7" fmla="*/ 548 h 272"/>
                <a:gd name="T8" fmla="*/ 118 w 272"/>
                <a:gd name="T9" fmla="*/ 833 h 272"/>
                <a:gd name="T10" fmla="*/ 174 w 272"/>
                <a:gd name="T11" fmla="*/ 1382 h 272"/>
                <a:gd name="T12" fmla="*/ 25 w 272"/>
                <a:gd name="T13" fmla="*/ 2012 h 272"/>
                <a:gd name="T14" fmla="*/ 349 w 272"/>
                <a:gd name="T15" fmla="*/ 2930 h 272"/>
                <a:gd name="T16" fmla="*/ 815 w 272"/>
                <a:gd name="T17" fmla="*/ 3833 h 272"/>
                <a:gd name="T18" fmla="*/ 498 w 272"/>
                <a:gd name="T19" fmla="*/ 3297 h 272"/>
                <a:gd name="T20" fmla="*/ 1825 w 272"/>
                <a:gd name="T21" fmla="*/ 833 h 272"/>
                <a:gd name="T22" fmla="*/ 2738 w 272"/>
                <a:gd name="T23" fmla="*/ 874 h 272"/>
                <a:gd name="T24" fmla="*/ 3159 w 272"/>
                <a:gd name="T25" fmla="*/ 1196 h 272"/>
                <a:gd name="T26" fmla="*/ 2518 w 272"/>
                <a:gd name="T27" fmla="*/ 688 h 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2" h="272">
                  <a:moveTo>
                    <a:pt x="217" y="49"/>
                  </a:moveTo>
                  <a:cubicBezTo>
                    <a:pt x="196" y="47"/>
                    <a:pt x="179" y="53"/>
                    <a:pt x="158" y="45"/>
                  </a:cubicBezTo>
                  <a:cubicBezTo>
                    <a:pt x="126" y="32"/>
                    <a:pt x="108" y="0"/>
                    <a:pt x="68" y="11"/>
                  </a:cubicBezTo>
                  <a:cubicBezTo>
                    <a:pt x="56" y="15"/>
                    <a:pt x="45" y="26"/>
                    <a:pt x="37" y="39"/>
                  </a:cubicBezTo>
                  <a:cubicBezTo>
                    <a:pt x="32" y="48"/>
                    <a:pt x="14" y="49"/>
                    <a:pt x="10" y="59"/>
                  </a:cubicBezTo>
                  <a:cubicBezTo>
                    <a:pt x="6" y="70"/>
                    <a:pt x="17" y="90"/>
                    <a:pt x="15" y="98"/>
                  </a:cubicBezTo>
                  <a:cubicBezTo>
                    <a:pt x="11" y="113"/>
                    <a:pt x="0" y="128"/>
                    <a:pt x="2" y="143"/>
                  </a:cubicBezTo>
                  <a:cubicBezTo>
                    <a:pt x="6" y="166"/>
                    <a:pt x="25" y="188"/>
                    <a:pt x="30" y="208"/>
                  </a:cubicBezTo>
                  <a:cubicBezTo>
                    <a:pt x="35" y="232"/>
                    <a:pt x="44" y="263"/>
                    <a:pt x="70" y="272"/>
                  </a:cubicBezTo>
                  <a:cubicBezTo>
                    <a:pt x="59" y="265"/>
                    <a:pt x="45" y="246"/>
                    <a:pt x="43" y="234"/>
                  </a:cubicBezTo>
                  <a:cubicBezTo>
                    <a:pt x="14" y="135"/>
                    <a:pt x="97" y="29"/>
                    <a:pt x="157" y="59"/>
                  </a:cubicBezTo>
                  <a:cubicBezTo>
                    <a:pt x="178" y="67"/>
                    <a:pt x="216" y="60"/>
                    <a:pt x="236" y="62"/>
                  </a:cubicBezTo>
                  <a:cubicBezTo>
                    <a:pt x="247" y="63"/>
                    <a:pt x="264" y="80"/>
                    <a:pt x="272" y="85"/>
                  </a:cubicBezTo>
                  <a:cubicBezTo>
                    <a:pt x="258" y="65"/>
                    <a:pt x="242" y="51"/>
                    <a:pt x="217" y="49"/>
                  </a:cubicBezTo>
                  <a:close/>
                </a:path>
              </a:pathLst>
            </a:custGeom>
            <a:solidFill>
              <a:srgbClr val="D9D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33">
              <a:extLst>
                <a:ext uri="{FF2B5EF4-FFF2-40B4-BE49-F238E27FC236}">
                  <a16:creationId xmlns:a16="http://schemas.microsoft.com/office/drawing/2014/main" id="{DFAD9C46-6F22-47C7-B2CB-42F21E90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118"/>
              <a:ext cx="615" cy="524"/>
            </a:xfrm>
            <a:custGeom>
              <a:avLst/>
              <a:gdLst>
                <a:gd name="T0" fmla="*/ 0 w 272"/>
                <a:gd name="T1" fmla="*/ 2110 h 217"/>
                <a:gd name="T2" fmla="*/ 1110 w 272"/>
                <a:gd name="T3" fmla="*/ 1772 h 217"/>
                <a:gd name="T4" fmla="*/ 1642 w 272"/>
                <a:gd name="T5" fmla="*/ 2238 h 217"/>
                <a:gd name="T6" fmla="*/ 1990 w 272"/>
                <a:gd name="T7" fmla="*/ 2548 h 217"/>
                <a:gd name="T8" fmla="*/ 2218 w 272"/>
                <a:gd name="T9" fmla="*/ 2828 h 217"/>
                <a:gd name="T10" fmla="*/ 2587 w 272"/>
                <a:gd name="T11" fmla="*/ 2975 h 217"/>
                <a:gd name="T12" fmla="*/ 3089 w 272"/>
                <a:gd name="T13" fmla="*/ 2775 h 217"/>
                <a:gd name="T14" fmla="*/ 2887 w 272"/>
                <a:gd name="T15" fmla="*/ 1743 h 217"/>
                <a:gd name="T16" fmla="*/ 2659 w 272"/>
                <a:gd name="T17" fmla="*/ 688 h 217"/>
                <a:gd name="T18" fmla="*/ 2566 w 272"/>
                <a:gd name="T19" fmla="*/ 0 h 217"/>
                <a:gd name="T20" fmla="*/ 2541 w 272"/>
                <a:gd name="T21" fmla="*/ 746 h 217"/>
                <a:gd name="T22" fmla="*/ 2659 w 272"/>
                <a:gd name="T23" fmla="*/ 1999 h 217"/>
                <a:gd name="T24" fmla="*/ 2107 w 272"/>
                <a:gd name="T25" fmla="*/ 2209 h 217"/>
                <a:gd name="T26" fmla="*/ 1090 w 272"/>
                <a:gd name="T27" fmla="*/ 1422 h 217"/>
                <a:gd name="T28" fmla="*/ 0 w 272"/>
                <a:gd name="T29" fmla="*/ 2110 h 2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2" h="217">
                  <a:moveTo>
                    <a:pt x="0" y="150"/>
                  </a:moveTo>
                  <a:cubicBezTo>
                    <a:pt x="32" y="140"/>
                    <a:pt x="71" y="118"/>
                    <a:pt x="96" y="126"/>
                  </a:cubicBezTo>
                  <a:cubicBezTo>
                    <a:pt x="121" y="135"/>
                    <a:pt x="127" y="154"/>
                    <a:pt x="142" y="159"/>
                  </a:cubicBezTo>
                  <a:cubicBezTo>
                    <a:pt x="157" y="164"/>
                    <a:pt x="164" y="166"/>
                    <a:pt x="172" y="181"/>
                  </a:cubicBezTo>
                  <a:cubicBezTo>
                    <a:pt x="179" y="196"/>
                    <a:pt x="177" y="201"/>
                    <a:pt x="192" y="201"/>
                  </a:cubicBezTo>
                  <a:cubicBezTo>
                    <a:pt x="207" y="201"/>
                    <a:pt x="212" y="206"/>
                    <a:pt x="224" y="211"/>
                  </a:cubicBezTo>
                  <a:cubicBezTo>
                    <a:pt x="237" y="216"/>
                    <a:pt x="262" y="217"/>
                    <a:pt x="267" y="197"/>
                  </a:cubicBezTo>
                  <a:cubicBezTo>
                    <a:pt x="272" y="177"/>
                    <a:pt x="260" y="145"/>
                    <a:pt x="250" y="124"/>
                  </a:cubicBezTo>
                  <a:cubicBezTo>
                    <a:pt x="240" y="103"/>
                    <a:pt x="227" y="81"/>
                    <a:pt x="230" y="49"/>
                  </a:cubicBezTo>
                  <a:cubicBezTo>
                    <a:pt x="234" y="16"/>
                    <a:pt x="227" y="5"/>
                    <a:pt x="222" y="0"/>
                  </a:cubicBezTo>
                  <a:cubicBezTo>
                    <a:pt x="228" y="19"/>
                    <a:pt x="223" y="23"/>
                    <a:pt x="220" y="53"/>
                  </a:cubicBezTo>
                  <a:cubicBezTo>
                    <a:pt x="218" y="83"/>
                    <a:pt x="228" y="109"/>
                    <a:pt x="230" y="142"/>
                  </a:cubicBezTo>
                  <a:cubicBezTo>
                    <a:pt x="233" y="176"/>
                    <a:pt x="203" y="176"/>
                    <a:pt x="182" y="157"/>
                  </a:cubicBezTo>
                  <a:cubicBezTo>
                    <a:pt x="161" y="139"/>
                    <a:pt x="126" y="96"/>
                    <a:pt x="94" y="101"/>
                  </a:cubicBezTo>
                  <a:cubicBezTo>
                    <a:pt x="63" y="106"/>
                    <a:pt x="12" y="151"/>
                    <a:pt x="0" y="150"/>
                  </a:cubicBezTo>
                  <a:close/>
                </a:path>
              </a:pathLst>
            </a:custGeom>
            <a:solidFill>
              <a:srgbClr val="96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34">
              <a:extLst>
                <a:ext uri="{FF2B5EF4-FFF2-40B4-BE49-F238E27FC236}">
                  <a16:creationId xmlns:a16="http://schemas.microsoft.com/office/drawing/2014/main" id="{8B4FB43B-A1EA-4043-A56D-D4B5F8E4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872"/>
              <a:ext cx="233" cy="345"/>
            </a:xfrm>
            <a:custGeom>
              <a:avLst/>
              <a:gdLst>
                <a:gd name="T0" fmla="*/ 624 w 103"/>
                <a:gd name="T1" fmla="*/ 29 h 143"/>
                <a:gd name="T2" fmla="*/ 337 w 103"/>
                <a:gd name="T3" fmla="*/ 408 h 143"/>
                <a:gd name="T4" fmla="*/ 118 w 103"/>
                <a:gd name="T5" fmla="*/ 787 h 143"/>
                <a:gd name="T6" fmla="*/ 149 w 103"/>
                <a:gd name="T7" fmla="*/ 1066 h 143"/>
                <a:gd name="T8" fmla="*/ 81 w 103"/>
                <a:gd name="T9" fmla="*/ 1363 h 143"/>
                <a:gd name="T10" fmla="*/ 118 w 103"/>
                <a:gd name="T11" fmla="*/ 2007 h 143"/>
                <a:gd name="T12" fmla="*/ 81 w 103"/>
                <a:gd name="T13" fmla="*/ 1660 h 143"/>
                <a:gd name="T14" fmla="*/ 210 w 103"/>
                <a:gd name="T15" fmla="*/ 1293 h 143"/>
                <a:gd name="T16" fmla="*/ 461 w 103"/>
                <a:gd name="T17" fmla="*/ 745 h 143"/>
                <a:gd name="T18" fmla="*/ 1192 w 103"/>
                <a:gd name="T19" fmla="*/ 280 h 143"/>
                <a:gd name="T20" fmla="*/ 891 w 103"/>
                <a:gd name="T21" fmla="*/ 140 h 143"/>
                <a:gd name="T22" fmla="*/ 649 w 103"/>
                <a:gd name="T23" fmla="*/ 0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43">
                  <a:moveTo>
                    <a:pt x="54" y="2"/>
                  </a:moveTo>
                  <a:cubicBezTo>
                    <a:pt x="40" y="6"/>
                    <a:pt x="37" y="20"/>
                    <a:pt x="29" y="29"/>
                  </a:cubicBezTo>
                  <a:cubicBezTo>
                    <a:pt x="19" y="39"/>
                    <a:pt x="8" y="39"/>
                    <a:pt x="10" y="56"/>
                  </a:cubicBezTo>
                  <a:cubicBezTo>
                    <a:pt x="12" y="64"/>
                    <a:pt x="14" y="68"/>
                    <a:pt x="13" y="76"/>
                  </a:cubicBezTo>
                  <a:cubicBezTo>
                    <a:pt x="11" y="84"/>
                    <a:pt x="8" y="90"/>
                    <a:pt x="7" y="97"/>
                  </a:cubicBezTo>
                  <a:cubicBezTo>
                    <a:pt x="4" y="109"/>
                    <a:pt x="0" y="134"/>
                    <a:pt x="10" y="143"/>
                  </a:cubicBezTo>
                  <a:cubicBezTo>
                    <a:pt x="9" y="135"/>
                    <a:pt x="6" y="127"/>
                    <a:pt x="7" y="118"/>
                  </a:cubicBezTo>
                  <a:cubicBezTo>
                    <a:pt x="8" y="108"/>
                    <a:pt x="14" y="100"/>
                    <a:pt x="18" y="92"/>
                  </a:cubicBezTo>
                  <a:cubicBezTo>
                    <a:pt x="25" y="79"/>
                    <a:pt x="30" y="64"/>
                    <a:pt x="40" y="53"/>
                  </a:cubicBezTo>
                  <a:cubicBezTo>
                    <a:pt x="55" y="35"/>
                    <a:pt x="79" y="20"/>
                    <a:pt x="103" y="20"/>
                  </a:cubicBezTo>
                  <a:cubicBezTo>
                    <a:pt x="94" y="17"/>
                    <a:pt x="84" y="16"/>
                    <a:pt x="77" y="10"/>
                  </a:cubicBezTo>
                  <a:cubicBezTo>
                    <a:pt x="69" y="3"/>
                    <a:pt x="68" y="0"/>
                    <a:pt x="56" y="0"/>
                  </a:cubicBezTo>
                </a:path>
              </a:pathLst>
            </a:custGeom>
            <a:solidFill>
              <a:srgbClr val="EBE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35">
              <a:extLst>
                <a:ext uri="{FF2B5EF4-FFF2-40B4-BE49-F238E27FC236}">
                  <a16:creationId xmlns:a16="http://schemas.microsoft.com/office/drawing/2014/main" id="{79C1A87E-5CBC-44AE-9B9A-0CF4C232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898"/>
              <a:ext cx="136" cy="152"/>
            </a:xfrm>
            <a:custGeom>
              <a:avLst/>
              <a:gdLst>
                <a:gd name="T0" fmla="*/ 118 w 60"/>
                <a:gd name="T1" fmla="*/ 466 h 63"/>
                <a:gd name="T2" fmla="*/ 45 w 60"/>
                <a:gd name="T3" fmla="*/ 885 h 63"/>
                <a:gd name="T4" fmla="*/ 324 w 60"/>
                <a:gd name="T5" fmla="*/ 309 h 63"/>
                <a:gd name="T6" fmla="*/ 698 w 60"/>
                <a:gd name="T7" fmla="*/ 58 h 63"/>
                <a:gd name="T8" fmla="*/ 165 w 60"/>
                <a:gd name="T9" fmla="*/ 37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3">
                  <a:moveTo>
                    <a:pt x="10" y="33"/>
                  </a:moveTo>
                  <a:cubicBezTo>
                    <a:pt x="4" y="39"/>
                    <a:pt x="0" y="56"/>
                    <a:pt x="4" y="63"/>
                  </a:cubicBezTo>
                  <a:cubicBezTo>
                    <a:pt x="11" y="49"/>
                    <a:pt x="15" y="34"/>
                    <a:pt x="28" y="22"/>
                  </a:cubicBezTo>
                  <a:cubicBezTo>
                    <a:pt x="35" y="16"/>
                    <a:pt x="49" y="5"/>
                    <a:pt x="60" y="4"/>
                  </a:cubicBezTo>
                  <a:cubicBezTo>
                    <a:pt x="43" y="0"/>
                    <a:pt x="25" y="16"/>
                    <a:pt x="1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36">
              <a:extLst>
                <a:ext uri="{FF2B5EF4-FFF2-40B4-BE49-F238E27FC236}">
                  <a16:creationId xmlns:a16="http://schemas.microsoft.com/office/drawing/2014/main" id="{F216EA0A-37D0-41F4-8E1E-F35AD2CF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1063"/>
              <a:ext cx="52" cy="31"/>
            </a:xfrm>
            <a:custGeom>
              <a:avLst/>
              <a:gdLst>
                <a:gd name="T0" fmla="*/ 183 w 23"/>
                <a:gd name="T1" fmla="*/ 0 h 13"/>
                <a:gd name="T2" fmla="*/ 210 w 23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">
                  <a:moveTo>
                    <a:pt x="16" y="0"/>
                  </a:moveTo>
                  <a:cubicBezTo>
                    <a:pt x="0" y="11"/>
                    <a:pt x="23" y="1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37">
              <a:extLst>
                <a:ext uri="{FF2B5EF4-FFF2-40B4-BE49-F238E27FC236}">
                  <a16:creationId xmlns:a16="http://schemas.microsoft.com/office/drawing/2014/main" id="{AD55EEE1-E6B8-40F5-9A76-9FF8D4582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478"/>
              <a:ext cx="237" cy="149"/>
            </a:xfrm>
            <a:custGeom>
              <a:avLst/>
              <a:gdLst>
                <a:gd name="T0" fmla="*/ 0 w 105"/>
                <a:gd name="T1" fmla="*/ 267 h 62"/>
                <a:gd name="T2" fmla="*/ 210 w 105"/>
                <a:gd name="T3" fmla="*/ 642 h 62"/>
                <a:gd name="T4" fmla="*/ 438 w 105"/>
                <a:gd name="T5" fmla="*/ 642 h 62"/>
                <a:gd name="T6" fmla="*/ 657 w 105"/>
                <a:gd name="T7" fmla="*/ 750 h 62"/>
                <a:gd name="T8" fmla="*/ 1045 w 105"/>
                <a:gd name="T9" fmla="*/ 733 h 62"/>
                <a:gd name="T10" fmla="*/ 1013 w 105"/>
                <a:gd name="T11" fmla="*/ 0 h 62"/>
                <a:gd name="T12" fmla="*/ 734 w 105"/>
                <a:gd name="T13" fmla="*/ 663 h 62"/>
                <a:gd name="T14" fmla="*/ 449 w 105"/>
                <a:gd name="T15" fmla="*/ 543 h 62"/>
                <a:gd name="T16" fmla="*/ 138 w 105"/>
                <a:gd name="T17" fmla="*/ 34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62">
                  <a:moveTo>
                    <a:pt x="0" y="19"/>
                  </a:moveTo>
                  <a:cubicBezTo>
                    <a:pt x="9" y="26"/>
                    <a:pt x="7" y="42"/>
                    <a:pt x="18" y="46"/>
                  </a:cubicBezTo>
                  <a:cubicBezTo>
                    <a:pt x="24" y="49"/>
                    <a:pt x="32" y="45"/>
                    <a:pt x="38" y="46"/>
                  </a:cubicBezTo>
                  <a:cubicBezTo>
                    <a:pt x="44" y="48"/>
                    <a:pt x="51" y="52"/>
                    <a:pt x="57" y="54"/>
                  </a:cubicBezTo>
                  <a:cubicBezTo>
                    <a:pt x="69" y="57"/>
                    <a:pt x="81" y="62"/>
                    <a:pt x="91" y="53"/>
                  </a:cubicBezTo>
                  <a:cubicBezTo>
                    <a:pt x="105" y="40"/>
                    <a:pt x="95" y="13"/>
                    <a:pt x="88" y="0"/>
                  </a:cubicBezTo>
                  <a:cubicBezTo>
                    <a:pt x="91" y="21"/>
                    <a:pt x="96" y="51"/>
                    <a:pt x="64" y="48"/>
                  </a:cubicBezTo>
                  <a:cubicBezTo>
                    <a:pt x="56" y="47"/>
                    <a:pt x="48" y="41"/>
                    <a:pt x="39" y="39"/>
                  </a:cubicBezTo>
                  <a:cubicBezTo>
                    <a:pt x="29" y="38"/>
                    <a:pt x="18" y="35"/>
                    <a:pt x="12" y="25"/>
                  </a:cubicBezTo>
                </a:path>
              </a:pathLst>
            </a:custGeom>
            <a:solidFill>
              <a:srgbClr val="64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38">
              <a:extLst>
                <a:ext uri="{FF2B5EF4-FFF2-40B4-BE49-F238E27FC236}">
                  <a16:creationId xmlns:a16="http://schemas.microsoft.com/office/drawing/2014/main" id="{FB5289E6-E507-4397-90B2-C7309F019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792"/>
              <a:ext cx="855" cy="884"/>
            </a:xfrm>
            <a:custGeom>
              <a:avLst/>
              <a:gdLst>
                <a:gd name="T0" fmla="*/ 36 w 378"/>
                <a:gd name="T1" fmla="*/ 2130 h 366"/>
                <a:gd name="T2" fmla="*/ 183 w 378"/>
                <a:gd name="T3" fmla="*/ 1464 h 366"/>
                <a:gd name="T4" fmla="*/ 129 w 378"/>
                <a:gd name="T5" fmla="*/ 874 h 366"/>
                <a:gd name="T6" fmla="*/ 461 w 378"/>
                <a:gd name="T7" fmla="*/ 577 h 366"/>
                <a:gd name="T8" fmla="*/ 844 w 378"/>
                <a:gd name="T9" fmla="*/ 169 h 366"/>
                <a:gd name="T10" fmla="*/ 1945 w 378"/>
                <a:gd name="T11" fmla="*/ 664 h 366"/>
                <a:gd name="T12" fmla="*/ 2660 w 378"/>
                <a:gd name="T13" fmla="*/ 717 h 366"/>
                <a:gd name="T14" fmla="*/ 3377 w 378"/>
                <a:gd name="T15" fmla="*/ 1312 h 366"/>
                <a:gd name="T16" fmla="*/ 3852 w 378"/>
                <a:gd name="T17" fmla="*/ 1913 h 366"/>
                <a:gd name="T18" fmla="*/ 3970 w 378"/>
                <a:gd name="T19" fmla="*/ 3099 h 366"/>
                <a:gd name="T20" fmla="*/ 4318 w 378"/>
                <a:gd name="T21" fmla="*/ 4637 h 366"/>
                <a:gd name="T22" fmla="*/ 4164 w 378"/>
                <a:gd name="T23" fmla="*/ 4988 h 366"/>
                <a:gd name="T24" fmla="*/ 3879 w 378"/>
                <a:gd name="T25" fmla="*/ 5145 h 366"/>
                <a:gd name="T26" fmla="*/ 3483 w 378"/>
                <a:gd name="T27" fmla="*/ 4918 h 366"/>
                <a:gd name="T28" fmla="*/ 3137 w 378"/>
                <a:gd name="T29" fmla="*/ 4831 h 366"/>
                <a:gd name="T30" fmla="*/ 2988 w 378"/>
                <a:gd name="T31" fmla="*/ 4439 h 366"/>
                <a:gd name="T32" fmla="*/ 2708 w 378"/>
                <a:gd name="T33" fmla="*/ 4253 h 366"/>
                <a:gd name="T34" fmla="*/ 1828 w 378"/>
                <a:gd name="T35" fmla="*/ 3862 h 366"/>
                <a:gd name="T36" fmla="*/ 925 w 378"/>
                <a:gd name="T37" fmla="*/ 4084 h 366"/>
                <a:gd name="T38" fmla="*/ 369 w 378"/>
                <a:gd name="T39" fmla="*/ 3099 h 366"/>
                <a:gd name="T40" fmla="*/ 36 w 378"/>
                <a:gd name="T41" fmla="*/ 2130 h 3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8" h="366">
                  <a:moveTo>
                    <a:pt x="3" y="151"/>
                  </a:moveTo>
                  <a:cubicBezTo>
                    <a:pt x="0" y="136"/>
                    <a:pt x="11" y="120"/>
                    <a:pt x="16" y="104"/>
                  </a:cubicBezTo>
                  <a:cubicBezTo>
                    <a:pt x="18" y="95"/>
                    <a:pt x="7" y="74"/>
                    <a:pt x="11" y="62"/>
                  </a:cubicBezTo>
                  <a:cubicBezTo>
                    <a:pt x="15" y="51"/>
                    <a:pt x="34" y="51"/>
                    <a:pt x="40" y="41"/>
                  </a:cubicBezTo>
                  <a:cubicBezTo>
                    <a:pt x="48" y="27"/>
                    <a:pt x="59" y="15"/>
                    <a:pt x="73" y="12"/>
                  </a:cubicBezTo>
                  <a:cubicBezTo>
                    <a:pt x="114" y="0"/>
                    <a:pt x="134" y="34"/>
                    <a:pt x="168" y="47"/>
                  </a:cubicBezTo>
                  <a:cubicBezTo>
                    <a:pt x="190" y="56"/>
                    <a:pt x="209" y="50"/>
                    <a:pt x="230" y="51"/>
                  </a:cubicBezTo>
                  <a:cubicBezTo>
                    <a:pt x="258" y="53"/>
                    <a:pt x="276" y="71"/>
                    <a:pt x="292" y="93"/>
                  </a:cubicBezTo>
                  <a:cubicBezTo>
                    <a:pt x="303" y="110"/>
                    <a:pt x="326" y="116"/>
                    <a:pt x="333" y="136"/>
                  </a:cubicBezTo>
                  <a:cubicBezTo>
                    <a:pt x="342" y="160"/>
                    <a:pt x="335" y="197"/>
                    <a:pt x="343" y="220"/>
                  </a:cubicBezTo>
                  <a:cubicBezTo>
                    <a:pt x="353" y="252"/>
                    <a:pt x="378" y="295"/>
                    <a:pt x="373" y="329"/>
                  </a:cubicBezTo>
                  <a:cubicBezTo>
                    <a:pt x="371" y="340"/>
                    <a:pt x="367" y="348"/>
                    <a:pt x="360" y="354"/>
                  </a:cubicBezTo>
                  <a:cubicBezTo>
                    <a:pt x="354" y="360"/>
                    <a:pt x="345" y="364"/>
                    <a:pt x="335" y="365"/>
                  </a:cubicBezTo>
                  <a:cubicBezTo>
                    <a:pt x="323" y="366"/>
                    <a:pt x="314" y="354"/>
                    <a:pt x="301" y="349"/>
                  </a:cubicBezTo>
                  <a:cubicBezTo>
                    <a:pt x="291" y="345"/>
                    <a:pt x="278" y="349"/>
                    <a:pt x="271" y="343"/>
                  </a:cubicBezTo>
                  <a:cubicBezTo>
                    <a:pt x="263" y="337"/>
                    <a:pt x="264" y="322"/>
                    <a:pt x="258" y="315"/>
                  </a:cubicBezTo>
                  <a:cubicBezTo>
                    <a:pt x="252" y="308"/>
                    <a:pt x="239" y="309"/>
                    <a:pt x="234" y="302"/>
                  </a:cubicBezTo>
                  <a:cubicBezTo>
                    <a:pt x="216" y="281"/>
                    <a:pt x="198" y="265"/>
                    <a:pt x="158" y="274"/>
                  </a:cubicBezTo>
                  <a:cubicBezTo>
                    <a:pt x="134" y="280"/>
                    <a:pt x="106" y="295"/>
                    <a:pt x="80" y="290"/>
                  </a:cubicBezTo>
                  <a:cubicBezTo>
                    <a:pt x="48" y="283"/>
                    <a:pt x="38" y="248"/>
                    <a:pt x="32" y="220"/>
                  </a:cubicBezTo>
                  <a:cubicBezTo>
                    <a:pt x="27" y="199"/>
                    <a:pt x="6" y="176"/>
                    <a:pt x="3" y="15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6" name="Group 39">
            <a:extLst>
              <a:ext uri="{FF2B5EF4-FFF2-40B4-BE49-F238E27FC236}">
                <a16:creationId xmlns:a16="http://schemas.microsoft.com/office/drawing/2014/main" id="{B4231BD1-E4E5-411F-905C-91105E379619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076575"/>
            <a:ext cx="1727200" cy="1138238"/>
            <a:chOff x="459" y="1886"/>
            <a:chExt cx="1088" cy="717"/>
          </a:xfrm>
        </p:grpSpPr>
        <p:sp>
          <p:nvSpPr>
            <p:cNvPr id="35922" name="Freeform 40">
              <a:extLst>
                <a:ext uri="{FF2B5EF4-FFF2-40B4-BE49-F238E27FC236}">
                  <a16:creationId xmlns:a16="http://schemas.microsoft.com/office/drawing/2014/main" id="{6B0679BD-FB85-454D-ADBC-129CF440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886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62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21 w 531"/>
                <a:gd name="T17" fmla="*/ 3331 h 328"/>
                <a:gd name="T18" fmla="*/ 3450 w 531"/>
                <a:gd name="T19" fmla="*/ 3279 h 328"/>
                <a:gd name="T20" fmla="*/ 2985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3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5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4" y="141"/>
                    <a:pt x="14" y="100"/>
                  </a:cubicBezTo>
                  <a:cubicBezTo>
                    <a:pt x="7" y="69"/>
                    <a:pt x="1" y="0"/>
                    <a:pt x="50" y="1"/>
                  </a:cubicBezTo>
                  <a:cubicBezTo>
                    <a:pt x="83" y="1"/>
                    <a:pt x="84" y="49"/>
                    <a:pt x="89" y="73"/>
                  </a:cubicBezTo>
                  <a:close/>
                </a:path>
              </a:pathLst>
            </a:custGeom>
            <a:solidFill>
              <a:srgbClr val="BDC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41">
              <a:extLst>
                <a:ext uri="{FF2B5EF4-FFF2-40B4-BE49-F238E27FC236}">
                  <a16:creationId xmlns:a16="http://schemas.microsoft.com/office/drawing/2014/main" id="{3FAAE184-FBC5-47EF-8C92-E5C62AA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1910"/>
              <a:ext cx="871" cy="481"/>
            </a:xfrm>
            <a:custGeom>
              <a:avLst/>
              <a:gdLst>
                <a:gd name="T0" fmla="*/ 3658 w 425"/>
                <a:gd name="T1" fmla="*/ 1535 h 220"/>
                <a:gd name="T2" fmla="*/ 2713 w 425"/>
                <a:gd name="T3" fmla="*/ 1579 h 220"/>
                <a:gd name="T4" fmla="*/ 1558 w 425"/>
                <a:gd name="T5" fmla="*/ 899 h 220"/>
                <a:gd name="T6" fmla="*/ 945 w 425"/>
                <a:gd name="T7" fmla="*/ 802 h 220"/>
                <a:gd name="T8" fmla="*/ 713 w 425"/>
                <a:gd name="T9" fmla="*/ 866 h 220"/>
                <a:gd name="T10" fmla="*/ 576 w 425"/>
                <a:gd name="T11" fmla="*/ 785 h 220"/>
                <a:gd name="T12" fmla="*/ 336 w 425"/>
                <a:gd name="T13" fmla="*/ 9 h 220"/>
                <a:gd name="T14" fmla="*/ 139 w 425"/>
                <a:gd name="T15" fmla="*/ 971 h 220"/>
                <a:gd name="T16" fmla="*/ 113 w 425"/>
                <a:gd name="T17" fmla="*/ 2300 h 220"/>
                <a:gd name="T18" fmla="*/ 449 w 425"/>
                <a:gd name="T19" fmla="*/ 1463 h 220"/>
                <a:gd name="T20" fmla="*/ 1221 w 425"/>
                <a:gd name="T21" fmla="*/ 1047 h 220"/>
                <a:gd name="T22" fmla="*/ 2238 w 425"/>
                <a:gd name="T23" fmla="*/ 1524 h 220"/>
                <a:gd name="T24" fmla="*/ 3658 w 425"/>
                <a:gd name="T25" fmla="*/ 1535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5" h="220">
                  <a:moveTo>
                    <a:pt x="425" y="147"/>
                  </a:moveTo>
                  <a:cubicBezTo>
                    <a:pt x="388" y="147"/>
                    <a:pt x="352" y="159"/>
                    <a:pt x="315" y="151"/>
                  </a:cubicBezTo>
                  <a:cubicBezTo>
                    <a:pt x="267" y="141"/>
                    <a:pt x="227" y="103"/>
                    <a:pt x="181" y="86"/>
                  </a:cubicBezTo>
                  <a:cubicBezTo>
                    <a:pt x="159" y="78"/>
                    <a:pt x="133" y="71"/>
                    <a:pt x="110" y="77"/>
                  </a:cubicBezTo>
                  <a:cubicBezTo>
                    <a:pt x="101" y="79"/>
                    <a:pt x="92" y="81"/>
                    <a:pt x="83" y="83"/>
                  </a:cubicBezTo>
                  <a:cubicBezTo>
                    <a:pt x="81" y="84"/>
                    <a:pt x="71" y="85"/>
                    <a:pt x="67" y="75"/>
                  </a:cubicBezTo>
                  <a:cubicBezTo>
                    <a:pt x="61" y="51"/>
                    <a:pt x="63" y="2"/>
                    <a:pt x="39" y="1"/>
                  </a:cubicBezTo>
                  <a:cubicBezTo>
                    <a:pt x="0" y="0"/>
                    <a:pt x="9" y="62"/>
                    <a:pt x="16" y="93"/>
                  </a:cubicBezTo>
                  <a:cubicBezTo>
                    <a:pt x="26" y="134"/>
                    <a:pt x="15" y="178"/>
                    <a:pt x="13" y="220"/>
                  </a:cubicBezTo>
                  <a:cubicBezTo>
                    <a:pt x="22" y="184"/>
                    <a:pt x="30" y="165"/>
                    <a:pt x="52" y="140"/>
                  </a:cubicBezTo>
                  <a:cubicBezTo>
                    <a:pt x="73" y="114"/>
                    <a:pt x="112" y="109"/>
                    <a:pt x="142" y="100"/>
                  </a:cubicBezTo>
                  <a:cubicBezTo>
                    <a:pt x="172" y="91"/>
                    <a:pt x="201" y="126"/>
                    <a:pt x="260" y="146"/>
                  </a:cubicBezTo>
                  <a:cubicBezTo>
                    <a:pt x="318" y="165"/>
                    <a:pt x="364" y="157"/>
                    <a:pt x="425" y="147"/>
                  </a:cubicBezTo>
                  <a:close/>
                </a:path>
              </a:pathLst>
            </a:custGeom>
            <a:solidFill>
              <a:srgbClr val="DFE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42">
              <a:extLst>
                <a:ext uri="{FF2B5EF4-FFF2-40B4-BE49-F238E27FC236}">
                  <a16:creationId xmlns:a16="http://schemas.microsoft.com/office/drawing/2014/main" id="{04D876FB-FC43-4D50-8F90-851D524D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279"/>
              <a:ext cx="893" cy="300"/>
            </a:xfrm>
            <a:custGeom>
              <a:avLst/>
              <a:gdLst>
                <a:gd name="T0" fmla="*/ 0 w 436"/>
                <a:gd name="T1" fmla="*/ 1253 h 137"/>
                <a:gd name="T2" fmla="*/ 629 w 436"/>
                <a:gd name="T3" fmla="*/ 1305 h 137"/>
                <a:gd name="T4" fmla="*/ 1376 w 436"/>
                <a:gd name="T5" fmla="*/ 874 h 137"/>
                <a:gd name="T6" fmla="*/ 1778 w 436"/>
                <a:gd name="T7" fmla="*/ 1007 h 137"/>
                <a:gd name="T8" fmla="*/ 2337 w 436"/>
                <a:gd name="T9" fmla="*/ 1430 h 137"/>
                <a:gd name="T10" fmla="*/ 2697 w 436"/>
                <a:gd name="T11" fmla="*/ 1334 h 137"/>
                <a:gd name="T12" fmla="*/ 3066 w 436"/>
                <a:gd name="T13" fmla="*/ 1386 h 137"/>
                <a:gd name="T14" fmla="*/ 3255 w 436"/>
                <a:gd name="T15" fmla="*/ 891 h 137"/>
                <a:gd name="T16" fmla="*/ 3625 w 436"/>
                <a:gd name="T17" fmla="*/ 653 h 137"/>
                <a:gd name="T18" fmla="*/ 3670 w 436"/>
                <a:gd name="T19" fmla="*/ 0 h 137"/>
                <a:gd name="T20" fmla="*/ 3461 w 436"/>
                <a:gd name="T21" fmla="*/ 536 h 137"/>
                <a:gd name="T22" fmla="*/ 2966 w 436"/>
                <a:gd name="T23" fmla="*/ 819 h 137"/>
                <a:gd name="T24" fmla="*/ 2638 w 436"/>
                <a:gd name="T25" fmla="*/ 1016 h 137"/>
                <a:gd name="T26" fmla="*/ 2206 w 436"/>
                <a:gd name="T27" fmla="*/ 882 h 137"/>
                <a:gd name="T28" fmla="*/ 1409 w 436"/>
                <a:gd name="T29" fmla="*/ 653 h 137"/>
                <a:gd name="T30" fmla="*/ 825 w 436"/>
                <a:gd name="T31" fmla="*/ 1084 h 137"/>
                <a:gd name="T32" fmla="*/ 248 w 436"/>
                <a:gd name="T33" fmla="*/ 1185 h 137"/>
                <a:gd name="T34" fmla="*/ 0 w 436"/>
                <a:gd name="T35" fmla="*/ 1253 h 1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6" h="137">
                  <a:moveTo>
                    <a:pt x="0" y="119"/>
                  </a:moveTo>
                  <a:cubicBezTo>
                    <a:pt x="15" y="112"/>
                    <a:pt x="57" y="130"/>
                    <a:pt x="73" y="124"/>
                  </a:cubicBezTo>
                  <a:cubicBezTo>
                    <a:pt x="88" y="118"/>
                    <a:pt x="138" y="91"/>
                    <a:pt x="160" y="83"/>
                  </a:cubicBezTo>
                  <a:cubicBezTo>
                    <a:pt x="182" y="76"/>
                    <a:pt x="187" y="81"/>
                    <a:pt x="207" y="96"/>
                  </a:cubicBezTo>
                  <a:cubicBezTo>
                    <a:pt x="228" y="110"/>
                    <a:pt x="257" y="135"/>
                    <a:pt x="272" y="136"/>
                  </a:cubicBezTo>
                  <a:cubicBezTo>
                    <a:pt x="287" y="137"/>
                    <a:pt x="297" y="131"/>
                    <a:pt x="314" y="127"/>
                  </a:cubicBezTo>
                  <a:cubicBezTo>
                    <a:pt x="330" y="124"/>
                    <a:pt x="348" y="137"/>
                    <a:pt x="357" y="132"/>
                  </a:cubicBezTo>
                  <a:cubicBezTo>
                    <a:pt x="365" y="127"/>
                    <a:pt x="370" y="98"/>
                    <a:pt x="379" y="85"/>
                  </a:cubicBezTo>
                  <a:cubicBezTo>
                    <a:pt x="388" y="72"/>
                    <a:pt x="412" y="68"/>
                    <a:pt x="422" y="62"/>
                  </a:cubicBezTo>
                  <a:cubicBezTo>
                    <a:pt x="436" y="52"/>
                    <a:pt x="435" y="7"/>
                    <a:pt x="427" y="0"/>
                  </a:cubicBezTo>
                  <a:cubicBezTo>
                    <a:pt x="429" y="20"/>
                    <a:pt x="428" y="41"/>
                    <a:pt x="403" y="51"/>
                  </a:cubicBezTo>
                  <a:cubicBezTo>
                    <a:pt x="377" y="60"/>
                    <a:pt x="354" y="57"/>
                    <a:pt x="345" y="78"/>
                  </a:cubicBezTo>
                  <a:cubicBezTo>
                    <a:pt x="337" y="99"/>
                    <a:pt x="327" y="88"/>
                    <a:pt x="307" y="97"/>
                  </a:cubicBezTo>
                  <a:cubicBezTo>
                    <a:pt x="288" y="106"/>
                    <a:pt x="283" y="105"/>
                    <a:pt x="257" y="84"/>
                  </a:cubicBezTo>
                  <a:cubicBezTo>
                    <a:pt x="231" y="64"/>
                    <a:pt x="191" y="49"/>
                    <a:pt x="164" y="62"/>
                  </a:cubicBezTo>
                  <a:cubicBezTo>
                    <a:pt x="140" y="74"/>
                    <a:pt x="119" y="91"/>
                    <a:pt x="96" y="103"/>
                  </a:cubicBezTo>
                  <a:cubicBezTo>
                    <a:pt x="73" y="115"/>
                    <a:pt x="43" y="114"/>
                    <a:pt x="29" y="113"/>
                  </a:cubicBezTo>
                  <a:cubicBezTo>
                    <a:pt x="16" y="113"/>
                    <a:pt x="0" y="119"/>
                    <a:pt x="0" y="119"/>
                  </a:cubicBezTo>
                  <a:close/>
                </a:path>
              </a:pathLst>
            </a:custGeom>
            <a:solidFill>
              <a:srgbClr val="99AA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43">
              <a:extLst>
                <a:ext uri="{FF2B5EF4-FFF2-40B4-BE49-F238E27FC236}">
                  <a16:creationId xmlns:a16="http://schemas.microsoft.com/office/drawing/2014/main" id="{5312DA0B-7C61-4E12-BEF9-6660BA34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1954"/>
              <a:ext cx="162" cy="264"/>
            </a:xfrm>
            <a:custGeom>
              <a:avLst/>
              <a:gdLst>
                <a:gd name="T0" fmla="*/ 156 w 79"/>
                <a:gd name="T1" fmla="*/ 0 h 121"/>
                <a:gd name="T2" fmla="*/ 51 w 79"/>
                <a:gd name="T3" fmla="*/ 456 h 121"/>
                <a:gd name="T4" fmla="*/ 121 w 79"/>
                <a:gd name="T5" fmla="*/ 729 h 121"/>
                <a:gd name="T6" fmla="*/ 121 w 79"/>
                <a:gd name="T7" fmla="*/ 1071 h 121"/>
                <a:gd name="T8" fmla="*/ 148 w 79"/>
                <a:gd name="T9" fmla="*/ 1257 h 121"/>
                <a:gd name="T10" fmla="*/ 285 w 79"/>
                <a:gd name="T11" fmla="*/ 1019 h 121"/>
                <a:gd name="T12" fmla="*/ 681 w 79"/>
                <a:gd name="T13" fmla="*/ 790 h 121"/>
                <a:gd name="T14" fmla="*/ 336 w 79"/>
                <a:gd name="T15" fmla="*/ 748 h 121"/>
                <a:gd name="T16" fmla="*/ 303 w 79"/>
                <a:gd name="T17" fmla="*/ 476 h 121"/>
                <a:gd name="T18" fmla="*/ 240 w 79"/>
                <a:gd name="T19" fmla="*/ 157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21">
                  <a:moveTo>
                    <a:pt x="18" y="0"/>
                  </a:moveTo>
                  <a:cubicBezTo>
                    <a:pt x="0" y="6"/>
                    <a:pt x="5" y="30"/>
                    <a:pt x="6" y="44"/>
                  </a:cubicBezTo>
                  <a:cubicBezTo>
                    <a:pt x="8" y="53"/>
                    <a:pt x="11" y="61"/>
                    <a:pt x="14" y="70"/>
                  </a:cubicBezTo>
                  <a:cubicBezTo>
                    <a:pt x="16" y="81"/>
                    <a:pt x="15" y="92"/>
                    <a:pt x="14" y="103"/>
                  </a:cubicBezTo>
                  <a:cubicBezTo>
                    <a:pt x="13" y="107"/>
                    <a:pt x="10" y="121"/>
                    <a:pt x="17" y="121"/>
                  </a:cubicBezTo>
                  <a:cubicBezTo>
                    <a:pt x="24" y="121"/>
                    <a:pt x="29" y="102"/>
                    <a:pt x="33" y="98"/>
                  </a:cubicBezTo>
                  <a:cubicBezTo>
                    <a:pt x="44" y="88"/>
                    <a:pt x="76" y="91"/>
                    <a:pt x="79" y="76"/>
                  </a:cubicBezTo>
                  <a:cubicBezTo>
                    <a:pt x="67" y="71"/>
                    <a:pt x="50" y="89"/>
                    <a:pt x="39" y="72"/>
                  </a:cubicBezTo>
                  <a:cubicBezTo>
                    <a:pt x="35" y="66"/>
                    <a:pt x="36" y="53"/>
                    <a:pt x="35" y="46"/>
                  </a:cubicBezTo>
                  <a:cubicBezTo>
                    <a:pt x="34" y="34"/>
                    <a:pt x="31" y="25"/>
                    <a:pt x="28" y="15"/>
                  </a:cubicBezTo>
                </a:path>
              </a:pathLst>
            </a:custGeom>
            <a:solidFill>
              <a:srgbClr val="EFF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44">
              <a:extLst>
                <a:ext uri="{FF2B5EF4-FFF2-40B4-BE49-F238E27FC236}">
                  <a16:creationId xmlns:a16="http://schemas.microsoft.com/office/drawing/2014/main" id="{931B0031-D05C-4F77-873B-76C8093B2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115"/>
              <a:ext cx="61" cy="75"/>
            </a:xfrm>
            <a:custGeom>
              <a:avLst/>
              <a:gdLst>
                <a:gd name="T0" fmla="*/ 41 w 30"/>
                <a:gd name="T1" fmla="*/ 185 h 34"/>
                <a:gd name="T2" fmla="*/ 16 w 30"/>
                <a:gd name="T3" fmla="*/ 364 h 34"/>
                <a:gd name="T4" fmla="*/ 100 w 30"/>
                <a:gd name="T5" fmla="*/ 223 h 34"/>
                <a:gd name="T6" fmla="*/ 252 w 30"/>
                <a:gd name="T7" fmla="*/ 126 h 34"/>
                <a:gd name="T8" fmla="*/ 67 w 30"/>
                <a:gd name="T9" fmla="*/ 1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5" y="17"/>
                  </a:moveTo>
                  <a:cubicBezTo>
                    <a:pt x="1" y="22"/>
                    <a:pt x="0" y="29"/>
                    <a:pt x="2" y="34"/>
                  </a:cubicBezTo>
                  <a:cubicBezTo>
                    <a:pt x="7" y="33"/>
                    <a:pt x="7" y="25"/>
                    <a:pt x="12" y="21"/>
                  </a:cubicBezTo>
                  <a:cubicBezTo>
                    <a:pt x="18" y="17"/>
                    <a:pt x="25" y="18"/>
                    <a:pt x="30" y="12"/>
                  </a:cubicBezTo>
                  <a:cubicBezTo>
                    <a:pt x="27" y="0"/>
                    <a:pt x="13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45">
              <a:extLst>
                <a:ext uri="{FF2B5EF4-FFF2-40B4-BE49-F238E27FC236}">
                  <a16:creationId xmlns:a16="http://schemas.microsoft.com/office/drawing/2014/main" id="{39EB5683-A100-4567-8C91-182EB60EF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122"/>
              <a:ext cx="20" cy="15"/>
            </a:xfrm>
            <a:custGeom>
              <a:avLst/>
              <a:gdLst>
                <a:gd name="T0" fmla="*/ 40 w 10"/>
                <a:gd name="T1" fmla="*/ 19 h 7"/>
                <a:gd name="T2" fmla="*/ 0 w 10"/>
                <a:gd name="T3" fmla="*/ 60 h 7"/>
                <a:gd name="T4" fmla="*/ 80 w 10"/>
                <a:gd name="T5" fmla="*/ 19 h 7"/>
                <a:gd name="T6" fmla="*/ 40 w 10"/>
                <a:gd name="T7" fmla="*/ 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5" y="2"/>
                  </a:moveTo>
                  <a:cubicBezTo>
                    <a:pt x="2" y="3"/>
                    <a:pt x="0" y="4"/>
                    <a:pt x="0" y="6"/>
                  </a:cubicBezTo>
                  <a:cubicBezTo>
                    <a:pt x="4" y="7"/>
                    <a:pt x="8" y="5"/>
                    <a:pt x="10" y="2"/>
                  </a:cubicBezTo>
                  <a:cubicBezTo>
                    <a:pt x="8" y="0"/>
                    <a:pt x="6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46">
              <a:extLst>
                <a:ext uri="{FF2B5EF4-FFF2-40B4-BE49-F238E27FC236}">
                  <a16:creationId xmlns:a16="http://schemas.microsoft.com/office/drawing/2014/main" id="{0AD62ACA-BBDB-42D1-8E2B-5B52F003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443"/>
              <a:ext cx="272" cy="140"/>
            </a:xfrm>
            <a:custGeom>
              <a:avLst/>
              <a:gdLst>
                <a:gd name="T0" fmla="*/ 41 w 133"/>
                <a:gd name="T1" fmla="*/ 556 h 64"/>
                <a:gd name="T2" fmla="*/ 360 w 133"/>
                <a:gd name="T3" fmla="*/ 556 h 64"/>
                <a:gd name="T4" fmla="*/ 736 w 133"/>
                <a:gd name="T5" fmla="*/ 545 h 64"/>
                <a:gd name="T6" fmla="*/ 957 w 133"/>
                <a:gd name="T7" fmla="*/ 354 h 64"/>
                <a:gd name="T8" fmla="*/ 1137 w 133"/>
                <a:gd name="T9" fmla="*/ 0 h 64"/>
                <a:gd name="T10" fmla="*/ 892 w 133"/>
                <a:gd name="T11" fmla="*/ 201 h 64"/>
                <a:gd name="T12" fmla="*/ 656 w 133"/>
                <a:gd name="T13" fmla="*/ 451 h 64"/>
                <a:gd name="T14" fmla="*/ 292 w 133"/>
                <a:gd name="T15" fmla="*/ 512 h 64"/>
                <a:gd name="T16" fmla="*/ 0 w 133"/>
                <a:gd name="T17" fmla="*/ 51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4">
                  <a:moveTo>
                    <a:pt x="5" y="53"/>
                  </a:moveTo>
                  <a:cubicBezTo>
                    <a:pt x="15" y="64"/>
                    <a:pt x="31" y="57"/>
                    <a:pt x="42" y="53"/>
                  </a:cubicBezTo>
                  <a:cubicBezTo>
                    <a:pt x="58" y="47"/>
                    <a:pt x="71" y="48"/>
                    <a:pt x="86" y="52"/>
                  </a:cubicBezTo>
                  <a:cubicBezTo>
                    <a:pt x="104" y="57"/>
                    <a:pt x="107" y="50"/>
                    <a:pt x="112" y="34"/>
                  </a:cubicBezTo>
                  <a:cubicBezTo>
                    <a:pt x="116" y="19"/>
                    <a:pt x="119" y="8"/>
                    <a:pt x="133" y="0"/>
                  </a:cubicBezTo>
                  <a:cubicBezTo>
                    <a:pt x="123" y="1"/>
                    <a:pt x="108" y="10"/>
                    <a:pt x="104" y="19"/>
                  </a:cubicBezTo>
                  <a:cubicBezTo>
                    <a:pt x="96" y="34"/>
                    <a:pt x="96" y="40"/>
                    <a:pt x="77" y="43"/>
                  </a:cubicBezTo>
                  <a:cubicBezTo>
                    <a:pt x="62" y="45"/>
                    <a:pt x="49" y="44"/>
                    <a:pt x="34" y="49"/>
                  </a:cubicBezTo>
                  <a:cubicBezTo>
                    <a:pt x="23" y="52"/>
                    <a:pt x="11" y="58"/>
                    <a:pt x="0" y="49"/>
                  </a:cubicBezTo>
                </a:path>
              </a:pathLst>
            </a:custGeom>
            <a:solidFill>
              <a:srgbClr val="778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47">
              <a:extLst>
                <a:ext uri="{FF2B5EF4-FFF2-40B4-BE49-F238E27FC236}">
                  <a16:creationId xmlns:a16="http://schemas.microsoft.com/office/drawing/2014/main" id="{663EEFCA-CB52-4BC7-92F9-BC78DF5E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" y="1886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62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21 w 531"/>
                <a:gd name="T17" fmla="*/ 3331 h 328"/>
                <a:gd name="T18" fmla="*/ 3450 w 531"/>
                <a:gd name="T19" fmla="*/ 3279 h 328"/>
                <a:gd name="T20" fmla="*/ 2985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3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5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4" y="141"/>
                    <a:pt x="14" y="100"/>
                  </a:cubicBezTo>
                  <a:cubicBezTo>
                    <a:pt x="7" y="69"/>
                    <a:pt x="1" y="0"/>
                    <a:pt x="50" y="1"/>
                  </a:cubicBezTo>
                  <a:cubicBezTo>
                    <a:pt x="83" y="1"/>
                    <a:pt x="84" y="49"/>
                    <a:pt x="89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7" name="Group 48">
            <a:extLst>
              <a:ext uri="{FF2B5EF4-FFF2-40B4-BE49-F238E27FC236}">
                <a16:creationId xmlns:a16="http://schemas.microsoft.com/office/drawing/2014/main" id="{89301032-D2E2-4CC3-97FD-689CCA641BF1}"/>
              </a:ext>
            </a:extLst>
          </p:cNvPr>
          <p:cNvGrpSpPr>
            <a:grpSpLocks/>
          </p:cNvGrpSpPr>
          <p:nvPr/>
        </p:nvGrpSpPr>
        <p:grpSpPr bwMode="auto">
          <a:xfrm>
            <a:off x="4265613" y="3055938"/>
            <a:ext cx="1725612" cy="1138237"/>
            <a:chOff x="1727" y="1873"/>
            <a:chExt cx="1087" cy="717"/>
          </a:xfrm>
        </p:grpSpPr>
        <p:sp>
          <p:nvSpPr>
            <p:cNvPr id="35914" name="Freeform 49">
              <a:extLst>
                <a:ext uri="{FF2B5EF4-FFF2-40B4-BE49-F238E27FC236}">
                  <a16:creationId xmlns:a16="http://schemas.microsoft.com/office/drawing/2014/main" id="{D9446315-4142-4E18-A6B0-2414236B1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873"/>
              <a:ext cx="1087" cy="717"/>
            </a:xfrm>
            <a:custGeom>
              <a:avLst/>
              <a:gdLst>
                <a:gd name="T0" fmla="*/ 764 w 531"/>
                <a:gd name="T1" fmla="*/ 765 h 328"/>
                <a:gd name="T2" fmla="*/ 860 w 531"/>
                <a:gd name="T3" fmla="*/ 846 h 328"/>
                <a:gd name="T4" fmla="*/ 1089 w 531"/>
                <a:gd name="T5" fmla="*/ 774 h 328"/>
                <a:gd name="T6" fmla="*/ 1697 w 531"/>
                <a:gd name="T7" fmla="*/ 879 h 328"/>
                <a:gd name="T8" fmla="*/ 2850 w 531"/>
                <a:gd name="T9" fmla="*/ 1559 h 328"/>
                <a:gd name="T10" fmla="*/ 4039 w 531"/>
                <a:gd name="T11" fmla="*/ 1548 h 328"/>
                <a:gd name="T12" fmla="*/ 4418 w 531"/>
                <a:gd name="T13" fmla="*/ 2475 h 328"/>
                <a:gd name="T14" fmla="*/ 4047 w 531"/>
                <a:gd name="T15" fmla="*/ 2776 h 328"/>
                <a:gd name="T16" fmla="*/ 3810 w 531"/>
                <a:gd name="T17" fmla="*/ 3331 h 328"/>
                <a:gd name="T18" fmla="*/ 3441 w 531"/>
                <a:gd name="T19" fmla="*/ 3279 h 328"/>
                <a:gd name="T20" fmla="*/ 2974 w 531"/>
                <a:gd name="T21" fmla="*/ 3355 h 328"/>
                <a:gd name="T22" fmla="*/ 2385 w 531"/>
                <a:gd name="T23" fmla="*/ 2896 h 328"/>
                <a:gd name="T24" fmla="*/ 1836 w 531"/>
                <a:gd name="T25" fmla="*/ 2977 h 328"/>
                <a:gd name="T26" fmla="*/ 1304 w 531"/>
                <a:gd name="T27" fmla="*/ 3259 h 328"/>
                <a:gd name="T28" fmla="*/ 745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5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4" y="141"/>
                    <a:pt x="14" y="100"/>
                  </a:cubicBezTo>
                  <a:cubicBezTo>
                    <a:pt x="7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solidFill>
              <a:srgbClr val="916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50">
              <a:extLst>
                <a:ext uri="{FF2B5EF4-FFF2-40B4-BE49-F238E27FC236}">
                  <a16:creationId xmlns:a16="http://schemas.microsoft.com/office/drawing/2014/main" id="{9B1A2CA5-BA8B-4FF7-8BD6-AE66B3D12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897"/>
              <a:ext cx="871" cy="481"/>
            </a:xfrm>
            <a:custGeom>
              <a:avLst/>
              <a:gdLst>
                <a:gd name="T0" fmla="*/ 3658 w 425"/>
                <a:gd name="T1" fmla="*/ 1535 h 220"/>
                <a:gd name="T2" fmla="*/ 2713 w 425"/>
                <a:gd name="T3" fmla="*/ 1579 h 220"/>
                <a:gd name="T4" fmla="*/ 1558 w 425"/>
                <a:gd name="T5" fmla="*/ 899 h 220"/>
                <a:gd name="T6" fmla="*/ 945 w 425"/>
                <a:gd name="T7" fmla="*/ 802 h 220"/>
                <a:gd name="T8" fmla="*/ 713 w 425"/>
                <a:gd name="T9" fmla="*/ 866 h 220"/>
                <a:gd name="T10" fmla="*/ 576 w 425"/>
                <a:gd name="T11" fmla="*/ 785 h 220"/>
                <a:gd name="T12" fmla="*/ 328 w 425"/>
                <a:gd name="T13" fmla="*/ 9 h 220"/>
                <a:gd name="T14" fmla="*/ 139 w 425"/>
                <a:gd name="T15" fmla="*/ 971 h 220"/>
                <a:gd name="T16" fmla="*/ 113 w 425"/>
                <a:gd name="T17" fmla="*/ 2300 h 220"/>
                <a:gd name="T18" fmla="*/ 449 w 425"/>
                <a:gd name="T19" fmla="*/ 1463 h 220"/>
                <a:gd name="T20" fmla="*/ 1221 w 425"/>
                <a:gd name="T21" fmla="*/ 1047 h 220"/>
                <a:gd name="T22" fmla="*/ 2238 w 425"/>
                <a:gd name="T23" fmla="*/ 1524 h 220"/>
                <a:gd name="T24" fmla="*/ 3658 w 425"/>
                <a:gd name="T25" fmla="*/ 1535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5" h="220">
                  <a:moveTo>
                    <a:pt x="425" y="147"/>
                  </a:moveTo>
                  <a:cubicBezTo>
                    <a:pt x="388" y="147"/>
                    <a:pt x="352" y="159"/>
                    <a:pt x="315" y="151"/>
                  </a:cubicBezTo>
                  <a:cubicBezTo>
                    <a:pt x="267" y="141"/>
                    <a:pt x="227" y="103"/>
                    <a:pt x="181" y="86"/>
                  </a:cubicBezTo>
                  <a:cubicBezTo>
                    <a:pt x="159" y="78"/>
                    <a:pt x="133" y="71"/>
                    <a:pt x="110" y="77"/>
                  </a:cubicBezTo>
                  <a:cubicBezTo>
                    <a:pt x="101" y="79"/>
                    <a:pt x="92" y="81"/>
                    <a:pt x="83" y="83"/>
                  </a:cubicBezTo>
                  <a:cubicBezTo>
                    <a:pt x="80" y="84"/>
                    <a:pt x="71" y="85"/>
                    <a:pt x="67" y="75"/>
                  </a:cubicBezTo>
                  <a:cubicBezTo>
                    <a:pt x="61" y="51"/>
                    <a:pt x="63" y="2"/>
                    <a:pt x="38" y="1"/>
                  </a:cubicBezTo>
                  <a:cubicBezTo>
                    <a:pt x="0" y="0"/>
                    <a:pt x="9" y="62"/>
                    <a:pt x="16" y="93"/>
                  </a:cubicBezTo>
                  <a:cubicBezTo>
                    <a:pt x="26" y="134"/>
                    <a:pt x="15" y="178"/>
                    <a:pt x="13" y="220"/>
                  </a:cubicBezTo>
                  <a:cubicBezTo>
                    <a:pt x="22" y="184"/>
                    <a:pt x="30" y="165"/>
                    <a:pt x="52" y="140"/>
                  </a:cubicBezTo>
                  <a:cubicBezTo>
                    <a:pt x="73" y="114"/>
                    <a:pt x="112" y="109"/>
                    <a:pt x="142" y="100"/>
                  </a:cubicBezTo>
                  <a:cubicBezTo>
                    <a:pt x="172" y="91"/>
                    <a:pt x="201" y="126"/>
                    <a:pt x="260" y="146"/>
                  </a:cubicBezTo>
                  <a:cubicBezTo>
                    <a:pt x="318" y="165"/>
                    <a:pt x="364" y="157"/>
                    <a:pt x="425" y="147"/>
                  </a:cubicBezTo>
                  <a:close/>
                </a:path>
              </a:pathLst>
            </a:custGeom>
            <a:solidFill>
              <a:srgbClr val="BCA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51">
              <a:extLst>
                <a:ext uri="{FF2B5EF4-FFF2-40B4-BE49-F238E27FC236}">
                  <a16:creationId xmlns:a16="http://schemas.microsoft.com/office/drawing/2014/main" id="{189E6434-E90B-4358-A5A6-2B176CDBB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266"/>
              <a:ext cx="895" cy="300"/>
            </a:xfrm>
            <a:custGeom>
              <a:avLst/>
              <a:gdLst>
                <a:gd name="T0" fmla="*/ 0 w 437"/>
                <a:gd name="T1" fmla="*/ 1253 h 137"/>
                <a:gd name="T2" fmla="*/ 629 w 437"/>
                <a:gd name="T3" fmla="*/ 1305 h 137"/>
                <a:gd name="T4" fmla="*/ 1384 w 437"/>
                <a:gd name="T5" fmla="*/ 874 h 137"/>
                <a:gd name="T6" fmla="*/ 1786 w 437"/>
                <a:gd name="T7" fmla="*/ 1007 h 137"/>
                <a:gd name="T8" fmla="*/ 2345 w 437"/>
                <a:gd name="T9" fmla="*/ 1430 h 137"/>
                <a:gd name="T10" fmla="*/ 2697 w 437"/>
                <a:gd name="T11" fmla="*/ 1334 h 137"/>
                <a:gd name="T12" fmla="*/ 3074 w 437"/>
                <a:gd name="T13" fmla="*/ 1386 h 137"/>
                <a:gd name="T14" fmla="*/ 3263 w 437"/>
                <a:gd name="T15" fmla="*/ 891 h 137"/>
                <a:gd name="T16" fmla="*/ 3633 w 437"/>
                <a:gd name="T17" fmla="*/ 653 h 137"/>
                <a:gd name="T18" fmla="*/ 3678 w 437"/>
                <a:gd name="T19" fmla="*/ 0 h 137"/>
                <a:gd name="T20" fmla="*/ 3469 w 437"/>
                <a:gd name="T21" fmla="*/ 536 h 137"/>
                <a:gd name="T22" fmla="*/ 2974 w 437"/>
                <a:gd name="T23" fmla="*/ 819 h 137"/>
                <a:gd name="T24" fmla="*/ 2646 w 437"/>
                <a:gd name="T25" fmla="*/ 1016 h 137"/>
                <a:gd name="T26" fmla="*/ 2214 w 437"/>
                <a:gd name="T27" fmla="*/ 882 h 137"/>
                <a:gd name="T28" fmla="*/ 1417 w 437"/>
                <a:gd name="T29" fmla="*/ 653 h 137"/>
                <a:gd name="T30" fmla="*/ 836 w 437"/>
                <a:gd name="T31" fmla="*/ 1084 h 137"/>
                <a:gd name="T32" fmla="*/ 256 w 437"/>
                <a:gd name="T33" fmla="*/ 1185 h 137"/>
                <a:gd name="T34" fmla="*/ 0 w 437"/>
                <a:gd name="T35" fmla="*/ 1253 h 1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7" h="137">
                  <a:moveTo>
                    <a:pt x="0" y="119"/>
                  </a:moveTo>
                  <a:cubicBezTo>
                    <a:pt x="16" y="112"/>
                    <a:pt x="58" y="130"/>
                    <a:pt x="73" y="124"/>
                  </a:cubicBezTo>
                  <a:cubicBezTo>
                    <a:pt x="89" y="118"/>
                    <a:pt x="139" y="91"/>
                    <a:pt x="161" y="83"/>
                  </a:cubicBezTo>
                  <a:cubicBezTo>
                    <a:pt x="183" y="76"/>
                    <a:pt x="188" y="81"/>
                    <a:pt x="208" y="96"/>
                  </a:cubicBezTo>
                  <a:cubicBezTo>
                    <a:pt x="229" y="110"/>
                    <a:pt x="258" y="135"/>
                    <a:pt x="273" y="136"/>
                  </a:cubicBezTo>
                  <a:cubicBezTo>
                    <a:pt x="288" y="137"/>
                    <a:pt x="297" y="131"/>
                    <a:pt x="314" y="127"/>
                  </a:cubicBezTo>
                  <a:cubicBezTo>
                    <a:pt x="331" y="124"/>
                    <a:pt x="349" y="137"/>
                    <a:pt x="358" y="132"/>
                  </a:cubicBezTo>
                  <a:cubicBezTo>
                    <a:pt x="366" y="127"/>
                    <a:pt x="370" y="98"/>
                    <a:pt x="380" y="85"/>
                  </a:cubicBezTo>
                  <a:cubicBezTo>
                    <a:pt x="389" y="72"/>
                    <a:pt x="413" y="68"/>
                    <a:pt x="423" y="62"/>
                  </a:cubicBezTo>
                  <a:cubicBezTo>
                    <a:pt x="437" y="52"/>
                    <a:pt x="436" y="7"/>
                    <a:pt x="428" y="0"/>
                  </a:cubicBezTo>
                  <a:cubicBezTo>
                    <a:pt x="430" y="20"/>
                    <a:pt x="429" y="41"/>
                    <a:pt x="404" y="51"/>
                  </a:cubicBezTo>
                  <a:cubicBezTo>
                    <a:pt x="378" y="60"/>
                    <a:pt x="355" y="57"/>
                    <a:pt x="346" y="78"/>
                  </a:cubicBezTo>
                  <a:cubicBezTo>
                    <a:pt x="338" y="99"/>
                    <a:pt x="328" y="88"/>
                    <a:pt x="308" y="97"/>
                  </a:cubicBezTo>
                  <a:cubicBezTo>
                    <a:pt x="289" y="106"/>
                    <a:pt x="284" y="105"/>
                    <a:pt x="258" y="84"/>
                  </a:cubicBezTo>
                  <a:cubicBezTo>
                    <a:pt x="232" y="64"/>
                    <a:pt x="191" y="49"/>
                    <a:pt x="165" y="62"/>
                  </a:cubicBezTo>
                  <a:cubicBezTo>
                    <a:pt x="141" y="74"/>
                    <a:pt x="120" y="91"/>
                    <a:pt x="97" y="103"/>
                  </a:cubicBezTo>
                  <a:cubicBezTo>
                    <a:pt x="74" y="115"/>
                    <a:pt x="44" y="114"/>
                    <a:pt x="30" y="113"/>
                  </a:cubicBezTo>
                  <a:cubicBezTo>
                    <a:pt x="17" y="113"/>
                    <a:pt x="0" y="119"/>
                    <a:pt x="0" y="119"/>
                  </a:cubicBezTo>
                  <a:close/>
                </a:path>
              </a:pathLst>
            </a:custGeom>
            <a:solidFill>
              <a:srgbClr val="7C4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52">
              <a:extLst>
                <a:ext uri="{FF2B5EF4-FFF2-40B4-BE49-F238E27FC236}">
                  <a16:creationId xmlns:a16="http://schemas.microsoft.com/office/drawing/2014/main" id="{2FDCD419-8AB5-4431-880E-03491612D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941"/>
              <a:ext cx="162" cy="264"/>
            </a:xfrm>
            <a:custGeom>
              <a:avLst/>
              <a:gdLst>
                <a:gd name="T0" fmla="*/ 156 w 79"/>
                <a:gd name="T1" fmla="*/ 0 h 121"/>
                <a:gd name="T2" fmla="*/ 51 w 79"/>
                <a:gd name="T3" fmla="*/ 456 h 121"/>
                <a:gd name="T4" fmla="*/ 113 w 79"/>
                <a:gd name="T5" fmla="*/ 729 h 121"/>
                <a:gd name="T6" fmla="*/ 121 w 79"/>
                <a:gd name="T7" fmla="*/ 1071 h 121"/>
                <a:gd name="T8" fmla="*/ 148 w 79"/>
                <a:gd name="T9" fmla="*/ 1257 h 121"/>
                <a:gd name="T10" fmla="*/ 285 w 79"/>
                <a:gd name="T11" fmla="*/ 1019 h 121"/>
                <a:gd name="T12" fmla="*/ 681 w 79"/>
                <a:gd name="T13" fmla="*/ 790 h 121"/>
                <a:gd name="T14" fmla="*/ 336 w 79"/>
                <a:gd name="T15" fmla="*/ 748 h 121"/>
                <a:gd name="T16" fmla="*/ 303 w 79"/>
                <a:gd name="T17" fmla="*/ 476 h 121"/>
                <a:gd name="T18" fmla="*/ 240 w 79"/>
                <a:gd name="T19" fmla="*/ 157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21">
                  <a:moveTo>
                    <a:pt x="18" y="0"/>
                  </a:moveTo>
                  <a:cubicBezTo>
                    <a:pt x="0" y="6"/>
                    <a:pt x="4" y="30"/>
                    <a:pt x="6" y="44"/>
                  </a:cubicBezTo>
                  <a:cubicBezTo>
                    <a:pt x="8" y="53"/>
                    <a:pt x="11" y="61"/>
                    <a:pt x="13" y="70"/>
                  </a:cubicBezTo>
                  <a:cubicBezTo>
                    <a:pt x="16" y="81"/>
                    <a:pt x="14" y="92"/>
                    <a:pt x="14" y="103"/>
                  </a:cubicBezTo>
                  <a:cubicBezTo>
                    <a:pt x="13" y="107"/>
                    <a:pt x="10" y="121"/>
                    <a:pt x="17" y="121"/>
                  </a:cubicBezTo>
                  <a:cubicBezTo>
                    <a:pt x="24" y="121"/>
                    <a:pt x="29" y="102"/>
                    <a:pt x="33" y="98"/>
                  </a:cubicBezTo>
                  <a:cubicBezTo>
                    <a:pt x="44" y="88"/>
                    <a:pt x="75" y="91"/>
                    <a:pt x="79" y="76"/>
                  </a:cubicBezTo>
                  <a:cubicBezTo>
                    <a:pt x="67" y="71"/>
                    <a:pt x="50" y="89"/>
                    <a:pt x="39" y="72"/>
                  </a:cubicBezTo>
                  <a:cubicBezTo>
                    <a:pt x="35" y="66"/>
                    <a:pt x="36" y="53"/>
                    <a:pt x="35" y="46"/>
                  </a:cubicBezTo>
                  <a:cubicBezTo>
                    <a:pt x="34" y="34"/>
                    <a:pt x="31" y="25"/>
                    <a:pt x="28" y="15"/>
                  </a:cubicBezTo>
                </a:path>
              </a:pathLst>
            </a:custGeom>
            <a:solidFill>
              <a:srgbClr val="D5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53">
              <a:extLst>
                <a:ext uri="{FF2B5EF4-FFF2-40B4-BE49-F238E27FC236}">
                  <a16:creationId xmlns:a16="http://schemas.microsoft.com/office/drawing/2014/main" id="{F974CBE1-44BE-4CA3-869E-4F4D350C2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102"/>
              <a:ext cx="61" cy="75"/>
            </a:xfrm>
            <a:custGeom>
              <a:avLst/>
              <a:gdLst>
                <a:gd name="T0" fmla="*/ 41 w 30"/>
                <a:gd name="T1" fmla="*/ 185 h 34"/>
                <a:gd name="T2" fmla="*/ 16 w 30"/>
                <a:gd name="T3" fmla="*/ 364 h 34"/>
                <a:gd name="T4" fmla="*/ 100 w 30"/>
                <a:gd name="T5" fmla="*/ 223 h 34"/>
                <a:gd name="T6" fmla="*/ 252 w 30"/>
                <a:gd name="T7" fmla="*/ 126 h 34"/>
                <a:gd name="T8" fmla="*/ 67 w 30"/>
                <a:gd name="T9" fmla="*/ 15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5" y="17"/>
                  </a:moveTo>
                  <a:cubicBezTo>
                    <a:pt x="1" y="22"/>
                    <a:pt x="0" y="29"/>
                    <a:pt x="2" y="34"/>
                  </a:cubicBezTo>
                  <a:cubicBezTo>
                    <a:pt x="7" y="33"/>
                    <a:pt x="7" y="25"/>
                    <a:pt x="12" y="21"/>
                  </a:cubicBezTo>
                  <a:cubicBezTo>
                    <a:pt x="17" y="17"/>
                    <a:pt x="25" y="18"/>
                    <a:pt x="30" y="12"/>
                  </a:cubicBezTo>
                  <a:cubicBezTo>
                    <a:pt x="27" y="0"/>
                    <a:pt x="13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54">
              <a:extLst>
                <a:ext uri="{FF2B5EF4-FFF2-40B4-BE49-F238E27FC236}">
                  <a16:creationId xmlns:a16="http://schemas.microsoft.com/office/drawing/2014/main" id="{7F4B5B17-181A-4F9A-9FDD-8FB66D93D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109"/>
              <a:ext cx="20" cy="15"/>
            </a:xfrm>
            <a:custGeom>
              <a:avLst/>
              <a:gdLst>
                <a:gd name="T0" fmla="*/ 40 w 10"/>
                <a:gd name="T1" fmla="*/ 19 h 7"/>
                <a:gd name="T2" fmla="*/ 0 w 10"/>
                <a:gd name="T3" fmla="*/ 60 h 7"/>
                <a:gd name="T4" fmla="*/ 80 w 10"/>
                <a:gd name="T5" fmla="*/ 19 h 7"/>
                <a:gd name="T6" fmla="*/ 40 w 10"/>
                <a:gd name="T7" fmla="*/ 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5" y="2"/>
                  </a:moveTo>
                  <a:cubicBezTo>
                    <a:pt x="2" y="3"/>
                    <a:pt x="0" y="4"/>
                    <a:pt x="0" y="6"/>
                  </a:cubicBezTo>
                  <a:cubicBezTo>
                    <a:pt x="4" y="7"/>
                    <a:pt x="8" y="5"/>
                    <a:pt x="10" y="2"/>
                  </a:cubicBezTo>
                  <a:cubicBezTo>
                    <a:pt x="8" y="0"/>
                    <a:pt x="6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55">
              <a:extLst>
                <a:ext uri="{FF2B5EF4-FFF2-40B4-BE49-F238E27FC236}">
                  <a16:creationId xmlns:a16="http://schemas.microsoft.com/office/drawing/2014/main" id="{B30B0901-FFA5-4EE3-82B7-390E279E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430"/>
              <a:ext cx="272" cy="140"/>
            </a:xfrm>
            <a:custGeom>
              <a:avLst/>
              <a:gdLst>
                <a:gd name="T0" fmla="*/ 41 w 133"/>
                <a:gd name="T1" fmla="*/ 556 h 64"/>
                <a:gd name="T2" fmla="*/ 360 w 133"/>
                <a:gd name="T3" fmla="*/ 556 h 64"/>
                <a:gd name="T4" fmla="*/ 736 w 133"/>
                <a:gd name="T5" fmla="*/ 545 h 64"/>
                <a:gd name="T6" fmla="*/ 949 w 133"/>
                <a:gd name="T7" fmla="*/ 354 h 64"/>
                <a:gd name="T8" fmla="*/ 1137 w 133"/>
                <a:gd name="T9" fmla="*/ 0 h 64"/>
                <a:gd name="T10" fmla="*/ 883 w 133"/>
                <a:gd name="T11" fmla="*/ 201 h 64"/>
                <a:gd name="T12" fmla="*/ 656 w 133"/>
                <a:gd name="T13" fmla="*/ 451 h 64"/>
                <a:gd name="T14" fmla="*/ 292 w 133"/>
                <a:gd name="T15" fmla="*/ 512 h 64"/>
                <a:gd name="T16" fmla="*/ 0 w 133"/>
                <a:gd name="T17" fmla="*/ 51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4">
                  <a:moveTo>
                    <a:pt x="5" y="53"/>
                  </a:moveTo>
                  <a:cubicBezTo>
                    <a:pt x="15" y="64"/>
                    <a:pt x="31" y="57"/>
                    <a:pt x="42" y="53"/>
                  </a:cubicBezTo>
                  <a:cubicBezTo>
                    <a:pt x="58" y="47"/>
                    <a:pt x="71" y="48"/>
                    <a:pt x="86" y="52"/>
                  </a:cubicBezTo>
                  <a:cubicBezTo>
                    <a:pt x="104" y="57"/>
                    <a:pt x="107" y="50"/>
                    <a:pt x="111" y="34"/>
                  </a:cubicBezTo>
                  <a:cubicBezTo>
                    <a:pt x="116" y="19"/>
                    <a:pt x="119" y="8"/>
                    <a:pt x="133" y="0"/>
                  </a:cubicBezTo>
                  <a:cubicBezTo>
                    <a:pt x="123" y="1"/>
                    <a:pt x="108" y="10"/>
                    <a:pt x="103" y="19"/>
                  </a:cubicBezTo>
                  <a:cubicBezTo>
                    <a:pt x="96" y="34"/>
                    <a:pt x="96" y="40"/>
                    <a:pt x="77" y="43"/>
                  </a:cubicBezTo>
                  <a:cubicBezTo>
                    <a:pt x="62" y="45"/>
                    <a:pt x="49" y="44"/>
                    <a:pt x="34" y="49"/>
                  </a:cubicBezTo>
                  <a:cubicBezTo>
                    <a:pt x="23" y="52"/>
                    <a:pt x="11" y="58"/>
                    <a:pt x="0" y="49"/>
                  </a:cubicBezTo>
                </a:path>
              </a:pathLst>
            </a:custGeom>
            <a:solidFill>
              <a:srgbClr val="6124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56">
              <a:extLst>
                <a:ext uri="{FF2B5EF4-FFF2-40B4-BE49-F238E27FC236}">
                  <a16:creationId xmlns:a16="http://schemas.microsoft.com/office/drawing/2014/main" id="{C8D9A696-3D58-4C9A-92A3-FBA0EC9B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873"/>
              <a:ext cx="1087" cy="717"/>
            </a:xfrm>
            <a:custGeom>
              <a:avLst/>
              <a:gdLst>
                <a:gd name="T0" fmla="*/ 764 w 531"/>
                <a:gd name="T1" fmla="*/ 765 h 328"/>
                <a:gd name="T2" fmla="*/ 860 w 531"/>
                <a:gd name="T3" fmla="*/ 846 h 328"/>
                <a:gd name="T4" fmla="*/ 1089 w 531"/>
                <a:gd name="T5" fmla="*/ 774 h 328"/>
                <a:gd name="T6" fmla="*/ 1697 w 531"/>
                <a:gd name="T7" fmla="*/ 879 h 328"/>
                <a:gd name="T8" fmla="*/ 2850 w 531"/>
                <a:gd name="T9" fmla="*/ 1559 h 328"/>
                <a:gd name="T10" fmla="*/ 4039 w 531"/>
                <a:gd name="T11" fmla="*/ 1548 h 328"/>
                <a:gd name="T12" fmla="*/ 4418 w 531"/>
                <a:gd name="T13" fmla="*/ 2475 h 328"/>
                <a:gd name="T14" fmla="*/ 4047 w 531"/>
                <a:gd name="T15" fmla="*/ 2776 h 328"/>
                <a:gd name="T16" fmla="*/ 3810 w 531"/>
                <a:gd name="T17" fmla="*/ 3331 h 328"/>
                <a:gd name="T18" fmla="*/ 3441 w 531"/>
                <a:gd name="T19" fmla="*/ 3279 h 328"/>
                <a:gd name="T20" fmla="*/ 2974 w 531"/>
                <a:gd name="T21" fmla="*/ 3355 h 328"/>
                <a:gd name="T22" fmla="*/ 2385 w 531"/>
                <a:gd name="T23" fmla="*/ 2896 h 328"/>
                <a:gd name="T24" fmla="*/ 1836 w 531"/>
                <a:gd name="T25" fmla="*/ 2977 h 328"/>
                <a:gd name="T26" fmla="*/ 1304 w 531"/>
                <a:gd name="T27" fmla="*/ 3259 h 328"/>
                <a:gd name="T28" fmla="*/ 745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5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4" y="141"/>
                    <a:pt x="14" y="100"/>
                  </a:cubicBezTo>
                  <a:cubicBezTo>
                    <a:pt x="7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8" name="Group 57">
            <a:extLst>
              <a:ext uri="{FF2B5EF4-FFF2-40B4-BE49-F238E27FC236}">
                <a16:creationId xmlns:a16="http://schemas.microsoft.com/office/drawing/2014/main" id="{5DE660B4-C1AB-4B97-B29F-3F3EB2EA0B94}"/>
              </a:ext>
            </a:extLst>
          </p:cNvPr>
          <p:cNvGrpSpPr>
            <a:grpSpLocks/>
          </p:cNvGrpSpPr>
          <p:nvPr/>
        </p:nvGrpSpPr>
        <p:grpSpPr bwMode="auto">
          <a:xfrm>
            <a:off x="6319838" y="3057525"/>
            <a:ext cx="1727200" cy="1138238"/>
            <a:chOff x="3021" y="1874"/>
            <a:chExt cx="1088" cy="717"/>
          </a:xfrm>
        </p:grpSpPr>
        <p:sp>
          <p:nvSpPr>
            <p:cNvPr id="35906" name="Freeform 58">
              <a:extLst>
                <a:ext uri="{FF2B5EF4-FFF2-40B4-BE49-F238E27FC236}">
                  <a16:creationId xmlns:a16="http://schemas.microsoft.com/office/drawing/2014/main" id="{E9423BCE-DEFB-4251-B1C5-E4E74E79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74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54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21 w 531"/>
                <a:gd name="T17" fmla="*/ 3331 h 328"/>
                <a:gd name="T18" fmla="*/ 3450 w 531"/>
                <a:gd name="T19" fmla="*/ 3279 h 328"/>
                <a:gd name="T20" fmla="*/ 2985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4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3" y="141"/>
                    <a:pt x="14" y="100"/>
                  </a:cubicBezTo>
                  <a:cubicBezTo>
                    <a:pt x="6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solidFill>
              <a:srgbClr val="AF3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59">
              <a:extLst>
                <a:ext uri="{FF2B5EF4-FFF2-40B4-BE49-F238E27FC236}">
                  <a16:creationId xmlns:a16="http://schemas.microsoft.com/office/drawing/2014/main" id="{63E5260B-ACA6-467D-AEA5-FA79BCD2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898"/>
              <a:ext cx="874" cy="481"/>
            </a:xfrm>
            <a:custGeom>
              <a:avLst/>
              <a:gdLst>
                <a:gd name="T0" fmla="*/ 3679 w 426"/>
                <a:gd name="T1" fmla="*/ 1535 h 220"/>
                <a:gd name="T2" fmla="*/ 2727 w 426"/>
                <a:gd name="T3" fmla="*/ 1579 h 220"/>
                <a:gd name="T4" fmla="*/ 1570 w 426"/>
                <a:gd name="T5" fmla="*/ 899 h 220"/>
                <a:gd name="T6" fmla="*/ 960 w 426"/>
                <a:gd name="T7" fmla="*/ 802 h 220"/>
                <a:gd name="T8" fmla="*/ 724 w 426"/>
                <a:gd name="T9" fmla="*/ 866 h 220"/>
                <a:gd name="T10" fmla="*/ 589 w 426"/>
                <a:gd name="T11" fmla="*/ 785 h 220"/>
                <a:gd name="T12" fmla="*/ 336 w 426"/>
                <a:gd name="T13" fmla="*/ 9 h 220"/>
                <a:gd name="T14" fmla="*/ 148 w 426"/>
                <a:gd name="T15" fmla="*/ 971 h 220"/>
                <a:gd name="T16" fmla="*/ 121 w 426"/>
                <a:gd name="T17" fmla="*/ 2300 h 220"/>
                <a:gd name="T18" fmla="*/ 460 w 426"/>
                <a:gd name="T19" fmla="*/ 1463 h 220"/>
                <a:gd name="T20" fmla="*/ 1233 w 426"/>
                <a:gd name="T21" fmla="*/ 1047 h 220"/>
                <a:gd name="T22" fmla="*/ 2253 w 426"/>
                <a:gd name="T23" fmla="*/ 1524 h 220"/>
                <a:gd name="T24" fmla="*/ 3679 w 426"/>
                <a:gd name="T25" fmla="*/ 1535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6" h="220">
                  <a:moveTo>
                    <a:pt x="426" y="147"/>
                  </a:moveTo>
                  <a:cubicBezTo>
                    <a:pt x="389" y="147"/>
                    <a:pt x="353" y="159"/>
                    <a:pt x="316" y="151"/>
                  </a:cubicBezTo>
                  <a:cubicBezTo>
                    <a:pt x="268" y="141"/>
                    <a:pt x="228" y="103"/>
                    <a:pt x="182" y="86"/>
                  </a:cubicBezTo>
                  <a:cubicBezTo>
                    <a:pt x="160" y="78"/>
                    <a:pt x="134" y="71"/>
                    <a:pt x="111" y="77"/>
                  </a:cubicBezTo>
                  <a:cubicBezTo>
                    <a:pt x="102" y="79"/>
                    <a:pt x="93" y="81"/>
                    <a:pt x="84" y="83"/>
                  </a:cubicBezTo>
                  <a:cubicBezTo>
                    <a:pt x="81" y="84"/>
                    <a:pt x="72" y="85"/>
                    <a:pt x="68" y="75"/>
                  </a:cubicBezTo>
                  <a:cubicBezTo>
                    <a:pt x="62" y="51"/>
                    <a:pt x="64" y="2"/>
                    <a:pt x="39" y="1"/>
                  </a:cubicBezTo>
                  <a:cubicBezTo>
                    <a:pt x="0" y="0"/>
                    <a:pt x="10" y="62"/>
                    <a:pt x="17" y="93"/>
                  </a:cubicBezTo>
                  <a:cubicBezTo>
                    <a:pt x="27" y="134"/>
                    <a:pt x="16" y="178"/>
                    <a:pt x="14" y="220"/>
                  </a:cubicBezTo>
                  <a:cubicBezTo>
                    <a:pt x="23" y="184"/>
                    <a:pt x="31" y="165"/>
                    <a:pt x="53" y="140"/>
                  </a:cubicBezTo>
                  <a:cubicBezTo>
                    <a:pt x="74" y="114"/>
                    <a:pt x="113" y="109"/>
                    <a:pt x="143" y="100"/>
                  </a:cubicBezTo>
                  <a:cubicBezTo>
                    <a:pt x="173" y="91"/>
                    <a:pt x="202" y="126"/>
                    <a:pt x="261" y="146"/>
                  </a:cubicBezTo>
                  <a:cubicBezTo>
                    <a:pt x="319" y="165"/>
                    <a:pt x="365" y="157"/>
                    <a:pt x="426" y="147"/>
                  </a:cubicBezTo>
                  <a:close/>
                </a:path>
              </a:pathLst>
            </a:custGeom>
            <a:solidFill>
              <a:srgbClr val="D29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0">
              <a:extLst>
                <a:ext uri="{FF2B5EF4-FFF2-40B4-BE49-F238E27FC236}">
                  <a16:creationId xmlns:a16="http://schemas.microsoft.com/office/drawing/2014/main" id="{ECE9F4F7-9161-4A82-8732-23BFCEDA7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68"/>
              <a:ext cx="896" cy="299"/>
            </a:xfrm>
            <a:custGeom>
              <a:avLst/>
              <a:gdLst>
                <a:gd name="T0" fmla="*/ 0 w 437"/>
                <a:gd name="T1" fmla="*/ 1237 h 137"/>
                <a:gd name="T2" fmla="*/ 632 w 437"/>
                <a:gd name="T3" fmla="*/ 1290 h 137"/>
                <a:gd name="T4" fmla="*/ 1388 w 437"/>
                <a:gd name="T5" fmla="*/ 862 h 137"/>
                <a:gd name="T6" fmla="*/ 1790 w 437"/>
                <a:gd name="T7" fmla="*/ 1000 h 137"/>
                <a:gd name="T8" fmla="*/ 2354 w 437"/>
                <a:gd name="T9" fmla="*/ 1414 h 137"/>
                <a:gd name="T10" fmla="*/ 2706 w 437"/>
                <a:gd name="T11" fmla="*/ 1320 h 137"/>
                <a:gd name="T12" fmla="*/ 3086 w 437"/>
                <a:gd name="T13" fmla="*/ 1373 h 137"/>
                <a:gd name="T14" fmla="*/ 3274 w 437"/>
                <a:gd name="T15" fmla="*/ 886 h 137"/>
                <a:gd name="T16" fmla="*/ 3646 w 437"/>
                <a:gd name="T17" fmla="*/ 644 h 137"/>
                <a:gd name="T18" fmla="*/ 3691 w 437"/>
                <a:gd name="T19" fmla="*/ 0 h 137"/>
                <a:gd name="T20" fmla="*/ 3481 w 437"/>
                <a:gd name="T21" fmla="*/ 528 h 137"/>
                <a:gd name="T22" fmla="*/ 2981 w 437"/>
                <a:gd name="T23" fmla="*/ 810 h 137"/>
                <a:gd name="T24" fmla="*/ 2657 w 437"/>
                <a:gd name="T25" fmla="*/ 1010 h 137"/>
                <a:gd name="T26" fmla="*/ 2225 w 437"/>
                <a:gd name="T27" fmla="*/ 871 h 137"/>
                <a:gd name="T28" fmla="*/ 1421 w 437"/>
                <a:gd name="T29" fmla="*/ 644 h 137"/>
                <a:gd name="T30" fmla="*/ 828 w 437"/>
                <a:gd name="T31" fmla="*/ 1072 h 137"/>
                <a:gd name="T32" fmla="*/ 260 w 437"/>
                <a:gd name="T33" fmla="*/ 1176 h 137"/>
                <a:gd name="T34" fmla="*/ 0 w 437"/>
                <a:gd name="T35" fmla="*/ 1237 h 1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7" h="137">
                  <a:moveTo>
                    <a:pt x="0" y="119"/>
                  </a:moveTo>
                  <a:cubicBezTo>
                    <a:pt x="16" y="112"/>
                    <a:pt x="58" y="130"/>
                    <a:pt x="73" y="124"/>
                  </a:cubicBezTo>
                  <a:cubicBezTo>
                    <a:pt x="89" y="118"/>
                    <a:pt x="139" y="91"/>
                    <a:pt x="161" y="83"/>
                  </a:cubicBezTo>
                  <a:cubicBezTo>
                    <a:pt x="183" y="76"/>
                    <a:pt x="188" y="81"/>
                    <a:pt x="208" y="96"/>
                  </a:cubicBezTo>
                  <a:cubicBezTo>
                    <a:pt x="229" y="110"/>
                    <a:pt x="258" y="135"/>
                    <a:pt x="273" y="136"/>
                  </a:cubicBezTo>
                  <a:cubicBezTo>
                    <a:pt x="288" y="137"/>
                    <a:pt x="297" y="131"/>
                    <a:pt x="314" y="127"/>
                  </a:cubicBezTo>
                  <a:cubicBezTo>
                    <a:pt x="331" y="124"/>
                    <a:pt x="349" y="137"/>
                    <a:pt x="358" y="132"/>
                  </a:cubicBezTo>
                  <a:cubicBezTo>
                    <a:pt x="366" y="127"/>
                    <a:pt x="370" y="98"/>
                    <a:pt x="380" y="85"/>
                  </a:cubicBezTo>
                  <a:cubicBezTo>
                    <a:pt x="389" y="72"/>
                    <a:pt x="413" y="68"/>
                    <a:pt x="423" y="62"/>
                  </a:cubicBezTo>
                  <a:cubicBezTo>
                    <a:pt x="437" y="52"/>
                    <a:pt x="436" y="7"/>
                    <a:pt x="428" y="0"/>
                  </a:cubicBezTo>
                  <a:cubicBezTo>
                    <a:pt x="430" y="20"/>
                    <a:pt x="429" y="41"/>
                    <a:pt x="404" y="51"/>
                  </a:cubicBezTo>
                  <a:cubicBezTo>
                    <a:pt x="378" y="60"/>
                    <a:pt x="355" y="57"/>
                    <a:pt x="346" y="78"/>
                  </a:cubicBezTo>
                  <a:cubicBezTo>
                    <a:pt x="338" y="99"/>
                    <a:pt x="328" y="88"/>
                    <a:pt x="308" y="97"/>
                  </a:cubicBezTo>
                  <a:cubicBezTo>
                    <a:pt x="289" y="106"/>
                    <a:pt x="284" y="105"/>
                    <a:pt x="258" y="84"/>
                  </a:cubicBezTo>
                  <a:cubicBezTo>
                    <a:pt x="232" y="64"/>
                    <a:pt x="191" y="49"/>
                    <a:pt x="165" y="62"/>
                  </a:cubicBezTo>
                  <a:cubicBezTo>
                    <a:pt x="141" y="74"/>
                    <a:pt x="120" y="91"/>
                    <a:pt x="96" y="103"/>
                  </a:cubicBezTo>
                  <a:cubicBezTo>
                    <a:pt x="74" y="115"/>
                    <a:pt x="44" y="114"/>
                    <a:pt x="30" y="113"/>
                  </a:cubicBezTo>
                  <a:cubicBezTo>
                    <a:pt x="17" y="113"/>
                    <a:pt x="0" y="119"/>
                    <a:pt x="0" y="119"/>
                  </a:cubicBezTo>
                  <a:close/>
                </a:path>
              </a:pathLst>
            </a:custGeom>
            <a:solidFill>
              <a:srgbClr val="9C1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1">
              <a:extLst>
                <a:ext uri="{FF2B5EF4-FFF2-40B4-BE49-F238E27FC236}">
                  <a16:creationId xmlns:a16="http://schemas.microsoft.com/office/drawing/2014/main" id="{7B7FD57E-4F32-46E5-9F1B-E8BFDBFAC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942"/>
              <a:ext cx="162" cy="265"/>
            </a:xfrm>
            <a:custGeom>
              <a:avLst/>
              <a:gdLst>
                <a:gd name="T0" fmla="*/ 156 w 79"/>
                <a:gd name="T1" fmla="*/ 0 h 121"/>
                <a:gd name="T2" fmla="*/ 51 w 79"/>
                <a:gd name="T3" fmla="*/ 460 h 121"/>
                <a:gd name="T4" fmla="*/ 113 w 79"/>
                <a:gd name="T5" fmla="*/ 734 h 121"/>
                <a:gd name="T6" fmla="*/ 121 w 79"/>
                <a:gd name="T7" fmla="*/ 1084 h 121"/>
                <a:gd name="T8" fmla="*/ 148 w 79"/>
                <a:gd name="T9" fmla="*/ 1270 h 121"/>
                <a:gd name="T10" fmla="*/ 285 w 79"/>
                <a:gd name="T11" fmla="*/ 1032 h 121"/>
                <a:gd name="T12" fmla="*/ 681 w 79"/>
                <a:gd name="T13" fmla="*/ 797 h 121"/>
                <a:gd name="T14" fmla="*/ 336 w 79"/>
                <a:gd name="T15" fmla="*/ 758 h 121"/>
                <a:gd name="T16" fmla="*/ 303 w 79"/>
                <a:gd name="T17" fmla="*/ 484 h 121"/>
                <a:gd name="T18" fmla="*/ 240 w 79"/>
                <a:gd name="T19" fmla="*/ 158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21">
                  <a:moveTo>
                    <a:pt x="18" y="0"/>
                  </a:moveTo>
                  <a:cubicBezTo>
                    <a:pt x="0" y="6"/>
                    <a:pt x="4" y="30"/>
                    <a:pt x="6" y="44"/>
                  </a:cubicBezTo>
                  <a:cubicBezTo>
                    <a:pt x="8" y="53"/>
                    <a:pt x="11" y="61"/>
                    <a:pt x="13" y="70"/>
                  </a:cubicBezTo>
                  <a:cubicBezTo>
                    <a:pt x="16" y="81"/>
                    <a:pt x="14" y="92"/>
                    <a:pt x="14" y="103"/>
                  </a:cubicBezTo>
                  <a:cubicBezTo>
                    <a:pt x="13" y="107"/>
                    <a:pt x="10" y="121"/>
                    <a:pt x="17" y="121"/>
                  </a:cubicBezTo>
                  <a:cubicBezTo>
                    <a:pt x="23" y="121"/>
                    <a:pt x="29" y="102"/>
                    <a:pt x="33" y="98"/>
                  </a:cubicBezTo>
                  <a:cubicBezTo>
                    <a:pt x="44" y="88"/>
                    <a:pt x="75" y="91"/>
                    <a:pt x="79" y="76"/>
                  </a:cubicBezTo>
                  <a:cubicBezTo>
                    <a:pt x="67" y="71"/>
                    <a:pt x="50" y="89"/>
                    <a:pt x="39" y="72"/>
                  </a:cubicBezTo>
                  <a:cubicBezTo>
                    <a:pt x="35" y="66"/>
                    <a:pt x="36" y="53"/>
                    <a:pt x="35" y="46"/>
                  </a:cubicBezTo>
                  <a:cubicBezTo>
                    <a:pt x="34" y="34"/>
                    <a:pt x="31" y="25"/>
                    <a:pt x="28" y="15"/>
                  </a:cubicBezTo>
                </a:path>
              </a:pathLst>
            </a:custGeom>
            <a:solidFill>
              <a:srgbClr val="E9C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2">
              <a:extLst>
                <a:ext uri="{FF2B5EF4-FFF2-40B4-BE49-F238E27FC236}">
                  <a16:creationId xmlns:a16="http://schemas.microsoft.com/office/drawing/2014/main" id="{DA401341-1000-443E-9BD3-0DA0B4A33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04"/>
              <a:ext cx="61" cy="74"/>
            </a:xfrm>
            <a:custGeom>
              <a:avLst/>
              <a:gdLst>
                <a:gd name="T0" fmla="*/ 41 w 30"/>
                <a:gd name="T1" fmla="*/ 176 h 34"/>
                <a:gd name="T2" fmla="*/ 16 w 30"/>
                <a:gd name="T3" fmla="*/ 350 h 34"/>
                <a:gd name="T4" fmla="*/ 100 w 30"/>
                <a:gd name="T5" fmla="*/ 218 h 34"/>
                <a:gd name="T6" fmla="*/ 252 w 30"/>
                <a:gd name="T7" fmla="*/ 124 h 34"/>
                <a:gd name="T8" fmla="*/ 67 w 30"/>
                <a:gd name="T9" fmla="*/ 14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5" y="17"/>
                  </a:moveTo>
                  <a:cubicBezTo>
                    <a:pt x="1" y="22"/>
                    <a:pt x="0" y="29"/>
                    <a:pt x="2" y="34"/>
                  </a:cubicBezTo>
                  <a:cubicBezTo>
                    <a:pt x="7" y="33"/>
                    <a:pt x="7" y="25"/>
                    <a:pt x="12" y="21"/>
                  </a:cubicBezTo>
                  <a:cubicBezTo>
                    <a:pt x="17" y="17"/>
                    <a:pt x="25" y="18"/>
                    <a:pt x="30" y="12"/>
                  </a:cubicBezTo>
                  <a:cubicBezTo>
                    <a:pt x="27" y="0"/>
                    <a:pt x="13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3">
              <a:extLst>
                <a:ext uri="{FF2B5EF4-FFF2-40B4-BE49-F238E27FC236}">
                  <a16:creationId xmlns:a16="http://schemas.microsoft.com/office/drawing/2014/main" id="{3D1D5601-30E1-4885-ABC0-E76159CE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10"/>
              <a:ext cx="20" cy="16"/>
            </a:xfrm>
            <a:custGeom>
              <a:avLst/>
              <a:gdLst>
                <a:gd name="T0" fmla="*/ 32 w 10"/>
                <a:gd name="T1" fmla="*/ 25 h 7"/>
                <a:gd name="T2" fmla="*/ 0 w 10"/>
                <a:gd name="T3" fmla="*/ 73 h 7"/>
                <a:gd name="T4" fmla="*/ 80 w 10"/>
                <a:gd name="T5" fmla="*/ 25 h 7"/>
                <a:gd name="T6" fmla="*/ 32 w 10"/>
                <a:gd name="T7" fmla="*/ 2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4" y="2"/>
                  </a:moveTo>
                  <a:cubicBezTo>
                    <a:pt x="2" y="3"/>
                    <a:pt x="0" y="4"/>
                    <a:pt x="0" y="6"/>
                  </a:cubicBezTo>
                  <a:cubicBezTo>
                    <a:pt x="4" y="7"/>
                    <a:pt x="7" y="5"/>
                    <a:pt x="10" y="2"/>
                  </a:cubicBezTo>
                  <a:cubicBezTo>
                    <a:pt x="8" y="0"/>
                    <a:pt x="6" y="1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4">
              <a:extLst>
                <a:ext uri="{FF2B5EF4-FFF2-40B4-BE49-F238E27FC236}">
                  <a16:creationId xmlns:a16="http://schemas.microsoft.com/office/drawing/2014/main" id="{B1A88F48-8123-439B-B5E9-11423AA2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432"/>
              <a:ext cx="272" cy="140"/>
            </a:xfrm>
            <a:custGeom>
              <a:avLst/>
              <a:gdLst>
                <a:gd name="T0" fmla="*/ 41 w 133"/>
                <a:gd name="T1" fmla="*/ 556 h 64"/>
                <a:gd name="T2" fmla="*/ 360 w 133"/>
                <a:gd name="T3" fmla="*/ 556 h 64"/>
                <a:gd name="T4" fmla="*/ 736 w 133"/>
                <a:gd name="T5" fmla="*/ 545 h 64"/>
                <a:gd name="T6" fmla="*/ 949 w 133"/>
                <a:gd name="T7" fmla="*/ 354 h 64"/>
                <a:gd name="T8" fmla="*/ 1137 w 133"/>
                <a:gd name="T9" fmla="*/ 0 h 64"/>
                <a:gd name="T10" fmla="*/ 883 w 133"/>
                <a:gd name="T11" fmla="*/ 201 h 64"/>
                <a:gd name="T12" fmla="*/ 656 w 133"/>
                <a:gd name="T13" fmla="*/ 451 h 64"/>
                <a:gd name="T14" fmla="*/ 292 w 133"/>
                <a:gd name="T15" fmla="*/ 512 h 64"/>
                <a:gd name="T16" fmla="*/ 0 w 133"/>
                <a:gd name="T17" fmla="*/ 51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4">
                  <a:moveTo>
                    <a:pt x="5" y="53"/>
                  </a:moveTo>
                  <a:cubicBezTo>
                    <a:pt x="15" y="64"/>
                    <a:pt x="31" y="57"/>
                    <a:pt x="42" y="53"/>
                  </a:cubicBezTo>
                  <a:cubicBezTo>
                    <a:pt x="58" y="47"/>
                    <a:pt x="71" y="48"/>
                    <a:pt x="86" y="52"/>
                  </a:cubicBezTo>
                  <a:cubicBezTo>
                    <a:pt x="104" y="57"/>
                    <a:pt x="107" y="50"/>
                    <a:pt x="111" y="34"/>
                  </a:cubicBezTo>
                  <a:cubicBezTo>
                    <a:pt x="116" y="19"/>
                    <a:pt x="119" y="8"/>
                    <a:pt x="133" y="0"/>
                  </a:cubicBezTo>
                  <a:cubicBezTo>
                    <a:pt x="123" y="1"/>
                    <a:pt x="108" y="10"/>
                    <a:pt x="103" y="19"/>
                  </a:cubicBezTo>
                  <a:cubicBezTo>
                    <a:pt x="96" y="34"/>
                    <a:pt x="96" y="40"/>
                    <a:pt x="77" y="43"/>
                  </a:cubicBezTo>
                  <a:cubicBezTo>
                    <a:pt x="62" y="45"/>
                    <a:pt x="49" y="44"/>
                    <a:pt x="34" y="49"/>
                  </a:cubicBezTo>
                  <a:cubicBezTo>
                    <a:pt x="23" y="52"/>
                    <a:pt x="10" y="58"/>
                    <a:pt x="0" y="49"/>
                  </a:cubicBezTo>
                </a:path>
              </a:pathLst>
            </a:custGeom>
            <a:solidFill>
              <a:srgbClr val="82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5">
              <a:extLst>
                <a:ext uri="{FF2B5EF4-FFF2-40B4-BE49-F238E27FC236}">
                  <a16:creationId xmlns:a16="http://schemas.microsoft.com/office/drawing/2014/main" id="{2249A34D-C0CB-4D1E-8C05-475A8D9C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74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54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21 w 531"/>
                <a:gd name="T17" fmla="*/ 3331 h 328"/>
                <a:gd name="T18" fmla="*/ 3450 w 531"/>
                <a:gd name="T19" fmla="*/ 3279 h 328"/>
                <a:gd name="T20" fmla="*/ 2985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8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4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4" y="328"/>
                    <a:pt x="347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4" y="259"/>
                    <a:pt x="16" y="224"/>
                  </a:cubicBezTo>
                  <a:cubicBezTo>
                    <a:pt x="18" y="183"/>
                    <a:pt x="23" y="141"/>
                    <a:pt x="14" y="100"/>
                  </a:cubicBezTo>
                  <a:cubicBezTo>
                    <a:pt x="6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9" name="Group 66">
            <a:extLst>
              <a:ext uri="{FF2B5EF4-FFF2-40B4-BE49-F238E27FC236}">
                <a16:creationId xmlns:a16="http://schemas.microsoft.com/office/drawing/2014/main" id="{67BA4CA2-A24E-44A7-8A9B-15D9C4A59BA2}"/>
              </a:ext>
            </a:extLst>
          </p:cNvPr>
          <p:cNvGrpSpPr>
            <a:grpSpLocks/>
          </p:cNvGrpSpPr>
          <p:nvPr/>
        </p:nvGrpSpPr>
        <p:grpSpPr bwMode="auto">
          <a:xfrm>
            <a:off x="8358188" y="3076575"/>
            <a:ext cx="1727200" cy="1138238"/>
            <a:chOff x="4305" y="1886"/>
            <a:chExt cx="1088" cy="717"/>
          </a:xfrm>
        </p:grpSpPr>
        <p:sp>
          <p:nvSpPr>
            <p:cNvPr id="35898" name="Freeform 67">
              <a:extLst>
                <a:ext uri="{FF2B5EF4-FFF2-40B4-BE49-F238E27FC236}">
                  <a16:creationId xmlns:a16="http://schemas.microsoft.com/office/drawing/2014/main" id="{691F561D-D0FA-4633-B594-DCA01E047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886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54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11 w 531"/>
                <a:gd name="T17" fmla="*/ 3331 h 328"/>
                <a:gd name="T18" fmla="*/ 3450 w 531"/>
                <a:gd name="T19" fmla="*/ 3279 h 328"/>
                <a:gd name="T20" fmla="*/ 2977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7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3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4" y="328"/>
                    <a:pt x="346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3" y="259"/>
                    <a:pt x="16" y="224"/>
                  </a:cubicBezTo>
                  <a:cubicBezTo>
                    <a:pt x="18" y="183"/>
                    <a:pt x="23" y="141"/>
                    <a:pt x="14" y="100"/>
                  </a:cubicBezTo>
                  <a:cubicBezTo>
                    <a:pt x="6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solidFill>
              <a:srgbClr val="E9D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8">
              <a:extLst>
                <a:ext uri="{FF2B5EF4-FFF2-40B4-BE49-F238E27FC236}">
                  <a16:creationId xmlns:a16="http://schemas.microsoft.com/office/drawing/2014/main" id="{0EB3A75E-C4B2-430F-A1AE-DCDE6555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1910"/>
              <a:ext cx="874" cy="481"/>
            </a:xfrm>
            <a:custGeom>
              <a:avLst/>
              <a:gdLst>
                <a:gd name="T0" fmla="*/ 3679 w 426"/>
                <a:gd name="T1" fmla="*/ 1535 h 220"/>
                <a:gd name="T2" fmla="*/ 2727 w 426"/>
                <a:gd name="T3" fmla="*/ 1579 h 220"/>
                <a:gd name="T4" fmla="*/ 1570 w 426"/>
                <a:gd name="T5" fmla="*/ 899 h 220"/>
                <a:gd name="T6" fmla="*/ 960 w 426"/>
                <a:gd name="T7" fmla="*/ 802 h 220"/>
                <a:gd name="T8" fmla="*/ 724 w 426"/>
                <a:gd name="T9" fmla="*/ 866 h 220"/>
                <a:gd name="T10" fmla="*/ 589 w 426"/>
                <a:gd name="T11" fmla="*/ 785 h 220"/>
                <a:gd name="T12" fmla="*/ 336 w 426"/>
                <a:gd name="T13" fmla="*/ 9 h 220"/>
                <a:gd name="T14" fmla="*/ 148 w 426"/>
                <a:gd name="T15" fmla="*/ 971 h 220"/>
                <a:gd name="T16" fmla="*/ 121 w 426"/>
                <a:gd name="T17" fmla="*/ 2300 h 220"/>
                <a:gd name="T18" fmla="*/ 460 w 426"/>
                <a:gd name="T19" fmla="*/ 1463 h 220"/>
                <a:gd name="T20" fmla="*/ 1233 w 426"/>
                <a:gd name="T21" fmla="*/ 1047 h 220"/>
                <a:gd name="T22" fmla="*/ 2253 w 426"/>
                <a:gd name="T23" fmla="*/ 1524 h 220"/>
                <a:gd name="T24" fmla="*/ 3679 w 426"/>
                <a:gd name="T25" fmla="*/ 1535 h 2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6" h="220">
                  <a:moveTo>
                    <a:pt x="426" y="147"/>
                  </a:moveTo>
                  <a:cubicBezTo>
                    <a:pt x="389" y="147"/>
                    <a:pt x="352" y="159"/>
                    <a:pt x="316" y="151"/>
                  </a:cubicBezTo>
                  <a:cubicBezTo>
                    <a:pt x="268" y="141"/>
                    <a:pt x="228" y="103"/>
                    <a:pt x="182" y="86"/>
                  </a:cubicBezTo>
                  <a:cubicBezTo>
                    <a:pt x="160" y="78"/>
                    <a:pt x="134" y="71"/>
                    <a:pt x="111" y="77"/>
                  </a:cubicBezTo>
                  <a:cubicBezTo>
                    <a:pt x="102" y="79"/>
                    <a:pt x="93" y="81"/>
                    <a:pt x="84" y="83"/>
                  </a:cubicBezTo>
                  <a:cubicBezTo>
                    <a:pt x="81" y="84"/>
                    <a:pt x="72" y="85"/>
                    <a:pt x="68" y="75"/>
                  </a:cubicBezTo>
                  <a:cubicBezTo>
                    <a:pt x="62" y="51"/>
                    <a:pt x="64" y="2"/>
                    <a:pt x="39" y="1"/>
                  </a:cubicBezTo>
                  <a:cubicBezTo>
                    <a:pt x="0" y="0"/>
                    <a:pt x="10" y="62"/>
                    <a:pt x="17" y="93"/>
                  </a:cubicBezTo>
                  <a:cubicBezTo>
                    <a:pt x="27" y="134"/>
                    <a:pt x="16" y="178"/>
                    <a:pt x="14" y="220"/>
                  </a:cubicBezTo>
                  <a:cubicBezTo>
                    <a:pt x="23" y="184"/>
                    <a:pt x="31" y="165"/>
                    <a:pt x="53" y="140"/>
                  </a:cubicBezTo>
                  <a:cubicBezTo>
                    <a:pt x="74" y="114"/>
                    <a:pt x="113" y="109"/>
                    <a:pt x="143" y="100"/>
                  </a:cubicBezTo>
                  <a:cubicBezTo>
                    <a:pt x="173" y="91"/>
                    <a:pt x="202" y="126"/>
                    <a:pt x="261" y="146"/>
                  </a:cubicBezTo>
                  <a:cubicBezTo>
                    <a:pt x="319" y="165"/>
                    <a:pt x="365" y="157"/>
                    <a:pt x="426" y="147"/>
                  </a:cubicBezTo>
                  <a:close/>
                </a:path>
              </a:pathLst>
            </a:custGeom>
            <a:solidFill>
              <a:srgbClr val="F6F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9">
              <a:extLst>
                <a:ext uri="{FF2B5EF4-FFF2-40B4-BE49-F238E27FC236}">
                  <a16:creationId xmlns:a16="http://schemas.microsoft.com/office/drawing/2014/main" id="{41D433A2-83B4-4AA5-B86F-D33FD885F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280"/>
              <a:ext cx="896" cy="299"/>
            </a:xfrm>
            <a:custGeom>
              <a:avLst/>
              <a:gdLst>
                <a:gd name="T0" fmla="*/ 0 w 437"/>
                <a:gd name="T1" fmla="*/ 1237 h 137"/>
                <a:gd name="T2" fmla="*/ 632 w 437"/>
                <a:gd name="T3" fmla="*/ 1290 h 137"/>
                <a:gd name="T4" fmla="*/ 1388 w 437"/>
                <a:gd name="T5" fmla="*/ 862 h 137"/>
                <a:gd name="T6" fmla="*/ 1790 w 437"/>
                <a:gd name="T7" fmla="*/ 1000 h 137"/>
                <a:gd name="T8" fmla="*/ 2354 w 437"/>
                <a:gd name="T9" fmla="*/ 1414 h 137"/>
                <a:gd name="T10" fmla="*/ 2706 w 437"/>
                <a:gd name="T11" fmla="*/ 1320 h 137"/>
                <a:gd name="T12" fmla="*/ 3086 w 437"/>
                <a:gd name="T13" fmla="*/ 1373 h 137"/>
                <a:gd name="T14" fmla="*/ 3274 w 437"/>
                <a:gd name="T15" fmla="*/ 886 h 137"/>
                <a:gd name="T16" fmla="*/ 3646 w 437"/>
                <a:gd name="T17" fmla="*/ 644 h 137"/>
                <a:gd name="T18" fmla="*/ 3691 w 437"/>
                <a:gd name="T19" fmla="*/ 0 h 137"/>
                <a:gd name="T20" fmla="*/ 3481 w 437"/>
                <a:gd name="T21" fmla="*/ 528 h 137"/>
                <a:gd name="T22" fmla="*/ 2981 w 437"/>
                <a:gd name="T23" fmla="*/ 810 h 137"/>
                <a:gd name="T24" fmla="*/ 2657 w 437"/>
                <a:gd name="T25" fmla="*/ 1010 h 137"/>
                <a:gd name="T26" fmla="*/ 2225 w 437"/>
                <a:gd name="T27" fmla="*/ 871 h 137"/>
                <a:gd name="T28" fmla="*/ 1421 w 437"/>
                <a:gd name="T29" fmla="*/ 644 h 137"/>
                <a:gd name="T30" fmla="*/ 828 w 437"/>
                <a:gd name="T31" fmla="*/ 1072 h 137"/>
                <a:gd name="T32" fmla="*/ 260 w 437"/>
                <a:gd name="T33" fmla="*/ 1176 h 137"/>
                <a:gd name="T34" fmla="*/ 0 w 437"/>
                <a:gd name="T35" fmla="*/ 1237 h 1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7" h="137">
                  <a:moveTo>
                    <a:pt x="0" y="119"/>
                  </a:moveTo>
                  <a:cubicBezTo>
                    <a:pt x="16" y="112"/>
                    <a:pt x="58" y="130"/>
                    <a:pt x="73" y="124"/>
                  </a:cubicBezTo>
                  <a:cubicBezTo>
                    <a:pt x="89" y="118"/>
                    <a:pt x="139" y="91"/>
                    <a:pt x="161" y="83"/>
                  </a:cubicBezTo>
                  <a:cubicBezTo>
                    <a:pt x="183" y="76"/>
                    <a:pt x="188" y="81"/>
                    <a:pt x="208" y="96"/>
                  </a:cubicBezTo>
                  <a:cubicBezTo>
                    <a:pt x="229" y="110"/>
                    <a:pt x="257" y="135"/>
                    <a:pt x="273" y="136"/>
                  </a:cubicBezTo>
                  <a:cubicBezTo>
                    <a:pt x="288" y="137"/>
                    <a:pt x="297" y="131"/>
                    <a:pt x="314" y="127"/>
                  </a:cubicBezTo>
                  <a:cubicBezTo>
                    <a:pt x="331" y="124"/>
                    <a:pt x="349" y="137"/>
                    <a:pt x="358" y="132"/>
                  </a:cubicBezTo>
                  <a:cubicBezTo>
                    <a:pt x="366" y="127"/>
                    <a:pt x="370" y="98"/>
                    <a:pt x="380" y="85"/>
                  </a:cubicBezTo>
                  <a:cubicBezTo>
                    <a:pt x="389" y="72"/>
                    <a:pt x="413" y="68"/>
                    <a:pt x="423" y="62"/>
                  </a:cubicBezTo>
                  <a:cubicBezTo>
                    <a:pt x="437" y="52"/>
                    <a:pt x="436" y="7"/>
                    <a:pt x="428" y="0"/>
                  </a:cubicBezTo>
                  <a:cubicBezTo>
                    <a:pt x="430" y="20"/>
                    <a:pt x="429" y="41"/>
                    <a:pt x="404" y="51"/>
                  </a:cubicBezTo>
                  <a:cubicBezTo>
                    <a:pt x="378" y="60"/>
                    <a:pt x="354" y="57"/>
                    <a:pt x="346" y="78"/>
                  </a:cubicBezTo>
                  <a:cubicBezTo>
                    <a:pt x="337" y="99"/>
                    <a:pt x="328" y="88"/>
                    <a:pt x="308" y="97"/>
                  </a:cubicBezTo>
                  <a:cubicBezTo>
                    <a:pt x="289" y="106"/>
                    <a:pt x="284" y="105"/>
                    <a:pt x="258" y="84"/>
                  </a:cubicBezTo>
                  <a:cubicBezTo>
                    <a:pt x="232" y="64"/>
                    <a:pt x="191" y="49"/>
                    <a:pt x="165" y="62"/>
                  </a:cubicBezTo>
                  <a:cubicBezTo>
                    <a:pt x="141" y="74"/>
                    <a:pt x="120" y="91"/>
                    <a:pt x="96" y="103"/>
                  </a:cubicBezTo>
                  <a:cubicBezTo>
                    <a:pt x="74" y="115"/>
                    <a:pt x="44" y="114"/>
                    <a:pt x="30" y="113"/>
                  </a:cubicBezTo>
                  <a:cubicBezTo>
                    <a:pt x="17" y="113"/>
                    <a:pt x="0" y="119"/>
                    <a:pt x="0" y="119"/>
                  </a:cubicBezTo>
                  <a:close/>
                </a:path>
              </a:pathLst>
            </a:custGeom>
            <a:solidFill>
              <a:srgbClr val="D4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70">
              <a:extLst>
                <a:ext uri="{FF2B5EF4-FFF2-40B4-BE49-F238E27FC236}">
                  <a16:creationId xmlns:a16="http://schemas.microsoft.com/office/drawing/2014/main" id="{5B536A72-950A-40AF-BC27-D11481E91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954"/>
              <a:ext cx="162" cy="265"/>
            </a:xfrm>
            <a:custGeom>
              <a:avLst/>
              <a:gdLst>
                <a:gd name="T0" fmla="*/ 156 w 79"/>
                <a:gd name="T1" fmla="*/ 0 h 121"/>
                <a:gd name="T2" fmla="*/ 51 w 79"/>
                <a:gd name="T3" fmla="*/ 460 h 121"/>
                <a:gd name="T4" fmla="*/ 113 w 79"/>
                <a:gd name="T5" fmla="*/ 734 h 121"/>
                <a:gd name="T6" fmla="*/ 113 w 79"/>
                <a:gd name="T7" fmla="*/ 1084 h 121"/>
                <a:gd name="T8" fmla="*/ 139 w 79"/>
                <a:gd name="T9" fmla="*/ 1270 h 121"/>
                <a:gd name="T10" fmla="*/ 285 w 79"/>
                <a:gd name="T11" fmla="*/ 1032 h 121"/>
                <a:gd name="T12" fmla="*/ 681 w 79"/>
                <a:gd name="T13" fmla="*/ 797 h 121"/>
                <a:gd name="T14" fmla="*/ 336 w 79"/>
                <a:gd name="T15" fmla="*/ 758 h 121"/>
                <a:gd name="T16" fmla="*/ 303 w 79"/>
                <a:gd name="T17" fmla="*/ 484 h 121"/>
                <a:gd name="T18" fmla="*/ 240 w 79"/>
                <a:gd name="T19" fmla="*/ 158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121">
                  <a:moveTo>
                    <a:pt x="18" y="0"/>
                  </a:moveTo>
                  <a:cubicBezTo>
                    <a:pt x="0" y="6"/>
                    <a:pt x="4" y="30"/>
                    <a:pt x="6" y="44"/>
                  </a:cubicBezTo>
                  <a:cubicBezTo>
                    <a:pt x="7" y="53"/>
                    <a:pt x="11" y="61"/>
                    <a:pt x="13" y="70"/>
                  </a:cubicBezTo>
                  <a:cubicBezTo>
                    <a:pt x="16" y="81"/>
                    <a:pt x="14" y="92"/>
                    <a:pt x="13" y="103"/>
                  </a:cubicBezTo>
                  <a:cubicBezTo>
                    <a:pt x="13" y="107"/>
                    <a:pt x="10" y="121"/>
                    <a:pt x="16" y="121"/>
                  </a:cubicBezTo>
                  <a:cubicBezTo>
                    <a:pt x="23" y="121"/>
                    <a:pt x="29" y="102"/>
                    <a:pt x="33" y="98"/>
                  </a:cubicBezTo>
                  <a:cubicBezTo>
                    <a:pt x="44" y="88"/>
                    <a:pt x="75" y="91"/>
                    <a:pt x="79" y="76"/>
                  </a:cubicBezTo>
                  <a:cubicBezTo>
                    <a:pt x="67" y="71"/>
                    <a:pt x="49" y="89"/>
                    <a:pt x="39" y="72"/>
                  </a:cubicBezTo>
                  <a:cubicBezTo>
                    <a:pt x="35" y="66"/>
                    <a:pt x="36" y="53"/>
                    <a:pt x="35" y="46"/>
                  </a:cubicBezTo>
                  <a:cubicBezTo>
                    <a:pt x="34" y="34"/>
                    <a:pt x="31" y="25"/>
                    <a:pt x="28" y="15"/>
                  </a:cubicBezTo>
                </a:path>
              </a:pathLst>
            </a:custGeom>
            <a:solidFill>
              <a:srgbClr val="F9F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71">
              <a:extLst>
                <a:ext uri="{FF2B5EF4-FFF2-40B4-BE49-F238E27FC236}">
                  <a16:creationId xmlns:a16="http://schemas.microsoft.com/office/drawing/2014/main" id="{8A78F1B1-9411-4711-8D2D-D27E1650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116"/>
              <a:ext cx="61" cy="74"/>
            </a:xfrm>
            <a:custGeom>
              <a:avLst/>
              <a:gdLst>
                <a:gd name="T0" fmla="*/ 41 w 30"/>
                <a:gd name="T1" fmla="*/ 176 h 34"/>
                <a:gd name="T2" fmla="*/ 16 w 30"/>
                <a:gd name="T3" fmla="*/ 350 h 34"/>
                <a:gd name="T4" fmla="*/ 100 w 30"/>
                <a:gd name="T5" fmla="*/ 218 h 34"/>
                <a:gd name="T6" fmla="*/ 252 w 30"/>
                <a:gd name="T7" fmla="*/ 124 h 34"/>
                <a:gd name="T8" fmla="*/ 67 w 30"/>
                <a:gd name="T9" fmla="*/ 14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5" y="17"/>
                  </a:moveTo>
                  <a:cubicBezTo>
                    <a:pt x="1" y="22"/>
                    <a:pt x="0" y="29"/>
                    <a:pt x="2" y="34"/>
                  </a:cubicBezTo>
                  <a:cubicBezTo>
                    <a:pt x="7" y="33"/>
                    <a:pt x="7" y="25"/>
                    <a:pt x="12" y="21"/>
                  </a:cubicBezTo>
                  <a:cubicBezTo>
                    <a:pt x="17" y="17"/>
                    <a:pt x="25" y="18"/>
                    <a:pt x="30" y="12"/>
                  </a:cubicBezTo>
                  <a:cubicBezTo>
                    <a:pt x="27" y="0"/>
                    <a:pt x="13" y="8"/>
                    <a:pt x="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72">
              <a:extLst>
                <a:ext uri="{FF2B5EF4-FFF2-40B4-BE49-F238E27FC236}">
                  <a16:creationId xmlns:a16="http://schemas.microsoft.com/office/drawing/2014/main" id="{B2097908-2AF0-40AE-B5C1-1EBBFB8CC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123"/>
              <a:ext cx="20" cy="15"/>
            </a:xfrm>
            <a:custGeom>
              <a:avLst/>
              <a:gdLst>
                <a:gd name="T0" fmla="*/ 32 w 10"/>
                <a:gd name="T1" fmla="*/ 19 h 7"/>
                <a:gd name="T2" fmla="*/ 0 w 10"/>
                <a:gd name="T3" fmla="*/ 60 h 7"/>
                <a:gd name="T4" fmla="*/ 80 w 10"/>
                <a:gd name="T5" fmla="*/ 19 h 7"/>
                <a:gd name="T6" fmla="*/ 32 w 10"/>
                <a:gd name="T7" fmla="*/ 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4" y="2"/>
                  </a:moveTo>
                  <a:cubicBezTo>
                    <a:pt x="2" y="3"/>
                    <a:pt x="0" y="4"/>
                    <a:pt x="0" y="6"/>
                  </a:cubicBezTo>
                  <a:cubicBezTo>
                    <a:pt x="4" y="7"/>
                    <a:pt x="7" y="5"/>
                    <a:pt x="10" y="2"/>
                  </a:cubicBezTo>
                  <a:cubicBezTo>
                    <a:pt x="7" y="0"/>
                    <a:pt x="6" y="1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73">
              <a:extLst>
                <a:ext uri="{FF2B5EF4-FFF2-40B4-BE49-F238E27FC236}">
                  <a16:creationId xmlns:a16="http://schemas.microsoft.com/office/drawing/2014/main" id="{72C8C3BE-4640-4487-B442-D68CB224E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2444"/>
              <a:ext cx="272" cy="140"/>
            </a:xfrm>
            <a:custGeom>
              <a:avLst/>
              <a:gdLst>
                <a:gd name="T0" fmla="*/ 33 w 133"/>
                <a:gd name="T1" fmla="*/ 556 h 64"/>
                <a:gd name="T2" fmla="*/ 360 w 133"/>
                <a:gd name="T3" fmla="*/ 556 h 64"/>
                <a:gd name="T4" fmla="*/ 736 w 133"/>
                <a:gd name="T5" fmla="*/ 545 h 64"/>
                <a:gd name="T6" fmla="*/ 949 w 133"/>
                <a:gd name="T7" fmla="*/ 354 h 64"/>
                <a:gd name="T8" fmla="*/ 1137 w 133"/>
                <a:gd name="T9" fmla="*/ 0 h 64"/>
                <a:gd name="T10" fmla="*/ 883 w 133"/>
                <a:gd name="T11" fmla="*/ 201 h 64"/>
                <a:gd name="T12" fmla="*/ 656 w 133"/>
                <a:gd name="T13" fmla="*/ 451 h 64"/>
                <a:gd name="T14" fmla="*/ 292 w 133"/>
                <a:gd name="T15" fmla="*/ 512 h 64"/>
                <a:gd name="T16" fmla="*/ 0 w 133"/>
                <a:gd name="T17" fmla="*/ 512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4">
                  <a:moveTo>
                    <a:pt x="4" y="53"/>
                  </a:moveTo>
                  <a:cubicBezTo>
                    <a:pt x="15" y="64"/>
                    <a:pt x="31" y="57"/>
                    <a:pt x="42" y="53"/>
                  </a:cubicBezTo>
                  <a:cubicBezTo>
                    <a:pt x="57" y="47"/>
                    <a:pt x="71" y="48"/>
                    <a:pt x="86" y="52"/>
                  </a:cubicBezTo>
                  <a:cubicBezTo>
                    <a:pt x="103" y="57"/>
                    <a:pt x="107" y="50"/>
                    <a:pt x="111" y="34"/>
                  </a:cubicBezTo>
                  <a:cubicBezTo>
                    <a:pt x="116" y="19"/>
                    <a:pt x="119" y="8"/>
                    <a:pt x="133" y="0"/>
                  </a:cubicBezTo>
                  <a:cubicBezTo>
                    <a:pt x="123" y="1"/>
                    <a:pt x="108" y="10"/>
                    <a:pt x="103" y="19"/>
                  </a:cubicBezTo>
                  <a:cubicBezTo>
                    <a:pt x="96" y="34"/>
                    <a:pt x="96" y="40"/>
                    <a:pt x="77" y="43"/>
                  </a:cubicBezTo>
                  <a:cubicBezTo>
                    <a:pt x="62" y="45"/>
                    <a:pt x="49" y="44"/>
                    <a:pt x="34" y="49"/>
                  </a:cubicBezTo>
                  <a:cubicBezTo>
                    <a:pt x="23" y="52"/>
                    <a:pt x="10" y="58"/>
                    <a:pt x="0" y="49"/>
                  </a:cubicBezTo>
                </a:path>
              </a:pathLst>
            </a:custGeom>
            <a:solidFill>
              <a:srgbClr val="B7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74">
              <a:extLst>
                <a:ext uri="{FF2B5EF4-FFF2-40B4-BE49-F238E27FC236}">
                  <a16:creationId xmlns:a16="http://schemas.microsoft.com/office/drawing/2014/main" id="{B4C53785-3911-4FCE-9025-0523B0B58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886"/>
              <a:ext cx="1088" cy="717"/>
            </a:xfrm>
            <a:custGeom>
              <a:avLst/>
              <a:gdLst>
                <a:gd name="T0" fmla="*/ 764 w 531"/>
                <a:gd name="T1" fmla="*/ 765 h 328"/>
                <a:gd name="T2" fmla="*/ 861 w 531"/>
                <a:gd name="T3" fmla="*/ 846 h 328"/>
                <a:gd name="T4" fmla="*/ 1092 w 531"/>
                <a:gd name="T5" fmla="*/ 774 h 328"/>
                <a:gd name="T6" fmla="*/ 1705 w 531"/>
                <a:gd name="T7" fmla="*/ 879 h 328"/>
                <a:gd name="T8" fmla="*/ 2854 w 531"/>
                <a:gd name="T9" fmla="*/ 1559 h 328"/>
                <a:gd name="T10" fmla="*/ 4051 w 531"/>
                <a:gd name="T11" fmla="*/ 1548 h 328"/>
                <a:gd name="T12" fmla="*/ 4430 w 531"/>
                <a:gd name="T13" fmla="*/ 2475 h 328"/>
                <a:gd name="T14" fmla="*/ 4059 w 531"/>
                <a:gd name="T15" fmla="*/ 2776 h 328"/>
                <a:gd name="T16" fmla="*/ 3811 w 531"/>
                <a:gd name="T17" fmla="*/ 3331 h 328"/>
                <a:gd name="T18" fmla="*/ 3450 w 531"/>
                <a:gd name="T19" fmla="*/ 3279 h 328"/>
                <a:gd name="T20" fmla="*/ 2977 w 531"/>
                <a:gd name="T21" fmla="*/ 3355 h 328"/>
                <a:gd name="T22" fmla="*/ 2393 w 531"/>
                <a:gd name="T23" fmla="*/ 2896 h 328"/>
                <a:gd name="T24" fmla="*/ 1838 w 531"/>
                <a:gd name="T25" fmla="*/ 2977 h 328"/>
                <a:gd name="T26" fmla="*/ 1305 w 531"/>
                <a:gd name="T27" fmla="*/ 3259 h 328"/>
                <a:gd name="T28" fmla="*/ 748 w 531"/>
                <a:gd name="T29" fmla="*/ 3187 h 328"/>
                <a:gd name="T30" fmla="*/ 285 w 531"/>
                <a:gd name="T31" fmla="*/ 3216 h 328"/>
                <a:gd name="T32" fmla="*/ 139 w 531"/>
                <a:gd name="T33" fmla="*/ 2341 h 328"/>
                <a:gd name="T34" fmla="*/ 121 w 531"/>
                <a:gd name="T35" fmla="*/ 1047 h 328"/>
                <a:gd name="T36" fmla="*/ 428 w 531"/>
                <a:gd name="T37" fmla="*/ 9 h 328"/>
                <a:gd name="T38" fmla="*/ 764 w 531"/>
                <a:gd name="T39" fmla="*/ 765 h 3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31" h="328">
                  <a:moveTo>
                    <a:pt x="89" y="73"/>
                  </a:moveTo>
                  <a:cubicBezTo>
                    <a:pt x="93" y="82"/>
                    <a:pt x="97" y="81"/>
                    <a:pt x="100" y="81"/>
                  </a:cubicBezTo>
                  <a:cubicBezTo>
                    <a:pt x="109" y="79"/>
                    <a:pt x="118" y="77"/>
                    <a:pt x="127" y="74"/>
                  </a:cubicBezTo>
                  <a:cubicBezTo>
                    <a:pt x="150" y="69"/>
                    <a:pt x="176" y="76"/>
                    <a:pt x="198" y="84"/>
                  </a:cubicBezTo>
                  <a:cubicBezTo>
                    <a:pt x="244" y="101"/>
                    <a:pt x="284" y="138"/>
                    <a:pt x="332" y="149"/>
                  </a:cubicBezTo>
                  <a:cubicBezTo>
                    <a:pt x="378" y="158"/>
                    <a:pt x="425" y="136"/>
                    <a:pt x="471" y="148"/>
                  </a:cubicBezTo>
                  <a:cubicBezTo>
                    <a:pt x="516" y="160"/>
                    <a:pt x="531" y="194"/>
                    <a:pt x="515" y="237"/>
                  </a:cubicBezTo>
                  <a:cubicBezTo>
                    <a:pt x="508" y="256"/>
                    <a:pt x="483" y="252"/>
                    <a:pt x="472" y="266"/>
                  </a:cubicBezTo>
                  <a:cubicBezTo>
                    <a:pt x="459" y="280"/>
                    <a:pt x="460" y="312"/>
                    <a:pt x="443" y="319"/>
                  </a:cubicBezTo>
                  <a:cubicBezTo>
                    <a:pt x="430" y="326"/>
                    <a:pt x="417" y="313"/>
                    <a:pt x="401" y="314"/>
                  </a:cubicBezTo>
                  <a:cubicBezTo>
                    <a:pt x="384" y="314"/>
                    <a:pt x="364" y="328"/>
                    <a:pt x="346" y="321"/>
                  </a:cubicBezTo>
                  <a:cubicBezTo>
                    <a:pt x="320" y="312"/>
                    <a:pt x="302" y="292"/>
                    <a:pt x="278" y="277"/>
                  </a:cubicBezTo>
                  <a:cubicBezTo>
                    <a:pt x="253" y="262"/>
                    <a:pt x="238" y="273"/>
                    <a:pt x="214" y="285"/>
                  </a:cubicBezTo>
                  <a:cubicBezTo>
                    <a:pt x="195" y="294"/>
                    <a:pt x="174" y="309"/>
                    <a:pt x="152" y="312"/>
                  </a:cubicBezTo>
                  <a:cubicBezTo>
                    <a:pt x="130" y="314"/>
                    <a:pt x="108" y="301"/>
                    <a:pt x="87" y="305"/>
                  </a:cubicBezTo>
                  <a:cubicBezTo>
                    <a:pt x="66" y="310"/>
                    <a:pt x="56" y="322"/>
                    <a:pt x="33" y="308"/>
                  </a:cubicBezTo>
                  <a:cubicBezTo>
                    <a:pt x="0" y="287"/>
                    <a:pt x="13" y="259"/>
                    <a:pt x="16" y="224"/>
                  </a:cubicBezTo>
                  <a:cubicBezTo>
                    <a:pt x="18" y="183"/>
                    <a:pt x="23" y="141"/>
                    <a:pt x="14" y="100"/>
                  </a:cubicBezTo>
                  <a:cubicBezTo>
                    <a:pt x="6" y="69"/>
                    <a:pt x="1" y="0"/>
                    <a:pt x="50" y="1"/>
                  </a:cubicBezTo>
                  <a:cubicBezTo>
                    <a:pt x="82" y="1"/>
                    <a:pt x="83" y="49"/>
                    <a:pt x="89" y="7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0" name="Group 75">
            <a:extLst>
              <a:ext uri="{FF2B5EF4-FFF2-40B4-BE49-F238E27FC236}">
                <a16:creationId xmlns:a16="http://schemas.microsoft.com/office/drawing/2014/main" id="{C5CA4B4B-B4E0-46E6-9B24-FEF7040439DC}"/>
              </a:ext>
            </a:extLst>
          </p:cNvPr>
          <p:cNvGrpSpPr>
            <a:grpSpLocks/>
          </p:cNvGrpSpPr>
          <p:nvPr/>
        </p:nvGrpSpPr>
        <p:grpSpPr bwMode="auto">
          <a:xfrm>
            <a:off x="2424113" y="4659313"/>
            <a:ext cx="1643062" cy="1412875"/>
            <a:chOff x="567" y="2847"/>
            <a:chExt cx="1035" cy="890"/>
          </a:xfrm>
        </p:grpSpPr>
        <p:sp>
          <p:nvSpPr>
            <p:cNvPr id="35887" name="Freeform 76">
              <a:extLst>
                <a:ext uri="{FF2B5EF4-FFF2-40B4-BE49-F238E27FC236}">
                  <a16:creationId xmlns:a16="http://schemas.microsoft.com/office/drawing/2014/main" id="{B6D297A9-7C9B-4A3D-8EAB-A5BF873C8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847"/>
              <a:ext cx="1035" cy="890"/>
            </a:xfrm>
            <a:custGeom>
              <a:avLst/>
              <a:gdLst>
                <a:gd name="T0" fmla="*/ 129 w 457"/>
                <a:gd name="T1" fmla="*/ 2904 h 369"/>
                <a:gd name="T2" fmla="*/ 82 w 457"/>
                <a:gd name="T3" fmla="*/ 3350 h 369"/>
                <a:gd name="T4" fmla="*/ 11 w 457"/>
                <a:gd name="T5" fmla="*/ 3717 h 369"/>
                <a:gd name="T6" fmla="*/ 292 w 457"/>
                <a:gd name="T7" fmla="*/ 4095 h 369"/>
                <a:gd name="T8" fmla="*/ 534 w 457"/>
                <a:gd name="T9" fmla="*/ 4660 h 369"/>
                <a:gd name="T10" fmla="*/ 1744 w 457"/>
                <a:gd name="T11" fmla="*/ 4783 h 369"/>
                <a:gd name="T12" fmla="*/ 2709 w 457"/>
                <a:gd name="T13" fmla="*/ 3635 h 369"/>
                <a:gd name="T14" fmla="*/ 4113 w 457"/>
                <a:gd name="T15" fmla="*/ 3408 h 369"/>
                <a:gd name="T16" fmla="*/ 4867 w 457"/>
                <a:gd name="T17" fmla="*/ 1153 h 369"/>
                <a:gd name="T18" fmla="*/ 3508 w 457"/>
                <a:gd name="T19" fmla="*/ 140 h 369"/>
                <a:gd name="T20" fmla="*/ 3309 w 457"/>
                <a:gd name="T21" fmla="*/ 338 h 369"/>
                <a:gd name="T22" fmla="*/ 3066 w 457"/>
                <a:gd name="T23" fmla="*/ 367 h 369"/>
                <a:gd name="T24" fmla="*/ 2928 w 457"/>
                <a:gd name="T25" fmla="*/ 576 h 369"/>
                <a:gd name="T26" fmla="*/ 2672 w 457"/>
                <a:gd name="T27" fmla="*/ 605 h 369"/>
                <a:gd name="T28" fmla="*/ 1708 w 457"/>
                <a:gd name="T29" fmla="*/ 396 h 369"/>
                <a:gd name="T30" fmla="*/ 836 w 457"/>
                <a:gd name="T31" fmla="*/ 1657 h 369"/>
                <a:gd name="T32" fmla="*/ 799 w 457"/>
                <a:gd name="T33" fmla="*/ 2542 h 369"/>
                <a:gd name="T34" fmla="*/ 616 w 457"/>
                <a:gd name="T35" fmla="*/ 2682 h 369"/>
                <a:gd name="T36" fmla="*/ 498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7" y="239"/>
                  </a:cubicBezTo>
                  <a:cubicBezTo>
                    <a:pt x="3" y="246"/>
                    <a:pt x="1" y="254"/>
                    <a:pt x="1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8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6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9" y="181"/>
                  </a:cubicBezTo>
                  <a:cubicBezTo>
                    <a:pt x="66" y="186"/>
                    <a:pt x="57" y="186"/>
                    <a:pt x="53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solidFill>
              <a:srgbClr val="C5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77">
              <a:extLst>
                <a:ext uri="{FF2B5EF4-FFF2-40B4-BE49-F238E27FC236}">
                  <a16:creationId xmlns:a16="http://schemas.microsoft.com/office/drawing/2014/main" id="{9B950042-CA1E-4ADB-8D7A-BF436D700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963"/>
              <a:ext cx="742" cy="716"/>
            </a:xfrm>
            <a:custGeom>
              <a:avLst/>
              <a:gdLst>
                <a:gd name="T0" fmla="*/ 2943 w 328"/>
                <a:gd name="T1" fmla="*/ 2117 h 297"/>
                <a:gd name="T2" fmla="*/ 1366 w 328"/>
                <a:gd name="T3" fmla="*/ 2464 h 297"/>
                <a:gd name="T4" fmla="*/ 511 w 328"/>
                <a:gd name="T5" fmla="*/ 3626 h 297"/>
                <a:gd name="T6" fmla="*/ 0 w 328"/>
                <a:gd name="T7" fmla="*/ 4161 h 297"/>
                <a:gd name="T8" fmla="*/ 385 w 328"/>
                <a:gd name="T9" fmla="*/ 3934 h 297"/>
                <a:gd name="T10" fmla="*/ 1274 w 328"/>
                <a:gd name="T11" fmla="*/ 2830 h 297"/>
                <a:gd name="T12" fmla="*/ 2744 w 328"/>
                <a:gd name="T13" fmla="*/ 2604 h 297"/>
                <a:gd name="T14" fmla="*/ 3382 w 328"/>
                <a:gd name="T15" fmla="*/ 436 h 297"/>
                <a:gd name="T16" fmla="*/ 3101 w 328"/>
                <a:gd name="T17" fmla="*/ 0 h 297"/>
                <a:gd name="T18" fmla="*/ 2943 w 328"/>
                <a:gd name="T19" fmla="*/ 2117 h 2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97">
                  <a:moveTo>
                    <a:pt x="254" y="151"/>
                  </a:moveTo>
                  <a:cubicBezTo>
                    <a:pt x="227" y="172"/>
                    <a:pt x="155" y="159"/>
                    <a:pt x="118" y="176"/>
                  </a:cubicBezTo>
                  <a:cubicBezTo>
                    <a:pt x="81" y="193"/>
                    <a:pt x="61" y="236"/>
                    <a:pt x="44" y="259"/>
                  </a:cubicBezTo>
                  <a:cubicBezTo>
                    <a:pt x="27" y="282"/>
                    <a:pt x="22" y="289"/>
                    <a:pt x="0" y="297"/>
                  </a:cubicBezTo>
                  <a:cubicBezTo>
                    <a:pt x="11" y="295"/>
                    <a:pt x="22" y="290"/>
                    <a:pt x="33" y="281"/>
                  </a:cubicBezTo>
                  <a:cubicBezTo>
                    <a:pt x="62" y="258"/>
                    <a:pt x="77" y="221"/>
                    <a:pt x="110" y="202"/>
                  </a:cubicBezTo>
                  <a:cubicBezTo>
                    <a:pt x="147" y="181"/>
                    <a:pt x="197" y="190"/>
                    <a:pt x="237" y="186"/>
                  </a:cubicBezTo>
                  <a:cubicBezTo>
                    <a:pt x="317" y="179"/>
                    <a:pt x="328" y="92"/>
                    <a:pt x="292" y="31"/>
                  </a:cubicBezTo>
                  <a:cubicBezTo>
                    <a:pt x="286" y="21"/>
                    <a:pt x="278" y="10"/>
                    <a:pt x="268" y="0"/>
                  </a:cubicBezTo>
                  <a:cubicBezTo>
                    <a:pt x="288" y="40"/>
                    <a:pt x="305" y="110"/>
                    <a:pt x="254" y="151"/>
                  </a:cubicBezTo>
                  <a:close/>
                </a:path>
              </a:pathLst>
            </a:custGeom>
            <a:solidFill>
              <a:srgbClr val="AA93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78">
              <a:extLst>
                <a:ext uri="{FF2B5EF4-FFF2-40B4-BE49-F238E27FC236}">
                  <a16:creationId xmlns:a16="http://schemas.microsoft.com/office/drawing/2014/main" id="{BA1B14FC-F9DE-4FEC-B6B4-0914D4A4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2873"/>
              <a:ext cx="827" cy="801"/>
            </a:xfrm>
            <a:custGeom>
              <a:avLst/>
              <a:gdLst>
                <a:gd name="T0" fmla="*/ 421 w 365"/>
                <a:gd name="T1" fmla="*/ 3819 h 332"/>
                <a:gd name="T2" fmla="*/ 535 w 365"/>
                <a:gd name="T3" fmla="*/ 3021 h 332"/>
                <a:gd name="T4" fmla="*/ 1176 w 365"/>
                <a:gd name="T5" fmla="*/ 2304 h 332"/>
                <a:gd name="T6" fmla="*/ 1464 w 365"/>
                <a:gd name="T7" fmla="*/ 1153 h 332"/>
                <a:gd name="T8" fmla="*/ 2510 w 365"/>
                <a:gd name="T9" fmla="*/ 828 h 332"/>
                <a:gd name="T10" fmla="*/ 3383 w 365"/>
                <a:gd name="T11" fmla="*/ 379 h 332"/>
                <a:gd name="T12" fmla="*/ 4246 w 365"/>
                <a:gd name="T13" fmla="*/ 420 h 332"/>
                <a:gd name="T14" fmla="*/ 3399 w 365"/>
                <a:gd name="T15" fmla="*/ 82 h 332"/>
                <a:gd name="T16" fmla="*/ 3224 w 365"/>
                <a:gd name="T17" fmla="*/ 280 h 332"/>
                <a:gd name="T18" fmla="*/ 2977 w 365"/>
                <a:gd name="T19" fmla="*/ 309 h 332"/>
                <a:gd name="T20" fmla="*/ 2848 w 365"/>
                <a:gd name="T21" fmla="*/ 507 h 332"/>
                <a:gd name="T22" fmla="*/ 2499 w 365"/>
                <a:gd name="T23" fmla="*/ 577 h 332"/>
                <a:gd name="T24" fmla="*/ 1591 w 365"/>
                <a:gd name="T25" fmla="*/ 367 h 332"/>
                <a:gd name="T26" fmla="*/ 779 w 365"/>
                <a:gd name="T27" fmla="*/ 1561 h 332"/>
                <a:gd name="T28" fmla="*/ 734 w 365"/>
                <a:gd name="T29" fmla="*/ 2444 h 332"/>
                <a:gd name="T30" fmla="*/ 560 w 365"/>
                <a:gd name="T31" fmla="*/ 2572 h 332"/>
                <a:gd name="T32" fmla="*/ 451 w 365"/>
                <a:gd name="T33" fmla="*/ 2864 h 332"/>
                <a:gd name="T34" fmla="*/ 93 w 365"/>
                <a:gd name="T35" fmla="*/ 2881 h 332"/>
                <a:gd name="T36" fmla="*/ 73 w 365"/>
                <a:gd name="T37" fmla="*/ 3161 h 332"/>
                <a:gd name="T38" fmla="*/ 11 w 365"/>
                <a:gd name="T39" fmla="*/ 3498 h 332"/>
                <a:gd name="T40" fmla="*/ 276 w 365"/>
                <a:gd name="T41" fmla="*/ 3848 h 332"/>
                <a:gd name="T42" fmla="*/ 498 w 365"/>
                <a:gd name="T43" fmla="*/ 4384 h 332"/>
                <a:gd name="T44" fmla="*/ 884 w 365"/>
                <a:gd name="T45" fmla="*/ 4664 h 332"/>
                <a:gd name="T46" fmla="*/ 421 w 365"/>
                <a:gd name="T47" fmla="*/ 3819 h 3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5" h="332">
                  <a:moveTo>
                    <a:pt x="36" y="272"/>
                  </a:moveTo>
                  <a:cubicBezTo>
                    <a:pt x="36" y="262"/>
                    <a:pt x="29" y="227"/>
                    <a:pt x="46" y="215"/>
                  </a:cubicBezTo>
                  <a:cubicBezTo>
                    <a:pt x="49" y="212"/>
                    <a:pt x="80" y="192"/>
                    <a:pt x="101" y="164"/>
                  </a:cubicBezTo>
                  <a:cubicBezTo>
                    <a:pt x="118" y="142"/>
                    <a:pt x="109" y="98"/>
                    <a:pt x="126" y="82"/>
                  </a:cubicBezTo>
                  <a:cubicBezTo>
                    <a:pt x="139" y="70"/>
                    <a:pt x="184" y="75"/>
                    <a:pt x="216" y="59"/>
                  </a:cubicBezTo>
                  <a:cubicBezTo>
                    <a:pt x="241" y="46"/>
                    <a:pt x="268" y="34"/>
                    <a:pt x="291" y="27"/>
                  </a:cubicBezTo>
                  <a:cubicBezTo>
                    <a:pt x="331" y="14"/>
                    <a:pt x="353" y="23"/>
                    <a:pt x="365" y="30"/>
                  </a:cubicBezTo>
                  <a:cubicBezTo>
                    <a:pt x="343" y="10"/>
                    <a:pt x="320" y="0"/>
                    <a:pt x="292" y="6"/>
                  </a:cubicBezTo>
                  <a:cubicBezTo>
                    <a:pt x="286" y="8"/>
                    <a:pt x="282" y="17"/>
                    <a:pt x="277" y="20"/>
                  </a:cubicBezTo>
                  <a:cubicBezTo>
                    <a:pt x="271" y="23"/>
                    <a:pt x="262" y="19"/>
                    <a:pt x="256" y="22"/>
                  </a:cubicBezTo>
                  <a:cubicBezTo>
                    <a:pt x="251" y="25"/>
                    <a:pt x="250" y="33"/>
                    <a:pt x="245" y="36"/>
                  </a:cubicBezTo>
                  <a:cubicBezTo>
                    <a:pt x="239" y="39"/>
                    <a:pt x="221" y="39"/>
                    <a:pt x="215" y="41"/>
                  </a:cubicBezTo>
                  <a:cubicBezTo>
                    <a:pt x="186" y="50"/>
                    <a:pt x="165" y="33"/>
                    <a:pt x="137" y="26"/>
                  </a:cubicBezTo>
                  <a:cubicBezTo>
                    <a:pt x="79" y="12"/>
                    <a:pt x="54" y="59"/>
                    <a:pt x="67" y="111"/>
                  </a:cubicBezTo>
                  <a:cubicBezTo>
                    <a:pt x="73" y="133"/>
                    <a:pt x="72" y="157"/>
                    <a:pt x="63" y="174"/>
                  </a:cubicBezTo>
                  <a:cubicBezTo>
                    <a:pt x="60" y="179"/>
                    <a:pt x="52" y="179"/>
                    <a:pt x="48" y="183"/>
                  </a:cubicBezTo>
                  <a:cubicBezTo>
                    <a:pt x="44" y="187"/>
                    <a:pt x="44" y="201"/>
                    <a:pt x="39" y="204"/>
                  </a:cubicBezTo>
                  <a:cubicBezTo>
                    <a:pt x="29" y="211"/>
                    <a:pt x="14" y="201"/>
                    <a:pt x="8" y="205"/>
                  </a:cubicBezTo>
                  <a:cubicBezTo>
                    <a:pt x="1" y="210"/>
                    <a:pt x="10" y="217"/>
                    <a:pt x="6" y="225"/>
                  </a:cubicBezTo>
                  <a:cubicBezTo>
                    <a:pt x="3" y="231"/>
                    <a:pt x="1" y="239"/>
                    <a:pt x="1" y="249"/>
                  </a:cubicBezTo>
                  <a:cubicBezTo>
                    <a:pt x="0" y="260"/>
                    <a:pt x="17" y="264"/>
                    <a:pt x="24" y="274"/>
                  </a:cubicBezTo>
                  <a:cubicBezTo>
                    <a:pt x="33" y="287"/>
                    <a:pt x="35" y="305"/>
                    <a:pt x="43" y="312"/>
                  </a:cubicBezTo>
                  <a:cubicBezTo>
                    <a:pt x="54" y="321"/>
                    <a:pt x="65" y="328"/>
                    <a:pt x="76" y="332"/>
                  </a:cubicBezTo>
                  <a:cubicBezTo>
                    <a:pt x="38" y="306"/>
                    <a:pt x="36" y="283"/>
                    <a:pt x="36" y="272"/>
                  </a:cubicBezTo>
                  <a:close/>
                </a:path>
              </a:pathLst>
            </a:custGeom>
            <a:solidFill>
              <a:srgbClr val="E8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79">
              <a:extLst>
                <a:ext uri="{FF2B5EF4-FFF2-40B4-BE49-F238E27FC236}">
                  <a16:creationId xmlns:a16="http://schemas.microsoft.com/office/drawing/2014/main" id="{0E381003-F951-483A-BE94-EB4213A94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953"/>
              <a:ext cx="281" cy="355"/>
            </a:xfrm>
            <a:custGeom>
              <a:avLst/>
              <a:gdLst>
                <a:gd name="T0" fmla="*/ 360 w 124"/>
                <a:gd name="T1" fmla="*/ 58 h 147"/>
                <a:gd name="T2" fmla="*/ 129 w 124"/>
                <a:gd name="T3" fmla="*/ 985 h 147"/>
                <a:gd name="T4" fmla="*/ 150 w 124"/>
                <a:gd name="T5" fmla="*/ 1521 h 147"/>
                <a:gd name="T6" fmla="*/ 0 w 124"/>
                <a:gd name="T7" fmla="*/ 2070 h 147"/>
                <a:gd name="T8" fmla="*/ 313 w 124"/>
                <a:gd name="T9" fmla="*/ 1451 h 147"/>
                <a:gd name="T10" fmla="*/ 360 w 124"/>
                <a:gd name="T11" fmla="*/ 589 h 147"/>
                <a:gd name="T12" fmla="*/ 816 w 124"/>
                <a:gd name="T13" fmla="*/ 326 h 147"/>
                <a:gd name="T14" fmla="*/ 1444 w 124"/>
                <a:gd name="T15" fmla="*/ 210 h 147"/>
                <a:gd name="T16" fmla="*/ 1002 w 124"/>
                <a:gd name="T17" fmla="*/ 111 h 147"/>
                <a:gd name="T18" fmla="*/ 499 w 124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47">
                  <a:moveTo>
                    <a:pt x="31" y="4"/>
                  </a:moveTo>
                  <a:cubicBezTo>
                    <a:pt x="4" y="10"/>
                    <a:pt x="7" y="50"/>
                    <a:pt x="11" y="70"/>
                  </a:cubicBezTo>
                  <a:cubicBezTo>
                    <a:pt x="13" y="83"/>
                    <a:pt x="14" y="94"/>
                    <a:pt x="13" y="108"/>
                  </a:cubicBezTo>
                  <a:cubicBezTo>
                    <a:pt x="11" y="122"/>
                    <a:pt x="3" y="133"/>
                    <a:pt x="0" y="147"/>
                  </a:cubicBezTo>
                  <a:cubicBezTo>
                    <a:pt x="13" y="134"/>
                    <a:pt x="24" y="122"/>
                    <a:pt x="27" y="103"/>
                  </a:cubicBezTo>
                  <a:cubicBezTo>
                    <a:pt x="29" y="83"/>
                    <a:pt x="24" y="60"/>
                    <a:pt x="31" y="42"/>
                  </a:cubicBezTo>
                  <a:cubicBezTo>
                    <a:pt x="37" y="24"/>
                    <a:pt x="54" y="23"/>
                    <a:pt x="70" y="23"/>
                  </a:cubicBezTo>
                  <a:cubicBezTo>
                    <a:pt x="89" y="22"/>
                    <a:pt x="106" y="17"/>
                    <a:pt x="124" y="15"/>
                  </a:cubicBezTo>
                  <a:cubicBezTo>
                    <a:pt x="109" y="15"/>
                    <a:pt x="100" y="14"/>
                    <a:pt x="86" y="8"/>
                  </a:cubicBezTo>
                  <a:cubicBezTo>
                    <a:pt x="71" y="2"/>
                    <a:pt x="59" y="0"/>
                    <a:pt x="43" y="0"/>
                  </a:cubicBezTo>
                </a:path>
              </a:pathLst>
            </a:custGeom>
            <a:solidFill>
              <a:srgbClr val="F3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80">
              <a:extLst>
                <a:ext uri="{FF2B5EF4-FFF2-40B4-BE49-F238E27FC236}">
                  <a16:creationId xmlns:a16="http://schemas.microsoft.com/office/drawing/2014/main" id="{4EA25F2D-1275-44A6-A665-A42A82E0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977"/>
              <a:ext cx="61" cy="104"/>
            </a:xfrm>
            <a:custGeom>
              <a:avLst/>
              <a:gdLst>
                <a:gd name="T0" fmla="*/ 210 w 27"/>
                <a:gd name="T1" fmla="*/ 0 h 43"/>
                <a:gd name="T2" fmla="*/ 45 w 27"/>
                <a:gd name="T3" fmla="*/ 609 h 43"/>
                <a:gd name="T4" fmla="*/ 127 w 27"/>
                <a:gd name="T5" fmla="*/ 210 h 43"/>
                <a:gd name="T6" fmla="*/ 312 w 27"/>
                <a:gd name="T7" fmla="*/ 70 h 43"/>
                <a:gd name="T8" fmla="*/ 264 w 27"/>
                <a:gd name="T9" fmla="*/ 1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3">
                  <a:moveTo>
                    <a:pt x="18" y="0"/>
                  </a:moveTo>
                  <a:cubicBezTo>
                    <a:pt x="0" y="9"/>
                    <a:pt x="1" y="25"/>
                    <a:pt x="4" y="43"/>
                  </a:cubicBezTo>
                  <a:cubicBezTo>
                    <a:pt x="7" y="34"/>
                    <a:pt x="5" y="23"/>
                    <a:pt x="11" y="15"/>
                  </a:cubicBezTo>
                  <a:cubicBezTo>
                    <a:pt x="15" y="10"/>
                    <a:pt x="23" y="10"/>
                    <a:pt x="27" y="5"/>
                  </a:cubicBezTo>
                  <a:cubicBezTo>
                    <a:pt x="26" y="3"/>
                    <a:pt x="2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81">
              <a:extLst>
                <a:ext uri="{FF2B5EF4-FFF2-40B4-BE49-F238E27FC236}">
                  <a16:creationId xmlns:a16="http://schemas.microsoft.com/office/drawing/2014/main" id="{94AD9659-1F18-4F3F-BB86-EC95E305F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970"/>
              <a:ext cx="30" cy="22"/>
            </a:xfrm>
            <a:custGeom>
              <a:avLst/>
              <a:gdLst>
                <a:gd name="T0" fmla="*/ 134 w 13"/>
                <a:gd name="T1" fmla="*/ 29 h 9"/>
                <a:gd name="T2" fmla="*/ 12 w 13"/>
                <a:gd name="T3" fmla="*/ 132 h 9"/>
                <a:gd name="T4" fmla="*/ 159 w 13"/>
                <a:gd name="T5" fmla="*/ 90 h 9"/>
                <a:gd name="T6" fmla="*/ 134 w 13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11" y="2"/>
                  </a:moveTo>
                  <a:cubicBezTo>
                    <a:pt x="6" y="0"/>
                    <a:pt x="0" y="3"/>
                    <a:pt x="1" y="9"/>
                  </a:cubicBezTo>
                  <a:cubicBezTo>
                    <a:pt x="6" y="9"/>
                    <a:pt x="10" y="8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82">
              <a:extLst>
                <a:ext uri="{FF2B5EF4-FFF2-40B4-BE49-F238E27FC236}">
                  <a16:creationId xmlns:a16="http://schemas.microsoft.com/office/drawing/2014/main" id="{0E2C65A2-AA38-4559-8891-69D73CEE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3093"/>
              <a:ext cx="14" cy="26"/>
            </a:xfrm>
            <a:custGeom>
              <a:avLst/>
              <a:gdLst>
                <a:gd name="T0" fmla="*/ 12 w 6"/>
                <a:gd name="T1" fmla="*/ 12 h 11"/>
                <a:gd name="T2" fmla="*/ 49 w 6"/>
                <a:gd name="T3" fmla="*/ 144 h 11"/>
                <a:gd name="T4" fmla="*/ 65 w 6"/>
                <a:gd name="T5" fmla="*/ 12 h 11"/>
                <a:gd name="T6" fmla="*/ 37 w 6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0" y="5"/>
                    <a:pt x="1" y="9"/>
                    <a:pt x="4" y="11"/>
                  </a:cubicBezTo>
                  <a:cubicBezTo>
                    <a:pt x="6" y="8"/>
                    <a:pt x="6" y="4"/>
                    <a:pt x="5" y="1"/>
                  </a:cubicBezTo>
                  <a:cubicBezTo>
                    <a:pt x="3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83">
              <a:extLst>
                <a:ext uri="{FF2B5EF4-FFF2-40B4-BE49-F238E27FC236}">
                  <a16:creationId xmlns:a16="http://schemas.microsoft.com/office/drawing/2014/main" id="{72A11589-AB98-4CE7-800F-6FA3C2E3F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3407"/>
              <a:ext cx="38" cy="57"/>
            </a:xfrm>
            <a:custGeom>
              <a:avLst/>
              <a:gdLst>
                <a:gd name="T0" fmla="*/ 65 w 17"/>
                <a:gd name="T1" fmla="*/ 12 h 24"/>
                <a:gd name="T2" fmla="*/ 45 w 17"/>
                <a:gd name="T3" fmla="*/ 321 h 24"/>
                <a:gd name="T4" fmla="*/ 110 w 17"/>
                <a:gd name="T5" fmla="*/ 78 h 24"/>
                <a:gd name="T6" fmla="*/ 89 w 17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6" y="1"/>
                  </a:moveTo>
                  <a:cubicBezTo>
                    <a:pt x="2" y="7"/>
                    <a:pt x="0" y="18"/>
                    <a:pt x="4" y="24"/>
                  </a:cubicBezTo>
                  <a:cubicBezTo>
                    <a:pt x="7" y="21"/>
                    <a:pt x="9" y="10"/>
                    <a:pt x="10" y="6"/>
                  </a:cubicBezTo>
                  <a:cubicBezTo>
                    <a:pt x="10" y="3"/>
                    <a:pt x="1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84">
              <a:extLst>
                <a:ext uri="{FF2B5EF4-FFF2-40B4-BE49-F238E27FC236}">
                  <a16:creationId xmlns:a16="http://schemas.microsoft.com/office/drawing/2014/main" id="{0118971C-414A-40C8-9EBD-2208882B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3387"/>
              <a:ext cx="12" cy="12"/>
            </a:xfrm>
            <a:custGeom>
              <a:avLst/>
              <a:gdLst>
                <a:gd name="T0" fmla="*/ 41 w 5"/>
                <a:gd name="T1" fmla="*/ 12 h 5"/>
                <a:gd name="T2" fmla="*/ 0 w 5"/>
                <a:gd name="T3" fmla="*/ 70 h 5"/>
                <a:gd name="T4" fmla="*/ 70 w 5"/>
                <a:gd name="T5" fmla="*/ 12 h 5"/>
                <a:gd name="T6" fmla="*/ 41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3" y="4"/>
                    <a:pt x="3" y="3"/>
                    <a:pt x="5" y="1"/>
                  </a:cubicBezTo>
                  <a:cubicBezTo>
                    <a:pt x="4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85">
              <a:extLst>
                <a:ext uri="{FF2B5EF4-FFF2-40B4-BE49-F238E27FC236}">
                  <a16:creationId xmlns:a16="http://schemas.microsoft.com/office/drawing/2014/main" id="{273CC6C6-4E7D-4380-AA2D-43D771854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105"/>
              <a:ext cx="333" cy="330"/>
            </a:xfrm>
            <a:custGeom>
              <a:avLst/>
              <a:gdLst>
                <a:gd name="T0" fmla="*/ 0 w 147"/>
                <a:gd name="T1" fmla="*/ 1804 h 137"/>
                <a:gd name="T2" fmla="*/ 1407 w 147"/>
                <a:gd name="T3" fmla="*/ 1272 h 137"/>
                <a:gd name="T4" fmla="*/ 1463 w 147"/>
                <a:gd name="T5" fmla="*/ 0 h 137"/>
                <a:gd name="T6" fmla="*/ 1139 w 147"/>
                <a:gd name="T7" fmla="*/ 1428 h 137"/>
                <a:gd name="T8" fmla="*/ 0 w 147"/>
                <a:gd name="T9" fmla="*/ 18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37">
                  <a:moveTo>
                    <a:pt x="0" y="129"/>
                  </a:moveTo>
                  <a:cubicBezTo>
                    <a:pt x="26" y="129"/>
                    <a:pt x="95" y="137"/>
                    <a:pt x="121" y="91"/>
                  </a:cubicBezTo>
                  <a:cubicBezTo>
                    <a:pt x="147" y="45"/>
                    <a:pt x="126" y="0"/>
                    <a:pt x="126" y="0"/>
                  </a:cubicBezTo>
                  <a:cubicBezTo>
                    <a:pt x="130" y="34"/>
                    <a:pt x="123" y="78"/>
                    <a:pt x="98" y="102"/>
                  </a:cubicBezTo>
                  <a:cubicBezTo>
                    <a:pt x="71" y="129"/>
                    <a:pt x="11" y="130"/>
                    <a:pt x="0" y="129"/>
                  </a:cubicBezTo>
                  <a:close/>
                </a:path>
              </a:pathLst>
            </a:custGeom>
            <a:solidFill>
              <a:srgbClr val="8E6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86">
              <a:extLst>
                <a:ext uri="{FF2B5EF4-FFF2-40B4-BE49-F238E27FC236}">
                  <a16:creationId xmlns:a16="http://schemas.microsoft.com/office/drawing/2014/main" id="{C2238EE5-F066-44BB-B224-23401B07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847"/>
              <a:ext cx="1035" cy="890"/>
            </a:xfrm>
            <a:custGeom>
              <a:avLst/>
              <a:gdLst>
                <a:gd name="T0" fmla="*/ 129 w 457"/>
                <a:gd name="T1" fmla="*/ 2904 h 369"/>
                <a:gd name="T2" fmla="*/ 82 w 457"/>
                <a:gd name="T3" fmla="*/ 3350 h 369"/>
                <a:gd name="T4" fmla="*/ 11 w 457"/>
                <a:gd name="T5" fmla="*/ 3717 h 369"/>
                <a:gd name="T6" fmla="*/ 292 w 457"/>
                <a:gd name="T7" fmla="*/ 4095 h 369"/>
                <a:gd name="T8" fmla="*/ 534 w 457"/>
                <a:gd name="T9" fmla="*/ 4660 h 369"/>
                <a:gd name="T10" fmla="*/ 1744 w 457"/>
                <a:gd name="T11" fmla="*/ 4783 h 369"/>
                <a:gd name="T12" fmla="*/ 2709 w 457"/>
                <a:gd name="T13" fmla="*/ 3635 h 369"/>
                <a:gd name="T14" fmla="*/ 4113 w 457"/>
                <a:gd name="T15" fmla="*/ 3408 h 369"/>
                <a:gd name="T16" fmla="*/ 4867 w 457"/>
                <a:gd name="T17" fmla="*/ 1153 h 369"/>
                <a:gd name="T18" fmla="*/ 3508 w 457"/>
                <a:gd name="T19" fmla="*/ 140 h 369"/>
                <a:gd name="T20" fmla="*/ 3309 w 457"/>
                <a:gd name="T21" fmla="*/ 338 h 369"/>
                <a:gd name="T22" fmla="*/ 3066 w 457"/>
                <a:gd name="T23" fmla="*/ 367 h 369"/>
                <a:gd name="T24" fmla="*/ 2928 w 457"/>
                <a:gd name="T25" fmla="*/ 576 h 369"/>
                <a:gd name="T26" fmla="*/ 2672 w 457"/>
                <a:gd name="T27" fmla="*/ 605 h 369"/>
                <a:gd name="T28" fmla="*/ 1708 w 457"/>
                <a:gd name="T29" fmla="*/ 396 h 369"/>
                <a:gd name="T30" fmla="*/ 836 w 457"/>
                <a:gd name="T31" fmla="*/ 1657 h 369"/>
                <a:gd name="T32" fmla="*/ 799 w 457"/>
                <a:gd name="T33" fmla="*/ 2542 h 369"/>
                <a:gd name="T34" fmla="*/ 616 w 457"/>
                <a:gd name="T35" fmla="*/ 2682 h 369"/>
                <a:gd name="T36" fmla="*/ 498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7" y="239"/>
                  </a:cubicBezTo>
                  <a:cubicBezTo>
                    <a:pt x="3" y="246"/>
                    <a:pt x="1" y="254"/>
                    <a:pt x="1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8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6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9" y="181"/>
                  </a:cubicBezTo>
                  <a:cubicBezTo>
                    <a:pt x="66" y="186"/>
                    <a:pt x="57" y="186"/>
                    <a:pt x="53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1" name="Group 87">
            <a:extLst>
              <a:ext uri="{FF2B5EF4-FFF2-40B4-BE49-F238E27FC236}">
                <a16:creationId xmlns:a16="http://schemas.microsoft.com/office/drawing/2014/main" id="{3763CAAA-BF5C-47D6-A1A1-A1E7AD95E72C}"/>
              </a:ext>
            </a:extLst>
          </p:cNvPr>
          <p:cNvGrpSpPr>
            <a:grpSpLocks/>
          </p:cNvGrpSpPr>
          <p:nvPr/>
        </p:nvGrpSpPr>
        <p:grpSpPr bwMode="auto">
          <a:xfrm>
            <a:off x="4346575" y="4679950"/>
            <a:ext cx="1641475" cy="1412875"/>
            <a:chOff x="1778" y="2860"/>
            <a:chExt cx="1034" cy="890"/>
          </a:xfrm>
        </p:grpSpPr>
        <p:sp>
          <p:nvSpPr>
            <p:cNvPr id="35876" name="Freeform 88">
              <a:extLst>
                <a:ext uri="{FF2B5EF4-FFF2-40B4-BE49-F238E27FC236}">
                  <a16:creationId xmlns:a16="http://schemas.microsoft.com/office/drawing/2014/main" id="{865B6586-E06E-41EA-A1E9-F23AAC88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860"/>
              <a:ext cx="1034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11 w 457"/>
                <a:gd name="T5" fmla="*/ 3717 h 369"/>
                <a:gd name="T6" fmla="*/ 292 w 457"/>
                <a:gd name="T7" fmla="*/ 4095 h 369"/>
                <a:gd name="T8" fmla="*/ 532 w 457"/>
                <a:gd name="T9" fmla="*/ 4660 h 369"/>
                <a:gd name="T10" fmla="*/ 1735 w 457"/>
                <a:gd name="T11" fmla="*/ 4783 h 369"/>
                <a:gd name="T12" fmla="*/ 2697 w 457"/>
                <a:gd name="T13" fmla="*/ 3635 h 369"/>
                <a:gd name="T14" fmla="*/ 4100 w 457"/>
                <a:gd name="T15" fmla="*/ 3408 h 369"/>
                <a:gd name="T16" fmla="*/ 4853 w 457"/>
                <a:gd name="T17" fmla="*/ 1153 h 369"/>
                <a:gd name="T18" fmla="*/ 3496 w 457"/>
                <a:gd name="T19" fmla="*/ 140 h 369"/>
                <a:gd name="T20" fmla="*/ 3301 w 457"/>
                <a:gd name="T21" fmla="*/ 338 h 369"/>
                <a:gd name="T22" fmla="*/ 3057 w 457"/>
                <a:gd name="T23" fmla="*/ 367 h 369"/>
                <a:gd name="T24" fmla="*/ 2919 w 457"/>
                <a:gd name="T25" fmla="*/ 576 h 369"/>
                <a:gd name="T26" fmla="*/ 2663 w 457"/>
                <a:gd name="T27" fmla="*/ 605 h 369"/>
                <a:gd name="T28" fmla="*/ 1704 w 457"/>
                <a:gd name="T29" fmla="*/ 396 h 369"/>
                <a:gd name="T30" fmla="*/ 835 w 457"/>
                <a:gd name="T31" fmla="*/ 1657 h 369"/>
                <a:gd name="T32" fmla="*/ 787 w 457"/>
                <a:gd name="T33" fmla="*/ 2542 h 369"/>
                <a:gd name="T34" fmla="*/ 604 w 457"/>
                <a:gd name="T35" fmla="*/ 2682 h 369"/>
                <a:gd name="T36" fmla="*/ 496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1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6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6" y="186"/>
                    <a:pt x="57" y="186"/>
                    <a:pt x="52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solidFill>
              <a:srgbClr val="DB8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89">
              <a:extLst>
                <a:ext uri="{FF2B5EF4-FFF2-40B4-BE49-F238E27FC236}">
                  <a16:creationId xmlns:a16="http://schemas.microsoft.com/office/drawing/2014/main" id="{95103D2B-5164-4252-9A16-09D33ED7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975"/>
              <a:ext cx="742" cy="717"/>
            </a:xfrm>
            <a:custGeom>
              <a:avLst/>
              <a:gdLst>
                <a:gd name="T0" fmla="*/ 2943 w 328"/>
                <a:gd name="T1" fmla="*/ 2127 h 297"/>
                <a:gd name="T2" fmla="*/ 1366 w 328"/>
                <a:gd name="T3" fmla="*/ 2477 h 297"/>
                <a:gd name="T4" fmla="*/ 511 w 328"/>
                <a:gd name="T5" fmla="*/ 3643 h 297"/>
                <a:gd name="T6" fmla="*/ 0 w 328"/>
                <a:gd name="T7" fmla="*/ 4179 h 297"/>
                <a:gd name="T8" fmla="*/ 385 w 328"/>
                <a:gd name="T9" fmla="*/ 3952 h 297"/>
                <a:gd name="T10" fmla="*/ 1274 w 328"/>
                <a:gd name="T11" fmla="*/ 2844 h 297"/>
                <a:gd name="T12" fmla="*/ 2744 w 328"/>
                <a:gd name="T13" fmla="*/ 2617 h 297"/>
                <a:gd name="T14" fmla="*/ 3382 w 328"/>
                <a:gd name="T15" fmla="*/ 437 h 297"/>
                <a:gd name="T16" fmla="*/ 3101 w 328"/>
                <a:gd name="T17" fmla="*/ 0 h 297"/>
                <a:gd name="T18" fmla="*/ 2943 w 328"/>
                <a:gd name="T19" fmla="*/ 2127 h 2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8" h="297">
                  <a:moveTo>
                    <a:pt x="254" y="151"/>
                  </a:moveTo>
                  <a:cubicBezTo>
                    <a:pt x="227" y="172"/>
                    <a:pt x="155" y="159"/>
                    <a:pt x="118" y="176"/>
                  </a:cubicBezTo>
                  <a:cubicBezTo>
                    <a:pt x="81" y="193"/>
                    <a:pt x="61" y="236"/>
                    <a:pt x="44" y="259"/>
                  </a:cubicBezTo>
                  <a:cubicBezTo>
                    <a:pt x="27" y="282"/>
                    <a:pt x="22" y="289"/>
                    <a:pt x="0" y="297"/>
                  </a:cubicBezTo>
                  <a:cubicBezTo>
                    <a:pt x="11" y="295"/>
                    <a:pt x="22" y="290"/>
                    <a:pt x="33" y="281"/>
                  </a:cubicBezTo>
                  <a:cubicBezTo>
                    <a:pt x="62" y="258"/>
                    <a:pt x="77" y="221"/>
                    <a:pt x="110" y="202"/>
                  </a:cubicBezTo>
                  <a:cubicBezTo>
                    <a:pt x="147" y="181"/>
                    <a:pt x="197" y="190"/>
                    <a:pt x="237" y="186"/>
                  </a:cubicBezTo>
                  <a:cubicBezTo>
                    <a:pt x="317" y="179"/>
                    <a:pt x="328" y="92"/>
                    <a:pt x="292" y="31"/>
                  </a:cubicBezTo>
                  <a:cubicBezTo>
                    <a:pt x="286" y="21"/>
                    <a:pt x="278" y="10"/>
                    <a:pt x="268" y="0"/>
                  </a:cubicBezTo>
                  <a:cubicBezTo>
                    <a:pt x="288" y="40"/>
                    <a:pt x="305" y="110"/>
                    <a:pt x="254" y="151"/>
                  </a:cubicBezTo>
                  <a:close/>
                </a:path>
              </a:pathLst>
            </a:custGeom>
            <a:solidFill>
              <a:srgbClr val="CD4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90">
              <a:extLst>
                <a:ext uri="{FF2B5EF4-FFF2-40B4-BE49-F238E27FC236}">
                  <a16:creationId xmlns:a16="http://schemas.microsoft.com/office/drawing/2014/main" id="{67622DA1-246D-42D0-9E56-E00B3FBB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886"/>
              <a:ext cx="826" cy="801"/>
            </a:xfrm>
            <a:custGeom>
              <a:avLst/>
              <a:gdLst>
                <a:gd name="T0" fmla="*/ 414 w 365"/>
                <a:gd name="T1" fmla="*/ 3819 h 332"/>
                <a:gd name="T2" fmla="*/ 532 w 365"/>
                <a:gd name="T3" fmla="*/ 3021 h 332"/>
                <a:gd name="T4" fmla="*/ 1172 w 365"/>
                <a:gd name="T5" fmla="*/ 2304 h 332"/>
                <a:gd name="T6" fmla="*/ 1460 w 365"/>
                <a:gd name="T7" fmla="*/ 1153 h 332"/>
                <a:gd name="T8" fmla="*/ 2505 w 365"/>
                <a:gd name="T9" fmla="*/ 828 h 332"/>
                <a:gd name="T10" fmla="*/ 3374 w 365"/>
                <a:gd name="T11" fmla="*/ 379 h 332"/>
                <a:gd name="T12" fmla="*/ 4230 w 365"/>
                <a:gd name="T13" fmla="*/ 420 h 332"/>
                <a:gd name="T14" fmla="*/ 3385 w 365"/>
                <a:gd name="T15" fmla="*/ 82 h 332"/>
                <a:gd name="T16" fmla="*/ 3200 w 365"/>
                <a:gd name="T17" fmla="*/ 280 h 332"/>
                <a:gd name="T18" fmla="*/ 2965 w 365"/>
                <a:gd name="T19" fmla="*/ 309 h 332"/>
                <a:gd name="T20" fmla="*/ 2838 w 365"/>
                <a:gd name="T21" fmla="*/ 507 h 332"/>
                <a:gd name="T22" fmla="*/ 2494 w 365"/>
                <a:gd name="T23" fmla="*/ 577 h 332"/>
                <a:gd name="T24" fmla="*/ 1589 w 365"/>
                <a:gd name="T25" fmla="*/ 367 h 332"/>
                <a:gd name="T26" fmla="*/ 778 w 365"/>
                <a:gd name="T27" fmla="*/ 1561 h 332"/>
                <a:gd name="T28" fmla="*/ 733 w 365"/>
                <a:gd name="T29" fmla="*/ 2444 h 332"/>
                <a:gd name="T30" fmla="*/ 559 w 365"/>
                <a:gd name="T31" fmla="*/ 2572 h 332"/>
                <a:gd name="T32" fmla="*/ 450 w 365"/>
                <a:gd name="T33" fmla="*/ 2864 h 332"/>
                <a:gd name="T34" fmla="*/ 93 w 365"/>
                <a:gd name="T35" fmla="*/ 2881 h 332"/>
                <a:gd name="T36" fmla="*/ 72 w 365"/>
                <a:gd name="T37" fmla="*/ 3161 h 332"/>
                <a:gd name="T38" fmla="*/ 0 w 365"/>
                <a:gd name="T39" fmla="*/ 3498 h 332"/>
                <a:gd name="T40" fmla="*/ 276 w 365"/>
                <a:gd name="T41" fmla="*/ 3848 h 332"/>
                <a:gd name="T42" fmla="*/ 498 w 365"/>
                <a:gd name="T43" fmla="*/ 4384 h 332"/>
                <a:gd name="T44" fmla="*/ 880 w 365"/>
                <a:gd name="T45" fmla="*/ 4664 h 332"/>
                <a:gd name="T46" fmla="*/ 414 w 365"/>
                <a:gd name="T47" fmla="*/ 3819 h 3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5" h="332">
                  <a:moveTo>
                    <a:pt x="36" y="272"/>
                  </a:moveTo>
                  <a:cubicBezTo>
                    <a:pt x="36" y="262"/>
                    <a:pt x="29" y="227"/>
                    <a:pt x="46" y="215"/>
                  </a:cubicBezTo>
                  <a:cubicBezTo>
                    <a:pt x="49" y="212"/>
                    <a:pt x="80" y="192"/>
                    <a:pt x="101" y="164"/>
                  </a:cubicBezTo>
                  <a:cubicBezTo>
                    <a:pt x="118" y="142"/>
                    <a:pt x="109" y="98"/>
                    <a:pt x="126" y="82"/>
                  </a:cubicBezTo>
                  <a:cubicBezTo>
                    <a:pt x="138" y="70"/>
                    <a:pt x="184" y="75"/>
                    <a:pt x="216" y="59"/>
                  </a:cubicBezTo>
                  <a:cubicBezTo>
                    <a:pt x="241" y="46"/>
                    <a:pt x="268" y="34"/>
                    <a:pt x="291" y="27"/>
                  </a:cubicBezTo>
                  <a:cubicBezTo>
                    <a:pt x="331" y="14"/>
                    <a:pt x="353" y="23"/>
                    <a:pt x="365" y="30"/>
                  </a:cubicBezTo>
                  <a:cubicBezTo>
                    <a:pt x="343" y="10"/>
                    <a:pt x="320" y="0"/>
                    <a:pt x="292" y="6"/>
                  </a:cubicBezTo>
                  <a:cubicBezTo>
                    <a:pt x="286" y="8"/>
                    <a:pt x="282" y="17"/>
                    <a:pt x="276" y="20"/>
                  </a:cubicBezTo>
                  <a:cubicBezTo>
                    <a:pt x="271" y="23"/>
                    <a:pt x="262" y="19"/>
                    <a:pt x="256" y="22"/>
                  </a:cubicBezTo>
                  <a:cubicBezTo>
                    <a:pt x="251" y="25"/>
                    <a:pt x="250" y="33"/>
                    <a:pt x="245" y="36"/>
                  </a:cubicBezTo>
                  <a:cubicBezTo>
                    <a:pt x="239" y="39"/>
                    <a:pt x="221" y="39"/>
                    <a:pt x="215" y="41"/>
                  </a:cubicBezTo>
                  <a:cubicBezTo>
                    <a:pt x="186" y="50"/>
                    <a:pt x="165" y="33"/>
                    <a:pt x="137" y="26"/>
                  </a:cubicBezTo>
                  <a:cubicBezTo>
                    <a:pt x="79" y="12"/>
                    <a:pt x="54" y="59"/>
                    <a:pt x="67" y="111"/>
                  </a:cubicBezTo>
                  <a:cubicBezTo>
                    <a:pt x="73" y="133"/>
                    <a:pt x="72" y="157"/>
                    <a:pt x="63" y="174"/>
                  </a:cubicBezTo>
                  <a:cubicBezTo>
                    <a:pt x="60" y="179"/>
                    <a:pt x="52" y="179"/>
                    <a:pt x="48" y="183"/>
                  </a:cubicBezTo>
                  <a:cubicBezTo>
                    <a:pt x="44" y="187"/>
                    <a:pt x="44" y="201"/>
                    <a:pt x="39" y="204"/>
                  </a:cubicBezTo>
                  <a:cubicBezTo>
                    <a:pt x="29" y="211"/>
                    <a:pt x="14" y="201"/>
                    <a:pt x="8" y="205"/>
                  </a:cubicBezTo>
                  <a:cubicBezTo>
                    <a:pt x="1" y="210"/>
                    <a:pt x="10" y="217"/>
                    <a:pt x="6" y="225"/>
                  </a:cubicBezTo>
                  <a:cubicBezTo>
                    <a:pt x="3" y="231"/>
                    <a:pt x="1" y="239"/>
                    <a:pt x="0" y="249"/>
                  </a:cubicBezTo>
                  <a:cubicBezTo>
                    <a:pt x="0" y="260"/>
                    <a:pt x="17" y="264"/>
                    <a:pt x="24" y="274"/>
                  </a:cubicBezTo>
                  <a:cubicBezTo>
                    <a:pt x="33" y="287"/>
                    <a:pt x="35" y="305"/>
                    <a:pt x="43" y="312"/>
                  </a:cubicBezTo>
                  <a:cubicBezTo>
                    <a:pt x="54" y="321"/>
                    <a:pt x="65" y="328"/>
                    <a:pt x="76" y="332"/>
                  </a:cubicBezTo>
                  <a:cubicBezTo>
                    <a:pt x="38" y="306"/>
                    <a:pt x="36" y="283"/>
                    <a:pt x="36" y="272"/>
                  </a:cubicBezTo>
                  <a:close/>
                </a:path>
              </a:pathLst>
            </a:custGeom>
            <a:solidFill>
              <a:srgbClr val="E9B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91">
              <a:extLst>
                <a:ext uri="{FF2B5EF4-FFF2-40B4-BE49-F238E27FC236}">
                  <a16:creationId xmlns:a16="http://schemas.microsoft.com/office/drawing/2014/main" id="{252F7315-83C4-4DF5-8980-7227166E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966"/>
              <a:ext cx="280" cy="354"/>
            </a:xfrm>
            <a:custGeom>
              <a:avLst/>
              <a:gdLst>
                <a:gd name="T0" fmla="*/ 357 w 124"/>
                <a:gd name="T1" fmla="*/ 58 h 147"/>
                <a:gd name="T2" fmla="*/ 126 w 124"/>
                <a:gd name="T3" fmla="*/ 980 h 147"/>
                <a:gd name="T4" fmla="*/ 138 w 124"/>
                <a:gd name="T5" fmla="*/ 1508 h 147"/>
                <a:gd name="T6" fmla="*/ 0 w 124"/>
                <a:gd name="T7" fmla="*/ 2052 h 147"/>
                <a:gd name="T8" fmla="*/ 300 w 124"/>
                <a:gd name="T9" fmla="*/ 1438 h 147"/>
                <a:gd name="T10" fmla="*/ 348 w 124"/>
                <a:gd name="T11" fmla="*/ 585 h 147"/>
                <a:gd name="T12" fmla="*/ 806 w 124"/>
                <a:gd name="T13" fmla="*/ 318 h 147"/>
                <a:gd name="T14" fmla="*/ 1427 w 124"/>
                <a:gd name="T15" fmla="*/ 210 h 147"/>
                <a:gd name="T16" fmla="*/ 989 w 124"/>
                <a:gd name="T17" fmla="*/ 111 h 147"/>
                <a:gd name="T18" fmla="*/ 495 w 124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47">
                  <a:moveTo>
                    <a:pt x="31" y="4"/>
                  </a:moveTo>
                  <a:cubicBezTo>
                    <a:pt x="4" y="10"/>
                    <a:pt x="7" y="50"/>
                    <a:pt x="11" y="70"/>
                  </a:cubicBezTo>
                  <a:cubicBezTo>
                    <a:pt x="13" y="83"/>
                    <a:pt x="14" y="94"/>
                    <a:pt x="12" y="108"/>
                  </a:cubicBezTo>
                  <a:cubicBezTo>
                    <a:pt x="11" y="122"/>
                    <a:pt x="3" y="133"/>
                    <a:pt x="0" y="147"/>
                  </a:cubicBezTo>
                  <a:cubicBezTo>
                    <a:pt x="13" y="134"/>
                    <a:pt x="24" y="122"/>
                    <a:pt x="26" y="103"/>
                  </a:cubicBezTo>
                  <a:cubicBezTo>
                    <a:pt x="29" y="83"/>
                    <a:pt x="24" y="60"/>
                    <a:pt x="30" y="42"/>
                  </a:cubicBezTo>
                  <a:cubicBezTo>
                    <a:pt x="37" y="24"/>
                    <a:pt x="54" y="23"/>
                    <a:pt x="70" y="23"/>
                  </a:cubicBezTo>
                  <a:cubicBezTo>
                    <a:pt x="89" y="22"/>
                    <a:pt x="106" y="17"/>
                    <a:pt x="124" y="15"/>
                  </a:cubicBezTo>
                  <a:cubicBezTo>
                    <a:pt x="109" y="15"/>
                    <a:pt x="99" y="14"/>
                    <a:pt x="86" y="8"/>
                  </a:cubicBezTo>
                  <a:cubicBezTo>
                    <a:pt x="71" y="2"/>
                    <a:pt x="59" y="0"/>
                    <a:pt x="43" y="0"/>
                  </a:cubicBezTo>
                </a:path>
              </a:pathLst>
            </a:custGeom>
            <a:solidFill>
              <a:srgbClr val="F6E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92">
              <a:extLst>
                <a:ext uri="{FF2B5EF4-FFF2-40B4-BE49-F238E27FC236}">
                  <a16:creationId xmlns:a16="http://schemas.microsoft.com/office/drawing/2014/main" id="{40B5368B-96AC-41A3-8DBA-0466B4FA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990"/>
              <a:ext cx="61" cy="104"/>
            </a:xfrm>
            <a:custGeom>
              <a:avLst/>
              <a:gdLst>
                <a:gd name="T0" fmla="*/ 210 w 27"/>
                <a:gd name="T1" fmla="*/ 0 h 43"/>
                <a:gd name="T2" fmla="*/ 45 w 27"/>
                <a:gd name="T3" fmla="*/ 609 h 43"/>
                <a:gd name="T4" fmla="*/ 127 w 27"/>
                <a:gd name="T5" fmla="*/ 210 h 43"/>
                <a:gd name="T6" fmla="*/ 312 w 27"/>
                <a:gd name="T7" fmla="*/ 70 h 43"/>
                <a:gd name="T8" fmla="*/ 264 w 27"/>
                <a:gd name="T9" fmla="*/ 1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3">
                  <a:moveTo>
                    <a:pt x="18" y="0"/>
                  </a:moveTo>
                  <a:cubicBezTo>
                    <a:pt x="0" y="9"/>
                    <a:pt x="1" y="25"/>
                    <a:pt x="4" y="43"/>
                  </a:cubicBezTo>
                  <a:cubicBezTo>
                    <a:pt x="7" y="34"/>
                    <a:pt x="5" y="23"/>
                    <a:pt x="11" y="15"/>
                  </a:cubicBezTo>
                  <a:cubicBezTo>
                    <a:pt x="15" y="10"/>
                    <a:pt x="22" y="10"/>
                    <a:pt x="27" y="5"/>
                  </a:cubicBezTo>
                  <a:cubicBezTo>
                    <a:pt x="26" y="3"/>
                    <a:pt x="2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93">
              <a:extLst>
                <a:ext uri="{FF2B5EF4-FFF2-40B4-BE49-F238E27FC236}">
                  <a16:creationId xmlns:a16="http://schemas.microsoft.com/office/drawing/2014/main" id="{B57333F0-AEE6-4BE0-B510-10B797E07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983"/>
              <a:ext cx="32" cy="21"/>
            </a:xfrm>
            <a:custGeom>
              <a:avLst/>
              <a:gdLst>
                <a:gd name="T0" fmla="*/ 142 w 14"/>
                <a:gd name="T1" fmla="*/ 28 h 9"/>
                <a:gd name="T2" fmla="*/ 25 w 14"/>
                <a:gd name="T3" fmla="*/ 114 h 9"/>
                <a:gd name="T4" fmla="*/ 167 w 14"/>
                <a:gd name="T5" fmla="*/ 77 h 9"/>
                <a:gd name="T6" fmla="*/ 142 w 14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12" y="2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7" y="9"/>
                    <a:pt x="11" y="8"/>
                    <a:pt x="14" y="6"/>
                  </a:cubicBezTo>
                  <a:cubicBezTo>
                    <a:pt x="14" y="4"/>
                    <a:pt x="13" y="4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94">
              <a:extLst>
                <a:ext uri="{FF2B5EF4-FFF2-40B4-BE49-F238E27FC236}">
                  <a16:creationId xmlns:a16="http://schemas.microsoft.com/office/drawing/2014/main" id="{698AF8E4-383E-4A11-B4AB-F62F1D38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3106"/>
              <a:ext cx="14" cy="26"/>
            </a:xfrm>
            <a:custGeom>
              <a:avLst/>
              <a:gdLst>
                <a:gd name="T0" fmla="*/ 12 w 6"/>
                <a:gd name="T1" fmla="*/ 12 h 11"/>
                <a:gd name="T2" fmla="*/ 49 w 6"/>
                <a:gd name="T3" fmla="*/ 144 h 11"/>
                <a:gd name="T4" fmla="*/ 65 w 6"/>
                <a:gd name="T5" fmla="*/ 12 h 11"/>
                <a:gd name="T6" fmla="*/ 37 w 6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0" y="5"/>
                    <a:pt x="1" y="9"/>
                    <a:pt x="4" y="11"/>
                  </a:cubicBezTo>
                  <a:cubicBezTo>
                    <a:pt x="6" y="8"/>
                    <a:pt x="6" y="4"/>
                    <a:pt x="5" y="1"/>
                  </a:cubicBezTo>
                  <a:cubicBezTo>
                    <a:pt x="3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95">
              <a:extLst>
                <a:ext uri="{FF2B5EF4-FFF2-40B4-BE49-F238E27FC236}">
                  <a16:creationId xmlns:a16="http://schemas.microsoft.com/office/drawing/2014/main" id="{E0CF866F-18C1-4986-A66C-3FF995867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3419"/>
              <a:ext cx="39" cy="58"/>
            </a:xfrm>
            <a:custGeom>
              <a:avLst/>
              <a:gdLst>
                <a:gd name="T0" fmla="*/ 73 w 17"/>
                <a:gd name="T1" fmla="*/ 12 h 24"/>
                <a:gd name="T2" fmla="*/ 48 w 17"/>
                <a:gd name="T3" fmla="*/ 338 h 24"/>
                <a:gd name="T4" fmla="*/ 122 w 17"/>
                <a:gd name="T5" fmla="*/ 87 h 24"/>
                <a:gd name="T6" fmla="*/ 94 w 17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6" y="1"/>
                  </a:moveTo>
                  <a:cubicBezTo>
                    <a:pt x="2" y="7"/>
                    <a:pt x="0" y="18"/>
                    <a:pt x="4" y="24"/>
                  </a:cubicBezTo>
                  <a:cubicBezTo>
                    <a:pt x="7" y="21"/>
                    <a:pt x="9" y="10"/>
                    <a:pt x="10" y="6"/>
                  </a:cubicBezTo>
                  <a:cubicBezTo>
                    <a:pt x="10" y="3"/>
                    <a:pt x="1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96">
              <a:extLst>
                <a:ext uri="{FF2B5EF4-FFF2-40B4-BE49-F238E27FC236}">
                  <a16:creationId xmlns:a16="http://schemas.microsoft.com/office/drawing/2014/main" id="{62AF8CD4-3A0B-4CBC-B564-D66C7F524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3400"/>
              <a:ext cx="11" cy="12"/>
            </a:xfrm>
            <a:custGeom>
              <a:avLst/>
              <a:gdLst>
                <a:gd name="T0" fmla="*/ 33 w 5"/>
                <a:gd name="T1" fmla="*/ 12 h 5"/>
                <a:gd name="T2" fmla="*/ 0 w 5"/>
                <a:gd name="T3" fmla="*/ 70 h 5"/>
                <a:gd name="T4" fmla="*/ 53 w 5"/>
                <a:gd name="T5" fmla="*/ 12 h 5"/>
                <a:gd name="T6" fmla="*/ 33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3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97">
              <a:extLst>
                <a:ext uri="{FF2B5EF4-FFF2-40B4-BE49-F238E27FC236}">
                  <a16:creationId xmlns:a16="http://schemas.microsoft.com/office/drawing/2014/main" id="{28CA937C-76F5-4B3F-9874-C2BB5A9A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118"/>
              <a:ext cx="331" cy="330"/>
            </a:xfrm>
            <a:custGeom>
              <a:avLst/>
              <a:gdLst>
                <a:gd name="T0" fmla="*/ 0 w 146"/>
                <a:gd name="T1" fmla="*/ 1804 h 137"/>
                <a:gd name="T2" fmla="*/ 1408 w 146"/>
                <a:gd name="T3" fmla="*/ 1272 h 137"/>
                <a:gd name="T4" fmla="*/ 1469 w 146"/>
                <a:gd name="T5" fmla="*/ 0 h 137"/>
                <a:gd name="T6" fmla="*/ 1140 w 146"/>
                <a:gd name="T7" fmla="*/ 1428 h 137"/>
                <a:gd name="T8" fmla="*/ 0 w 146"/>
                <a:gd name="T9" fmla="*/ 18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7">
                  <a:moveTo>
                    <a:pt x="0" y="129"/>
                  </a:moveTo>
                  <a:cubicBezTo>
                    <a:pt x="25" y="129"/>
                    <a:pt x="95" y="137"/>
                    <a:pt x="121" y="91"/>
                  </a:cubicBezTo>
                  <a:cubicBezTo>
                    <a:pt x="146" y="45"/>
                    <a:pt x="126" y="0"/>
                    <a:pt x="126" y="0"/>
                  </a:cubicBezTo>
                  <a:cubicBezTo>
                    <a:pt x="130" y="34"/>
                    <a:pt x="123" y="78"/>
                    <a:pt x="98" y="102"/>
                  </a:cubicBezTo>
                  <a:cubicBezTo>
                    <a:pt x="71" y="129"/>
                    <a:pt x="11" y="130"/>
                    <a:pt x="0" y="129"/>
                  </a:cubicBezTo>
                  <a:close/>
                </a:path>
              </a:pathLst>
            </a:custGeom>
            <a:solidFill>
              <a:srgbClr val="B9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98">
              <a:extLst>
                <a:ext uri="{FF2B5EF4-FFF2-40B4-BE49-F238E27FC236}">
                  <a16:creationId xmlns:a16="http://schemas.microsoft.com/office/drawing/2014/main" id="{4854DEF4-4BCF-46F7-A07F-11F4C9DB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860"/>
              <a:ext cx="1034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11 w 457"/>
                <a:gd name="T5" fmla="*/ 3717 h 369"/>
                <a:gd name="T6" fmla="*/ 292 w 457"/>
                <a:gd name="T7" fmla="*/ 4095 h 369"/>
                <a:gd name="T8" fmla="*/ 532 w 457"/>
                <a:gd name="T9" fmla="*/ 4660 h 369"/>
                <a:gd name="T10" fmla="*/ 1735 w 457"/>
                <a:gd name="T11" fmla="*/ 4783 h 369"/>
                <a:gd name="T12" fmla="*/ 2697 w 457"/>
                <a:gd name="T13" fmla="*/ 3635 h 369"/>
                <a:gd name="T14" fmla="*/ 4100 w 457"/>
                <a:gd name="T15" fmla="*/ 3408 h 369"/>
                <a:gd name="T16" fmla="*/ 4853 w 457"/>
                <a:gd name="T17" fmla="*/ 1153 h 369"/>
                <a:gd name="T18" fmla="*/ 3496 w 457"/>
                <a:gd name="T19" fmla="*/ 140 h 369"/>
                <a:gd name="T20" fmla="*/ 3301 w 457"/>
                <a:gd name="T21" fmla="*/ 338 h 369"/>
                <a:gd name="T22" fmla="*/ 3057 w 457"/>
                <a:gd name="T23" fmla="*/ 367 h 369"/>
                <a:gd name="T24" fmla="*/ 2919 w 457"/>
                <a:gd name="T25" fmla="*/ 576 h 369"/>
                <a:gd name="T26" fmla="*/ 2663 w 457"/>
                <a:gd name="T27" fmla="*/ 605 h 369"/>
                <a:gd name="T28" fmla="*/ 1704 w 457"/>
                <a:gd name="T29" fmla="*/ 396 h 369"/>
                <a:gd name="T30" fmla="*/ 835 w 457"/>
                <a:gd name="T31" fmla="*/ 1657 h 369"/>
                <a:gd name="T32" fmla="*/ 787 w 457"/>
                <a:gd name="T33" fmla="*/ 2542 h 369"/>
                <a:gd name="T34" fmla="*/ 604 w 457"/>
                <a:gd name="T35" fmla="*/ 2682 h 369"/>
                <a:gd name="T36" fmla="*/ 496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1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6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6" y="186"/>
                    <a:pt x="57" y="186"/>
                    <a:pt x="52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2" name="Group 99">
            <a:extLst>
              <a:ext uri="{FF2B5EF4-FFF2-40B4-BE49-F238E27FC236}">
                <a16:creationId xmlns:a16="http://schemas.microsoft.com/office/drawing/2014/main" id="{5D3E1107-AD55-4C20-BB62-1F058DF3C574}"/>
              </a:ext>
            </a:extLst>
          </p:cNvPr>
          <p:cNvGrpSpPr>
            <a:grpSpLocks/>
          </p:cNvGrpSpPr>
          <p:nvPr/>
        </p:nvGrpSpPr>
        <p:grpSpPr bwMode="auto">
          <a:xfrm>
            <a:off x="6415088" y="4660900"/>
            <a:ext cx="1641475" cy="1412875"/>
            <a:chOff x="3081" y="2848"/>
            <a:chExt cx="1034" cy="890"/>
          </a:xfrm>
        </p:grpSpPr>
        <p:sp>
          <p:nvSpPr>
            <p:cNvPr id="35865" name="Freeform 100">
              <a:extLst>
                <a:ext uri="{FF2B5EF4-FFF2-40B4-BE49-F238E27FC236}">
                  <a16:creationId xmlns:a16="http://schemas.microsoft.com/office/drawing/2014/main" id="{AD958381-36EF-45A9-BFF1-7C26389D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48"/>
              <a:ext cx="1034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0 w 457"/>
                <a:gd name="T5" fmla="*/ 3717 h 369"/>
                <a:gd name="T6" fmla="*/ 292 w 457"/>
                <a:gd name="T7" fmla="*/ 4095 h 369"/>
                <a:gd name="T8" fmla="*/ 532 w 457"/>
                <a:gd name="T9" fmla="*/ 4660 h 369"/>
                <a:gd name="T10" fmla="*/ 1735 w 457"/>
                <a:gd name="T11" fmla="*/ 4783 h 369"/>
                <a:gd name="T12" fmla="*/ 2697 w 457"/>
                <a:gd name="T13" fmla="*/ 3635 h 369"/>
                <a:gd name="T14" fmla="*/ 4100 w 457"/>
                <a:gd name="T15" fmla="*/ 3408 h 369"/>
                <a:gd name="T16" fmla="*/ 4853 w 457"/>
                <a:gd name="T17" fmla="*/ 1153 h 369"/>
                <a:gd name="T18" fmla="*/ 3496 w 457"/>
                <a:gd name="T19" fmla="*/ 140 h 369"/>
                <a:gd name="T20" fmla="*/ 3301 w 457"/>
                <a:gd name="T21" fmla="*/ 338 h 369"/>
                <a:gd name="T22" fmla="*/ 3057 w 457"/>
                <a:gd name="T23" fmla="*/ 367 h 369"/>
                <a:gd name="T24" fmla="*/ 2919 w 457"/>
                <a:gd name="T25" fmla="*/ 576 h 369"/>
                <a:gd name="T26" fmla="*/ 2663 w 457"/>
                <a:gd name="T27" fmla="*/ 605 h 369"/>
                <a:gd name="T28" fmla="*/ 1704 w 457"/>
                <a:gd name="T29" fmla="*/ 396 h 369"/>
                <a:gd name="T30" fmla="*/ 835 w 457"/>
                <a:gd name="T31" fmla="*/ 1657 h 369"/>
                <a:gd name="T32" fmla="*/ 787 w 457"/>
                <a:gd name="T33" fmla="*/ 2542 h 369"/>
                <a:gd name="T34" fmla="*/ 604 w 457"/>
                <a:gd name="T35" fmla="*/ 2682 h 369"/>
                <a:gd name="T36" fmla="*/ 496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0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5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5" y="186"/>
                    <a:pt x="57" y="186"/>
                    <a:pt x="52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solidFill>
              <a:srgbClr val="68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101">
              <a:extLst>
                <a:ext uri="{FF2B5EF4-FFF2-40B4-BE49-F238E27FC236}">
                  <a16:creationId xmlns:a16="http://schemas.microsoft.com/office/drawing/2014/main" id="{7F27F007-D9C8-41FA-B1DC-D8947BFEC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63"/>
              <a:ext cx="739" cy="717"/>
            </a:xfrm>
            <a:custGeom>
              <a:avLst/>
              <a:gdLst>
                <a:gd name="T0" fmla="*/ 2931 w 327"/>
                <a:gd name="T1" fmla="*/ 2127 h 297"/>
                <a:gd name="T2" fmla="*/ 1363 w 327"/>
                <a:gd name="T3" fmla="*/ 2477 h 297"/>
                <a:gd name="T4" fmla="*/ 506 w 327"/>
                <a:gd name="T5" fmla="*/ 3643 h 297"/>
                <a:gd name="T6" fmla="*/ 0 w 327"/>
                <a:gd name="T7" fmla="*/ 4179 h 297"/>
                <a:gd name="T8" fmla="*/ 382 w 327"/>
                <a:gd name="T9" fmla="*/ 3952 h 297"/>
                <a:gd name="T10" fmla="*/ 1272 w 327"/>
                <a:gd name="T11" fmla="*/ 2844 h 297"/>
                <a:gd name="T12" fmla="*/ 2737 w 327"/>
                <a:gd name="T13" fmla="*/ 2617 h 297"/>
                <a:gd name="T14" fmla="*/ 3372 w 327"/>
                <a:gd name="T15" fmla="*/ 437 h 297"/>
                <a:gd name="T16" fmla="*/ 3096 w 327"/>
                <a:gd name="T17" fmla="*/ 0 h 297"/>
                <a:gd name="T18" fmla="*/ 2931 w 327"/>
                <a:gd name="T19" fmla="*/ 2127 h 2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297">
                  <a:moveTo>
                    <a:pt x="254" y="151"/>
                  </a:moveTo>
                  <a:cubicBezTo>
                    <a:pt x="227" y="172"/>
                    <a:pt x="155" y="159"/>
                    <a:pt x="118" y="176"/>
                  </a:cubicBezTo>
                  <a:cubicBezTo>
                    <a:pt x="81" y="193"/>
                    <a:pt x="61" y="236"/>
                    <a:pt x="44" y="259"/>
                  </a:cubicBezTo>
                  <a:cubicBezTo>
                    <a:pt x="27" y="282"/>
                    <a:pt x="22" y="289"/>
                    <a:pt x="0" y="297"/>
                  </a:cubicBezTo>
                  <a:cubicBezTo>
                    <a:pt x="11" y="295"/>
                    <a:pt x="22" y="290"/>
                    <a:pt x="33" y="281"/>
                  </a:cubicBezTo>
                  <a:cubicBezTo>
                    <a:pt x="62" y="258"/>
                    <a:pt x="77" y="221"/>
                    <a:pt x="110" y="202"/>
                  </a:cubicBezTo>
                  <a:cubicBezTo>
                    <a:pt x="146" y="181"/>
                    <a:pt x="197" y="190"/>
                    <a:pt x="237" y="186"/>
                  </a:cubicBezTo>
                  <a:cubicBezTo>
                    <a:pt x="317" y="179"/>
                    <a:pt x="327" y="92"/>
                    <a:pt x="292" y="31"/>
                  </a:cubicBezTo>
                  <a:cubicBezTo>
                    <a:pt x="286" y="21"/>
                    <a:pt x="278" y="10"/>
                    <a:pt x="268" y="0"/>
                  </a:cubicBezTo>
                  <a:cubicBezTo>
                    <a:pt x="288" y="40"/>
                    <a:pt x="305" y="110"/>
                    <a:pt x="254" y="151"/>
                  </a:cubicBezTo>
                  <a:close/>
                </a:path>
              </a:pathLst>
            </a:custGeom>
            <a:solidFill>
              <a:srgbClr val="00A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102">
              <a:extLst>
                <a:ext uri="{FF2B5EF4-FFF2-40B4-BE49-F238E27FC236}">
                  <a16:creationId xmlns:a16="http://schemas.microsoft.com/office/drawing/2014/main" id="{17A900FA-7D48-4503-979B-9FEDCCEFB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874"/>
              <a:ext cx="826" cy="801"/>
            </a:xfrm>
            <a:custGeom>
              <a:avLst/>
              <a:gdLst>
                <a:gd name="T0" fmla="*/ 414 w 365"/>
                <a:gd name="T1" fmla="*/ 3819 h 332"/>
                <a:gd name="T2" fmla="*/ 532 w 365"/>
                <a:gd name="T3" fmla="*/ 3021 h 332"/>
                <a:gd name="T4" fmla="*/ 1172 w 365"/>
                <a:gd name="T5" fmla="*/ 2304 h 332"/>
                <a:gd name="T6" fmla="*/ 1460 w 365"/>
                <a:gd name="T7" fmla="*/ 1153 h 332"/>
                <a:gd name="T8" fmla="*/ 2505 w 365"/>
                <a:gd name="T9" fmla="*/ 828 h 332"/>
                <a:gd name="T10" fmla="*/ 3374 w 365"/>
                <a:gd name="T11" fmla="*/ 379 h 332"/>
                <a:gd name="T12" fmla="*/ 4230 w 365"/>
                <a:gd name="T13" fmla="*/ 420 h 332"/>
                <a:gd name="T14" fmla="*/ 3385 w 365"/>
                <a:gd name="T15" fmla="*/ 82 h 332"/>
                <a:gd name="T16" fmla="*/ 3200 w 365"/>
                <a:gd name="T17" fmla="*/ 280 h 332"/>
                <a:gd name="T18" fmla="*/ 2965 w 365"/>
                <a:gd name="T19" fmla="*/ 309 h 332"/>
                <a:gd name="T20" fmla="*/ 2838 w 365"/>
                <a:gd name="T21" fmla="*/ 507 h 332"/>
                <a:gd name="T22" fmla="*/ 2494 w 365"/>
                <a:gd name="T23" fmla="*/ 577 h 332"/>
                <a:gd name="T24" fmla="*/ 1589 w 365"/>
                <a:gd name="T25" fmla="*/ 367 h 332"/>
                <a:gd name="T26" fmla="*/ 778 w 365"/>
                <a:gd name="T27" fmla="*/ 1561 h 332"/>
                <a:gd name="T28" fmla="*/ 717 w 365"/>
                <a:gd name="T29" fmla="*/ 2444 h 332"/>
                <a:gd name="T30" fmla="*/ 543 w 365"/>
                <a:gd name="T31" fmla="*/ 2572 h 332"/>
                <a:gd name="T32" fmla="*/ 450 w 365"/>
                <a:gd name="T33" fmla="*/ 2864 h 332"/>
                <a:gd name="T34" fmla="*/ 93 w 365"/>
                <a:gd name="T35" fmla="*/ 2881 h 332"/>
                <a:gd name="T36" fmla="*/ 72 w 365"/>
                <a:gd name="T37" fmla="*/ 3161 h 332"/>
                <a:gd name="T38" fmla="*/ 0 w 365"/>
                <a:gd name="T39" fmla="*/ 3498 h 332"/>
                <a:gd name="T40" fmla="*/ 267 w 365"/>
                <a:gd name="T41" fmla="*/ 3848 h 332"/>
                <a:gd name="T42" fmla="*/ 498 w 365"/>
                <a:gd name="T43" fmla="*/ 4384 h 332"/>
                <a:gd name="T44" fmla="*/ 880 w 365"/>
                <a:gd name="T45" fmla="*/ 4664 h 332"/>
                <a:gd name="T46" fmla="*/ 414 w 365"/>
                <a:gd name="T47" fmla="*/ 3819 h 3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5" h="332">
                  <a:moveTo>
                    <a:pt x="36" y="272"/>
                  </a:moveTo>
                  <a:cubicBezTo>
                    <a:pt x="36" y="262"/>
                    <a:pt x="29" y="227"/>
                    <a:pt x="46" y="215"/>
                  </a:cubicBezTo>
                  <a:cubicBezTo>
                    <a:pt x="49" y="212"/>
                    <a:pt x="80" y="192"/>
                    <a:pt x="101" y="164"/>
                  </a:cubicBezTo>
                  <a:cubicBezTo>
                    <a:pt x="118" y="142"/>
                    <a:pt x="109" y="98"/>
                    <a:pt x="126" y="82"/>
                  </a:cubicBezTo>
                  <a:cubicBezTo>
                    <a:pt x="138" y="70"/>
                    <a:pt x="184" y="75"/>
                    <a:pt x="216" y="59"/>
                  </a:cubicBezTo>
                  <a:cubicBezTo>
                    <a:pt x="241" y="46"/>
                    <a:pt x="268" y="34"/>
                    <a:pt x="291" y="27"/>
                  </a:cubicBezTo>
                  <a:cubicBezTo>
                    <a:pt x="331" y="14"/>
                    <a:pt x="352" y="23"/>
                    <a:pt x="365" y="30"/>
                  </a:cubicBezTo>
                  <a:cubicBezTo>
                    <a:pt x="343" y="10"/>
                    <a:pt x="320" y="0"/>
                    <a:pt x="292" y="6"/>
                  </a:cubicBezTo>
                  <a:cubicBezTo>
                    <a:pt x="286" y="8"/>
                    <a:pt x="282" y="17"/>
                    <a:pt x="276" y="20"/>
                  </a:cubicBezTo>
                  <a:cubicBezTo>
                    <a:pt x="270" y="23"/>
                    <a:pt x="262" y="19"/>
                    <a:pt x="256" y="22"/>
                  </a:cubicBezTo>
                  <a:cubicBezTo>
                    <a:pt x="251" y="25"/>
                    <a:pt x="250" y="33"/>
                    <a:pt x="245" y="36"/>
                  </a:cubicBezTo>
                  <a:cubicBezTo>
                    <a:pt x="239" y="39"/>
                    <a:pt x="221" y="39"/>
                    <a:pt x="215" y="41"/>
                  </a:cubicBezTo>
                  <a:cubicBezTo>
                    <a:pt x="186" y="50"/>
                    <a:pt x="164" y="33"/>
                    <a:pt x="137" y="26"/>
                  </a:cubicBezTo>
                  <a:cubicBezTo>
                    <a:pt x="79" y="12"/>
                    <a:pt x="54" y="59"/>
                    <a:pt x="67" y="111"/>
                  </a:cubicBezTo>
                  <a:cubicBezTo>
                    <a:pt x="73" y="133"/>
                    <a:pt x="72" y="157"/>
                    <a:pt x="62" y="174"/>
                  </a:cubicBezTo>
                  <a:cubicBezTo>
                    <a:pt x="60" y="179"/>
                    <a:pt x="52" y="179"/>
                    <a:pt x="47" y="183"/>
                  </a:cubicBezTo>
                  <a:cubicBezTo>
                    <a:pt x="44" y="187"/>
                    <a:pt x="44" y="201"/>
                    <a:pt x="39" y="204"/>
                  </a:cubicBezTo>
                  <a:cubicBezTo>
                    <a:pt x="29" y="211"/>
                    <a:pt x="13" y="201"/>
                    <a:pt x="8" y="205"/>
                  </a:cubicBezTo>
                  <a:cubicBezTo>
                    <a:pt x="1" y="210"/>
                    <a:pt x="10" y="217"/>
                    <a:pt x="6" y="225"/>
                  </a:cubicBezTo>
                  <a:cubicBezTo>
                    <a:pt x="3" y="231"/>
                    <a:pt x="1" y="239"/>
                    <a:pt x="0" y="249"/>
                  </a:cubicBezTo>
                  <a:cubicBezTo>
                    <a:pt x="0" y="260"/>
                    <a:pt x="17" y="264"/>
                    <a:pt x="23" y="274"/>
                  </a:cubicBezTo>
                  <a:cubicBezTo>
                    <a:pt x="33" y="287"/>
                    <a:pt x="35" y="305"/>
                    <a:pt x="43" y="312"/>
                  </a:cubicBezTo>
                  <a:cubicBezTo>
                    <a:pt x="54" y="321"/>
                    <a:pt x="65" y="328"/>
                    <a:pt x="76" y="332"/>
                  </a:cubicBezTo>
                  <a:cubicBezTo>
                    <a:pt x="38" y="306"/>
                    <a:pt x="36" y="283"/>
                    <a:pt x="36" y="272"/>
                  </a:cubicBez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103">
              <a:extLst>
                <a:ext uri="{FF2B5EF4-FFF2-40B4-BE49-F238E27FC236}">
                  <a16:creationId xmlns:a16="http://schemas.microsoft.com/office/drawing/2014/main" id="{3451198E-42A6-4969-993F-7CA7DB0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954"/>
              <a:ext cx="281" cy="354"/>
            </a:xfrm>
            <a:custGeom>
              <a:avLst/>
              <a:gdLst>
                <a:gd name="T0" fmla="*/ 360 w 124"/>
                <a:gd name="T1" fmla="*/ 58 h 147"/>
                <a:gd name="T2" fmla="*/ 118 w 124"/>
                <a:gd name="T3" fmla="*/ 980 h 147"/>
                <a:gd name="T4" fmla="*/ 138 w 124"/>
                <a:gd name="T5" fmla="*/ 1508 h 147"/>
                <a:gd name="T6" fmla="*/ 0 w 124"/>
                <a:gd name="T7" fmla="*/ 2052 h 147"/>
                <a:gd name="T8" fmla="*/ 304 w 124"/>
                <a:gd name="T9" fmla="*/ 1438 h 147"/>
                <a:gd name="T10" fmla="*/ 349 w 124"/>
                <a:gd name="T11" fmla="*/ 585 h 147"/>
                <a:gd name="T12" fmla="*/ 816 w 124"/>
                <a:gd name="T13" fmla="*/ 318 h 147"/>
                <a:gd name="T14" fmla="*/ 1444 w 124"/>
                <a:gd name="T15" fmla="*/ 210 h 147"/>
                <a:gd name="T16" fmla="*/ 1002 w 124"/>
                <a:gd name="T17" fmla="*/ 111 h 147"/>
                <a:gd name="T18" fmla="*/ 499 w 124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47">
                  <a:moveTo>
                    <a:pt x="31" y="4"/>
                  </a:moveTo>
                  <a:cubicBezTo>
                    <a:pt x="4" y="10"/>
                    <a:pt x="7" y="50"/>
                    <a:pt x="10" y="70"/>
                  </a:cubicBezTo>
                  <a:cubicBezTo>
                    <a:pt x="13" y="83"/>
                    <a:pt x="14" y="94"/>
                    <a:pt x="12" y="108"/>
                  </a:cubicBezTo>
                  <a:cubicBezTo>
                    <a:pt x="11" y="122"/>
                    <a:pt x="3" y="133"/>
                    <a:pt x="0" y="147"/>
                  </a:cubicBezTo>
                  <a:cubicBezTo>
                    <a:pt x="13" y="134"/>
                    <a:pt x="24" y="122"/>
                    <a:pt x="26" y="103"/>
                  </a:cubicBezTo>
                  <a:cubicBezTo>
                    <a:pt x="29" y="83"/>
                    <a:pt x="24" y="60"/>
                    <a:pt x="30" y="42"/>
                  </a:cubicBezTo>
                  <a:cubicBezTo>
                    <a:pt x="37" y="24"/>
                    <a:pt x="54" y="23"/>
                    <a:pt x="70" y="23"/>
                  </a:cubicBezTo>
                  <a:cubicBezTo>
                    <a:pt x="89" y="22"/>
                    <a:pt x="106" y="17"/>
                    <a:pt x="124" y="15"/>
                  </a:cubicBezTo>
                  <a:cubicBezTo>
                    <a:pt x="109" y="15"/>
                    <a:pt x="99" y="14"/>
                    <a:pt x="86" y="8"/>
                  </a:cubicBezTo>
                  <a:cubicBezTo>
                    <a:pt x="71" y="2"/>
                    <a:pt x="59" y="0"/>
                    <a:pt x="43" y="0"/>
                  </a:cubicBezTo>
                </a:path>
              </a:pathLst>
            </a:custGeom>
            <a:solidFill>
              <a:srgbClr val="DDF1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104">
              <a:extLst>
                <a:ext uri="{FF2B5EF4-FFF2-40B4-BE49-F238E27FC236}">
                  <a16:creationId xmlns:a16="http://schemas.microsoft.com/office/drawing/2014/main" id="{CCA448BE-0676-4167-9D73-0251624C3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78"/>
              <a:ext cx="61" cy="104"/>
            </a:xfrm>
            <a:custGeom>
              <a:avLst/>
              <a:gdLst>
                <a:gd name="T0" fmla="*/ 210 w 27"/>
                <a:gd name="T1" fmla="*/ 0 h 43"/>
                <a:gd name="T2" fmla="*/ 45 w 27"/>
                <a:gd name="T3" fmla="*/ 609 h 43"/>
                <a:gd name="T4" fmla="*/ 127 w 27"/>
                <a:gd name="T5" fmla="*/ 210 h 43"/>
                <a:gd name="T6" fmla="*/ 312 w 27"/>
                <a:gd name="T7" fmla="*/ 70 h 43"/>
                <a:gd name="T8" fmla="*/ 264 w 27"/>
                <a:gd name="T9" fmla="*/ 1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3">
                  <a:moveTo>
                    <a:pt x="18" y="0"/>
                  </a:moveTo>
                  <a:cubicBezTo>
                    <a:pt x="0" y="9"/>
                    <a:pt x="1" y="25"/>
                    <a:pt x="4" y="43"/>
                  </a:cubicBezTo>
                  <a:cubicBezTo>
                    <a:pt x="7" y="34"/>
                    <a:pt x="5" y="23"/>
                    <a:pt x="11" y="15"/>
                  </a:cubicBezTo>
                  <a:cubicBezTo>
                    <a:pt x="15" y="10"/>
                    <a:pt x="22" y="10"/>
                    <a:pt x="27" y="5"/>
                  </a:cubicBezTo>
                  <a:cubicBezTo>
                    <a:pt x="26" y="3"/>
                    <a:pt x="2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105">
              <a:extLst>
                <a:ext uri="{FF2B5EF4-FFF2-40B4-BE49-F238E27FC236}">
                  <a16:creationId xmlns:a16="http://schemas.microsoft.com/office/drawing/2014/main" id="{BC8856F7-179B-4C2D-BA6D-9CB4A59CE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971"/>
              <a:ext cx="31" cy="21"/>
            </a:xfrm>
            <a:custGeom>
              <a:avLst/>
              <a:gdLst>
                <a:gd name="T0" fmla="*/ 133 w 14"/>
                <a:gd name="T1" fmla="*/ 28 h 9"/>
                <a:gd name="T2" fmla="*/ 20 w 14"/>
                <a:gd name="T3" fmla="*/ 114 h 9"/>
                <a:gd name="T4" fmla="*/ 153 w 14"/>
                <a:gd name="T5" fmla="*/ 77 h 9"/>
                <a:gd name="T6" fmla="*/ 133 w 14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12" y="2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7" y="9"/>
                    <a:pt x="11" y="8"/>
                    <a:pt x="14" y="6"/>
                  </a:cubicBezTo>
                  <a:cubicBezTo>
                    <a:pt x="14" y="4"/>
                    <a:pt x="13" y="4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106">
              <a:extLst>
                <a:ext uri="{FF2B5EF4-FFF2-40B4-BE49-F238E27FC236}">
                  <a16:creationId xmlns:a16="http://schemas.microsoft.com/office/drawing/2014/main" id="{3451BB1B-860E-4FFC-8699-807DEE4B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094"/>
              <a:ext cx="13" cy="26"/>
            </a:xfrm>
            <a:custGeom>
              <a:avLst/>
              <a:gdLst>
                <a:gd name="T0" fmla="*/ 9 w 6"/>
                <a:gd name="T1" fmla="*/ 12 h 11"/>
                <a:gd name="T2" fmla="*/ 33 w 6"/>
                <a:gd name="T3" fmla="*/ 144 h 11"/>
                <a:gd name="T4" fmla="*/ 43 w 6"/>
                <a:gd name="T5" fmla="*/ 12 h 11"/>
                <a:gd name="T6" fmla="*/ 20 w 6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0" y="5"/>
                    <a:pt x="1" y="9"/>
                    <a:pt x="3" y="11"/>
                  </a:cubicBezTo>
                  <a:cubicBezTo>
                    <a:pt x="6" y="8"/>
                    <a:pt x="6" y="4"/>
                    <a:pt x="4" y="1"/>
                  </a:cubicBezTo>
                  <a:cubicBezTo>
                    <a:pt x="3" y="0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107">
              <a:extLst>
                <a:ext uri="{FF2B5EF4-FFF2-40B4-BE49-F238E27FC236}">
                  <a16:creationId xmlns:a16="http://schemas.microsoft.com/office/drawing/2014/main" id="{04A68AE6-3D3B-4543-BCD3-608BD2845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407"/>
              <a:ext cx="36" cy="58"/>
            </a:xfrm>
            <a:custGeom>
              <a:avLst/>
              <a:gdLst>
                <a:gd name="T0" fmla="*/ 72 w 16"/>
                <a:gd name="T1" fmla="*/ 12 h 24"/>
                <a:gd name="T2" fmla="*/ 45 w 16"/>
                <a:gd name="T3" fmla="*/ 338 h 24"/>
                <a:gd name="T4" fmla="*/ 101 w 16"/>
                <a:gd name="T5" fmla="*/ 87 h 24"/>
                <a:gd name="T6" fmla="*/ 92 w 16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6" y="1"/>
                  </a:moveTo>
                  <a:cubicBezTo>
                    <a:pt x="2" y="7"/>
                    <a:pt x="0" y="18"/>
                    <a:pt x="4" y="24"/>
                  </a:cubicBezTo>
                  <a:cubicBezTo>
                    <a:pt x="7" y="21"/>
                    <a:pt x="9" y="10"/>
                    <a:pt x="9" y="6"/>
                  </a:cubicBezTo>
                  <a:cubicBezTo>
                    <a:pt x="10" y="3"/>
                    <a:pt x="16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108">
              <a:extLst>
                <a:ext uri="{FF2B5EF4-FFF2-40B4-BE49-F238E27FC236}">
                  <a16:creationId xmlns:a16="http://schemas.microsoft.com/office/drawing/2014/main" id="{65B112B0-B4FE-4846-BFB6-488DABE8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388"/>
              <a:ext cx="11" cy="12"/>
            </a:xfrm>
            <a:custGeom>
              <a:avLst/>
              <a:gdLst>
                <a:gd name="T0" fmla="*/ 33 w 5"/>
                <a:gd name="T1" fmla="*/ 12 h 5"/>
                <a:gd name="T2" fmla="*/ 0 w 5"/>
                <a:gd name="T3" fmla="*/ 70 h 5"/>
                <a:gd name="T4" fmla="*/ 53 w 5"/>
                <a:gd name="T5" fmla="*/ 12 h 5"/>
                <a:gd name="T6" fmla="*/ 33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3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109">
              <a:extLst>
                <a:ext uri="{FF2B5EF4-FFF2-40B4-BE49-F238E27FC236}">
                  <a16:creationId xmlns:a16="http://schemas.microsoft.com/office/drawing/2014/main" id="{FD3FA00B-4923-411B-96D2-6A2D0FE8B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3106"/>
              <a:ext cx="330" cy="330"/>
            </a:xfrm>
            <a:custGeom>
              <a:avLst/>
              <a:gdLst>
                <a:gd name="T0" fmla="*/ 0 w 146"/>
                <a:gd name="T1" fmla="*/ 1804 h 137"/>
                <a:gd name="T2" fmla="*/ 1395 w 146"/>
                <a:gd name="T3" fmla="*/ 1272 h 137"/>
                <a:gd name="T4" fmla="*/ 1456 w 146"/>
                <a:gd name="T5" fmla="*/ 0 h 137"/>
                <a:gd name="T6" fmla="*/ 1135 w 146"/>
                <a:gd name="T7" fmla="*/ 1428 h 137"/>
                <a:gd name="T8" fmla="*/ 0 w 146"/>
                <a:gd name="T9" fmla="*/ 18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7">
                  <a:moveTo>
                    <a:pt x="0" y="129"/>
                  </a:moveTo>
                  <a:cubicBezTo>
                    <a:pt x="25" y="129"/>
                    <a:pt x="95" y="137"/>
                    <a:pt x="121" y="91"/>
                  </a:cubicBezTo>
                  <a:cubicBezTo>
                    <a:pt x="146" y="45"/>
                    <a:pt x="126" y="0"/>
                    <a:pt x="126" y="0"/>
                  </a:cubicBezTo>
                  <a:cubicBezTo>
                    <a:pt x="130" y="34"/>
                    <a:pt x="122" y="78"/>
                    <a:pt x="98" y="102"/>
                  </a:cubicBezTo>
                  <a:cubicBezTo>
                    <a:pt x="70" y="129"/>
                    <a:pt x="11" y="130"/>
                    <a:pt x="0" y="129"/>
                  </a:cubicBezTo>
                  <a:close/>
                </a:path>
              </a:pathLst>
            </a:custGeom>
            <a:solidFill>
              <a:srgbClr val="009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110">
              <a:extLst>
                <a:ext uri="{FF2B5EF4-FFF2-40B4-BE49-F238E27FC236}">
                  <a16:creationId xmlns:a16="http://schemas.microsoft.com/office/drawing/2014/main" id="{E539047E-A470-4119-9617-A13D769BE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48"/>
              <a:ext cx="1034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0 w 457"/>
                <a:gd name="T5" fmla="*/ 3717 h 369"/>
                <a:gd name="T6" fmla="*/ 292 w 457"/>
                <a:gd name="T7" fmla="*/ 4095 h 369"/>
                <a:gd name="T8" fmla="*/ 532 w 457"/>
                <a:gd name="T9" fmla="*/ 4660 h 369"/>
                <a:gd name="T10" fmla="*/ 1735 w 457"/>
                <a:gd name="T11" fmla="*/ 4783 h 369"/>
                <a:gd name="T12" fmla="*/ 2697 w 457"/>
                <a:gd name="T13" fmla="*/ 3635 h 369"/>
                <a:gd name="T14" fmla="*/ 4100 w 457"/>
                <a:gd name="T15" fmla="*/ 3408 h 369"/>
                <a:gd name="T16" fmla="*/ 4853 w 457"/>
                <a:gd name="T17" fmla="*/ 1153 h 369"/>
                <a:gd name="T18" fmla="*/ 3496 w 457"/>
                <a:gd name="T19" fmla="*/ 140 h 369"/>
                <a:gd name="T20" fmla="*/ 3301 w 457"/>
                <a:gd name="T21" fmla="*/ 338 h 369"/>
                <a:gd name="T22" fmla="*/ 3057 w 457"/>
                <a:gd name="T23" fmla="*/ 367 h 369"/>
                <a:gd name="T24" fmla="*/ 2919 w 457"/>
                <a:gd name="T25" fmla="*/ 576 h 369"/>
                <a:gd name="T26" fmla="*/ 2663 w 457"/>
                <a:gd name="T27" fmla="*/ 605 h 369"/>
                <a:gd name="T28" fmla="*/ 1704 w 457"/>
                <a:gd name="T29" fmla="*/ 396 h 369"/>
                <a:gd name="T30" fmla="*/ 835 w 457"/>
                <a:gd name="T31" fmla="*/ 1657 h 369"/>
                <a:gd name="T32" fmla="*/ 787 w 457"/>
                <a:gd name="T33" fmla="*/ 2542 h 369"/>
                <a:gd name="T34" fmla="*/ 604 w 457"/>
                <a:gd name="T35" fmla="*/ 2682 h 369"/>
                <a:gd name="T36" fmla="*/ 496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0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9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2" y="41"/>
                  </a:cubicBezTo>
                  <a:cubicBezTo>
                    <a:pt x="246" y="44"/>
                    <a:pt x="236" y="41"/>
                    <a:pt x="230" y="43"/>
                  </a:cubicBezTo>
                  <a:cubicBezTo>
                    <a:pt x="199" y="53"/>
                    <a:pt x="175" y="35"/>
                    <a:pt x="147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5" y="186"/>
                    <a:pt x="57" y="186"/>
                    <a:pt x="52" y="191"/>
                  </a:cubicBezTo>
                  <a:cubicBezTo>
                    <a:pt x="49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3" name="Group 111">
            <a:extLst>
              <a:ext uri="{FF2B5EF4-FFF2-40B4-BE49-F238E27FC236}">
                <a16:creationId xmlns:a16="http://schemas.microsoft.com/office/drawing/2014/main" id="{6E572E98-6EA6-4EC7-928A-575D77C891BF}"/>
              </a:ext>
            </a:extLst>
          </p:cNvPr>
          <p:cNvGrpSpPr>
            <a:grpSpLocks/>
          </p:cNvGrpSpPr>
          <p:nvPr/>
        </p:nvGrpSpPr>
        <p:grpSpPr bwMode="auto">
          <a:xfrm>
            <a:off x="8356600" y="4660900"/>
            <a:ext cx="1643063" cy="1412875"/>
            <a:chOff x="4304" y="2848"/>
            <a:chExt cx="1035" cy="890"/>
          </a:xfrm>
        </p:grpSpPr>
        <p:sp>
          <p:nvSpPr>
            <p:cNvPr id="35854" name="Freeform 112">
              <a:extLst>
                <a:ext uri="{FF2B5EF4-FFF2-40B4-BE49-F238E27FC236}">
                  <a16:creationId xmlns:a16="http://schemas.microsoft.com/office/drawing/2014/main" id="{0CC031FC-C794-4F40-A3B5-E0276361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48"/>
              <a:ext cx="1035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0 w 457"/>
                <a:gd name="T5" fmla="*/ 3717 h 369"/>
                <a:gd name="T6" fmla="*/ 292 w 457"/>
                <a:gd name="T7" fmla="*/ 4095 h 369"/>
                <a:gd name="T8" fmla="*/ 534 w 457"/>
                <a:gd name="T9" fmla="*/ 4660 h 369"/>
                <a:gd name="T10" fmla="*/ 1744 w 457"/>
                <a:gd name="T11" fmla="*/ 4783 h 369"/>
                <a:gd name="T12" fmla="*/ 2709 w 457"/>
                <a:gd name="T13" fmla="*/ 3635 h 369"/>
                <a:gd name="T14" fmla="*/ 4113 w 457"/>
                <a:gd name="T15" fmla="*/ 3408 h 369"/>
                <a:gd name="T16" fmla="*/ 4867 w 457"/>
                <a:gd name="T17" fmla="*/ 1153 h 369"/>
                <a:gd name="T18" fmla="*/ 3508 w 457"/>
                <a:gd name="T19" fmla="*/ 140 h 369"/>
                <a:gd name="T20" fmla="*/ 3309 w 457"/>
                <a:gd name="T21" fmla="*/ 338 h 369"/>
                <a:gd name="T22" fmla="*/ 3066 w 457"/>
                <a:gd name="T23" fmla="*/ 367 h 369"/>
                <a:gd name="T24" fmla="*/ 2912 w 457"/>
                <a:gd name="T25" fmla="*/ 576 h 369"/>
                <a:gd name="T26" fmla="*/ 2661 w 457"/>
                <a:gd name="T27" fmla="*/ 605 h 369"/>
                <a:gd name="T28" fmla="*/ 1699 w 457"/>
                <a:gd name="T29" fmla="*/ 396 h 369"/>
                <a:gd name="T30" fmla="*/ 836 w 457"/>
                <a:gd name="T31" fmla="*/ 1657 h 369"/>
                <a:gd name="T32" fmla="*/ 790 w 457"/>
                <a:gd name="T33" fmla="*/ 2542 h 369"/>
                <a:gd name="T34" fmla="*/ 605 w 457"/>
                <a:gd name="T35" fmla="*/ 2682 h 369"/>
                <a:gd name="T36" fmla="*/ 498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0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8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1" y="41"/>
                  </a:cubicBezTo>
                  <a:cubicBezTo>
                    <a:pt x="246" y="44"/>
                    <a:pt x="236" y="41"/>
                    <a:pt x="229" y="43"/>
                  </a:cubicBezTo>
                  <a:cubicBezTo>
                    <a:pt x="199" y="53"/>
                    <a:pt x="175" y="35"/>
                    <a:pt x="146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5" y="186"/>
                    <a:pt x="57" y="186"/>
                    <a:pt x="52" y="191"/>
                  </a:cubicBezTo>
                  <a:cubicBezTo>
                    <a:pt x="48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solidFill>
              <a:srgbClr val="9DC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13">
              <a:extLst>
                <a:ext uri="{FF2B5EF4-FFF2-40B4-BE49-F238E27FC236}">
                  <a16:creationId xmlns:a16="http://schemas.microsoft.com/office/drawing/2014/main" id="{C52AB090-4050-4D82-8712-C87CC3F35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963"/>
              <a:ext cx="740" cy="717"/>
            </a:xfrm>
            <a:custGeom>
              <a:avLst/>
              <a:gdLst>
                <a:gd name="T0" fmla="*/ 2944 w 327"/>
                <a:gd name="T1" fmla="*/ 2127 h 297"/>
                <a:gd name="T2" fmla="*/ 1367 w 327"/>
                <a:gd name="T3" fmla="*/ 2477 h 297"/>
                <a:gd name="T4" fmla="*/ 511 w 327"/>
                <a:gd name="T5" fmla="*/ 3643 h 297"/>
                <a:gd name="T6" fmla="*/ 0 w 327"/>
                <a:gd name="T7" fmla="*/ 4179 h 297"/>
                <a:gd name="T8" fmla="*/ 385 w 327"/>
                <a:gd name="T9" fmla="*/ 3952 h 297"/>
                <a:gd name="T10" fmla="*/ 1274 w 327"/>
                <a:gd name="T11" fmla="*/ 2844 h 297"/>
                <a:gd name="T12" fmla="*/ 2734 w 327"/>
                <a:gd name="T13" fmla="*/ 2617 h 297"/>
                <a:gd name="T14" fmla="*/ 3385 w 327"/>
                <a:gd name="T15" fmla="*/ 437 h 297"/>
                <a:gd name="T16" fmla="*/ 3103 w 327"/>
                <a:gd name="T17" fmla="*/ 0 h 297"/>
                <a:gd name="T18" fmla="*/ 2944 w 327"/>
                <a:gd name="T19" fmla="*/ 2127 h 2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297">
                  <a:moveTo>
                    <a:pt x="254" y="151"/>
                  </a:moveTo>
                  <a:cubicBezTo>
                    <a:pt x="227" y="172"/>
                    <a:pt x="155" y="159"/>
                    <a:pt x="118" y="176"/>
                  </a:cubicBezTo>
                  <a:cubicBezTo>
                    <a:pt x="81" y="193"/>
                    <a:pt x="60" y="236"/>
                    <a:pt x="44" y="259"/>
                  </a:cubicBezTo>
                  <a:cubicBezTo>
                    <a:pt x="27" y="282"/>
                    <a:pt x="22" y="289"/>
                    <a:pt x="0" y="297"/>
                  </a:cubicBezTo>
                  <a:cubicBezTo>
                    <a:pt x="11" y="295"/>
                    <a:pt x="22" y="290"/>
                    <a:pt x="33" y="281"/>
                  </a:cubicBezTo>
                  <a:cubicBezTo>
                    <a:pt x="62" y="258"/>
                    <a:pt x="77" y="221"/>
                    <a:pt x="110" y="202"/>
                  </a:cubicBezTo>
                  <a:cubicBezTo>
                    <a:pt x="146" y="181"/>
                    <a:pt x="197" y="190"/>
                    <a:pt x="236" y="186"/>
                  </a:cubicBezTo>
                  <a:cubicBezTo>
                    <a:pt x="317" y="179"/>
                    <a:pt x="327" y="92"/>
                    <a:pt x="292" y="31"/>
                  </a:cubicBezTo>
                  <a:cubicBezTo>
                    <a:pt x="286" y="21"/>
                    <a:pt x="277" y="10"/>
                    <a:pt x="268" y="0"/>
                  </a:cubicBezTo>
                  <a:cubicBezTo>
                    <a:pt x="288" y="40"/>
                    <a:pt x="305" y="110"/>
                    <a:pt x="254" y="151"/>
                  </a:cubicBezTo>
                  <a:close/>
                </a:path>
              </a:pathLst>
            </a:custGeom>
            <a:solidFill>
              <a:srgbClr val="72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14">
              <a:extLst>
                <a:ext uri="{FF2B5EF4-FFF2-40B4-BE49-F238E27FC236}">
                  <a16:creationId xmlns:a16="http://schemas.microsoft.com/office/drawing/2014/main" id="{CA6E440D-EA6B-4EFD-899F-68162BCBC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874"/>
              <a:ext cx="824" cy="801"/>
            </a:xfrm>
            <a:custGeom>
              <a:avLst/>
              <a:gdLst>
                <a:gd name="T0" fmla="*/ 414 w 364"/>
                <a:gd name="T1" fmla="*/ 3819 h 332"/>
                <a:gd name="T2" fmla="*/ 532 w 364"/>
                <a:gd name="T3" fmla="*/ 3021 h 332"/>
                <a:gd name="T4" fmla="*/ 1173 w 364"/>
                <a:gd name="T5" fmla="*/ 2304 h 332"/>
                <a:gd name="T6" fmla="*/ 1460 w 364"/>
                <a:gd name="T7" fmla="*/ 1153 h 332"/>
                <a:gd name="T8" fmla="*/ 2506 w 364"/>
                <a:gd name="T9" fmla="*/ 828 h 332"/>
                <a:gd name="T10" fmla="*/ 3377 w 364"/>
                <a:gd name="T11" fmla="*/ 379 h 332"/>
                <a:gd name="T12" fmla="*/ 4222 w 364"/>
                <a:gd name="T13" fmla="*/ 420 h 332"/>
                <a:gd name="T14" fmla="*/ 3387 w 364"/>
                <a:gd name="T15" fmla="*/ 82 h 332"/>
                <a:gd name="T16" fmla="*/ 3203 w 364"/>
                <a:gd name="T17" fmla="*/ 280 h 332"/>
                <a:gd name="T18" fmla="*/ 2972 w 364"/>
                <a:gd name="T19" fmla="*/ 309 h 332"/>
                <a:gd name="T20" fmla="*/ 2843 w 364"/>
                <a:gd name="T21" fmla="*/ 507 h 332"/>
                <a:gd name="T22" fmla="*/ 2495 w 364"/>
                <a:gd name="T23" fmla="*/ 577 h 332"/>
                <a:gd name="T24" fmla="*/ 1589 w 364"/>
                <a:gd name="T25" fmla="*/ 367 h 332"/>
                <a:gd name="T26" fmla="*/ 779 w 364"/>
                <a:gd name="T27" fmla="*/ 1561 h 332"/>
                <a:gd name="T28" fmla="*/ 718 w 364"/>
                <a:gd name="T29" fmla="*/ 2444 h 332"/>
                <a:gd name="T30" fmla="*/ 543 w 364"/>
                <a:gd name="T31" fmla="*/ 2572 h 332"/>
                <a:gd name="T32" fmla="*/ 450 w 364"/>
                <a:gd name="T33" fmla="*/ 2864 h 332"/>
                <a:gd name="T34" fmla="*/ 93 w 364"/>
                <a:gd name="T35" fmla="*/ 2881 h 332"/>
                <a:gd name="T36" fmla="*/ 72 w 364"/>
                <a:gd name="T37" fmla="*/ 3161 h 332"/>
                <a:gd name="T38" fmla="*/ 0 w 364"/>
                <a:gd name="T39" fmla="*/ 3498 h 332"/>
                <a:gd name="T40" fmla="*/ 267 w 364"/>
                <a:gd name="T41" fmla="*/ 3848 h 332"/>
                <a:gd name="T42" fmla="*/ 498 w 364"/>
                <a:gd name="T43" fmla="*/ 4384 h 332"/>
                <a:gd name="T44" fmla="*/ 881 w 364"/>
                <a:gd name="T45" fmla="*/ 4664 h 332"/>
                <a:gd name="T46" fmla="*/ 414 w 364"/>
                <a:gd name="T47" fmla="*/ 3819 h 3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4" h="332">
                  <a:moveTo>
                    <a:pt x="36" y="272"/>
                  </a:moveTo>
                  <a:cubicBezTo>
                    <a:pt x="36" y="262"/>
                    <a:pt x="28" y="227"/>
                    <a:pt x="46" y="215"/>
                  </a:cubicBezTo>
                  <a:cubicBezTo>
                    <a:pt x="49" y="212"/>
                    <a:pt x="80" y="192"/>
                    <a:pt x="101" y="164"/>
                  </a:cubicBezTo>
                  <a:cubicBezTo>
                    <a:pt x="118" y="142"/>
                    <a:pt x="109" y="98"/>
                    <a:pt x="126" y="82"/>
                  </a:cubicBezTo>
                  <a:cubicBezTo>
                    <a:pt x="138" y="70"/>
                    <a:pt x="184" y="75"/>
                    <a:pt x="216" y="59"/>
                  </a:cubicBezTo>
                  <a:cubicBezTo>
                    <a:pt x="241" y="46"/>
                    <a:pt x="268" y="34"/>
                    <a:pt x="291" y="27"/>
                  </a:cubicBezTo>
                  <a:cubicBezTo>
                    <a:pt x="331" y="14"/>
                    <a:pt x="352" y="23"/>
                    <a:pt x="364" y="30"/>
                  </a:cubicBezTo>
                  <a:cubicBezTo>
                    <a:pt x="343" y="10"/>
                    <a:pt x="320" y="0"/>
                    <a:pt x="292" y="6"/>
                  </a:cubicBezTo>
                  <a:cubicBezTo>
                    <a:pt x="285" y="8"/>
                    <a:pt x="282" y="17"/>
                    <a:pt x="276" y="20"/>
                  </a:cubicBezTo>
                  <a:cubicBezTo>
                    <a:pt x="270" y="23"/>
                    <a:pt x="262" y="19"/>
                    <a:pt x="256" y="22"/>
                  </a:cubicBezTo>
                  <a:cubicBezTo>
                    <a:pt x="251" y="25"/>
                    <a:pt x="250" y="33"/>
                    <a:pt x="245" y="36"/>
                  </a:cubicBezTo>
                  <a:cubicBezTo>
                    <a:pt x="239" y="39"/>
                    <a:pt x="221" y="39"/>
                    <a:pt x="215" y="41"/>
                  </a:cubicBezTo>
                  <a:cubicBezTo>
                    <a:pt x="186" y="50"/>
                    <a:pt x="164" y="33"/>
                    <a:pt x="137" y="26"/>
                  </a:cubicBezTo>
                  <a:cubicBezTo>
                    <a:pt x="79" y="12"/>
                    <a:pt x="54" y="59"/>
                    <a:pt x="67" y="111"/>
                  </a:cubicBezTo>
                  <a:cubicBezTo>
                    <a:pt x="73" y="133"/>
                    <a:pt x="71" y="157"/>
                    <a:pt x="62" y="174"/>
                  </a:cubicBezTo>
                  <a:cubicBezTo>
                    <a:pt x="60" y="179"/>
                    <a:pt x="52" y="179"/>
                    <a:pt x="47" y="183"/>
                  </a:cubicBezTo>
                  <a:cubicBezTo>
                    <a:pt x="44" y="187"/>
                    <a:pt x="44" y="201"/>
                    <a:pt x="39" y="204"/>
                  </a:cubicBezTo>
                  <a:cubicBezTo>
                    <a:pt x="29" y="211"/>
                    <a:pt x="13" y="201"/>
                    <a:pt x="8" y="205"/>
                  </a:cubicBezTo>
                  <a:cubicBezTo>
                    <a:pt x="1" y="210"/>
                    <a:pt x="10" y="217"/>
                    <a:pt x="6" y="225"/>
                  </a:cubicBezTo>
                  <a:cubicBezTo>
                    <a:pt x="2" y="231"/>
                    <a:pt x="0" y="239"/>
                    <a:pt x="0" y="249"/>
                  </a:cubicBezTo>
                  <a:cubicBezTo>
                    <a:pt x="0" y="260"/>
                    <a:pt x="16" y="264"/>
                    <a:pt x="23" y="274"/>
                  </a:cubicBezTo>
                  <a:cubicBezTo>
                    <a:pt x="33" y="287"/>
                    <a:pt x="35" y="305"/>
                    <a:pt x="43" y="312"/>
                  </a:cubicBezTo>
                  <a:cubicBezTo>
                    <a:pt x="53" y="321"/>
                    <a:pt x="64" y="328"/>
                    <a:pt x="76" y="332"/>
                  </a:cubicBezTo>
                  <a:cubicBezTo>
                    <a:pt x="38" y="306"/>
                    <a:pt x="36" y="283"/>
                    <a:pt x="36" y="272"/>
                  </a:cubicBezTo>
                  <a:close/>
                </a:path>
              </a:pathLst>
            </a:custGeom>
            <a:solidFill>
              <a:srgbClr val="C1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15">
              <a:extLst>
                <a:ext uri="{FF2B5EF4-FFF2-40B4-BE49-F238E27FC236}">
                  <a16:creationId xmlns:a16="http://schemas.microsoft.com/office/drawing/2014/main" id="{D1F7B54C-50EF-46E0-8741-707C8BE7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954"/>
              <a:ext cx="280" cy="354"/>
            </a:xfrm>
            <a:custGeom>
              <a:avLst/>
              <a:gdLst>
                <a:gd name="T0" fmla="*/ 357 w 124"/>
                <a:gd name="T1" fmla="*/ 58 h 147"/>
                <a:gd name="T2" fmla="*/ 117 w 124"/>
                <a:gd name="T3" fmla="*/ 980 h 147"/>
                <a:gd name="T4" fmla="*/ 138 w 124"/>
                <a:gd name="T5" fmla="*/ 1508 h 147"/>
                <a:gd name="T6" fmla="*/ 0 w 124"/>
                <a:gd name="T7" fmla="*/ 2052 h 147"/>
                <a:gd name="T8" fmla="*/ 300 w 124"/>
                <a:gd name="T9" fmla="*/ 1438 h 147"/>
                <a:gd name="T10" fmla="*/ 348 w 124"/>
                <a:gd name="T11" fmla="*/ 585 h 147"/>
                <a:gd name="T12" fmla="*/ 806 w 124"/>
                <a:gd name="T13" fmla="*/ 318 h 147"/>
                <a:gd name="T14" fmla="*/ 1427 w 124"/>
                <a:gd name="T15" fmla="*/ 210 h 147"/>
                <a:gd name="T16" fmla="*/ 989 w 124"/>
                <a:gd name="T17" fmla="*/ 111 h 147"/>
                <a:gd name="T18" fmla="*/ 495 w 124"/>
                <a:gd name="T19" fmla="*/ 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47">
                  <a:moveTo>
                    <a:pt x="31" y="4"/>
                  </a:moveTo>
                  <a:cubicBezTo>
                    <a:pt x="4" y="10"/>
                    <a:pt x="7" y="50"/>
                    <a:pt x="10" y="70"/>
                  </a:cubicBezTo>
                  <a:cubicBezTo>
                    <a:pt x="13" y="83"/>
                    <a:pt x="14" y="94"/>
                    <a:pt x="12" y="108"/>
                  </a:cubicBezTo>
                  <a:cubicBezTo>
                    <a:pt x="10" y="122"/>
                    <a:pt x="3" y="133"/>
                    <a:pt x="0" y="147"/>
                  </a:cubicBezTo>
                  <a:cubicBezTo>
                    <a:pt x="13" y="134"/>
                    <a:pt x="24" y="122"/>
                    <a:pt x="26" y="103"/>
                  </a:cubicBezTo>
                  <a:cubicBezTo>
                    <a:pt x="29" y="83"/>
                    <a:pt x="24" y="60"/>
                    <a:pt x="30" y="42"/>
                  </a:cubicBezTo>
                  <a:cubicBezTo>
                    <a:pt x="37" y="24"/>
                    <a:pt x="54" y="23"/>
                    <a:pt x="70" y="23"/>
                  </a:cubicBezTo>
                  <a:cubicBezTo>
                    <a:pt x="89" y="22"/>
                    <a:pt x="105" y="17"/>
                    <a:pt x="124" y="15"/>
                  </a:cubicBezTo>
                  <a:cubicBezTo>
                    <a:pt x="109" y="15"/>
                    <a:pt x="99" y="14"/>
                    <a:pt x="86" y="8"/>
                  </a:cubicBezTo>
                  <a:cubicBezTo>
                    <a:pt x="71" y="2"/>
                    <a:pt x="59" y="0"/>
                    <a:pt x="43" y="0"/>
                  </a:cubicBezTo>
                </a:path>
              </a:pathLst>
            </a:custGeom>
            <a:solidFill>
              <a:srgbClr val="E2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16">
              <a:extLst>
                <a:ext uri="{FF2B5EF4-FFF2-40B4-BE49-F238E27FC236}">
                  <a16:creationId xmlns:a16="http://schemas.microsoft.com/office/drawing/2014/main" id="{96E3A399-F6E0-4153-A9BA-BFD11BD8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978"/>
              <a:ext cx="61" cy="104"/>
            </a:xfrm>
            <a:custGeom>
              <a:avLst/>
              <a:gdLst>
                <a:gd name="T0" fmla="*/ 210 w 27"/>
                <a:gd name="T1" fmla="*/ 0 h 43"/>
                <a:gd name="T2" fmla="*/ 45 w 27"/>
                <a:gd name="T3" fmla="*/ 609 h 43"/>
                <a:gd name="T4" fmla="*/ 127 w 27"/>
                <a:gd name="T5" fmla="*/ 210 h 43"/>
                <a:gd name="T6" fmla="*/ 312 w 27"/>
                <a:gd name="T7" fmla="*/ 70 h 43"/>
                <a:gd name="T8" fmla="*/ 264 w 27"/>
                <a:gd name="T9" fmla="*/ 1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3">
                  <a:moveTo>
                    <a:pt x="18" y="0"/>
                  </a:moveTo>
                  <a:cubicBezTo>
                    <a:pt x="0" y="9"/>
                    <a:pt x="0" y="25"/>
                    <a:pt x="4" y="43"/>
                  </a:cubicBezTo>
                  <a:cubicBezTo>
                    <a:pt x="7" y="34"/>
                    <a:pt x="5" y="23"/>
                    <a:pt x="11" y="15"/>
                  </a:cubicBezTo>
                  <a:cubicBezTo>
                    <a:pt x="15" y="10"/>
                    <a:pt x="22" y="10"/>
                    <a:pt x="27" y="5"/>
                  </a:cubicBezTo>
                  <a:cubicBezTo>
                    <a:pt x="26" y="3"/>
                    <a:pt x="25" y="2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117">
              <a:extLst>
                <a:ext uri="{FF2B5EF4-FFF2-40B4-BE49-F238E27FC236}">
                  <a16:creationId xmlns:a16="http://schemas.microsoft.com/office/drawing/2014/main" id="{E572B56C-A4B0-4895-9EA6-662D7453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2971"/>
              <a:ext cx="32" cy="21"/>
            </a:xfrm>
            <a:custGeom>
              <a:avLst/>
              <a:gdLst>
                <a:gd name="T0" fmla="*/ 142 w 14"/>
                <a:gd name="T1" fmla="*/ 28 h 9"/>
                <a:gd name="T2" fmla="*/ 25 w 14"/>
                <a:gd name="T3" fmla="*/ 114 h 9"/>
                <a:gd name="T4" fmla="*/ 167 w 14"/>
                <a:gd name="T5" fmla="*/ 77 h 9"/>
                <a:gd name="T6" fmla="*/ 142 w 14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12" y="2"/>
                  </a:moveTo>
                  <a:cubicBezTo>
                    <a:pt x="6" y="0"/>
                    <a:pt x="0" y="3"/>
                    <a:pt x="2" y="9"/>
                  </a:cubicBezTo>
                  <a:cubicBezTo>
                    <a:pt x="7" y="9"/>
                    <a:pt x="11" y="8"/>
                    <a:pt x="14" y="6"/>
                  </a:cubicBezTo>
                  <a:cubicBezTo>
                    <a:pt x="14" y="4"/>
                    <a:pt x="13" y="4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118">
              <a:extLst>
                <a:ext uri="{FF2B5EF4-FFF2-40B4-BE49-F238E27FC236}">
                  <a16:creationId xmlns:a16="http://schemas.microsoft.com/office/drawing/2014/main" id="{C5D4A84B-EA1F-4015-BC50-91610DBB9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3094"/>
              <a:ext cx="14" cy="26"/>
            </a:xfrm>
            <a:custGeom>
              <a:avLst/>
              <a:gdLst>
                <a:gd name="T0" fmla="*/ 0 w 6"/>
                <a:gd name="T1" fmla="*/ 12 h 11"/>
                <a:gd name="T2" fmla="*/ 37 w 6"/>
                <a:gd name="T3" fmla="*/ 144 h 11"/>
                <a:gd name="T4" fmla="*/ 49 w 6"/>
                <a:gd name="T5" fmla="*/ 12 h 11"/>
                <a:gd name="T6" fmla="*/ 28 w 6"/>
                <a:gd name="T7" fmla="*/ 2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0" y="1"/>
                  </a:moveTo>
                  <a:cubicBezTo>
                    <a:pt x="0" y="5"/>
                    <a:pt x="0" y="9"/>
                    <a:pt x="3" y="11"/>
                  </a:cubicBezTo>
                  <a:cubicBezTo>
                    <a:pt x="6" y="8"/>
                    <a:pt x="6" y="4"/>
                    <a:pt x="4" y="1"/>
                  </a:cubicBezTo>
                  <a:cubicBezTo>
                    <a:pt x="2" y="0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119">
              <a:extLst>
                <a:ext uri="{FF2B5EF4-FFF2-40B4-BE49-F238E27FC236}">
                  <a16:creationId xmlns:a16="http://schemas.microsoft.com/office/drawing/2014/main" id="{273386CA-478E-4E6B-92F9-DE7409B84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407"/>
              <a:ext cx="36" cy="58"/>
            </a:xfrm>
            <a:custGeom>
              <a:avLst/>
              <a:gdLst>
                <a:gd name="T0" fmla="*/ 72 w 16"/>
                <a:gd name="T1" fmla="*/ 12 h 24"/>
                <a:gd name="T2" fmla="*/ 45 w 16"/>
                <a:gd name="T3" fmla="*/ 338 h 24"/>
                <a:gd name="T4" fmla="*/ 101 w 16"/>
                <a:gd name="T5" fmla="*/ 87 h 24"/>
                <a:gd name="T6" fmla="*/ 92 w 16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6" y="1"/>
                  </a:moveTo>
                  <a:cubicBezTo>
                    <a:pt x="2" y="7"/>
                    <a:pt x="0" y="18"/>
                    <a:pt x="4" y="24"/>
                  </a:cubicBezTo>
                  <a:cubicBezTo>
                    <a:pt x="7" y="21"/>
                    <a:pt x="9" y="10"/>
                    <a:pt x="9" y="6"/>
                  </a:cubicBezTo>
                  <a:cubicBezTo>
                    <a:pt x="10" y="3"/>
                    <a:pt x="16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120">
              <a:extLst>
                <a:ext uri="{FF2B5EF4-FFF2-40B4-BE49-F238E27FC236}">
                  <a16:creationId xmlns:a16="http://schemas.microsoft.com/office/drawing/2014/main" id="{62DBD7B6-456A-4CE5-91FC-EB57A102D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88"/>
              <a:ext cx="12" cy="12"/>
            </a:xfrm>
            <a:custGeom>
              <a:avLst/>
              <a:gdLst>
                <a:gd name="T0" fmla="*/ 41 w 5"/>
                <a:gd name="T1" fmla="*/ 12 h 5"/>
                <a:gd name="T2" fmla="*/ 0 w 5"/>
                <a:gd name="T3" fmla="*/ 70 h 5"/>
                <a:gd name="T4" fmla="*/ 70 w 5"/>
                <a:gd name="T5" fmla="*/ 12 h 5"/>
                <a:gd name="T6" fmla="*/ 41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2" y="4"/>
                    <a:pt x="3" y="3"/>
                    <a:pt x="5" y="1"/>
                  </a:cubicBezTo>
                  <a:cubicBezTo>
                    <a:pt x="3" y="0"/>
                    <a:pt x="3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121">
              <a:extLst>
                <a:ext uri="{FF2B5EF4-FFF2-40B4-BE49-F238E27FC236}">
                  <a16:creationId xmlns:a16="http://schemas.microsoft.com/office/drawing/2014/main" id="{B7B85B2A-7517-4584-8565-117476BED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3106"/>
              <a:ext cx="331" cy="330"/>
            </a:xfrm>
            <a:custGeom>
              <a:avLst/>
              <a:gdLst>
                <a:gd name="T0" fmla="*/ 0 w 146"/>
                <a:gd name="T1" fmla="*/ 1804 h 137"/>
                <a:gd name="T2" fmla="*/ 1408 w 146"/>
                <a:gd name="T3" fmla="*/ 1272 h 137"/>
                <a:gd name="T4" fmla="*/ 1469 w 146"/>
                <a:gd name="T5" fmla="*/ 0 h 137"/>
                <a:gd name="T6" fmla="*/ 1140 w 146"/>
                <a:gd name="T7" fmla="*/ 1428 h 137"/>
                <a:gd name="T8" fmla="*/ 0 w 146"/>
                <a:gd name="T9" fmla="*/ 1804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7">
                  <a:moveTo>
                    <a:pt x="0" y="129"/>
                  </a:moveTo>
                  <a:cubicBezTo>
                    <a:pt x="25" y="129"/>
                    <a:pt x="95" y="137"/>
                    <a:pt x="121" y="91"/>
                  </a:cubicBezTo>
                  <a:cubicBezTo>
                    <a:pt x="146" y="45"/>
                    <a:pt x="126" y="0"/>
                    <a:pt x="126" y="0"/>
                  </a:cubicBezTo>
                  <a:cubicBezTo>
                    <a:pt x="130" y="34"/>
                    <a:pt x="122" y="78"/>
                    <a:pt x="98" y="102"/>
                  </a:cubicBezTo>
                  <a:cubicBezTo>
                    <a:pt x="70" y="129"/>
                    <a:pt x="11" y="130"/>
                    <a:pt x="0" y="129"/>
                  </a:cubicBezTo>
                  <a:close/>
                </a:path>
              </a:pathLst>
            </a:custGeom>
            <a:solidFill>
              <a:srgbClr val="509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122">
              <a:extLst>
                <a:ext uri="{FF2B5EF4-FFF2-40B4-BE49-F238E27FC236}">
                  <a16:creationId xmlns:a16="http://schemas.microsoft.com/office/drawing/2014/main" id="{F374DA0E-4817-46CC-8331-DD0A10F02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48"/>
              <a:ext cx="1035" cy="890"/>
            </a:xfrm>
            <a:custGeom>
              <a:avLst/>
              <a:gdLst>
                <a:gd name="T0" fmla="*/ 129 w 457"/>
                <a:gd name="T1" fmla="*/ 2904 h 369"/>
                <a:gd name="T2" fmla="*/ 72 w 457"/>
                <a:gd name="T3" fmla="*/ 3350 h 369"/>
                <a:gd name="T4" fmla="*/ 0 w 457"/>
                <a:gd name="T5" fmla="*/ 3717 h 369"/>
                <a:gd name="T6" fmla="*/ 292 w 457"/>
                <a:gd name="T7" fmla="*/ 4095 h 369"/>
                <a:gd name="T8" fmla="*/ 534 w 457"/>
                <a:gd name="T9" fmla="*/ 4660 h 369"/>
                <a:gd name="T10" fmla="*/ 1744 w 457"/>
                <a:gd name="T11" fmla="*/ 4783 h 369"/>
                <a:gd name="T12" fmla="*/ 2709 w 457"/>
                <a:gd name="T13" fmla="*/ 3635 h 369"/>
                <a:gd name="T14" fmla="*/ 4113 w 457"/>
                <a:gd name="T15" fmla="*/ 3408 h 369"/>
                <a:gd name="T16" fmla="*/ 4867 w 457"/>
                <a:gd name="T17" fmla="*/ 1153 h 369"/>
                <a:gd name="T18" fmla="*/ 3508 w 457"/>
                <a:gd name="T19" fmla="*/ 140 h 369"/>
                <a:gd name="T20" fmla="*/ 3309 w 457"/>
                <a:gd name="T21" fmla="*/ 338 h 369"/>
                <a:gd name="T22" fmla="*/ 3066 w 457"/>
                <a:gd name="T23" fmla="*/ 367 h 369"/>
                <a:gd name="T24" fmla="*/ 2912 w 457"/>
                <a:gd name="T25" fmla="*/ 576 h 369"/>
                <a:gd name="T26" fmla="*/ 2661 w 457"/>
                <a:gd name="T27" fmla="*/ 605 h 369"/>
                <a:gd name="T28" fmla="*/ 1699 w 457"/>
                <a:gd name="T29" fmla="*/ 396 h 369"/>
                <a:gd name="T30" fmla="*/ 836 w 457"/>
                <a:gd name="T31" fmla="*/ 1657 h 369"/>
                <a:gd name="T32" fmla="*/ 790 w 457"/>
                <a:gd name="T33" fmla="*/ 2542 h 369"/>
                <a:gd name="T34" fmla="*/ 605 w 457"/>
                <a:gd name="T35" fmla="*/ 2682 h 369"/>
                <a:gd name="T36" fmla="*/ 498 w 457"/>
                <a:gd name="T37" fmla="*/ 2892 h 369"/>
                <a:gd name="T38" fmla="*/ 129 w 457"/>
                <a:gd name="T39" fmla="*/ 2904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7" h="369">
                  <a:moveTo>
                    <a:pt x="11" y="207"/>
                  </a:moveTo>
                  <a:cubicBezTo>
                    <a:pt x="3" y="213"/>
                    <a:pt x="11" y="231"/>
                    <a:pt x="6" y="239"/>
                  </a:cubicBezTo>
                  <a:cubicBezTo>
                    <a:pt x="3" y="246"/>
                    <a:pt x="1" y="254"/>
                    <a:pt x="0" y="265"/>
                  </a:cubicBezTo>
                  <a:cubicBezTo>
                    <a:pt x="0" y="277"/>
                    <a:pt x="18" y="282"/>
                    <a:pt x="25" y="292"/>
                  </a:cubicBezTo>
                  <a:cubicBezTo>
                    <a:pt x="35" y="306"/>
                    <a:pt x="37" y="325"/>
                    <a:pt x="46" y="332"/>
                  </a:cubicBezTo>
                  <a:cubicBezTo>
                    <a:pt x="78" y="360"/>
                    <a:pt x="114" y="369"/>
                    <a:pt x="150" y="341"/>
                  </a:cubicBezTo>
                  <a:cubicBezTo>
                    <a:pt x="181" y="316"/>
                    <a:pt x="197" y="279"/>
                    <a:pt x="233" y="259"/>
                  </a:cubicBezTo>
                  <a:cubicBezTo>
                    <a:pt x="272" y="237"/>
                    <a:pt x="312" y="247"/>
                    <a:pt x="354" y="243"/>
                  </a:cubicBezTo>
                  <a:cubicBezTo>
                    <a:pt x="440" y="236"/>
                    <a:pt x="457" y="147"/>
                    <a:pt x="419" y="82"/>
                  </a:cubicBezTo>
                  <a:cubicBezTo>
                    <a:pt x="397" y="44"/>
                    <a:pt x="350" y="0"/>
                    <a:pt x="302" y="10"/>
                  </a:cubicBezTo>
                  <a:cubicBezTo>
                    <a:pt x="295" y="11"/>
                    <a:pt x="292" y="21"/>
                    <a:pt x="285" y="24"/>
                  </a:cubicBezTo>
                  <a:cubicBezTo>
                    <a:pt x="279" y="27"/>
                    <a:pt x="270" y="23"/>
                    <a:pt x="264" y="26"/>
                  </a:cubicBezTo>
                  <a:cubicBezTo>
                    <a:pt x="259" y="30"/>
                    <a:pt x="257" y="39"/>
                    <a:pt x="251" y="41"/>
                  </a:cubicBezTo>
                  <a:cubicBezTo>
                    <a:pt x="246" y="44"/>
                    <a:pt x="236" y="41"/>
                    <a:pt x="229" y="43"/>
                  </a:cubicBezTo>
                  <a:cubicBezTo>
                    <a:pt x="199" y="53"/>
                    <a:pt x="175" y="35"/>
                    <a:pt x="146" y="28"/>
                  </a:cubicBezTo>
                  <a:cubicBezTo>
                    <a:pt x="84" y="13"/>
                    <a:pt x="58" y="63"/>
                    <a:pt x="72" y="118"/>
                  </a:cubicBezTo>
                  <a:cubicBezTo>
                    <a:pt x="78" y="142"/>
                    <a:pt x="78" y="163"/>
                    <a:pt x="68" y="181"/>
                  </a:cubicBezTo>
                  <a:cubicBezTo>
                    <a:pt x="65" y="186"/>
                    <a:pt x="57" y="186"/>
                    <a:pt x="52" y="191"/>
                  </a:cubicBezTo>
                  <a:cubicBezTo>
                    <a:pt x="48" y="195"/>
                    <a:pt x="49" y="203"/>
                    <a:pt x="43" y="206"/>
                  </a:cubicBezTo>
                  <a:cubicBezTo>
                    <a:pt x="33" y="214"/>
                    <a:pt x="16" y="203"/>
                    <a:pt x="11" y="20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B3F7409D-7ECA-405C-B8EF-EFEC1D5B12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Proteins (3)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356438C0-EAE5-4B85-B42E-BB9E6AED5382}"/>
              </a:ext>
            </a:extLst>
          </p:cNvPr>
          <p:cNvGrpSpPr>
            <a:grpSpLocks/>
          </p:cNvGrpSpPr>
          <p:nvPr/>
        </p:nvGrpSpPr>
        <p:grpSpPr bwMode="auto">
          <a:xfrm>
            <a:off x="2278063" y="1536700"/>
            <a:ext cx="1652587" cy="1181100"/>
            <a:chOff x="475" y="920"/>
            <a:chExt cx="1041" cy="744"/>
          </a:xfrm>
        </p:grpSpPr>
        <p:sp>
          <p:nvSpPr>
            <p:cNvPr id="36982" name="Freeform 4">
              <a:extLst>
                <a:ext uri="{FF2B5EF4-FFF2-40B4-BE49-F238E27FC236}">
                  <a16:creationId xmlns:a16="http://schemas.microsoft.com/office/drawing/2014/main" id="{29A6FCAD-9157-4989-80F1-BDEDA40A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920"/>
              <a:ext cx="1041" cy="744"/>
            </a:xfrm>
            <a:custGeom>
              <a:avLst/>
              <a:gdLst>
                <a:gd name="T0" fmla="*/ 424 w 466"/>
                <a:gd name="T1" fmla="*/ 3093 h 312"/>
                <a:gd name="T2" fmla="*/ 335 w 466"/>
                <a:gd name="T3" fmla="*/ 2547 h 312"/>
                <a:gd name="T4" fmla="*/ 45 w 466"/>
                <a:gd name="T5" fmla="*/ 2087 h 312"/>
                <a:gd name="T6" fmla="*/ 89 w 466"/>
                <a:gd name="T7" fmla="*/ 1576 h 312"/>
                <a:gd name="T8" fmla="*/ 344 w 466"/>
                <a:gd name="T9" fmla="*/ 296 h 312"/>
                <a:gd name="T10" fmla="*/ 1137 w 466"/>
                <a:gd name="T11" fmla="*/ 393 h 312"/>
                <a:gd name="T12" fmla="*/ 2116 w 466"/>
                <a:gd name="T13" fmla="*/ 825 h 312"/>
                <a:gd name="T14" fmla="*/ 3199 w 466"/>
                <a:gd name="T15" fmla="*/ 324 h 312"/>
                <a:gd name="T16" fmla="*/ 4316 w 466"/>
                <a:gd name="T17" fmla="*/ 1996 h 312"/>
                <a:gd name="T18" fmla="*/ 4995 w 466"/>
                <a:gd name="T19" fmla="*/ 2468 h 312"/>
                <a:gd name="T20" fmla="*/ 5071 w 466"/>
                <a:gd name="T21" fmla="*/ 3470 h 312"/>
                <a:gd name="T22" fmla="*/ 3833 w 466"/>
                <a:gd name="T23" fmla="*/ 3377 h 312"/>
                <a:gd name="T24" fmla="*/ 3208 w 466"/>
                <a:gd name="T25" fmla="*/ 3117 h 312"/>
                <a:gd name="T26" fmla="*/ 2585 w 466"/>
                <a:gd name="T27" fmla="*/ 3429 h 312"/>
                <a:gd name="T28" fmla="*/ 1682 w 466"/>
                <a:gd name="T29" fmla="*/ 3839 h 312"/>
                <a:gd name="T30" fmla="*/ 768 w 466"/>
                <a:gd name="T31" fmla="*/ 3338 h 312"/>
                <a:gd name="T32" fmla="*/ 424 w 466"/>
                <a:gd name="T33" fmla="*/ 3093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2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1" y="143"/>
                    <a:pt x="10" y="127"/>
                    <a:pt x="8" y="116"/>
                  </a:cubicBezTo>
                  <a:cubicBezTo>
                    <a:pt x="0" y="65"/>
                    <a:pt x="14" y="37"/>
                    <a:pt x="31" y="22"/>
                  </a:cubicBezTo>
                  <a:cubicBezTo>
                    <a:pt x="56" y="0"/>
                    <a:pt x="79" y="9"/>
                    <a:pt x="102" y="29"/>
                  </a:cubicBezTo>
                  <a:cubicBezTo>
                    <a:pt x="130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7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2" y="164"/>
                    <a:pt x="448" y="182"/>
                  </a:cubicBezTo>
                  <a:cubicBezTo>
                    <a:pt x="466" y="201"/>
                    <a:pt x="463" y="233"/>
                    <a:pt x="455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1" y="283"/>
                  </a:cubicBezTo>
                  <a:cubicBezTo>
                    <a:pt x="121" y="284"/>
                    <a:pt x="90" y="266"/>
                    <a:pt x="69" y="246"/>
                  </a:cubicBezTo>
                  <a:cubicBezTo>
                    <a:pt x="61" y="240"/>
                    <a:pt x="45" y="237"/>
                    <a:pt x="38" y="228"/>
                  </a:cubicBezTo>
                  <a:close/>
                </a:path>
              </a:pathLst>
            </a:custGeom>
            <a:solidFill>
              <a:srgbClr val="F6A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5">
              <a:extLst>
                <a:ext uri="{FF2B5EF4-FFF2-40B4-BE49-F238E27FC236}">
                  <a16:creationId xmlns:a16="http://schemas.microsoft.com/office/drawing/2014/main" id="{91CCEAC9-5ED0-4BA7-A4EF-A37B6361F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944"/>
              <a:ext cx="774" cy="408"/>
            </a:xfrm>
            <a:custGeom>
              <a:avLst/>
              <a:gdLst>
                <a:gd name="T0" fmla="*/ 3123 w 346"/>
                <a:gd name="T1" fmla="*/ 296 h 171"/>
                <a:gd name="T2" fmla="*/ 2107 w 346"/>
                <a:gd name="T3" fmla="*/ 773 h 171"/>
                <a:gd name="T4" fmla="*/ 1065 w 346"/>
                <a:gd name="T5" fmla="*/ 382 h 171"/>
                <a:gd name="T6" fmla="*/ 315 w 346"/>
                <a:gd name="T7" fmla="*/ 284 h 171"/>
                <a:gd name="T8" fmla="*/ 81 w 346"/>
                <a:gd name="T9" fmla="*/ 1491 h 171"/>
                <a:gd name="T10" fmla="*/ 56 w 346"/>
                <a:gd name="T11" fmla="*/ 1942 h 171"/>
                <a:gd name="T12" fmla="*/ 300 w 346"/>
                <a:gd name="T13" fmla="*/ 2322 h 171"/>
                <a:gd name="T14" fmla="*/ 226 w 346"/>
                <a:gd name="T15" fmla="*/ 1980 h 171"/>
                <a:gd name="T16" fmla="*/ 490 w 346"/>
                <a:gd name="T17" fmla="*/ 1031 h 171"/>
                <a:gd name="T18" fmla="*/ 1387 w 346"/>
                <a:gd name="T19" fmla="*/ 1126 h 171"/>
                <a:gd name="T20" fmla="*/ 2282 w 346"/>
                <a:gd name="T21" fmla="*/ 978 h 171"/>
                <a:gd name="T22" fmla="*/ 3248 w 346"/>
                <a:gd name="T23" fmla="*/ 449 h 171"/>
                <a:gd name="T24" fmla="*/ 3872 w 346"/>
                <a:gd name="T25" fmla="*/ 1195 h 171"/>
                <a:gd name="T26" fmla="*/ 3123 w 346"/>
                <a:gd name="T27" fmla="*/ 296 h 1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6" h="171">
                  <a:moveTo>
                    <a:pt x="279" y="22"/>
                  </a:moveTo>
                  <a:cubicBezTo>
                    <a:pt x="243" y="23"/>
                    <a:pt x="220" y="43"/>
                    <a:pt x="188" y="57"/>
                  </a:cubicBezTo>
                  <a:cubicBezTo>
                    <a:pt x="145" y="76"/>
                    <a:pt x="122" y="50"/>
                    <a:pt x="95" y="28"/>
                  </a:cubicBezTo>
                  <a:cubicBezTo>
                    <a:pt x="74" y="9"/>
                    <a:pt x="52" y="0"/>
                    <a:pt x="28" y="21"/>
                  </a:cubicBezTo>
                  <a:cubicBezTo>
                    <a:pt x="12" y="36"/>
                    <a:pt x="0" y="62"/>
                    <a:pt x="7" y="110"/>
                  </a:cubicBezTo>
                  <a:cubicBezTo>
                    <a:pt x="9" y="120"/>
                    <a:pt x="2" y="132"/>
                    <a:pt x="5" y="143"/>
                  </a:cubicBezTo>
                  <a:cubicBezTo>
                    <a:pt x="8" y="154"/>
                    <a:pt x="21" y="162"/>
                    <a:pt x="27" y="171"/>
                  </a:cubicBezTo>
                  <a:cubicBezTo>
                    <a:pt x="29" y="165"/>
                    <a:pt x="21" y="151"/>
                    <a:pt x="20" y="146"/>
                  </a:cubicBezTo>
                  <a:cubicBezTo>
                    <a:pt x="15" y="119"/>
                    <a:pt x="28" y="90"/>
                    <a:pt x="44" y="76"/>
                  </a:cubicBezTo>
                  <a:cubicBezTo>
                    <a:pt x="71" y="58"/>
                    <a:pt x="96" y="79"/>
                    <a:pt x="124" y="83"/>
                  </a:cubicBezTo>
                  <a:cubicBezTo>
                    <a:pt x="154" y="88"/>
                    <a:pt x="186" y="80"/>
                    <a:pt x="204" y="72"/>
                  </a:cubicBezTo>
                  <a:cubicBezTo>
                    <a:pt x="236" y="58"/>
                    <a:pt x="254" y="34"/>
                    <a:pt x="290" y="33"/>
                  </a:cubicBezTo>
                  <a:cubicBezTo>
                    <a:pt x="313" y="32"/>
                    <a:pt x="337" y="67"/>
                    <a:pt x="346" y="88"/>
                  </a:cubicBezTo>
                  <a:cubicBezTo>
                    <a:pt x="333" y="53"/>
                    <a:pt x="323" y="21"/>
                    <a:pt x="279" y="22"/>
                  </a:cubicBezTo>
                  <a:close/>
                </a:path>
              </a:pathLst>
            </a:custGeom>
            <a:solidFill>
              <a:srgbClr val="FBD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6">
              <a:extLst>
                <a:ext uri="{FF2B5EF4-FFF2-40B4-BE49-F238E27FC236}">
                  <a16:creationId xmlns:a16="http://schemas.microsoft.com/office/drawing/2014/main" id="{856B9226-0E54-4A56-8E5C-0A936C3E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318"/>
              <a:ext cx="926" cy="286"/>
            </a:xfrm>
            <a:custGeom>
              <a:avLst/>
              <a:gdLst>
                <a:gd name="T0" fmla="*/ 0 w 414"/>
                <a:gd name="T1" fmla="*/ 825 h 120"/>
                <a:gd name="T2" fmla="*/ 324 w 414"/>
                <a:gd name="T3" fmla="*/ 1018 h 120"/>
                <a:gd name="T4" fmla="*/ 1367 w 414"/>
                <a:gd name="T5" fmla="*/ 1449 h 120"/>
                <a:gd name="T6" fmla="*/ 2888 w 414"/>
                <a:gd name="T7" fmla="*/ 772 h 120"/>
                <a:gd name="T8" fmla="*/ 3581 w 414"/>
                <a:gd name="T9" fmla="*/ 1220 h 120"/>
                <a:gd name="T10" fmla="*/ 4433 w 414"/>
                <a:gd name="T11" fmla="*/ 1330 h 120"/>
                <a:gd name="T12" fmla="*/ 4487 w 414"/>
                <a:gd name="T13" fmla="*/ 324 h 120"/>
                <a:gd name="T14" fmla="*/ 4028 w 414"/>
                <a:gd name="T15" fmla="*/ 0 h 120"/>
                <a:gd name="T16" fmla="*/ 4308 w 414"/>
                <a:gd name="T17" fmla="*/ 608 h 120"/>
                <a:gd name="T18" fmla="*/ 3547 w 414"/>
                <a:gd name="T19" fmla="*/ 732 h 120"/>
                <a:gd name="T20" fmla="*/ 2460 w 414"/>
                <a:gd name="T21" fmla="*/ 205 h 120"/>
                <a:gd name="T22" fmla="*/ 1141 w 414"/>
                <a:gd name="T23" fmla="*/ 989 h 120"/>
                <a:gd name="T24" fmla="*/ 405 w 414"/>
                <a:gd name="T25" fmla="*/ 891 h 120"/>
                <a:gd name="T26" fmla="*/ 0 w 414"/>
                <a:gd name="T27" fmla="*/ 825 h 1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4" h="120">
                  <a:moveTo>
                    <a:pt x="0" y="61"/>
                  </a:moveTo>
                  <a:cubicBezTo>
                    <a:pt x="12" y="66"/>
                    <a:pt x="14" y="62"/>
                    <a:pt x="29" y="75"/>
                  </a:cubicBezTo>
                  <a:cubicBezTo>
                    <a:pt x="44" y="88"/>
                    <a:pt x="83" y="120"/>
                    <a:pt x="122" y="107"/>
                  </a:cubicBezTo>
                  <a:cubicBezTo>
                    <a:pt x="162" y="94"/>
                    <a:pt x="221" y="52"/>
                    <a:pt x="258" y="57"/>
                  </a:cubicBezTo>
                  <a:cubicBezTo>
                    <a:pt x="294" y="62"/>
                    <a:pt x="289" y="71"/>
                    <a:pt x="320" y="90"/>
                  </a:cubicBezTo>
                  <a:cubicBezTo>
                    <a:pt x="351" y="109"/>
                    <a:pt x="382" y="120"/>
                    <a:pt x="396" y="98"/>
                  </a:cubicBezTo>
                  <a:cubicBezTo>
                    <a:pt x="411" y="77"/>
                    <a:pt x="414" y="37"/>
                    <a:pt x="401" y="24"/>
                  </a:cubicBezTo>
                  <a:cubicBezTo>
                    <a:pt x="387" y="11"/>
                    <a:pt x="377" y="7"/>
                    <a:pt x="360" y="0"/>
                  </a:cubicBezTo>
                  <a:cubicBezTo>
                    <a:pt x="380" y="14"/>
                    <a:pt x="393" y="10"/>
                    <a:pt x="385" y="45"/>
                  </a:cubicBezTo>
                  <a:cubicBezTo>
                    <a:pt x="377" y="79"/>
                    <a:pt x="348" y="77"/>
                    <a:pt x="317" y="54"/>
                  </a:cubicBezTo>
                  <a:cubicBezTo>
                    <a:pt x="286" y="31"/>
                    <a:pt x="267" y="4"/>
                    <a:pt x="220" y="15"/>
                  </a:cubicBezTo>
                  <a:cubicBezTo>
                    <a:pt x="173" y="27"/>
                    <a:pt x="151" y="60"/>
                    <a:pt x="102" y="73"/>
                  </a:cubicBezTo>
                  <a:cubicBezTo>
                    <a:pt x="53" y="86"/>
                    <a:pt x="49" y="70"/>
                    <a:pt x="36" y="66"/>
                  </a:cubicBezTo>
                  <a:cubicBezTo>
                    <a:pt x="23" y="62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29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7">
              <a:extLst>
                <a:ext uri="{FF2B5EF4-FFF2-40B4-BE49-F238E27FC236}">
                  <a16:creationId xmlns:a16="http://schemas.microsoft.com/office/drawing/2014/main" id="{BB76A83E-53FB-41D0-A274-54D873102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985"/>
              <a:ext cx="291" cy="193"/>
            </a:xfrm>
            <a:custGeom>
              <a:avLst/>
              <a:gdLst>
                <a:gd name="T0" fmla="*/ 437 w 130"/>
                <a:gd name="T1" fmla="*/ 69 h 81"/>
                <a:gd name="T2" fmla="*/ 134 w 130"/>
                <a:gd name="T3" fmla="*/ 1096 h 81"/>
                <a:gd name="T4" fmla="*/ 381 w 130"/>
                <a:gd name="T5" fmla="*/ 624 h 81"/>
                <a:gd name="T6" fmla="*/ 732 w 130"/>
                <a:gd name="T7" fmla="*/ 517 h 81"/>
                <a:gd name="T8" fmla="*/ 1457 w 130"/>
                <a:gd name="T9" fmla="*/ 743 h 81"/>
                <a:gd name="T10" fmla="*/ 1007 w 130"/>
                <a:gd name="T11" fmla="*/ 312 h 81"/>
                <a:gd name="T12" fmla="*/ 481 w 130"/>
                <a:gd name="T13" fmla="*/ 5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81">
                  <a:moveTo>
                    <a:pt x="39" y="5"/>
                  </a:moveTo>
                  <a:cubicBezTo>
                    <a:pt x="16" y="20"/>
                    <a:pt x="0" y="55"/>
                    <a:pt x="12" y="81"/>
                  </a:cubicBezTo>
                  <a:cubicBezTo>
                    <a:pt x="22" y="77"/>
                    <a:pt x="23" y="54"/>
                    <a:pt x="34" y="46"/>
                  </a:cubicBezTo>
                  <a:cubicBezTo>
                    <a:pt x="43" y="39"/>
                    <a:pt x="53" y="36"/>
                    <a:pt x="65" y="38"/>
                  </a:cubicBezTo>
                  <a:cubicBezTo>
                    <a:pt x="86" y="42"/>
                    <a:pt x="106" y="58"/>
                    <a:pt x="130" y="55"/>
                  </a:cubicBezTo>
                  <a:cubicBezTo>
                    <a:pt x="109" y="51"/>
                    <a:pt x="104" y="38"/>
                    <a:pt x="90" y="23"/>
                  </a:cubicBezTo>
                  <a:cubicBezTo>
                    <a:pt x="78" y="11"/>
                    <a:pt x="61" y="0"/>
                    <a:pt x="43" y="4"/>
                  </a:cubicBezTo>
                </a:path>
              </a:pathLst>
            </a:custGeom>
            <a:solidFill>
              <a:srgbClr val="FDE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8">
              <a:extLst>
                <a:ext uri="{FF2B5EF4-FFF2-40B4-BE49-F238E27FC236}">
                  <a16:creationId xmlns:a16="http://schemas.microsoft.com/office/drawing/2014/main" id="{51E45400-DB5D-4952-9700-8C194BF3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023"/>
              <a:ext cx="108" cy="88"/>
            </a:xfrm>
            <a:custGeom>
              <a:avLst/>
              <a:gdLst>
                <a:gd name="T0" fmla="*/ 254 w 48"/>
                <a:gd name="T1" fmla="*/ 57 h 37"/>
                <a:gd name="T2" fmla="*/ 25 w 48"/>
                <a:gd name="T3" fmla="*/ 497 h 37"/>
                <a:gd name="T4" fmla="*/ 284 w 48"/>
                <a:gd name="T5" fmla="*/ 164 h 37"/>
                <a:gd name="T6" fmla="*/ 547 w 48"/>
                <a:gd name="T7" fmla="*/ 119 h 37"/>
                <a:gd name="T8" fmla="*/ 299 w 48"/>
                <a:gd name="T9" fmla="*/ 4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22" y="4"/>
                  </a:moveTo>
                  <a:cubicBezTo>
                    <a:pt x="12" y="9"/>
                    <a:pt x="0" y="26"/>
                    <a:pt x="2" y="37"/>
                  </a:cubicBezTo>
                  <a:cubicBezTo>
                    <a:pt x="8" y="27"/>
                    <a:pt x="14" y="16"/>
                    <a:pt x="25" y="12"/>
                  </a:cubicBezTo>
                  <a:cubicBezTo>
                    <a:pt x="32" y="9"/>
                    <a:pt x="45" y="13"/>
                    <a:pt x="48" y="9"/>
                  </a:cubicBezTo>
                  <a:cubicBezTo>
                    <a:pt x="44" y="3"/>
                    <a:pt x="33" y="0"/>
                    <a:pt x="2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9">
              <a:extLst>
                <a:ext uri="{FF2B5EF4-FFF2-40B4-BE49-F238E27FC236}">
                  <a16:creationId xmlns:a16="http://schemas.microsoft.com/office/drawing/2014/main" id="{2B4FE454-53DB-4150-87D1-5410F18BB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044"/>
              <a:ext cx="18" cy="17"/>
            </a:xfrm>
            <a:custGeom>
              <a:avLst/>
              <a:gdLst>
                <a:gd name="T0" fmla="*/ 0 w 8"/>
                <a:gd name="T1" fmla="*/ 12 h 7"/>
                <a:gd name="T2" fmla="*/ 92 w 8"/>
                <a:gd name="T3" fmla="*/ 70 h 7"/>
                <a:gd name="T4" fmla="*/ 11 w 8"/>
                <a:gd name="T5" fmla="*/ 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1" y="6"/>
                    <a:pt x="3" y="7"/>
                    <a:pt x="8" y="5"/>
                  </a:cubicBezTo>
                  <a:cubicBezTo>
                    <a:pt x="7" y="0"/>
                    <a:pt x="4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0">
              <a:extLst>
                <a:ext uri="{FF2B5EF4-FFF2-40B4-BE49-F238E27FC236}">
                  <a16:creationId xmlns:a16="http://schemas.microsoft.com/office/drawing/2014/main" id="{6F6F2014-063F-43BE-BDA2-F2236821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99"/>
              <a:ext cx="445" cy="177"/>
            </a:xfrm>
            <a:custGeom>
              <a:avLst/>
              <a:gdLst>
                <a:gd name="T0" fmla="*/ 0 w 199"/>
                <a:gd name="T1" fmla="*/ 727 h 74"/>
                <a:gd name="T2" fmla="*/ 995 w 199"/>
                <a:gd name="T3" fmla="*/ 304 h 74"/>
                <a:gd name="T4" fmla="*/ 1565 w 199"/>
                <a:gd name="T5" fmla="*/ 641 h 74"/>
                <a:gd name="T6" fmla="*/ 2225 w 199"/>
                <a:gd name="T7" fmla="*/ 1012 h 74"/>
                <a:gd name="T8" fmla="*/ 1431 w 199"/>
                <a:gd name="T9" fmla="*/ 371 h 74"/>
                <a:gd name="T10" fmla="*/ 805 w 199"/>
                <a:gd name="T11" fmla="*/ 148 h 74"/>
                <a:gd name="T12" fmla="*/ 0 w 199"/>
                <a:gd name="T13" fmla="*/ 727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74">
                  <a:moveTo>
                    <a:pt x="0" y="53"/>
                  </a:moveTo>
                  <a:cubicBezTo>
                    <a:pt x="27" y="40"/>
                    <a:pt x="72" y="19"/>
                    <a:pt x="89" y="22"/>
                  </a:cubicBezTo>
                  <a:cubicBezTo>
                    <a:pt x="106" y="25"/>
                    <a:pt x="110" y="29"/>
                    <a:pt x="140" y="47"/>
                  </a:cubicBezTo>
                  <a:cubicBezTo>
                    <a:pt x="170" y="64"/>
                    <a:pt x="192" y="74"/>
                    <a:pt x="199" y="74"/>
                  </a:cubicBezTo>
                  <a:cubicBezTo>
                    <a:pt x="181" y="63"/>
                    <a:pt x="143" y="40"/>
                    <a:pt x="128" y="27"/>
                  </a:cubicBezTo>
                  <a:cubicBezTo>
                    <a:pt x="113" y="15"/>
                    <a:pt x="96" y="0"/>
                    <a:pt x="72" y="11"/>
                  </a:cubicBezTo>
                  <a:cubicBezTo>
                    <a:pt x="46" y="24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DD7A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1">
              <a:extLst>
                <a:ext uri="{FF2B5EF4-FFF2-40B4-BE49-F238E27FC236}">
                  <a16:creationId xmlns:a16="http://schemas.microsoft.com/office/drawing/2014/main" id="{ACAE548D-E6A9-4FEF-8F72-DE4D4688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920"/>
              <a:ext cx="1041" cy="744"/>
            </a:xfrm>
            <a:custGeom>
              <a:avLst/>
              <a:gdLst>
                <a:gd name="T0" fmla="*/ 424 w 466"/>
                <a:gd name="T1" fmla="*/ 3093 h 312"/>
                <a:gd name="T2" fmla="*/ 335 w 466"/>
                <a:gd name="T3" fmla="*/ 2547 h 312"/>
                <a:gd name="T4" fmla="*/ 45 w 466"/>
                <a:gd name="T5" fmla="*/ 2087 h 312"/>
                <a:gd name="T6" fmla="*/ 89 w 466"/>
                <a:gd name="T7" fmla="*/ 1576 h 312"/>
                <a:gd name="T8" fmla="*/ 344 w 466"/>
                <a:gd name="T9" fmla="*/ 296 h 312"/>
                <a:gd name="T10" fmla="*/ 1137 w 466"/>
                <a:gd name="T11" fmla="*/ 393 h 312"/>
                <a:gd name="T12" fmla="*/ 2116 w 466"/>
                <a:gd name="T13" fmla="*/ 825 h 312"/>
                <a:gd name="T14" fmla="*/ 3199 w 466"/>
                <a:gd name="T15" fmla="*/ 324 h 312"/>
                <a:gd name="T16" fmla="*/ 4316 w 466"/>
                <a:gd name="T17" fmla="*/ 1996 h 312"/>
                <a:gd name="T18" fmla="*/ 4995 w 466"/>
                <a:gd name="T19" fmla="*/ 2468 h 312"/>
                <a:gd name="T20" fmla="*/ 5071 w 466"/>
                <a:gd name="T21" fmla="*/ 3470 h 312"/>
                <a:gd name="T22" fmla="*/ 3833 w 466"/>
                <a:gd name="T23" fmla="*/ 3377 h 312"/>
                <a:gd name="T24" fmla="*/ 3208 w 466"/>
                <a:gd name="T25" fmla="*/ 3117 h 312"/>
                <a:gd name="T26" fmla="*/ 2585 w 466"/>
                <a:gd name="T27" fmla="*/ 3429 h 312"/>
                <a:gd name="T28" fmla="*/ 1682 w 466"/>
                <a:gd name="T29" fmla="*/ 3839 h 312"/>
                <a:gd name="T30" fmla="*/ 768 w 466"/>
                <a:gd name="T31" fmla="*/ 3338 h 312"/>
                <a:gd name="T32" fmla="*/ 424 w 466"/>
                <a:gd name="T33" fmla="*/ 3093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2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1" y="143"/>
                    <a:pt x="10" y="127"/>
                    <a:pt x="8" y="116"/>
                  </a:cubicBezTo>
                  <a:cubicBezTo>
                    <a:pt x="0" y="65"/>
                    <a:pt x="14" y="37"/>
                    <a:pt x="31" y="22"/>
                  </a:cubicBezTo>
                  <a:cubicBezTo>
                    <a:pt x="56" y="0"/>
                    <a:pt x="79" y="9"/>
                    <a:pt x="102" y="29"/>
                  </a:cubicBezTo>
                  <a:cubicBezTo>
                    <a:pt x="130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7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2" y="164"/>
                    <a:pt x="448" y="182"/>
                  </a:cubicBezTo>
                  <a:cubicBezTo>
                    <a:pt x="466" y="201"/>
                    <a:pt x="463" y="233"/>
                    <a:pt x="455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1" y="283"/>
                  </a:cubicBezTo>
                  <a:cubicBezTo>
                    <a:pt x="121" y="284"/>
                    <a:pt x="90" y="266"/>
                    <a:pt x="69" y="246"/>
                  </a:cubicBezTo>
                  <a:cubicBezTo>
                    <a:pt x="61" y="240"/>
                    <a:pt x="45" y="237"/>
                    <a:pt x="38" y="22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12">
            <a:extLst>
              <a:ext uri="{FF2B5EF4-FFF2-40B4-BE49-F238E27FC236}">
                <a16:creationId xmlns:a16="http://schemas.microsoft.com/office/drawing/2014/main" id="{4734D1B8-A390-4EB3-BB36-F7B07B462416}"/>
              </a:ext>
            </a:extLst>
          </p:cNvPr>
          <p:cNvGrpSpPr>
            <a:grpSpLocks/>
          </p:cNvGrpSpPr>
          <p:nvPr/>
        </p:nvGrpSpPr>
        <p:grpSpPr bwMode="auto">
          <a:xfrm>
            <a:off x="4303713" y="1538288"/>
            <a:ext cx="1655762" cy="1179512"/>
            <a:chOff x="1751" y="921"/>
            <a:chExt cx="1043" cy="743"/>
          </a:xfrm>
        </p:grpSpPr>
        <p:sp>
          <p:nvSpPr>
            <p:cNvPr id="36974" name="Freeform 13">
              <a:extLst>
                <a:ext uri="{FF2B5EF4-FFF2-40B4-BE49-F238E27FC236}">
                  <a16:creationId xmlns:a16="http://schemas.microsoft.com/office/drawing/2014/main" id="{D6146392-202B-4A71-9281-800A90E55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921"/>
              <a:ext cx="1043" cy="743"/>
            </a:xfrm>
            <a:custGeom>
              <a:avLst/>
              <a:gdLst>
                <a:gd name="T0" fmla="*/ 425 w 466"/>
                <a:gd name="T1" fmla="*/ 3079 h 312"/>
                <a:gd name="T2" fmla="*/ 336 w 466"/>
                <a:gd name="T3" fmla="*/ 2541 h 312"/>
                <a:gd name="T4" fmla="*/ 45 w 466"/>
                <a:gd name="T5" fmla="*/ 2081 h 312"/>
                <a:gd name="T6" fmla="*/ 90 w 466"/>
                <a:gd name="T7" fmla="*/ 1565 h 312"/>
                <a:gd name="T8" fmla="*/ 345 w 466"/>
                <a:gd name="T9" fmla="*/ 295 h 312"/>
                <a:gd name="T10" fmla="*/ 1141 w 466"/>
                <a:gd name="T11" fmla="*/ 391 h 312"/>
                <a:gd name="T12" fmla="*/ 2129 w 466"/>
                <a:gd name="T13" fmla="*/ 822 h 312"/>
                <a:gd name="T14" fmla="*/ 3205 w 466"/>
                <a:gd name="T15" fmla="*/ 324 h 312"/>
                <a:gd name="T16" fmla="*/ 4338 w 466"/>
                <a:gd name="T17" fmla="*/ 1984 h 312"/>
                <a:gd name="T18" fmla="*/ 5025 w 466"/>
                <a:gd name="T19" fmla="*/ 2455 h 312"/>
                <a:gd name="T20" fmla="*/ 5090 w 466"/>
                <a:gd name="T21" fmla="*/ 3460 h 312"/>
                <a:gd name="T22" fmla="*/ 3856 w 466"/>
                <a:gd name="T23" fmla="*/ 3363 h 312"/>
                <a:gd name="T24" fmla="*/ 3232 w 466"/>
                <a:gd name="T25" fmla="*/ 3108 h 312"/>
                <a:gd name="T26" fmla="*/ 2601 w 466"/>
                <a:gd name="T27" fmla="*/ 3415 h 312"/>
                <a:gd name="T28" fmla="*/ 1683 w 466"/>
                <a:gd name="T29" fmla="*/ 3822 h 312"/>
                <a:gd name="T30" fmla="*/ 772 w 466"/>
                <a:gd name="T31" fmla="*/ 3324 h 312"/>
                <a:gd name="T32" fmla="*/ 425 w 466"/>
                <a:gd name="T33" fmla="*/ 3079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1" y="143"/>
                    <a:pt x="10" y="127"/>
                    <a:pt x="8" y="116"/>
                  </a:cubicBezTo>
                  <a:cubicBezTo>
                    <a:pt x="0" y="65"/>
                    <a:pt x="13" y="37"/>
                    <a:pt x="31" y="22"/>
                  </a:cubicBezTo>
                  <a:cubicBezTo>
                    <a:pt x="56" y="0"/>
                    <a:pt x="79" y="9"/>
                    <a:pt x="102" y="29"/>
                  </a:cubicBezTo>
                  <a:cubicBezTo>
                    <a:pt x="130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2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9" y="246"/>
                  </a:cubicBezTo>
                  <a:cubicBezTo>
                    <a:pt x="61" y="240"/>
                    <a:pt x="45" y="237"/>
                    <a:pt x="38" y="228"/>
                  </a:cubicBezTo>
                  <a:close/>
                </a:path>
              </a:pathLst>
            </a:custGeom>
            <a:solidFill>
              <a:srgbClr val="D0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14">
              <a:extLst>
                <a:ext uri="{FF2B5EF4-FFF2-40B4-BE49-F238E27FC236}">
                  <a16:creationId xmlns:a16="http://schemas.microsoft.com/office/drawing/2014/main" id="{CD6FF70A-6B5D-40D4-B8EB-0464C33B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944"/>
              <a:ext cx="774" cy="408"/>
            </a:xfrm>
            <a:custGeom>
              <a:avLst/>
              <a:gdLst>
                <a:gd name="T0" fmla="*/ 3123 w 346"/>
                <a:gd name="T1" fmla="*/ 296 h 171"/>
                <a:gd name="T2" fmla="*/ 2107 w 346"/>
                <a:gd name="T3" fmla="*/ 773 h 171"/>
                <a:gd name="T4" fmla="*/ 1065 w 346"/>
                <a:gd name="T5" fmla="*/ 382 h 171"/>
                <a:gd name="T6" fmla="*/ 315 w 346"/>
                <a:gd name="T7" fmla="*/ 284 h 171"/>
                <a:gd name="T8" fmla="*/ 81 w 346"/>
                <a:gd name="T9" fmla="*/ 1491 h 171"/>
                <a:gd name="T10" fmla="*/ 56 w 346"/>
                <a:gd name="T11" fmla="*/ 1942 h 171"/>
                <a:gd name="T12" fmla="*/ 300 w 346"/>
                <a:gd name="T13" fmla="*/ 2322 h 171"/>
                <a:gd name="T14" fmla="*/ 226 w 346"/>
                <a:gd name="T15" fmla="*/ 1980 h 171"/>
                <a:gd name="T16" fmla="*/ 490 w 346"/>
                <a:gd name="T17" fmla="*/ 1031 h 171"/>
                <a:gd name="T18" fmla="*/ 1387 w 346"/>
                <a:gd name="T19" fmla="*/ 1126 h 171"/>
                <a:gd name="T20" fmla="*/ 2282 w 346"/>
                <a:gd name="T21" fmla="*/ 978 h 171"/>
                <a:gd name="T22" fmla="*/ 3248 w 346"/>
                <a:gd name="T23" fmla="*/ 449 h 171"/>
                <a:gd name="T24" fmla="*/ 3872 w 346"/>
                <a:gd name="T25" fmla="*/ 1195 h 171"/>
                <a:gd name="T26" fmla="*/ 3123 w 346"/>
                <a:gd name="T27" fmla="*/ 296 h 1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6" h="171">
                  <a:moveTo>
                    <a:pt x="279" y="22"/>
                  </a:moveTo>
                  <a:cubicBezTo>
                    <a:pt x="243" y="23"/>
                    <a:pt x="220" y="43"/>
                    <a:pt x="188" y="57"/>
                  </a:cubicBezTo>
                  <a:cubicBezTo>
                    <a:pt x="145" y="76"/>
                    <a:pt x="122" y="50"/>
                    <a:pt x="95" y="28"/>
                  </a:cubicBezTo>
                  <a:cubicBezTo>
                    <a:pt x="74" y="9"/>
                    <a:pt x="52" y="0"/>
                    <a:pt x="28" y="21"/>
                  </a:cubicBezTo>
                  <a:cubicBezTo>
                    <a:pt x="12" y="36"/>
                    <a:pt x="0" y="62"/>
                    <a:pt x="7" y="110"/>
                  </a:cubicBezTo>
                  <a:cubicBezTo>
                    <a:pt x="9" y="120"/>
                    <a:pt x="2" y="132"/>
                    <a:pt x="5" y="143"/>
                  </a:cubicBezTo>
                  <a:cubicBezTo>
                    <a:pt x="8" y="154"/>
                    <a:pt x="21" y="162"/>
                    <a:pt x="27" y="171"/>
                  </a:cubicBezTo>
                  <a:cubicBezTo>
                    <a:pt x="29" y="165"/>
                    <a:pt x="21" y="151"/>
                    <a:pt x="20" y="146"/>
                  </a:cubicBezTo>
                  <a:cubicBezTo>
                    <a:pt x="15" y="119"/>
                    <a:pt x="28" y="90"/>
                    <a:pt x="44" y="76"/>
                  </a:cubicBezTo>
                  <a:cubicBezTo>
                    <a:pt x="71" y="58"/>
                    <a:pt x="96" y="79"/>
                    <a:pt x="124" y="83"/>
                  </a:cubicBezTo>
                  <a:cubicBezTo>
                    <a:pt x="154" y="88"/>
                    <a:pt x="186" y="80"/>
                    <a:pt x="204" y="72"/>
                  </a:cubicBezTo>
                  <a:cubicBezTo>
                    <a:pt x="236" y="58"/>
                    <a:pt x="254" y="34"/>
                    <a:pt x="290" y="33"/>
                  </a:cubicBezTo>
                  <a:cubicBezTo>
                    <a:pt x="313" y="32"/>
                    <a:pt x="337" y="67"/>
                    <a:pt x="346" y="88"/>
                  </a:cubicBezTo>
                  <a:cubicBezTo>
                    <a:pt x="333" y="53"/>
                    <a:pt x="323" y="21"/>
                    <a:pt x="279" y="22"/>
                  </a:cubicBezTo>
                  <a:close/>
                </a:path>
              </a:pathLst>
            </a:custGeom>
            <a:solidFill>
              <a:srgbClr val="E8C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5">
              <a:extLst>
                <a:ext uri="{FF2B5EF4-FFF2-40B4-BE49-F238E27FC236}">
                  <a16:creationId xmlns:a16="http://schemas.microsoft.com/office/drawing/2014/main" id="{DD3344C0-9B26-42AE-87CA-DD758AB2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319"/>
              <a:ext cx="927" cy="286"/>
            </a:xfrm>
            <a:custGeom>
              <a:avLst/>
              <a:gdLst>
                <a:gd name="T0" fmla="*/ 0 w 414"/>
                <a:gd name="T1" fmla="*/ 825 h 120"/>
                <a:gd name="T2" fmla="*/ 327 w 414"/>
                <a:gd name="T3" fmla="*/ 1018 h 120"/>
                <a:gd name="T4" fmla="*/ 1368 w 414"/>
                <a:gd name="T5" fmla="*/ 1449 h 120"/>
                <a:gd name="T6" fmla="*/ 2897 w 414"/>
                <a:gd name="T7" fmla="*/ 772 h 120"/>
                <a:gd name="T8" fmla="*/ 3594 w 414"/>
                <a:gd name="T9" fmla="*/ 1220 h 120"/>
                <a:gd name="T10" fmla="*/ 4447 w 414"/>
                <a:gd name="T11" fmla="*/ 1330 h 120"/>
                <a:gd name="T12" fmla="*/ 4503 w 414"/>
                <a:gd name="T13" fmla="*/ 324 h 120"/>
                <a:gd name="T14" fmla="*/ 4030 w 414"/>
                <a:gd name="T15" fmla="*/ 0 h 120"/>
                <a:gd name="T16" fmla="*/ 4322 w 414"/>
                <a:gd name="T17" fmla="*/ 608 h 120"/>
                <a:gd name="T18" fmla="*/ 3560 w 414"/>
                <a:gd name="T19" fmla="*/ 732 h 120"/>
                <a:gd name="T20" fmla="*/ 2472 w 414"/>
                <a:gd name="T21" fmla="*/ 205 h 120"/>
                <a:gd name="T22" fmla="*/ 1144 w 414"/>
                <a:gd name="T23" fmla="*/ 989 h 120"/>
                <a:gd name="T24" fmla="*/ 405 w 414"/>
                <a:gd name="T25" fmla="*/ 891 h 120"/>
                <a:gd name="T26" fmla="*/ 0 w 414"/>
                <a:gd name="T27" fmla="*/ 825 h 1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4" h="120">
                  <a:moveTo>
                    <a:pt x="0" y="61"/>
                  </a:moveTo>
                  <a:cubicBezTo>
                    <a:pt x="12" y="66"/>
                    <a:pt x="14" y="62"/>
                    <a:pt x="29" y="75"/>
                  </a:cubicBezTo>
                  <a:cubicBezTo>
                    <a:pt x="44" y="88"/>
                    <a:pt x="83" y="120"/>
                    <a:pt x="122" y="107"/>
                  </a:cubicBezTo>
                  <a:cubicBezTo>
                    <a:pt x="162" y="94"/>
                    <a:pt x="221" y="52"/>
                    <a:pt x="258" y="57"/>
                  </a:cubicBezTo>
                  <a:cubicBezTo>
                    <a:pt x="294" y="62"/>
                    <a:pt x="289" y="71"/>
                    <a:pt x="320" y="90"/>
                  </a:cubicBezTo>
                  <a:cubicBezTo>
                    <a:pt x="351" y="109"/>
                    <a:pt x="382" y="120"/>
                    <a:pt x="396" y="98"/>
                  </a:cubicBezTo>
                  <a:cubicBezTo>
                    <a:pt x="411" y="77"/>
                    <a:pt x="414" y="37"/>
                    <a:pt x="401" y="24"/>
                  </a:cubicBezTo>
                  <a:cubicBezTo>
                    <a:pt x="387" y="11"/>
                    <a:pt x="377" y="7"/>
                    <a:pt x="359" y="0"/>
                  </a:cubicBezTo>
                  <a:cubicBezTo>
                    <a:pt x="380" y="14"/>
                    <a:pt x="393" y="10"/>
                    <a:pt x="385" y="45"/>
                  </a:cubicBezTo>
                  <a:cubicBezTo>
                    <a:pt x="377" y="79"/>
                    <a:pt x="347" y="77"/>
                    <a:pt x="317" y="54"/>
                  </a:cubicBezTo>
                  <a:cubicBezTo>
                    <a:pt x="286" y="31"/>
                    <a:pt x="267" y="4"/>
                    <a:pt x="220" y="15"/>
                  </a:cubicBezTo>
                  <a:cubicBezTo>
                    <a:pt x="173" y="27"/>
                    <a:pt x="151" y="60"/>
                    <a:pt x="102" y="73"/>
                  </a:cubicBezTo>
                  <a:cubicBezTo>
                    <a:pt x="53" y="86"/>
                    <a:pt x="49" y="70"/>
                    <a:pt x="36" y="66"/>
                  </a:cubicBezTo>
                  <a:cubicBezTo>
                    <a:pt x="23" y="62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BF63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6">
              <a:extLst>
                <a:ext uri="{FF2B5EF4-FFF2-40B4-BE49-F238E27FC236}">
                  <a16:creationId xmlns:a16="http://schemas.microsoft.com/office/drawing/2014/main" id="{9DCF4466-D503-43C0-8D3B-8A3937F7E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985"/>
              <a:ext cx="291" cy="193"/>
            </a:xfrm>
            <a:custGeom>
              <a:avLst/>
              <a:gdLst>
                <a:gd name="T0" fmla="*/ 437 w 130"/>
                <a:gd name="T1" fmla="*/ 69 h 81"/>
                <a:gd name="T2" fmla="*/ 134 w 130"/>
                <a:gd name="T3" fmla="*/ 1096 h 81"/>
                <a:gd name="T4" fmla="*/ 372 w 130"/>
                <a:gd name="T5" fmla="*/ 624 h 81"/>
                <a:gd name="T6" fmla="*/ 732 w 130"/>
                <a:gd name="T7" fmla="*/ 517 h 81"/>
                <a:gd name="T8" fmla="*/ 1457 w 130"/>
                <a:gd name="T9" fmla="*/ 743 h 81"/>
                <a:gd name="T10" fmla="*/ 1007 w 130"/>
                <a:gd name="T11" fmla="*/ 312 h 81"/>
                <a:gd name="T12" fmla="*/ 481 w 130"/>
                <a:gd name="T13" fmla="*/ 5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81">
                  <a:moveTo>
                    <a:pt x="39" y="5"/>
                  </a:moveTo>
                  <a:cubicBezTo>
                    <a:pt x="15" y="20"/>
                    <a:pt x="0" y="55"/>
                    <a:pt x="12" y="81"/>
                  </a:cubicBezTo>
                  <a:cubicBezTo>
                    <a:pt x="22" y="77"/>
                    <a:pt x="23" y="54"/>
                    <a:pt x="33" y="46"/>
                  </a:cubicBezTo>
                  <a:cubicBezTo>
                    <a:pt x="43" y="39"/>
                    <a:pt x="53" y="36"/>
                    <a:pt x="65" y="38"/>
                  </a:cubicBezTo>
                  <a:cubicBezTo>
                    <a:pt x="86" y="42"/>
                    <a:pt x="106" y="58"/>
                    <a:pt x="130" y="55"/>
                  </a:cubicBezTo>
                  <a:cubicBezTo>
                    <a:pt x="109" y="51"/>
                    <a:pt x="104" y="38"/>
                    <a:pt x="90" y="23"/>
                  </a:cubicBezTo>
                  <a:cubicBezTo>
                    <a:pt x="78" y="11"/>
                    <a:pt x="61" y="0"/>
                    <a:pt x="43" y="4"/>
                  </a:cubicBezTo>
                </a:path>
              </a:pathLst>
            </a:custGeom>
            <a:solidFill>
              <a:srgbClr val="F4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17">
              <a:extLst>
                <a:ext uri="{FF2B5EF4-FFF2-40B4-BE49-F238E27FC236}">
                  <a16:creationId xmlns:a16="http://schemas.microsoft.com/office/drawing/2014/main" id="{6C8ED13C-4DC8-4CBF-9A79-BC83E2DE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023"/>
              <a:ext cx="107" cy="88"/>
            </a:xfrm>
            <a:custGeom>
              <a:avLst/>
              <a:gdLst>
                <a:gd name="T0" fmla="*/ 243 w 48"/>
                <a:gd name="T1" fmla="*/ 57 h 37"/>
                <a:gd name="T2" fmla="*/ 20 w 48"/>
                <a:gd name="T3" fmla="*/ 497 h 37"/>
                <a:gd name="T4" fmla="*/ 279 w 48"/>
                <a:gd name="T5" fmla="*/ 164 h 37"/>
                <a:gd name="T6" fmla="*/ 533 w 48"/>
                <a:gd name="T7" fmla="*/ 119 h 37"/>
                <a:gd name="T8" fmla="*/ 288 w 48"/>
                <a:gd name="T9" fmla="*/ 4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22" y="4"/>
                  </a:moveTo>
                  <a:cubicBezTo>
                    <a:pt x="12" y="9"/>
                    <a:pt x="0" y="26"/>
                    <a:pt x="2" y="37"/>
                  </a:cubicBezTo>
                  <a:cubicBezTo>
                    <a:pt x="8" y="27"/>
                    <a:pt x="13" y="16"/>
                    <a:pt x="25" y="12"/>
                  </a:cubicBezTo>
                  <a:cubicBezTo>
                    <a:pt x="32" y="9"/>
                    <a:pt x="45" y="13"/>
                    <a:pt x="48" y="9"/>
                  </a:cubicBezTo>
                  <a:cubicBezTo>
                    <a:pt x="44" y="3"/>
                    <a:pt x="33" y="0"/>
                    <a:pt x="2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8">
              <a:extLst>
                <a:ext uri="{FF2B5EF4-FFF2-40B4-BE49-F238E27FC236}">
                  <a16:creationId xmlns:a16="http://schemas.microsoft.com/office/drawing/2014/main" id="{9C4B12D1-4E4D-4962-9202-66F7D936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045"/>
              <a:ext cx="16" cy="16"/>
            </a:xfrm>
            <a:custGeom>
              <a:avLst/>
              <a:gdLst>
                <a:gd name="T0" fmla="*/ 0 w 7"/>
                <a:gd name="T1" fmla="*/ 11 h 7"/>
                <a:gd name="T2" fmla="*/ 85 w 7"/>
                <a:gd name="T3" fmla="*/ 57 h 7"/>
                <a:gd name="T4" fmla="*/ 11 w 7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1" y="6"/>
                    <a:pt x="3" y="7"/>
                    <a:pt x="7" y="5"/>
                  </a:cubicBezTo>
                  <a:cubicBezTo>
                    <a:pt x="7" y="0"/>
                    <a:pt x="4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9">
              <a:extLst>
                <a:ext uri="{FF2B5EF4-FFF2-40B4-BE49-F238E27FC236}">
                  <a16:creationId xmlns:a16="http://schemas.microsoft.com/office/drawing/2014/main" id="{836157DE-4A68-44E3-B36B-CD12B3E4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400"/>
              <a:ext cx="445" cy="176"/>
            </a:xfrm>
            <a:custGeom>
              <a:avLst/>
              <a:gdLst>
                <a:gd name="T0" fmla="*/ 0 w 199"/>
                <a:gd name="T1" fmla="*/ 714 h 74"/>
                <a:gd name="T2" fmla="*/ 995 w 199"/>
                <a:gd name="T3" fmla="*/ 295 h 74"/>
                <a:gd name="T4" fmla="*/ 1565 w 199"/>
                <a:gd name="T5" fmla="*/ 633 h 74"/>
                <a:gd name="T6" fmla="*/ 2225 w 199"/>
                <a:gd name="T7" fmla="*/ 997 h 74"/>
                <a:gd name="T8" fmla="*/ 1431 w 199"/>
                <a:gd name="T9" fmla="*/ 362 h 74"/>
                <a:gd name="T10" fmla="*/ 805 w 199"/>
                <a:gd name="T11" fmla="*/ 147 h 74"/>
                <a:gd name="T12" fmla="*/ 0 w 199"/>
                <a:gd name="T13" fmla="*/ 71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74">
                  <a:moveTo>
                    <a:pt x="0" y="53"/>
                  </a:moveTo>
                  <a:cubicBezTo>
                    <a:pt x="27" y="40"/>
                    <a:pt x="72" y="19"/>
                    <a:pt x="89" y="22"/>
                  </a:cubicBezTo>
                  <a:cubicBezTo>
                    <a:pt x="105" y="25"/>
                    <a:pt x="110" y="29"/>
                    <a:pt x="140" y="47"/>
                  </a:cubicBezTo>
                  <a:cubicBezTo>
                    <a:pt x="170" y="64"/>
                    <a:pt x="192" y="74"/>
                    <a:pt x="199" y="74"/>
                  </a:cubicBezTo>
                  <a:cubicBezTo>
                    <a:pt x="181" y="63"/>
                    <a:pt x="143" y="40"/>
                    <a:pt x="128" y="27"/>
                  </a:cubicBezTo>
                  <a:cubicBezTo>
                    <a:pt x="113" y="15"/>
                    <a:pt x="96" y="0"/>
                    <a:pt x="72" y="11"/>
                  </a:cubicBezTo>
                  <a:cubicBezTo>
                    <a:pt x="46" y="24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B43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20">
              <a:extLst>
                <a:ext uri="{FF2B5EF4-FFF2-40B4-BE49-F238E27FC236}">
                  <a16:creationId xmlns:a16="http://schemas.microsoft.com/office/drawing/2014/main" id="{76B9ABB3-F0D4-4807-BC88-4A9DCBC8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921"/>
              <a:ext cx="1043" cy="743"/>
            </a:xfrm>
            <a:custGeom>
              <a:avLst/>
              <a:gdLst>
                <a:gd name="T0" fmla="*/ 425 w 466"/>
                <a:gd name="T1" fmla="*/ 3079 h 312"/>
                <a:gd name="T2" fmla="*/ 336 w 466"/>
                <a:gd name="T3" fmla="*/ 2541 h 312"/>
                <a:gd name="T4" fmla="*/ 45 w 466"/>
                <a:gd name="T5" fmla="*/ 2081 h 312"/>
                <a:gd name="T6" fmla="*/ 90 w 466"/>
                <a:gd name="T7" fmla="*/ 1565 h 312"/>
                <a:gd name="T8" fmla="*/ 345 w 466"/>
                <a:gd name="T9" fmla="*/ 295 h 312"/>
                <a:gd name="T10" fmla="*/ 1141 w 466"/>
                <a:gd name="T11" fmla="*/ 391 h 312"/>
                <a:gd name="T12" fmla="*/ 2129 w 466"/>
                <a:gd name="T13" fmla="*/ 822 h 312"/>
                <a:gd name="T14" fmla="*/ 3205 w 466"/>
                <a:gd name="T15" fmla="*/ 324 h 312"/>
                <a:gd name="T16" fmla="*/ 4338 w 466"/>
                <a:gd name="T17" fmla="*/ 1984 h 312"/>
                <a:gd name="T18" fmla="*/ 5025 w 466"/>
                <a:gd name="T19" fmla="*/ 2455 h 312"/>
                <a:gd name="T20" fmla="*/ 5090 w 466"/>
                <a:gd name="T21" fmla="*/ 3460 h 312"/>
                <a:gd name="T22" fmla="*/ 3856 w 466"/>
                <a:gd name="T23" fmla="*/ 3363 h 312"/>
                <a:gd name="T24" fmla="*/ 3232 w 466"/>
                <a:gd name="T25" fmla="*/ 3108 h 312"/>
                <a:gd name="T26" fmla="*/ 2601 w 466"/>
                <a:gd name="T27" fmla="*/ 3415 h 312"/>
                <a:gd name="T28" fmla="*/ 1683 w 466"/>
                <a:gd name="T29" fmla="*/ 3822 h 312"/>
                <a:gd name="T30" fmla="*/ 772 w 466"/>
                <a:gd name="T31" fmla="*/ 3324 h 312"/>
                <a:gd name="T32" fmla="*/ 425 w 466"/>
                <a:gd name="T33" fmla="*/ 3079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1" y="143"/>
                    <a:pt x="10" y="127"/>
                    <a:pt x="8" y="116"/>
                  </a:cubicBezTo>
                  <a:cubicBezTo>
                    <a:pt x="0" y="65"/>
                    <a:pt x="13" y="37"/>
                    <a:pt x="31" y="22"/>
                  </a:cubicBezTo>
                  <a:cubicBezTo>
                    <a:pt x="56" y="0"/>
                    <a:pt x="79" y="9"/>
                    <a:pt x="102" y="29"/>
                  </a:cubicBezTo>
                  <a:cubicBezTo>
                    <a:pt x="130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2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9" y="246"/>
                  </a:cubicBezTo>
                  <a:cubicBezTo>
                    <a:pt x="61" y="240"/>
                    <a:pt x="45" y="237"/>
                    <a:pt x="38" y="22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21">
            <a:extLst>
              <a:ext uri="{FF2B5EF4-FFF2-40B4-BE49-F238E27FC236}">
                <a16:creationId xmlns:a16="http://schemas.microsoft.com/office/drawing/2014/main" id="{9D3F5B01-276B-4928-8620-1B979FC52AC5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1517650"/>
            <a:ext cx="1655762" cy="1181100"/>
            <a:chOff x="3057" y="908"/>
            <a:chExt cx="1043" cy="744"/>
          </a:xfrm>
        </p:grpSpPr>
        <p:sp>
          <p:nvSpPr>
            <p:cNvPr id="36966" name="Freeform 22">
              <a:extLst>
                <a:ext uri="{FF2B5EF4-FFF2-40B4-BE49-F238E27FC236}">
                  <a16:creationId xmlns:a16="http://schemas.microsoft.com/office/drawing/2014/main" id="{BB9BB1FC-4F9F-4573-B349-DC18D969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908"/>
              <a:ext cx="1043" cy="744"/>
            </a:xfrm>
            <a:custGeom>
              <a:avLst/>
              <a:gdLst>
                <a:gd name="T0" fmla="*/ 425 w 466"/>
                <a:gd name="T1" fmla="*/ 3093 h 312"/>
                <a:gd name="T2" fmla="*/ 336 w 466"/>
                <a:gd name="T3" fmla="*/ 2547 h 312"/>
                <a:gd name="T4" fmla="*/ 45 w 466"/>
                <a:gd name="T5" fmla="*/ 2087 h 312"/>
                <a:gd name="T6" fmla="*/ 90 w 466"/>
                <a:gd name="T7" fmla="*/ 1576 h 312"/>
                <a:gd name="T8" fmla="*/ 336 w 466"/>
                <a:gd name="T9" fmla="*/ 296 h 312"/>
                <a:gd name="T10" fmla="*/ 1133 w 466"/>
                <a:gd name="T11" fmla="*/ 393 h 312"/>
                <a:gd name="T12" fmla="*/ 2129 w 466"/>
                <a:gd name="T13" fmla="*/ 825 h 312"/>
                <a:gd name="T14" fmla="*/ 3205 w 466"/>
                <a:gd name="T15" fmla="*/ 324 h 312"/>
                <a:gd name="T16" fmla="*/ 4338 w 466"/>
                <a:gd name="T17" fmla="*/ 1996 h 312"/>
                <a:gd name="T18" fmla="*/ 5025 w 466"/>
                <a:gd name="T19" fmla="*/ 2468 h 312"/>
                <a:gd name="T20" fmla="*/ 5090 w 466"/>
                <a:gd name="T21" fmla="*/ 3470 h 312"/>
                <a:gd name="T22" fmla="*/ 3856 w 466"/>
                <a:gd name="T23" fmla="*/ 3377 h 312"/>
                <a:gd name="T24" fmla="*/ 3232 w 466"/>
                <a:gd name="T25" fmla="*/ 3117 h 312"/>
                <a:gd name="T26" fmla="*/ 2601 w 466"/>
                <a:gd name="T27" fmla="*/ 3429 h 312"/>
                <a:gd name="T28" fmla="*/ 1683 w 466"/>
                <a:gd name="T29" fmla="*/ 3839 h 312"/>
                <a:gd name="T30" fmla="*/ 761 w 466"/>
                <a:gd name="T31" fmla="*/ 3338 h 312"/>
                <a:gd name="T32" fmla="*/ 425 w 466"/>
                <a:gd name="T33" fmla="*/ 3093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0" y="143"/>
                    <a:pt x="10" y="127"/>
                    <a:pt x="8" y="116"/>
                  </a:cubicBezTo>
                  <a:cubicBezTo>
                    <a:pt x="0" y="65"/>
                    <a:pt x="13" y="37"/>
                    <a:pt x="30" y="22"/>
                  </a:cubicBezTo>
                  <a:cubicBezTo>
                    <a:pt x="56" y="0"/>
                    <a:pt x="78" y="9"/>
                    <a:pt x="101" y="29"/>
                  </a:cubicBezTo>
                  <a:cubicBezTo>
                    <a:pt x="129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1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8" y="246"/>
                  </a:cubicBezTo>
                  <a:cubicBezTo>
                    <a:pt x="61" y="240"/>
                    <a:pt x="44" y="237"/>
                    <a:pt x="38" y="228"/>
                  </a:cubicBezTo>
                  <a:close/>
                </a:path>
              </a:pathLst>
            </a:custGeom>
            <a:solidFill>
              <a:srgbClr val="FEE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23">
              <a:extLst>
                <a:ext uri="{FF2B5EF4-FFF2-40B4-BE49-F238E27FC236}">
                  <a16:creationId xmlns:a16="http://schemas.microsoft.com/office/drawing/2014/main" id="{7C8C03B8-A55A-4165-8C66-E557F77F4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932"/>
              <a:ext cx="776" cy="407"/>
            </a:xfrm>
            <a:custGeom>
              <a:avLst/>
              <a:gdLst>
                <a:gd name="T0" fmla="*/ 3131 w 347"/>
                <a:gd name="T1" fmla="*/ 295 h 171"/>
                <a:gd name="T2" fmla="*/ 2116 w 347"/>
                <a:gd name="T3" fmla="*/ 771 h 171"/>
                <a:gd name="T4" fmla="*/ 1076 w 347"/>
                <a:gd name="T5" fmla="*/ 378 h 171"/>
                <a:gd name="T6" fmla="*/ 324 w 347"/>
                <a:gd name="T7" fmla="*/ 283 h 171"/>
                <a:gd name="T8" fmla="*/ 89 w 347"/>
                <a:gd name="T9" fmla="*/ 1485 h 171"/>
                <a:gd name="T10" fmla="*/ 65 w 347"/>
                <a:gd name="T11" fmla="*/ 1926 h 171"/>
                <a:gd name="T12" fmla="*/ 315 w 347"/>
                <a:gd name="T13" fmla="*/ 2306 h 171"/>
                <a:gd name="T14" fmla="*/ 235 w 347"/>
                <a:gd name="T15" fmla="*/ 1966 h 171"/>
                <a:gd name="T16" fmla="*/ 505 w 347"/>
                <a:gd name="T17" fmla="*/ 1026 h 171"/>
                <a:gd name="T18" fmla="*/ 1400 w 347"/>
                <a:gd name="T19" fmla="*/ 1121 h 171"/>
                <a:gd name="T20" fmla="*/ 2290 w 347"/>
                <a:gd name="T21" fmla="*/ 969 h 171"/>
                <a:gd name="T22" fmla="*/ 3256 w 347"/>
                <a:gd name="T23" fmla="*/ 447 h 171"/>
                <a:gd name="T24" fmla="*/ 3880 w 347"/>
                <a:gd name="T25" fmla="*/ 1183 h 171"/>
                <a:gd name="T26" fmla="*/ 3131 w 347"/>
                <a:gd name="T27" fmla="*/ 295 h 1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7" h="171">
                  <a:moveTo>
                    <a:pt x="280" y="22"/>
                  </a:moveTo>
                  <a:cubicBezTo>
                    <a:pt x="244" y="23"/>
                    <a:pt x="221" y="43"/>
                    <a:pt x="189" y="57"/>
                  </a:cubicBezTo>
                  <a:cubicBezTo>
                    <a:pt x="146" y="76"/>
                    <a:pt x="123" y="50"/>
                    <a:pt x="96" y="28"/>
                  </a:cubicBezTo>
                  <a:cubicBezTo>
                    <a:pt x="74" y="9"/>
                    <a:pt x="53" y="0"/>
                    <a:pt x="29" y="21"/>
                  </a:cubicBezTo>
                  <a:cubicBezTo>
                    <a:pt x="13" y="36"/>
                    <a:pt x="0" y="62"/>
                    <a:pt x="8" y="110"/>
                  </a:cubicBezTo>
                  <a:cubicBezTo>
                    <a:pt x="10" y="120"/>
                    <a:pt x="3" y="132"/>
                    <a:pt x="6" y="143"/>
                  </a:cubicBezTo>
                  <a:cubicBezTo>
                    <a:pt x="9" y="154"/>
                    <a:pt x="22" y="162"/>
                    <a:pt x="28" y="171"/>
                  </a:cubicBezTo>
                  <a:cubicBezTo>
                    <a:pt x="30" y="165"/>
                    <a:pt x="22" y="151"/>
                    <a:pt x="21" y="146"/>
                  </a:cubicBezTo>
                  <a:cubicBezTo>
                    <a:pt x="15" y="119"/>
                    <a:pt x="29" y="90"/>
                    <a:pt x="45" y="76"/>
                  </a:cubicBezTo>
                  <a:cubicBezTo>
                    <a:pt x="72" y="58"/>
                    <a:pt x="97" y="79"/>
                    <a:pt x="125" y="83"/>
                  </a:cubicBezTo>
                  <a:cubicBezTo>
                    <a:pt x="155" y="88"/>
                    <a:pt x="187" y="80"/>
                    <a:pt x="205" y="72"/>
                  </a:cubicBezTo>
                  <a:cubicBezTo>
                    <a:pt x="237" y="58"/>
                    <a:pt x="255" y="34"/>
                    <a:pt x="291" y="33"/>
                  </a:cubicBezTo>
                  <a:cubicBezTo>
                    <a:pt x="314" y="32"/>
                    <a:pt x="338" y="67"/>
                    <a:pt x="347" y="88"/>
                  </a:cubicBezTo>
                  <a:cubicBezTo>
                    <a:pt x="334" y="53"/>
                    <a:pt x="324" y="21"/>
                    <a:pt x="280" y="22"/>
                  </a:cubicBezTo>
                  <a:close/>
                </a:path>
              </a:pathLst>
            </a:custGeom>
            <a:solidFill>
              <a:srgbClr val="FFF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24">
              <a:extLst>
                <a:ext uri="{FF2B5EF4-FFF2-40B4-BE49-F238E27FC236}">
                  <a16:creationId xmlns:a16="http://schemas.microsoft.com/office/drawing/2014/main" id="{DA919537-02BE-4456-B582-9D9B747B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306"/>
              <a:ext cx="926" cy="286"/>
            </a:xfrm>
            <a:custGeom>
              <a:avLst/>
              <a:gdLst>
                <a:gd name="T0" fmla="*/ 0 w 414"/>
                <a:gd name="T1" fmla="*/ 825 h 120"/>
                <a:gd name="T2" fmla="*/ 324 w 414"/>
                <a:gd name="T3" fmla="*/ 1018 h 120"/>
                <a:gd name="T4" fmla="*/ 1367 w 414"/>
                <a:gd name="T5" fmla="*/ 1449 h 120"/>
                <a:gd name="T6" fmla="*/ 2876 w 414"/>
                <a:gd name="T7" fmla="*/ 772 h 120"/>
                <a:gd name="T8" fmla="*/ 3581 w 414"/>
                <a:gd name="T9" fmla="*/ 1220 h 120"/>
                <a:gd name="T10" fmla="*/ 4433 w 414"/>
                <a:gd name="T11" fmla="*/ 1330 h 120"/>
                <a:gd name="T12" fmla="*/ 4478 w 414"/>
                <a:gd name="T13" fmla="*/ 324 h 120"/>
                <a:gd name="T14" fmla="*/ 4017 w 414"/>
                <a:gd name="T15" fmla="*/ 0 h 120"/>
                <a:gd name="T16" fmla="*/ 4308 w 414"/>
                <a:gd name="T17" fmla="*/ 608 h 120"/>
                <a:gd name="T18" fmla="*/ 3547 w 414"/>
                <a:gd name="T19" fmla="*/ 732 h 120"/>
                <a:gd name="T20" fmla="*/ 2460 w 414"/>
                <a:gd name="T21" fmla="*/ 205 h 120"/>
                <a:gd name="T22" fmla="*/ 1141 w 414"/>
                <a:gd name="T23" fmla="*/ 989 h 120"/>
                <a:gd name="T24" fmla="*/ 405 w 414"/>
                <a:gd name="T25" fmla="*/ 891 h 120"/>
                <a:gd name="T26" fmla="*/ 0 w 414"/>
                <a:gd name="T27" fmla="*/ 825 h 1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4" h="120">
                  <a:moveTo>
                    <a:pt x="0" y="61"/>
                  </a:moveTo>
                  <a:cubicBezTo>
                    <a:pt x="12" y="66"/>
                    <a:pt x="13" y="62"/>
                    <a:pt x="29" y="75"/>
                  </a:cubicBezTo>
                  <a:cubicBezTo>
                    <a:pt x="44" y="88"/>
                    <a:pt x="83" y="120"/>
                    <a:pt x="122" y="107"/>
                  </a:cubicBezTo>
                  <a:cubicBezTo>
                    <a:pt x="162" y="94"/>
                    <a:pt x="221" y="52"/>
                    <a:pt x="257" y="57"/>
                  </a:cubicBezTo>
                  <a:cubicBezTo>
                    <a:pt x="294" y="62"/>
                    <a:pt x="289" y="71"/>
                    <a:pt x="320" y="90"/>
                  </a:cubicBezTo>
                  <a:cubicBezTo>
                    <a:pt x="351" y="109"/>
                    <a:pt x="382" y="120"/>
                    <a:pt x="396" y="98"/>
                  </a:cubicBezTo>
                  <a:cubicBezTo>
                    <a:pt x="411" y="77"/>
                    <a:pt x="414" y="37"/>
                    <a:pt x="400" y="24"/>
                  </a:cubicBezTo>
                  <a:cubicBezTo>
                    <a:pt x="387" y="11"/>
                    <a:pt x="376" y="7"/>
                    <a:pt x="359" y="0"/>
                  </a:cubicBezTo>
                  <a:cubicBezTo>
                    <a:pt x="380" y="14"/>
                    <a:pt x="393" y="10"/>
                    <a:pt x="385" y="45"/>
                  </a:cubicBezTo>
                  <a:cubicBezTo>
                    <a:pt x="377" y="79"/>
                    <a:pt x="347" y="77"/>
                    <a:pt x="317" y="54"/>
                  </a:cubicBezTo>
                  <a:cubicBezTo>
                    <a:pt x="286" y="31"/>
                    <a:pt x="267" y="4"/>
                    <a:pt x="220" y="15"/>
                  </a:cubicBezTo>
                  <a:cubicBezTo>
                    <a:pt x="173" y="27"/>
                    <a:pt x="150" y="60"/>
                    <a:pt x="102" y="73"/>
                  </a:cubicBezTo>
                  <a:cubicBezTo>
                    <a:pt x="53" y="86"/>
                    <a:pt x="49" y="70"/>
                    <a:pt x="36" y="66"/>
                  </a:cubicBezTo>
                  <a:cubicBezTo>
                    <a:pt x="23" y="62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DD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25">
              <a:extLst>
                <a:ext uri="{FF2B5EF4-FFF2-40B4-BE49-F238E27FC236}">
                  <a16:creationId xmlns:a16="http://schemas.microsoft.com/office/drawing/2014/main" id="{B67B89F4-6D88-4FE1-86E5-34EEF58F7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972"/>
              <a:ext cx="291" cy="193"/>
            </a:xfrm>
            <a:custGeom>
              <a:avLst/>
              <a:gdLst>
                <a:gd name="T0" fmla="*/ 437 w 130"/>
                <a:gd name="T1" fmla="*/ 69 h 81"/>
                <a:gd name="T2" fmla="*/ 125 w 130"/>
                <a:gd name="T3" fmla="*/ 1096 h 81"/>
                <a:gd name="T4" fmla="*/ 372 w 130"/>
                <a:gd name="T5" fmla="*/ 624 h 81"/>
                <a:gd name="T6" fmla="*/ 732 w 130"/>
                <a:gd name="T7" fmla="*/ 517 h 81"/>
                <a:gd name="T8" fmla="*/ 1457 w 130"/>
                <a:gd name="T9" fmla="*/ 743 h 81"/>
                <a:gd name="T10" fmla="*/ 1007 w 130"/>
                <a:gd name="T11" fmla="*/ 312 h 81"/>
                <a:gd name="T12" fmla="*/ 481 w 130"/>
                <a:gd name="T13" fmla="*/ 5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81">
                  <a:moveTo>
                    <a:pt x="39" y="5"/>
                  </a:moveTo>
                  <a:cubicBezTo>
                    <a:pt x="15" y="20"/>
                    <a:pt x="0" y="55"/>
                    <a:pt x="11" y="81"/>
                  </a:cubicBezTo>
                  <a:cubicBezTo>
                    <a:pt x="22" y="77"/>
                    <a:pt x="23" y="54"/>
                    <a:pt x="33" y="46"/>
                  </a:cubicBezTo>
                  <a:cubicBezTo>
                    <a:pt x="43" y="39"/>
                    <a:pt x="53" y="36"/>
                    <a:pt x="65" y="38"/>
                  </a:cubicBezTo>
                  <a:cubicBezTo>
                    <a:pt x="86" y="42"/>
                    <a:pt x="106" y="58"/>
                    <a:pt x="130" y="55"/>
                  </a:cubicBezTo>
                  <a:cubicBezTo>
                    <a:pt x="109" y="51"/>
                    <a:pt x="104" y="38"/>
                    <a:pt x="90" y="23"/>
                  </a:cubicBezTo>
                  <a:cubicBezTo>
                    <a:pt x="78" y="11"/>
                    <a:pt x="61" y="0"/>
                    <a:pt x="43" y="4"/>
                  </a:cubicBezTo>
                </a:path>
              </a:pathLst>
            </a:custGeom>
            <a:solidFill>
              <a:srgbClr val="FFF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26">
              <a:extLst>
                <a:ext uri="{FF2B5EF4-FFF2-40B4-BE49-F238E27FC236}">
                  <a16:creationId xmlns:a16="http://schemas.microsoft.com/office/drawing/2014/main" id="{651E4D95-A9D8-4A76-B08F-C02E16A1B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010"/>
              <a:ext cx="107" cy="89"/>
            </a:xfrm>
            <a:custGeom>
              <a:avLst/>
              <a:gdLst>
                <a:gd name="T0" fmla="*/ 243 w 48"/>
                <a:gd name="T1" fmla="*/ 58 h 37"/>
                <a:gd name="T2" fmla="*/ 20 w 48"/>
                <a:gd name="T3" fmla="*/ 515 h 37"/>
                <a:gd name="T4" fmla="*/ 279 w 48"/>
                <a:gd name="T5" fmla="*/ 168 h 37"/>
                <a:gd name="T6" fmla="*/ 533 w 48"/>
                <a:gd name="T7" fmla="*/ 127 h 37"/>
                <a:gd name="T8" fmla="*/ 288 w 48"/>
                <a:gd name="T9" fmla="*/ 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22" y="4"/>
                  </a:moveTo>
                  <a:cubicBezTo>
                    <a:pt x="12" y="9"/>
                    <a:pt x="0" y="26"/>
                    <a:pt x="2" y="37"/>
                  </a:cubicBezTo>
                  <a:cubicBezTo>
                    <a:pt x="8" y="27"/>
                    <a:pt x="13" y="16"/>
                    <a:pt x="25" y="12"/>
                  </a:cubicBezTo>
                  <a:cubicBezTo>
                    <a:pt x="32" y="9"/>
                    <a:pt x="45" y="13"/>
                    <a:pt x="48" y="9"/>
                  </a:cubicBezTo>
                  <a:cubicBezTo>
                    <a:pt x="44" y="3"/>
                    <a:pt x="32" y="0"/>
                    <a:pt x="2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27">
              <a:extLst>
                <a:ext uri="{FF2B5EF4-FFF2-40B4-BE49-F238E27FC236}">
                  <a16:creationId xmlns:a16="http://schemas.microsoft.com/office/drawing/2014/main" id="{7658B96B-E807-4113-9C4C-B92B9260C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032"/>
              <a:ext cx="16" cy="16"/>
            </a:xfrm>
            <a:custGeom>
              <a:avLst/>
              <a:gdLst>
                <a:gd name="T0" fmla="*/ 0 w 7"/>
                <a:gd name="T1" fmla="*/ 11 h 7"/>
                <a:gd name="T2" fmla="*/ 85 w 7"/>
                <a:gd name="T3" fmla="*/ 57 h 7"/>
                <a:gd name="T4" fmla="*/ 11 w 7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0" y="6"/>
                    <a:pt x="3" y="7"/>
                    <a:pt x="7" y="5"/>
                  </a:cubicBezTo>
                  <a:cubicBezTo>
                    <a:pt x="7" y="0"/>
                    <a:pt x="4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28">
              <a:extLst>
                <a:ext uri="{FF2B5EF4-FFF2-40B4-BE49-F238E27FC236}">
                  <a16:creationId xmlns:a16="http://schemas.microsoft.com/office/drawing/2014/main" id="{C1FFE561-CCB3-4C97-ABC6-66654B7A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387"/>
              <a:ext cx="445" cy="176"/>
            </a:xfrm>
            <a:custGeom>
              <a:avLst/>
              <a:gdLst>
                <a:gd name="T0" fmla="*/ 0 w 199"/>
                <a:gd name="T1" fmla="*/ 714 h 74"/>
                <a:gd name="T2" fmla="*/ 995 w 199"/>
                <a:gd name="T3" fmla="*/ 295 h 74"/>
                <a:gd name="T4" fmla="*/ 1565 w 199"/>
                <a:gd name="T5" fmla="*/ 633 h 74"/>
                <a:gd name="T6" fmla="*/ 2225 w 199"/>
                <a:gd name="T7" fmla="*/ 997 h 74"/>
                <a:gd name="T8" fmla="*/ 1420 w 199"/>
                <a:gd name="T9" fmla="*/ 362 h 74"/>
                <a:gd name="T10" fmla="*/ 805 w 199"/>
                <a:gd name="T11" fmla="*/ 147 h 74"/>
                <a:gd name="T12" fmla="*/ 0 w 199"/>
                <a:gd name="T13" fmla="*/ 71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74">
                  <a:moveTo>
                    <a:pt x="0" y="53"/>
                  </a:moveTo>
                  <a:cubicBezTo>
                    <a:pt x="27" y="40"/>
                    <a:pt x="72" y="19"/>
                    <a:pt x="89" y="22"/>
                  </a:cubicBezTo>
                  <a:cubicBezTo>
                    <a:pt x="105" y="25"/>
                    <a:pt x="110" y="29"/>
                    <a:pt x="140" y="47"/>
                  </a:cubicBezTo>
                  <a:cubicBezTo>
                    <a:pt x="170" y="64"/>
                    <a:pt x="192" y="74"/>
                    <a:pt x="199" y="74"/>
                  </a:cubicBezTo>
                  <a:cubicBezTo>
                    <a:pt x="180" y="63"/>
                    <a:pt x="142" y="40"/>
                    <a:pt x="127" y="27"/>
                  </a:cubicBezTo>
                  <a:cubicBezTo>
                    <a:pt x="112" y="15"/>
                    <a:pt x="96" y="0"/>
                    <a:pt x="72" y="11"/>
                  </a:cubicBezTo>
                  <a:cubicBezTo>
                    <a:pt x="45" y="24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ECB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29">
              <a:extLst>
                <a:ext uri="{FF2B5EF4-FFF2-40B4-BE49-F238E27FC236}">
                  <a16:creationId xmlns:a16="http://schemas.microsoft.com/office/drawing/2014/main" id="{B77A16FC-90B8-49C3-8858-F9FA7FC4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908"/>
              <a:ext cx="1043" cy="744"/>
            </a:xfrm>
            <a:custGeom>
              <a:avLst/>
              <a:gdLst>
                <a:gd name="T0" fmla="*/ 425 w 466"/>
                <a:gd name="T1" fmla="*/ 3093 h 312"/>
                <a:gd name="T2" fmla="*/ 336 w 466"/>
                <a:gd name="T3" fmla="*/ 2547 h 312"/>
                <a:gd name="T4" fmla="*/ 45 w 466"/>
                <a:gd name="T5" fmla="*/ 2087 h 312"/>
                <a:gd name="T6" fmla="*/ 90 w 466"/>
                <a:gd name="T7" fmla="*/ 1576 h 312"/>
                <a:gd name="T8" fmla="*/ 336 w 466"/>
                <a:gd name="T9" fmla="*/ 296 h 312"/>
                <a:gd name="T10" fmla="*/ 1133 w 466"/>
                <a:gd name="T11" fmla="*/ 393 h 312"/>
                <a:gd name="T12" fmla="*/ 2129 w 466"/>
                <a:gd name="T13" fmla="*/ 825 h 312"/>
                <a:gd name="T14" fmla="*/ 3205 w 466"/>
                <a:gd name="T15" fmla="*/ 324 h 312"/>
                <a:gd name="T16" fmla="*/ 4338 w 466"/>
                <a:gd name="T17" fmla="*/ 1996 h 312"/>
                <a:gd name="T18" fmla="*/ 5025 w 466"/>
                <a:gd name="T19" fmla="*/ 2468 h 312"/>
                <a:gd name="T20" fmla="*/ 5090 w 466"/>
                <a:gd name="T21" fmla="*/ 3470 h 312"/>
                <a:gd name="T22" fmla="*/ 3856 w 466"/>
                <a:gd name="T23" fmla="*/ 3377 h 312"/>
                <a:gd name="T24" fmla="*/ 3232 w 466"/>
                <a:gd name="T25" fmla="*/ 3117 h 312"/>
                <a:gd name="T26" fmla="*/ 2601 w 466"/>
                <a:gd name="T27" fmla="*/ 3429 h 312"/>
                <a:gd name="T28" fmla="*/ 1683 w 466"/>
                <a:gd name="T29" fmla="*/ 3839 h 312"/>
                <a:gd name="T30" fmla="*/ 761 w 466"/>
                <a:gd name="T31" fmla="*/ 3338 h 312"/>
                <a:gd name="T32" fmla="*/ 425 w 466"/>
                <a:gd name="T33" fmla="*/ 3093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0" y="143"/>
                    <a:pt x="10" y="127"/>
                    <a:pt x="8" y="116"/>
                  </a:cubicBezTo>
                  <a:cubicBezTo>
                    <a:pt x="0" y="65"/>
                    <a:pt x="13" y="37"/>
                    <a:pt x="30" y="22"/>
                  </a:cubicBezTo>
                  <a:cubicBezTo>
                    <a:pt x="56" y="0"/>
                    <a:pt x="78" y="9"/>
                    <a:pt x="101" y="29"/>
                  </a:cubicBezTo>
                  <a:cubicBezTo>
                    <a:pt x="129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7" y="147"/>
                  </a:cubicBezTo>
                  <a:cubicBezTo>
                    <a:pt x="403" y="165"/>
                    <a:pt x="431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8" y="246"/>
                  </a:cubicBezTo>
                  <a:cubicBezTo>
                    <a:pt x="61" y="240"/>
                    <a:pt x="44" y="237"/>
                    <a:pt x="38" y="22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30">
            <a:extLst>
              <a:ext uri="{FF2B5EF4-FFF2-40B4-BE49-F238E27FC236}">
                <a16:creationId xmlns:a16="http://schemas.microsoft.com/office/drawing/2014/main" id="{46C8B6CD-30BC-4B16-9523-5BD865AEE00C}"/>
              </a:ext>
            </a:extLst>
          </p:cNvPr>
          <p:cNvGrpSpPr>
            <a:grpSpLocks/>
          </p:cNvGrpSpPr>
          <p:nvPr/>
        </p:nvGrpSpPr>
        <p:grpSpPr bwMode="auto">
          <a:xfrm>
            <a:off x="8421688" y="1538288"/>
            <a:ext cx="1655762" cy="1179512"/>
            <a:chOff x="4345" y="921"/>
            <a:chExt cx="1043" cy="743"/>
          </a:xfrm>
        </p:grpSpPr>
        <p:sp>
          <p:nvSpPr>
            <p:cNvPr id="36958" name="Freeform 31">
              <a:extLst>
                <a:ext uri="{FF2B5EF4-FFF2-40B4-BE49-F238E27FC236}">
                  <a16:creationId xmlns:a16="http://schemas.microsoft.com/office/drawing/2014/main" id="{571D3F61-FC4A-4707-ADAF-82F96EE71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921"/>
              <a:ext cx="1043" cy="743"/>
            </a:xfrm>
            <a:custGeom>
              <a:avLst/>
              <a:gdLst>
                <a:gd name="T0" fmla="*/ 425 w 466"/>
                <a:gd name="T1" fmla="*/ 3079 h 312"/>
                <a:gd name="T2" fmla="*/ 336 w 466"/>
                <a:gd name="T3" fmla="*/ 2541 h 312"/>
                <a:gd name="T4" fmla="*/ 45 w 466"/>
                <a:gd name="T5" fmla="*/ 2081 h 312"/>
                <a:gd name="T6" fmla="*/ 90 w 466"/>
                <a:gd name="T7" fmla="*/ 1565 h 312"/>
                <a:gd name="T8" fmla="*/ 336 w 466"/>
                <a:gd name="T9" fmla="*/ 295 h 312"/>
                <a:gd name="T10" fmla="*/ 1133 w 466"/>
                <a:gd name="T11" fmla="*/ 391 h 312"/>
                <a:gd name="T12" fmla="*/ 2129 w 466"/>
                <a:gd name="T13" fmla="*/ 822 h 312"/>
                <a:gd name="T14" fmla="*/ 3205 w 466"/>
                <a:gd name="T15" fmla="*/ 324 h 312"/>
                <a:gd name="T16" fmla="*/ 4329 w 466"/>
                <a:gd name="T17" fmla="*/ 1984 h 312"/>
                <a:gd name="T18" fmla="*/ 5025 w 466"/>
                <a:gd name="T19" fmla="*/ 2455 h 312"/>
                <a:gd name="T20" fmla="*/ 5090 w 466"/>
                <a:gd name="T21" fmla="*/ 3460 h 312"/>
                <a:gd name="T22" fmla="*/ 3856 w 466"/>
                <a:gd name="T23" fmla="*/ 3363 h 312"/>
                <a:gd name="T24" fmla="*/ 3232 w 466"/>
                <a:gd name="T25" fmla="*/ 3108 h 312"/>
                <a:gd name="T26" fmla="*/ 2601 w 466"/>
                <a:gd name="T27" fmla="*/ 3415 h 312"/>
                <a:gd name="T28" fmla="*/ 1683 w 466"/>
                <a:gd name="T29" fmla="*/ 3822 h 312"/>
                <a:gd name="T30" fmla="*/ 761 w 466"/>
                <a:gd name="T31" fmla="*/ 3324 h 312"/>
                <a:gd name="T32" fmla="*/ 425 w 466"/>
                <a:gd name="T33" fmla="*/ 3079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0" y="143"/>
                    <a:pt x="10" y="127"/>
                    <a:pt x="8" y="116"/>
                  </a:cubicBezTo>
                  <a:cubicBezTo>
                    <a:pt x="0" y="65"/>
                    <a:pt x="13" y="37"/>
                    <a:pt x="30" y="22"/>
                  </a:cubicBezTo>
                  <a:cubicBezTo>
                    <a:pt x="56" y="0"/>
                    <a:pt x="78" y="9"/>
                    <a:pt x="101" y="29"/>
                  </a:cubicBezTo>
                  <a:cubicBezTo>
                    <a:pt x="129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6" y="147"/>
                  </a:cubicBezTo>
                  <a:cubicBezTo>
                    <a:pt x="403" y="165"/>
                    <a:pt x="431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8" y="246"/>
                  </a:cubicBezTo>
                  <a:cubicBezTo>
                    <a:pt x="61" y="240"/>
                    <a:pt x="44" y="237"/>
                    <a:pt x="38" y="228"/>
                  </a:cubicBezTo>
                  <a:close/>
                </a:path>
              </a:pathLst>
            </a:custGeom>
            <a:solidFill>
              <a:srgbClr val="B6B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32">
              <a:extLst>
                <a:ext uri="{FF2B5EF4-FFF2-40B4-BE49-F238E27FC236}">
                  <a16:creationId xmlns:a16="http://schemas.microsoft.com/office/drawing/2014/main" id="{D3516E18-E291-4ACC-829A-C0E9C84B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944"/>
              <a:ext cx="776" cy="408"/>
            </a:xfrm>
            <a:custGeom>
              <a:avLst/>
              <a:gdLst>
                <a:gd name="T0" fmla="*/ 3131 w 347"/>
                <a:gd name="T1" fmla="*/ 296 h 171"/>
                <a:gd name="T2" fmla="*/ 2116 w 347"/>
                <a:gd name="T3" fmla="*/ 773 h 171"/>
                <a:gd name="T4" fmla="*/ 1076 w 347"/>
                <a:gd name="T5" fmla="*/ 382 h 171"/>
                <a:gd name="T6" fmla="*/ 324 w 347"/>
                <a:gd name="T7" fmla="*/ 284 h 171"/>
                <a:gd name="T8" fmla="*/ 89 w 347"/>
                <a:gd name="T9" fmla="*/ 1491 h 171"/>
                <a:gd name="T10" fmla="*/ 65 w 347"/>
                <a:gd name="T11" fmla="*/ 1942 h 171"/>
                <a:gd name="T12" fmla="*/ 315 w 347"/>
                <a:gd name="T13" fmla="*/ 2322 h 171"/>
                <a:gd name="T14" fmla="*/ 235 w 347"/>
                <a:gd name="T15" fmla="*/ 1980 h 171"/>
                <a:gd name="T16" fmla="*/ 505 w 347"/>
                <a:gd name="T17" fmla="*/ 1031 h 171"/>
                <a:gd name="T18" fmla="*/ 1400 w 347"/>
                <a:gd name="T19" fmla="*/ 1126 h 171"/>
                <a:gd name="T20" fmla="*/ 2290 w 347"/>
                <a:gd name="T21" fmla="*/ 978 h 171"/>
                <a:gd name="T22" fmla="*/ 3256 w 347"/>
                <a:gd name="T23" fmla="*/ 449 h 171"/>
                <a:gd name="T24" fmla="*/ 3880 w 347"/>
                <a:gd name="T25" fmla="*/ 1195 h 171"/>
                <a:gd name="T26" fmla="*/ 3131 w 347"/>
                <a:gd name="T27" fmla="*/ 296 h 1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7" h="171">
                  <a:moveTo>
                    <a:pt x="280" y="22"/>
                  </a:moveTo>
                  <a:cubicBezTo>
                    <a:pt x="244" y="23"/>
                    <a:pt x="221" y="43"/>
                    <a:pt x="189" y="57"/>
                  </a:cubicBezTo>
                  <a:cubicBezTo>
                    <a:pt x="146" y="76"/>
                    <a:pt x="122" y="50"/>
                    <a:pt x="96" y="28"/>
                  </a:cubicBezTo>
                  <a:cubicBezTo>
                    <a:pt x="74" y="9"/>
                    <a:pt x="53" y="0"/>
                    <a:pt x="29" y="21"/>
                  </a:cubicBezTo>
                  <a:cubicBezTo>
                    <a:pt x="13" y="36"/>
                    <a:pt x="0" y="62"/>
                    <a:pt x="8" y="110"/>
                  </a:cubicBezTo>
                  <a:cubicBezTo>
                    <a:pt x="10" y="120"/>
                    <a:pt x="3" y="132"/>
                    <a:pt x="6" y="143"/>
                  </a:cubicBezTo>
                  <a:cubicBezTo>
                    <a:pt x="9" y="154"/>
                    <a:pt x="22" y="162"/>
                    <a:pt x="28" y="171"/>
                  </a:cubicBezTo>
                  <a:cubicBezTo>
                    <a:pt x="30" y="165"/>
                    <a:pt x="22" y="151"/>
                    <a:pt x="21" y="146"/>
                  </a:cubicBezTo>
                  <a:cubicBezTo>
                    <a:pt x="15" y="119"/>
                    <a:pt x="29" y="90"/>
                    <a:pt x="45" y="76"/>
                  </a:cubicBezTo>
                  <a:cubicBezTo>
                    <a:pt x="72" y="58"/>
                    <a:pt x="97" y="79"/>
                    <a:pt x="125" y="83"/>
                  </a:cubicBezTo>
                  <a:cubicBezTo>
                    <a:pt x="155" y="88"/>
                    <a:pt x="186" y="80"/>
                    <a:pt x="205" y="72"/>
                  </a:cubicBezTo>
                  <a:cubicBezTo>
                    <a:pt x="237" y="58"/>
                    <a:pt x="255" y="34"/>
                    <a:pt x="291" y="33"/>
                  </a:cubicBezTo>
                  <a:cubicBezTo>
                    <a:pt x="314" y="32"/>
                    <a:pt x="338" y="67"/>
                    <a:pt x="347" y="88"/>
                  </a:cubicBezTo>
                  <a:cubicBezTo>
                    <a:pt x="334" y="53"/>
                    <a:pt x="324" y="21"/>
                    <a:pt x="280" y="22"/>
                  </a:cubicBezTo>
                  <a:close/>
                </a:path>
              </a:pathLst>
            </a:custGeom>
            <a:solidFill>
              <a:srgbClr val="D9D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33">
              <a:extLst>
                <a:ext uri="{FF2B5EF4-FFF2-40B4-BE49-F238E27FC236}">
                  <a16:creationId xmlns:a16="http://schemas.microsoft.com/office/drawing/2014/main" id="{0C3ABC92-DCF8-402F-A79A-AB9692BBB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319"/>
              <a:ext cx="927" cy="286"/>
            </a:xfrm>
            <a:custGeom>
              <a:avLst/>
              <a:gdLst>
                <a:gd name="T0" fmla="*/ 0 w 414"/>
                <a:gd name="T1" fmla="*/ 825 h 120"/>
                <a:gd name="T2" fmla="*/ 327 w 414"/>
                <a:gd name="T3" fmla="*/ 1018 h 120"/>
                <a:gd name="T4" fmla="*/ 1368 w 414"/>
                <a:gd name="T5" fmla="*/ 1449 h 120"/>
                <a:gd name="T6" fmla="*/ 2884 w 414"/>
                <a:gd name="T7" fmla="*/ 772 h 120"/>
                <a:gd name="T8" fmla="*/ 3594 w 414"/>
                <a:gd name="T9" fmla="*/ 1220 h 120"/>
                <a:gd name="T10" fmla="*/ 4447 w 414"/>
                <a:gd name="T11" fmla="*/ 1330 h 120"/>
                <a:gd name="T12" fmla="*/ 4492 w 414"/>
                <a:gd name="T13" fmla="*/ 324 h 120"/>
                <a:gd name="T14" fmla="*/ 4030 w 414"/>
                <a:gd name="T15" fmla="*/ 0 h 120"/>
                <a:gd name="T16" fmla="*/ 4322 w 414"/>
                <a:gd name="T17" fmla="*/ 608 h 120"/>
                <a:gd name="T18" fmla="*/ 3549 w 414"/>
                <a:gd name="T19" fmla="*/ 732 h 120"/>
                <a:gd name="T20" fmla="*/ 2472 w 414"/>
                <a:gd name="T21" fmla="*/ 205 h 120"/>
                <a:gd name="T22" fmla="*/ 1144 w 414"/>
                <a:gd name="T23" fmla="*/ 989 h 120"/>
                <a:gd name="T24" fmla="*/ 405 w 414"/>
                <a:gd name="T25" fmla="*/ 891 h 120"/>
                <a:gd name="T26" fmla="*/ 0 w 414"/>
                <a:gd name="T27" fmla="*/ 825 h 1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4" h="120">
                  <a:moveTo>
                    <a:pt x="0" y="61"/>
                  </a:moveTo>
                  <a:cubicBezTo>
                    <a:pt x="12" y="66"/>
                    <a:pt x="13" y="62"/>
                    <a:pt x="29" y="75"/>
                  </a:cubicBezTo>
                  <a:cubicBezTo>
                    <a:pt x="44" y="88"/>
                    <a:pt x="83" y="120"/>
                    <a:pt x="122" y="107"/>
                  </a:cubicBezTo>
                  <a:cubicBezTo>
                    <a:pt x="162" y="94"/>
                    <a:pt x="221" y="52"/>
                    <a:pt x="257" y="57"/>
                  </a:cubicBezTo>
                  <a:cubicBezTo>
                    <a:pt x="294" y="62"/>
                    <a:pt x="289" y="71"/>
                    <a:pt x="320" y="90"/>
                  </a:cubicBezTo>
                  <a:cubicBezTo>
                    <a:pt x="351" y="109"/>
                    <a:pt x="382" y="120"/>
                    <a:pt x="396" y="98"/>
                  </a:cubicBezTo>
                  <a:cubicBezTo>
                    <a:pt x="411" y="77"/>
                    <a:pt x="414" y="37"/>
                    <a:pt x="400" y="24"/>
                  </a:cubicBezTo>
                  <a:cubicBezTo>
                    <a:pt x="387" y="11"/>
                    <a:pt x="376" y="7"/>
                    <a:pt x="359" y="0"/>
                  </a:cubicBezTo>
                  <a:cubicBezTo>
                    <a:pt x="380" y="14"/>
                    <a:pt x="393" y="10"/>
                    <a:pt x="385" y="45"/>
                  </a:cubicBezTo>
                  <a:cubicBezTo>
                    <a:pt x="377" y="79"/>
                    <a:pt x="347" y="77"/>
                    <a:pt x="316" y="54"/>
                  </a:cubicBezTo>
                  <a:cubicBezTo>
                    <a:pt x="286" y="31"/>
                    <a:pt x="267" y="4"/>
                    <a:pt x="220" y="15"/>
                  </a:cubicBezTo>
                  <a:cubicBezTo>
                    <a:pt x="173" y="27"/>
                    <a:pt x="150" y="60"/>
                    <a:pt x="102" y="73"/>
                  </a:cubicBezTo>
                  <a:cubicBezTo>
                    <a:pt x="53" y="86"/>
                    <a:pt x="48" y="70"/>
                    <a:pt x="36" y="66"/>
                  </a:cubicBezTo>
                  <a:cubicBezTo>
                    <a:pt x="23" y="62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A29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34">
              <a:extLst>
                <a:ext uri="{FF2B5EF4-FFF2-40B4-BE49-F238E27FC236}">
                  <a16:creationId xmlns:a16="http://schemas.microsoft.com/office/drawing/2014/main" id="{40BB0CE4-6F77-4390-95D1-6E90FA61F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985"/>
              <a:ext cx="291" cy="193"/>
            </a:xfrm>
            <a:custGeom>
              <a:avLst/>
              <a:gdLst>
                <a:gd name="T0" fmla="*/ 437 w 130"/>
                <a:gd name="T1" fmla="*/ 69 h 81"/>
                <a:gd name="T2" fmla="*/ 125 w 130"/>
                <a:gd name="T3" fmla="*/ 1096 h 81"/>
                <a:gd name="T4" fmla="*/ 372 w 130"/>
                <a:gd name="T5" fmla="*/ 624 h 81"/>
                <a:gd name="T6" fmla="*/ 732 w 130"/>
                <a:gd name="T7" fmla="*/ 517 h 81"/>
                <a:gd name="T8" fmla="*/ 1457 w 130"/>
                <a:gd name="T9" fmla="*/ 743 h 81"/>
                <a:gd name="T10" fmla="*/ 1007 w 130"/>
                <a:gd name="T11" fmla="*/ 312 h 81"/>
                <a:gd name="T12" fmla="*/ 481 w 130"/>
                <a:gd name="T13" fmla="*/ 5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0" h="81">
                  <a:moveTo>
                    <a:pt x="39" y="5"/>
                  </a:moveTo>
                  <a:cubicBezTo>
                    <a:pt x="15" y="20"/>
                    <a:pt x="0" y="55"/>
                    <a:pt x="11" y="81"/>
                  </a:cubicBezTo>
                  <a:cubicBezTo>
                    <a:pt x="21" y="77"/>
                    <a:pt x="23" y="54"/>
                    <a:pt x="33" y="46"/>
                  </a:cubicBezTo>
                  <a:cubicBezTo>
                    <a:pt x="43" y="39"/>
                    <a:pt x="53" y="36"/>
                    <a:pt x="65" y="38"/>
                  </a:cubicBezTo>
                  <a:cubicBezTo>
                    <a:pt x="86" y="42"/>
                    <a:pt x="106" y="58"/>
                    <a:pt x="130" y="55"/>
                  </a:cubicBezTo>
                  <a:cubicBezTo>
                    <a:pt x="109" y="51"/>
                    <a:pt x="104" y="38"/>
                    <a:pt x="90" y="23"/>
                  </a:cubicBezTo>
                  <a:cubicBezTo>
                    <a:pt x="78" y="11"/>
                    <a:pt x="60" y="0"/>
                    <a:pt x="43" y="4"/>
                  </a:cubicBezTo>
                </a:path>
              </a:pathLst>
            </a:custGeom>
            <a:solidFill>
              <a:srgbClr val="F1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35">
              <a:extLst>
                <a:ext uri="{FF2B5EF4-FFF2-40B4-BE49-F238E27FC236}">
                  <a16:creationId xmlns:a16="http://schemas.microsoft.com/office/drawing/2014/main" id="{7DB05592-CD3C-408E-9D03-72EFE354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023"/>
              <a:ext cx="107" cy="88"/>
            </a:xfrm>
            <a:custGeom>
              <a:avLst/>
              <a:gdLst>
                <a:gd name="T0" fmla="*/ 243 w 48"/>
                <a:gd name="T1" fmla="*/ 57 h 37"/>
                <a:gd name="T2" fmla="*/ 20 w 48"/>
                <a:gd name="T3" fmla="*/ 497 h 37"/>
                <a:gd name="T4" fmla="*/ 279 w 48"/>
                <a:gd name="T5" fmla="*/ 164 h 37"/>
                <a:gd name="T6" fmla="*/ 533 w 48"/>
                <a:gd name="T7" fmla="*/ 119 h 37"/>
                <a:gd name="T8" fmla="*/ 288 w 48"/>
                <a:gd name="T9" fmla="*/ 4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22" y="4"/>
                  </a:moveTo>
                  <a:cubicBezTo>
                    <a:pt x="12" y="9"/>
                    <a:pt x="0" y="26"/>
                    <a:pt x="2" y="37"/>
                  </a:cubicBezTo>
                  <a:cubicBezTo>
                    <a:pt x="8" y="27"/>
                    <a:pt x="13" y="16"/>
                    <a:pt x="25" y="12"/>
                  </a:cubicBezTo>
                  <a:cubicBezTo>
                    <a:pt x="32" y="9"/>
                    <a:pt x="44" y="13"/>
                    <a:pt x="48" y="9"/>
                  </a:cubicBezTo>
                  <a:cubicBezTo>
                    <a:pt x="44" y="3"/>
                    <a:pt x="32" y="0"/>
                    <a:pt x="2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36">
              <a:extLst>
                <a:ext uri="{FF2B5EF4-FFF2-40B4-BE49-F238E27FC236}">
                  <a16:creationId xmlns:a16="http://schemas.microsoft.com/office/drawing/2014/main" id="{CA73A281-143A-4D54-90EB-68C4AECF2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045"/>
              <a:ext cx="15" cy="16"/>
            </a:xfrm>
            <a:custGeom>
              <a:avLst/>
              <a:gdLst>
                <a:gd name="T0" fmla="*/ 0 w 7"/>
                <a:gd name="T1" fmla="*/ 11 h 7"/>
                <a:gd name="T2" fmla="*/ 69 w 7"/>
                <a:gd name="T3" fmla="*/ 57 h 7"/>
                <a:gd name="T4" fmla="*/ 9 w 7"/>
                <a:gd name="T5" fmla="*/ 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0" y="6"/>
                    <a:pt x="3" y="7"/>
                    <a:pt x="7" y="5"/>
                  </a:cubicBezTo>
                  <a:cubicBezTo>
                    <a:pt x="7" y="0"/>
                    <a:pt x="4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37">
              <a:extLst>
                <a:ext uri="{FF2B5EF4-FFF2-40B4-BE49-F238E27FC236}">
                  <a16:creationId xmlns:a16="http://schemas.microsoft.com/office/drawing/2014/main" id="{C8D631FD-CC20-41B3-9863-30FB71E0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400"/>
              <a:ext cx="445" cy="176"/>
            </a:xfrm>
            <a:custGeom>
              <a:avLst/>
              <a:gdLst>
                <a:gd name="T0" fmla="*/ 0 w 199"/>
                <a:gd name="T1" fmla="*/ 714 h 74"/>
                <a:gd name="T2" fmla="*/ 995 w 199"/>
                <a:gd name="T3" fmla="*/ 295 h 74"/>
                <a:gd name="T4" fmla="*/ 1565 w 199"/>
                <a:gd name="T5" fmla="*/ 633 h 74"/>
                <a:gd name="T6" fmla="*/ 2225 w 199"/>
                <a:gd name="T7" fmla="*/ 997 h 74"/>
                <a:gd name="T8" fmla="*/ 1420 w 199"/>
                <a:gd name="T9" fmla="*/ 362 h 74"/>
                <a:gd name="T10" fmla="*/ 805 w 199"/>
                <a:gd name="T11" fmla="*/ 147 h 74"/>
                <a:gd name="T12" fmla="*/ 0 w 199"/>
                <a:gd name="T13" fmla="*/ 714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74">
                  <a:moveTo>
                    <a:pt x="0" y="53"/>
                  </a:moveTo>
                  <a:cubicBezTo>
                    <a:pt x="27" y="40"/>
                    <a:pt x="72" y="19"/>
                    <a:pt x="89" y="22"/>
                  </a:cubicBezTo>
                  <a:cubicBezTo>
                    <a:pt x="105" y="25"/>
                    <a:pt x="110" y="29"/>
                    <a:pt x="140" y="47"/>
                  </a:cubicBezTo>
                  <a:cubicBezTo>
                    <a:pt x="170" y="64"/>
                    <a:pt x="192" y="74"/>
                    <a:pt x="199" y="74"/>
                  </a:cubicBezTo>
                  <a:cubicBezTo>
                    <a:pt x="180" y="63"/>
                    <a:pt x="142" y="40"/>
                    <a:pt x="127" y="27"/>
                  </a:cubicBezTo>
                  <a:cubicBezTo>
                    <a:pt x="112" y="15"/>
                    <a:pt x="96" y="0"/>
                    <a:pt x="72" y="11"/>
                  </a:cubicBezTo>
                  <a:cubicBezTo>
                    <a:pt x="45" y="24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766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38">
              <a:extLst>
                <a:ext uri="{FF2B5EF4-FFF2-40B4-BE49-F238E27FC236}">
                  <a16:creationId xmlns:a16="http://schemas.microsoft.com/office/drawing/2014/main" id="{5364FBDC-FBD7-47F0-B712-6055B685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921"/>
              <a:ext cx="1043" cy="743"/>
            </a:xfrm>
            <a:custGeom>
              <a:avLst/>
              <a:gdLst>
                <a:gd name="T0" fmla="*/ 425 w 466"/>
                <a:gd name="T1" fmla="*/ 3079 h 312"/>
                <a:gd name="T2" fmla="*/ 336 w 466"/>
                <a:gd name="T3" fmla="*/ 2541 h 312"/>
                <a:gd name="T4" fmla="*/ 45 w 466"/>
                <a:gd name="T5" fmla="*/ 2081 h 312"/>
                <a:gd name="T6" fmla="*/ 90 w 466"/>
                <a:gd name="T7" fmla="*/ 1565 h 312"/>
                <a:gd name="T8" fmla="*/ 336 w 466"/>
                <a:gd name="T9" fmla="*/ 295 h 312"/>
                <a:gd name="T10" fmla="*/ 1133 w 466"/>
                <a:gd name="T11" fmla="*/ 391 h 312"/>
                <a:gd name="T12" fmla="*/ 2129 w 466"/>
                <a:gd name="T13" fmla="*/ 822 h 312"/>
                <a:gd name="T14" fmla="*/ 3205 w 466"/>
                <a:gd name="T15" fmla="*/ 324 h 312"/>
                <a:gd name="T16" fmla="*/ 4329 w 466"/>
                <a:gd name="T17" fmla="*/ 1984 h 312"/>
                <a:gd name="T18" fmla="*/ 5025 w 466"/>
                <a:gd name="T19" fmla="*/ 2455 h 312"/>
                <a:gd name="T20" fmla="*/ 5090 w 466"/>
                <a:gd name="T21" fmla="*/ 3460 h 312"/>
                <a:gd name="T22" fmla="*/ 3856 w 466"/>
                <a:gd name="T23" fmla="*/ 3363 h 312"/>
                <a:gd name="T24" fmla="*/ 3232 w 466"/>
                <a:gd name="T25" fmla="*/ 3108 h 312"/>
                <a:gd name="T26" fmla="*/ 2601 w 466"/>
                <a:gd name="T27" fmla="*/ 3415 h 312"/>
                <a:gd name="T28" fmla="*/ 1683 w 466"/>
                <a:gd name="T29" fmla="*/ 3822 h 312"/>
                <a:gd name="T30" fmla="*/ 761 w 466"/>
                <a:gd name="T31" fmla="*/ 3324 h 312"/>
                <a:gd name="T32" fmla="*/ 425 w 466"/>
                <a:gd name="T33" fmla="*/ 3079 h 3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6" h="312">
                  <a:moveTo>
                    <a:pt x="38" y="228"/>
                  </a:moveTo>
                  <a:cubicBezTo>
                    <a:pt x="31" y="218"/>
                    <a:pt x="35" y="201"/>
                    <a:pt x="30" y="188"/>
                  </a:cubicBezTo>
                  <a:cubicBezTo>
                    <a:pt x="24" y="176"/>
                    <a:pt x="8" y="167"/>
                    <a:pt x="4" y="154"/>
                  </a:cubicBezTo>
                  <a:cubicBezTo>
                    <a:pt x="0" y="143"/>
                    <a:pt x="10" y="127"/>
                    <a:pt x="8" y="116"/>
                  </a:cubicBezTo>
                  <a:cubicBezTo>
                    <a:pt x="0" y="65"/>
                    <a:pt x="13" y="37"/>
                    <a:pt x="30" y="22"/>
                  </a:cubicBezTo>
                  <a:cubicBezTo>
                    <a:pt x="56" y="0"/>
                    <a:pt x="78" y="9"/>
                    <a:pt x="101" y="29"/>
                  </a:cubicBezTo>
                  <a:cubicBezTo>
                    <a:pt x="129" y="53"/>
                    <a:pt x="152" y="77"/>
                    <a:pt x="190" y="61"/>
                  </a:cubicBezTo>
                  <a:cubicBezTo>
                    <a:pt x="224" y="46"/>
                    <a:pt x="248" y="25"/>
                    <a:pt x="286" y="24"/>
                  </a:cubicBezTo>
                  <a:cubicBezTo>
                    <a:pt x="357" y="22"/>
                    <a:pt x="350" y="106"/>
                    <a:pt x="386" y="147"/>
                  </a:cubicBezTo>
                  <a:cubicBezTo>
                    <a:pt x="403" y="165"/>
                    <a:pt x="431" y="164"/>
                    <a:pt x="448" y="182"/>
                  </a:cubicBezTo>
                  <a:cubicBezTo>
                    <a:pt x="466" y="201"/>
                    <a:pt x="463" y="233"/>
                    <a:pt x="454" y="256"/>
                  </a:cubicBezTo>
                  <a:cubicBezTo>
                    <a:pt x="432" y="312"/>
                    <a:pt x="377" y="272"/>
                    <a:pt x="344" y="249"/>
                  </a:cubicBezTo>
                  <a:cubicBezTo>
                    <a:pt x="327" y="237"/>
                    <a:pt x="310" y="226"/>
                    <a:pt x="288" y="230"/>
                  </a:cubicBezTo>
                  <a:cubicBezTo>
                    <a:pt x="269" y="235"/>
                    <a:pt x="249" y="245"/>
                    <a:pt x="232" y="253"/>
                  </a:cubicBezTo>
                  <a:cubicBezTo>
                    <a:pt x="206" y="265"/>
                    <a:pt x="179" y="282"/>
                    <a:pt x="150" y="283"/>
                  </a:cubicBezTo>
                  <a:cubicBezTo>
                    <a:pt x="121" y="284"/>
                    <a:pt x="90" y="266"/>
                    <a:pt x="68" y="246"/>
                  </a:cubicBezTo>
                  <a:cubicBezTo>
                    <a:pt x="61" y="240"/>
                    <a:pt x="44" y="237"/>
                    <a:pt x="38" y="22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0" name="Group 39">
            <a:extLst>
              <a:ext uri="{FF2B5EF4-FFF2-40B4-BE49-F238E27FC236}">
                <a16:creationId xmlns:a16="http://schemas.microsoft.com/office/drawing/2014/main" id="{DD00E4A1-AF0D-46F5-9709-4AF5F7299E95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3105150"/>
            <a:ext cx="1185862" cy="1296988"/>
            <a:chOff x="651" y="1908"/>
            <a:chExt cx="747" cy="817"/>
          </a:xfrm>
        </p:grpSpPr>
        <p:sp>
          <p:nvSpPr>
            <p:cNvPr id="36948" name="Freeform 40">
              <a:extLst>
                <a:ext uri="{FF2B5EF4-FFF2-40B4-BE49-F238E27FC236}">
                  <a16:creationId xmlns:a16="http://schemas.microsoft.com/office/drawing/2014/main" id="{CB8FEA53-8053-491D-8C22-1300D006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908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25 w 334"/>
                <a:gd name="T7" fmla="*/ 703 h 343"/>
                <a:gd name="T8" fmla="*/ 470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20 w 334"/>
                <a:gd name="T15" fmla="*/ 2151 h 343"/>
                <a:gd name="T16" fmla="*/ 461 w 334"/>
                <a:gd name="T17" fmla="*/ 2961 h 343"/>
                <a:gd name="T18" fmla="*/ 841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57 w 334"/>
                <a:gd name="T31" fmla="*/ 1124 h 343"/>
                <a:gd name="T32" fmla="*/ 3301 w 334"/>
                <a:gd name="T33" fmla="*/ 341 h 343"/>
                <a:gd name="T34" fmla="*/ 2876 w 334"/>
                <a:gd name="T35" fmla="*/ 448 h 343"/>
                <a:gd name="T36" fmla="*/ 2630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8" y="52"/>
                  </a:cubicBezTo>
                  <a:cubicBezTo>
                    <a:pt x="32" y="62"/>
                    <a:pt x="48" y="72"/>
                    <a:pt x="42" y="79"/>
                  </a:cubicBezTo>
                  <a:cubicBezTo>
                    <a:pt x="37" y="85"/>
                    <a:pt x="20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2" y="159"/>
                  </a:cubicBezTo>
                  <a:cubicBezTo>
                    <a:pt x="4" y="185"/>
                    <a:pt x="23" y="201"/>
                    <a:pt x="41" y="219"/>
                  </a:cubicBezTo>
                  <a:cubicBezTo>
                    <a:pt x="57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7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7" y="83"/>
                  </a:cubicBezTo>
                  <a:cubicBezTo>
                    <a:pt x="310" y="59"/>
                    <a:pt x="305" y="26"/>
                    <a:pt x="295" y="25"/>
                  </a:cubicBezTo>
                  <a:cubicBezTo>
                    <a:pt x="285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5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solidFill>
              <a:srgbClr val="EC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41">
              <a:extLst>
                <a:ext uri="{FF2B5EF4-FFF2-40B4-BE49-F238E27FC236}">
                  <a16:creationId xmlns:a16="http://schemas.microsoft.com/office/drawing/2014/main" id="{8698E06D-89F3-4067-9D71-0989E6AD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931"/>
              <a:ext cx="533" cy="751"/>
            </a:xfrm>
            <a:custGeom>
              <a:avLst/>
              <a:gdLst>
                <a:gd name="T0" fmla="*/ 2493 w 238"/>
                <a:gd name="T1" fmla="*/ 29 h 315"/>
                <a:gd name="T2" fmla="*/ 2166 w 238"/>
                <a:gd name="T3" fmla="*/ 246 h 315"/>
                <a:gd name="T4" fmla="*/ 1651 w 238"/>
                <a:gd name="T5" fmla="*/ 393 h 315"/>
                <a:gd name="T6" fmla="*/ 833 w 238"/>
                <a:gd name="T7" fmla="*/ 312 h 315"/>
                <a:gd name="T8" fmla="*/ 752 w 238"/>
                <a:gd name="T9" fmla="*/ 608 h 315"/>
                <a:gd name="T10" fmla="*/ 405 w 238"/>
                <a:gd name="T11" fmla="*/ 677 h 315"/>
                <a:gd name="T12" fmla="*/ 437 w 238"/>
                <a:gd name="T13" fmla="*/ 1018 h 315"/>
                <a:gd name="T14" fmla="*/ 155 w 238"/>
                <a:gd name="T15" fmla="*/ 1178 h 315"/>
                <a:gd name="T16" fmla="*/ 347 w 238"/>
                <a:gd name="T17" fmla="*/ 1574 h 315"/>
                <a:gd name="T18" fmla="*/ 20 w 238"/>
                <a:gd name="T19" fmla="*/ 2036 h 315"/>
                <a:gd name="T20" fmla="*/ 437 w 238"/>
                <a:gd name="T21" fmla="*/ 2792 h 315"/>
                <a:gd name="T22" fmla="*/ 788 w 238"/>
                <a:gd name="T23" fmla="*/ 3416 h 315"/>
                <a:gd name="T24" fmla="*/ 1214 w 238"/>
                <a:gd name="T25" fmla="*/ 4213 h 315"/>
                <a:gd name="T26" fmla="*/ 1324 w 238"/>
                <a:gd name="T27" fmla="*/ 4268 h 315"/>
                <a:gd name="T28" fmla="*/ 862 w 238"/>
                <a:gd name="T29" fmla="*/ 3035 h 315"/>
                <a:gd name="T30" fmla="*/ 598 w 238"/>
                <a:gd name="T31" fmla="*/ 2320 h 315"/>
                <a:gd name="T32" fmla="*/ 777 w 238"/>
                <a:gd name="T33" fmla="*/ 1841 h 315"/>
                <a:gd name="T34" fmla="*/ 842 w 238"/>
                <a:gd name="T35" fmla="*/ 1302 h 315"/>
                <a:gd name="T36" fmla="*/ 1113 w 238"/>
                <a:gd name="T37" fmla="*/ 908 h 315"/>
                <a:gd name="T38" fmla="*/ 1234 w 238"/>
                <a:gd name="T39" fmla="*/ 637 h 315"/>
                <a:gd name="T40" fmla="*/ 1921 w 238"/>
                <a:gd name="T41" fmla="*/ 567 h 315"/>
                <a:gd name="T42" fmla="*/ 2674 w 238"/>
                <a:gd name="T43" fmla="*/ 381 h 315"/>
                <a:gd name="T44" fmla="*/ 2493 w 238"/>
                <a:gd name="T45" fmla="*/ 29 h 3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8" h="315">
                  <a:moveTo>
                    <a:pt x="222" y="2"/>
                  </a:moveTo>
                  <a:cubicBezTo>
                    <a:pt x="212" y="0"/>
                    <a:pt x="202" y="9"/>
                    <a:pt x="193" y="18"/>
                  </a:cubicBezTo>
                  <a:cubicBezTo>
                    <a:pt x="180" y="30"/>
                    <a:pt x="157" y="32"/>
                    <a:pt x="147" y="29"/>
                  </a:cubicBezTo>
                  <a:cubicBezTo>
                    <a:pt x="119" y="22"/>
                    <a:pt x="81" y="18"/>
                    <a:pt x="74" y="23"/>
                  </a:cubicBezTo>
                  <a:cubicBezTo>
                    <a:pt x="64" y="31"/>
                    <a:pt x="75" y="37"/>
                    <a:pt x="67" y="45"/>
                  </a:cubicBezTo>
                  <a:cubicBezTo>
                    <a:pt x="59" y="53"/>
                    <a:pt x="39" y="43"/>
                    <a:pt x="36" y="50"/>
                  </a:cubicBezTo>
                  <a:cubicBezTo>
                    <a:pt x="31" y="60"/>
                    <a:pt x="45" y="69"/>
                    <a:pt x="39" y="75"/>
                  </a:cubicBezTo>
                  <a:cubicBezTo>
                    <a:pt x="35" y="81"/>
                    <a:pt x="18" y="79"/>
                    <a:pt x="14" y="87"/>
                  </a:cubicBezTo>
                  <a:cubicBezTo>
                    <a:pt x="10" y="95"/>
                    <a:pt x="32" y="108"/>
                    <a:pt x="31" y="116"/>
                  </a:cubicBezTo>
                  <a:cubicBezTo>
                    <a:pt x="30" y="133"/>
                    <a:pt x="0" y="128"/>
                    <a:pt x="2" y="150"/>
                  </a:cubicBezTo>
                  <a:cubicBezTo>
                    <a:pt x="4" y="174"/>
                    <a:pt x="22" y="189"/>
                    <a:pt x="39" y="206"/>
                  </a:cubicBezTo>
                  <a:cubicBezTo>
                    <a:pt x="54" y="220"/>
                    <a:pt x="65" y="231"/>
                    <a:pt x="70" y="252"/>
                  </a:cubicBezTo>
                  <a:cubicBezTo>
                    <a:pt x="77" y="275"/>
                    <a:pt x="83" y="300"/>
                    <a:pt x="108" y="311"/>
                  </a:cubicBezTo>
                  <a:cubicBezTo>
                    <a:pt x="111" y="312"/>
                    <a:pt x="115" y="314"/>
                    <a:pt x="118" y="315"/>
                  </a:cubicBezTo>
                  <a:cubicBezTo>
                    <a:pt x="77" y="284"/>
                    <a:pt x="86" y="243"/>
                    <a:pt x="77" y="224"/>
                  </a:cubicBezTo>
                  <a:cubicBezTo>
                    <a:pt x="68" y="208"/>
                    <a:pt x="52" y="192"/>
                    <a:pt x="53" y="171"/>
                  </a:cubicBezTo>
                  <a:cubicBezTo>
                    <a:pt x="54" y="156"/>
                    <a:pt x="63" y="150"/>
                    <a:pt x="69" y="136"/>
                  </a:cubicBezTo>
                  <a:cubicBezTo>
                    <a:pt x="74" y="121"/>
                    <a:pt x="71" y="101"/>
                    <a:pt x="75" y="96"/>
                  </a:cubicBezTo>
                  <a:cubicBezTo>
                    <a:pt x="81" y="89"/>
                    <a:pt x="91" y="75"/>
                    <a:pt x="99" y="67"/>
                  </a:cubicBezTo>
                  <a:cubicBezTo>
                    <a:pt x="106" y="59"/>
                    <a:pt x="101" y="54"/>
                    <a:pt x="110" y="47"/>
                  </a:cubicBezTo>
                  <a:cubicBezTo>
                    <a:pt x="117" y="41"/>
                    <a:pt x="143" y="50"/>
                    <a:pt x="171" y="42"/>
                  </a:cubicBezTo>
                  <a:cubicBezTo>
                    <a:pt x="201" y="34"/>
                    <a:pt x="218" y="4"/>
                    <a:pt x="238" y="28"/>
                  </a:cubicBezTo>
                  <a:cubicBezTo>
                    <a:pt x="229" y="21"/>
                    <a:pt x="231" y="4"/>
                    <a:pt x="222" y="2"/>
                  </a:cubicBezTo>
                  <a:close/>
                </a:path>
              </a:pathLst>
            </a:custGeom>
            <a:solidFill>
              <a:srgbClr val="F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42">
              <a:extLst>
                <a:ext uri="{FF2B5EF4-FFF2-40B4-BE49-F238E27FC236}">
                  <a16:creationId xmlns:a16="http://schemas.microsoft.com/office/drawing/2014/main" id="{9C8B47DE-B7AF-4862-8ED3-920735AD7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084"/>
              <a:ext cx="425" cy="617"/>
            </a:xfrm>
            <a:custGeom>
              <a:avLst/>
              <a:gdLst>
                <a:gd name="T0" fmla="*/ 0 w 190"/>
                <a:gd name="T1" fmla="*/ 3461 h 259"/>
                <a:gd name="T2" fmla="*/ 796 w 190"/>
                <a:gd name="T3" fmla="*/ 2878 h 259"/>
                <a:gd name="T4" fmla="*/ 1065 w 190"/>
                <a:gd name="T5" fmla="*/ 2094 h 259"/>
                <a:gd name="T6" fmla="*/ 1546 w 190"/>
                <a:gd name="T7" fmla="*/ 1260 h 259"/>
                <a:gd name="T8" fmla="*/ 1917 w 190"/>
                <a:gd name="T9" fmla="*/ 977 h 259"/>
                <a:gd name="T10" fmla="*/ 2107 w 190"/>
                <a:gd name="T11" fmla="*/ 500 h 259"/>
                <a:gd name="T12" fmla="*/ 1971 w 190"/>
                <a:gd name="T13" fmla="*/ 0 h 259"/>
                <a:gd name="T14" fmla="*/ 1767 w 190"/>
                <a:gd name="T15" fmla="*/ 743 h 259"/>
                <a:gd name="T16" fmla="*/ 1007 w 190"/>
                <a:gd name="T17" fmla="*/ 1301 h 259"/>
                <a:gd name="T18" fmla="*/ 626 w 190"/>
                <a:gd name="T19" fmla="*/ 2701 h 259"/>
                <a:gd name="T20" fmla="*/ 0 w 190"/>
                <a:gd name="T21" fmla="*/ 3461 h 2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59">
                  <a:moveTo>
                    <a:pt x="0" y="256"/>
                  </a:moveTo>
                  <a:cubicBezTo>
                    <a:pt x="20" y="258"/>
                    <a:pt x="56" y="246"/>
                    <a:pt x="71" y="213"/>
                  </a:cubicBezTo>
                  <a:cubicBezTo>
                    <a:pt x="85" y="180"/>
                    <a:pt x="83" y="182"/>
                    <a:pt x="95" y="155"/>
                  </a:cubicBezTo>
                  <a:cubicBezTo>
                    <a:pt x="107" y="128"/>
                    <a:pt x="119" y="103"/>
                    <a:pt x="138" y="93"/>
                  </a:cubicBezTo>
                  <a:cubicBezTo>
                    <a:pt x="157" y="84"/>
                    <a:pt x="163" y="89"/>
                    <a:pt x="171" y="72"/>
                  </a:cubicBezTo>
                  <a:cubicBezTo>
                    <a:pt x="179" y="56"/>
                    <a:pt x="185" y="48"/>
                    <a:pt x="188" y="37"/>
                  </a:cubicBezTo>
                  <a:cubicBezTo>
                    <a:pt x="190" y="27"/>
                    <a:pt x="184" y="13"/>
                    <a:pt x="176" y="0"/>
                  </a:cubicBezTo>
                  <a:cubicBezTo>
                    <a:pt x="183" y="19"/>
                    <a:pt x="178" y="34"/>
                    <a:pt x="158" y="55"/>
                  </a:cubicBezTo>
                  <a:cubicBezTo>
                    <a:pt x="138" y="76"/>
                    <a:pt x="108" y="72"/>
                    <a:pt x="90" y="96"/>
                  </a:cubicBezTo>
                  <a:cubicBezTo>
                    <a:pt x="72" y="121"/>
                    <a:pt x="72" y="167"/>
                    <a:pt x="56" y="200"/>
                  </a:cubicBezTo>
                  <a:cubicBezTo>
                    <a:pt x="40" y="234"/>
                    <a:pt x="13" y="259"/>
                    <a:pt x="0" y="256"/>
                  </a:cubicBezTo>
                  <a:close/>
                </a:path>
              </a:pathLst>
            </a:custGeom>
            <a:solidFill>
              <a:srgbClr val="DAA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43">
              <a:extLst>
                <a:ext uri="{FF2B5EF4-FFF2-40B4-BE49-F238E27FC236}">
                  <a16:creationId xmlns:a16="http://schemas.microsoft.com/office/drawing/2014/main" id="{B102F12B-9DF6-4F78-B224-45EA3A3D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2022"/>
              <a:ext cx="188" cy="379"/>
            </a:xfrm>
            <a:custGeom>
              <a:avLst/>
              <a:gdLst>
                <a:gd name="T0" fmla="*/ 291 w 84"/>
                <a:gd name="T1" fmla="*/ 353 h 159"/>
                <a:gd name="T2" fmla="*/ 255 w 84"/>
                <a:gd name="T3" fmla="*/ 625 h 159"/>
                <a:gd name="T4" fmla="*/ 101 w 84"/>
                <a:gd name="T5" fmla="*/ 772 h 159"/>
                <a:gd name="T6" fmla="*/ 181 w 84"/>
                <a:gd name="T7" fmla="*/ 949 h 159"/>
                <a:gd name="T8" fmla="*/ 190 w 84"/>
                <a:gd name="T9" fmla="*/ 1194 h 159"/>
                <a:gd name="T10" fmla="*/ 9 w 84"/>
                <a:gd name="T11" fmla="*/ 1635 h 159"/>
                <a:gd name="T12" fmla="*/ 300 w 84"/>
                <a:gd name="T13" fmla="*/ 2152 h 159"/>
                <a:gd name="T14" fmla="*/ 280 w 84"/>
                <a:gd name="T15" fmla="*/ 1506 h 159"/>
                <a:gd name="T16" fmla="*/ 372 w 84"/>
                <a:gd name="T17" fmla="*/ 891 h 159"/>
                <a:gd name="T18" fmla="*/ 627 w 84"/>
                <a:gd name="T19" fmla="*/ 460 h 159"/>
                <a:gd name="T20" fmla="*/ 942 w 84"/>
                <a:gd name="T21" fmla="*/ 29 h 159"/>
                <a:gd name="T22" fmla="*/ 392 w 84"/>
                <a:gd name="T23" fmla="*/ 284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59">
                  <a:moveTo>
                    <a:pt x="26" y="26"/>
                  </a:moveTo>
                  <a:cubicBezTo>
                    <a:pt x="28" y="33"/>
                    <a:pt x="27" y="40"/>
                    <a:pt x="23" y="46"/>
                  </a:cubicBezTo>
                  <a:cubicBezTo>
                    <a:pt x="20" y="49"/>
                    <a:pt x="10" y="53"/>
                    <a:pt x="9" y="57"/>
                  </a:cubicBezTo>
                  <a:cubicBezTo>
                    <a:pt x="8" y="63"/>
                    <a:pt x="14" y="65"/>
                    <a:pt x="16" y="70"/>
                  </a:cubicBezTo>
                  <a:cubicBezTo>
                    <a:pt x="18" y="75"/>
                    <a:pt x="18" y="83"/>
                    <a:pt x="17" y="88"/>
                  </a:cubicBezTo>
                  <a:cubicBezTo>
                    <a:pt x="13" y="100"/>
                    <a:pt x="1" y="108"/>
                    <a:pt x="1" y="121"/>
                  </a:cubicBezTo>
                  <a:cubicBezTo>
                    <a:pt x="0" y="138"/>
                    <a:pt x="15" y="151"/>
                    <a:pt x="27" y="159"/>
                  </a:cubicBezTo>
                  <a:cubicBezTo>
                    <a:pt x="20" y="141"/>
                    <a:pt x="17" y="129"/>
                    <a:pt x="25" y="111"/>
                  </a:cubicBezTo>
                  <a:cubicBezTo>
                    <a:pt x="33" y="95"/>
                    <a:pt x="32" y="84"/>
                    <a:pt x="33" y="66"/>
                  </a:cubicBezTo>
                  <a:cubicBezTo>
                    <a:pt x="34" y="48"/>
                    <a:pt x="44" y="46"/>
                    <a:pt x="56" y="34"/>
                  </a:cubicBezTo>
                  <a:cubicBezTo>
                    <a:pt x="68" y="21"/>
                    <a:pt x="67" y="10"/>
                    <a:pt x="84" y="2"/>
                  </a:cubicBezTo>
                  <a:cubicBezTo>
                    <a:pt x="69" y="0"/>
                    <a:pt x="46" y="12"/>
                    <a:pt x="35" y="21"/>
                  </a:cubicBezTo>
                </a:path>
              </a:pathLst>
            </a:custGeom>
            <a:solidFill>
              <a:srgbClr val="FD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44">
              <a:extLst>
                <a:ext uri="{FF2B5EF4-FFF2-40B4-BE49-F238E27FC236}">
                  <a16:creationId xmlns:a16="http://schemas.microsoft.com/office/drawing/2014/main" id="{DC6121D7-7220-4E38-8B09-0313D1AC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239"/>
              <a:ext cx="51" cy="105"/>
            </a:xfrm>
            <a:custGeom>
              <a:avLst/>
              <a:gdLst>
                <a:gd name="T0" fmla="*/ 242 w 23"/>
                <a:gd name="T1" fmla="*/ 0 h 44"/>
                <a:gd name="T2" fmla="*/ 173 w 23"/>
                <a:gd name="T3" fmla="*/ 599 h 44"/>
                <a:gd name="T4" fmla="*/ 206 w 23"/>
                <a:gd name="T5" fmla="*/ 325 h 44"/>
                <a:gd name="T6" fmla="*/ 251 w 23"/>
                <a:gd name="T7" fmla="*/ 4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2" y="0"/>
                  </a:moveTo>
                  <a:cubicBezTo>
                    <a:pt x="14" y="15"/>
                    <a:pt x="0" y="28"/>
                    <a:pt x="16" y="44"/>
                  </a:cubicBezTo>
                  <a:cubicBezTo>
                    <a:pt x="12" y="34"/>
                    <a:pt x="16" y="32"/>
                    <a:pt x="19" y="24"/>
                  </a:cubicBezTo>
                  <a:cubicBezTo>
                    <a:pt x="22" y="17"/>
                    <a:pt x="20" y="9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45">
              <a:extLst>
                <a:ext uri="{FF2B5EF4-FFF2-40B4-BE49-F238E27FC236}">
                  <a16:creationId xmlns:a16="http://schemas.microsoft.com/office/drawing/2014/main" id="{2B5D2DE5-B443-4F35-8CC6-12F8B4BE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215"/>
              <a:ext cx="20" cy="17"/>
            </a:xfrm>
            <a:custGeom>
              <a:avLst/>
              <a:gdLst>
                <a:gd name="T0" fmla="*/ 9 w 9"/>
                <a:gd name="T1" fmla="*/ 12 h 7"/>
                <a:gd name="T2" fmla="*/ 9 w 9"/>
                <a:gd name="T3" fmla="*/ 100 h 7"/>
                <a:gd name="T4" fmla="*/ 2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7" y="6"/>
                    <a:pt x="9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46">
              <a:extLst>
                <a:ext uri="{FF2B5EF4-FFF2-40B4-BE49-F238E27FC236}">
                  <a16:creationId xmlns:a16="http://schemas.microsoft.com/office/drawing/2014/main" id="{522857D4-3CBC-4034-85C4-FE40ED2E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053"/>
              <a:ext cx="81" cy="67"/>
            </a:xfrm>
            <a:custGeom>
              <a:avLst/>
              <a:gdLst>
                <a:gd name="T0" fmla="*/ 227 w 36"/>
                <a:gd name="T1" fmla="*/ 57 h 28"/>
                <a:gd name="T2" fmla="*/ 173 w 36"/>
                <a:gd name="T3" fmla="*/ 258 h 28"/>
                <a:gd name="T4" fmla="*/ 299 w 36"/>
                <a:gd name="T5" fmla="*/ 108 h 28"/>
                <a:gd name="T6" fmla="*/ 376 w 3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20" y="4"/>
                  </a:moveTo>
                  <a:cubicBezTo>
                    <a:pt x="12" y="8"/>
                    <a:pt x="0" y="28"/>
                    <a:pt x="15" y="19"/>
                  </a:cubicBezTo>
                  <a:cubicBezTo>
                    <a:pt x="18" y="17"/>
                    <a:pt x="23" y="11"/>
                    <a:pt x="26" y="8"/>
                  </a:cubicBezTo>
                  <a:cubicBezTo>
                    <a:pt x="29" y="5"/>
                    <a:pt x="36" y="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47">
              <a:extLst>
                <a:ext uri="{FF2B5EF4-FFF2-40B4-BE49-F238E27FC236}">
                  <a16:creationId xmlns:a16="http://schemas.microsoft.com/office/drawing/2014/main" id="{84803FBB-EAFC-41B9-8112-8C788E564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039"/>
              <a:ext cx="9" cy="14"/>
            </a:xfrm>
            <a:custGeom>
              <a:avLst/>
              <a:gdLst>
                <a:gd name="T0" fmla="*/ 11 w 4"/>
                <a:gd name="T1" fmla="*/ 12 h 6"/>
                <a:gd name="T2" fmla="*/ 0 w 4"/>
                <a:gd name="T3" fmla="*/ 77 h 6"/>
                <a:gd name="T4" fmla="*/ 45 w 4"/>
                <a:gd name="T5" fmla="*/ 0 h 6"/>
                <a:gd name="T6" fmla="*/ 25 w 4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3" y="4"/>
                    <a:pt x="3" y="3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48">
              <a:extLst>
                <a:ext uri="{FF2B5EF4-FFF2-40B4-BE49-F238E27FC236}">
                  <a16:creationId xmlns:a16="http://schemas.microsoft.com/office/drawing/2014/main" id="{78178C09-43C3-4CBD-BAD2-1605A552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203"/>
              <a:ext cx="255" cy="396"/>
            </a:xfrm>
            <a:custGeom>
              <a:avLst/>
              <a:gdLst>
                <a:gd name="T0" fmla="*/ 0 w 114"/>
                <a:gd name="T1" fmla="*/ 2254 h 166"/>
                <a:gd name="T2" fmla="*/ 470 w 114"/>
                <a:gd name="T3" fmla="*/ 978 h 166"/>
                <a:gd name="T4" fmla="*/ 915 w 114"/>
                <a:gd name="T5" fmla="*/ 518 h 166"/>
                <a:gd name="T6" fmla="*/ 1275 w 114"/>
                <a:gd name="T7" fmla="*/ 0 h 166"/>
                <a:gd name="T8" fmla="*/ 850 w 114"/>
                <a:gd name="T9" fmla="*/ 422 h 166"/>
                <a:gd name="T10" fmla="*/ 360 w 114"/>
                <a:gd name="T11" fmla="*/ 1019 h 166"/>
                <a:gd name="T12" fmla="*/ 0 w 114"/>
                <a:gd name="T13" fmla="*/ 2254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6">
                  <a:moveTo>
                    <a:pt x="0" y="166"/>
                  </a:moveTo>
                  <a:cubicBezTo>
                    <a:pt x="11" y="150"/>
                    <a:pt x="28" y="96"/>
                    <a:pt x="42" y="72"/>
                  </a:cubicBezTo>
                  <a:cubicBezTo>
                    <a:pt x="57" y="48"/>
                    <a:pt x="65" y="46"/>
                    <a:pt x="82" y="38"/>
                  </a:cubicBezTo>
                  <a:cubicBezTo>
                    <a:pt x="100" y="31"/>
                    <a:pt x="110" y="11"/>
                    <a:pt x="114" y="0"/>
                  </a:cubicBezTo>
                  <a:cubicBezTo>
                    <a:pt x="106" y="16"/>
                    <a:pt x="96" y="23"/>
                    <a:pt x="76" y="31"/>
                  </a:cubicBezTo>
                  <a:cubicBezTo>
                    <a:pt x="56" y="38"/>
                    <a:pt x="42" y="46"/>
                    <a:pt x="32" y="75"/>
                  </a:cubicBezTo>
                  <a:cubicBezTo>
                    <a:pt x="22" y="103"/>
                    <a:pt x="0" y="166"/>
                    <a:pt x="0" y="166"/>
                  </a:cubicBezTo>
                  <a:close/>
                </a:path>
              </a:pathLst>
            </a:custGeom>
            <a:solidFill>
              <a:srgbClr val="C79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49">
              <a:extLst>
                <a:ext uri="{FF2B5EF4-FFF2-40B4-BE49-F238E27FC236}">
                  <a16:creationId xmlns:a16="http://schemas.microsoft.com/office/drawing/2014/main" id="{9B691427-1012-42B6-8089-BEC054EB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908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25 w 334"/>
                <a:gd name="T7" fmla="*/ 703 h 343"/>
                <a:gd name="T8" fmla="*/ 470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20 w 334"/>
                <a:gd name="T15" fmla="*/ 2151 h 343"/>
                <a:gd name="T16" fmla="*/ 461 w 334"/>
                <a:gd name="T17" fmla="*/ 2961 h 343"/>
                <a:gd name="T18" fmla="*/ 841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57 w 334"/>
                <a:gd name="T31" fmla="*/ 1124 h 343"/>
                <a:gd name="T32" fmla="*/ 3301 w 334"/>
                <a:gd name="T33" fmla="*/ 341 h 343"/>
                <a:gd name="T34" fmla="*/ 2876 w 334"/>
                <a:gd name="T35" fmla="*/ 448 h 343"/>
                <a:gd name="T36" fmla="*/ 2630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8" y="52"/>
                  </a:cubicBezTo>
                  <a:cubicBezTo>
                    <a:pt x="32" y="62"/>
                    <a:pt x="48" y="72"/>
                    <a:pt x="42" y="79"/>
                  </a:cubicBezTo>
                  <a:cubicBezTo>
                    <a:pt x="37" y="85"/>
                    <a:pt x="20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2" y="159"/>
                  </a:cubicBezTo>
                  <a:cubicBezTo>
                    <a:pt x="4" y="185"/>
                    <a:pt x="23" y="201"/>
                    <a:pt x="41" y="219"/>
                  </a:cubicBezTo>
                  <a:cubicBezTo>
                    <a:pt x="57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7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7" y="83"/>
                  </a:cubicBezTo>
                  <a:cubicBezTo>
                    <a:pt x="310" y="59"/>
                    <a:pt x="305" y="26"/>
                    <a:pt x="295" y="25"/>
                  </a:cubicBezTo>
                  <a:cubicBezTo>
                    <a:pt x="285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5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1" name="Group 50">
            <a:extLst>
              <a:ext uri="{FF2B5EF4-FFF2-40B4-BE49-F238E27FC236}">
                <a16:creationId xmlns:a16="http://schemas.microsoft.com/office/drawing/2014/main" id="{08882A37-76AE-4DC1-9742-2B0071B236AA}"/>
              </a:ext>
            </a:extLst>
          </p:cNvPr>
          <p:cNvGrpSpPr>
            <a:grpSpLocks/>
          </p:cNvGrpSpPr>
          <p:nvPr/>
        </p:nvGrpSpPr>
        <p:grpSpPr bwMode="auto">
          <a:xfrm>
            <a:off x="4525963" y="3087688"/>
            <a:ext cx="1185862" cy="1296987"/>
            <a:chOff x="1891" y="1897"/>
            <a:chExt cx="747" cy="817"/>
          </a:xfrm>
        </p:grpSpPr>
        <p:sp>
          <p:nvSpPr>
            <p:cNvPr id="36938" name="Freeform 51">
              <a:extLst>
                <a:ext uri="{FF2B5EF4-FFF2-40B4-BE49-F238E27FC236}">
                  <a16:creationId xmlns:a16="http://schemas.microsoft.com/office/drawing/2014/main" id="{EC538C83-00B0-4920-B116-4B6F2137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97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16 w 334"/>
                <a:gd name="T7" fmla="*/ 703 h 343"/>
                <a:gd name="T8" fmla="*/ 461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9 w 334"/>
                <a:gd name="T15" fmla="*/ 2151 h 343"/>
                <a:gd name="T16" fmla="*/ 461 w 334"/>
                <a:gd name="T17" fmla="*/ 2961 h 343"/>
                <a:gd name="T18" fmla="*/ 841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46 w 334"/>
                <a:gd name="T31" fmla="*/ 1124 h 343"/>
                <a:gd name="T32" fmla="*/ 3301 w 334"/>
                <a:gd name="T33" fmla="*/ 341 h 343"/>
                <a:gd name="T34" fmla="*/ 2876 w 334"/>
                <a:gd name="T35" fmla="*/ 448 h 343"/>
                <a:gd name="T36" fmla="*/ 2630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7" y="52"/>
                  </a:cubicBezTo>
                  <a:cubicBezTo>
                    <a:pt x="32" y="62"/>
                    <a:pt x="48" y="72"/>
                    <a:pt x="41" y="79"/>
                  </a:cubicBezTo>
                  <a:cubicBezTo>
                    <a:pt x="37" y="85"/>
                    <a:pt x="19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1" y="159"/>
                  </a:cubicBezTo>
                  <a:cubicBezTo>
                    <a:pt x="3" y="185"/>
                    <a:pt x="23" y="201"/>
                    <a:pt x="41" y="219"/>
                  </a:cubicBezTo>
                  <a:cubicBezTo>
                    <a:pt x="57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6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6" y="83"/>
                  </a:cubicBezTo>
                  <a:cubicBezTo>
                    <a:pt x="309" y="59"/>
                    <a:pt x="305" y="26"/>
                    <a:pt x="295" y="25"/>
                  </a:cubicBezTo>
                  <a:cubicBezTo>
                    <a:pt x="285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5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solidFill>
              <a:srgbClr val="8FA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52">
              <a:extLst>
                <a:ext uri="{FF2B5EF4-FFF2-40B4-BE49-F238E27FC236}">
                  <a16:creationId xmlns:a16="http://schemas.microsoft.com/office/drawing/2014/main" id="{22D70084-6F99-490B-8916-D46114344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920"/>
              <a:ext cx="533" cy="751"/>
            </a:xfrm>
            <a:custGeom>
              <a:avLst/>
              <a:gdLst>
                <a:gd name="T0" fmla="*/ 2493 w 238"/>
                <a:gd name="T1" fmla="*/ 29 h 315"/>
                <a:gd name="T2" fmla="*/ 2166 w 238"/>
                <a:gd name="T3" fmla="*/ 246 h 315"/>
                <a:gd name="T4" fmla="*/ 1651 w 238"/>
                <a:gd name="T5" fmla="*/ 393 h 315"/>
                <a:gd name="T6" fmla="*/ 833 w 238"/>
                <a:gd name="T7" fmla="*/ 312 h 315"/>
                <a:gd name="T8" fmla="*/ 752 w 238"/>
                <a:gd name="T9" fmla="*/ 608 h 315"/>
                <a:gd name="T10" fmla="*/ 405 w 238"/>
                <a:gd name="T11" fmla="*/ 677 h 315"/>
                <a:gd name="T12" fmla="*/ 437 w 238"/>
                <a:gd name="T13" fmla="*/ 1018 h 315"/>
                <a:gd name="T14" fmla="*/ 155 w 238"/>
                <a:gd name="T15" fmla="*/ 1178 h 315"/>
                <a:gd name="T16" fmla="*/ 347 w 238"/>
                <a:gd name="T17" fmla="*/ 1574 h 315"/>
                <a:gd name="T18" fmla="*/ 20 w 238"/>
                <a:gd name="T19" fmla="*/ 2036 h 315"/>
                <a:gd name="T20" fmla="*/ 437 w 238"/>
                <a:gd name="T21" fmla="*/ 2792 h 315"/>
                <a:gd name="T22" fmla="*/ 788 w 238"/>
                <a:gd name="T23" fmla="*/ 3416 h 315"/>
                <a:gd name="T24" fmla="*/ 1214 w 238"/>
                <a:gd name="T25" fmla="*/ 4213 h 315"/>
                <a:gd name="T26" fmla="*/ 1324 w 238"/>
                <a:gd name="T27" fmla="*/ 4268 h 315"/>
                <a:gd name="T28" fmla="*/ 862 w 238"/>
                <a:gd name="T29" fmla="*/ 3035 h 315"/>
                <a:gd name="T30" fmla="*/ 598 w 238"/>
                <a:gd name="T31" fmla="*/ 2320 h 315"/>
                <a:gd name="T32" fmla="*/ 777 w 238"/>
                <a:gd name="T33" fmla="*/ 1841 h 315"/>
                <a:gd name="T34" fmla="*/ 842 w 238"/>
                <a:gd name="T35" fmla="*/ 1302 h 315"/>
                <a:gd name="T36" fmla="*/ 1097 w 238"/>
                <a:gd name="T37" fmla="*/ 908 h 315"/>
                <a:gd name="T38" fmla="*/ 1234 w 238"/>
                <a:gd name="T39" fmla="*/ 637 h 315"/>
                <a:gd name="T40" fmla="*/ 1921 w 238"/>
                <a:gd name="T41" fmla="*/ 567 h 315"/>
                <a:gd name="T42" fmla="*/ 2674 w 238"/>
                <a:gd name="T43" fmla="*/ 381 h 315"/>
                <a:gd name="T44" fmla="*/ 2493 w 238"/>
                <a:gd name="T45" fmla="*/ 29 h 3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8" h="315">
                  <a:moveTo>
                    <a:pt x="222" y="2"/>
                  </a:moveTo>
                  <a:cubicBezTo>
                    <a:pt x="212" y="0"/>
                    <a:pt x="202" y="9"/>
                    <a:pt x="193" y="18"/>
                  </a:cubicBezTo>
                  <a:cubicBezTo>
                    <a:pt x="180" y="30"/>
                    <a:pt x="157" y="32"/>
                    <a:pt x="147" y="29"/>
                  </a:cubicBezTo>
                  <a:cubicBezTo>
                    <a:pt x="119" y="22"/>
                    <a:pt x="81" y="18"/>
                    <a:pt x="74" y="23"/>
                  </a:cubicBezTo>
                  <a:cubicBezTo>
                    <a:pt x="64" y="31"/>
                    <a:pt x="75" y="37"/>
                    <a:pt x="67" y="45"/>
                  </a:cubicBezTo>
                  <a:cubicBezTo>
                    <a:pt x="59" y="53"/>
                    <a:pt x="39" y="43"/>
                    <a:pt x="36" y="50"/>
                  </a:cubicBezTo>
                  <a:cubicBezTo>
                    <a:pt x="31" y="60"/>
                    <a:pt x="45" y="69"/>
                    <a:pt x="39" y="75"/>
                  </a:cubicBezTo>
                  <a:cubicBezTo>
                    <a:pt x="35" y="81"/>
                    <a:pt x="18" y="79"/>
                    <a:pt x="14" y="87"/>
                  </a:cubicBezTo>
                  <a:cubicBezTo>
                    <a:pt x="10" y="95"/>
                    <a:pt x="32" y="108"/>
                    <a:pt x="31" y="116"/>
                  </a:cubicBezTo>
                  <a:cubicBezTo>
                    <a:pt x="29" y="133"/>
                    <a:pt x="0" y="128"/>
                    <a:pt x="2" y="150"/>
                  </a:cubicBezTo>
                  <a:cubicBezTo>
                    <a:pt x="4" y="174"/>
                    <a:pt x="22" y="189"/>
                    <a:pt x="39" y="206"/>
                  </a:cubicBezTo>
                  <a:cubicBezTo>
                    <a:pt x="53" y="220"/>
                    <a:pt x="65" y="231"/>
                    <a:pt x="70" y="252"/>
                  </a:cubicBezTo>
                  <a:cubicBezTo>
                    <a:pt x="77" y="275"/>
                    <a:pt x="83" y="300"/>
                    <a:pt x="108" y="311"/>
                  </a:cubicBezTo>
                  <a:cubicBezTo>
                    <a:pt x="111" y="312"/>
                    <a:pt x="115" y="314"/>
                    <a:pt x="118" y="315"/>
                  </a:cubicBezTo>
                  <a:cubicBezTo>
                    <a:pt x="77" y="284"/>
                    <a:pt x="86" y="243"/>
                    <a:pt x="77" y="224"/>
                  </a:cubicBezTo>
                  <a:cubicBezTo>
                    <a:pt x="68" y="208"/>
                    <a:pt x="52" y="192"/>
                    <a:pt x="53" y="171"/>
                  </a:cubicBezTo>
                  <a:cubicBezTo>
                    <a:pt x="54" y="156"/>
                    <a:pt x="63" y="150"/>
                    <a:pt x="69" y="136"/>
                  </a:cubicBezTo>
                  <a:cubicBezTo>
                    <a:pt x="74" y="121"/>
                    <a:pt x="70" y="101"/>
                    <a:pt x="75" y="96"/>
                  </a:cubicBezTo>
                  <a:cubicBezTo>
                    <a:pt x="81" y="89"/>
                    <a:pt x="91" y="75"/>
                    <a:pt x="98" y="67"/>
                  </a:cubicBezTo>
                  <a:cubicBezTo>
                    <a:pt x="106" y="59"/>
                    <a:pt x="101" y="54"/>
                    <a:pt x="110" y="47"/>
                  </a:cubicBezTo>
                  <a:cubicBezTo>
                    <a:pt x="117" y="41"/>
                    <a:pt x="143" y="50"/>
                    <a:pt x="171" y="42"/>
                  </a:cubicBezTo>
                  <a:cubicBezTo>
                    <a:pt x="201" y="34"/>
                    <a:pt x="218" y="4"/>
                    <a:pt x="238" y="28"/>
                  </a:cubicBezTo>
                  <a:cubicBezTo>
                    <a:pt x="229" y="21"/>
                    <a:pt x="231" y="4"/>
                    <a:pt x="222" y="2"/>
                  </a:cubicBezTo>
                  <a:close/>
                </a:path>
              </a:pathLst>
            </a:custGeom>
            <a:solidFill>
              <a:srgbClr val="BEC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53">
              <a:extLst>
                <a:ext uri="{FF2B5EF4-FFF2-40B4-BE49-F238E27FC236}">
                  <a16:creationId xmlns:a16="http://schemas.microsoft.com/office/drawing/2014/main" id="{25C0C0E9-4272-466D-B09A-A1EA3F2B7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073"/>
              <a:ext cx="425" cy="617"/>
            </a:xfrm>
            <a:custGeom>
              <a:avLst/>
              <a:gdLst>
                <a:gd name="T0" fmla="*/ 0 w 190"/>
                <a:gd name="T1" fmla="*/ 3461 h 259"/>
                <a:gd name="T2" fmla="*/ 796 w 190"/>
                <a:gd name="T3" fmla="*/ 2878 h 259"/>
                <a:gd name="T4" fmla="*/ 1065 w 190"/>
                <a:gd name="T5" fmla="*/ 2094 h 259"/>
                <a:gd name="T6" fmla="*/ 1546 w 190"/>
                <a:gd name="T7" fmla="*/ 1260 h 259"/>
                <a:gd name="T8" fmla="*/ 1917 w 190"/>
                <a:gd name="T9" fmla="*/ 977 h 259"/>
                <a:gd name="T10" fmla="*/ 2107 w 190"/>
                <a:gd name="T11" fmla="*/ 500 h 259"/>
                <a:gd name="T12" fmla="*/ 1971 w 190"/>
                <a:gd name="T13" fmla="*/ 0 h 259"/>
                <a:gd name="T14" fmla="*/ 1767 w 190"/>
                <a:gd name="T15" fmla="*/ 743 h 259"/>
                <a:gd name="T16" fmla="*/ 1007 w 190"/>
                <a:gd name="T17" fmla="*/ 1301 h 259"/>
                <a:gd name="T18" fmla="*/ 626 w 190"/>
                <a:gd name="T19" fmla="*/ 2701 h 259"/>
                <a:gd name="T20" fmla="*/ 0 w 190"/>
                <a:gd name="T21" fmla="*/ 3461 h 2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259">
                  <a:moveTo>
                    <a:pt x="0" y="256"/>
                  </a:moveTo>
                  <a:cubicBezTo>
                    <a:pt x="20" y="258"/>
                    <a:pt x="56" y="246"/>
                    <a:pt x="71" y="213"/>
                  </a:cubicBezTo>
                  <a:cubicBezTo>
                    <a:pt x="85" y="180"/>
                    <a:pt x="83" y="182"/>
                    <a:pt x="95" y="155"/>
                  </a:cubicBezTo>
                  <a:cubicBezTo>
                    <a:pt x="107" y="128"/>
                    <a:pt x="119" y="103"/>
                    <a:pt x="138" y="93"/>
                  </a:cubicBezTo>
                  <a:cubicBezTo>
                    <a:pt x="157" y="84"/>
                    <a:pt x="163" y="89"/>
                    <a:pt x="171" y="72"/>
                  </a:cubicBezTo>
                  <a:cubicBezTo>
                    <a:pt x="179" y="56"/>
                    <a:pt x="185" y="48"/>
                    <a:pt x="188" y="37"/>
                  </a:cubicBezTo>
                  <a:cubicBezTo>
                    <a:pt x="190" y="27"/>
                    <a:pt x="184" y="13"/>
                    <a:pt x="176" y="0"/>
                  </a:cubicBezTo>
                  <a:cubicBezTo>
                    <a:pt x="183" y="19"/>
                    <a:pt x="178" y="34"/>
                    <a:pt x="158" y="55"/>
                  </a:cubicBezTo>
                  <a:cubicBezTo>
                    <a:pt x="138" y="76"/>
                    <a:pt x="108" y="72"/>
                    <a:pt x="90" y="96"/>
                  </a:cubicBezTo>
                  <a:cubicBezTo>
                    <a:pt x="72" y="121"/>
                    <a:pt x="72" y="167"/>
                    <a:pt x="56" y="200"/>
                  </a:cubicBezTo>
                  <a:cubicBezTo>
                    <a:pt x="40" y="234"/>
                    <a:pt x="13" y="259"/>
                    <a:pt x="0" y="256"/>
                  </a:cubicBezTo>
                  <a:close/>
                </a:path>
              </a:pathLst>
            </a:custGeom>
            <a:solidFill>
              <a:srgbClr val="5E94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54">
              <a:extLst>
                <a:ext uri="{FF2B5EF4-FFF2-40B4-BE49-F238E27FC236}">
                  <a16:creationId xmlns:a16="http://schemas.microsoft.com/office/drawing/2014/main" id="{21930964-3886-4613-93B1-3F04B9F6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011"/>
              <a:ext cx="188" cy="379"/>
            </a:xfrm>
            <a:custGeom>
              <a:avLst/>
              <a:gdLst>
                <a:gd name="T0" fmla="*/ 291 w 84"/>
                <a:gd name="T1" fmla="*/ 353 h 159"/>
                <a:gd name="T2" fmla="*/ 255 w 84"/>
                <a:gd name="T3" fmla="*/ 625 h 159"/>
                <a:gd name="T4" fmla="*/ 101 w 84"/>
                <a:gd name="T5" fmla="*/ 772 h 159"/>
                <a:gd name="T6" fmla="*/ 181 w 84"/>
                <a:gd name="T7" fmla="*/ 949 h 159"/>
                <a:gd name="T8" fmla="*/ 181 w 84"/>
                <a:gd name="T9" fmla="*/ 1194 h 159"/>
                <a:gd name="T10" fmla="*/ 0 w 84"/>
                <a:gd name="T11" fmla="*/ 1635 h 159"/>
                <a:gd name="T12" fmla="*/ 300 w 84"/>
                <a:gd name="T13" fmla="*/ 2152 h 159"/>
                <a:gd name="T14" fmla="*/ 280 w 84"/>
                <a:gd name="T15" fmla="*/ 1506 h 159"/>
                <a:gd name="T16" fmla="*/ 372 w 84"/>
                <a:gd name="T17" fmla="*/ 891 h 159"/>
                <a:gd name="T18" fmla="*/ 615 w 84"/>
                <a:gd name="T19" fmla="*/ 460 h 159"/>
                <a:gd name="T20" fmla="*/ 942 w 84"/>
                <a:gd name="T21" fmla="*/ 29 h 159"/>
                <a:gd name="T22" fmla="*/ 392 w 84"/>
                <a:gd name="T23" fmla="*/ 284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59">
                  <a:moveTo>
                    <a:pt x="26" y="26"/>
                  </a:moveTo>
                  <a:cubicBezTo>
                    <a:pt x="28" y="33"/>
                    <a:pt x="27" y="40"/>
                    <a:pt x="23" y="46"/>
                  </a:cubicBezTo>
                  <a:cubicBezTo>
                    <a:pt x="20" y="49"/>
                    <a:pt x="10" y="53"/>
                    <a:pt x="9" y="57"/>
                  </a:cubicBezTo>
                  <a:cubicBezTo>
                    <a:pt x="7" y="63"/>
                    <a:pt x="14" y="65"/>
                    <a:pt x="16" y="70"/>
                  </a:cubicBezTo>
                  <a:cubicBezTo>
                    <a:pt x="18" y="75"/>
                    <a:pt x="18" y="83"/>
                    <a:pt x="16" y="88"/>
                  </a:cubicBezTo>
                  <a:cubicBezTo>
                    <a:pt x="13" y="100"/>
                    <a:pt x="1" y="108"/>
                    <a:pt x="0" y="121"/>
                  </a:cubicBezTo>
                  <a:cubicBezTo>
                    <a:pt x="0" y="138"/>
                    <a:pt x="14" y="151"/>
                    <a:pt x="27" y="159"/>
                  </a:cubicBezTo>
                  <a:cubicBezTo>
                    <a:pt x="20" y="141"/>
                    <a:pt x="17" y="129"/>
                    <a:pt x="25" y="111"/>
                  </a:cubicBezTo>
                  <a:cubicBezTo>
                    <a:pt x="33" y="95"/>
                    <a:pt x="32" y="84"/>
                    <a:pt x="33" y="66"/>
                  </a:cubicBezTo>
                  <a:cubicBezTo>
                    <a:pt x="34" y="48"/>
                    <a:pt x="44" y="46"/>
                    <a:pt x="55" y="34"/>
                  </a:cubicBezTo>
                  <a:cubicBezTo>
                    <a:pt x="68" y="21"/>
                    <a:pt x="67" y="10"/>
                    <a:pt x="84" y="2"/>
                  </a:cubicBezTo>
                  <a:cubicBezTo>
                    <a:pt x="69" y="0"/>
                    <a:pt x="46" y="12"/>
                    <a:pt x="35" y="21"/>
                  </a:cubicBezTo>
                </a:path>
              </a:pathLst>
            </a:custGeom>
            <a:solidFill>
              <a:srgbClr val="E5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55">
              <a:extLst>
                <a:ext uri="{FF2B5EF4-FFF2-40B4-BE49-F238E27FC236}">
                  <a16:creationId xmlns:a16="http://schemas.microsoft.com/office/drawing/2014/main" id="{DC7EC2DD-24ED-400D-9FF8-F4CE1AAC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228"/>
              <a:ext cx="51" cy="105"/>
            </a:xfrm>
            <a:custGeom>
              <a:avLst/>
              <a:gdLst>
                <a:gd name="T0" fmla="*/ 242 w 23"/>
                <a:gd name="T1" fmla="*/ 0 h 44"/>
                <a:gd name="T2" fmla="*/ 173 w 23"/>
                <a:gd name="T3" fmla="*/ 599 h 44"/>
                <a:gd name="T4" fmla="*/ 206 w 23"/>
                <a:gd name="T5" fmla="*/ 325 h 44"/>
                <a:gd name="T6" fmla="*/ 251 w 23"/>
                <a:gd name="T7" fmla="*/ 4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2" y="0"/>
                  </a:moveTo>
                  <a:cubicBezTo>
                    <a:pt x="14" y="15"/>
                    <a:pt x="0" y="28"/>
                    <a:pt x="16" y="44"/>
                  </a:cubicBezTo>
                  <a:cubicBezTo>
                    <a:pt x="12" y="34"/>
                    <a:pt x="16" y="32"/>
                    <a:pt x="19" y="24"/>
                  </a:cubicBezTo>
                  <a:cubicBezTo>
                    <a:pt x="22" y="17"/>
                    <a:pt x="20" y="9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56">
              <a:extLst>
                <a:ext uri="{FF2B5EF4-FFF2-40B4-BE49-F238E27FC236}">
                  <a16:creationId xmlns:a16="http://schemas.microsoft.com/office/drawing/2014/main" id="{03EF042F-CBCC-4BC0-ADD6-BF60B3B4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204"/>
              <a:ext cx="20" cy="17"/>
            </a:xfrm>
            <a:custGeom>
              <a:avLst/>
              <a:gdLst>
                <a:gd name="T0" fmla="*/ 9 w 9"/>
                <a:gd name="T1" fmla="*/ 12 h 7"/>
                <a:gd name="T2" fmla="*/ 9 w 9"/>
                <a:gd name="T3" fmla="*/ 100 h 7"/>
                <a:gd name="T4" fmla="*/ 2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1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7" y="6"/>
                    <a:pt x="9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57">
              <a:extLst>
                <a:ext uri="{FF2B5EF4-FFF2-40B4-BE49-F238E27FC236}">
                  <a16:creationId xmlns:a16="http://schemas.microsoft.com/office/drawing/2014/main" id="{FB7F7EF4-0323-4C03-8B6F-BEE35D9A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042"/>
              <a:ext cx="81" cy="67"/>
            </a:xfrm>
            <a:custGeom>
              <a:avLst/>
              <a:gdLst>
                <a:gd name="T0" fmla="*/ 227 w 36"/>
                <a:gd name="T1" fmla="*/ 57 h 28"/>
                <a:gd name="T2" fmla="*/ 173 w 36"/>
                <a:gd name="T3" fmla="*/ 258 h 28"/>
                <a:gd name="T4" fmla="*/ 299 w 36"/>
                <a:gd name="T5" fmla="*/ 108 h 28"/>
                <a:gd name="T6" fmla="*/ 376 w 3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20" y="4"/>
                  </a:moveTo>
                  <a:cubicBezTo>
                    <a:pt x="12" y="8"/>
                    <a:pt x="0" y="28"/>
                    <a:pt x="15" y="19"/>
                  </a:cubicBezTo>
                  <a:cubicBezTo>
                    <a:pt x="18" y="17"/>
                    <a:pt x="23" y="11"/>
                    <a:pt x="26" y="8"/>
                  </a:cubicBezTo>
                  <a:cubicBezTo>
                    <a:pt x="29" y="5"/>
                    <a:pt x="36" y="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58">
              <a:extLst>
                <a:ext uri="{FF2B5EF4-FFF2-40B4-BE49-F238E27FC236}">
                  <a16:creationId xmlns:a16="http://schemas.microsoft.com/office/drawing/2014/main" id="{3D3C8583-AAF8-42C8-8B0E-2E975D880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028"/>
              <a:ext cx="9" cy="14"/>
            </a:xfrm>
            <a:custGeom>
              <a:avLst/>
              <a:gdLst>
                <a:gd name="T0" fmla="*/ 11 w 4"/>
                <a:gd name="T1" fmla="*/ 12 h 6"/>
                <a:gd name="T2" fmla="*/ 0 w 4"/>
                <a:gd name="T3" fmla="*/ 77 h 6"/>
                <a:gd name="T4" fmla="*/ 45 w 4"/>
                <a:gd name="T5" fmla="*/ 0 h 6"/>
                <a:gd name="T6" fmla="*/ 25 w 4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1" y="3"/>
                    <a:pt x="0" y="4"/>
                    <a:pt x="0" y="6"/>
                  </a:cubicBezTo>
                  <a:cubicBezTo>
                    <a:pt x="3" y="4"/>
                    <a:pt x="3" y="3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59">
              <a:extLst>
                <a:ext uri="{FF2B5EF4-FFF2-40B4-BE49-F238E27FC236}">
                  <a16:creationId xmlns:a16="http://schemas.microsoft.com/office/drawing/2014/main" id="{67FCAF5E-4905-44BB-910D-D7E41021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192"/>
              <a:ext cx="255" cy="396"/>
            </a:xfrm>
            <a:custGeom>
              <a:avLst/>
              <a:gdLst>
                <a:gd name="T0" fmla="*/ 0 w 114"/>
                <a:gd name="T1" fmla="*/ 2254 h 166"/>
                <a:gd name="T2" fmla="*/ 470 w 114"/>
                <a:gd name="T3" fmla="*/ 978 h 166"/>
                <a:gd name="T4" fmla="*/ 915 w 114"/>
                <a:gd name="T5" fmla="*/ 518 h 166"/>
                <a:gd name="T6" fmla="*/ 1275 w 114"/>
                <a:gd name="T7" fmla="*/ 0 h 166"/>
                <a:gd name="T8" fmla="*/ 850 w 114"/>
                <a:gd name="T9" fmla="*/ 422 h 166"/>
                <a:gd name="T10" fmla="*/ 360 w 114"/>
                <a:gd name="T11" fmla="*/ 1019 h 166"/>
                <a:gd name="T12" fmla="*/ 0 w 114"/>
                <a:gd name="T13" fmla="*/ 2254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6">
                  <a:moveTo>
                    <a:pt x="0" y="166"/>
                  </a:moveTo>
                  <a:cubicBezTo>
                    <a:pt x="11" y="150"/>
                    <a:pt x="28" y="96"/>
                    <a:pt x="42" y="72"/>
                  </a:cubicBezTo>
                  <a:cubicBezTo>
                    <a:pt x="57" y="48"/>
                    <a:pt x="64" y="46"/>
                    <a:pt x="82" y="38"/>
                  </a:cubicBezTo>
                  <a:cubicBezTo>
                    <a:pt x="100" y="31"/>
                    <a:pt x="110" y="11"/>
                    <a:pt x="114" y="0"/>
                  </a:cubicBezTo>
                  <a:cubicBezTo>
                    <a:pt x="106" y="16"/>
                    <a:pt x="96" y="23"/>
                    <a:pt x="76" y="31"/>
                  </a:cubicBezTo>
                  <a:cubicBezTo>
                    <a:pt x="56" y="38"/>
                    <a:pt x="42" y="46"/>
                    <a:pt x="32" y="75"/>
                  </a:cubicBezTo>
                  <a:cubicBezTo>
                    <a:pt x="22" y="103"/>
                    <a:pt x="0" y="166"/>
                    <a:pt x="0" y="166"/>
                  </a:cubicBezTo>
                  <a:close/>
                </a:path>
              </a:pathLst>
            </a:custGeom>
            <a:solidFill>
              <a:srgbClr val="067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60">
              <a:extLst>
                <a:ext uri="{FF2B5EF4-FFF2-40B4-BE49-F238E27FC236}">
                  <a16:creationId xmlns:a16="http://schemas.microsoft.com/office/drawing/2014/main" id="{F63ADAF8-71AD-41F3-9EE3-03B1D4FC2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97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16 w 334"/>
                <a:gd name="T7" fmla="*/ 703 h 343"/>
                <a:gd name="T8" fmla="*/ 461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9 w 334"/>
                <a:gd name="T15" fmla="*/ 2151 h 343"/>
                <a:gd name="T16" fmla="*/ 461 w 334"/>
                <a:gd name="T17" fmla="*/ 2961 h 343"/>
                <a:gd name="T18" fmla="*/ 841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46 w 334"/>
                <a:gd name="T31" fmla="*/ 1124 h 343"/>
                <a:gd name="T32" fmla="*/ 3301 w 334"/>
                <a:gd name="T33" fmla="*/ 341 h 343"/>
                <a:gd name="T34" fmla="*/ 2876 w 334"/>
                <a:gd name="T35" fmla="*/ 448 h 343"/>
                <a:gd name="T36" fmla="*/ 2630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7" y="52"/>
                  </a:cubicBezTo>
                  <a:cubicBezTo>
                    <a:pt x="32" y="62"/>
                    <a:pt x="48" y="72"/>
                    <a:pt x="41" y="79"/>
                  </a:cubicBezTo>
                  <a:cubicBezTo>
                    <a:pt x="37" y="85"/>
                    <a:pt x="19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1" y="159"/>
                  </a:cubicBezTo>
                  <a:cubicBezTo>
                    <a:pt x="3" y="185"/>
                    <a:pt x="23" y="201"/>
                    <a:pt x="41" y="219"/>
                  </a:cubicBezTo>
                  <a:cubicBezTo>
                    <a:pt x="57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6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6" y="83"/>
                  </a:cubicBezTo>
                  <a:cubicBezTo>
                    <a:pt x="309" y="59"/>
                    <a:pt x="305" y="26"/>
                    <a:pt x="295" y="25"/>
                  </a:cubicBezTo>
                  <a:cubicBezTo>
                    <a:pt x="285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5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2" name="Group 61">
            <a:extLst>
              <a:ext uri="{FF2B5EF4-FFF2-40B4-BE49-F238E27FC236}">
                <a16:creationId xmlns:a16="http://schemas.microsoft.com/office/drawing/2014/main" id="{A5FF8B11-5500-401C-BB82-891B741D0F6A}"/>
              </a:ext>
            </a:extLst>
          </p:cNvPr>
          <p:cNvGrpSpPr>
            <a:grpSpLocks/>
          </p:cNvGrpSpPr>
          <p:nvPr/>
        </p:nvGrpSpPr>
        <p:grpSpPr bwMode="auto">
          <a:xfrm>
            <a:off x="6726238" y="3105150"/>
            <a:ext cx="1185862" cy="1296988"/>
            <a:chOff x="3277" y="1908"/>
            <a:chExt cx="747" cy="817"/>
          </a:xfrm>
        </p:grpSpPr>
        <p:sp>
          <p:nvSpPr>
            <p:cNvPr id="36928" name="Freeform 62">
              <a:extLst>
                <a:ext uri="{FF2B5EF4-FFF2-40B4-BE49-F238E27FC236}">
                  <a16:creationId xmlns:a16="http://schemas.microsoft.com/office/drawing/2014/main" id="{E85AC7E6-2ACD-4338-BF9C-C62F17BE2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908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16 w 334"/>
                <a:gd name="T7" fmla="*/ 703 h 343"/>
                <a:gd name="T8" fmla="*/ 461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9 w 334"/>
                <a:gd name="T15" fmla="*/ 2151 h 343"/>
                <a:gd name="T16" fmla="*/ 461 w 334"/>
                <a:gd name="T17" fmla="*/ 2961 h 343"/>
                <a:gd name="T18" fmla="*/ 830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46 w 334"/>
                <a:gd name="T31" fmla="*/ 1124 h 343"/>
                <a:gd name="T32" fmla="*/ 3292 w 334"/>
                <a:gd name="T33" fmla="*/ 341 h 343"/>
                <a:gd name="T34" fmla="*/ 2876 w 334"/>
                <a:gd name="T35" fmla="*/ 448 h 343"/>
                <a:gd name="T36" fmla="*/ 2617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7" y="52"/>
                  </a:cubicBezTo>
                  <a:cubicBezTo>
                    <a:pt x="32" y="62"/>
                    <a:pt x="48" y="72"/>
                    <a:pt x="41" y="79"/>
                  </a:cubicBezTo>
                  <a:cubicBezTo>
                    <a:pt x="37" y="85"/>
                    <a:pt x="19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1" y="159"/>
                  </a:cubicBezTo>
                  <a:cubicBezTo>
                    <a:pt x="3" y="185"/>
                    <a:pt x="22" y="201"/>
                    <a:pt x="41" y="219"/>
                  </a:cubicBezTo>
                  <a:cubicBezTo>
                    <a:pt x="57" y="235"/>
                    <a:pt x="69" y="247"/>
                    <a:pt x="74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6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6" y="83"/>
                  </a:cubicBezTo>
                  <a:cubicBezTo>
                    <a:pt x="309" y="59"/>
                    <a:pt x="304" y="26"/>
                    <a:pt x="294" y="25"/>
                  </a:cubicBezTo>
                  <a:cubicBezTo>
                    <a:pt x="284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4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solidFill>
              <a:srgbClr val="C5B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3">
              <a:extLst>
                <a:ext uri="{FF2B5EF4-FFF2-40B4-BE49-F238E27FC236}">
                  <a16:creationId xmlns:a16="http://schemas.microsoft.com/office/drawing/2014/main" id="{E4E0A2D1-E17D-4462-ABC3-C37E034D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931"/>
              <a:ext cx="533" cy="751"/>
            </a:xfrm>
            <a:custGeom>
              <a:avLst/>
              <a:gdLst>
                <a:gd name="T0" fmla="*/ 2493 w 238"/>
                <a:gd name="T1" fmla="*/ 29 h 315"/>
                <a:gd name="T2" fmla="*/ 2157 w 238"/>
                <a:gd name="T3" fmla="*/ 246 h 315"/>
                <a:gd name="T4" fmla="*/ 1651 w 238"/>
                <a:gd name="T5" fmla="*/ 393 h 315"/>
                <a:gd name="T6" fmla="*/ 817 w 238"/>
                <a:gd name="T7" fmla="*/ 312 h 315"/>
                <a:gd name="T8" fmla="*/ 752 w 238"/>
                <a:gd name="T9" fmla="*/ 608 h 315"/>
                <a:gd name="T10" fmla="*/ 405 w 238"/>
                <a:gd name="T11" fmla="*/ 677 h 315"/>
                <a:gd name="T12" fmla="*/ 437 w 238"/>
                <a:gd name="T13" fmla="*/ 1018 h 315"/>
                <a:gd name="T14" fmla="*/ 155 w 238"/>
                <a:gd name="T15" fmla="*/ 1178 h 315"/>
                <a:gd name="T16" fmla="*/ 347 w 238"/>
                <a:gd name="T17" fmla="*/ 1574 h 315"/>
                <a:gd name="T18" fmla="*/ 20 w 238"/>
                <a:gd name="T19" fmla="*/ 2036 h 315"/>
                <a:gd name="T20" fmla="*/ 437 w 238"/>
                <a:gd name="T21" fmla="*/ 2792 h 315"/>
                <a:gd name="T22" fmla="*/ 788 w 238"/>
                <a:gd name="T23" fmla="*/ 3416 h 315"/>
                <a:gd name="T24" fmla="*/ 1214 w 238"/>
                <a:gd name="T25" fmla="*/ 4213 h 315"/>
                <a:gd name="T26" fmla="*/ 1324 w 238"/>
                <a:gd name="T27" fmla="*/ 4268 h 315"/>
                <a:gd name="T28" fmla="*/ 853 w 238"/>
                <a:gd name="T29" fmla="*/ 3035 h 315"/>
                <a:gd name="T30" fmla="*/ 598 w 238"/>
                <a:gd name="T31" fmla="*/ 2320 h 315"/>
                <a:gd name="T32" fmla="*/ 761 w 238"/>
                <a:gd name="T33" fmla="*/ 1841 h 315"/>
                <a:gd name="T34" fmla="*/ 842 w 238"/>
                <a:gd name="T35" fmla="*/ 1302 h 315"/>
                <a:gd name="T36" fmla="*/ 1097 w 238"/>
                <a:gd name="T37" fmla="*/ 908 h 315"/>
                <a:gd name="T38" fmla="*/ 1234 w 238"/>
                <a:gd name="T39" fmla="*/ 637 h 315"/>
                <a:gd name="T40" fmla="*/ 1921 w 238"/>
                <a:gd name="T41" fmla="*/ 567 h 315"/>
                <a:gd name="T42" fmla="*/ 2674 w 238"/>
                <a:gd name="T43" fmla="*/ 381 h 315"/>
                <a:gd name="T44" fmla="*/ 2493 w 238"/>
                <a:gd name="T45" fmla="*/ 29 h 3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8" h="315">
                  <a:moveTo>
                    <a:pt x="222" y="2"/>
                  </a:moveTo>
                  <a:cubicBezTo>
                    <a:pt x="212" y="0"/>
                    <a:pt x="201" y="9"/>
                    <a:pt x="192" y="18"/>
                  </a:cubicBezTo>
                  <a:cubicBezTo>
                    <a:pt x="180" y="30"/>
                    <a:pt x="157" y="32"/>
                    <a:pt x="147" y="29"/>
                  </a:cubicBezTo>
                  <a:cubicBezTo>
                    <a:pt x="119" y="22"/>
                    <a:pt x="81" y="18"/>
                    <a:pt x="73" y="23"/>
                  </a:cubicBezTo>
                  <a:cubicBezTo>
                    <a:pt x="64" y="31"/>
                    <a:pt x="75" y="37"/>
                    <a:pt x="67" y="45"/>
                  </a:cubicBezTo>
                  <a:cubicBezTo>
                    <a:pt x="59" y="53"/>
                    <a:pt x="38" y="43"/>
                    <a:pt x="36" y="50"/>
                  </a:cubicBezTo>
                  <a:cubicBezTo>
                    <a:pt x="31" y="60"/>
                    <a:pt x="45" y="69"/>
                    <a:pt x="39" y="75"/>
                  </a:cubicBezTo>
                  <a:cubicBezTo>
                    <a:pt x="35" y="81"/>
                    <a:pt x="18" y="79"/>
                    <a:pt x="14" y="87"/>
                  </a:cubicBezTo>
                  <a:cubicBezTo>
                    <a:pt x="10" y="95"/>
                    <a:pt x="32" y="108"/>
                    <a:pt x="31" y="116"/>
                  </a:cubicBezTo>
                  <a:cubicBezTo>
                    <a:pt x="29" y="133"/>
                    <a:pt x="0" y="128"/>
                    <a:pt x="2" y="150"/>
                  </a:cubicBezTo>
                  <a:cubicBezTo>
                    <a:pt x="4" y="174"/>
                    <a:pt x="22" y="189"/>
                    <a:pt x="39" y="206"/>
                  </a:cubicBezTo>
                  <a:cubicBezTo>
                    <a:pt x="53" y="220"/>
                    <a:pt x="64" y="231"/>
                    <a:pt x="70" y="252"/>
                  </a:cubicBezTo>
                  <a:cubicBezTo>
                    <a:pt x="77" y="275"/>
                    <a:pt x="83" y="300"/>
                    <a:pt x="108" y="311"/>
                  </a:cubicBezTo>
                  <a:cubicBezTo>
                    <a:pt x="111" y="312"/>
                    <a:pt x="115" y="314"/>
                    <a:pt x="118" y="315"/>
                  </a:cubicBezTo>
                  <a:cubicBezTo>
                    <a:pt x="77" y="284"/>
                    <a:pt x="86" y="243"/>
                    <a:pt x="76" y="224"/>
                  </a:cubicBezTo>
                  <a:cubicBezTo>
                    <a:pt x="68" y="208"/>
                    <a:pt x="52" y="192"/>
                    <a:pt x="53" y="171"/>
                  </a:cubicBezTo>
                  <a:cubicBezTo>
                    <a:pt x="54" y="156"/>
                    <a:pt x="63" y="150"/>
                    <a:pt x="68" y="136"/>
                  </a:cubicBezTo>
                  <a:cubicBezTo>
                    <a:pt x="74" y="121"/>
                    <a:pt x="70" y="101"/>
                    <a:pt x="75" y="96"/>
                  </a:cubicBezTo>
                  <a:cubicBezTo>
                    <a:pt x="81" y="89"/>
                    <a:pt x="91" y="75"/>
                    <a:pt x="98" y="67"/>
                  </a:cubicBezTo>
                  <a:cubicBezTo>
                    <a:pt x="106" y="59"/>
                    <a:pt x="101" y="54"/>
                    <a:pt x="110" y="47"/>
                  </a:cubicBezTo>
                  <a:cubicBezTo>
                    <a:pt x="117" y="41"/>
                    <a:pt x="143" y="50"/>
                    <a:pt x="171" y="42"/>
                  </a:cubicBezTo>
                  <a:cubicBezTo>
                    <a:pt x="200" y="34"/>
                    <a:pt x="218" y="4"/>
                    <a:pt x="238" y="28"/>
                  </a:cubicBezTo>
                  <a:cubicBezTo>
                    <a:pt x="229" y="21"/>
                    <a:pt x="230" y="4"/>
                    <a:pt x="222" y="2"/>
                  </a:cubicBezTo>
                  <a:close/>
                </a:path>
              </a:pathLst>
            </a:custGeom>
            <a:solidFill>
              <a:srgbClr val="E7E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4">
              <a:extLst>
                <a:ext uri="{FF2B5EF4-FFF2-40B4-BE49-F238E27FC236}">
                  <a16:creationId xmlns:a16="http://schemas.microsoft.com/office/drawing/2014/main" id="{F57ED8A9-2F3F-444F-B639-665672E2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084"/>
              <a:ext cx="427" cy="617"/>
            </a:xfrm>
            <a:custGeom>
              <a:avLst/>
              <a:gdLst>
                <a:gd name="T0" fmla="*/ 0 w 191"/>
                <a:gd name="T1" fmla="*/ 3461 h 259"/>
                <a:gd name="T2" fmla="*/ 805 w 191"/>
                <a:gd name="T3" fmla="*/ 2878 h 259"/>
                <a:gd name="T4" fmla="*/ 1075 w 191"/>
                <a:gd name="T5" fmla="*/ 2094 h 259"/>
                <a:gd name="T6" fmla="*/ 1554 w 191"/>
                <a:gd name="T7" fmla="*/ 1260 h 259"/>
                <a:gd name="T8" fmla="*/ 1925 w 191"/>
                <a:gd name="T9" fmla="*/ 977 h 259"/>
                <a:gd name="T10" fmla="*/ 2099 w 191"/>
                <a:gd name="T11" fmla="*/ 500 h 259"/>
                <a:gd name="T12" fmla="*/ 1979 w 191"/>
                <a:gd name="T13" fmla="*/ 0 h 259"/>
                <a:gd name="T14" fmla="*/ 1775 w 191"/>
                <a:gd name="T15" fmla="*/ 743 h 259"/>
                <a:gd name="T16" fmla="*/ 1015 w 191"/>
                <a:gd name="T17" fmla="*/ 1301 h 259"/>
                <a:gd name="T18" fmla="*/ 635 w 191"/>
                <a:gd name="T19" fmla="*/ 2701 h 259"/>
                <a:gd name="T20" fmla="*/ 0 w 191"/>
                <a:gd name="T21" fmla="*/ 3461 h 2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59">
                  <a:moveTo>
                    <a:pt x="0" y="256"/>
                  </a:moveTo>
                  <a:cubicBezTo>
                    <a:pt x="20" y="258"/>
                    <a:pt x="57" y="246"/>
                    <a:pt x="72" y="213"/>
                  </a:cubicBezTo>
                  <a:cubicBezTo>
                    <a:pt x="86" y="180"/>
                    <a:pt x="84" y="182"/>
                    <a:pt x="96" y="155"/>
                  </a:cubicBezTo>
                  <a:cubicBezTo>
                    <a:pt x="108" y="128"/>
                    <a:pt x="120" y="103"/>
                    <a:pt x="139" y="93"/>
                  </a:cubicBezTo>
                  <a:cubicBezTo>
                    <a:pt x="158" y="84"/>
                    <a:pt x="164" y="89"/>
                    <a:pt x="172" y="72"/>
                  </a:cubicBezTo>
                  <a:cubicBezTo>
                    <a:pt x="180" y="56"/>
                    <a:pt x="186" y="48"/>
                    <a:pt x="188" y="37"/>
                  </a:cubicBezTo>
                  <a:cubicBezTo>
                    <a:pt x="191" y="27"/>
                    <a:pt x="185" y="13"/>
                    <a:pt x="177" y="0"/>
                  </a:cubicBezTo>
                  <a:cubicBezTo>
                    <a:pt x="184" y="19"/>
                    <a:pt x="179" y="34"/>
                    <a:pt x="159" y="55"/>
                  </a:cubicBezTo>
                  <a:cubicBezTo>
                    <a:pt x="139" y="76"/>
                    <a:pt x="108" y="72"/>
                    <a:pt x="91" y="96"/>
                  </a:cubicBezTo>
                  <a:cubicBezTo>
                    <a:pt x="73" y="121"/>
                    <a:pt x="73" y="167"/>
                    <a:pt x="57" y="200"/>
                  </a:cubicBezTo>
                  <a:cubicBezTo>
                    <a:pt x="41" y="234"/>
                    <a:pt x="14" y="259"/>
                    <a:pt x="0" y="256"/>
                  </a:cubicBezTo>
                  <a:close/>
                </a:path>
              </a:pathLst>
            </a:custGeom>
            <a:solidFill>
              <a:srgbClr val="A18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5">
              <a:extLst>
                <a:ext uri="{FF2B5EF4-FFF2-40B4-BE49-F238E27FC236}">
                  <a16:creationId xmlns:a16="http://schemas.microsoft.com/office/drawing/2014/main" id="{FF0BA161-FA18-47D1-BC6D-22C03459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022"/>
              <a:ext cx="188" cy="379"/>
            </a:xfrm>
            <a:custGeom>
              <a:avLst/>
              <a:gdLst>
                <a:gd name="T0" fmla="*/ 291 w 84"/>
                <a:gd name="T1" fmla="*/ 353 h 159"/>
                <a:gd name="T2" fmla="*/ 255 w 84"/>
                <a:gd name="T3" fmla="*/ 625 h 159"/>
                <a:gd name="T4" fmla="*/ 101 w 84"/>
                <a:gd name="T5" fmla="*/ 772 h 159"/>
                <a:gd name="T6" fmla="*/ 181 w 84"/>
                <a:gd name="T7" fmla="*/ 949 h 159"/>
                <a:gd name="T8" fmla="*/ 181 w 84"/>
                <a:gd name="T9" fmla="*/ 1194 h 159"/>
                <a:gd name="T10" fmla="*/ 0 w 84"/>
                <a:gd name="T11" fmla="*/ 1635 h 159"/>
                <a:gd name="T12" fmla="*/ 300 w 84"/>
                <a:gd name="T13" fmla="*/ 2152 h 159"/>
                <a:gd name="T14" fmla="*/ 280 w 84"/>
                <a:gd name="T15" fmla="*/ 1506 h 159"/>
                <a:gd name="T16" fmla="*/ 372 w 84"/>
                <a:gd name="T17" fmla="*/ 891 h 159"/>
                <a:gd name="T18" fmla="*/ 615 w 84"/>
                <a:gd name="T19" fmla="*/ 460 h 159"/>
                <a:gd name="T20" fmla="*/ 942 w 84"/>
                <a:gd name="T21" fmla="*/ 29 h 159"/>
                <a:gd name="T22" fmla="*/ 392 w 84"/>
                <a:gd name="T23" fmla="*/ 284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59">
                  <a:moveTo>
                    <a:pt x="26" y="26"/>
                  </a:moveTo>
                  <a:cubicBezTo>
                    <a:pt x="28" y="33"/>
                    <a:pt x="27" y="40"/>
                    <a:pt x="23" y="46"/>
                  </a:cubicBezTo>
                  <a:cubicBezTo>
                    <a:pt x="20" y="49"/>
                    <a:pt x="10" y="53"/>
                    <a:pt x="9" y="57"/>
                  </a:cubicBezTo>
                  <a:cubicBezTo>
                    <a:pt x="7" y="63"/>
                    <a:pt x="14" y="65"/>
                    <a:pt x="16" y="70"/>
                  </a:cubicBezTo>
                  <a:cubicBezTo>
                    <a:pt x="18" y="75"/>
                    <a:pt x="18" y="83"/>
                    <a:pt x="16" y="88"/>
                  </a:cubicBezTo>
                  <a:cubicBezTo>
                    <a:pt x="13" y="100"/>
                    <a:pt x="1" y="108"/>
                    <a:pt x="0" y="121"/>
                  </a:cubicBezTo>
                  <a:cubicBezTo>
                    <a:pt x="0" y="138"/>
                    <a:pt x="14" y="151"/>
                    <a:pt x="27" y="159"/>
                  </a:cubicBezTo>
                  <a:cubicBezTo>
                    <a:pt x="20" y="141"/>
                    <a:pt x="17" y="129"/>
                    <a:pt x="25" y="111"/>
                  </a:cubicBezTo>
                  <a:cubicBezTo>
                    <a:pt x="33" y="95"/>
                    <a:pt x="32" y="84"/>
                    <a:pt x="33" y="66"/>
                  </a:cubicBezTo>
                  <a:cubicBezTo>
                    <a:pt x="34" y="48"/>
                    <a:pt x="44" y="46"/>
                    <a:pt x="55" y="34"/>
                  </a:cubicBezTo>
                  <a:cubicBezTo>
                    <a:pt x="68" y="21"/>
                    <a:pt x="67" y="10"/>
                    <a:pt x="84" y="2"/>
                  </a:cubicBezTo>
                  <a:cubicBezTo>
                    <a:pt x="69" y="0"/>
                    <a:pt x="46" y="12"/>
                    <a:pt x="35" y="21"/>
                  </a:cubicBezTo>
                </a:path>
              </a:pathLst>
            </a:custGeom>
            <a:solidFill>
              <a:srgbClr val="F4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6">
              <a:extLst>
                <a:ext uri="{FF2B5EF4-FFF2-40B4-BE49-F238E27FC236}">
                  <a16:creationId xmlns:a16="http://schemas.microsoft.com/office/drawing/2014/main" id="{56B17E29-4024-41F2-98D8-64301679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239"/>
              <a:ext cx="51" cy="105"/>
            </a:xfrm>
            <a:custGeom>
              <a:avLst/>
              <a:gdLst>
                <a:gd name="T0" fmla="*/ 242 w 23"/>
                <a:gd name="T1" fmla="*/ 0 h 44"/>
                <a:gd name="T2" fmla="*/ 173 w 23"/>
                <a:gd name="T3" fmla="*/ 599 h 44"/>
                <a:gd name="T4" fmla="*/ 206 w 23"/>
                <a:gd name="T5" fmla="*/ 325 h 44"/>
                <a:gd name="T6" fmla="*/ 251 w 23"/>
                <a:gd name="T7" fmla="*/ 4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2" y="0"/>
                  </a:moveTo>
                  <a:cubicBezTo>
                    <a:pt x="14" y="15"/>
                    <a:pt x="0" y="28"/>
                    <a:pt x="16" y="44"/>
                  </a:cubicBezTo>
                  <a:cubicBezTo>
                    <a:pt x="12" y="34"/>
                    <a:pt x="16" y="32"/>
                    <a:pt x="19" y="24"/>
                  </a:cubicBezTo>
                  <a:cubicBezTo>
                    <a:pt x="21" y="17"/>
                    <a:pt x="20" y="9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67">
              <a:extLst>
                <a:ext uri="{FF2B5EF4-FFF2-40B4-BE49-F238E27FC236}">
                  <a16:creationId xmlns:a16="http://schemas.microsoft.com/office/drawing/2014/main" id="{9BE74E7A-1D1C-452C-8898-0FEBE22BF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215"/>
              <a:ext cx="20" cy="17"/>
            </a:xfrm>
            <a:custGeom>
              <a:avLst/>
              <a:gdLst>
                <a:gd name="T0" fmla="*/ 9 w 9"/>
                <a:gd name="T1" fmla="*/ 12 h 7"/>
                <a:gd name="T2" fmla="*/ 9 w 9"/>
                <a:gd name="T3" fmla="*/ 100 h 7"/>
                <a:gd name="T4" fmla="*/ 20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7" y="6"/>
                    <a:pt x="9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68">
              <a:extLst>
                <a:ext uri="{FF2B5EF4-FFF2-40B4-BE49-F238E27FC236}">
                  <a16:creationId xmlns:a16="http://schemas.microsoft.com/office/drawing/2014/main" id="{360EDC4A-C2DD-4BB3-8875-6B453AE8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053"/>
              <a:ext cx="81" cy="67"/>
            </a:xfrm>
            <a:custGeom>
              <a:avLst/>
              <a:gdLst>
                <a:gd name="T0" fmla="*/ 227 w 36"/>
                <a:gd name="T1" fmla="*/ 57 h 28"/>
                <a:gd name="T2" fmla="*/ 173 w 36"/>
                <a:gd name="T3" fmla="*/ 258 h 28"/>
                <a:gd name="T4" fmla="*/ 299 w 36"/>
                <a:gd name="T5" fmla="*/ 108 h 28"/>
                <a:gd name="T6" fmla="*/ 376 w 3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20" y="4"/>
                  </a:moveTo>
                  <a:cubicBezTo>
                    <a:pt x="12" y="8"/>
                    <a:pt x="0" y="28"/>
                    <a:pt x="15" y="19"/>
                  </a:cubicBezTo>
                  <a:cubicBezTo>
                    <a:pt x="18" y="17"/>
                    <a:pt x="23" y="11"/>
                    <a:pt x="26" y="8"/>
                  </a:cubicBezTo>
                  <a:cubicBezTo>
                    <a:pt x="29" y="5"/>
                    <a:pt x="36" y="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69">
              <a:extLst>
                <a:ext uri="{FF2B5EF4-FFF2-40B4-BE49-F238E27FC236}">
                  <a16:creationId xmlns:a16="http://schemas.microsoft.com/office/drawing/2014/main" id="{8C2C6A91-7C15-4DE4-878B-FC672FD0B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039"/>
              <a:ext cx="9" cy="14"/>
            </a:xfrm>
            <a:custGeom>
              <a:avLst/>
              <a:gdLst>
                <a:gd name="T0" fmla="*/ 11 w 4"/>
                <a:gd name="T1" fmla="*/ 12 h 6"/>
                <a:gd name="T2" fmla="*/ 0 w 4"/>
                <a:gd name="T3" fmla="*/ 77 h 6"/>
                <a:gd name="T4" fmla="*/ 45 w 4"/>
                <a:gd name="T5" fmla="*/ 0 h 6"/>
                <a:gd name="T6" fmla="*/ 25 w 4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0" y="6"/>
                  </a:cubicBezTo>
                  <a:cubicBezTo>
                    <a:pt x="3" y="4"/>
                    <a:pt x="3" y="3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0">
              <a:extLst>
                <a:ext uri="{FF2B5EF4-FFF2-40B4-BE49-F238E27FC236}">
                  <a16:creationId xmlns:a16="http://schemas.microsoft.com/office/drawing/2014/main" id="{D472C648-EFEE-49EC-BE65-05B455E5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203"/>
              <a:ext cx="255" cy="396"/>
            </a:xfrm>
            <a:custGeom>
              <a:avLst/>
              <a:gdLst>
                <a:gd name="T0" fmla="*/ 0 w 114"/>
                <a:gd name="T1" fmla="*/ 2254 h 166"/>
                <a:gd name="T2" fmla="*/ 470 w 114"/>
                <a:gd name="T3" fmla="*/ 978 h 166"/>
                <a:gd name="T4" fmla="*/ 915 w 114"/>
                <a:gd name="T5" fmla="*/ 518 h 166"/>
                <a:gd name="T6" fmla="*/ 1275 w 114"/>
                <a:gd name="T7" fmla="*/ 0 h 166"/>
                <a:gd name="T8" fmla="*/ 850 w 114"/>
                <a:gd name="T9" fmla="*/ 422 h 166"/>
                <a:gd name="T10" fmla="*/ 360 w 114"/>
                <a:gd name="T11" fmla="*/ 1019 h 166"/>
                <a:gd name="T12" fmla="*/ 0 w 114"/>
                <a:gd name="T13" fmla="*/ 2254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6">
                  <a:moveTo>
                    <a:pt x="0" y="166"/>
                  </a:moveTo>
                  <a:cubicBezTo>
                    <a:pt x="11" y="150"/>
                    <a:pt x="28" y="96"/>
                    <a:pt x="42" y="72"/>
                  </a:cubicBezTo>
                  <a:cubicBezTo>
                    <a:pt x="56" y="48"/>
                    <a:pt x="64" y="46"/>
                    <a:pt x="82" y="38"/>
                  </a:cubicBezTo>
                  <a:cubicBezTo>
                    <a:pt x="100" y="31"/>
                    <a:pt x="109" y="11"/>
                    <a:pt x="114" y="0"/>
                  </a:cubicBezTo>
                  <a:cubicBezTo>
                    <a:pt x="106" y="16"/>
                    <a:pt x="96" y="23"/>
                    <a:pt x="76" y="31"/>
                  </a:cubicBezTo>
                  <a:cubicBezTo>
                    <a:pt x="56" y="38"/>
                    <a:pt x="41" y="46"/>
                    <a:pt x="32" y="75"/>
                  </a:cubicBezTo>
                  <a:cubicBezTo>
                    <a:pt x="22" y="103"/>
                    <a:pt x="0" y="166"/>
                    <a:pt x="0" y="166"/>
                  </a:cubicBezTo>
                  <a:close/>
                </a:path>
              </a:pathLst>
            </a:custGeom>
            <a:solidFill>
              <a:srgbClr val="8E68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1">
              <a:extLst>
                <a:ext uri="{FF2B5EF4-FFF2-40B4-BE49-F238E27FC236}">
                  <a16:creationId xmlns:a16="http://schemas.microsoft.com/office/drawing/2014/main" id="{B3F6451D-A701-4EEC-A098-A81F536D3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908"/>
              <a:ext cx="747" cy="817"/>
            </a:xfrm>
            <a:custGeom>
              <a:avLst/>
              <a:gdLst>
                <a:gd name="T0" fmla="*/ 1756 w 334"/>
                <a:gd name="T1" fmla="*/ 403 h 343"/>
                <a:gd name="T2" fmla="*/ 870 w 334"/>
                <a:gd name="T3" fmla="*/ 312 h 343"/>
                <a:gd name="T4" fmla="*/ 796 w 334"/>
                <a:gd name="T5" fmla="*/ 624 h 343"/>
                <a:gd name="T6" fmla="*/ 416 w 334"/>
                <a:gd name="T7" fmla="*/ 703 h 343"/>
                <a:gd name="T8" fmla="*/ 461 w 334"/>
                <a:gd name="T9" fmla="*/ 1067 h 343"/>
                <a:gd name="T10" fmla="*/ 154 w 334"/>
                <a:gd name="T11" fmla="*/ 1243 h 343"/>
                <a:gd name="T12" fmla="*/ 371 w 334"/>
                <a:gd name="T13" fmla="*/ 1663 h 343"/>
                <a:gd name="T14" fmla="*/ 9 w 334"/>
                <a:gd name="T15" fmla="*/ 2151 h 343"/>
                <a:gd name="T16" fmla="*/ 461 w 334"/>
                <a:gd name="T17" fmla="*/ 2961 h 343"/>
                <a:gd name="T18" fmla="*/ 830 w 334"/>
                <a:gd name="T19" fmla="*/ 3621 h 343"/>
                <a:gd name="T20" fmla="*/ 1286 w 334"/>
                <a:gd name="T21" fmla="*/ 4488 h 343"/>
                <a:gd name="T22" fmla="*/ 2035 w 334"/>
                <a:gd name="T23" fmla="*/ 4471 h 343"/>
                <a:gd name="T24" fmla="*/ 2597 w 334"/>
                <a:gd name="T25" fmla="*/ 3432 h 343"/>
                <a:gd name="T26" fmla="*/ 3301 w 334"/>
                <a:gd name="T27" fmla="*/ 2258 h 343"/>
                <a:gd name="T28" fmla="*/ 3637 w 334"/>
                <a:gd name="T29" fmla="*/ 1741 h 343"/>
                <a:gd name="T30" fmla="*/ 3646 w 334"/>
                <a:gd name="T31" fmla="*/ 1124 h 343"/>
                <a:gd name="T32" fmla="*/ 3292 w 334"/>
                <a:gd name="T33" fmla="*/ 341 h 343"/>
                <a:gd name="T34" fmla="*/ 2876 w 334"/>
                <a:gd name="T35" fmla="*/ 448 h 343"/>
                <a:gd name="T36" fmla="*/ 2617 w 334"/>
                <a:gd name="T37" fmla="*/ 29 h 343"/>
                <a:gd name="T38" fmla="*/ 2270 w 334"/>
                <a:gd name="T39" fmla="*/ 272 h 343"/>
                <a:gd name="T40" fmla="*/ 1756 w 334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4" h="343">
                  <a:moveTo>
                    <a:pt x="157" y="30"/>
                  </a:moveTo>
                  <a:cubicBezTo>
                    <a:pt x="127" y="22"/>
                    <a:pt x="86" y="17"/>
                    <a:pt x="78" y="23"/>
                  </a:cubicBezTo>
                  <a:cubicBezTo>
                    <a:pt x="68" y="31"/>
                    <a:pt x="79" y="38"/>
                    <a:pt x="71" y="46"/>
                  </a:cubicBezTo>
                  <a:cubicBezTo>
                    <a:pt x="62" y="55"/>
                    <a:pt x="41" y="45"/>
                    <a:pt x="37" y="52"/>
                  </a:cubicBezTo>
                  <a:cubicBezTo>
                    <a:pt x="32" y="62"/>
                    <a:pt x="48" y="72"/>
                    <a:pt x="41" y="79"/>
                  </a:cubicBezTo>
                  <a:cubicBezTo>
                    <a:pt x="37" y="85"/>
                    <a:pt x="19" y="76"/>
                    <a:pt x="14" y="92"/>
                  </a:cubicBezTo>
                  <a:cubicBezTo>
                    <a:pt x="9" y="107"/>
                    <a:pt x="34" y="114"/>
                    <a:pt x="33" y="123"/>
                  </a:cubicBezTo>
                  <a:cubicBezTo>
                    <a:pt x="31" y="141"/>
                    <a:pt x="0" y="136"/>
                    <a:pt x="1" y="159"/>
                  </a:cubicBezTo>
                  <a:cubicBezTo>
                    <a:pt x="3" y="185"/>
                    <a:pt x="22" y="201"/>
                    <a:pt x="41" y="219"/>
                  </a:cubicBezTo>
                  <a:cubicBezTo>
                    <a:pt x="57" y="235"/>
                    <a:pt x="69" y="247"/>
                    <a:pt x="74" y="268"/>
                  </a:cubicBezTo>
                  <a:cubicBezTo>
                    <a:pt x="82" y="294"/>
                    <a:pt x="89" y="320"/>
                    <a:pt x="115" y="332"/>
                  </a:cubicBezTo>
                  <a:cubicBezTo>
                    <a:pt x="136" y="342"/>
                    <a:pt x="162" y="343"/>
                    <a:pt x="182" y="331"/>
                  </a:cubicBezTo>
                  <a:cubicBezTo>
                    <a:pt x="211" y="315"/>
                    <a:pt x="229" y="265"/>
                    <a:pt x="232" y="254"/>
                  </a:cubicBezTo>
                  <a:cubicBezTo>
                    <a:pt x="241" y="227"/>
                    <a:pt x="258" y="181"/>
                    <a:pt x="295" y="167"/>
                  </a:cubicBezTo>
                  <a:cubicBezTo>
                    <a:pt x="316" y="161"/>
                    <a:pt x="315" y="145"/>
                    <a:pt x="325" y="129"/>
                  </a:cubicBezTo>
                  <a:cubicBezTo>
                    <a:pt x="332" y="118"/>
                    <a:pt x="334" y="96"/>
                    <a:pt x="326" y="83"/>
                  </a:cubicBezTo>
                  <a:cubicBezTo>
                    <a:pt x="309" y="59"/>
                    <a:pt x="304" y="26"/>
                    <a:pt x="294" y="25"/>
                  </a:cubicBezTo>
                  <a:cubicBezTo>
                    <a:pt x="284" y="23"/>
                    <a:pt x="271" y="38"/>
                    <a:pt x="257" y="33"/>
                  </a:cubicBezTo>
                  <a:cubicBezTo>
                    <a:pt x="242" y="29"/>
                    <a:pt x="246" y="5"/>
                    <a:pt x="234" y="2"/>
                  </a:cubicBezTo>
                  <a:cubicBezTo>
                    <a:pt x="224" y="0"/>
                    <a:pt x="213" y="10"/>
                    <a:pt x="203" y="20"/>
                  </a:cubicBezTo>
                  <a:cubicBezTo>
                    <a:pt x="190" y="33"/>
                    <a:pt x="167" y="33"/>
                    <a:pt x="157" y="3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3" name="Group 72">
            <a:extLst>
              <a:ext uri="{FF2B5EF4-FFF2-40B4-BE49-F238E27FC236}">
                <a16:creationId xmlns:a16="http://schemas.microsoft.com/office/drawing/2014/main" id="{1A97DE24-1EBC-400F-9BB6-61B05CD95411}"/>
              </a:ext>
            </a:extLst>
          </p:cNvPr>
          <p:cNvGrpSpPr>
            <a:grpSpLocks/>
          </p:cNvGrpSpPr>
          <p:nvPr/>
        </p:nvGrpSpPr>
        <p:grpSpPr bwMode="auto">
          <a:xfrm>
            <a:off x="8677275" y="3105150"/>
            <a:ext cx="1189038" cy="1296988"/>
            <a:chOff x="4506" y="1908"/>
            <a:chExt cx="749" cy="817"/>
          </a:xfrm>
        </p:grpSpPr>
        <p:sp>
          <p:nvSpPr>
            <p:cNvPr id="36918" name="Freeform 73">
              <a:extLst>
                <a:ext uri="{FF2B5EF4-FFF2-40B4-BE49-F238E27FC236}">
                  <a16:creationId xmlns:a16="http://schemas.microsoft.com/office/drawing/2014/main" id="{A8E86D65-D82D-40C0-80D8-61AFBC34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908"/>
              <a:ext cx="749" cy="817"/>
            </a:xfrm>
            <a:custGeom>
              <a:avLst/>
              <a:gdLst>
                <a:gd name="T0" fmla="*/ 1764 w 335"/>
                <a:gd name="T1" fmla="*/ 403 h 343"/>
                <a:gd name="T2" fmla="*/ 885 w 335"/>
                <a:gd name="T3" fmla="*/ 312 h 343"/>
                <a:gd name="T4" fmla="*/ 805 w 335"/>
                <a:gd name="T5" fmla="*/ 624 h 343"/>
                <a:gd name="T6" fmla="*/ 425 w 335"/>
                <a:gd name="T7" fmla="*/ 703 h 343"/>
                <a:gd name="T8" fmla="*/ 470 w 335"/>
                <a:gd name="T9" fmla="*/ 1067 h 343"/>
                <a:gd name="T10" fmla="*/ 170 w 335"/>
                <a:gd name="T11" fmla="*/ 1243 h 343"/>
                <a:gd name="T12" fmla="*/ 380 w 335"/>
                <a:gd name="T13" fmla="*/ 1663 h 343"/>
                <a:gd name="T14" fmla="*/ 20 w 335"/>
                <a:gd name="T15" fmla="*/ 2151 h 343"/>
                <a:gd name="T16" fmla="*/ 470 w 335"/>
                <a:gd name="T17" fmla="*/ 2961 h 343"/>
                <a:gd name="T18" fmla="*/ 841 w 335"/>
                <a:gd name="T19" fmla="*/ 3621 h 343"/>
                <a:gd name="T20" fmla="*/ 1295 w 335"/>
                <a:gd name="T21" fmla="*/ 4488 h 343"/>
                <a:gd name="T22" fmla="*/ 2044 w 335"/>
                <a:gd name="T23" fmla="*/ 4471 h 343"/>
                <a:gd name="T24" fmla="*/ 2605 w 335"/>
                <a:gd name="T25" fmla="*/ 3432 h 343"/>
                <a:gd name="T26" fmla="*/ 3309 w 335"/>
                <a:gd name="T27" fmla="*/ 2258 h 343"/>
                <a:gd name="T28" fmla="*/ 3644 w 335"/>
                <a:gd name="T29" fmla="*/ 1741 h 343"/>
                <a:gd name="T30" fmla="*/ 3653 w 335"/>
                <a:gd name="T31" fmla="*/ 1124 h 343"/>
                <a:gd name="T32" fmla="*/ 3300 w 335"/>
                <a:gd name="T33" fmla="*/ 341 h 343"/>
                <a:gd name="T34" fmla="*/ 2884 w 335"/>
                <a:gd name="T35" fmla="*/ 448 h 343"/>
                <a:gd name="T36" fmla="*/ 2625 w 335"/>
                <a:gd name="T37" fmla="*/ 29 h 343"/>
                <a:gd name="T38" fmla="*/ 2281 w 335"/>
                <a:gd name="T39" fmla="*/ 272 h 343"/>
                <a:gd name="T40" fmla="*/ 1764 w 335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5" h="343">
                  <a:moveTo>
                    <a:pt x="158" y="30"/>
                  </a:moveTo>
                  <a:cubicBezTo>
                    <a:pt x="128" y="22"/>
                    <a:pt x="87" y="17"/>
                    <a:pt x="79" y="23"/>
                  </a:cubicBezTo>
                  <a:cubicBezTo>
                    <a:pt x="69" y="31"/>
                    <a:pt x="80" y="38"/>
                    <a:pt x="72" y="46"/>
                  </a:cubicBezTo>
                  <a:cubicBezTo>
                    <a:pt x="63" y="55"/>
                    <a:pt x="42" y="45"/>
                    <a:pt x="38" y="52"/>
                  </a:cubicBezTo>
                  <a:cubicBezTo>
                    <a:pt x="33" y="62"/>
                    <a:pt x="48" y="72"/>
                    <a:pt x="42" y="79"/>
                  </a:cubicBezTo>
                  <a:cubicBezTo>
                    <a:pt x="37" y="85"/>
                    <a:pt x="20" y="76"/>
                    <a:pt x="15" y="92"/>
                  </a:cubicBezTo>
                  <a:cubicBezTo>
                    <a:pt x="10" y="107"/>
                    <a:pt x="35" y="114"/>
                    <a:pt x="34" y="123"/>
                  </a:cubicBezTo>
                  <a:cubicBezTo>
                    <a:pt x="32" y="141"/>
                    <a:pt x="0" y="136"/>
                    <a:pt x="2" y="159"/>
                  </a:cubicBezTo>
                  <a:cubicBezTo>
                    <a:pt x="4" y="185"/>
                    <a:pt x="23" y="201"/>
                    <a:pt x="42" y="219"/>
                  </a:cubicBezTo>
                  <a:cubicBezTo>
                    <a:pt x="58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6" y="332"/>
                  </a:cubicBezTo>
                  <a:cubicBezTo>
                    <a:pt x="137" y="342"/>
                    <a:pt x="162" y="343"/>
                    <a:pt x="183" y="331"/>
                  </a:cubicBezTo>
                  <a:cubicBezTo>
                    <a:pt x="212" y="315"/>
                    <a:pt x="230" y="265"/>
                    <a:pt x="233" y="254"/>
                  </a:cubicBezTo>
                  <a:cubicBezTo>
                    <a:pt x="242" y="227"/>
                    <a:pt x="259" y="181"/>
                    <a:pt x="296" y="167"/>
                  </a:cubicBezTo>
                  <a:cubicBezTo>
                    <a:pt x="317" y="161"/>
                    <a:pt x="316" y="145"/>
                    <a:pt x="326" y="129"/>
                  </a:cubicBezTo>
                  <a:cubicBezTo>
                    <a:pt x="333" y="118"/>
                    <a:pt x="335" y="96"/>
                    <a:pt x="327" y="83"/>
                  </a:cubicBezTo>
                  <a:cubicBezTo>
                    <a:pt x="310" y="59"/>
                    <a:pt x="305" y="26"/>
                    <a:pt x="295" y="25"/>
                  </a:cubicBezTo>
                  <a:cubicBezTo>
                    <a:pt x="285" y="23"/>
                    <a:pt x="272" y="38"/>
                    <a:pt x="258" y="33"/>
                  </a:cubicBezTo>
                  <a:cubicBezTo>
                    <a:pt x="243" y="29"/>
                    <a:pt x="246" y="5"/>
                    <a:pt x="235" y="2"/>
                  </a:cubicBezTo>
                  <a:cubicBezTo>
                    <a:pt x="225" y="0"/>
                    <a:pt x="214" y="10"/>
                    <a:pt x="204" y="20"/>
                  </a:cubicBezTo>
                  <a:cubicBezTo>
                    <a:pt x="191" y="33"/>
                    <a:pt x="168" y="33"/>
                    <a:pt x="158" y="30"/>
                  </a:cubicBezTo>
                  <a:close/>
                </a:path>
              </a:pathLst>
            </a:custGeom>
            <a:solidFill>
              <a:srgbClr val="DE0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74">
              <a:extLst>
                <a:ext uri="{FF2B5EF4-FFF2-40B4-BE49-F238E27FC236}">
                  <a16:creationId xmlns:a16="http://schemas.microsoft.com/office/drawing/2014/main" id="{9A5B1B7E-7DA1-45E1-990A-DA6F13014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931"/>
              <a:ext cx="533" cy="751"/>
            </a:xfrm>
            <a:custGeom>
              <a:avLst/>
              <a:gdLst>
                <a:gd name="T0" fmla="*/ 2484 w 238"/>
                <a:gd name="T1" fmla="*/ 29 h 315"/>
                <a:gd name="T2" fmla="*/ 2157 w 238"/>
                <a:gd name="T3" fmla="*/ 246 h 315"/>
                <a:gd name="T4" fmla="*/ 1651 w 238"/>
                <a:gd name="T5" fmla="*/ 393 h 315"/>
                <a:gd name="T6" fmla="*/ 817 w 238"/>
                <a:gd name="T7" fmla="*/ 312 h 315"/>
                <a:gd name="T8" fmla="*/ 752 w 238"/>
                <a:gd name="T9" fmla="*/ 608 h 315"/>
                <a:gd name="T10" fmla="*/ 392 w 238"/>
                <a:gd name="T11" fmla="*/ 677 h 315"/>
                <a:gd name="T12" fmla="*/ 437 w 238"/>
                <a:gd name="T13" fmla="*/ 1018 h 315"/>
                <a:gd name="T14" fmla="*/ 155 w 238"/>
                <a:gd name="T15" fmla="*/ 1178 h 315"/>
                <a:gd name="T16" fmla="*/ 347 w 238"/>
                <a:gd name="T17" fmla="*/ 1574 h 315"/>
                <a:gd name="T18" fmla="*/ 20 w 238"/>
                <a:gd name="T19" fmla="*/ 2036 h 315"/>
                <a:gd name="T20" fmla="*/ 437 w 238"/>
                <a:gd name="T21" fmla="*/ 2792 h 315"/>
                <a:gd name="T22" fmla="*/ 788 w 238"/>
                <a:gd name="T23" fmla="*/ 3416 h 315"/>
                <a:gd name="T24" fmla="*/ 1214 w 238"/>
                <a:gd name="T25" fmla="*/ 4213 h 315"/>
                <a:gd name="T26" fmla="*/ 1324 w 238"/>
                <a:gd name="T27" fmla="*/ 4268 h 315"/>
                <a:gd name="T28" fmla="*/ 853 w 238"/>
                <a:gd name="T29" fmla="*/ 3035 h 315"/>
                <a:gd name="T30" fmla="*/ 598 w 238"/>
                <a:gd name="T31" fmla="*/ 2320 h 315"/>
                <a:gd name="T32" fmla="*/ 761 w 238"/>
                <a:gd name="T33" fmla="*/ 1841 h 315"/>
                <a:gd name="T34" fmla="*/ 842 w 238"/>
                <a:gd name="T35" fmla="*/ 1302 h 315"/>
                <a:gd name="T36" fmla="*/ 1097 w 238"/>
                <a:gd name="T37" fmla="*/ 908 h 315"/>
                <a:gd name="T38" fmla="*/ 1234 w 238"/>
                <a:gd name="T39" fmla="*/ 637 h 315"/>
                <a:gd name="T40" fmla="*/ 1921 w 238"/>
                <a:gd name="T41" fmla="*/ 567 h 315"/>
                <a:gd name="T42" fmla="*/ 2674 w 238"/>
                <a:gd name="T43" fmla="*/ 381 h 315"/>
                <a:gd name="T44" fmla="*/ 2484 w 238"/>
                <a:gd name="T45" fmla="*/ 29 h 31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8" h="315">
                  <a:moveTo>
                    <a:pt x="221" y="2"/>
                  </a:moveTo>
                  <a:cubicBezTo>
                    <a:pt x="212" y="0"/>
                    <a:pt x="201" y="9"/>
                    <a:pt x="192" y="18"/>
                  </a:cubicBezTo>
                  <a:cubicBezTo>
                    <a:pt x="180" y="30"/>
                    <a:pt x="156" y="32"/>
                    <a:pt x="147" y="29"/>
                  </a:cubicBezTo>
                  <a:cubicBezTo>
                    <a:pt x="119" y="22"/>
                    <a:pt x="80" y="18"/>
                    <a:pt x="73" y="23"/>
                  </a:cubicBezTo>
                  <a:cubicBezTo>
                    <a:pt x="64" y="31"/>
                    <a:pt x="74" y="37"/>
                    <a:pt x="67" y="45"/>
                  </a:cubicBezTo>
                  <a:cubicBezTo>
                    <a:pt x="59" y="53"/>
                    <a:pt x="38" y="43"/>
                    <a:pt x="35" y="50"/>
                  </a:cubicBezTo>
                  <a:cubicBezTo>
                    <a:pt x="31" y="60"/>
                    <a:pt x="45" y="69"/>
                    <a:pt x="39" y="75"/>
                  </a:cubicBezTo>
                  <a:cubicBezTo>
                    <a:pt x="35" y="81"/>
                    <a:pt x="18" y="79"/>
                    <a:pt x="14" y="87"/>
                  </a:cubicBezTo>
                  <a:cubicBezTo>
                    <a:pt x="10" y="95"/>
                    <a:pt x="32" y="108"/>
                    <a:pt x="31" y="116"/>
                  </a:cubicBezTo>
                  <a:cubicBezTo>
                    <a:pt x="29" y="133"/>
                    <a:pt x="0" y="128"/>
                    <a:pt x="2" y="150"/>
                  </a:cubicBezTo>
                  <a:cubicBezTo>
                    <a:pt x="4" y="174"/>
                    <a:pt x="22" y="189"/>
                    <a:pt x="39" y="206"/>
                  </a:cubicBezTo>
                  <a:cubicBezTo>
                    <a:pt x="53" y="220"/>
                    <a:pt x="64" y="231"/>
                    <a:pt x="70" y="252"/>
                  </a:cubicBezTo>
                  <a:cubicBezTo>
                    <a:pt x="77" y="275"/>
                    <a:pt x="83" y="300"/>
                    <a:pt x="108" y="311"/>
                  </a:cubicBezTo>
                  <a:cubicBezTo>
                    <a:pt x="111" y="312"/>
                    <a:pt x="115" y="314"/>
                    <a:pt x="118" y="315"/>
                  </a:cubicBezTo>
                  <a:cubicBezTo>
                    <a:pt x="77" y="284"/>
                    <a:pt x="86" y="243"/>
                    <a:pt x="76" y="224"/>
                  </a:cubicBezTo>
                  <a:cubicBezTo>
                    <a:pt x="68" y="208"/>
                    <a:pt x="52" y="192"/>
                    <a:pt x="53" y="171"/>
                  </a:cubicBezTo>
                  <a:cubicBezTo>
                    <a:pt x="54" y="156"/>
                    <a:pt x="63" y="150"/>
                    <a:pt x="68" y="136"/>
                  </a:cubicBezTo>
                  <a:cubicBezTo>
                    <a:pt x="74" y="121"/>
                    <a:pt x="70" y="101"/>
                    <a:pt x="75" y="96"/>
                  </a:cubicBezTo>
                  <a:cubicBezTo>
                    <a:pt x="81" y="89"/>
                    <a:pt x="90" y="75"/>
                    <a:pt x="98" y="67"/>
                  </a:cubicBezTo>
                  <a:cubicBezTo>
                    <a:pt x="106" y="59"/>
                    <a:pt x="101" y="54"/>
                    <a:pt x="110" y="47"/>
                  </a:cubicBezTo>
                  <a:cubicBezTo>
                    <a:pt x="117" y="41"/>
                    <a:pt x="143" y="50"/>
                    <a:pt x="171" y="42"/>
                  </a:cubicBezTo>
                  <a:cubicBezTo>
                    <a:pt x="200" y="34"/>
                    <a:pt x="218" y="4"/>
                    <a:pt x="238" y="28"/>
                  </a:cubicBezTo>
                  <a:cubicBezTo>
                    <a:pt x="229" y="21"/>
                    <a:pt x="230" y="4"/>
                    <a:pt x="221" y="2"/>
                  </a:cubicBezTo>
                  <a:close/>
                </a:path>
              </a:pathLst>
            </a:custGeom>
            <a:solidFill>
              <a:srgbClr val="F5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75">
              <a:extLst>
                <a:ext uri="{FF2B5EF4-FFF2-40B4-BE49-F238E27FC236}">
                  <a16:creationId xmlns:a16="http://schemas.microsoft.com/office/drawing/2014/main" id="{214505F1-F8E5-4C68-82D0-ED4AB7499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084"/>
              <a:ext cx="427" cy="617"/>
            </a:xfrm>
            <a:custGeom>
              <a:avLst/>
              <a:gdLst>
                <a:gd name="T0" fmla="*/ 0 w 191"/>
                <a:gd name="T1" fmla="*/ 3461 h 259"/>
                <a:gd name="T2" fmla="*/ 805 w 191"/>
                <a:gd name="T3" fmla="*/ 2878 h 259"/>
                <a:gd name="T4" fmla="*/ 1075 w 191"/>
                <a:gd name="T5" fmla="*/ 2094 h 259"/>
                <a:gd name="T6" fmla="*/ 1554 w 191"/>
                <a:gd name="T7" fmla="*/ 1260 h 259"/>
                <a:gd name="T8" fmla="*/ 1925 w 191"/>
                <a:gd name="T9" fmla="*/ 977 h 259"/>
                <a:gd name="T10" fmla="*/ 2099 w 191"/>
                <a:gd name="T11" fmla="*/ 500 h 259"/>
                <a:gd name="T12" fmla="*/ 1979 w 191"/>
                <a:gd name="T13" fmla="*/ 0 h 259"/>
                <a:gd name="T14" fmla="*/ 1775 w 191"/>
                <a:gd name="T15" fmla="*/ 743 h 259"/>
                <a:gd name="T16" fmla="*/ 1015 w 191"/>
                <a:gd name="T17" fmla="*/ 1301 h 259"/>
                <a:gd name="T18" fmla="*/ 635 w 191"/>
                <a:gd name="T19" fmla="*/ 2701 h 259"/>
                <a:gd name="T20" fmla="*/ 0 w 191"/>
                <a:gd name="T21" fmla="*/ 3461 h 2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259">
                  <a:moveTo>
                    <a:pt x="0" y="256"/>
                  </a:moveTo>
                  <a:cubicBezTo>
                    <a:pt x="20" y="258"/>
                    <a:pt x="57" y="246"/>
                    <a:pt x="72" y="213"/>
                  </a:cubicBezTo>
                  <a:cubicBezTo>
                    <a:pt x="86" y="180"/>
                    <a:pt x="84" y="182"/>
                    <a:pt x="96" y="155"/>
                  </a:cubicBezTo>
                  <a:cubicBezTo>
                    <a:pt x="108" y="128"/>
                    <a:pt x="120" y="103"/>
                    <a:pt x="139" y="93"/>
                  </a:cubicBezTo>
                  <a:cubicBezTo>
                    <a:pt x="158" y="84"/>
                    <a:pt x="164" y="89"/>
                    <a:pt x="172" y="72"/>
                  </a:cubicBezTo>
                  <a:cubicBezTo>
                    <a:pt x="180" y="56"/>
                    <a:pt x="186" y="48"/>
                    <a:pt x="188" y="37"/>
                  </a:cubicBezTo>
                  <a:cubicBezTo>
                    <a:pt x="191" y="27"/>
                    <a:pt x="185" y="13"/>
                    <a:pt x="177" y="0"/>
                  </a:cubicBezTo>
                  <a:cubicBezTo>
                    <a:pt x="184" y="19"/>
                    <a:pt x="179" y="34"/>
                    <a:pt x="159" y="55"/>
                  </a:cubicBezTo>
                  <a:cubicBezTo>
                    <a:pt x="139" y="76"/>
                    <a:pt x="108" y="72"/>
                    <a:pt x="91" y="96"/>
                  </a:cubicBezTo>
                  <a:cubicBezTo>
                    <a:pt x="73" y="121"/>
                    <a:pt x="73" y="167"/>
                    <a:pt x="57" y="200"/>
                  </a:cubicBezTo>
                  <a:cubicBezTo>
                    <a:pt x="41" y="234"/>
                    <a:pt x="14" y="259"/>
                    <a:pt x="0" y="256"/>
                  </a:cubicBezTo>
                  <a:close/>
                </a:path>
              </a:pathLst>
            </a:custGeom>
            <a:solidFill>
              <a:srgbClr val="C30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76">
              <a:extLst>
                <a:ext uri="{FF2B5EF4-FFF2-40B4-BE49-F238E27FC236}">
                  <a16:creationId xmlns:a16="http://schemas.microsoft.com/office/drawing/2014/main" id="{D0F77A10-212C-40EC-A97C-4804D7AE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022"/>
              <a:ext cx="188" cy="379"/>
            </a:xfrm>
            <a:custGeom>
              <a:avLst/>
              <a:gdLst>
                <a:gd name="T0" fmla="*/ 291 w 84"/>
                <a:gd name="T1" fmla="*/ 353 h 159"/>
                <a:gd name="T2" fmla="*/ 255 w 84"/>
                <a:gd name="T3" fmla="*/ 625 h 159"/>
                <a:gd name="T4" fmla="*/ 101 w 84"/>
                <a:gd name="T5" fmla="*/ 772 h 159"/>
                <a:gd name="T6" fmla="*/ 181 w 84"/>
                <a:gd name="T7" fmla="*/ 949 h 159"/>
                <a:gd name="T8" fmla="*/ 181 w 84"/>
                <a:gd name="T9" fmla="*/ 1194 h 159"/>
                <a:gd name="T10" fmla="*/ 0 w 84"/>
                <a:gd name="T11" fmla="*/ 1635 h 159"/>
                <a:gd name="T12" fmla="*/ 300 w 84"/>
                <a:gd name="T13" fmla="*/ 2152 h 159"/>
                <a:gd name="T14" fmla="*/ 280 w 84"/>
                <a:gd name="T15" fmla="*/ 1506 h 159"/>
                <a:gd name="T16" fmla="*/ 372 w 84"/>
                <a:gd name="T17" fmla="*/ 891 h 159"/>
                <a:gd name="T18" fmla="*/ 615 w 84"/>
                <a:gd name="T19" fmla="*/ 460 h 159"/>
                <a:gd name="T20" fmla="*/ 942 w 84"/>
                <a:gd name="T21" fmla="*/ 29 h 159"/>
                <a:gd name="T22" fmla="*/ 392 w 84"/>
                <a:gd name="T23" fmla="*/ 284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159">
                  <a:moveTo>
                    <a:pt x="26" y="26"/>
                  </a:moveTo>
                  <a:cubicBezTo>
                    <a:pt x="28" y="33"/>
                    <a:pt x="27" y="40"/>
                    <a:pt x="23" y="46"/>
                  </a:cubicBezTo>
                  <a:cubicBezTo>
                    <a:pt x="20" y="49"/>
                    <a:pt x="10" y="53"/>
                    <a:pt x="9" y="57"/>
                  </a:cubicBezTo>
                  <a:cubicBezTo>
                    <a:pt x="7" y="63"/>
                    <a:pt x="14" y="65"/>
                    <a:pt x="16" y="70"/>
                  </a:cubicBezTo>
                  <a:cubicBezTo>
                    <a:pt x="18" y="75"/>
                    <a:pt x="18" y="83"/>
                    <a:pt x="16" y="88"/>
                  </a:cubicBezTo>
                  <a:cubicBezTo>
                    <a:pt x="13" y="100"/>
                    <a:pt x="1" y="108"/>
                    <a:pt x="0" y="121"/>
                  </a:cubicBezTo>
                  <a:cubicBezTo>
                    <a:pt x="0" y="138"/>
                    <a:pt x="14" y="151"/>
                    <a:pt x="27" y="159"/>
                  </a:cubicBezTo>
                  <a:cubicBezTo>
                    <a:pt x="20" y="141"/>
                    <a:pt x="17" y="129"/>
                    <a:pt x="25" y="111"/>
                  </a:cubicBezTo>
                  <a:cubicBezTo>
                    <a:pt x="32" y="95"/>
                    <a:pt x="32" y="84"/>
                    <a:pt x="33" y="66"/>
                  </a:cubicBezTo>
                  <a:cubicBezTo>
                    <a:pt x="34" y="48"/>
                    <a:pt x="43" y="46"/>
                    <a:pt x="55" y="34"/>
                  </a:cubicBezTo>
                  <a:cubicBezTo>
                    <a:pt x="68" y="21"/>
                    <a:pt x="66" y="10"/>
                    <a:pt x="84" y="2"/>
                  </a:cubicBezTo>
                  <a:cubicBezTo>
                    <a:pt x="69" y="0"/>
                    <a:pt x="46" y="12"/>
                    <a:pt x="35" y="21"/>
                  </a:cubicBezTo>
                </a:path>
              </a:pathLst>
            </a:custGeom>
            <a:solidFill>
              <a:srgbClr val="FCE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77">
              <a:extLst>
                <a:ext uri="{FF2B5EF4-FFF2-40B4-BE49-F238E27FC236}">
                  <a16:creationId xmlns:a16="http://schemas.microsoft.com/office/drawing/2014/main" id="{385CBE79-3CFE-4AE5-99F3-AA4E21A4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239"/>
              <a:ext cx="51" cy="105"/>
            </a:xfrm>
            <a:custGeom>
              <a:avLst/>
              <a:gdLst>
                <a:gd name="T0" fmla="*/ 242 w 23"/>
                <a:gd name="T1" fmla="*/ 0 h 44"/>
                <a:gd name="T2" fmla="*/ 173 w 23"/>
                <a:gd name="T3" fmla="*/ 599 h 44"/>
                <a:gd name="T4" fmla="*/ 206 w 23"/>
                <a:gd name="T5" fmla="*/ 325 h 44"/>
                <a:gd name="T6" fmla="*/ 251 w 23"/>
                <a:gd name="T7" fmla="*/ 4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4">
                  <a:moveTo>
                    <a:pt x="22" y="0"/>
                  </a:moveTo>
                  <a:cubicBezTo>
                    <a:pt x="14" y="15"/>
                    <a:pt x="0" y="28"/>
                    <a:pt x="16" y="44"/>
                  </a:cubicBezTo>
                  <a:cubicBezTo>
                    <a:pt x="12" y="34"/>
                    <a:pt x="16" y="32"/>
                    <a:pt x="19" y="24"/>
                  </a:cubicBezTo>
                  <a:cubicBezTo>
                    <a:pt x="21" y="17"/>
                    <a:pt x="19" y="9"/>
                    <a:pt x="2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78">
              <a:extLst>
                <a:ext uri="{FF2B5EF4-FFF2-40B4-BE49-F238E27FC236}">
                  <a16:creationId xmlns:a16="http://schemas.microsoft.com/office/drawing/2014/main" id="{94CE70D2-0A5A-45AC-AAE6-2BB53DF93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215"/>
              <a:ext cx="23" cy="17"/>
            </a:xfrm>
            <a:custGeom>
              <a:avLst/>
              <a:gdLst>
                <a:gd name="T0" fmla="*/ 28 w 10"/>
                <a:gd name="T1" fmla="*/ 12 h 7"/>
                <a:gd name="T2" fmla="*/ 28 w 10"/>
                <a:gd name="T3" fmla="*/ 100 h 7"/>
                <a:gd name="T4" fmla="*/ 37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1"/>
                  </a:moveTo>
                  <a:cubicBezTo>
                    <a:pt x="1" y="3"/>
                    <a:pt x="0" y="5"/>
                    <a:pt x="2" y="7"/>
                  </a:cubicBezTo>
                  <a:cubicBezTo>
                    <a:pt x="8" y="6"/>
                    <a:pt x="10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79">
              <a:extLst>
                <a:ext uri="{FF2B5EF4-FFF2-40B4-BE49-F238E27FC236}">
                  <a16:creationId xmlns:a16="http://schemas.microsoft.com/office/drawing/2014/main" id="{DC755EDD-7DDF-450E-B077-BB724BEE9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053"/>
              <a:ext cx="81" cy="67"/>
            </a:xfrm>
            <a:custGeom>
              <a:avLst/>
              <a:gdLst>
                <a:gd name="T0" fmla="*/ 227 w 36"/>
                <a:gd name="T1" fmla="*/ 57 h 28"/>
                <a:gd name="T2" fmla="*/ 173 w 36"/>
                <a:gd name="T3" fmla="*/ 258 h 28"/>
                <a:gd name="T4" fmla="*/ 299 w 36"/>
                <a:gd name="T5" fmla="*/ 108 h 28"/>
                <a:gd name="T6" fmla="*/ 376 w 36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8">
                  <a:moveTo>
                    <a:pt x="20" y="4"/>
                  </a:moveTo>
                  <a:cubicBezTo>
                    <a:pt x="12" y="8"/>
                    <a:pt x="0" y="28"/>
                    <a:pt x="15" y="19"/>
                  </a:cubicBezTo>
                  <a:cubicBezTo>
                    <a:pt x="18" y="17"/>
                    <a:pt x="23" y="11"/>
                    <a:pt x="26" y="8"/>
                  </a:cubicBezTo>
                  <a:cubicBezTo>
                    <a:pt x="29" y="5"/>
                    <a:pt x="36" y="5"/>
                    <a:pt x="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80">
              <a:extLst>
                <a:ext uri="{FF2B5EF4-FFF2-40B4-BE49-F238E27FC236}">
                  <a16:creationId xmlns:a16="http://schemas.microsoft.com/office/drawing/2014/main" id="{33017A32-04F4-4097-8953-4F488FDA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039"/>
              <a:ext cx="9" cy="14"/>
            </a:xfrm>
            <a:custGeom>
              <a:avLst/>
              <a:gdLst>
                <a:gd name="T0" fmla="*/ 11 w 4"/>
                <a:gd name="T1" fmla="*/ 12 h 6"/>
                <a:gd name="T2" fmla="*/ 0 w 4"/>
                <a:gd name="T3" fmla="*/ 77 h 6"/>
                <a:gd name="T4" fmla="*/ 45 w 4"/>
                <a:gd name="T5" fmla="*/ 0 h 6"/>
                <a:gd name="T6" fmla="*/ 25 w 4"/>
                <a:gd name="T7" fmla="*/ 1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0" y="6"/>
                  </a:cubicBezTo>
                  <a:cubicBezTo>
                    <a:pt x="3" y="4"/>
                    <a:pt x="3" y="3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81">
              <a:extLst>
                <a:ext uri="{FF2B5EF4-FFF2-40B4-BE49-F238E27FC236}">
                  <a16:creationId xmlns:a16="http://schemas.microsoft.com/office/drawing/2014/main" id="{E6B766B8-6248-4DBA-9B03-7D71128E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2203"/>
              <a:ext cx="255" cy="396"/>
            </a:xfrm>
            <a:custGeom>
              <a:avLst/>
              <a:gdLst>
                <a:gd name="T0" fmla="*/ 0 w 114"/>
                <a:gd name="T1" fmla="*/ 2254 h 166"/>
                <a:gd name="T2" fmla="*/ 470 w 114"/>
                <a:gd name="T3" fmla="*/ 978 h 166"/>
                <a:gd name="T4" fmla="*/ 915 w 114"/>
                <a:gd name="T5" fmla="*/ 518 h 166"/>
                <a:gd name="T6" fmla="*/ 1275 w 114"/>
                <a:gd name="T7" fmla="*/ 0 h 166"/>
                <a:gd name="T8" fmla="*/ 850 w 114"/>
                <a:gd name="T9" fmla="*/ 422 h 166"/>
                <a:gd name="T10" fmla="*/ 360 w 114"/>
                <a:gd name="T11" fmla="*/ 1019 h 166"/>
                <a:gd name="T12" fmla="*/ 0 w 114"/>
                <a:gd name="T13" fmla="*/ 2254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6">
                  <a:moveTo>
                    <a:pt x="0" y="166"/>
                  </a:moveTo>
                  <a:cubicBezTo>
                    <a:pt x="10" y="150"/>
                    <a:pt x="28" y="96"/>
                    <a:pt x="42" y="72"/>
                  </a:cubicBezTo>
                  <a:cubicBezTo>
                    <a:pt x="56" y="48"/>
                    <a:pt x="64" y="46"/>
                    <a:pt x="82" y="38"/>
                  </a:cubicBezTo>
                  <a:cubicBezTo>
                    <a:pt x="100" y="31"/>
                    <a:pt x="109" y="11"/>
                    <a:pt x="114" y="0"/>
                  </a:cubicBezTo>
                  <a:cubicBezTo>
                    <a:pt x="106" y="16"/>
                    <a:pt x="96" y="23"/>
                    <a:pt x="76" y="31"/>
                  </a:cubicBezTo>
                  <a:cubicBezTo>
                    <a:pt x="56" y="38"/>
                    <a:pt x="41" y="46"/>
                    <a:pt x="32" y="75"/>
                  </a:cubicBezTo>
                  <a:cubicBezTo>
                    <a:pt x="22" y="103"/>
                    <a:pt x="0" y="166"/>
                    <a:pt x="0" y="166"/>
                  </a:cubicBezTo>
                  <a:close/>
                </a:path>
              </a:pathLst>
            </a:custGeom>
            <a:solidFill>
              <a:srgbClr val="980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82">
              <a:extLst>
                <a:ext uri="{FF2B5EF4-FFF2-40B4-BE49-F238E27FC236}">
                  <a16:creationId xmlns:a16="http://schemas.microsoft.com/office/drawing/2014/main" id="{E7354080-AD6B-4EDA-898D-BC450AC4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908"/>
              <a:ext cx="749" cy="817"/>
            </a:xfrm>
            <a:custGeom>
              <a:avLst/>
              <a:gdLst>
                <a:gd name="T0" fmla="*/ 1764 w 335"/>
                <a:gd name="T1" fmla="*/ 403 h 343"/>
                <a:gd name="T2" fmla="*/ 885 w 335"/>
                <a:gd name="T3" fmla="*/ 312 h 343"/>
                <a:gd name="T4" fmla="*/ 805 w 335"/>
                <a:gd name="T5" fmla="*/ 624 h 343"/>
                <a:gd name="T6" fmla="*/ 425 w 335"/>
                <a:gd name="T7" fmla="*/ 703 h 343"/>
                <a:gd name="T8" fmla="*/ 470 w 335"/>
                <a:gd name="T9" fmla="*/ 1067 h 343"/>
                <a:gd name="T10" fmla="*/ 170 w 335"/>
                <a:gd name="T11" fmla="*/ 1243 h 343"/>
                <a:gd name="T12" fmla="*/ 380 w 335"/>
                <a:gd name="T13" fmla="*/ 1663 h 343"/>
                <a:gd name="T14" fmla="*/ 20 w 335"/>
                <a:gd name="T15" fmla="*/ 2151 h 343"/>
                <a:gd name="T16" fmla="*/ 470 w 335"/>
                <a:gd name="T17" fmla="*/ 2961 h 343"/>
                <a:gd name="T18" fmla="*/ 841 w 335"/>
                <a:gd name="T19" fmla="*/ 3621 h 343"/>
                <a:gd name="T20" fmla="*/ 1295 w 335"/>
                <a:gd name="T21" fmla="*/ 4488 h 343"/>
                <a:gd name="T22" fmla="*/ 2044 w 335"/>
                <a:gd name="T23" fmla="*/ 4471 h 343"/>
                <a:gd name="T24" fmla="*/ 2605 w 335"/>
                <a:gd name="T25" fmla="*/ 3432 h 343"/>
                <a:gd name="T26" fmla="*/ 3309 w 335"/>
                <a:gd name="T27" fmla="*/ 2258 h 343"/>
                <a:gd name="T28" fmla="*/ 3644 w 335"/>
                <a:gd name="T29" fmla="*/ 1741 h 343"/>
                <a:gd name="T30" fmla="*/ 3653 w 335"/>
                <a:gd name="T31" fmla="*/ 1124 h 343"/>
                <a:gd name="T32" fmla="*/ 3300 w 335"/>
                <a:gd name="T33" fmla="*/ 341 h 343"/>
                <a:gd name="T34" fmla="*/ 2884 w 335"/>
                <a:gd name="T35" fmla="*/ 448 h 343"/>
                <a:gd name="T36" fmla="*/ 2625 w 335"/>
                <a:gd name="T37" fmla="*/ 29 h 343"/>
                <a:gd name="T38" fmla="*/ 2281 w 335"/>
                <a:gd name="T39" fmla="*/ 272 h 343"/>
                <a:gd name="T40" fmla="*/ 1764 w 335"/>
                <a:gd name="T41" fmla="*/ 403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5" h="343">
                  <a:moveTo>
                    <a:pt x="158" y="30"/>
                  </a:moveTo>
                  <a:cubicBezTo>
                    <a:pt x="128" y="22"/>
                    <a:pt x="87" y="17"/>
                    <a:pt x="79" y="23"/>
                  </a:cubicBezTo>
                  <a:cubicBezTo>
                    <a:pt x="69" y="31"/>
                    <a:pt x="80" y="38"/>
                    <a:pt x="72" y="46"/>
                  </a:cubicBezTo>
                  <a:cubicBezTo>
                    <a:pt x="63" y="55"/>
                    <a:pt x="42" y="45"/>
                    <a:pt x="38" y="52"/>
                  </a:cubicBezTo>
                  <a:cubicBezTo>
                    <a:pt x="33" y="62"/>
                    <a:pt x="48" y="72"/>
                    <a:pt x="42" y="79"/>
                  </a:cubicBezTo>
                  <a:cubicBezTo>
                    <a:pt x="37" y="85"/>
                    <a:pt x="20" y="76"/>
                    <a:pt x="15" y="92"/>
                  </a:cubicBezTo>
                  <a:cubicBezTo>
                    <a:pt x="10" y="107"/>
                    <a:pt x="35" y="114"/>
                    <a:pt x="34" y="123"/>
                  </a:cubicBezTo>
                  <a:cubicBezTo>
                    <a:pt x="32" y="141"/>
                    <a:pt x="0" y="136"/>
                    <a:pt x="2" y="159"/>
                  </a:cubicBezTo>
                  <a:cubicBezTo>
                    <a:pt x="4" y="185"/>
                    <a:pt x="23" y="201"/>
                    <a:pt x="42" y="219"/>
                  </a:cubicBezTo>
                  <a:cubicBezTo>
                    <a:pt x="58" y="235"/>
                    <a:pt x="69" y="247"/>
                    <a:pt x="75" y="268"/>
                  </a:cubicBezTo>
                  <a:cubicBezTo>
                    <a:pt x="82" y="294"/>
                    <a:pt x="89" y="320"/>
                    <a:pt x="116" y="332"/>
                  </a:cubicBezTo>
                  <a:cubicBezTo>
                    <a:pt x="137" y="342"/>
                    <a:pt x="162" y="343"/>
                    <a:pt x="183" y="331"/>
                  </a:cubicBezTo>
                  <a:cubicBezTo>
                    <a:pt x="212" y="315"/>
                    <a:pt x="230" y="265"/>
                    <a:pt x="233" y="254"/>
                  </a:cubicBezTo>
                  <a:cubicBezTo>
                    <a:pt x="242" y="227"/>
                    <a:pt x="259" y="181"/>
                    <a:pt x="296" y="167"/>
                  </a:cubicBezTo>
                  <a:cubicBezTo>
                    <a:pt x="317" y="161"/>
                    <a:pt x="316" y="145"/>
                    <a:pt x="326" y="129"/>
                  </a:cubicBezTo>
                  <a:cubicBezTo>
                    <a:pt x="333" y="118"/>
                    <a:pt x="335" y="96"/>
                    <a:pt x="327" y="83"/>
                  </a:cubicBezTo>
                  <a:cubicBezTo>
                    <a:pt x="310" y="59"/>
                    <a:pt x="305" y="26"/>
                    <a:pt x="295" y="25"/>
                  </a:cubicBezTo>
                  <a:cubicBezTo>
                    <a:pt x="285" y="23"/>
                    <a:pt x="272" y="38"/>
                    <a:pt x="258" y="33"/>
                  </a:cubicBezTo>
                  <a:cubicBezTo>
                    <a:pt x="243" y="29"/>
                    <a:pt x="246" y="5"/>
                    <a:pt x="235" y="2"/>
                  </a:cubicBezTo>
                  <a:cubicBezTo>
                    <a:pt x="225" y="0"/>
                    <a:pt x="214" y="10"/>
                    <a:pt x="204" y="20"/>
                  </a:cubicBezTo>
                  <a:cubicBezTo>
                    <a:pt x="191" y="33"/>
                    <a:pt x="168" y="33"/>
                    <a:pt x="158" y="3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4" name="Group 83">
            <a:extLst>
              <a:ext uri="{FF2B5EF4-FFF2-40B4-BE49-F238E27FC236}">
                <a16:creationId xmlns:a16="http://schemas.microsoft.com/office/drawing/2014/main" id="{E2C47DAF-E3C2-4DE7-8FC2-8BA48696F11E}"/>
              </a:ext>
            </a:extLst>
          </p:cNvPr>
          <p:cNvGrpSpPr>
            <a:grpSpLocks/>
          </p:cNvGrpSpPr>
          <p:nvPr/>
        </p:nvGrpSpPr>
        <p:grpSpPr bwMode="auto">
          <a:xfrm>
            <a:off x="2403475" y="4711700"/>
            <a:ext cx="1357313" cy="1306513"/>
            <a:chOff x="554" y="2920"/>
            <a:chExt cx="855" cy="823"/>
          </a:xfrm>
        </p:grpSpPr>
        <p:sp>
          <p:nvSpPr>
            <p:cNvPr id="36908" name="Freeform 84">
              <a:extLst>
                <a:ext uri="{FF2B5EF4-FFF2-40B4-BE49-F238E27FC236}">
                  <a16:creationId xmlns:a16="http://schemas.microsoft.com/office/drawing/2014/main" id="{1B2CF776-B3B3-4128-8B42-C3961199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920"/>
              <a:ext cx="855" cy="823"/>
            </a:xfrm>
            <a:custGeom>
              <a:avLst/>
              <a:gdLst>
                <a:gd name="T0" fmla="*/ 450 w 382"/>
                <a:gd name="T1" fmla="*/ 1138 h 345"/>
                <a:gd name="T2" fmla="*/ 190 w 382"/>
                <a:gd name="T3" fmla="*/ 883 h 345"/>
                <a:gd name="T4" fmla="*/ 0 w 382"/>
                <a:gd name="T5" fmla="*/ 2185 h 345"/>
                <a:gd name="T6" fmla="*/ 922 w 382"/>
                <a:gd name="T7" fmla="*/ 4411 h 345"/>
                <a:gd name="T8" fmla="*/ 2890 w 382"/>
                <a:gd name="T9" fmla="*/ 3812 h 345"/>
                <a:gd name="T10" fmla="*/ 4147 w 382"/>
                <a:gd name="T11" fmla="*/ 3163 h 345"/>
                <a:gd name="T12" fmla="*/ 3568 w 382"/>
                <a:gd name="T13" fmla="*/ 1059 h 345"/>
                <a:gd name="T14" fmla="*/ 2925 w 382"/>
                <a:gd name="T15" fmla="*/ 1667 h 345"/>
                <a:gd name="T16" fmla="*/ 2290 w 382"/>
                <a:gd name="T17" fmla="*/ 1155 h 345"/>
                <a:gd name="T18" fmla="*/ 1538 w 382"/>
                <a:gd name="T19" fmla="*/ 341 h 345"/>
                <a:gd name="T20" fmla="*/ 1242 w 382"/>
                <a:gd name="T21" fmla="*/ 1520 h 345"/>
                <a:gd name="T22" fmla="*/ 716 w 382"/>
                <a:gd name="T23" fmla="*/ 353 h 345"/>
                <a:gd name="T24" fmla="*/ 450 w 382"/>
                <a:gd name="T25" fmla="*/ 1138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70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6" y="119"/>
                    <a:pt x="261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5" y="0"/>
                    <a:pt x="137" y="25"/>
                  </a:cubicBezTo>
                  <a:cubicBezTo>
                    <a:pt x="99" y="51"/>
                    <a:pt x="147" y="103"/>
                    <a:pt x="111" y="112"/>
                  </a:cubicBezTo>
                  <a:cubicBezTo>
                    <a:pt x="76" y="122"/>
                    <a:pt x="92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solidFill>
              <a:srgbClr val="7C3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85">
              <a:extLst>
                <a:ext uri="{FF2B5EF4-FFF2-40B4-BE49-F238E27FC236}">
                  <a16:creationId xmlns:a16="http://schemas.microsoft.com/office/drawing/2014/main" id="{54B1782B-1030-462F-BCA7-C8FDCA2E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949"/>
              <a:ext cx="801" cy="679"/>
            </a:xfrm>
            <a:custGeom>
              <a:avLst/>
              <a:gdLst>
                <a:gd name="T0" fmla="*/ 190 w 358"/>
                <a:gd name="T1" fmla="*/ 2747 h 285"/>
                <a:gd name="T2" fmla="*/ 1457 w 358"/>
                <a:gd name="T3" fmla="*/ 2082 h 285"/>
                <a:gd name="T4" fmla="*/ 1792 w 358"/>
                <a:gd name="T5" fmla="*/ 1391 h 285"/>
                <a:gd name="T6" fmla="*/ 2913 w 358"/>
                <a:gd name="T7" fmla="*/ 1851 h 285"/>
                <a:gd name="T8" fmla="*/ 4009 w 358"/>
                <a:gd name="T9" fmla="*/ 1622 h 285"/>
                <a:gd name="T10" fmla="*/ 3540 w 358"/>
                <a:gd name="T11" fmla="*/ 977 h 285"/>
                <a:gd name="T12" fmla="*/ 2868 w 358"/>
                <a:gd name="T13" fmla="*/ 1613 h 285"/>
                <a:gd name="T14" fmla="*/ 2137 w 358"/>
                <a:gd name="T15" fmla="*/ 1153 h 285"/>
                <a:gd name="T16" fmla="*/ 1501 w 358"/>
                <a:gd name="T17" fmla="*/ 188 h 285"/>
                <a:gd name="T18" fmla="*/ 1210 w 358"/>
                <a:gd name="T19" fmla="*/ 1458 h 285"/>
                <a:gd name="T20" fmla="*/ 626 w 358"/>
                <a:gd name="T21" fmla="*/ 255 h 285"/>
                <a:gd name="T22" fmla="*/ 392 w 358"/>
                <a:gd name="T23" fmla="*/ 1175 h 285"/>
                <a:gd name="T24" fmla="*/ 145 w 358"/>
                <a:gd name="T25" fmla="*/ 862 h 285"/>
                <a:gd name="T26" fmla="*/ 9 w 358"/>
                <a:gd name="T27" fmla="*/ 2180 h 285"/>
                <a:gd name="T28" fmla="*/ 445 w 358"/>
                <a:gd name="T29" fmla="*/ 3855 h 285"/>
                <a:gd name="T30" fmla="*/ 190 w 358"/>
                <a:gd name="T31" fmla="*/ 2747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8" h="285">
                  <a:moveTo>
                    <a:pt x="17" y="203"/>
                  </a:moveTo>
                  <a:cubicBezTo>
                    <a:pt x="17" y="131"/>
                    <a:pt x="96" y="163"/>
                    <a:pt x="130" y="154"/>
                  </a:cubicBezTo>
                  <a:cubicBezTo>
                    <a:pt x="163" y="146"/>
                    <a:pt x="136" y="110"/>
                    <a:pt x="160" y="103"/>
                  </a:cubicBezTo>
                  <a:cubicBezTo>
                    <a:pt x="185" y="97"/>
                    <a:pt x="185" y="152"/>
                    <a:pt x="260" y="137"/>
                  </a:cubicBezTo>
                  <a:cubicBezTo>
                    <a:pt x="284" y="132"/>
                    <a:pt x="326" y="35"/>
                    <a:pt x="358" y="120"/>
                  </a:cubicBezTo>
                  <a:cubicBezTo>
                    <a:pt x="351" y="92"/>
                    <a:pt x="342" y="67"/>
                    <a:pt x="316" y="72"/>
                  </a:cubicBezTo>
                  <a:cubicBezTo>
                    <a:pt x="294" y="77"/>
                    <a:pt x="280" y="114"/>
                    <a:pt x="256" y="119"/>
                  </a:cubicBezTo>
                  <a:cubicBezTo>
                    <a:pt x="227" y="124"/>
                    <a:pt x="204" y="109"/>
                    <a:pt x="191" y="85"/>
                  </a:cubicBezTo>
                  <a:cubicBezTo>
                    <a:pt x="184" y="73"/>
                    <a:pt x="159" y="0"/>
                    <a:pt x="134" y="14"/>
                  </a:cubicBezTo>
                  <a:cubicBezTo>
                    <a:pt x="97" y="38"/>
                    <a:pt x="142" y="99"/>
                    <a:pt x="108" y="108"/>
                  </a:cubicBezTo>
                  <a:cubicBezTo>
                    <a:pt x="75" y="116"/>
                    <a:pt x="51" y="50"/>
                    <a:pt x="56" y="19"/>
                  </a:cubicBezTo>
                  <a:cubicBezTo>
                    <a:pt x="41" y="19"/>
                    <a:pt x="47" y="83"/>
                    <a:pt x="35" y="87"/>
                  </a:cubicBezTo>
                  <a:cubicBezTo>
                    <a:pt x="23" y="91"/>
                    <a:pt x="15" y="83"/>
                    <a:pt x="13" y="64"/>
                  </a:cubicBezTo>
                  <a:cubicBezTo>
                    <a:pt x="0" y="70"/>
                    <a:pt x="1" y="121"/>
                    <a:pt x="1" y="161"/>
                  </a:cubicBezTo>
                  <a:cubicBezTo>
                    <a:pt x="1" y="209"/>
                    <a:pt x="11" y="253"/>
                    <a:pt x="40" y="285"/>
                  </a:cubicBezTo>
                  <a:cubicBezTo>
                    <a:pt x="31" y="258"/>
                    <a:pt x="17" y="234"/>
                    <a:pt x="17" y="203"/>
                  </a:cubicBezTo>
                  <a:close/>
                </a:path>
              </a:pathLst>
            </a:custGeom>
            <a:solidFill>
              <a:srgbClr val="A77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86">
              <a:extLst>
                <a:ext uri="{FF2B5EF4-FFF2-40B4-BE49-F238E27FC236}">
                  <a16:creationId xmlns:a16="http://schemas.microsoft.com/office/drawing/2014/main" id="{FAADC74C-F97D-40F2-A9A4-2F2A6F18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5"/>
              <a:ext cx="669" cy="429"/>
            </a:xfrm>
            <a:custGeom>
              <a:avLst/>
              <a:gdLst>
                <a:gd name="T0" fmla="*/ 0 w 299"/>
                <a:gd name="T1" fmla="*/ 2085 h 180"/>
                <a:gd name="T2" fmla="*/ 897 w 299"/>
                <a:gd name="T3" fmla="*/ 2095 h 180"/>
                <a:gd name="T4" fmla="*/ 2128 w 299"/>
                <a:gd name="T5" fmla="*/ 1568 h 180"/>
                <a:gd name="T6" fmla="*/ 3050 w 299"/>
                <a:gd name="T7" fmla="*/ 1516 h 180"/>
                <a:gd name="T8" fmla="*/ 3314 w 299"/>
                <a:gd name="T9" fmla="*/ 0 h 180"/>
                <a:gd name="T10" fmla="*/ 2833 w 299"/>
                <a:gd name="T11" fmla="*/ 1125 h 180"/>
                <a:gd name="T12" fmla="*/ 1692 w 299"/>
                <a:gd name="T13" fmla="*/ 1125 h 180"/>
                <a:gd name="T14" fmla="*/ 0 w 299"/>
                <a:gd name="T15" fmla="*/ 2085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80">
                  <a:moveTo>
                    <a:pt x="0" y="154"/>
                  </a:moveTo>
                  <a:cubicBezTo>
                    <a:pt x="22" y="169"/>
                    <a:pt x="46" y="170"/>
                    <a:pt x="80" y="155"/>
                  </a:cubicBezTo>
                  <a:cubicBezTo>
                    <a:pt x="114" y="140"/>
                    <a:pt x="155" y="118"/>
                    <a:pt x="190" y="116"/>
                  </a:cubicBezTo>
                  <a:cubicBezTo>
                    <a:pt x="224" y="115"/>
                    <a:pt x="257" y="120"/>
                    <a:pt x="272" y="112"/>
                  </a:cubicBezTo>
                  <a:cubicBezTo>
                    <a:pt x="287" y="105"/>
                    <a:pt x="299" y="64"/>
                    <a:pt x="296" y="0"/>
                  </a:cubicBezTo>
                  <a:cubicBezTo>
                    <a:pt x="297" y="41"/>
                    <a:pt x="281" y="74"/>
                    <a:pt x="253" y="83"/>
                  </a:cubicBezTo>
                  <a:cubicBezTo>
                    <a:pt x="224" y="93"/>
                    <a:pt x="185" y="68"/>
                    <a:pt x="151" y="83"/>
                  </a:cubicBezTo>
                  <a:cubicBezTo>
                    <a:pt x="117" y="98"/>
                    <a:pt x="25" y="180"/>
                    <a:pt x="0" y="154"/>
                  </a:cubicBezTo>
                  <a:close/>
                </a:path>
              </a:pathLst>
            </a:custGeom>
            <a:solidFill>
              <a:srgbClr val="681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87">
              <a:extLst>
                <a:ext uri="{FF2B5EF4-FFF2-40B4-BE49-F238E27FC236}">
                  <a16:creationId xmlns:a16="http://schemas.microsoft.com/office/drawing/2014/main" id="{35190B66-2877-4372-8440-AFF4BE61D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3411"/>
              <a:ext cx="481" cy="244"/>
            </a:xfrm>
            <a:custGeom>
              <a:avLst/>
              <a:gdLst>
                <a:gd name="T0" fmla="*/ 0 w 215"/>
                <a:gd name="T1" fmla="*/ 1397 h 102"/>
                <a:gd name="T2" fmla="*/ 1230 w 215"/>
                <a:gd name="T3" fmla="*/ 864 h 102"/>
                <a:gd name="T4" fmla="*/ 2152 w 215"/>
                <a:gd name="T5" fmla="*/ 806 h 102"/>
                <a:gd name="T6" fmla="*/ 2407 w 215"/>
                <a:gd name="T7" fmla="*/ 0 h 102"/>
                <a:gd name="T8" fmla="*/ 2038 w 215"/>
                <a:gd name="T9" fmla="*/ 739 h 102"/>
                <a:gd name="T10" fmla="*/ 1096 w 215"/>
                <a:gd name="T11" fmla="*/ 710 h 102"/>
                <a:gd name="T12" fmla="*/ 0 w 215"/>
                <a:gd name="T13" fmla="*/ 1397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02">
                  <a:moveTo>
                    <a:pt x="0" y="102"/>
                  </a:moveTo>
                  <a:cubicBezTo>
                    <a:pt x="34" y="87"/>
                    <a:pt x="75" y="65"/>
                    <a:pt x="110" y="63"/>
                  </a:cubicBezTo>
                  <a:cubicBezTo>
                    <a:pt x="144" y="62"/>
                    <a:pt x="177" y="67"/>
                    <a:pt x="192" y="59"/>
                  </a:cubicBezTo>
                  <a:cubicBezTo>
                    <a:pt x="202" y="54"/>
                    <a:pt x="211" y="33"/>
                    <a:pt x="215" y="0"/>
                  </a:cubicBezTo>
                  <a:cubicBezTo>
                    <a:pt x="212" y="19"/>
                    <a:pt x="202" y="51"/>
                    <a:pt x="182" y="54"/>
                  </a:cubicBezTo>
                  <a:cubicBezTo>
                    <a:pt x="163" y="58"/>
                    <a:pt x="125" y="45"/>
                    <a:pt x="98" y="52"/>
                  </a:cubicBezTo>
                  <a:cubicBezTo>
                    <a:pt x="70" y="58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520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88">
              <a:extLst>
                <a:ext uri="{FF2B5EF4-FFF2-40B4-BE49-F238E27FC236}">
                  <a16:creationId xmlns:a16="http://schemas.microsoft.com/office/drawing/2014/main" id="{D922DD92-E2DA-4CC0-A011-0AB9197F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025"/>
              <a:ext cx="320" cy="291"/>
            </a:xfrm>
            <a:custGeom>
              <a:avLst/>
              <a:gdLst>
                <a:gd name="T0" fmla="*/ 1403 w 143"/>
                <a:gd name="T1" fmla="*/ 29 h 122"/>
                <a:gd name="T2" fmla="*/ 1432 w 143"/>
                <a:gd name="T3" fmla="*/ 608 h 122"/>
                <a:gd name="T4" fmla="*/ 1347 w 143"/>
                <a:gd name="T5" fmla="*/ 1069 h 122"/>
                <a:gd name="T6" fmla="*/ 806 w 143"/>
                <a:gd name="T7" fmla="*/ 1019 h 122"/>
                <a:gd name="T8" fmla="*/ 571 w 143"/>
                <a:gd name="T9" fmla="*/ 763 h 122"/>
                <a:gd name="T10" fmla="*/ 490 w 143"/>
                <a:gd name="T11" fmla="*/ 883 h 122"/>
                <a:gd name="T12" fmla="*/ 300 w 143"/>
                <a:gd name="T13" fmla="*/ 911 h 122"/>
                <a:gd name="T14" fmla="*/ 90 w 143"/>
                <a:gd name="T15" fmla="*/ 1007 h 122"/>
                <a:gd name="T16" fmla="*/ 90 w 143"/>
                <a:gd name="T17" fmla="*/ 1655 h 122"/>
                <a:gd name="T18" fmla="*/ 490 w 143"/>
                <a:gd name="T19" fmla="*/ 1207 h 122"/>
                <a:gd name="T20" fmla="*/ 841 w 143"/>
                <a:gd name="T21" fmla="*/ 1331 h 122"/>
                <a:gd name="T22" fmla="*/ 1112 w 143"/>
                <a:gd name="T23" fmla="*/ 1422 h 122"/>
                <a:gd name="T24" fmla="*/ 1566 w 143"/>
                <a:gd name="T25" fmla="*/ 842 h 122"/>
                <a:gd name="T26" fmla="*/ 1448 w 143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22">
                  <a:moveTo>
                    <a:pt x="125" y="2"/>
                  </a:moveTo>
                  <a:cubicBezTo>
                    <a:pt x="117" y="11"/>
                    <a:pt x="129" y="33"/>
                    <a:pt x="128" y="45"/>
                  </a:cubicBezTo>
                  <a:cubicBezTo>
                    <a:pt x="127" y="56"/>
                    <a:pt x="127" y="69"/>
                    <a:pt x="120" y="79"/>
                  </a:cubicBezTo>
                  <a:cubicBezTo>
                    <a:pt x="108" y="97"/>
                    <a:pt x="86" y="86"/>
                    <a:pt x="72" y="75"/>
                  </a:cubicBezTo>
                  <a:cubicBezTo>
                    <a:pt x="67" y="71"/>
                    <a:pt x="59" y="53"/>
                    <a:pt x="51" y="56"/>
                  </a:cubicBezTo>
                  <a:cubicBezTo>
                    <a:pt x="49" y="56"/>
                    <a:pt x="47" y="64"/>
                    <a:pt x="44" y="65"/>
                  </a:cubicBezTo>
                  <a:cubicBezTo>
                    <a:pt x="40" y="68"/>
                    <a:pt x="32" y="68"/>
                    <a:pt x="27" y="67"/>
                  </a:cubicBezTo>
                  <a:cubicBezTo>
                    <a:pt x="15" y="64"/>
                    <a:pt x="12" y="59"/>
                    <a:pt x="8" y="74"/>
                  </a:cubicBezTo>
                  <a:cubicBezTo>
                    <a:pt x="5" y="86"/>
                    <a:pt x="0" y="111"/>
                    <a:pt x="8" y="122"/>
                  </a:cubicBezTo>
                  <a:cubicBezTo>
                    <a:pt x="17" y="102"/>
                    <a:pt x="16" y="80"/>
                    <a:pt x="44" y="89"/>
                  </a:cubicBezTo>
                  <a:cubicBezTo>
                    <a:pt x="54" y="92"/>
                    <a:pt x="65" y="94"/>
                    <a:pt x="75" y="98"/>
                  </a:cubicBezTo>
                  <a:cubicBezTo>
                    <a:pt x="83" y="101"/>
                    <a:pt x="89" y="106"/>
                    <a:pt x="99" y="105"/>
                  </a:cubicBezTo>
                  <a:cubicBezTo>
                    <a:pt x="119" y="104"/>
                    <a:pt x="138" y="81"/>
                    <a:pt x="140" y="62"/>
                  </a:cubicBezTo>
                  <a:cubicBezTo>
                    <a:pt x="143" y="42"/>
                    <a:pt x="119" y="19"/>
                    <a:pt x="129" y="0"/>
                  </a:cubicBezTo>
                </a:path>
              </a:pathLst>
            </a:custGeom>
            <a:solidFill>
              <a:srgbClr val="C8B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89">
              <a:extLst>
                <a:ext uri="{FF2B5EF4-FFF2-40B4-BE49-F238E27FC236}">
                  <a16:creationId xmlns:a16="http://schemas.microsoft.com/office/drawing/2014/main" id="{3AD82223-0AB6-4969-919E-5625D6C89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147"/>
              <a:ext cx="36" cy="95"/>
            </a:xfrm>
            <a:custGeom>
              <a:avLst/>
              <a:gdLst>
                <a:gd name="T0" fmla="*/ 137 w 16"/>
                <a:gd name="T1" fmla="*/ 0 h 40"/>
                <a:gd name="T2" fmla="*/ 0 w 16"/>
                <a:gd name="T3" fmla="*/ 537 h 40"/>
                <a:gd name="T4" fmla="*/ 146 w 16"/>
                <a:gd name="T5" fmla="*/ 2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2" y="0"/>
                  </a:moveTo>
                  <a:cubicBezTo>
                    <a:pt x="16" y="12"/>
                    <a:pt x="7" y="31"/>
                    <a:pt x="0" y="40"/>
                  </a:cubicBezTo>
                  <a:cubicBezTo>
                    <a:pt x="16" y="30"/>
                    <a:pt x="15" y="18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90">
              <a:extLst>
                <a:ext uri="{FF2B5EF4-FFF2-40B4-BE49-F238E27FC236}">
                  <a16:creationId xmlns:a16="http://schemas.microsoft.com/office/drawing/2014/main" id="{38497B07-7BAC-4F64-A4E4-F146AA04A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3244"/>
              <a:ext cx="18" cy="17"/>
            </a:xfrm>
            <a:custGeom>
              <a:avLst/>
              <a:gdLst>
                <a:gd name="T0" fmla="*/ 0 w 8"/>
                <a:gd name="T1" fmla="*/ 12 h 7"/>
                <a:gd name="T2" fmla="*/ 25 w 8"/>
                <a:gd name="T3" fmla="*/ 100 h 7"/>
                <a:gd name="T4" fmla="*/ 56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7" y="6"/>
                    <a:pt x="8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91">
              <a:extLst>
                <a:ext uri="{FF2B5EF4-FFF2-40B4-BE49-F238E27FC236}">
                  <a16:creationId xmlns:a16="http://schemas.microsoft.com/office/drawing/2014/main" id="{09CA771D-6168-494B-A733-8417803B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3182"/>
              <a:ext cx="94" cy="67"/>
            </a:xfrm>
            <a:custGeom>
              <a:avLst/>
              <a:gdLst>
                <a:gd name="T0" fmla="*/ 101 w 42"/>
                <a:gd name="T1" fmla="*/ 57 h 28"/>
                <a:gd name="T2" fmla="*/ 45 w 42"/>
                <a:gd name="T3" fmla="*/ 383 h 28"/>
                <a:gd name="T4" fmla="*/ 190 w 42"/>
                <a:gd name="T5" fmla="*/ 136 h 28"/>
                <a:gd name="T6" fmla="*/ 461 w 42"/>
                <a:gd name="T7" fmla="*/ 29 h 28"/>
                <a:gd name="T8" fmla="*/ 325 w 42"/>
                <a:gd name="T9" fmla="*/ 108 h 28"/>
                <a:gd name="T10" fmla="*/ 134 w 42"/>
                <a:gd name="T11" fmla="*/ 9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8">
                  <a:moveTo>
                    <a:pt x="9" y="4"/>
                  </a:moveTo>
                  <a:cubicBezTo>
                    <a:pt x="4" y="10"/>
                    <a:pt x="0" y="22"/>
                    <a:pt x="4" y="28"/>
                  </a:cubicBezTo>
                  <a:cubicBezTo>
                    <a:pt x="7" y="20"/>
                    <a:pt x="5" y="11"/>
                    <a:pt x="17" y="10"/>
                  </a:cubicBezTo>
                  <a:cubicBezTo>
                    <a:pt x="24" y="9"/>
                    <a:pt x="42" y="17"/>
                    <a:pt x="41" y="2"/>
                  </a:cubicBezTo>
                  <a:cubicBezTo>
                    <a:pt x="36" y="6"/>
                    <a:pt x="35" y="8"/>
                    <a:pt x="29" y="8"/>
                  </a:cubicBezTo>
                  <a:cubicBezTo>
                    <a:pt x="23" y="8"/>
                    <a:pt x="16" y="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92">
              <a:extLst>
                <a:ext uri="{FF2B5EF4-FFF2-40B4-BE49-F238E27FC236}">
                  <a16:creationId xmlns:a16="http://schemas.microsoft.com/office/drawing/2014/main" id="{F7B9BD5C-05D1-4CEB-8EB6-50076FF6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182"/>
              <a:ext cx="9" cy="15"/>
            </a:xfrm>
            <a:custGeom>
              <a:avLst/>
              <a:gdLst>
                <a:gd name="T0" fmla="*/ 11 w 4"/>
                <a:gd name="T1" fmla="*/ 0 h 6"/>
                <a:gd name="T2" fmla="*/ 0 w 4"/>
                <a:gd name="T3" fmla="*/ 83 h 6"/>
                <a:gd name="T4" fmla="*/ 25 w 4"/>
                <a:gd name="T5" fmla="*/ 95 h 6"/>
                <a:gd name="T6" fmla="*/ 36 w 4"/>
                <a:gd name="T7" fmla="*/ 20 h 6"/>
                <a:gd name="T8" fmla="*/ 11 w 4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4" y="3"/>
                    <a:pt x="3" y="4"/>
                    <a:pt x="3" y="1"/>
                  </a:cubicBezTo>
                  <a:cubicBezTo>
                    <a:pt x="1" y="0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93">
              <a:extLst>
                <a:ext uri="{FF2B5EF4-FFF2-40B4-BE49-F238E27FC236}">
                  <a16:creationId xmlns:a16="http://schemas.microsoft.com/office/drawing/2014/main" id="{B8D04B48-FD2B-4D77-A768-31098CE0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920"/>
              <a:ext cx="855" cy="823"/>
            </a:xfrm>
            <a:custGeom>
              <a:avLst/>
              <a:gdLst>
                <a:gd name="T0" fmla="*/ 450 w 382"/>
                <a:gd name="T1" fmla="*/ 1138 h 345"/>
                <a:gd name="T2" fmla="*/ 190 w 382"/>
                <a:gd name="T3" fmla="*/ 883 h 345"/>
                <a:gd name="T4" fmla="*/ 0 w 382"/>
                <a:gd name="T5" fmla="*/ 2185 h 345"/>
                <a:gd name="T6" fmla="*/ 922 w 382"/>
                <a:gd name="T7" fmla="*/ 4411 h 345"/>
                <a:gd name="T8" fmla="*/ 2890 w 382"/>
                <a:gd name="T9" fmla="*/ 3812 h 345"/>
                <a:gd name="T10" fmla="*/ 4147 w 382"/>
                <a:gd name="T11" fmla="*/ 3163 h 345"/>
                <a:gd name="T12" fmla="*/ 3568 w 382"/>
                <a:gd name="T13" fmla="*/ 1059 h 345"/>
                <a:gd name="T14" fmla="*/ 2925 w 382"/>
                <a:gd name="T15" fmla="*/ 1667 h 345"/>
                <a:gd name="T16" fmla="*/ 2290 w 382"/>
                <a:gd name="T17" fmla="*/ 1155 h 345"/>
                <a:gd name="T18" fmla="*/ 1538 w 382"/>
                <a:gd name="T19" fmla="*/ 341 h 345"/>
                <a:gd name="T20" fmla="*/ 1242 w 382"/>
                <a:gd name="T21" fmla="*/ 1520 h 345"/>
                <a:gd name="T22" fmla="*/ 716 w 382"/>
                <a:gd name="T23" fmla="*/ 353 h 345"/>
                <a:gd name="T24" fmla="*/ 450 w 382"/>
                <a:gd name="T25" fmla="*/ 1138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70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6" y="119"/>
                    <a:pt x="261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5" y="0"/>
                    <a:pt x="137" y="25"/>
                  </a:cubicBezTo>
                  <a:cubicBezTo>
                    <a:pt x="99" y="51"/>
                    <a:pt x="147" y="103"/>
                    <a:pt x="111" y="112"/>
                  </a:cubicBezTo>
                  <a:cubicBezTo>
                    <a:pt x="76" y="122"/>
                    <a:pt x="92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5" name="Group 94">
            <a:extLst>
              <a:ext uri="{FF2B5EF4-FFF2-40B4-BE49-F238E27FC236}">
                <a16:creationId xmlns:a16="http://schemas.microsoft.com/office/drawing/2014/main" id="{ACEBF348-99F7-4EA0-8AFB-B28E1195696C}"/>
              </a:ext>
            </a:extLst>
          </p:cNvPr>
          <p:cNvGrpSpPr>
            <a:grpSpLocks/>
          </p:cNvGrpSpPr>
          <p:nvPr/>
        </p:nvGrpSpPr>
        <p:grpSpPr bwMode="auto">
          <a:xfrm>
            <a:off x="4441825" y="4711700"/>
            <a:ext cx="1355725" cy="1306513"/>
            <a:chOff x="1838" y="2920"/>
            <a:chExt cx="854" cy="823"/>
          </a:xfrm>
        </p:grpSpPr>
        <p:sp>
          <p:nvSpPr>
            <p:cNvPr id="36898" name="Freeform 95">
              <a:extLst>
                <a:ext uri="{FF2B5EF4-FFF2-40B4-BE49-F238E27FC236}">
                  <a16:creationId xmlns:a16="http://schemas.microsoft.com/office/drawing/2014/main" id="{723F6356-CFBF-4D64-A922-D22B5DA8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920"/>
              <a:ext cx="854" cy="823"/>
            </a:xfrm>
            <a:custGeom>
              <a:avLst/>
              <a:gdLst>
                <a:gd name="T0" fmla="*/ 3555 w 382"/>
                <a:gd name="T1" fmla="*/ 1059 h 345"/>
                <a:gd name="T2" fmla="*/ 2904 w 382"/>
                <a:gd name="T3" fmla="*/ 1667 h 345"/>
                <a:gd name="T4" fmla="*/ 2278 w 382"/>
                <a:gd name="T5" fmla="*/ 1155 h 345"/>
                <a:gd name="T6" fmla="*/ 1520 w 382"/>
                <a:gd name="T7" fmla="*/ 341 h 345"/>
                <a:gd name="T8" fmla="*/ 1239 w 382"/>
                <a:gd name="T9" fmla="*/ 1520 h 345"/>
                <a:gd name="T10" fmla="*/ 715 w 382"/>
                <a:gd name="T11" fmla="*/ 353 h 345"/>
                <a:gd name="T12" fmla="*/ 445 w 382"/>
                <a:gd name="T13" fmla="*/ 1138 h 345"/>
                <a:gd name="T14" fmla="*/ 190 w 382"/>
                <a:gd name="T15" fmla="*/ 883 h 345"/>
                <a:gd name="T16" fmla="*/ 0 w 382"/>
                <a:gd name="T17" fmla="*/ 2185 h 345"/>
                <a:gd name="T18" fmla="*/ 914 w 382"/>
                <a:gd name="T19" fmla="*/ 4411 h 345"/>
                <a:gd name="T20" fmla="*/ 2884 w 382"/>
                <a:gd name="T21" fmla="*/ 3812 h 345"/>
                <a:gd name="T22" fmla="*/ 4122 w 382"/>
                <a:gd name="T23" fmla="*/ 3163 h 345"/>
                <a:gd name="T24" fmla="*/ 3555 w 382"/>
                <a:gd name="T25" fmla="*/ 1059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318" y="78"/>
                  </a:moveTo>
                  <a:cubicBezTo>
                    <a:pt x="295" y="83"/>
                    <a:pt x="286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5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lose/>
                </a:path>
              </a:pathLst>
            </a:custGeom>
            <a:solidFill>
              <a:srgbClr val="F1C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96">
              <a:extLst>
                <a:ext uri="{FF2B5EF4-FFF2-40B4-BE49-F238E27FC236}">
                  <a16:creationId xmlns:a16="http://schemas.microsoft.com/office/drawing/2014/main" id="{742DD14E-938C-416C-9A23-37A1C7E89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949"/>
              <a:ext cx="802" cy="679"/>
            </a:xfrm>
            <a:custGeom>
              <a:avLst/>
              <a:gdLst>
                <a:gd name="T0" fmla="*/ 199 w 359"/>
                <a:gd name="T1" fmla="*/ 2747 h 285"/>
                <a:gd name="T2" fmla="*/ 1463 w 359"/>
                <a:gd name="T3" fmla="*/ 2082 h 285"/>
                <a:gd name="T4" fmla="*/ 1796 w 359"/>
                <a:gd name="T5" fmla="*/ 1391 h 285"/>
                <a:gd name="T6" fmla="*/ 2909 w 359"/>
                <a:gd name="T7" fmla="*/ 1851 h 285"/>
                <a:gd name="T8" fmla="*/ 4003 w 359"/>
                <a:gd name="T9" fmla="*/ 1622 h 285"/>
                <a:gd name="T10" fmla="*/ 3534 w 359"/>
                <a:gd name="T11" fmla="*/ 977 h 285"/>
                <a:gd name="T12" fmla="*/ 2864 w 359"/>
                <a:gd name="T13" fmla="*/ 1613 h 285"/>
                <a:gd name="T14" fmla="*/ 2131 w 359"/>
                <a:gd name="T15" fmla="*/ 1153 h 285"/>
                <a:gd name="T16" fmla="*/ 1508 w 359"/>
                <a:gd name="T17" fmla="*/ 188 h 285"/>
                <a:gd name="T18" fmla="*/ 1218 w 359"/>
                <a:gd name="T19" fmla="*/ 1458 h 285"/>
                <a:gd name="T20" fmla="*/ 634 w 359"/>
                <a:gd name="T21" fmla="*/ 255 h 285"/>
                <a:gd name="T22" fmla="*/ 400 w 359"/>
                <a:gd name="T23" fmla="*/ 1175 h 285"/>
                <a:gd name="T24" fmla="*/ 154 w 359"/>
                <a:gd name="T25" fmla="*/ 862 h 285"/>
                <a:gd name="T26" fmla="*/ 20 w 359"/>
                <a:gd name="T27" fmla="*/ 2180 h 285"/>
                <a:gd name="T28" fmla="*/ 460 w 359"/>
                <a:gd name="T29" fmla="*/ 3855 h 285"/>
                <a:gd name="T30" fmla="*/ 199 w 359"/>
                <a:gd name="T31" fmla="*/ 2747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9" h="285">
                  <a:moveTo>
                    <a:pt x="18" y="203"/>
                  </a:moveTo>
                  <a:cubicBezTo>
                    <a:pt x="18" y="131"/>
                    <a:pt x="97" y="163"/>
                    <a:pt x="131" y="154"/>
                  </a:cubicBezTo>
                  <a:cubicBezTo>
                    <a:pt x="164" y="146"/>
                    <a:pt x="137" y="110"/>
                    <a:pt x="161" y="103"/>
                  </a:cubicBezTo>
                  <a:cubicBezTo>
                    <a:pt x="186" y="97"/>
                    <a:pt x="186" y="152"/>
                    <a:pt x="261" y="137"/>
                  </a:cubicBezTo>
                  <a:cubicBezTo>
                    <a:pt x="285" y="132"/>
                    <a:pt x="327" y="35"/>
                    <a:pt x="359" y="120"/>
                  </a:cubicBezTo>
                  <a:cubicBezTo>
                    <a:pt x="352" y="92"/>
                    <a:pt x="343" y="67"/>
                    <a:pt x="317" y="72"/>
                  </a:cubicBezTo>
                  <a:cubicBezTo>
                    <a:pt x="295" y="77"/>
                    <a:pt x="281" y="114"/>
                    <a:pt x="257" y="119"/>
                  </a:cubicBezTo>
                  <a:cubicBezTo>
                    <a:pt x="228" y="124"/>
                    <a:pt x="205" y="109"/>
                    <a:pt x="191" y="85"/>
                  </a:cubicBezTo>
                  <a:cubicBezTo>
                    <a:pt x="185" y="73"/>
                    <a:pt x="160" y="0"/>
                    <a:pt x="135" y="14"/>
                  </a:cubicBezTo>
                  <a:cubicBezTo>
                    <a:pt x="98" y="38"/>
                    <a:pt x="143" y="99"/>
                    <a:pt x="109" y="108"/>
                  </a:cubicBezTo>
                  <a:cubicBezTo>
                    <a:pt x="75" y="116"/>
                    <a:pt x="52" y="50"/>
                    <a:pt x="57" y="19"/>
                  </a:cubicBezTo>
                  <a:cubicBezTo>
                    <a:pt x="42" y="19"/>
                    <a:pt x="48" y="83"/>
                    <a:pt x="36" y="87"/>
                  </a:cubicBezTo>
                  <a:cubicBezTo>
                    <a:pt x="24" y="91"/>
                    <a:pt x="16" y="83"/>
                    <a:pt x="14" y="64"/>
                  </a:cubicBezTo>
                  <a:cubicBezTo>
                    <a:pt x="0" y="70"/>
                    <a:pt x="2" y="121"/>
                    <a:pt x="2" y="161"/>
                  </a:cubicBezTo>
                  <a:cubicBezTo>
                    <a:pt x="2" y="209"/>
                    <a:pt x="12" y="253"/>
                    <a:pt x="41" y="285"/>
                  </a:cubicBezTo>
                  <a:cubicBezTo>
                    <a:pt x="32" y="258"/>
                    <a:pt x="18" y="234"/>
                    <a:pt x="18" y="203"/>
                  </a:cubicBezTo>
                  <a:close/>
                </a:path>
              </a:pathLst>
            </a:custGeom>
            <a:solidFill>
              <a:srgbClr val="F9E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97">
              <a:extLst>
                <a:ext uri="{FF2B5EF4-FFF2-40B4-BE49-F238E27FC236}">
                  <a16:creationId xmlns:a16="http://schemas.microsoft.com/office/drawing/2014/main" id="{024965AF-2CD2-4B7B-B874-68B9B5771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285"/>
              <a:ext cx="668" cy="429"/>
            </a:xfrm>
            <a:custGeom>
              <a:avLst/>
              <a:gdLst>
                <a:gd name="T0" fmla="*/ 0 w 299"/>
                <a:gd name="T1" fmla="*/ 2085 h 180"/>
                <a:gd name="T2" fmla="*/ 894 w 299"/>
                <a:gd name="T3" fmla="*/ 2095 h 180"/>
                <a:gd name="T4" fmla="*/ 2116 w 299"/>
                <a:gd name="T5" fmla="*/ 1568 h 180"/>
                <a:gd name="T6" fmla="*/ 3034 w 299"/>
                <a:gd name="T7" fmla="*/ 1516 h 180"/>
                <a:gd name="T8" fmla="*/ 3300 w 299"/>
                <a:gd name="T9" fmla="*/ 0 h 180"/>
                <a:gd name="T10" fmla="*/ 2811 w 299"/>
                <a:gd name="T11" fmla="*/ 1125 h 180"/>
                <a:gd name="T12" fmla="*/ 1682 w 299"/>
                <a:gd name="T13" fmla="*/ 1125 h 180"/>
                <a:gd name="T14" fmla="*/ 0 w 299"/>
                <a:gd name="T15" fmla="*/ 2085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80">
                  <a:moveTo>
                    <a:pt x="0" y="154"/>
                  </a:moveTo>
                  <a:cubicBezTo>
                    <a:pt x="22" y="169"/>
                    <a:pt x="46" y="170"/>
                    <a:pt x="80" y="155"/>
                  </a:cubicBezTo>
                  <a:cubicBezTo>
                    <a:pt x="114" y="140"/>
                    <a:pt x="155" y="118"/>
                    <a:pt x="190" y="116"/>
                  </a:cubicBezTo>
                  <a:cubicBezTo>
                    <a:pt x="224" y="115"/>
                    <a:pt x="257" y="120"/>
                    <a:pt x="272" y="112"/>
                  </a:cubicBezTo>
                  <a:cubicBezTo>
                    <a:pt x="287" y="105"/>
                    <a:pt x="299" y="64"/>
                    <a:pt x="296" y="0"/>
                  </a:cubicBezTo>
                  <a:cubicBezTo>
                    <a:pt x="297" y="41"/>
                    <a:pt x="281" y="74"/>
                    <a:pt x="252" y="83"/>
                  </a:cubicBezTo>
                  <a:cubicBezTo>
                    <a:pt x="224" y="93"/>
                    <a:pt x="185" y="68"/>
                    <a:pt x="151" y="83"/>
                  </a:cubicBezTo>
                  <a:cubicBezTo>
                    <a:pt x="117" y="98"/>
                    <a:pt x="25" y="180"/>
                    <a:pt x="0" y="154"/>
                  </a:cubicBezTo>
                  <a:close/>
                </a:path>
              </a:pathLst>
            </a:custGeom>
            <a:solidFill>
              <a:srgbClr val="E9B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98">
              <a:extLst>
                <a:ext uri="{FF2B5EF4-FFF2-40B4-BE49-F238E27FC236}">
                  <a16:creationId xmlns:a16="http://schemas.microsoft.com/office/drawing/2014/main" id="{3E8E3207-701B-481B-A2DC-21E45E8AF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411"/>
              <a:ext cx="481" cy="244"/>
            </a:xfrm>
            <a:custGeom>
              <a:avLst/>
              <a:gdLst>
                <a:gd name="T0" fmla="*/ 0 w 215"/>
                <a:gd name="T1" fmla="*/ 1397 h 102"/>
                <a:gd name="T2" fmla="*/ 1230 w 215"/>
                <a:gd name="T3" fmla="*/ 864 h 102"/>
                <a:gd name="T4" fmla="*/ 2152 w 215"/>
                <a:gd name="T5" fmla="*/ 806 h 102"/>
                <a:gd name="T6" fmla="*/ 2407 w 215"/>
                <a:gd name="T7" fmla="*/ 0 h 102"/>
                <a:gd name="T8" fmla="*/ 2038 w 215"/>
                <a:gd name="T9" fmla="*/ 739 h 102"/>
                <a:gd name="T10" fmla="*/ 1096 w 215"/>
                <a:gd name="T11" fmla="*/ 710 h 102"/>
                <a:gd name="T12" fmla="*/ 0 w 215"/>
                <a:gd name="T13" fmla="*/ 1397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02">
                  <a:moveTo>
                    <a:pt x="0" y="102"/>
                  </a:moveTo>
                  <a:cubicBezTo>
                    <a:pt x="34" y="87"/>
                    <a:pt x="75" y="65"/>
                    <a:pt x="110" y="63"/>
                  </a:cubicBezTo>
                  <a:cubicBezTo>
                    <a:pt x="144" y="62"/>
                    <a:pt x="177" y="67"/>
                    <a:pt x="192" y="59"/>
                  </a:cubicBezTo>
                  <a:cubicBezTo>
                    <a:pt x="202" y="54"/>
                    <a:pt x="211" y="33"/>
                    <a:pt x="215" y="0"/>
                  </a:cubicBezTo>
                  <a:cubicBezTo>
                    <a:pt x="212" y="19"/>
                    <a:pt x="202" y="51"/>
                    <a:pt x="182" y="54"/>
                  </a:cubicBezTo>
                  <a:cubicBezTo>
                    <a:pt x="163" y="58"/>
                    <a:pt x="125" y="45"/>
                    <a:pt x="98" y="52"/>
                  </a:cubicBezTo>
                  <a:cubicBezTo>
                    <a:pt x="70" y="58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D4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99">
              <a:extLst>
                <a:ext uri="{FF2B5EF4-FFF2-40B4-BE49-F238E27FC236}">
                  <a16:creationId xmlns:a16="http://schemas.microsoft.com/office/drawing/2014/main" id="{92703A8A-DB71-44B4-AE0C-A382D9C87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3025"/>
              <a:ext cx="319" cy="291"/>
            </a:xfrm>
            <a:custGeom>
              <a:avLst/>
              <a:gdLst>
                <a:gd name="T0" fmla="*/ 1388 w 143"/>
                <a:gd name="T1" fmla="*/ 29 h 122"/>
                <a:gd name="T2" fmla="*/ 1423 w 143"/>
                <a:gd name="T3" fmla="*/ 608 h 122"/>
                <a:gd name="T4" fmla="*/ 1334 w 143"/>
                <a:gd name="T5" fmla="*/ 1069 h 122"/>
                <a:gd name="T6" fmla="*/ 801 w 143"/>
                <a:gd name="T7" fmla="*/ 1019 h 122"/>
                <a:gd name="T8" fmla="*/ 567 w 143"/>
                <a:gd name="T9" fmla="*/ 763 h 122"/>
                <a:gd name="T10" fmla="*/ 489 w 143"/>
                <a:gd name="T11" fmla="*/ 883 h 122"/>
                <a:gd name="T12" fmla="*/ 299 w 143"/>
                <a:gd name="T13" fmla="*/ 911 h 122"/>
                <a:gd name="T14" fmla="*/ 89 w 143"/>
                <a:gd name="T15" fmla="*/ 1007 h 122"/>
                <a:gd name="T16" fmla="*/ 89 w 143"/>
                <a:gd name="T17" fmla="*/ 1655 h 122"/>
                <a:gd name="T18" fmla="*/ 489 w 143"/>
                <a:gd name="T19" fmla="*/ 1207 h 122"/>
                <a:gd name="T20" fmla="*/ 832 w 143"/>
                <a:gd name="T21" fmla="*/ 1331 h 122"/>
                <a:gd name="T22" fmla="*/ 1100 w 143"/>
                <a:gd name="T23" fmla="*/ 1422 h 122"/>
                <a:gd name="T24" fmla="*/ 1553 w 143"/>
                <a:gd name="T25" fmla="*/ 842 h 122"/>
                <a:gd name="T26" fmla="*/ 1432 w 143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22">
                  <a:moveTo>
                    <a:pt x="125" y="2"/>
                  </a:moveTo>
                  <a:cubicBezTo>
                    <a:pt x="117" y="11"/>
                    <a:pt x="129" y="33"/>
                    <a:pt x="128" y="45"/>
                  </a:cubicBezTo>
                  <a:cubicBezTo>
                    <a:pt x="127" y="56"/>
                    <a:pt x="127" y="69"/>
                    <a:pt x="120" y="79"/>
                  </a:cubicBezTo>
                  <a:cubicBezTo>
                    <a:pt x="108" y="97"/>
                    <a:pt x="86" y="86"/>
                    <a:pt x="72" y="75"/>
                  </a:cubicBezTo>
                  <a:cubicBezTo>
                    <a:pt x="67" y="71"/>
                    <a:pt x="59" y="53"/>
                    <a:pt x="51" y="56"/>
                  </a:cubicBezTo>
                  <a:cubicBezTo>
                    <a:pt x="49" y="56"/>
                    <a:pt x="47" y="64"/>
                    <a:pt x="44" y="65"/>
                  </a:cubicBezTo>
                  <a:cubicBezTo>
                    <a:pt x="40" y="68"/>
                    <a:pt x="32" y="68"/>
                    <a:pt x="27" y="67"/>
                  </a:cubicBezTo>
                  <a:cubicBezTo>
                    <a:pt x="15" y="64"/>
                    <a:pt x="12" y="59"/>
                    <a:pt x="8" y="74"/>
                  </a:cubicBezTo>
                  <a:cubicBezTo>
                    <a:pt x="4" y="86"/>
                    <a:pt x="0" y="111"/>
                    <a:pt x="8" y="122"/>
                  </a:cubicBezTo>
                  <a:cubicBezTo>
                    <a:pt x="17" y="102"/>
                    <a:pt x="16" y="80"/>
                    <a:pt x="44" y="89"/>
                  </a:cubicBezTo>
                  <a:cubicBezTo>
                    <a:pt x="54" y="92"/>
                    <a:pt x="65" y="94"/>
                    <a:pt x="75" y="98"/>
                  </a:cubicBezTo>
                  <a:cubicBezTo>
                    <a:pt x="83" y="101"/>
                    <a:pt x="89" y="106"/>
                    <a:pt x="99" y="105"/>
                  </a:cubicBezTo>
                  <a:cubicBezTo>
                    <a:pt x="119" y="104"/>
                    <a:pt x="138" y="81"/>
                    <a:pt x="140" y="62"/>
                  </a:cubicBezTo>
                  <a:cubicBezTo>
                    <a:pt x="143" y="42"/>
                    <a:pt x="119" y="19"/>
                    <a:pt x="129" y="0"/>
                  </a:cubicBezTo>
                </a:path>
              </a:pathLst>
            </a:custGeom>
            <a:solidFill>
              <a:srgbClr val="FEF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00">
              <a:extLst>
                <a:ext uri="{FF2B5EF4-FFF2-40B4-BE49-F238E27FC236}">
                  <a16:creationId xmlns:a16="http://schemas.microsoft.com/office/drawing/2014/main" id="{074278CB-78D1-4652-B77F-8EB4368C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3147"/>
              <a:ext cx="36" cy="95"/>
            </a:xfrm>
            <a:custGeom>
              <a:avLst/>
              <a:gdLst>
                <a:gd name="T0" fmla="*/ 137 w 16"/>
                <a:gd name="T1" fmla="*/ 0 h 40"/>
                <a:gd name="T2" fmla="*/ 0 w 16"/>
                <a:gd name="T3" fmla="*/ 537 h 40"/>
                <a:gd name="T4" fmla="*/ 146 w 16"/>
                <a:gd name="T5" fmla="*/ 2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2" y="0"/>
                  </a:moveTo>
                  <a:cubicBezTo>
                    <a:pt x="16" y="12"/>
                    <a:pt x="7" y="31"/>
                    <a:pt x="0" y="40"/>
                  </a:cubicBezTo>
                  <a:cubicBezTo>
                    <a:pt x="16" y="30"/>
                    <a:pt x="15" y="18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01">
              <a:extLst>
                <a:ext uri="{FF2B5EF4-FFF2-40B4-BE49-F238E27FC236}">
                  <a16:creationId xmlns:a16="http://schemas.microsoft.com/office/drawing/2014/main" id="{AF8D805D-DA84-4026-88B6-58EF3FD11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3244"/>
              <a:ext cx="18" cy="17"/>
            </a:xfrm>
            <a:custGeom>
              <a:avLst/>
              <a:gdLst>
                <a:gd name="T0" fmla="*/ 0 w 8"/>
                <a:gd name="T1" fmla="*/ 12 h 7"/>
                <a:gd name="T2" fmla="*/ 25 w 8"/>
                <a:gd name="T3" fmla="*/ 100 h 7"/>
                <a:gd name="T4" fmla="*/ 56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7" y="6"/>
                    <a:pt x="8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02">
              <a:extLst>
                <a:ext uri="{FF2B5EF4-FFF2-40B4-BE49-F238E27FC236}">
                  <a16:creationId xmlns:a16="http://schemas.microsoft.com/office/drawing/2014/main" id="{1D6D267B-DC67-473D-87E4-411D80AF8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3182"/>
              <a:ext cx="91" cy="67"/>
            </a:xfrm>
            <a:custGeom>
              <a:avLst/>
              <a:gdLst>
                <a:gd name="T0" fmla="*/ 89 w 41"/>
                <a:gd name="T1" fmla="*/ 57 h 28"/>
                <a:gd name="T2" fmla="*/ 44 w 41"/>
                <a:gd name="T3" fmla="*/ 383 h 28"/>
                <a:gd name="T4" fmla="*/ 186 w 41"/>
                <a:gd name="T5" fmla="*/ 136 h 28"/>
                <a:gd name="T6" fmla="*/ 448 w 41"/>
                <a:gd name="T7" fmla="*/ 29 h 28"/>
                <a:gd name="T8" fmla="*/ 315 w 41"/>
                <a:gd name="T9" fmla="*/ 108 h 28"/>
                <a:gd name="T10" fmla="*/ 133 w 41"/>
                <a:gd name="T11" fmla="*/ 9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8">
                  <a:moveTo>
                    <a:pt x="8" y="4"/>
                  </a:moveTo>
                  <a:cubicBezTo>
                    <a:pt x="4" y="10"/>
                    <a:pt x="0" y="22"/>
                    <a:pt x="4" y="28"/>
                  </a:cubicBezTo>
                  <a:cubicBezTo>
                    <a:pt x="7" y="20"/>
                    <a:pt x="5" y="11"/>
                    <a:pt x="17" y="10"/>
                  </a:cubicBezTo>
                  <a:cubicBezTo>
                    <a:pt x="24" y="9"/>
                    <a:pt x="41" y="17"/>
                    <a:pt x="41" y="2"/>
                  </a:cubicBezTo>
                  <a:cubicBezTo>
                    <a:pt x="36" y="6"/>
                    <a:pt x="35" y="8"/>
                    <a:pt x="29" y="8"/>
                  </a:cubicBezTo>
                  <a:cubicBezTo>
                    <a:pt x="23" y="8"/>
                    <a:pt x="16" y="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03">
              <a:extLst>
                <a:ext uri="{FF2B5EF4-FFF2-40B4-BE49-F238E27FC236}">
                  <a16:creationId xmlns:a16="http://schemas.microsoft.com/office/drawing/2014/main" id="{CAC6B399-7E73-486D-9216-CE430C61F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3182"/>
              <a:ext cx="9" cy="15"/>
            </a:xfrm>
            <a:custGeom>
              <a:avLst/>
              <a:gdLst>
                <a:gd name="T0" fmla="*/ 11 w 4"/>
                <a:gd name="T1" fmla="*/ 0 h 6"/>
                <a:gd name="T2" fmla="*/ 11 w 4"/>
                <a:gd name="T3" fmla="*/ 83 h 6"/>
                <a:gd name="T4" fmla="*/ 25 w 4"/>
                <a:gd name="T5" fmla="*/ 95 h 6"/>
                <a:gd name="T6" fmla="*/ 36 w 4"/>
                <a:gd name="T7" fmla="*/ 20 h 6"/>
                <a:gd name="T8" fmla="*/ 11 w 4"/>
                <a:gd name="T9" fmla="*/ 3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3"/>
                    <a:pt x="4" y="4"/>
                    <a:pt x="3" y="1"/>
                  </a:cubicBezTo>
                  <a:cubicBezTo>
                    <a:pt x="2" y="0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04">
              <a:extLst>
                <a:ext uri="{FF2B5EF4-FFF2-40B4-BE49-F238E27FC236}">
                  <a16:creationId xmlns:a16="http://schemas.microsoft.com/office/drawing/2014/main" id="{36312A2A-35EB-46B5-8310-6D0BFE95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920"/>
              <a:ext cx="854" cy="823"/>
            </a:xfrm>
            <a:custGeom>
              <a:avLst/>
              <a:gdLst>
                <a:gd name="T0" fmla="*/ 445 w 382"/>
                <a:gd name="T1" fmla="*/ 1138 h 345"/>
                <a:gd name="T2" fmla="*/ 190 w 382"/>
                <a:gd name="T3" fmla="*/ 883 h 345"/>
                <a:gd name="T4" fmla="*/ 0 w 382"/>
                <a:gd name="T5" fmla="*/ 2185 h 345"/>
                <a:gd name="T6" fmla="*/ 914 w 382"/>
                <a:gd name="T7" fmla="*/ 4411 h 345"/>
                <a:gd name="T8" fmla="*/ 2884 w 382"/>
                <a:gd name="T9" fmla="*/ 3812 h 345"/>
                <a:gd name="T10" fmla="*/ 4122 w 382"/>
                <a:gd name="T11" fmla="*/ 3163 h 345"/>
                <a:gd name="T12" fmla="*/ 3555 w 382"/>
                <a:gd name="T13" fmla="*/ 1059 h 345"/>
                <a:gd name="T14" fmla="*/ 2904 w 382"/>
                <a:gd name="T15" fmla="*/ 1667 h 345"/>
                <a:gd name="T16" fmla="*/ 2278 w 382"/>
                <a:gd name="T17" fmla="*/ 1155 h 345"/>
                <a:gd name="T18" fmla="*/ 1520 w 382"/>
                <a:gd name="T19" fmla="*/ 341 h 345"/>
                <a:gd name="T20" fmla="*/ 1239 w 382"/>
                <a:gd name="T21" fmla="*/ 1520 h 345"/>
                <a:gd name="T22" fmla="*/ 715 w 382"/>
                <a:gd name="T23" fmla="*/ 353 h 345"/>
                <a:gd name="T24" fmla="*/ 445 w 382"/>
                <a:gd name="T25" fmla="*/ 1138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6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5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6" name="Group 105">
            <a:extLst>
              <a:ext uri="{FF2B5EF4-FFF2-40B4-BE49-F238E27FC236}">
                <a16:creationId xmlns:a16="http://schemas.microsoft.com/office/drawing/2014/main" id="{1757D892-204A-49B9-A79C-184372514264}"/>
              </a:ext>
            </a:extLst>
          </p:cNvPr>
          <p:cNvGrpSpPr>
            <a:grpSpLocks/>
          </p:cNvGrpSpPr>
          <p:nvPr/>
        </p:nvGrpSpPr>
        <p:grpSpPr bwMode="auto">
          <a:xfrm>
            <a:off x="6580188" y="4691063"/>
            <a:ext cx="1355725" cy="1304925"/>
            <a:chOff x="3185" y="2907"/>
            <a:chExt cx="854" cy="822"/>
          </a:xfrm>
        </p:grpSpPr>
        <p:sp>
          <p:nvSpPr>
            <p:cNvPr id="36888" name="Freeform 106">
              <a:extLst>
                <a:ext uri="{FF2B5EF4-FFF2-40B4-BE49-F238E27FC236}">
                  <a16:creationId xmlns:a16="http://schemas.microsoft.com/office/drawing/2014/main" id="{F7385383-C24D-4C97-9C5E-AB1C6854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907"/>
              <a:ext cx="854" cy="822"/>
            </a:xfrm>
            <a:custGeom>
              <a:avLst/>
              <a:gdLst>
                <a:gd name="T0" fmla="*/ 445 w 382"/>
                <a:gd name="T1" fmla="*/ 1137 h 345"/>
                <a:gd name="T2" fmla="*/ 190 w 382"/>
                <a:gd name="T3" fmla="*/ 879 h 345"/>
                <a:gd name="T4" fmla="*/ 0 w 382"/>
                <a:gd name="T5" fmla="*/ 2180 h 345"/>
                <a:gd name="T6" fmla="*/ 914 w 382"/>
                <a:gd name="T7" fmla="*/ 4394 h 345"/>
                <a:gd name="T8" fmla="*/ 2884 w 382"/>
                <a:gd name="T9" fmla="*/ 3803 h 345"/>
                <a:gd name="T10" fmla="*/ 4122 w 382"/>
                <a:gd name="T11" fmla="*/ 3150 h 345"/>
                <a:gd name="T12" fmla="*/ 3555 w 382"/>
                <a:gd name="T13" fmla="*/ 1055 h 345"/>
                <a:gd name="T14" fmla="*/ 2904 w 382"/>
                <a:gd name="T15" fmla="*/ 1663 h 345"/>
                <a:gd name="T16" fmla="*/ 2278 w 382"/>
                <a:gd name="T17" fmla="*/ 1153 h 345"/>
                <a:gd name="T18" fmla="*/ 1520 w 382"/>
                <a:gd name="T19" fmla="*/ 341 h 345"/>
                <a:gd name="T20" fmla="*/ 1239 w 382"/>
                <a:gd name="T21" fmla="*/ 1515 h 345"/>
                <a:gd name="T22" fmla="*/ 715 w 382"/>
                <a:gd name="T23" fmla="*/ 353 h 345"/>
                <a:gd name="T24" fmla="*/ 445 w 382"/>
                <a:gd name="T25" fmla="*/ 1137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5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4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07">
              <a:extLst>
                <a:ext uri="{FF2B5EF4-FFF2-40B4-BE49-F238E27FC236}">
                  <a16:creationId xmlns:a16="http://schemas.microsoft.com/office/drawing/2014/main" id="{C9AFEB42-2E34-40CB-B3DF-AB78A2AA3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935"/>
              <a:ext cx="803" cy="680"/>
            </a:xfrm>
            <a:custGeom>
              <a:avLst/>
              <a:gdLst>
                <a:gd name="T0" fmla="*/ 199 w 359"/>
                <a:gd name="T1" fmla="*/ 2756 h 285"/>
                <a:gd name="T2" fmla="*/ 1465 w 359"/>
                <a:gd name="T3" fmla="*/ 2090 h 285"/>
                <a:gd name="T4" fmla="*/ 1801 w 359"/>
                <a:gd name="T5" fmla="*/ 1401 h 285"/>
                <a:gd name="T6" fmla="*/ 2921 w 359"/>
                <a:gd name="T7" fmla="*/ 1861 h 285"/>
                <a:gd name="T8" fmla="*/ 4017 w 359"/>
                <a:gd name="T9" fmla="*/ 1627 h 285"/>
                <a:gd name="T10" fmla="*/ 3536 w 359"/>
                <a:gd name="T11" fmla="*/ 978 h 285"/>
                <a:gd name="T12" fmla="*/ 2876 w 359"/>
                <a:gd name="T13" fmla="*/ 1618 h 285"/>
                <a:gd name="T14" fmla="*/ 2136 w 359"/>
                <a:gd name="T15" fmla="*/ 1155 h 285"/>
                <a:gd name="T16" fmla="*/ 1501 w 359"/>
                <a:gd name="T17" fmla="*/ 188 h 285"/>
                <a:gd name="T18" fmla="*/ 1221 w 359"/>
                <a:gd name="T19" fmla="*/ 1470 h 285"/>
                <a:gd name="T20" fmla="*/ 635 w 359"/>
                <a:gd name="T21" fmla="*/ 255 h 285"/>
                <a:gd name="T22" fmla="*/ 405 w 359"/>
                <a:gd name="T23" fmla="*/ 1183 h 285"/>
                <a:gd name="T24" fmla="*/ 154 w 359"/>
                <a:gd name="T25" fmla="*/ 871 h 285"/>
                <a:gd name="T26" fmla="*/ 20 w 359"/>
                <a:gd name="T27" fmla="*/ 2186 h 285"/>
                <a:gd name="T28" fmla="*/ 461 w 359"/>
                <a:gd name="T29" fmla="*/ 3870 h 285"/>
                <a:gd name="T30" fmla="*/ 199 w 359"/>
                <a:gd name="T31" fmla="*/ 2756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9" h="285">
                  <a:moveTo>
                    <a:pt x="18" y="203"/>
                  </a:moveTo>
                  <a:cubicBezTo>
                    <a:pt x="18" y="131"/>
                    <a:pt x="97" y="163"/>
                    <a:pt x="131" y="154"/>
                  </a:cubicBezTo>
                  <a:cubicBezTo>
                    <a:pt x="164" y="146"/>
                    <a:pt x="136" y="110"/>
                    <a:pt x="161" y="103"/>
                  </a:cubicBezTo>
                  <a:cubicBezTo>
                    <a:pt x="186" y="97"/>
                    <a:pt x="186" y="152"/>
                    <a:pt x="261" y="137"/>
                  </a:cubicBezTo>
                  <a:cubicBezTo>
                    <a:pt x="285" y="132"/>
                    <a:pt x="327" y="35"/>
                    <a:pt x="359" y="120"/>
                  </a:cubicBezTo>
                  <a:cubicBezTo>
                    <a:pt x="352" y="92"/>
                    <a:pt x="343" y="67"/>
                    <a:pt x="316" y="72"/>
                  </a:cubicBezTo>
                  <a:cubicBezTo>
                    <a:pt x="295" y="77"/>
                    <a:pt x="281" y="114"/>
                    <a:pt x="257" y="119"/>
                  </a:cubicBezTo>
                  <a:cubicBezTo>
                    <a:pt x="228" y="124"/>
                    <a:pt x="205" y="109"/>
                    <a:pt x="191" y="85"/>
                  </a:cubicBezTo>
                  <a:cubicBezTo>
                    <a:pt x="185" y="73"/>
                    <a:pt x="160" y="0"/>
                    <a:pt x="134" y="14"/>
                  </a:cubicBezTo>
                  <a:cubicBezTo>
                    <a:pt x="98" y="38"/>
                    <a:pt x="143" y="99"/>
                    <a:pt x="109" y="108"/>
                  </a:cubicBezTo>
                  <a:cubicBezTo>
                    <a:pt x="75" y="116"/>
                    <a:pt x="52" y="50"/>
                    <a:pt x="57" y="19"/>
                  </a:cubicBezTo>
                  <a:cubicBezTo>
                    <a:pt x="42" y="19"/>
                    <a:pt x="48" y="83"/>
                    <a:pt x="36" y="87"/>
                  </a:cubicBezTo>
                  <a:cubicBezTo>
                    <a:pt x="24" y="91"/>
                    <a:pt x="16" y="83"/>
                    <a:pt x="14" y="64"/>
                  </a:cubicBezTo>
                  <a:cubicBezTo>
                    <a:pt x="0" y="70"/>
                    <a:pt x="2" y="121"/>
                    <a:pt x="2" y="161"/>
                  </a:cubicBezTo>
                  <a:cubicBezTo>
                    <a:pt x="2" y="209"/>
                    <a:pt x="12" y="253"/>
                    <a:pt x="41" y="285"/>
                  </a:cubicBezTo>
                  <a:cubicBezTo>
                    <a:pt x="31" y="258"/>
                    <a:pt x="18" y="234"/>
                    <a:pt x="18" y="203"/>
                  </a:cubicBezTo>
                  <a:close/>
                </a:path>
              </a:pathLst>
            </a:custGeom>
            <a:solidFill>
              <a:srgbClr val="E0E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08">
              <a:extLst>
                <a:ext uri="{FF2B5EF4-FFF2-40B4-BE49-F238E27FC236}">
                  <a16:creationId xmlns:a16="http://schemas.microsoft.com/office/drawing/2014/main" id="{63B8BE35-4693-41C8-B3B5-5CF3C4ED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3271"/>
              <a:ext cx="668" cy="430"/>
            </a:xfrm>
            <a:custGeom>
              <a:avLst/>
              <a:gdLst>
                <a:gd name="T0" fmla="*/ 0 w 299"/>
                <a:gd name="T1" fmla="*/ 2100 h 180"/>
                <a:gd name="T2" fmla="*/ 894 w 299"/>
                <a:gd name="T3" fmla="*/ 2112 h 180"/>
                <a:gd name="T4" fmla="*/ 2107 w 299"/>
                <a:gd name="T5" fmla="*/ 1581 h 180"/>
                <a:gd name="T6" fmla="*/ 3034 w 299"/>
                <a:gd name="T7" fmla="*/ 1529 h 180"/>
                <a:gd name="T8" fmla="*/ 3300 w 299"/>
                <a:gd name="T9" fmla="*/ 0 h 180"/>
                <a:gd name="T10" fmla="*/ 2811 w 299"/>
                <a:gd name="T11" fmla="*/ 1130 h 180"/>
                <a:gd name="T12" fmla="*/ 1682 w 299"/>
                <a:gd name="T13" fmla="*/ 1130 h 180"/>
                <a:gd name="T14" fmla="*/ 0 w 299"/>
                <a:gd name="T15" fmla="*/ 2100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80">
                  <a:moveTo>
                    <a:pt x="0" y="154"/>
                  </a:moveTo>
                  <a:cubicBezTo>
                    <a:pt x="22" y="169"/>
                    <a:pt x="45" y="170"/>
                    <a:pt x="80" y="155"/>
                  </a:cubicBezTo>
                  <a:cubicBezTo>
                    <a:pt x="114" y="140"/>
                    <a:pt x="155" y="118"/>
                    <a:pt x="189" y="116"/>
                  </a:cubicBezTo>
                  <a:cubicBezTo>
                    <a:pt x="224" y="115"/>
                    <a:pt x="257" y="120"/>
                    <a:pt x="272" y="112"/>
                  </a:cubicBezTo>
                  <a:cubicBezTo>
                    <a:pt x="287" y="105"/>
                    <a:pt x="299" y="64"/>
                    <a:pt x="296" y="0"/>
                  </a:cubicBezTo>
                  <a:cubicBezTo>
                    <a:pt x="297" y="41"/>
                    <a:pt x="281" y="74"/>
                    <a:pt x="252" y="83"/>
                  </a:cubicBezTo>
                  <a:cubicBezTo>
                    <a:pt x="224" y="93"/>
                    <a:pt x="185" y="68"/>
                    <a:pt x="151" y="83"/>
                  </a:cubicBezTo>
                  <a:cubicBezTo>
                    <a:pt x="117" y="98"/>
                    <a:pt x="25" y="180"/>
                    <a:pt x="0" y="154"/>
                  </a:cubicBezTo>
                  <a:close/>
                </a:path>
              </a:pathLst>
            </a:custGeom>
            <a:solidFill>
              <a:srgbClr val="5DAC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09">
              <a:extLst>
                <a:ext uri="{FF2B5EF4-FFF2-40B4-BE49-F238E27FC236}">
                  <a16:creationId xmlns:a16="http://schemas.microsoft.com/office/drawing/2014/main" id="{6A50B7EC-F243-4E70-8111-4ECA07FA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98"/>
              <a:ext cx="480" cy="243"/>
            </a:xfrm>
            <a:custGeom>
              <a:avLst/>
              <a:gdLst>
                <a:gd name="T0" fmla="*/ 0 w 215"/>
                <a:gd name="T1" fmla="*/ 1379 h 102"/>
                <a:gd name="T2" fmla="*/ 1212 w 215"/>
                <a:gd name="T3" fmla="*/ 851 h 102"/>
                <a:gd name="T4" fmla="*/ 2139 w 215"/>
                <a:gd name="T5" fmla="*/ 800 h 102"/>
                <a:gd name="T6" fmla="*/ 2393 w 215"/>
                <a:gd name="T7" fmla="*/ 0 h 102"/>
                <a:gd name="T8" fmla="*/ 2023 w 215"/>
                <a:gd name="T9" fmla="*/ 731 h 102"/>
                <a:gd name="T10" fmla="*/ 1092 w 215"/>
                <a:gd name="T11" fmla="*/ 703 h 102"/>
                <a:gd name="T12" fmla="*/ 0 w 215"/>
                <a:gd name="T13" fmla="*/ 1379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02">
                  <a:moveTo>
                    <a:pt x="0" y="102"/>
                  </a:moveTo>
                  <a:cubicBezTo>
                    <a:pt x="34" y="87"/>
                    <a:pt x="75" y="65"/>
                    <a:pt x="109" y="63"/>
                  </a:cubicBezTo>
                  <a:cubicBezTo>
                    <a:pt x="144" y="62"/>
                    <a:pt x="177" y="67"/>
                    <a:pt x="192" y="59"/>
                  </a:cubicBezTo>
                  <a:cubicBezTo>
                    <a:pt x="202" y="54"/>
                    <a:pt x="211" y="33"/>
                    <a:pt x="215" y="0"/>
                  </a:cubicBezTo>
                  <a:cubicBezTo>
                    <a:pt x="212" y="19"/>
                    <a:pt x="202" y="51"/>
                    <a:pt x="182" y="54"/>
                  </a:cubicBezTo>
                  <a:cubicBezTo>
                    <a:pt x="163" y="58"/>
                    <a:pt x="125" y="45"/>
                    <a:pt x="98" y="52"/>
                  </a:cubicBezTo>
                  <a:cubicBezTo>
                    <a:pt x="70" y="58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008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10">
              <a:extLst>
                <a:ext uri="{FF2B5EF4-FFF2-40B4-BE49-F238E27FC236}">
                  <a16:creationId xmlns:a16="http://schemas.microsoft.com/office/drawing/2014/main" id="{503DE99B-5974-420F-BE32-0FD1ED61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3012"/>
              <a:ext cx="320" cy="290"/>
            </a:xfrm>
            <a:custGeom>
              <a:avLst/>
              <a:gdLst>
                <a:gd name="T0" fmla="*/ 1403 w 143"/>
                <a:gd name="T1" fmla="*/ 29 h 122"/>
                <a:gd name="T2" fmla="*/ 1432 w 143"/>
                <a:gd name="T3" fmla="*/ 604 h 122"/>
                <a:gd name="T4" fmla="*/ 1347 w 143"/>
                <a:gd name="T5" fmla="*/ 1063 h 122"/>
                <a:gd name="T6" fmla="*/ 806 w 143"/>
                <a:gd name="T7" fmla="*/ 1005 h 122"/>
                <a:gd name="T8" fmla="*/ 571 w 143"/>
                <a:gd name="T9" fmla="*/ 751 h 122"/>
                <a:gd name="T10" fmla="*/ 490 w 143"/>
                <a:gd name="T11" fmla="*/ 875 h 122"/>
                <a:gd name="T12" fmla="*/ 300 w 143"/>
                <a:gd name="T13" fmla="*/ 899 h 122"/>
                <a:gd name="T14" fmla="*/ 90 w 143"/>
                <a:gd name="T15" fmla="*/ 994 h 122"/>
                <a:gd name="T16" fmla="*/ 90 w 143"/>
                <a:gd name="T17" fmla="*/ 1638 h 122"/>
                <a:gd name="T18" fmla="*/ 490 w 143"/>
                <a:gd name="T19" fmla="*/ 1198 h 122"/>
                <a:gd name="T20" fmla="*/ 841 w 143"/>
                <a:gd name="T21" fmla="*/ 1317 h 122"/>
                <a:gd name="T22" fmla="*/ 1112 w 143"/>
                <a:gd name="T23" fmla="*/ 1412 h 122"/>
                <a:gd name="T24" fmla="*/ 1566 w 143"/>
                <a:gd name="T25" fmla="*/ 830 h 122"/>
                <a:gd name="T26" fmla="*/ 1448 w 143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22">
                  <a:moveTo>
                    <a:pt x="125" y="2"/>
                  </a:moveTo>
                  <a:cubicBezTo>
                    <a:pt x="117" y="11"/>
                    <a:pt x="129" y="33"/>
                    <a:pt x="128" y="45"/>
                  </a:cubicBezTo>
                  <a:cubicBezTo>
                    <a:pt x="127" y="56"/>
                    <a:pt x="126" y="69"/>
                    <a:pt x="120" y="79"/>
                  </a:cubicBezTo>
                  <a:cubicBezTo>
                    <a:pt x="108" y="97"/>
                    <a:pt x="86" y="86"/>
                    <a:pt x="72" y="75"/>
                  </a:cubicBezTo>
                  <a:cubicBezTo>
                    <a:pt x="67" y="71"/>
                    <a:pt x="59" y="53"/>
                    <a:pt x="51" y="56"/>
                  </a:cubicBezTo>
                  <a:cubicBezTo>
                    <a:pt x="49" y="56"/>
                    <a:pt x="47" y="64"/>
                    <a:pt x="44" y="65"/>
                  </a:cubicBezTo>
                  <a:cubicBezTo>
                    <a:pt x="39" y="68"/>
                    <a:pt x="32" y="68"/>
                    <a:pt x="27" y="67"/>
                  </a:cubicBezTo>
                  <a:cubicBezTo>
                    <a:pt x="15" y="64"/>
                    <a:pt x="12" y="59"/>
                    <a:pt x="8" y="74"/>
                  </a:cubicBezTo>
                  <a:cubicBezTo>
                    <a:pt x="4" y="86"/>
                    <a:pt x="0" y="111"/>
                    <a:pt x="8" y="122"/>
                  </a:cubicBezTo>
                  <a:cubicBezTo>
                    <a:pt x="17" y="102"/>
                    <a:pt x="16" y="80"/>
                    <a:pt x="44" y="89"/>
                  </a:cubicBezTo>
                  <a:cubicBezTo>
                    <a:pt x="54" y="92"/>
                    <a:pt x="65" y="94"/>
                    <a:pt x="75" y="98"/>
                  </a:cubicBezTo>
                  <a:cubicBezTo>
                    <a:pt x="83" y="101"/>
                    <a:pt x="89" y="106"/>
                    <a:pt x="99" y="105"/>
                  </a:cubicBezTo>
                  <a:cubicBezTo>
                    <a:pt x="119" y="104"/>
                    <a:pt x="138" y="81"/>
                    <a:pt x="140" y="62"/>
                  </a:cubicBezTo>
                  <a:cubicBezTo>
                    <a:pt x="143" y="42"/>
                    <a:pt x="119" y="19"/>
                    <a:pt x="129" y="0"/>
                  </a:cubicBezTo>
                </a:path>
              </a:pathLst>
            </a:custGeom>
            <a:solidFill>
              <a:srgbClr val="F0F6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11">
              <a:extLst>
                <a:ext uri="{FF2B5EF4-FFF2-40B4-BE49-F238E27FC236}">
                  <a16:creationId xmlns:a16="http://schemas.microsoft.com/office/drawing/2014/main" id="{CD0BEB9C-114A-4308-A5F3-C5969AED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133"/>
              <a:ext cx="36" cy="96"/>
            </a:xfrm>
            <a:custGeom>
              <a:avLst/>
              <a:gdLst>
                <a:gd name="T0" fmla="*/ 137 w 16"/>
                <a:gd name="T1" fmla="*/ 0 h 40"/>
                <a:gd name="T2" fmla="*/ 0 w 16"/>
                <a:gd name="T3" fmla="*/ 552 h 40"/>
                <a:gd name="T4" fmla="*/ 146 w 16"/>
                <a:gd name="T5" fmla="*/ 2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2" y="0"/>
                  </a:moveTo>
                  <a:cubicBezTo>
                    <a:pt x="16" y="12"/>
                    <a:pt x="7" y="31"/>
                    <a:pt x="0" y="40"/>
                  </a:cubicBezTo>
                  <a:cubicBezTo>
                    <a:pt x="16" y="30"/>
                    <a:pt x="15" y="18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12">
              <a:extLst>
                <a:ext uri="{FF2B5EF4-FFF2-40B4-BE49-F238E27FC236}">
                  <a16:creationId xmlns:a16="http://schemas.microsoft.com/office/drawing/2014/main" id="{372E277E-95FC-498E-A2FE-32E85997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231"/>
              <a:ext cx="17" cy="17"/>
            </a:xfrm>
            <a:custGeom>
              <a:avLst/>
              <a:gdLst>
                <a:gd name="T0" fmla="*/ 0 w 8"/>
                <a:gd name="T1" fmla="*/ 12 h 7"/>
                <a:gd name="T2" fmla="*/ 19 w 8"/>
                <a:gd name="T3" fmla="*/ 100 h 7"/>
                <a:gd name="T4" fmla="*/ 49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7" y="6"/>
                    <a:pt x="8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13">
              <a:extLst>
                <a:ext uri="{FF2B5EF4-FFF2-40B4-BE49-F238E27FC236}">
                  <a16:creationId xmlns:a16="http://schemas.microsoft.com/office/drawing/2014/main" id="{6157D925-B44B-437E-AD3B-45FFD8462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169"/>
              <a:ext cx="92" cy="67"/>
            </a:xfrm>
            <a:custGeom>
              <a:avLst/>
              <a:gdLst>
                <a:gd name="T0" fmla="*/ 90 w 41"/>
                <a:gd name="T1" fmla="*/ 57 h 28"/>
                <a:gd name="T2" fmla="*/ 45 w 41"/>
                <a:gd name="T3" fmla="*/ 383 h 28"/>
                <a:gd name="T4" fmla="*/ 191 w 41"/>
                <a:gd name="T5" fmla="*/ 136 h 28"/>
                <a:gd name="T6" fmla="*/ 462 w 41"/>
                <a:gd name="T7" fmla="*/ 29 h 28"/>
                <a:gd name="T8" fmla="*/ 328 w 41"/>
                <a:gd name="T9" fmla="*/ 108 h 28"/>
                <a:gd name="T10" fmla="*/ 137 w 41"/>
                <a:gd name="T11" fmla="*/ 9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8">
                  <a:moveTo>
                    <a:pt x="8" y="4"/>
                  </a:moveTo>
                  <a:cubicBezTo>
                    <a:pt x="4" y="10"/>
                    <a:pt x="0" y="22"/>
                    <a:pt x="4" y="28"/>
                  </a:cubicBezTo>
                  <a:cubicBezTo>
                    <a:pt x="7" y="20"/>
                    <a:pt x="5" y="11"/>
                    <a:pt x="17" y="10"/>
                  </a:cubicBezTo>
                  <a:cubicBezTo>
                    <a:pt x="24" y="9"/>
                    <a:pt x="41" y="17"/>
                    <a:pt x="41" y="2"/>
                  </a:cubicBezTo>
                  <a:cubicBezTo>
                    <a:pt x="36" y="6"/>
                    <a:pt x="35" y="8"/>
                    <a:pt x="29" y="8"/>
                  </a:cubicBezTo>
                  <a:cubicBezTo>
                    <a:pt x="23" y="8"/>
                    <a:pt x="16" y="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114">
              <a:extLst>
                <a:ext uri="{FF2B5EF4-FFF2-40B4-BE49-F238E27FC236}">
                  <a16:creationId xmlns:a16="http://schemas.microsoft.com/office/drawing/2014/main" id="{96F84A5A-B79C-4694-BD9A-F1C9573E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169"/>
              <a:ext cx="9" cy="14"/>
            </a:xfrm>
            <a:custGeom>
              <a:avLst/>
              <a:gdLst>
                <a:gd name="T0" fmla="*/ 11 w 4"/>
                <a:gd name="T1" fmla="*/ 0 h 6"/>
                <a:gd name="T2" fmla="*/ 11 w 4"/>
                <a:gd name="T3" fmla="*/ 65 h 6"/>
                <a:gd name="T4" fmla="*/ 25 w 4"/>
                <a:gd name="T5" fmla="*/ 77 h 6"/>
                <a:gd name="T6" fmla="*/ 36 w 4"/>
                <a:gd name="T7" fmla="*/ 12 h 6"/>
                <a:gd name="T8" fmla="*/ 11 w 4"/>
                <a:gd name="T9" fmla="*/ 2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3"/>
                    <a:pt x="4" y="4"/>
                    <a:pt x="3" y="1"/>
                  </a:cubicBezTo>
                  <a:cubicBezTo>
                    <a:pt x="2" y="0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115">
              <a:extLst>
                <a:ext uri="{FF2B5EF4-FFF2-40B4-BE49-F238E27FC236}">
                  <a16:creationId xmlns:a16="http://schemas.microsoft.com/office/drawing/2014/main" id="{0459BFE0-B183-4743-BDCF-96E2742B5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907"/>
              <a:ext cx="854" cy="822"/>
            </a:xfrm>
            <a:custGeom>
              <a:avLst/>
              <a:gdLst>
                <a:gd name="T0" fmla="*/ 445 w 382"/>
                <a:gd name="T1" fmla="*/ 1137 h 345"/>
                <a:gd name="T2" fmla="*/ 190 w 382"/>
                <a:gd name="T3" fmla="*/ 879 h 345"/>
                <a:gd name="T4" fmla="*/ 0 w 382"/>
                <a:gd name="T5" fmla="*/ 2180 h 345"/>
                <a:gd name="T6" fmla="*/ 914 w 382"/>
                <a:gd name="T7" fmla="*/ 4394 h 345"/>
                <a:gd name="T8" fmla="*/ 2884 w 382"/>
                <a:gd name="T9" fmla="*/ 3803 h 345"/>
                <a:gd name="T10" fmla="*/ 4122 w 382"/>
                <a:gd name="T11" fmla="*/ 3150 h 345"/>
                <a:gd name="T12" fmla="*/ 3555 w 382"/>
                <a:gd name="T13" fmla="*/ 1055 h 345"/>
                <a:gd name="T14" fmla="*/ 2904 w 382"/>
                <a:gd name="T15" fmla="*/ 1663 h 345"/>
                <a:gd name="T16" fmla="*/ 2278 w 382"/>
                <a:gd name="T17" fmla="*/ 1153 h 345"/>
                <a:gd name="T18" fmla="*/ 1520 w 382"/>
                <a:gd name="T19" fmla="*/ 341 h 345"/>
                <a:gd name="T20" fmla="*/ 1239 w 382"/>
                <a:gd name="T21" fmla="*/ 1515 h 345"/>
                <a:gd name="T22" fmla="*/ 715 w 382"/>
                <a:gd name="T23" fmla="*/ 353 h 345"/>
                <a:gd name="T24" fmla="*/ 445 w 382"/>
                <a:gd name="T25" fmla="*/ 1137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5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4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7" name="Group 116">
            <a:extLst>
              <a:ext uri="{FF2B5EF4-FFF2-40B4-BE49-F238E27FC236}">
                <a16:creationId xmlns:a16="http://schemas.microsoft.com/office/drawing/2014/main" id="{92AC3A1F-52F8-4159-AF6E-5167684FAE99}"/>
              </a:ext>
            </a:extLst>
          </p:cNvPr>
          <p:cNvGrpSpPr>
            <a:grpSpLocks/>
          </p:cNvGrpSpPr>
          <p:nvPr/>
        </p:nvGrpSpPr>
        <p:grpSpPr bwMode="auto">
          <a:xfrm>
            <a:off x="8672513" y="4716463"/>
            <a:ext cx="1354137" cy="1304925"/>
            <a:chOff x="4503" y="2923"/>
            <a:chExt cx="853" cy="822"/>
          </a:xfrm>
        </p:grpSpPr>
        <p:sp>
          <p:nvSpPr>
            <p:cNvPr id="36878" name="Freeform 117">
              <a:extLst>
                <a:ext uri="{FF2B5EF4-FFF2-40B4-BE49-F238E27FC236}">
                  <a16:creationId xmlns:a16="http://schemas.microsoft.com/office/drawing/2014/main" id="{7FCF905D-A54B-4F7B-BF75-C1F4E2BBE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23"/>
              <a:ext cx="853" cy="822"/>
            </a:xfrm>
            <a:custGeom>
              <a:avLst/>
              <a:gdLst>
                <a:gd name="T0" fmla="*/ 444 w 382"/>
                <a:gd name="T1" fmla="*/ 1137 h 345"/>
                <a:gd name="T2" fmla="*/ 190 w 382"/>
                <a:gd name="T3" fmla="*/ 879 h 345"/>
                <a:gd name="T4" fmla="*/ 0 w 382"/>
                <a:gd name="T5" fmla="*/ 2180 h 345"/>
                <a:gd name="T6" fmla="*/ 913 w 382"/>
                <a:gd name="T7" fmla="*/ 4394 h 345"/>
                <a:gd name="T8" fmla="*/ 2872 w 382"/>
                <a:gd name="T9" fmla="*/ 3803 h 345"/>
                <a:gd name="T10" fmla="*/ 4109 w 382"/>
                <a:gd name="T11" fmla="*/ 3150 h 345"/>
                <a:gd name="T12" fmla="*/ 3539 w 382"/>
                <a:gd name="T13" fmla="*/ 1055 h 345"/>
                <a:gd name="T14" fmla="*/ 2896 w 382"/>
                <a:gd name="T15" fmla="*/ 1663 h 345"/>
                <a:gd name="T16" fmla="*/ 2273 w 382"/>
                <a:gd name="T17" fmla="*/ 1153 h 345"/>
                <a:gd name="T18" fmla="*/ 1516 w 382"/>
                <a:gd name="T19" fmla="*/ 341 h 345"/>
                <a:gd name="T20" fmla="*/ 1237 w 382"/>
                <a:gd name="T21" fmla="*/ 1515 h 345"/>
                <a:gd name="T22" fmla="*/ 712 w 382"/>
                <a:gd name="T23" fmla="*/ 353 h 345"/>
                <a:gd name="T24" fmla="*/ 444 w 382"/>
                <a:gd name="T25" fmla="*/ 1137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5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4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solidFill>
              <a:srgbClr val="F2C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18">
              <a:extLst>
                <a:ext uri="{FF2B5EF4-FFF2-40B4-BE49-F238E27FC236}">
                  <a16:creationId xmlns:a16="http://schemas.microsoft.com/office/drawing/2014/main" id="{FAA3C7C2-E815-48AA-80AF-54330E940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951"/>
              <a:ext cx="802" cy="680"/>
            </a:xfrm>
            <a:custGeom>
              <a:avLst/>
              <a:gdLst>
                <a:gd name="T0" fmla="*/ 199 w 359"/>
                <a:gd name="T1" fmla="*/ 2756 h 285"/>
                <a:gd name="T2" fmla="*/ 1463 w 359"/>
                <a:gd name="T3" fmla="*/ 2090 h 285"/>
                <a:gd name="T4" fmla="*/ 1796 w 359"/>
                <a:gd name="T5" fmla="*/ 1401 h 285"/>
                <a:gd name="T6" fmla="*/ 2909 w 359"/>
                <a:gd name="T7" fmla="*/ 1861 h 285"/>
                <a:gd name="T8" fmla="*/ 4003 w 359"/>
                <a:gd name="T9" fmla="*/ 1627 h 285"/>
                <a:gd name="T10" fmla="*/ 3523 w 359"/>
                <a:gd name="T11" fmla="*/ 978 h 285"/>
                <a:gd name="T12" fmla="*/ 2864 w 359"/>
                <a:gd name="T13" fmla="*/ 1618 h 285"/>
                <a:gd name="T14" fmla="*/ 2131 w 359"/>
                <a:gd name="T15" fmla="*/ 1155 h 285"/>
                <a:gd name="T16" fmla="*/ 1492 w 359"/>
                <a:gd name="T17" fmla="*/ 188 h 285"/>
                <a:gd name="T18" fmla="*/ 1218 w 359"/>
                <a:gd name="T19" fmla="*/ 1470 h 285"/>
                <a:gd name="T20" fmla="*/ 634 w 359"/>
                <a:gd name="T21" fmla="*/ 255 h 285"/>
                <a:gd name="T22" fmla="*/ 400 w 359"/>
                <a:gd name="T23" fmla="*/ 1183 h 285"/>
                <a:gd name="T24" fmla="*/ 154 w 359"/>
                <a:gd name="T25" fmla="*/ 871 h 285"/>
                <a:gd name="T26" fmla="*/ 20 w 359"/>
                <a:gd name="T27" fmla="*/ 2186 h 285"/>
                <a:gd name="T28" fmla="*/ 460 w 359"/>
                <a:gd name="T29" fmla="*/ 3870 h 285"/>
                <a:gd name="T30" fmla="*/ 199 w 359"/>
                <a:gd name="T31" fmla="*/ 2756 h 2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9" h="285">
                  <a:moveTo>
                    <a:pt x="18" y="203"/>
                  </a:moveTo>
                  <a:cubicBezTo>
                    <a:pt x="18" y="131"/>
                    <a:pt x="97" y="163"/>
                    <a:pt x="131" y="154"/>
                  </a:cubicBezTo>
                  <a:cubicBezTo>
                    <a:pt x="164" y="146"/>
                    <a:pt x="136" y="110"/>
                    <a:pt x="161" y="103"/>
                  </a:cubicBezTo>
                  <a:cubicBezTo>
                    <a:pt x="186" y="97"/>
                    <a:pt x="186" y="152"/>
                    <a:pt x="261" y="137"/>
                  </a:cubicBezTo>
                  <a:cubicBezTo>
                    <a:pt x="285" y="132"/>
                    <a:pt x="327" y="35"/>
                    <a:pt x="359" y="120"/>
                  </a:cubicBezTo>
                  <a:cubicBezTo>
                    <a:pt x="352" y="92"/>
                    <a:pt x="343" y="67"/>
                    <a:pt x="316" y="72"/>
                  </a:cubicBezTo>
                  <a:cubicBezTo>
                    <a:pt x="295" y="77"/>
                    <a:pt x="281" y="114"/>
                    <a:pt x="257" y="119"/>
                  </a:cubicBezTo>
                  <a:cubicBezTo>
                    <a:pt x="228" y="124"/>
                    <a:pt x="205" y="109"/>
                    <a:pt x="191" y="85"/>
                  </a:cubicBezTo>
                  <a:cubicBezTo>
                    <a:pt x="184" y="73"/>
                    <a:pt x="160" y="0"/>
                    <a:pt x="134" y="14"/>
                  </a:cubicBezTo>
                  <a:cubicBezTo>
                    <a:pt x="98" y="38"/>
                    <a:pt x="143" y="99"/>
                    <a:pt x="109" y="108"/>
                  </a:cubicBezTo>
                  <a:cubicBezTo>
                    <a:pt x="75" y="116"/>
                    <a:pt x="52" y="50"/>
                    <a:pt x="57" y="19"/>
                  </a:cubicBezTo>
                  <a:cubicBezTo>
                    <a:pt x="42" y="19"/>
                    <a:pt x="48" y="83"/>
                    <a:pt x="36" y="87"/>
                  </a:cubicBezTo>
                  <a:cubicBezTo>
                    <a:pt x="24" y="91"/>
                    <a:pt x="16" y="83"/>
                    <a:pt x="14" y="64"/>
                  </a:cubicBezTo>
                  <a:cubicBezTo>
                    <a:pt x="0" y="70"/>
                    <a:pt x="2" y="121"/>
                    <a:pt x="2" y="161"/>
                  </a:cubicBezTo>
                  <a:cubicBezTo>
                    <a:pt x="2" y="209"/>
                    <a:pt x="12" y="253"/>
                    <a:pt x="41" y="285"/>
                  </a:cubicBezTo>
                  <a:cubicBezTo>
                    <a:pt x="31" y="258"/>
                    <a:pt x="18" y="234"/>
                    <a:pt x="18" y="203"/>
                  </a:cubicBezTo>
                  <a:close/>
                </a:path>
              </a:pathLst>
            </a:custGeom>
            <a:solidFill>
              <a:srgbClr val="F8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19">
              <a:extLst>
                <a:ext uri="{FF2B5EF4-FFF2-40B4-BE49-F238E27FC236}">
                  <a16:creationId xmlns:a16="http://schemas.microsoft.com/office/drawing/2014/main" id="{A380E2F9-2000-46DB-9A38-F6380BD2B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3287"/>
              <a:ext cx="668" cy="430"/>
            </a:xfrm>
            <a:custGeom>
              <a:avLst/>
              <a:gdLst>
                <a:gd name="T0" fmla="*/ 0 w 299"/>
                <a:gd name="T1" fmla="*/ 2100 h 180"/>
                <a:gd name="T2" fmla="*/ 894 w 299"/>
                <a:gd name="T3" fmla="*/ 2112 h 180"/>
                <a:gd name="T4" fmla="*/ 2107 w 299"/>
                <a:gd name="T5" fmla="*/ 1581 h 180"/>
                <a:gd name="T6" fmla="*/ 3034 w 299"/>
                <a:gd name="T7" fmla="*/ 1529 h 180"/>
                <a:gd name="T8" fmla="*/ 3300 w 299"/>
                <a:gd name="T9" fmla="*/ 0 h 180"/>
                <a:gd name="T10" fmla="*/ 2811 w 299"/>
                <a:gd name="T11" fmla="*/ 1130 h 180"/>
                <a:gd name="T12" fmla="*/ 1682 w 299"/>
                <a:gd name="T13" fmla="*/ 1130 h 180"/>
                <a:gd name="T14" fmla="*/ 0 w 299"/>
                <a:gd name="T15" fmla="*/ 2100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9" h="180">
                  <a:moveTo>
                    <a:pt x="0" y="154"/>
                  </a:moveTo>
                  <a:cubicBezTo>
                    <a:pt x="22" y="169"/>
                    <a:pt x="45" y="170"/>
                    <a:pt x="80" y="155"/>
                  </a:cubicBezTo>
                  <a:cubicBezTo>
                    <a:pt x="114" y="140"/>
                    <a:pt x="155" y="118"/>
                    <a:pt x="189" y="116"/>
                  </a:cubicBezTo>
                  <a:cubicBezTo>
                    <a:pt x="224" y="115"/>
                    <a:pt x="257" y="120"/>
                    <a:pt x="272" y="112"/>
                  </a:cubicBezTo>
                  <a:cubicBezTo>
                    <a:pt x="286" y="105"/>
                    <a:pt x="299" y="64"/>
                    <a:pt x="296" y="0"/>
                  </a:cubicBezTo>
                  <a:cubicBezTo>
                    <a:pt x="297" y="41"/>
                    <a:pt x="281" y="74"/>
                    <a:pt x="252" y="83"/>
                  </a:cubicBezTo>
                  <a:cubicBezTo>
                    <a:pt x="224" y="93"/>
                    <a:pt x="185" y="68"/>
                    <a:pt x="151" y="83"/>
                  </a:cubicBezTo>
                  <a:cubicBezTo>
                    <a:pt x="117" y="98"/>
                    <a:pt x="25" y="180"/>
                    <a:pt x="0" y="154"/>
                  </a:cubicBezTo>
                  <a:close/>
                </a:path>
              </a:pathLst>
            </a:custGeom>
            <a:solidFill>
              <a:srgbClr val="E99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20">
              <a:extLst>
                <a:ext uri="{FF2B5EF4-FFF2-40B4-BE49-F238E27FC236}">
                  <a16:creationId xmlns:a16="http://schemas.microsoft.com/office/drawing/2014/main" id="{842DE439-86BA-4E3C-9875-D1B83EA4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3414"/>
              <a:ext cx="480" cy="243"/>
            </a:xfrm>
            <a:custGeom>
              <a:avLst/>
              <a:gdLst>
                <a:gd name="T0" fmla="*/ 0 w 215"/>
                <a:gd name="T1" fmla="*/ 1379 h 102"/>
                <a:gd name="T2" fmla="*/ 1212 w 215"/>
                <a:gd name="T3" fmla="*/ 851 h 102"/>
                <a:gd name="T4" fmla="*/ 2139 w 215"/>
                <a:gd name="T5" fmla="*/ 800 h 102"/>
                <a:gd name="T6" fmla="*/ 2393 w 215"/>
                <a:gd name="T7" fmla="*/ 0 h 102"/>
                <a:gd name="T8" fmla="*/ 2023 w 215"/>
                <a:gd name="T9" fmla="*/ 731 h 102"/>
                <a:gd name="T10" fmla="*/ 1092 w 215"/>
                <a:gd name="T11" fmla="*/ 703 h 102"/>
                <a:gd name="T12" fmla="*/ 0 w 215"/>
                <a:gd name="T13" fmla="*/ 1379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02">
                  <a:moveTo>
                    <a:pt x="0" y="102"/>
                  </a:moveTo>
                  <a:cubicBezTo>
                    <a:pt x="34" y="87"/>
                    <a:pt x="75" y="65"/>
                    <a:pt x="109" y="63"/>
                  </a:cubicBezTo>
                  <a:cubicBezTo>
                    <a:pt x="144" y="62"/>
                    <a:pt x="177" y="67"/>
                    <a:pt x="192" y="59"/>
                  </a:cubicBezTo>
                  <a:cubicBezTo>
                    <a:pt x="202" y="54"/>
                    <a:pt x="211" y="33"/>
                    <a:pt x="215" y="0"/>
                  </a:cubicBezTo>
                  <a:cubicBezTo>
                    <a:pt x="211" y="19"/>
                    <a:pt x="202" y="51"/>
                    <a:pt x="182" y="54"/>
                  </a:cubicBezTo>
                  <a:cubicBezTo>
                    <a:pt x="163" y="58"/>
                    <a:pt x="125" y="45"/>
                    <a:pt x="98" y="52"/>
                  </a:cubicBezTo>
                  <a:cubicBezTo>
                    <a:pt x="70" y="58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DD5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21">
              <a:extLst>
                <a:ext uri="{FF2B5EF4-FFF2-40B4-BE49-F238E27FC236}">
                  <a16:creationId xmlns:a16="http://schemas.microsoft.com/office/drawing/2014/main" id="{00EC37D9-EB8E-45E7-A607-D7CD4500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027"/>
              <a:ext cx="320" cy="291"/>
            </a:xfrm>
            <a:custGeom>
              <a:avLst/>
              <a:gdLst>
                <a:gd name="T0" fmla="*/ 1403 w 143"/>
                <a:gd name="T1" fmla="*/ 29 h 122"/>
                <a:gd name="T2" fmla="*/ 1432 w 143"/>
                <a:gd name="T3" fmla="*/ 608 h 122"/>
                <a:gd name="T4" fmla="*/ 1347 w 143"/>
                <a:gd name="T5" fmla="*/ 1069 h 122"/>
                <a:gd name="T6" fmla="*/ 806 w 143"/>
                <a:gd name="T7" fmla="*/ 1019 h 122"/>
                <a:gd name="T8" fmla="*/ 571 w 143"/>
                <a:gd name="T9" fmla="*/ 763 h 122"/>
                <a:gd name="T10" fmla="*/ 490 w 143"/>
                <a:gd name="T11" fmla="*/ 883 h 122"/>
                <a:gd name="T12" fmla="*/ 300 w 143"/>
                <a:gd name="T13" fmla="*/ 911 h 122"/>
                <a:gd name="T14" fmla="*/ 90 w 143"/>
                <a:gd name="T15" fmla="*/ 1007 h 122"/>
                <a:gd name="T16" fmla="*/ 90 w 143"/>
                <a:gd name="T17" fmla="*/ 1655 h 122"/>
                <a:gd name="T18" fmla="*/ 490 w 143"/>
                <a:gd name="T19" fmla="*/ 1207 h 122"/>
                <a:gd name="T20" fmla="*/ 841 w 143"/>
                <a:gd name="T21" fmla="*/ 1331 h 122"/>
                <a:gd name="T22" fmla="*/ 1097 w 143"/>
                <a:gd name="T23" fmla="*/ 1422 h 122"/>
                <a:gd name="T24" fmla="*/ 1566 w 143"/>
                <a:gd name="T25" fmla="*/ 842 h 122"/>
                <a:gd name="T26" fmla="*/ 1448 w 143"/>
                <a:gd name="T27" fmla="*/ 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122">
                  <a:moveTo>
                    <a:pt x="125" y="2"/>
                  </a:moveTo>
                  <a:cubicBezTo>
                    <a:pt x="117" y="11"/>
                    <a:pt x="128" y="33"/>
                    <a:pt x="128" y="45"/>
                  </a:cubicBezTo>
                  <a:cubicBezTo>
                    <a:pt x="127" y="56"/>
                    <a:pt x="126" y="69"/>
                    <a:pt x="120" y="79"/>
                  </a:cubicBezTo>
                  <a:cubicBezTo>
                    <a:pt x="108" y="97"/>
                    <a:pt x="86" y="86"/>
                    <a:pt x="72" y="75"/>
                  </a:cubicBezTo>
                  <a:cubicBezTo>
                    <a:pt x="67" y="71"/>
                    <a:pt x="59" y="53"/>
                    <a:pt x="51" y="56"/>
                  </a:cubicBezTo>
                  <a:cubicBezTo>
                    <a:pt x="49" y="56"/>
                    <a:pt x="46" y="64"/>
                    <a:pt x="44" y="65"/>
                  </a:cubicBezTo>
                  <a:cubicBezTo>
                    <a:pt x="39" y="68"/>
                    <a:pt x="32" y="68"/>
                    <a:pt x="27" y="67"/>
                  </a:cubicBezTo>
                  <a:cubicBezTo>
                    <a:pt x="15" y="64"/>
                    <a:pt x="12" y="59"/>
                    <a:pt x="8" y="74"/>
                  </a:cubicBezTo>
                  <a:cubicBezTo>
                    <a:pt x="4" y="86"/>
                    <a:pt x="0" y="111"/>
                    <a:pt x="8" y="122"/>
                  </a:cubicBezTo>
                  <a:cubicBezTo>
                    <a:pt x="17" y="102"/>
                    <a:pt x="15" y="80"/>
                    <a:pt x="44" y="89"/>
                  </a:cubicBezTo>
                  <a:cubicBezTo>
                    <a:pt x="54" y="92"/>
                    <a:pt x="65" y="94"/>
                    <a:pt x="75" y="98"/>
                  </a:cubicBezTo>
                  <a:cubicBezTo>
                    <a:pt x="83" y="101"/>
                    <a:pt x="89" y="106"/>
                    <a:pt x="98" y="105"/>
                  </a:cubicBezTo>
                  <a:cubicBezTo>
                    <a:pt x="119" y="104"/>
                    <a:pt x="138" y="81"/>
                    <a:pt x="140" y="62"/>
                  </a:cubicBezTo>
                  <a:cubicBezTo>
                    <a:pt x="143" y="42"/>
                    <a:pt x="119" y="19"/>
                    <a:pt x="129" y="0"/>
                  </a:cubicBezTo>
                </a:path>
              </a:pathLst>
            </a:custGeom>
            <a:solidFill>
              <a:srgbClr val="FC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22">
              <a:extLst>
                <a:ext uri="{FF2B5EF4-FFF2-40B4-BE49-F238E27FC236}">
                  <a16:creationId xmlns:a16="http://schemas.microsoft.com/office/drawing/2014/main" id="{4DE79D87-DCA9-40E9-AF93-7C9FE3B88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149"/>
              <a:ext cx="35" cy="95"/>
            </a:xfrm>
            <a:custGeom>
              <a:avLst/>
              <a:gdLst>
                <a:gd name="T0" fmla="*/ 125 w 16"/>
                <a:gd name="T1" fmla="*/ 0 h 40"/>
                <a:gd name="T2" fmla="*/ 0 w 16"/>
                <a:gd name="T3" fmla="*/ 537 h 40"/>
                <a:gd name="T4" fmla="*/ 133 w 16"/>
                <a:gd name="T5" fmla="*/ 2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2" y="0"/>
                  </a:moveTo>
                  <a:cubicBezTo>
                    <a:pt x="16" y="12"/>
                    <a:pt x="7" y="31"/>
                    <a:pt x="0" y="40"/>
                  </a:cubicBezTo>
                  <a:cubicBezTo>
                    <a:pt x="16" y="30"/>
                    <a:pt x="15" y="18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23">
              <a:extLst>
                <a:ext uri="{FF2B5EF4-FFF2-40B4-BE49-F238E27FC236}">
                  <a16:creationId xmlns:a16="http://schemas.microsoft.com/office/drawing/2014/main" id="{B2E6ECA3-C42A-4821-AB5E-8AB6BA36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47"/>
              <a:ext cx="18" cy="17"/>
            </a:xfrm>
            <a:custGeom>
              <a:avLst/>
              <a:gdLst>
                <a:gd name="T0" fmla="*/ 0 w 8"/>
                <a:gd name="T1" fmla="*/ 12 h 7"/>
                <a:gd name="T2" fmla="*/ 25 w 8"/>
                <a:gd name="T3" fmla="*/ 100 h 7"/>
                <a:gd name="T4" fmla="*/ 56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0" y="4"/>
                    <a:pt x="0" y="6"/>
                    <a:pt x="2" y="7"/>
                  </a:cubicBezTo>
                  <a:cubicBezTo>
                    <a:pt x="7" y="6"/>
                    <a:pt x="8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24">
              <a:extLst>
                <a:ext uri="{FF2B5EF4-FFF2-40B4-BE49-F238E27FC236}">
                  <a16:creationId xmlns:a16="http://schemas.microsoft.com/office/drawing/2014/main" id="{D42223B3-CA37-4604-BDB4-F1E28C328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185"/>
              <a:ext cx="91" cy="67"/>
            </a:xfrm>
            <a:custGeom>
              <a:avLst/>
              <a:gdLst>
                <a:gd name="T0" fmla="*/ 89 w 41"/>
                <a:gd name="T1" fmla="*/ 57 h 28"/>
                <a:gd name="T2" fmla="*/ 44 w 41"/>
                <a:gd name="T3" fmla="*/ 383 h 28"/>
                <a:gd name="T4" fmla="*/ 186 w 41"/>
                <a:gd name="T5" fmla="*/ 136 h 28"/>
                <a:gd name="T6" fmla="*/ 448 w 41"/>
                <a:gd name="T7" fmla="*/ 29 h 28"/>
                <a:gd name="T8" fmla="*/ 315 w 41"/>
                <a:gd name="T9" fmla="*/ 108 h 28"/>
                <a:gd name="T10" fmla="*/ 133 w 41"/>
                <a:gd name="T11" fmla="*/ 9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8">
                  <a:moveTo>
                    <a:pt x="8" y="4"/>
                  </a:moveTo>
                  <a:cubicBezTo>
                    <a:pt x="4" y="10"/>
                    <a:pt x="0" y="22"/>
                    <a:pt x="4" y="28"/>
                  </a:cubicBezTo>
                  <a:cubicBezTo>
                    <a:pt x="7" y="20"/>
                    <a:pt x="5" y="11"/>
                    <a:pt x="17" y="10"/>
                  </a:cubicBezTo>
                  <a:cubicBezTo>
                    <a:pt x="24" y="9"/>
                    <a:pt x="41" y="17"/>
                    <a:pt x="41" y="2"/>
                  </a:cubicBezTo>
                  <a:cubicBezTo>
                    <a:pt x="36" y="6"/>
                    <a:pt x="35" y="8"/>
                    <a:pt x="29" y="8"/>
                  </a:cubicBezTo>
                  <a:cubicBezTo>
                    <a:pt x="23" y="8"/>
                    <a:pt x="16" y="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25">
              <a:extLst>
                <a:ext uri="{FF2B5EF4-FFF2-40B4-BE49-F238E27FC236}">
                  <a16:creationId xmlns:a16="http://schemas.microsoft.com/office/drawing/2014/main" id="{BFDC0306-B9C7-45BD-B953-5766096E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3185"/>
              <a:ext cx="9" cy="14"/>
            </a:xfrm>
            <a:custGeom>
              <a:avLst/>
              <a:gdLst>
                <a:gd name="T0" fmla="*/ 11 w 4"/>
                <a:gd name="T1" fmla="*/ 0 h 6"/>
                <a:gd name="T2" fmla="*/ 0 w 4"/>
                <a:gd name="T3" fmla="*/ 65 h 6"/>
                <a:gd name="T4" fmla="*/ 25 w 4"/>
                <a:gd name="T5" fmla="*/ 77 h 6"/>
                <a:gd name="T6" fmla="*/ 36 w 4"/>
                <a:gd name="T7" fmla="*/ 12 h 6"/>
                <a:gd name="T8" fmla="*/ 11 w 4"/>
                <a:gd name="T9" fmla="*/ 2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3"/>
                    <a:pt x="4" y="4"/>
                    <a:pt x="3" y="1"/>
                  </a:cubicBezTo>
                  <a:cubicBezTo>
                    <a:pt x="1" y="0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26">
              <a:extLst>
                <a:ext uri="{FF2B5EF4-FFF2-40B4-BE49-F238E27FC236}">
                  <a16:creationId xmlns:a16="http://schemas.microsoft.com/office/drawing/2014/main" id="{724D3609-7F89-4C79-98A1-DB642D23A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23"/>
              <a:ext cx="853" cy="822"/>
            </a:xfrm>
            <a:custGeom>
              <a:avLst/>
              <a:gdLst>
                <a:gd name="T0" fmla="*/ 444 w 382"/>
                <a:gd name="T1" fmla="*/ 1137 h 345"/>
                <a:gd name="T2" fmla="*/ 190 w 382"/>
                <a:gd name="T3" fmla="*/ 879 h 345"/>
                <a:gd name="T4" fmla="*/ 0 w 382"/>
                <a:gd name="T5" fmla="*/ 2180 h 345"/>
                <a:gd name="T6" fmla="*/ 913 w 382"/>
                <a:gd name="T7" fmla="*/ 4394 h 345"/>
                <a:gd name="T8" fmla="*/ 2872 w 382"/>
                <a:gd name="T9" fmla="*/ 3803 h 345"/>
                <a:gd name="T10" fmla="*/ 4109 w 382"/>
                <a:gd name="T11" fmla="*/ 3150 h 345"/>
                <a:gd name="T12" fmla="*/ 3539 w 382"/>
                <a:gd name="T13" fmla="*/ 1055 h 345"/>
                <a:gd name="T14" fmla="*/ 2896 w 382"/>
                <a:gd name="T15" fmla="*/ 1663 h 345"/>
                <a:gd name="T16" fmla="*/ 2273 w 382"/>
                <a:gd name="T17" fmla="*/ 1153 h 345"/>
                <a:gd name="T18" fmla="*/ 1516 w 382"/>
                <a:gd name="T19" fmla="*/ 341 h 345"/>
                <a:gd name="T20" fmla="*/ 1237 w 382"/>
                <a:gd name="T21" fmla="*/ 1515 h 345"/>
                <a:gd name="T22" fmla="*/ 712 w 382"/>
                <a:gd name="T23" fmla="*/ 353 h 345"/>
                <a:gd name="T24" fmla="*/ 444 w 382"/>
                <a:gd name="T25" fmla="*/ 1137 h 3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2" h="345">
                  <a:moveTo>
                    <a:pt x="40" y="84"/>
                  </a:moveTo>
                  <a:cubicBezTo>
                    <a:pt x="27" y="88"/>
                    <a:pt x="32" y="59"/>
                    <a:pt x="17" y="65"/>
                  </a:cubicBezTo>
                  <a:cubicBezTo>
                    <a:pt x="3" y="72"/>
                    <a:pt x="0" y="119"/>
                    <a:pt x="0" y="161"/>
                  </a:cubicBezTo>
                  <a:cubicBezTo>
                    <a:pt x="0" y="230"/>
                    <a:pt x="13" y="300"/>
                    <a:pt x="82" y="325"/>
                  </a:cubicBezTo>
                  <a:cubicBezTo>
                    <a:pt x="139" y="345"/>
                    <a:pt x="201" y="284"/>
                    <a:pt x="258" y="281"/>
                  </a:cubicBezTo>
                  <a:cubicBezTo>
                    <a:pt x="319" y="278"/>
                    <a:pt x="354" y="299"/>
                    <a:pt x="369" y="233"/>
                  </a:cubicBezTo>
                  <a:cubicBezTo>
                    <a:pt x="378" y="195"/>
                    <a:pt x="382" y="65"/>
                    <a:pt x="318" y="78"/>
                  </a:cubicBezTo>
                  <a:cubicBezTo>
                    <a:pt x="295" y="83"/>
                    <a:pt x="285" y="119"/>
                    <a:pt x="260" y="123"/>
                  </a:cubicBezTo>
                  <a:cubicBezTo>
                    <a:pt x="229" y="130"/>
                    <a:pt x="219" y="110"/>
                    <a:pt x="204" y="85"/>
                  </a:cubicBezTo>
                  <a:cubicBezTo>
                    <a:pt x="192" y="65"/>
                    <a:pt x="174" y="0"/>
                    <a:pt x="136" y="25"/>
                  </a:cubicBezTo>
                  <a:cubicBezTo>
                    <a:pt x="98" y="51"/>
                    <a:pt x="146" y="103"/>
                    <a:pt x="111" y="112"/>
                  </a:cubicBezTo>
                  <a:cubicBezTo>
                    <a:pt x="76" y="122"/>
                    <a:pt x="91" y="26"/>
                    <a:pt x="64" y="26"/>
                  </a:cubicBezTo>
                  <a:cubicBezTo>
                    <a:pt x="34" y="25"/>
                    <a:pt x="52" y="80"/>
                    <a:pt x="40" y="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89" name="Group 2">
            <a:extLst>
              <a:ext uri="{FF2B5EF4-FFF2-40B4-BE49-F238E27FC236}">
                <a16:creationId xmlns:a16="http://schemas.microsoft.com/office/drawing/2014/main" id="{8118720D-FD82-4FDA-93EB-060968C81C3E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1143000"/>
            <a:ext cx="5691188" cy="5715000"/>
            <a:chOff x="1497" y="1188"/>
            <a:chExt cx="2676" cy="2687"/>
          </a:xfrm>
        </p:grpSpPr>
        <p:sp>
          <p:nvSpPr>
            <p:cNvPr id="60582" name="Freeform 3">
              <a:extLst>
                <a:ext uri="{FF2B5EF4-FFF2-40B4-BE49-F238E27FC236}">
                  <a16:creationId xmlns:a16="http://schemas.microsoft.com/office/drawing/2014/main" id="{DB702AFD-F094-45B4-85C4-5CEBD819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345"/>
              <a:ext cx="2638" cy="2530"/>
            </a:xfrm>
            <a:custGeom>
              <a:avLst/>
              <a:gdLst>
                <a:gd name="T0" fmla="*/ 15933 w 826"/>
                <a:gd name="T1" fmla="*/ 950 h 743"/>
                <a:gd name="T2" fmla="*/ 8179 w 826"/>
                <a:gd name="T3" fmla="*/ 1658 h 743"/>
                <a:gd name="T4" fmla="*/ 195 w 826"/>
                <a:gd name="T5" fmla="*/ 10818 h 743"/>
                <a:gd name="T6" fmla="*/ 652 w 826"/>
                <a:gd name="T7" fmla="*/ 17090 h 743"/>
                <a:gd name="T8" fmla="*/ 3743 w 826"/>
                <a:gd name="T9" fmla="*/ 22470 h 743"/>
                <a:gd name="T10" fmla="*/ 15311 w 826"/>
                <a:gd name="T11" fmla="*/ 25426 h 743"/>
                <a:gd name="T12" fmla="*/ 25926 w 826"/>
                <a:gd name="T13" fmla="*/ 19617 h 743"/>
                <a:gd name="T14" fmla="*/ 26447 w 826"/>
                <a:gd name="T15" fmla="*/ 12197 h 743"/>
                <a:gd name="T16" fmla="*/ 21369 w 826"/>
                <a:gd name="T17" fmla="*/ 4025 h 743"/>
                <a:gd name="T18" fmla="*/ 15933 w 826"/>
                <a:gd name="T19" fmla="*/ 950 h 7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26" h="743">
                  <a:moveTo>
                    <a:pt x="489" y="24"/>
                  </a:moveTo>
                  <a:cubicBezTo>
                    <a:pt x="408" y="0"/>
                    <a:pt x="304" y="49"/>
                    <a:pt x="251" y="42"/>
                  </a:cubicBezTo>
                  <a:cubicBezTo>
                    <a:pt x="92" y="23"/>
                    <a:pt x="12" y="202"/>
                    <a:pt x="6" y="274"/>
                  </a:cubicBezTo>
                  <a:cubicBezTo>
                    <a:pt x="0" y="339"/>
                    <a:pt x="4" y="381"/>
                    <a:pt x="20" y="433"/>
                  </a:cubicBezTo>
                  <a:cubicBezTo>
                    <a:pt x="36" y="486"/>
                    <a:pt x="66" y="534"/>
                    <a:pt x="115" y="569"/>
                  </a:cubicBezTo>
                  <a:cubicBezTo>
                    <a:pt x="213" y="639"/>
                    <a:pt x="370" y="592"/>
                    <a:pt x="470" y="644"/>
                  </a:cubicBezTo>
                  <a:cubicBezTo>
                    <a:pt x="670" y="743"/>
                    <a:pt x="754" y="603"/>
                    <a:pt x="796" y="497"/>
                  </a:cubicBezTo>
                  <a:cubicBezTo>
                    <a:pt x="826" y="421"/>
                    <a:pt x="811" y="332"/>
                    <a:pt x="812" y="309"/>
                  </a:cubicBezTo>
                  <a:cubicBezTo>
                    <a:pt x="818" y="215"/>
                    <a:pt x="721" y="129"/>
                    <a:pt x="656" y="102"/>
                  </a:cubicBezTo>
                  <a:cubicBezTo>
                    <a:pt x="591" y="75"/>
                    <a:pt x="570" y="48"/>
                    <a:pt x="489" y="24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83" name="Freeform 4">
              <a:extLst>
                <a:ext uri="{FF2B5EF4-FFF2-40B4-BE49-F238E27FC236}">
                  <a16:creationId xmlns:a16="http://schemas.microsoft.com/office/drawing/2014/main" id="{0081A0D0-27DF-4270-8D3F-30509B21F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188"/>
              <a:ext cx="2423" cy="1921"/>
            </a:xfrm>
            <a:custGeom>
              <a:avLst/>
              <a:gdLst>
                <a:gd name="T0" fmla="*/ 24591 w 759"/>
                <a:gd name="T1" fmla="*/ 12251 h 564"/>
                <a:gd name="T2" fmla="*/ 23266 w 759"/>
                <a:gd name="T3" fmla="*/ 6322 h 564"/>
                <a:gd name="T4" fmla="*/ 19515 w 759"/>
                <a:gd name="T5" fmla="*/ 4074 h 564"/>
                <a:gd name="T6" fmla="*/ 16651 w 759"/>
                <a:gd name="T7" fmla="*/ 1543 h 564"/>
                <a:gd name="T8" fmla="*/ 14085 w 759"/>
                <a:gd name="T9" fmla="*/ 988 h 564"/>
                <a:gd name="T10" fmla="*/ 11710 w 759"/>
                <a:gd name="T11" fmla="*/ 34 h 564"/>
                <a:gd name="T12" fmla="*/ 9041 w 759"/>
                <a:gd name="T13" fmla="*/ 1264 h 564"/>
                <a:gd name="T14" fmla="*/ 6768 w 759"/>
                <a:gd name="T15" fmla="*/ 790 h 564"/>
                <a:gd name="T16" fmla="*/ 3323 w 759"/>
                <a:gd name="T17" fmla="*/ 2217 h 564"/>
                <a:gd name="T18" fmla="*/ 712 w 759"/>
                <a:gd name="T19" fmla="*/ 5174 h 564"/>
                <a:gd name="T20" fmla="*/ 0 w 759"/>
                <a:gd name="T21" fmla="*/ 6322 h 564"/>
                <a:gd name="T22" fmla="*/ 5596 w 759"/>
                <a:gd name="T23" fmla="*/ 3481 h 564"/>
                <a:gd name="T24" fmla="*/ 13341 w 759"/>
                <a:gd name="T25" fmla="*/ 2762 h 564"/>
                <a:gd name="T26" fmla="*/ 18771 w 759"/>
                <a:gd name="T27" fmla="*/ 5848 h 564"/>
                <a:gd name="T28" fmla="*/ 23847 w 759"/>
                <a:gd name="T29" fmla="*/ 14026 h 564"/>
                <a:gd name="T30" fmla="*/ 23327 w 759"/>
                <a:gd name="T31" fmla="*/ 21451 h 564"/>
                <a:gd name="T32" fmla="*/ 23033 w 759"/>
                <a:gd name="T33" fmla="*/ 22286 h 564"/>
                <a:gd name="T34" fmla="*/ 24070 w 759"/>
                <a:gd name="T35" fmla="*/ 19677 h 564"/>
                <a:gd name="T36" fmla="*/ 24265 w 759"/>
                <a:gd name="T37" fmla="*/ 16124 h 564"/>
                <a:gd name="T38" fmla="*/ 24591 w 759"/>
                <a:gd name="T39" fmla="*/ 12251 h 5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9" h="564">
                  <a:moveTo>
                    <a:pt x="756" y="310"/>
                  </a:move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  <a:cubicBezTo>
                    <a:pt x="41" y="114"/>
                    <a:pt x="98" y="80"/>
                    <a:pt x="172" y="88"/>
                  </a:cubicBezTo>
                  <a:cubicBezTo>
                    <a:pt x="225" y="95"/>
                    <a:pt x="329" y="46"/>
                    <a:pt x="410" y="70"/>
                  </a:cubicBezTo>
                  <a:cubicBezTo>
                    <a:pt x="491" y="94"/>
                    <a:pt x="512" y="121"/>
                    <a:pt x="577" y="148"/>
                  </a:cubicBezTo>
                  <a:cubicBezTo>
                    <a:pt x="642" y="175"/>
                    <a:pt x="739" y="261"/>
                    <a:pt x="733" y="355"/>
                  </a:cubicBezTo>
                  <a:cubicBezTo>
                    <a:pt x="732" y="378"/>
                    <a:pt x="747" y="467"/>
                    <a:pt x="717" y="543"/>
                  </a:cubicBez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lose/>
                </a:path>
              </a:pathLst>
            </a:custGeom>
            <a:solidFill>
              <a:srgbClr val="BCC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84" name="Freeform 5">
              <a:extLst>
                <a:ext uri="{FF2B5EF4-FFF2-40B4-BE49-F238E27FC236}">
                  <a16:creationId xmlns:a16="http://schemas.microsoft.com/office/drawing/2014/main" id="{AF51D35A-5551-4F2F-B3D2-41AF27DE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188"/>
              <a:ext cx="2423" cy="1921"/>
            </a:xfrm>
            <a:custGeom>
              <a:avLst/>
              <a:gdLst>
                <a:gd name="T0" fmla="*/ 23327 w 759"/>
                <a:gd name="T1" fmla="*/ 21451 h 564"/>
                <a:gd name="T2" fmla="*/ 23033 w 759"/>
                <a:gd name="T3" fmla="*/ 22286 h 564"/>
                <a:gd name="T4" fmla="*/ 24070 w 759"/>
                <a:gd name="T5" fmla="*/ 19677 h 564"/>
                <a:gd name="T6" fmla="*/ 24265 w 759"/>
                <a:gd name="T7" fmla="*/ 16124 h 564"/>
                <a:gd name="T8" fmla="*/ 24591 w 759"/>
                <a:gd name="T9" fmla="*/ 12251 h 564"/>
                <a:gd name="T10" fmla="*/ 23266 w 759"/>
                <a:gd name="T11" fmla="*/ 6322 h 564"/>
                <a:gd name="T12" fmla="*/ 19515 w 759"/>
                <a:gd name="T13" fmla="*/ 4074 h 564"/>
                <a:gd name="T14" fmla="*/ 16651 w 759"/>
                <a:gd name="T15" fmla="*/ 1543 h 564"/>
                <a:gd name="T16" fmla="*/ 14085 w 759"/>
                <a:gd name="T17" fmla="*/ 988 h 564"/>
                <a:gd name="T18" fmla="*/ 11710 w 759"/>
                <a:gd name="T19" fmla="*/ 34 h 564"/>
                <a:gd name="T20" fmla="*/ 9041 w 759"/>
                <a:gd name="T21" fmla="*/ 1264 h 564"/>
                <a:gd name="T22" fmla="*/ 6768 w 759"/>
                <a:gd name="T23" fmla="*/ 790 h 564"/>
                <a:gd name="T24" fmla="*/ 3323 w 759"/>
                <a:gd name="T25" fmla="*/ 2217 h 564"/>
                <a:gd name="T26" fmla="*/ 712 w 759"/>
                <a:gd name="T27" fmla="*/ 5174 h 564"/>
                <a:gd name="T28" fmla="*/ 0 w 759"/>
                <a:gd name="T29" fmla="*/ 6322 h 5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9" h="564">
                  <a:moveTo>
                    <a:pt x="717" y="543"/>
                  </a:moveTo>
                  <a:cubicBezTo>
                    <a:pt x="714" y="550"/>
                    <a:pt x="711" y="557"/>
                    <a:pt x="708" y="564"/>
                  </a:cubicBezTo>
                  <a:cubicBezTo>
                    <a:pt x="721" y="542"/>
                    <a:pt x="731" y="519"/>
                    <a:pt x="740" y="498"/>
                  </a:cubicBezTo>
                  <a:cubicBezTo>
                    <a:pt x="752" y="468"/>
                    <a:pt x="744" y="437"/>
                    <a:pt x="746" y="408"/>
                  </a:cubicBezTo>
                  <a:cubicBezTo>
                    <a:pt x="749" y="363"/>
                    <a:pt x="755" y="324"/>
                    <a:pt x="756" y="310"/>
                  </a:cubicBezTo>
                  <a:cubicBezTo>
                    <a:pt x="759" y="255"/>
                    <a:pt x="754" y="199"/>
                    <a:pt x="715" y="160"/>
                  </a:cubicBezTo>
                  <a:cubicBezTo>
                    <a:pt x="686" y="132"/>
                    <a:pt x="627" y="114"/>
                    <a:pt x="600" y="103"/>
                  </a:cubicBezTo>
                  <a:cubicBezTo>
                    <a:pt x="553" y="83"/>
                    <a:pt x="553" y="58"/>
                    <a:pt x="512" y="39"/>
                  </a:cubicBezTo>
                  <a:cubicBezTo>
                    <a:pt x="497" y="32"/>
                    <a:pt x="455" y="31"/>
                    <a:pt x="433" y="25"/>
                  </a:cubicBezTo>
                  <a:cubicBezTo>
                    <a:pt x="412" y="19"/>
                    <a:pt x="382" y="0"/>
                    <a:pt x="360" y="1"/>
                  </a:cubicBezTo>
                  <a:cubicBezTo>
                    <a:pt x="329" y="3"/>
                    <a:pt x="307" y="26"/>
                    <a:pt x="278" y="32"/>
                  </a:cubicBezTo>
                  <a:cubicBezTo>
                    <a:pt x="245" y="39"/>
                    <a:pt x="229" y="21"/>
                    <a:pt x="208" y="20"/>
                  </a:cubicBezTo>
                  <a:cubicBezTo>
                    <a:pt x="137" y="18"/>
                    <a:pt x="129" y="44"/>
                    <a:pt x="102" y="56"/>
                  </a:cubicBezTo>
                  <a:cubicBezTo>
                    <a:pt x="67" y="70"/>
                    <a:pt x="45" y="102"/>
                    <a:pt x="22" y="131"/>
                  </a:cubicBezTo>
                  <a:cubicBezTo>
                    <a:pt x="14" y="140"/>
                    <a:pt x="7" y="150"/>
                    <a:pt x="0" y="16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85" name="Freeform 6">
              <a:extLst>
                <a:ext uri="{FF2B5EF4-FFF2-40B4-BE49-F238E27FC236}">
                  <a16:creationId xmlns:a16="http://schemas.microsoft.com/office/drawing/2014/main" id="{007FB75A-465C-4563-A12E-FBB1B819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427"/>
              <a:ext cx="2526" cy="2207"/>
            </a:xfrm>
            <a:custGeom>
              <a:avLst/>
              <a:gdLst>
                <a:gd name="T0" fmla="*/ 10484 w 791"/>
                <a:gd name="T1" fmla="*/ 868 h 648"/>
                <a:gd name="T2" fmla="*/ 15338 w 791"/>
                <a:gd name="T3" fmla="*/ 555 h 648"/>
                <a:gd name="T4" fmla="*/ 15338 w 791"/>
                <a:gd name="T5" fmla="*/ 555 h 648"/>
                <a:gd name="T6" fmla="*/ 18592 w 791"/>
                <a:gd name="T7" fmla="*/ 2296 h 648"/>
                <a:gd name="T8" fmla="*/ 20741 w 791"/>
                <a:gd name="T9" fmla="*/ 3597 h 648"/>
                <a:gd name="T10" fmla="*/ 25535 w 791"/>
                <a:gd name="T11" fmla="*/ 11216 h 648"/>
                <a:gd name="T12" fmla="*/ 25567 w 791"/>
                <a:gd name="T13" fmla="*/ 12251 h 648"/>
                <a:gd name="T14" fmla="*/ 25046 w 791"/>
                <a:gd name="T15" fmla="*/ 18490 h 648"/>
                <a:gd name="T16" fmla="*/ 20741 w 791"/>
                <a:gd name="T17" fmla="*/ 24893 h 648"/>
                <a:gd name="T18" fmla="*/ 15083 w 791"/>
                <a:gd name="T19" fmla="*/ 23977 h 648"/>
                <a:gd name="T20" fmla="*/ 9577 w 791"/>
                <a:gd name="T21" fmla="*/ 22758 h 648"/>
                <a:gd name="T22" fmla="*/ 3548 w 791"/>
                <a:gd name="T23" fmla="*/ 21099 h 648"/>
                <a:gd name="T24" fmla="*/ 651 w 791"/>
                <a:gd name="T25" fmla="*/ 15997 h 648"/>
                <a:gd name="T26" fmla="*/ 195 w 791"/>
                <a:gd name="T27" fmla="*/ 9918 h 648"/>
                <a:gd name="T28" fmla="*/ 3385 w 791"/>
                <a:gd name="T29" fmla="*/ 2840 h 648"/>
                <a:gd name="T30" fmla="*/ 7648 w 791"/>
                <a:gd name="T31" fmla="*/ 1264 h 648"/>
                <a:gd name="T32" fmla="*/ 10484 w 791"/>
                <a:gd name="T33" fmla="*/ 868 h 6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1" h="648">
                  <a:moveTo>
                    <a:pt x="322" y="22"/>
                  </a:moveTo>
                  <a:cubicBezTo>
                    <a:pt x="370" y="12"/>
                    <a:pt x="425" y="0"/>
                    <a:pt x="471" y="14"/>
                  </a:cubicBezTo>
                  <a:cubicBezTo>
                    <a:pt x="471" y="14"/>
                    <a:pt x="471" y="14"/>
                    <a:pt x="471" y="14"/>
                  </a:cubicBezTo>
                  <a:cubicBezTo>
                    <a:pt x="518" y="28"/>
                    <a:pt x="544" y="42"/>
                    <a:pt x="571" y="58"/>
                  </a:cubicBezTo>
                  <a:cubicBezTo>
                    <a:pt x="590" y="69"/>
                    <a:pt x="610" y="80"/>
                    <a:pt x="637" y="91"/>
                  </a:cubicBezTo>
                  <a:cubicBezTo>
                    <a:pt x="702" y="118"/>
                    <a:pt x="790" y="200"/>
                    <a:pt x="784" y="284"/>
                  </a:cubicBezTo>
                  <a:cubicBezTo>
                    <a:pt x="784" y="290"/>
                    <a:pt x="784" y="299"/>
                    <a:pt x="785" y="310"/>
                  </a:cubicBezTo>
                  <a:cubicBezTo>
                    <a:pt x="787" y="348"/>
                    <a:pt x="791" y="412"/>
                    <a:pt x="769" y="468"/>
                  </a:cubicBezTo>
                  <a:cubicBezTo>
                    <a:pt x="734" y="556"/>
                    <a:pt x="691" y="609"/>
                    <a:pt x="637" y="630"/>
                  </a:cubicBezTo>
                  <a:cubicBezTo>
                    <a:pt x="588" y="648"/>
                    <a:pt x="530" y="641"/>
                    <a:pt x="463" y="607"/>
                  </a:cubicBezTo>
                  <a:cubicBezTo>
                    <a:pt x="414" y="582"/>
                    <a:pt x="353" y="579"/>
                    <a:pt x="294" y="576"/>
                  </a:cubicBezTo>
                  <a:cubicBezTo>
                    <a:pt x="228" y="573"/>
                    <a:pt x="159" y="569"/>
                    <a:pt x="109" y="534"/>
                  </a:cubicBezTo>
                  <a:cubicBezTo>
                    <a:pt x="67" y="504"/>
                    <a:pt x="36" y="461"/>
                    <a:pt x="20" y="405"/>
                  </a:cubicBezTo>
                  <a:cubicBezTo>
                    <a:pt x="6" y="361"/>
                    <a:pt x="0" y="327"/>
                    <a:pt x="6" y="251"/>
                  </a:cubicBezTo>
                  <a:cubicBezTo>
                    <a:pt x="10" y="207"/>
                    <a:pt x="42" y="122"/>
                    <a:pt x="104" y="72"/>
                  </a:cubicBezTo>
                  <a:cubicBezTo>
                    <a:pt x="143" y="40"/>
                    <a:pt x="187" y="27"/>
                    <a:pt x="235" y="32"/>
                  </a:cubicBezTo>
                  <a:cubicBezTo>
                    <a:pt x="258" y="35"/>
                    <a:pt x="288" y="29"/>
                    <a:pt x="322" y="22"/>
                  </a:cubicBezTo>
                  <a:close/>
                </a:path>
              </a:pathLst>
            </a:cu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86" name="Oval 7">
              <a:extLst>
                <a:ext uri="{FF2B5EF4-FFF2-40B4-BE49-F238E27FC236}">
                  <a16:creationId xmlns:a16="http://schemas.microsoft.com/office/drawing/2014/main" id="{E028FD08-6F30-4630-8AE3-DB0DEEFC5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2298"/>
              <a:ext cx="1163" cy="1240"/>
            </a:xfrm>
            <a:prstGeom prst="ellipse">
              <a:avLst/>
            </a:prstGeom>
            <a:solidFill>
              <a:srgbClr val="FA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87" name="Oval 8">
              <a:extLst>
                <a:ext uri="{FF2B5EF4-FFF2-40B4-BE49-F238E27FC236}">
                  <a16:creationId xmlns:a16="http://schemas.microsoft.com/office/drawing/2014/main" id="{91F32819-BE14-476F-B030-F8406416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312"/>
              <a:ext cx="1143" cy="1219"/>
            </a:xfrm>
            <a:prstGeom prst="ellipse">
              <a:avLst/>
            </a:prstGeom>
            <a:solidFill>
              <a:srgbClr val="FAF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88" name="Oval 9">
              <a:extLst>
                <a:ext uri="{FF2B5EF4-FFF2-40B4-BE49-F238E27FC236}">
                  <a16:creationId xmlns:a16="http://schemas.microsoft.com/office/drawing/2014/main" id="{907F4601-3545-4F13-9127-200E31D4F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329"/>
              <a:ext cx="1124" cy="1199"/>
            </a:xfrm>
            <a:prstGeom prst="ellipse">
              <a:avLst/>
            </a:prstGeom>
            <a:solidFill>
              <a:srgbClr val="FA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89" name="Oval 10">
              <a:extLst>
                <a:ext uri="{FF2B5EF4-FFF2-40B4-BE49-F238E27FC236}">
                  <a16:creationId xmlns:a16="http://schemas.microsoft.com/office/drawing/2014/main" id="{A6111D9B-8A1F-4B40-A2FF-0950BAC7B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2343"/>
              <a:ext cx="1104" cy="1178"/>
            </a:xfrm>
            <a:prstGeom prst="ellipse">
              <a:avLst/>
            </a:prstGeom>
            <a:solidFill>
              <a:srgbClr val="FAF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0" name="Oval 11">
              <a:extLst>
                <a:ext uri="{FF2B5EF4-FFF2-40B4-BE49-F238E27FC236}">
                  <a16:creationId xmlns:a16="http://schemas.microsoft.com/office/drawing/2014/main" id="{882D05CA-9251-4C68-B14A-CB64B647D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356"/>
              <a:ext cx="1086" cy="1158"/>
            </a:xfrm>
            <a:prstGeom prst="ellipse">
              <a:avLst/>
            </a:prstGeom>
            <a:solidFill>
              <a:srgbClr val="FA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1" name="Oval 12">
              <a:extLst>
                <a:ext uri="{FF2B5EF4-FFF2-40B4-BE49-F238E27FC236}">
                  <a16:creationId xmlns:a16="http://schemas.microsoft.com/office/drawing/2014/main" id="{2C4BA050-23E3-4A2B-B44D-6BFCA5FCD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373"/>
              <a:ext cx="1063" cy="1135"/>
            </a:xfrm>
            <a:prstGeom prst="ellipse">
              <a:avLst/>
            </a:prstGeom>
            <a:solidFill>
              <a:srgbClr val="FAF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2" name="Oval 13">
              <a:extLst>
                <a:ext uri="{FF2B5EF4-FFF2-40B4-BE49-F238E27FC236}">
                  <a16:creationId xmlns:a16="http://schemas.microsoft.com/office/drawing/2014/main" id="{7447B733-4362-45C3-883E-6CE7C36BD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387"/>
              <a:ext cx="1047" cy="1114"/>
            </a:xfrm>
            <a:prstGeom prst="ellipse">
              <a:avLst/>
            </a:prstGeom>
            <a:solidFill>
              <a:srgbClr val="FA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3" name="Oval 14">
              <a:extLst>
                <a:ext uri="{FF2B5EF4-FFF2-40B4-BE49-F238E27FC236}">
                  <a16:creationId xmlns:a16="http://schemas.microsoft.com/office/drawing/2014/main" id="{FABDA5AA-1E81-4E13-90BC-670AAC8B5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401"/>
              <a:ext cx="1025" cy="1096"/>
            </a:xfrm>
            <a:prstGeom prst="ellipse">
              <a:avLst/>
            </a:prstGeom>
            <a:solidFill>
              <a:srgbClr val="FAF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4" name="Oval 15">
              <a:extLst>
                <a:ext uri="{FF2B5EF4-FFF2-40B4-BE49-F238E27FC236}">
                  <a16:creationId xmlns:a16="http://schemas.microsoft.com/office/drawing/2014/main" id="{DDD9BB92-46C5-457C-B557-C8F52B242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2418"/>
              <a:ext cx="1009" cy="1073"/>
            </a:xfrm>
            <a:prstGeom prst="ellipse">
              <a:avLst/>
            </a:prstGeom>
            <a:solidFill>
              <a:srgbClr val="FA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5" name="Oval 16">
              <a:extLst>
                <a:ext uri="{FF2B5EF4-FFF2-40B4-BE49-F238E27FC236}">
                  <a16:creationId xmlns:a16="http://schemas.microsoft.com/office/drawing/2014/main" id="{4C373A19-AB16-4266-9CA4-FF64C7185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2431"/>
              <a:ext cx="986" cy="1053"/>
            </a:xfrm>
            <a:prstGeom prst="ellipse">
              <a:avLst/>
            </a:prstGeom>
            <a:solidFill>
              <a:srgbClr val="FBF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6" name="Oval 17">
              <a:extLst>
                <a:ext uri="{FF2B5EF4-FFF2-40B4-BE49-F238E27FC236}">
                  <a16:creationId xmlns:a16="http://schemas.microsoft.com/office/drawing/2014/main" id="{3E4123B2-EB0F-4DB7-BCDB-12E15FDA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2445"/>
              <a:ext cx="967" cy="1032"/>
            </a:xfrm>
            <a:prstGeom prst="ellipse">
              <a:avLst/>
            </a:prstGeom>
            <a:solidFill>
              <a:srgbClr val="FB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7" name="Oval 18">
              <a:extLst>
                <a:ext uri="{FF2B5EF4-FFF2-40B4-BE49-F238E27FC236}">
                  <a16:creationId xmlns:a16="http://schemas.microsoft.com/office/drawing/2014/main" id="{FBF0646A-F6A3-4FAE-B025-03E8234A6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9" y="2462"/>
              <a:ext cx="948" cy="1011"/>
            </a:xfrm>
            <a:prstGeom prst="ellipse">
              <a:avLst/>
            </a:prstGeom>
            <a:solidFill>
              <a:srgbClr val="FBF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8" name="Oval 19">
              <a:extLst>
                <a:ext uri="{FF2B5EF4-FFF2-40B4-BE49-F238E27FC236}">
                  <a16:creationId xmlns:a16="http://schemas.microsoft.com/office/drawing/2014/main" id="{A3FF24C5-14FC-4760-9567-5C52BC4AF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476"/>
              <a:ext cx="929" cy="991"/>
            </a:xfrm>
            <a:prstGeom prst="ellipse">
              <a:avLst/>
            </a:prstGeom>
            <a:solidFill>
              <a:srgbClr val="FBF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599" name="Oval 20">
              <a:extLst>
                <a:ext uri="{FF2B5EF4-FFF2-40B4-BE49-F238E27FC236}">
                  <a16:creationId xmlns:a16="http://schemas.microsoft.com/office/drawing/2014/main" id="{B5E587F6-1C2C-4E90-9C21-5905BD4A0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" y="2489"/>
              <a:ext cx="906" cy="971"/>
            </a:xfrm>
            <a:prstGeom prst="ellipse">
              <a:avLst/>
            </a:prstGeom>
            <a:solidFill>
              <a:srgbClr val="FB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0" name="Oval 21">
              <a:extLst>
                <a:ext uri="{FF2B5EF4-FFF2-40B4-BE49-F238E27FC236}">
                  <a16:creationId xmlns:a16="http://schemas.microsoft.com/office/drawing/2014/main" id="{8641847D-FA59-48CF-A1D4-80A011486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2506"/>
              <a:ext cx="891" cy="947"/>
            </a:xfrm>
            <a:prstGeom prst="ellipse">
              <a:avLst/>
            </a:prstGeom>
            <a:solidFill>
              <a:srgbClr val="FBF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1" name="Oval 22">
              <a:extLst>
                <a:ext uri="{FF2B5EF4-FFF2-40B4-BE49-F238E27FC236}">
                  <a16:creationId xmlns:a16="http://schemas.microsoft.com/office/drawing/2014/main" id="{404FAC28-67D2-48CC-B28B-76D38C38E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7" y="2520"/>
              <a:ext cx="868" cy="926"/>
            </a:xfrm>
            <a:prstGeom prst="ellipse">
              <a:avLst/>
            </a:prstGeom>
            <a:solidFill>
              <a:srgbClr val="FB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2" name="Oval 23">
              <a:extLst>
                <a:ext uri="{FF2B5EF4-FFF2-40B4-BE49-F238E27FC236}">
                  <a16:creationId xmlns:a16="http://schemas.microsoft.com/office/drawing/2014/main" id="{40775443-F51B-4A68-BB72-F5ED73D8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2533"/>
              <a:ext cx="852" cy="910"/>
            </a:xfrm>
            <a:prstGeom prst="ellipse">
              <a:avLst/>
            </a:prstGeom>
            <a:solidFill>
              <a:srgbClr val="FBF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3" name="Oval 24">
              <a:extLst>
                <a:ext uri="{FF2B5EF4-FFF2-40B4-BE49-F238E27FC236}">
                  <a16:creationId xmlns:a16="http://schemas.microsoft.com/office/drawing/2014/main" id="{12DF66B9-A905-45F2-85DA-25C68F866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" y="2547"/>
              <a:ext cx="830" cy="889"/>
            </a:xfrm>
            <a:prstGeom prst="ellipse">
              <a:avLst/>
            </a:prstGeom>
            <a:solidFill>
              <a:srgbClr val="FBF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4" name="Oval 25">
              <a:extLst>
                <a:ext uri="{FF2B5EF4-FFF2-40B4-BE49-F238E27FC236}">
                  <a16:creationId xmlns:a16="http://schemas.microsoft.com/office/drawing/2014/main" id="{A937A4EB-0C1A-4435-A5AC-2F6A77F94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564"/>
              <a:ext cx="811" cy="865"/>
            </a:xfrm>
            <a:prstGeom prst="ellipse">
              <a:avLst/>
            </a:prstGeom>
            <a:solidFill>
              <a:srgbClr val="FB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5" name="Oval 26">
              <a:extLst>
                <a:ext uri="{FF2B5EF4-FFF2-40B4-BE49-F238E27FC236}">
                  <a16:creationId xmlns:a16="http://schemas.microsoft.com/office/drawing/2014/main" id="{FA6FF391-1254-4BA5-9DF9-1C622E6C0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" y="2578"/>
              <a:ext cx="795" cy="844"/>
            </a:xfrm>
            <a:prstGeom prst="ellipse">
              <a:avLst/>
            </a:prstGeom>
            <a:solidFill>
              <a:srgbClr val="FBF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6" name="Oval 27">
              <a:extLst>
                <a:ext uri="{FF2B5EF4-FFF2-40B4-BE49-F238E27FC236}">
                  <a16:creationId xmlns:a16="http://schemas.microsoft.com/office/drawing/2014/main" id="{B30DA5D7-18CB-4695-AF67-9EC3CC320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2591"/>
              <a:ext cx="773" cy="828"/>
            </a:xfrm>
            <a:prstGeom prst="ellipse">
              <a:avLst/>
            </a:prstGeom>
            <a:solidFill>
              <a:srgbClr val="FB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7" name="Oval 28">
              <a:extLst>
                <a:ext uri="{FF2B5EF4-FFF2-40B4-BE49-F238E27FC236}">
                  <a16:creationId xmlns:a16="http://schemas.microsoft.com/office/drawing/2014/main" id="{54014410-00D0-4EB2-8B08-24C6D84D6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2608"/>
              <a:ext cx="754" cy="804"/>
            </a:xfrm>
            <a:prstGeom prst="ellipse">
              <a:avLst/>
            </a:prstGeom>
            <a:solidFill>
              <a:srgbClr val="FBF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8" name="Oval 29">
              <a:extLst>
                <a:ext uri="{FF2B5EF4-FFF2-40B4-BE49-F238E27FC236}">
                  <a16:creationId xmlns:a16="http://schemas.microsoft.com/office/drawing/2014/main" id="{5901E023-2125-46D5-A6C7-23375184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2622"/>
              <a:ext cx="734" cy="783"/>
            </a:xfrm>
            <a:prstGeom prst="ellipse">
              <a:avLst/>
            </a:prstGeom>
            <a:solidFill>
              <a:srgbClr val="FB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09" name="Oval 30">
              <a:extLst>
                <a:ext uri="{FF2B5EF4-FFF2-40B4-BE49-F238E27FC236}">
                  <a16:creationId xmlns:a16="http://schemas.microsoft.com/office/drawing/2014/main" id="{5D264B51-B402-49D4-81F7-C8C22C319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636"/>
              <a:ext cx="715" cy="763"/>
            </a:xfrm>
            <a:prstGeom prst="ellipse">
              <a:avLst/>
            </a:prstGeom>
            <a:solidFill>
              <a:srgbClr val="FBF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0" name="Oval 31">
              <a:extLst>
                <a:ext uri="{FF2B5EF4-FFF2-40B4-BE49-F238E27FC236}">
                  <a16:creationId xmlns:a16="http://schemas.microsoft.com/office/drawing/2014/main" id="{F891D2F3-C143-4F9B-B167-749D85B3A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2653"/>
              <a:ext cx="696" cy="739"/>
            </a:xfrm>
            <a:prstGeom prst="ellipse">
              <a:avLst/>
            </a:prstGeom>
            <a:solidFill>
              <a:srgbClr val="FB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1" name="Oval 32">
              <a:extLst>
                <a:ext uri="{FF2B5EF4-FFF2-40B4-BE49-F238E27FC236}">
                  <a16:creationId xmlns:a16="http://schemas.microsoft.com/office/drawing/2014/main" id="{DBF407EC-DD18-4399-84D7-284B8E193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2666"/>
              <a:ext cx="677" cy="722"/>
            </a:xfrm>
            <a:prstGeom prst="ellipse">
              <a:avLst/>
            </a:prstGeom>
            <a:solidFill>
              <a:srgbClr val="FCF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2" name="Oval 33">
              <a:extLst>
                <a:ext uri="{FF2B5EF4-FFF2-40B4-BE49-F238E27FC236}">
                  <a16:creationId xmlns:a16="http://schemas.microsoft.com/office/drawing/2014/main" id="{9E39456D-075C-4E38-AD73-83286936D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2680"/>
              <a:ext cx="654" cy="702"/>
            </a:xfrm>
            <a:prstGeom prst="ellipse">
              <a:avLst/>
            </a:prstGeom>
            <a:solidFill>
              <a:srgbClr val="FCF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3" name="Oval 34">
              <a:extLst>
                <a:ext uri="{FF2B5EF4-FFF2-40B4-BE49-F238E27FC236}">
                  <a16:creationId xmlns:a16="http://schemas.microsoft.com/office/drawing/2014/main" id="{7315D951-54A0-40F0-AC42-6A2AEE742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697"/>
              <a:ext cx="639" cy="678"/>
            </a:xfrm>
            <a:prstGeom prst="ellipse">
              <a:avLst/>
            </a:prstGeom>
            <a:solidFill>
              <a:srgbClr val="FCF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4" name="Oval 35">
              <a:extLst>
                <a:ext uri="{FF2B5EF4-FFF2-40B4-BE49-F238E27FC236}">
                  <a16:creationId xmlns:a16="http://schemas.microsoft.com/office/drawing/2014/main" id="{4A7B9176-D824-4D53-B354-FB978A897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711"/>
              <a:ext cx="616" cy="657"/>
            </a:xfrm>
            <a:prstGeom prst="ellipse">
              <a:avLst/>
            </a:prstGeom>
            <a:solidFill>
              <a:srgbClr val="FCF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5" name="Oval 36">
              <a:extLst>
                <a:ext uri="{FF2B5EF4-FFF2-40B4-BE49-F238E27FC236}">
                  <a16:creationId xmlns:a16="http://schemas.microsoft.com/office/drawing/2014/main" id="{8957B39B-E830-4351-B547-84CFA1D2A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7" y="2724"/>
              <a:ext cx="600" cy="640"/>
            </a:xfrm>
            <a:prstGeom prst="ellipse">
              <a:avLst/>
            </a:prstGeom>
            <a:solidFill>
              <a:srgbClr val="FCF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6" name="Oval 37">
              <a:extLst>
                <a:ext uri="{FF2B5EF4-FFF2-40B4-BE49-F238E27FC236}">
                  <a16:creationId xmlns:a16="http://schemas.microsoft.com/office/drawing/2014/main" id="{BB2103DA-6BBB-4F3C-924C-837CB2880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9" y="2741"/>
              <a:ext cx="578" cy="617"/>
            </a:xfrm>
            <a:prstGeom prst="ellipse">
              <a:avLst/>
            </a:prstGeom>
            <a:solidFill>
              <a:srgbClr val="FC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7" name="Oval 38">
              <a:extLst>
                <a:ext uri="{FF2B5EF4-FFF2-40B4-BE49-F238E27FC236}">
                  <a16:creationId xmlns:a16="http://schemas.microsoft.com/office/drawing/2014/main" id="{2A4F6B17-CC73-486A-B0F8-30FC1A8F8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755"/>
              <a:ext cx="559" cy="596"/>
            </a:xfrm>
            <a:prstGeom prst="ellipse">
              <a:avLst/>
            </a:prstGeom>
            <a:solidFill>
              <a:srgbClr val="FCF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8" name="Oval 39">
              <a:extLst>
                <a:ext uri="{FF2B5EF4-FFF2-40B4-BE49-F238E27FC236}">
                  <a16:creationId xmlns:a16="http://schemas.microsoft.com/office/drawing/2014/main" id="{28695711-0E1D-4E4F-8CEA-208A88308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2768"/>
              <a:ext cx="539" cy="576"/>
            </a:xfrm>
            <a:prstGeom prst="ellipse">
              <a:avLst/>
            </a:prstGeom>
            <a:solidFill>
              <a:srgbClr val="FCF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19" name="Oval 40">
              <a:extLst>
                <a:ext uri="{FF2B5EF4-FFF2-40B4-BE49-F238E27FC236}">
                  <a16:creationId xmlns:a16="http://schemas.microsoft.com/office/drawing/2014/main" id="{B6D656C0-2000-43BE-9F22-AD6C5CB76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785"/>
              <a:ext cx="520" cy="552"/>
            </a:xfrm>
            <a:prstGeom prst="ellipse">
              <a:avLst/>
            </a:prstGeom>
            <a:solidFill>
              <a:srgbClr val="FC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0" name="Oval 41">
              <a:extLst>
                <a:ext uri="{FF2B5EF4-FFF2-40B4-BE49-F238E27FC236}">
                  <a16:creationId xmlns:a16="http://schemas.microsoft.com/office/drawing/2014/main" id="{ED928350-2B2E-4DCF-8055-ED8F9EC15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2799"/>
              <a:ext cx="498" cy="535"/>
            </a:xfrm>
            <a:prstGeom prst="ellipse">
              <a:avLst/>
            </a:prstGeom>
            <a:solidFill>
              <a:srgbClr val="FCF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1" name="Oval 42">
              <a:extLst>
                <a:ext uri="{FF2B5EF4-FFF2-40B4-BE49-F238E27FC236}">
                  <a16:creationId xmlns:a16="http://schemas.microsoft.com/office/drawing/2014/main" id="{AF9660D5-E779-46BA-BFDB-82745B9B5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2813"/>
              <a:ext cx="482" cy="514"/>
            </a:xfrm>
            <a:prstGeom prst="ellipse">
              <a:avLst/>
            </a:prstGeom>
            <a:solidFill>
              <a:srgbClr val="FCF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2" name="Oval 43">
              <a:extLst>
                <a:ext uri="{FF2B5EF4-FFF2-40B4-BE49-F238E27FC236}">
                  <a16:creationId xmlns:a16="http://schemas.microsoft.com/office/drawing/2014/main" id="{2C6458F6-4E44-42A2-9D02-4D493A1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826"/>
              <a:ext cx="463" cy="494"/>
            </a:xfrm>
            <a:prstGeom prst="ellipse">
              <a:avLst/>
            </a:prstGeom>
            <a:solidFill>
              <a:srgbClr val="FC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3" name="Oval 44">
              <a:extLst>
                <a:ext uri="{FF2B5EF4-FFF2-40B4-BE49-F238E27FC236}">
                  <a16:creationId xmlns:a16="http://schemas.microsoft.com/office/drawing/2014/main" id="{C38D2B63-5B2F-45AB-9BB7-13DE48833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2843"/>
              <a:ext cx="444" cy="470"/>
            </a:xfrm>
            <a:prstGeom prst="ellipse">
              <a:avLst/>
            </a:prstGeom>
            <a:solidFill>
              <a:srgbClr val="FCF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4" name="Oval 45">
              <a:extLst>
                <a:ext uri="{FF2B5EF4-FFF2-40B4-BE49-F238E27FC236}">
                  <a16:creationId xmlns:a16="http://schemas.microsoft.com/office/drawing/2014/main" id="{A8B6F3D7-BA35-4BA8-87FA-D8A37358F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857"/>
              <a:ext cx="425" cy="453"/>
            </a:xfrm>
            <a:prstGeom prst="ellipse">
              <a:avLst/>
            </a:prstGeom>
            <a:solidFill>
              <a:srgbClr val="FC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5" name="Oval 46">
              <a:extLst>
                <a:ext uri="{FF2B5EF4-FFF2-40B4-BE49-F238E27FC236}">
                  <a16:creationId xmlns:a16="http://schemas.microsoft.com/office/drawing/2014/main" id="{71F5C99F-AEC6-47DC-BE99-15A922490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2871"/>
              <a:ext cx="402" cy="432"/>
            </a:xfrm>
            <a:prstGeom prst="ellipse">
              <a:avLst/>
            </a:prstGeom>
            <a:solidFill>
              <a:srgbClr val="FC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6" name="Oval 47">
              <a:extLst>
                <a:ext uri="{FF2B5EF4-FFF2-40B4-BE49-F238E27FC236}">
                  <a16:creationId xmlns:a16="http://schemas.microsoft.com/office/drawing/2014/main" id="{F6E94868-1E1A-43D5-92A7-9286BB9C6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888"/>
              <a:ext cx="387" cy="408"/>
            </a:xfrm>
            <a:prstGeom prst="ellipse">
              <a:avLst/>
            </a:prstGeom>
            <a:solidFill>
              <a:srgbClr val="FCF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7" name="Oval 48">
              <a:extLst>
                <a:ext uri="{FF2B5EF4-FFF2-40B4-BE49-F238E27FC236}">
                  <a16:creationId xmlns:a16="http://schemas.microsoft.com/office/drawing/2014/main" id="{96997D8D-CD08-4634-8CD4-B98DC827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2901"/>
              <a:ext cx="364" cy="389"/>
            </a:xfrm>
            <a:prstGeom prst="ellipse">
              <a:avLst/>
            </a:prstGeom>
            <a:solidFill>
              <a:srgbClr val="FD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8" name="Oval 49">
              <a:extLst>
                <a:ext uri="{FF2B5EF4-FFF2-40B4-BE49-F238E27FC236}">
                  <a16:creationId xmlns:a16="http://schemas.microsoft.com/office/drawing/2014/main" id="{5F3618E1-4CD1-4BE0-864C-BDCB726D2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2915"/>
              <a:ext cx="345" cy="371"/>
            </a:xfrm>
            <a:prstGeom prst="ellipse">
              <a:avLst/>
            </a:prstGeom>
            <a:solidFill>
              <a:srgbClr val="FD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29" name="Oval 50">
              <a:extLst>
                <a:ext uri="{FF2B5EF4-FFF2-40B4-BE49-F238E27FC236}">
                  <a16:creationId xmlns:a16="http://schemas.microsoft.com/office/drawing/2014/main" id="{93D47B47-1BDA-42D0-96DB-FD57F65D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2932"/>
              <a:ext cx="326" cy="347"/>
            </a:xfrm>
            <a:prstGeom prst="ellipse">
              <a:avLst/>
            </a:prstGeom>
            <a:solidFill>
              <a:srgbClr val="FDF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0" name="Oval 51">
              <a:extLst>
                <a:ext uri="{FF2B5EF4-FFF2-40B4-BE49-F238E27FC236}">
                  <a16:creationId xmlns:a16="http://schemas.microsoft.com/office/drawing/2014/main" id="{8876AFFB-E5DF-48C5-B58C-701D0989F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946"/>
              <a:ext cx="307" cy="327"/>
            </a:xfrm>
            <a:prstGeom prst="ellipse">
              <a:avLst/>
            </a:prstGeom>
            <a:solidFill>
              <a:srgbClr val="FDF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1" name="Oval 52">
              <a:extLst>
                <a:ext uri="{FF2B5EF4-FFF2-40B4-BE49-F238E27FC236}">
                  <a16:creationId xmlns:a16="http://schemas.microsoft.com/office/drawing/2014/main" id="{8A590B1D-2D72-4C32-9DE4-533AF51C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2959"/>
              <a:ext cx="287" cy="307"/>
            </a:xfrm>
            <a:prstGeom prst="ellipse">
              <a:avLst/>
            </a:prstGeom>
            <a:solidFill>
              <a:srgbClr val="FD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2" name="Oval 53">
              <a:extLst>
                <a:ext uri="{FF2B5EF4-FFF2-40B4-BE49-F238E27FC236}">
                  <a16:creationId xmlns:a16="http://schemas.microsoft.com/office/drawing/2014/main" id="{6E50A40C-2386-49E9-B9FA-D947B96D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2976"/>
              <a:ext cx="268" cy="283"/>
            </a:xfrm>
            <a:prstGeom prst="ellipse">
              <a:avLst/>
            </a:prstGeom>
            <a:solidFill>
              <a:srgbClr val="FDF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3" name="Oval 54">
              <a:extLst>
                <a:ext uri="{FF2B5EF4-FFF2-40B4-BE49-F238E27FC236}">
                  <a16:creationId xmlns:a16="http://schemas.microsoft.com/office/drawing/2014/main" id="{DF40DED8-4134-424D-95E6-F47DDB691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2990"/>
              <a:ext cx="246" cy="266"/>
            </a:xfrm>
            <a:prstGeom prst="ellipse">
              <a:avLst/>
            </a:prstGeom>
            <a:solidFill>
              <a:srgbClr val="FD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4" name="Oval 55">
              <a:extLst>
                <a:ext uri="{FF2B5EF4-FFF2-40B4-BE49-F238E27FC236}">
                  <a16:creationId xmlns:a16="http://schemas.microsoft.com/office/drawing/2014/main" id="{8DCDBBAC-9E47-47B9-9477-E6ADC2705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3003"/>
              <a:ext cx="230" cy="246"/>
            </a:xfrm>
            <a:prstGeom prst="ellipse">
              <a:avLst/>
            </a:prstGeom>
            <a:solidFill>
              <a:srgbClr val="FD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5" name="Oval 56">
              <a:extLst>
                <a:ext uri="{FF2B5EF4-FFF2-40B4-BE49-F238E27FC236}">
                  <a16:creationId xmlns:a16="http://schemas.microsoft.com/office/drawing/2014/main" id="{0913E48F-58B0-465F-8747-479A1BF60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3021"/>
              <a:ext cx="207" cy="221"/>
            </a:xfrm>
            <a:prstGeom prst="ellipse">
              <a:avLst/>
            </a:prstGeom>
            <a:solidFill>
              <a:srgbClr val="FDF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36" name="Freeform 57">
              <a:extLst>
                <a:ext uri="{FF2B5EF4-FFF2-40B4-BE49-F238E27FC236}">
                  <a16:creationId xmlns:a16="http://schemas.microsoft.com/office/drawing/2014/main" id="{7715BCA9-C501-4B86-B427-9919C3BC5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335"/>
              <a:ext cx="293" cy="51"/>
            </a:xfrm>
            <a:custGeom>
              <a:avLst/>
              <a:gdLst>
                <a:gd name="T0" fmla="*/ 0 w 92"/>
                <a:gd name="T1" fmla="*/ 588 h 15"/>
                <a:gd name="T2" fmla="*/ 1197 w 92"/>
                <a:gd name="T3" fmla="*/ 231 h 15"/>
                <a:gd name="T4" fmla="*/ 2131 w 92"/>
                <a:gd name="T5" fmla="*/ 279 h 15"/>
                <a:gd name="T6" fmla="*/ 2971 w 9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cubicBezTo>
                    <a:pt x="10" y="10"/>
                    <a:pt x="25" y="6"/>
                    <a:pt x="37" y="6"/>
                  </a:cubicBezTo>
                  <a:cubicBezTo>
                    <a:pt x="47" y="5"/>
                    <a:pt x="57" y="6"/>
                    <a:pt x="66" y="7"/>
                  </a:cubicBezTo>
                  <a:cubicBezTo>
                    <a:pt x="76" y="7"/>
                    <a:pt x="83" y="2"/>
                    <a:pt x="92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37" name="Freeform 58">
              <a:extLst>
                <a:ext uri="{FF2B5EF4-FFF2-40B4-BE49-F238E27FC236}">
                  <a16:creationId xmlns:a16="http://schemas.microsoft.com/office/drawing/2014/main" id="{2D2C6D43-9C3A-4BC2-A1D0-5D879C31E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283"/>
              <a:ext cx="121" cy="55"/>
            </a:xfrm>
            <a:custGeom>
              <a:avLst/>
              <a:gdLst>
                <a:gd name="T0" fmla="*/ 0 w 38"/>
                <a:gd name="T1" fmla="*/ 650 h 16"/>
                <a:gd name="T2" fmla="*/ 710 w 38"/>
                <a:gd name="T3" fmla="*/ 285 h 16"/>
                <a:gd name="T4" fmla="*/ 1226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6"/>
                  </a:moveTo>
                  <a:cubicBezTo>
                    <a:pt x="8" y="15"/>
                    <a:pt x="14" y="10"/>
                    <a:pt x="22" y="7"/>
                  </a:cubicBezTo>
                  <a:cubicBezTo>
                    <a:pt x="27" y="5"/>
                    <a:pt x="32" y="2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38" name="Freeform 59">
              <a:extLst>
                <a:ext uri="{FF2B5EF4-FFF2-40B4-BE49-F238E27FC236}">
                  <a16:creationId xmlns:a16="http://schemas.microsoft.com/office/drawing/2014/main" id="{3D037872-C5DA-4027-9538-E51527D96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266"/>
              <a:ext cx="140" cy="14"/>
            </a:xfrm>
            <a:custGeom>
              <a:avLst/>
              <a:gdLst>
                <a:gd name="T0" fmla="*/ 0 w 44"/>
                <a:gd name="T1" fmla="*/ 0 h 4"/>
                <a:gd name="T2" fmla="*/ 414 w 44"/>
                <a:gd name="T3" fmla="*/ 88 h 4"/>
                <a:gd name="T4" fmla="*/ 900 w 44"/>
                <a:gd name="T5" fmla="*/ 137 h 4"/>
                <a:gd name="T6" fmla="*/ 1416 w 44"/>
                <a:gd name="T7" fmla="*/ 17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">
                  <a:moveTo>
                    <a:pt x="0" y="0"/>
                  </a:moveTo>
                  <a:cubicBezTo>
                    <a:pt x="5" y="1"/>
                    <a:pt x="8" y="2"/>
                    <a:pt x="13" y="2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3" y="3"/>
                    <a:pt x="38" y="4"/>
                    <a:pt x="44" y="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39" name="Freeform 60">
              <a:extLst>
                <a:ext uri="{FF2B5EF4-FFF2-40B4-BE49-F238E27FC236}">
                  <a16:creationId xmlns:a16="http://schemas.microsoft.com/office/drawing/2014/main" id="{99F09430-94EA-453A-A971-556A53D5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454"/>
              <a:ext cx="211" cy="194"/>
            </a:xfrm>
            <a:custGeom>
              <a:avLst/>
              <a:gdLst>
                <a:gd name="T0" fmla="*/ 0 w 66"/>
                <a:gd name="T1" fmla="*/ 0 h 57"/>
                <a:gd name="T2" fmla="*/ 2158 w 66"/>
                <a:gd name="T3" fmla="*/ 2246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7">
                  <a:moveTo>
                    <a:pt x="0" y="0"/>
                  </a:moveTo>
                  <a:cubicBezTo>
                    <a:pt x="20" y="23"/>
                    <a:pt x="45" y="45"/>
                    <a:pt x="66" y="57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0" name="Freeform 61">
              <a:extLst>
                <a:ext uri="{FF2B5EF4-FFF2-40B4-BE49-F238E27FC236}">
                  <a16:creationId xmlns:a16="http://schemas.microsoft.com/office/drawing/2014/main" id="{95757EEC-4077-4A16-A569-B97F7A6AE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424"/>
              <a:ext cx="10" cy="215"/>
            </a:xfrm>
            <a:custGeom>
              <a:avLst/>
              <a:gdLst>
                <a:gd name="T0" fmla="*/ 0 w 3"/>
                <a:gd name="T1" fmla="*/ 0 h 63"/>
                <a:gd name="T2" fmla="*/ 110 w 3"/>
                <a:gd name="T3" fmla="*/ 250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0" y="11"/>
                    <a:pt x="2" y="47"/>
                    <a:pt x="3" y="6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1" name="Freeform 62">
              <a:extLst>
                <a:ext uri="{FF2B5EF4-FFF2-40B4-BE49-F238E27FC236}">
                  <a16:creationId xmlns:a16="http://schemas.microsoft.com/office/drawing/2014/main" id="{133D2E37-ED9D-4B9E-8DF8-B4A35077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304"/>
              <a:ext cx="95" cy="78"/>
            </a:xfrm>
            <a:custGeom>
              <a:avLst/>
              <a:gdLst>
                <a:gd name="T0" fmla="*/ 953 w 30"/>
                <a:gd name="T1" fmla="*/ 424 h 23"/>
                <a:gd name="T2" fmla="*/ 703 w 30"/>
                <a:gd name="T3" fmla="*/ 275 h 23"/>
                <a:gd name="T4" fmla="*/ 823 w 30"/>
                <a:gd name="T5" fmla="*/ 539 h 23"/>
                <a:gd name="T6" fmla="*/ 671 w 30"/>
                <a:gd name="T7" fmla="*/ 621 h 23"/>
                <a:gd name="T8" fmla="*/ 222 w 30"/>
                <a:gd name="T9" fmla="*/ 275 h 23"/>
                <a:gd name="T10" fmla="*/ 190 w 30"/>
                <a:gd name="T11" fmla="*/ 89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3">
                  <a:moveTo>
                    <a:pt x="30" y="11"/>
                  </a:moveTo>
                  <a:cubicBezTo>
                    <a:pt x="29" y="10"/>
                    <a:pt x="21" y="0"/>
                    <a:pt x="22" y="7"/>
                  </a:cubicBezTo>
                  <a:cubicBezTo>
                    <a:pt x="23" y="10"/>
                    <a:pt x="27" y="12"/>
                    <a:pt x="26" y="14"/>
                  </a:cubicBezTo>
                  <a:cubicBezTo>
                    <a:pt x="26" y="17"/>
                    <a:pt x="23" y="17"/>
                    <a:pt x="21" y="16"/>
                  </a:cubicBezTo>
                  <a:cubicBezTo>
                    <a:pt x="15" y="14"/>
                    <a:pt x="13" y="4"/>
                    <a:pt x="7" y="7"/>
                  </a:cubicBezTo>
                  <a:cubicBezTo>
                    <a:pt x="0" y="10"/>
                    <a:pt x="6" y="18"/>
                    <a:pt x="6" y="23"/>
                  </a:cubicBezTo>
                </a:path>
              </a:pathLst>
            </a:custGeom>
            <a:noFill/>
            <a:ln w="19050" cap="flat">
              <a:solidFill>
                <a:srgbClr val="BCC4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2" name="Freeform 63">
              <a:extLst>
                <a:ext uri="{FF2B5EF4-FFF2-40B4-BE49-F238E27FC236}">
                  <a16:creationId xmlns:a16="http://schemas.microsoft.com/office/drawing/2014/main" id="{2B1B9E42-0493-40D6-8980-4C4F1FAC1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314"/>
              <a:ext cx="38" cy="41"/>
            </a:xfrm>
            <a:custGeom>
              <a:avLst/>
              <a:gdLst>
                <a:gd name="T0" fmla="*/ 0 w 12"/>
                <a:gd name="T1" fmla="*/ 164 h 12"/>
                <a:gd name="T2" fmla="*/ 291 w 12"/>
                <a:gd name="T3" fmla="*/ 362 h 12"/>
                <a:gd name="T4" fmla="*/ 16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4"/>
                  </a:moveTo>
                  <a:cubicBezTo>
                    <a:pt x="1" y="7"/>
                    <a:pt x="6" y="12"/>
                    <a:pt x="9" y="9"/>
                  </a:cubicBezTo>
                  <a:cubicBezTo>
                    <a:pt x="12" y="7"/>
                    <a:pt x="7" y="1"/>
                    <a:pt x="5" y="0"/>
                  </a:cubicBezTo>
                </a:path>
              </a:pathLst>
            </a:custGeom>
            <a:noFill/>
            <a:ln w="19050" cap="flat">
              <a:solidFill>
                <a:srgbClr val="BCC4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3" name="Freeform 64">
              <a:extLst>
                <a:ext uri="{FF2B5EF4-FFF2-40B4-BE49-F238E27FC236}">
                  <a16:creationId xmlns:a16="http://schemas.microsoft.com/office/drawing/2014/main" id="{510D5DC5-6E46-444D-8461-DC6204CC0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260"/>
              <a:ext cx="38" cy="34"/>
            </a:xfrm>
            <a:custGeom>
              <a:avLst/>
              <a:gdLst>
                <a:gd name="T0" fmla="*/ 60 w 12"/>
                <a:gd name="T1" fmla="*/ 0 h 10"/>
                <a:gd name="T2" fmla="*/ 162 w 12"/>
                <a:gd name="T3" fmla="*/ 357 h 10"/>
                <a:gd name="T4" fmla="*/ 352 w 12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0" y="9"/>
                    <a:pt x="5" y="9"/>
                  </a:cubicBezTo>
                  <a:cubicBezTo>
                    <a:pt x="10" y="10"/>
                    <a:pt x="12" y="5"/>
                    <a:pt x="11" y="1"/>
                  </a:cubicBezTo>
                </a:path>
              </a:pathLst>
            </a:custGeom>
            <a:noFill/>
            <a:ln w="19050" cap="flat">
              <a:solidFill>
                <a:srgbClr val="BCC4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4" name="Freeform 65">
              <a:extLst>
                <a:ext uri="{FF2B5EF4-FFF2-40B4-BE49-F238E27FC236}">
                  <a16:creationId xmlns:a16="http://schemas.microsoft.com/office/drawing/2014/main" id="{395EB97E-5D02-413B-85A2-A75AB773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566"/>
              <a:ext cx="92" cy="96"/>
            </a:xfrm>
            <a:custGeom>
              <a:avLst/>
              <a:gdLst>
                <a:gd name="T0" fmla="*/ 926 w 29"/>
                <a:gd name="T1" fmla="*/ 765 h 28"/>
                <a:gd name="T2" fmla="*/ 542 w 29"/>
                <a:gd name="T3" fmla="*/ 1046 h 28"/>
                <a:gd name="T4" fmla="*/ 736 w 29"/>
                <a:gd name="T5" fmla="*/ 483 h 28"/>
                <a:gd name="T6" fmla="*/ 102 w 29"/>
                <a:gd name="T7" fmla="*/ 847 h 28"/>
                <a:gd name="T8" fmla="*/ 190 w 2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8">
                  <a:moveTo>
                    <a:pt x="29" y="19"/>
                  </a:moveTo>
                  <a:cubicBezTo>
                    <a:pt x="29" y="22"/>
                    <a:pt x="20" y="28"/>
                    <a:pt x="17" y="26"/>
                  </a:cubicBezTo>
                  <a:cubicBezTo>
                    <a:pt x="18" y="21"/>
                    <a:pt x="21" y="17"/>
                    <a:pt x="23" y="12"/>
                  </a:cubicBezTo>
                  <a:cubicBezTo>
                    <a:pt x="20" y="16"/>
                    <a:pt x="8" y="25"/>
                    <a:pt x="3" y="21"/>
                  </a:cubicBezTo>
                  <a:cubicBezTo>
                    <a:pt x="0" y="18"/>
                    <a:pt x="3" y="3"/>
                    <a:pt x="6" y="0"/>
                  </a:cubicBezTo>
                </a:path>
              </a:pathLst>
            </a:custGeom>
            <a:noFill/>
            <a:ln w="19050" cap="flat">
              <a:solidFill>
                <a:srgbClr val="BCC4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5" name="Freeform 66">
              <a:extLst>
                <a:ext uri="{FF2B5EF4-FFF2-40B4-BE49-F238E27FC236}">
                  <a16:creationId xmlns:a16="http://schemas.microsoft.com/office/drawing/2014/main" id="{93FA3296-9848-4B2D-B2CB-C9297C51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435"/>
              <a:ext cx="16" cy="34"/>
            </a:xfrm>
            <a:custGeom>
              <a:avLst/>
              <a:gdLst>
                <a:gd name="T0" fmla="*/ 163 w 5"/>
                <a:gd name="T1" fmla="*/ 0 h 10"/>
                <a:gd name="T2" fmla="*/ 0 w 5"/>
                <a:gd name="T3" fmla="*/ 197 h 10"/>
                <a:gd name="T4" fmla="*/ 163 w 5"/>
                <a:gd name="T5" fmla="*/ 35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5" y="9"/>
                  </a:cubicBezTo>
                </a:path>
              </a:pathLst>
            </a:custGeom>
            <a:noFill/>
            <a:ln w="19050" cap="flat">
              <a:solidFill>
                <a:srgbClr val="BCC4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6" name="Freeform 67">
              <a:extLst>
                <a:ext uri="{FF2B5EF4-FFF2-40B4-BE49-F238E27FC236}">
                  <a16:creationId xmlns:a16="http://schemas.microsoft.com/office/drawing/2014/main" id="{2097E0CF-2724-4783-83D4-E5942056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287"/>
              <a:ext cx="323" cy="82"/>
            </a:xfrm>
            <a:custGeom>
              <a:avLst/>
              <a:gdLst>
                <a:gd name="T0" fmla="*/ 0 w 101"/>
                <a:gd name="T1" fmla="*/ 82 h 24"/>
                <a:gd name="T2" fmla="*/ 3304 w 101"/>
                <a:gd name="T3" fmla="*/ 957 h 24"/>
                <a:gd name="T4" fmla="*/ 1861 w 101"/>
                <a:gd name="T5" fmla="*/ 560 h 24"/>
                <a:gd name="T6" fmla="*/ 0 w 101"/>
                <a:gd name="T7" fmla="*/ 8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24">
                  <a:moveTo>
                    <a:pt x="0" y="2"/>
                  </a:moveTo>
                  <a:cubicBezTo>
                    <a:pt x="12" y="2"/>
                    <a:pt x="81" y="8"/>
                    <a:pt x="101" y="24"/>
                  </a:cubicBezTo>
                  <a:cubicBezTo>
                    <a:pt x="89" y="20"/>
                    <a:pt x="70" y="15"/>
                    <a:pt x="57" y="14"/>
                  </a:cubicBezTo>
                  <a:cubicBezTo>
                    <a:pt x="43" y="12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7" name="Freeform 68">
              <a:extLst>
                <a:ext uri="{FF2B5EF4-FFF2-40B4-BE49-F238E27FC236}">
                  <a16:creationId xmlns:a16="http://schemas.microsoft.com/office/drawing/2014/main" id="{35C0841E-487C-4F21-A3D7-78CEF442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372"/>
              <a:ext cx="246" cy="157"/>
            </a:xfrm>
            <a:custGeom>
              <a:avLst/>
              <a:gdLst>
                <a:gd name="T0" fmla="*/ 0 w 77"/>
                <a:gd name="T1" fmla="*/ 1829 h 46"/>
                <a:gd name="T2" fmla="*/ 949 w 77"/>
                <a:gd name="T3" fmla="*/ 710 h 46"/>
                <a:gd name="T4" fmla="*/ 1633 w 77"/>
                <a:gd name="T5" fmla="*/ 280 h 46"/>
                <a:gd name="T6" fmla="*/ 2511 w 77"/>
                <a:gd name="T7" fmla="*/ 0 h 46"/>
                <a:gd name="T8" fmla="*/ 1070 w 77"/>
                <a:gd name="T9" fmla="*/ 840 h 46"/>
                <a:gd name="T10" fmla="*/ 224 w 77"/>
                <a:gd name="T11" fmla="*/ 155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6">
                  <a:moveTo>
                    <a:pt x="0" y="46"/>
                  </a:moveTo>
                  <a:cubicBezTo>
                    <a:pt x="8" y="35"/>
                    <a:pt x="17" y="25"/>
                    <a:pt x="29" y="18"/>
                  </a:cubicBezTo>
                  <a:cubicBezTo>
                    <a:pt x="35" y="13"/>
                    <a:pt x="43" y="10"/>
                    <a:pt x="50" y="7"/>
                  </a:cubicBezTo>
                  <a:cubicBezTo>
                    <a:pt x="58" y="3"/>
                    <a:pt x="69" y="3"/>
                    <a:pt x="77" y="0"/>
                  </a:cubicBezTo>
                  <a:cubicBezTo>
                    <a:pt x="60" y="2"/>
                    <a:pt x="47" y="12"/>
                    <a:pt x="33" y="21"/>
                  </a:cubicBezTo>
                  <a:cubicBezTo>
                    <a:pt x="26" y="26"/>
                    <a:pt x="12" y="31"/>
                    <a:pt x="7" y="39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8" name="Freeform 69">
              <a:extLst>
                <a:ext uri="{FF2B5EF4-FFF2-40B4-BE49-F238E27FC236}">
                  <a16:creationId xmlns:a16="http://schemas.microsoft.com/office/drawing/2014/main" id="{05132683-EA5E-4E6F-AD87-2B038029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270"/>
              <a:ext cx="237" cy="58"/>
            </a:xfrm>
            <a:custGeom>
              <a:avLst/>
              <a:gdLst>
                <a:gd name="T0" fmla="*/ 0 w 74"/>
                <a:gd name="T1" fmla="*/ 641 h 17"/>
                <a:gd name="T2" fmla="*/ 1220 w 74"/>
                <a:gd name="T3" fmla="*/ 116 h 17"/>
                <a:gd name="T4" fmla="*/ 2431 w 74"/>
                <a:gd name="T5" fmla="*/ 34 h 17"/>
                <a:gd name="T6" fmla="*/ 1281 w 74"/>
                <a:gd name="T7" fmla="*/ 314 h 17"/>
                <a:gd name="T8" fmla="*/ 983 w 74"/>
                <a:gd name="T9" fmla="*/ 478 h 17"/>
                <a:gd name="T10" fmla="*/ 32 w 74"/>
                <a:gd name="T11" fmla="*/ 67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">
                  <a:moveTo>
                    <a:pt x="0" y="16"/>
                  </a:moveTo>
                  <a:cubicBezTo>
                    <a:pt x="12" y="11"/>
                    <a:pt x="24" y="5"/>
                    <a:pt x="37" y="3"/>
                  </a:cubicBezTo>
                  <a:cubicBezTo>
                    <a:pt x="49" y="1"/>
                    <a:pt x="62" y="1"/>
                    <a:pt x="74" y="1"/>
                  </a:cubicBezTo>
                  <a:cubicBezTo>
                    <a:pt x="64" y="0"/>
                    <a:pt x="49" y="3"/>
                    <a:pt x="39" y="8"/>
                  </a:cubicBezTo>
                  <a:cubicBezTo>
                    <a:pt x="36" y="9"/>
                    <a:pt x="34" y="11"/>
                    <a:pt x="30" y="12"/>
                  </a:cubicBezTo>
                  <a:cubicBezTo>
                    <a:pt x="24" y="14"/>
                    <a:pt x="7" y="12"/>
                    <a:pt x="1" y="17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49" name="Freeform 70">
              <a:extLst>
                <a:ext uri="{FF2B5EF4-FFF2-40B4-BE49-F238E27FC236}">
                  <a16:creationId xmlns:a16="http://schemas.microsoft.com/office/drawing/2014/main" id="{ADECAEB2-C3D3-493F-9D67-CE6B96A29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195"/>
              <a:ext cx="281" cy="116"/>
            </a:xfrm>
            <a:custGeom>
              <a:avLst/>
              <a:gdLst>
                <a:gd name="T0" fmla="*/ 0 w 88"/>
                <a:gd name="T1" fmla="*/ 1351 h 34"/>
                <a:gd name="T2" fmla="*/ 814 w 88"/>
                <a:gd name="T3" fmla="*/ 757 h 34"/>
                <a:gd name="T4" fmla="*/ 1590 w 88"/>
                <a:gd name="T5" fmla="*/ 314 h 34"/>
                <a:gd name="T6" fmla="*/ 2864 w 88"/>
                <a:gd name="T7" fmla="*/ 280 h 34"/>
                <a:gd name="T8" fmla="*/ 1561 w 88"/>
                <a:gd name="T9" fmla="*/ 444 h 34"/>
                <a:gd name="T10" fmla="*/ 715 w 88"/>
                <a:gd name="T11" fmla="*/ 1071 h 34"/>
                <a:gd name="T12" fmla="*/ 0 w 88"/>
                <a:gd name="T13" fmla="*/ 131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34">
                  <a:moveTo>
                    <a:pt x="0" y="34"/>
                  </a:moveTo>
                  <a:cubicBezTo>
                    <a:pt x="6" y="27"/>
                    <a:pt x="17" y="23"/>
                    <a:pt x="25" y="19"/>
                  </a:cubicBezTo>
                  <a:cubicBezTo>
                    <a:pt x="33" y="15"/>
                    <a:pt x="41" y="11"/>
                    <a:pt x="49" y="8"/>
                  </a:cubicBezTo>
                  <a:cubicBezTo>
                    <a:pt x="60" y="3"/>
                    <a:pt x="78" y="0"/>
                    <a:pt x="88" y="7"/>
                  </a:cubicBezTo>
                  <a:cubicBezTo>
                    <a:pt x="72" y="6"/>
                    <a:pt x="62" y="4"/>
                    <a:pt x="48" y="11"/>
                  </a:cubicBezTo>
                  <a:cubicBezTo>
                    <a:pt x="41" y="14"/>
                    <a:pt x="30" y="25"/>
                    <a:pt x="22" y="27"/>
                  </a:cubicBezTo>
                  <a:cubicBezTo>
                    <a:pt x="15" y="28"/>
                    <a:pt x="7" y="31"/>
                    <a:pt x="0" y="33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0" name="Freeform 71">
              <a:extLst>
                <a:ext uri="{FF2B5EF4-FFF2-40B4-BE49-F238E27FC236}">
                  <a16:creationId xmlns:a16="http://schemas.microsoft.com/office/drawing/2014/main" id="{92C4DAEB-31BE-453C-AEAB-2C5A89B51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607"/>
              <a:ext cx="262" cy="157"/>
            </a:xfrm>
            <a:custGeom>
              <a:avLst/>
              <a:gdLst>
                <a:gd name="T0" fmla="*/ 0 w 82"/>
                <a:gd name="T1" fmla="*/ 0 h 46"/>
                <a:gd name="T2" fmla="*/ 2674 w 82"/>
                <a:gd name="T3" fmla="*/ 182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46">
                  <a:moveTo>
                    <a:pt x="0" y="0"/>
                  </a:moveTo>
                  <a:cubicBezTo>
                    <a:pt x="19" y="6"/>
                    <a:pt x="66" y="25"/>
                    <a:pt x="82" y="46"/>
                  </a:cubicBezTo>
                </a:path>
              </a:pathLst>
            </a:custGeom>
            <a:solidFill>
              <a:srgbClr val="EA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1" name="Freeform 72">
              <a:extLst>
                <a:ext uri="{FF2B5EF4-FFF2-40B4-BE49-F238E27FC236}">
                  <a16:creationId xmlns:a16="http://schemas.microsoft.com/office/drawing/2014/main" id="{78790492-4684-4EF4-A006-3E72800A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508"/>
              <a:ext cx="166" cy="133"/>
            </a:xfrm>
            <a:custGeom>
              <a:avLst/>
              <a:gdLst>
                <a:gd name="T0" fmla="*/ 0 w 52"/>
                <a:gd name="T1" fmla="*/ 0 h 39"/>
                <a:gd name="T2" fmla="*/ 1497 w 52"/>
                <a:gd name="T3" fmla="*/ 1548 h 39"/>
                <a:gd name="T4" fmla="*/ 1692 w 52"/>
                <a:gd name="T5" fmla="*/ 955 h 39"/>
                <a:gd name="T6" fmla="*/ 0 w 5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0" y="0"/>
                  </a:moveTo>
                  <a:cubicBezTo>
                    <a:pt x="8" y="10"/>
                    <a:pt x="38" y="34"/>
                    <a:pt x="46" y="39"/>
                  </a:cubicBezTo>
                  <a:cubicBezTo>
                    <a:pt x="38" y="33"/>
                    <a:pt x="45" y="23"/>
                    <a:pt x="52" y="24"/>
                  </a:cubicBezTo>
                  <a:cubicBezTo>
                    <a:pt x="42" y="21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2" name="Freeform 73">
              <a:extLst>
                <a:ext uri="{FF2B5EF4-FFF2-40B4-BE49-F238E27FC236}">
                  <a16:creationId xmlns:a16="http://schemas.microsoft.com/office/drawing/2014/main" id="{AD8483BF-3424-4066-BC98-E702025A1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903"/>
              <a:ext cx="41" cy="610"/>
            </a:xfrm>
            <a:custGeom>
              <a:avLst/>
              <a:gdLst>
                <a:gd name="T0" fmla="*/ 0 w 13"/>
                <a:gd name="T1" fmla="*/ 0 h 179"/>
                <a:gd name="T2" fmla="*/ 347 w 13"/>
                <a:gd name="T3" fmla="*/ 3878 h 179"/>
                <a:gd name="T4" fmla="*/ 129 w 13"/>
                <a:gd name="T5" fmla="*/ 7085 h 179"/>
                <a:gd name="T6" fmla="*/ 158 w 13"/>
                <a:gd name="T7" fmla="*/ 3912 h 179"/>
                <a:gd name="T8" fmla="*/ 0 w 13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9">
                  <a:moveTo>
                    <a:pt x="0" y="0"/>
                  </a:moveTo>
                  <a:cubicBezTo>
                    <a:pt x="7" y="13"/>
                    <a:pt x="13" y="59"/>
                    <a:pt x="11" y="98"/>
                  </a:cubicBezTo>
                  <a:cubicBezTo>
                    <a:pt x="8" y="137"/>
                    <a:pt x="4" y="172"/>
                    <a:pt x="4" y="179"/>
                  </a:cubicBezTo>
                  <a:cubicBezTo>
                    <a:pt x="5" y="170"/>
                    <a:pt x="4" y="114"/>
                    <a:pt x="5" y="99"/>
                  </a:cubicBezTo>
                  <a:cubicBezTo>
                    <a:pt x="7" y="84"/>
                    <a:pt x="10" y="35"/>
                    <a:pt x="0" y="0"/>
                  </a:cubicBezTo>
                  <a:close/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3" name="Freeform 74">
              <a:extLst>
                <a:ext uri="{FF2B5EF4-FFF2-40B4-BE49-F238E27FC236}">
                  <a16:creationId xmlns:a16="http://schemas.microsoft.com/office/drawing/2014/main" id="{0058ACC0-09D5-41D5-AC8B-DF5015A4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653"/>
              <a:ext cx="45" cy="248"/>
            </a:xfrm>
            <a:custGeom>
              <a:avLst/>
              <a:gdLst>
                <a:gd name="T0" fmla="*/ 270 w 14"/>
                <a:gd name="T1" fmla="*/ 0 h 73"/>
                <a:gd name="T2" fmla="*/ 0 w 14"/>
                <a:gd name="T3" fmla="*/ 2864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3">
                  <a:moveTo>
                    <a:pt x="8" y="0"/>
                  </a:moveTo>
                  <a:cubicBezTo>
                    <a:pt x="9" y="13"/>
                    <a:pt x="14" y="43"/>
                    <a:pt x="0" y="73"/>
                  </a:cubicBezTo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4" name="Freeform 75">
              <a:extLst>
                <a:ext uri="{FF2B5EF4-FFF2-40B4-BE49-F238E27FC236}">
                  <a16:creationId xmlns:a16="http://schemas.microsoft.com/office/drawing/2014/main" id="{60351219-7712-4099-B97B-EAF9A1368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536"/>
              <a:ext cx="489" cy="320"/>
            </a:xfrm>
            <a:custGeom>
              <a:avLst/>
              <a:gdLst>
                <a:gd name="T0" fmla="*/ 61 w 153"/>
                <a:gd name="T1" fmla="*/ 163 h 94"/>
                <a:gd name="T2" fmla="*/ 2052 w 153"/>
                <a:gd name="T3" fmla="*/ 1345 h 94"/>
                <a:gd name="T4" fmla="*/ 3107 w 153"/>
                <a:gd name="T5" fmla="*/ 2015 h 94"/>
                <a:gd name="T6" fmla="*/ 4117 w 153"/>
                <a:gd name="T7" fmla="*/ 2723 h 94"/>
                <a:gd name="T8" fmla="*/ 4995 w 153"/>
                <a:gd name="T9" fmla="*/ 3707 h 94"/>
                <a:gd name="T10" fmla="*/ 4606 w 153"/>
                <a:gd name="T11" fmla="*/ 3118 h 94"/>
                <a:gd name="T12" fmla="*/ 4209 w 153"/>
                <a:gd name="T13" fmla="*/ 2526 h 94"/>
                <a:gd name="T14" fmla="*/ 3954 w 153"/>
                <a:gd name="T15" fmla="*/ 1971 h 94"/>
                <a:gd name="T16" fmla="*/ 3433 w 153"/>
                <a:gd name="T17" fmla="*/ 1774 h 94"/>
                <a:gd name="T18" fmla="*/ 2646 w 153"/>
                <a:gd name="T19" fmla="*/ 1147 h 94"/>
                <a:gd name="T20" fmla="*/ 1799 w 153"/>
                <a:gd name="T21" fmla="*/ 786 h 94"/>
                <a:gd name="T22" fmla="*/ 1042 w 153"/>
                <a:gd name="T23" fmla="*/ 511 h 94"/>
                <a:gd name="T24" fmla="*/ 0 w 153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3" h="94">
                  <a:moveTo>
                    <a:pt x="2" y="4"/>
                  </a:moveTo>
                  <a:cubicBezTo>
                    <a:pt x="14" y="13"/>
                    <a:pt x="50" y="27"/>
                    <a:pt x="63" y="34"/>
                  </a:cubicBezTo>
                  <a:cubicBezTo>
                    <a:pt x="74" y="40"/>
                    <a:pt x="84" y="46"/>
                    <a:pt x="95" y="51"/>
                  </a:cubicBezTo>
                  <a:cubicBezTo>
                    <a:pt x="105" y="57"/>
                    <a:pt x="117" y="61"/>
                    <a:pt x="126" y="69"/>
                  </a:cubicBezTo>
                  <a:cubicBezTo>
                    <a:pt x="134" y="76"/>
                    <a:pt x="148" y="84"/>
                    <a:pt x="153" y="94"/>
                  </a:cubicBezTo>
                  <a:cubicBezTo>
                    <a:pt x="148" y="90"/>
                    <a:pt x="145" y="84"/>
                    <a:pt x="141" y="79"/>
                  </a:cubicBezTo>
                  <a:cubicBezTo>
                    <a:pt x="137" y="74"/>
                    <a:pt x="132" y="70"/>
                    <a:pt x="129" y="64"/>
                  </a:cubicBezTo>
                  <a:cubicBezTo>
                    <a:pt x="126" y="59"/>
                    <a:pt x="126" y="52"/>
                    <a:pt x="121" y="50"/>
                  </a:cubicBezTo>
                  <a:cubicBezTo>
                    <a:pt x="117" y="47"/>
                    <a:pt x="110" y="48"/>
                    <a:pt x="105" y="45"/>
                  </a:cubicBezTo>
                  <a:cubicBezTo>
                    <a:pt x="96" y="41"/>
                    <a:pt x="89" y="34"/>
                    <a:pt x="81" y="29"/>
                  </a:cubicBezTo>
                  <a:cubicBezTo>
                    <a:pt x="73" y="25"/>
                    <a:pt x="64" y="22"/>
                    <a:pt x="55" y="20"/>
                  </a:cubicBezTo>
                  <a:cubicBezTo>
                    <a:pt x="48" y="19"/>
                    <a:pt x="38" y="14"/>
                    <a:pt x="32" y="13"/>
                  </a:cubicBezTo>
                  <a:cubicBezTo>
                    <a:pt x="19" y="12"/>
                    <a:pt x="10" y="8"/>
                    <a:pt x="0" y="0"/>
                  </a:cubicBezTo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5" name="Freeform 76">
              <a:extLst>
                <a:ext uri="{FF2B5EF4-FFF2-40B4-BE49-F238E27FC236}">
                  <a16:creationId xmlns:a16="http://schemas.microsoft.com/office/drawing/2014/main" id="{0EE568C8-58F8-4739-9A6B-B728C995F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365"/>
              <a:ext cx="364" cy="92"/>
            </a:xfrm>
            <a:custGeom>
              <a:avLst/>
              <a:gdLst>
                <a:gd name="T0" fmla="*/ 224 w 114"/>
                <a:gd name="T1" fmla="*/ 951 h 27"/>
                <a:gd name="T2" fmla="*/ 1469 w 114"/>
                <a:gd name="T3" fmla="*/ 988 h 27"/>
                <a:gd name="T4" fmla="*/ 2864 w 114"/>
                <a:gd name="T5" fmla="*/ 709 h 27"/>
                <a:gd name="T6" fmla="*/ 3710 w 114"/>
                <a:gd name="T7" fmla="*/ 477 h 27"/>
                <a:gd name="T8" fmla="*/ 2478 w 114"/>
                <a:gd name="T9" fmla="*/ 593 h 27"/>
                <a:gd name="T10" fmla="*/ 1916 w 114"/>
                <a:gd name="T11" fmla="*/ 593 h 27"/>
                <a:gd name="T12" fmla="*/ 1724 w 114"/>
                <a:gd name="T13" fmla="*/ 164 h 27"/>
                <a:gd name="T14" fmla="*/ 878 w 114"/>
                <a:gd name="T15" fmla="*/ 116 h 27"/>
                <a:gd name="T16" fmla="*/ 0 w 114"/>
                <a:gd name="T17" fmla="*/ 164 h 27"/>
                <a:gd name="T18" fmla="*/ 1070 w 114"/>
                <a:gd name="T19" fmla="*/ 511 h 27"/>
                <a:gd name="T20" fmla="*/ 683 w 114"/>
                <a:gd name="T21" fmla="*/ 988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4" h="27">
                  <a:moveTo>
                    <a:pt x="7" y="24"/>
                  </a:moveTo>
                  <a:cubicBezTo>
                    <a:pt x="23" y="27"/>
                    <a:pt x="29" y="26"/>
                    <a:pt x="45" y="25"/>
                  </a:cubicBezTo>
                  <a:cubicBezTo>
                    <a:pt x="56" y="25"/>
                    <a:pt x="77" y="19"/>
                    <a:pt x="88" y="18"/>
                  </a:cubicBezTo>
                  <a:cubicBezTo>
                    <a:pt x="95" y="17"/>
                    <a:pt x="108" y="16"/>
                    <a:pt x="114" y="12"/>
                  </a:cubicBezTo>
                  <a:cubicBezTo>
                    <a:pt x="101" y="13"/>
                    <a:pt x="89" y="15"/>
                    <a:pt x="76" y="15"/>
                  </a:cubicBezTo>
                  <a:cubicBezTo>
                    <a:pt x="71" y="16"/>
                    <a:pt x="64" y="18"/>
                    <a:pt x="59" y="15"/>
                  </a:cubicBezTo>
                  <a:cubicBezTo>
                    <a:pt x="54" y="12"/>
                    <a:pt x="56" y="7"/>
                    <a:pt x="53" y="4"/>
                  </a:cubicBezTo>
                  <a:cubicBezTo>
                    <a:pt x="49" y="0"/>
                    <a:pt x="33" y="2"/>
                    <a:pt x="27" y="3"/>
                  </a:cubicBezTo>
                  <a:cubicBezTo>
                    <a:pt x="18" y="3"/>
                    <a:pt x="8" y="2"/>
                    <a:pt x="0" y="4"/>
                  </a:cubicBezTo>
                  <a:cubicBezTo>
                    <a:pt x="9" y="7"/>
                    <a:pt x="25" y="6"/>
                    <a:pt x="33" y="13"/>
                  </a:cubicBezTo>
                  <a:cubicBezTo>
                    <a:pt x="42" y="22"/>
                    <a:pt x="26" y="22"/>
                    <a:pt x="21" y="25"/>
                  </a:cubicBezTo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6" name="Freeform 77">
              <a:extLst>
                <a:ext uri="{FF2B5EF4-FFF2-40B4-BE49-F238E27FC236}">
                  <a16:creationId xmlns:a16="http://schemas.microsoft.com/office/drawing/2014/main" id="{277661D2-1291-4E4E-ACF5-CD53F5438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283"/>
              <a:ext cx="166" cy="133"/>
            </a:xfrm>
            <a:custGeom>
              <a:avLst/>
              <a:gdLst>
                <a:gd name="T0" fmla="*/ 549 w 52"/>
                <a:gd name="T1" fmla="*/ 0 h 39"/>
                <a:gd name="T2" fmla="*/ 1069 w 52"/>
                <a:gd name="T3" fmla="*/ 280 h 39"/>
                <a:gd name="T4" fmla="*/ 1692 w 52"/>
                <a:gd name="T5" fmla="*/ 443 h 39"/>
                <a:gd name="T6" fmla="*/ 744 w 52"/>
                <a:gd name="T7" fmla="*/ 1153 h 39"/>
                <a:gd name="T8" fmla="*/ 326 w 52"/>
                <a:gd name="T9" fmla="*/ 1548 h 39"/>
                <a:gd name="T10" fmla="*/ 0 w 52"/>
                <a:gd name="T11" fmla="*/ 1037 h 39"/>
                <a:gd name="T12" fmla="*/ 712 w 52"/>
                <a:gd name="T13" fmla="*/ 709 h 39"/>
                <a:gd name="T14" fmla="*/ 623 w 52"/>
                <a:gd name="T15" fmla="*/ 34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9">
                  <a:moveTo>
                    <a:pt x="17" y="0"/>
                  </a:moveTo>
                  <a:cubicBezTo>
                    <a:pt x="22" y="3"/>
                    <a:pt x="27" y="5"/>
                    <a:pt x="33" y="7"/>
                  </a:cubicBezTo>
                  <a:cubicBezTo>
                    <a:pt x="39" y="9"/>
                    <a:pt x="46" y="9"/>
                    <a:pt x="52" y="11"/>
                  </a:cubicBezTo>
                  <a:cubicBezTo>
                    <a:pt x="39" y="16"/>
                    <a:pt x="31" y="17"/>
                    <a:pt x="23" y="29"/>
                  </a:cubicBezTo>
                  <a:cubicBezTo>
                    <a:pt x="19" y="34"/>
                    <a:pt x="17" y="39"/>
                    <a:pt x="10" y="39"/>
                  </a:cubicBezTo>
                  <a:cubicBezTo>
                    <a:pt x="1" y="39"/>
                    <a:pt x="2" y="33"/>
                    <a:pt x="0" y="26"/>
                  </a:cubicBezTo>
                  <a:cubicBezTo>
                    <a:pt x="8" y="25"/>
                    <a:pt x="15" y="22"/>
                    <a:pt x="22" y="18"/>
                  </a:cubicBezTo>
                  <a:cubicBezTo>
                    <a:pt x="34" y="11"/>
                    <a:pt x="25" y="8"/>
                    <a:pt x="19" y="1"/>
                  </a:cubicBezTo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7" name="Freeform 78">
              <a:extLst>
                <a:ext uri="{FF2B5EF4-FFF2-40B4-BE49-F238E27FC236}">
                  <a16:creationId xmlns:a16="http://schemas.microsoft.com/office/drawing/2014/main" id="{52D10E3C-8CBF-4BCD-A8D9-BFAAE503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132"/>
              <a:ext cx="76" cy="316"/>
            </a:xfrm>
            <a:custGeom>
              <a:avLst/>
              <a:gdLst>
                <a:gd name="T0" fmla="*/ 130 w 24"/>
                <a:gd name="T1" fmla="*/ 554 h 93"/>
                <a:gd name="T2" fmla="*/ 320 w 24"/>
                <a:gd name="T3" fmla="*/ 1295 h 93"/>
                <a:gd name="T4" fmla="*/ 440 w 24"/>
                <a:gd name="T5" fmla="*/ 2079 h 93"/>
                <a:gd name="T6" fmla="*/ 671 w 24"/>
                <a:gd name="T7" fmla="*/ 3649 h 93"/>
                <a:gd name="T8" fmla="*/ 703 w 24"/>
                <a:gd name="T9" fmla="*/ 2898 h 93"/>
                <a:gd name="T10" fmla="*/ 732 w 24"/>
                <a:gd name="T11" fmla="*/ 1998 h 93"/>
                <a:gd name="T12" fmla="*/ 763 w 24"/>
                <a:gd name="T13" fmla="*/ 510 h 93"/>
                <a:gd name="T14" fmla="*/ 573 w 24"/>
                <a:gd name="T15" fmla="*/ 1179 h 93"/>
                <a:gd name="T16" fmla="*/ 440 w 24"/>
                <a:gd name="T17" fmla="*/ 866 h 93"/>
                <a:gd name="T18" fmla="*/ 250 w 24"/>
                <a:gd name="T19" fmla="*/ 622 h 93"/>
                <a:gd name="T20" fmla="*/ 0 w 24"/>
                <a:gd name="T21" fmla="*/ 0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3">
                  <a:moveTo>
                    <a:pt x="4" y="14"/>
                  </a:moveTo>
                  <a:cubicBezTo>
                    <a:pt x="9" y="19"/>
                    <a:pt x="8" y="26"/>
                    <a:pt x="10" y="33"/>
                  </a:cubicBezTo>
                  <a:cubicBezTo>
                    <a:pt x="11" y="40"/>
                    <a:pt x="13" y="46"/>
                    <a:pt x="14" y="53"/>
                  </a:cubicBezTo>
                  <a:cubicBezTo>
                    <a:pt x="17" y="66"/>
                    <a:pt x="18" y="80"/>
                    <a:pt x="21" y="93"/>
                  </a:cubicBezTo>
                  <a:cubicBezTo>
                    <a:pt x="23" y="88"/>
                    <a:pt x="22" y="80"/>
                    <a:pt x="22" y="74"/>
                  </a:cubicBezTo>
                  <a:cubicBezTo>
                    <a:pt x="22" y="66"/>
                    <a:pt x="23" y="59"/>
                    <a:pt x="23" y="51"/>
                  </a:cubicBezTo>
                  <a:cubicBezTo>
                    <a:pt x="23" y="38"/>
                    <a:pt x="24" y="25"/>
                    <a:pt x="24" y="13"/>
                  </a:cubicBezTo>
                  <a:cubicBezTo>
                    <a:pt x="22" y="18"/>
                    <a:pt x="22" y="25"/>
                    <a:pt x="18" y="30"/>
                  </a:cubicBezTo>
                  <a:cubicBezTo>
                    <a:pt x="15" y="28"/>
                    <a:pt x="16" y="25"/>
                    <a:pt x="14" y="22"/>
                  </a:cubicBezTo>
                  <a:cubicBezTo>
                    <a:pt x="12" y="19"/>
                    <a:pt x="10" y="18"/>
                    <a:pt x="8" y="16"/>
                  </a:cubicBezTo>
                  <a:cubicBezTo>
                    <a:pt x="3" y="11"/>
                    <a:pt x="5" y="4"/>
                    <a:pt x="0" y="0"/>
                  </a:cubicBezTo>
                </a:path>
              </a:pathLst>
            </a:custGeom>
            <a:solidFill>
              <a:srgbClr val="95A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8" name="Freeform 79">
              <a:extLst>
                <a:ext uri="{FF2B5EF4-FFF2-40B4-BE49-F238E27FC236}">
                  <a16:creationId xmlns:a16="http://schemas.microsoft.com/office/drawing/2014/main" id="{780FFAF1-3C67-4FC2-9FAC-3BE3E9BEA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031"/>
              <a:ext cx="673" cy="620"/>
            </a:xfrm>
            <a:custGeom>
              <a:avLst/>
              <a:gdLst>
                <a:gd name="T0" fmla="*/ 6848 w 211"/>
                <a:gd name="T1" fmla="*/ 0 h 182"/>
                <a:gd name="T2" fmla="*/ 0 w 211"/>
                <a:gd name="T3" fmla="*/ 5652 h 182"/>
                <a:gd name="T4" fmla="*/ 6848 w 21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82">
                  <a:moveTo>
                    <a:pt x="211" y="0"/>
                  </a:moveTo>
                  <a:cubicBezTo>
                    <a:pt x="204" y="27"/>
                    <a:pt x="122" y="182"/>
                    <a:pt x="0" y="143"/>
                  </a:cubicBezTo>
                  <a:cubicBezTo>
                    <a:pt x="32" y="146"/>
                    <a:pt x="118" y="151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59" name="Freeform 80">
              <a:extLst>
                <a:ext uri="{FF2B5EF4-FFF2-40B4-BE49-F238E27FC236}">
                  <a16:creationId xmlns:a16="http://schemas.microsoft.com/office/drawing/2014/main" id="{89496D85-BF0A-4467-A207-FE711E33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427"/>
              <a:ext cx="2503" cy="1733"/>
            </a:xfrm>
            <a:custGeom>
              <a:avLst/>
              <a:gdLst>
                <a:gd name="T0" fmla="*/ 20733 w 784"/>
                <a:gd name="T1" fmla="*/ 3592 h 509"/>
                <a:gd name="T2" fmla="*/ 18581 w 784"/>
                <a:gd name="T3" fmla="*/ 2285 h 509"/>
                <a:gd name="T4" fmla="*/ 15331 w 784"/>
                <a:gd name="T5" fmla="*/ 555 h 509"/>
                <a:gd name="T6" fmla="*/ 10478 w 784"/>
                <a:gd name="T7" fmla="*/ 868 h 509"/>
                <a:gd name="T8" fmla="*/ 7643 w 784"/>
                <a:gd name="T9" fmla="*/ 1263 h 509"/>
                <a:gd name="T10" fmla="*/ 3384 w 784"/>
                <a:gd name="T11" fmla="*/ 2840 h 509"/>
                <a:gd name="T12" fmla="*/ 195 w 784"/>
                <a:gd name="T13" fmla="*/ 9911 h 509"/>
                <a:gd name="T14" fmla="*/ 651 w 784"/>
                <a:gd name="T15" fmla="*/ 15985 h 509"/>
                <a:gd name="T16" fmla="*/ 2599 w 784"/>
                <a:gd name="T17" fmla="*/ 20088 h 509"/>
                <a:gd name="T18" fmla="*/ 1335 w 784"/>
                <a:gd name="T19" fmla="*/ 15430 h 509"/>
                <a:gd name="T20" fmla="*/ 2241 w 784"/>
                <a:gd name="T21" fmla="*/ 8519 h 509"/>
                <a:gd name="T22" fmla="*/ 3282 w 784"/>
                <a:gd name="T23" fmla="*/ 6006 h 509"/>
                <a:gd name="T24" fmla="*/ 5434 w 784"/>
                <a:gd name="T25" fmla="*/ 4218 h 509"/>
                <a:gd name="T26" fmla="*/ 9530 w 784"/>
                <a:gd name="T27" fmla="*/ 3282 h 509"/>
                <a:gd name="T28" fmla="*/ 12202 w 784"/>
                <a:gd name="T29" fmla="*/ 2642 h 509"/>
                <a:gd name="T30" fmla="*/ 15392 w 784"/>
                <a:gd name="T31" fmla="*/ 3119 h 509"/>
                <a:gd name="T32" fmla="*/ 18121 w 784"/>
                <a:gd name="T33" fmla="*/ 3316 h 509"/>
                <a:gd name="T34" fmla="*/ 20956 w 784"/>
                <a:gd name="T35" fmla="*/ 4937 h 509"/>
                <a:gd name="T36" fmla="*/ 23169 w 784"/>
                <a:gd name="T37" fmla="*/ 6629 h 509"/>
                <a:gd name="T38" fmla="*/ 25512 w 784"/>
                <a:gd name="T39" fmla="*/ 10701 h 509"/>
                <a:gd name="T40" fmla="*/ 20733 w 784"/>
                <a:gd name="T41" fmla="*/ 3592 h 5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4" h="509">
                  <a:moveTo>
                    <a:pt x="637" y="91"/>
                  </a:moveTo>
                  <a:cubicBezTo>
                    <a:pt x="610" y="80"/>
                    <a:pt x="590" y="69"/>
                    <a:pt x="571" y="58"/>
                  </a:cubicBezTo>
                  <a:cubicBezTo>
                    <a:pt x="544" y="42"/>
                    <a:pt x="518" y="28"/>
                    <a:pt x="471" y="14"/>
                  </a:cubicBezTo>
                  <a:cubicBezTo>
                    <a:pt x="425" y="0"/>
                    <a:pt x="370" y="12"/>
                    <a:pt x="322" y="22"/>
                  </a:cubicBezTo>
                  <a:cubicBezTo>
                    <a:pt x="288" y="29"/>
                    <a:pt x="258" y="35"/>
                    <a:pt x="235" y="32"/>
                  </a:cubicBezTo>
                  <a:cubicBezTo>
                    <a:pt x="187" y="27"/>
                    <a:pt x="143" y="40"/>
                    <a:pt x="104" y="72"/>
                  </a:cubicBezTo>
                  <a:cubicBezTo>
                    <a:pt x="42" y="122"/>
                    <a:pt x="10" y="207"/>
                    <a:pt x="6" y="251"/>
                  </a:cubicBezTo>
                  <a:cubicBezTo>
                    <a:pt x="0" y="327"/>
                    <a:pt x="6" y="361"/>
                    <a:pt x="20" y="405"/>
                  </a:cubicBezTo>
                  <a:cubicBezTo>
                    <a:pt x="32" y="447"/>
                    <a:pt x="52" y="481"/>
                    <a:pt x="80" y="509"/>
                  </a:cubicBezTo>
                  <a:cubicBezTo>
                    <a:pt x="63" y="475"/>
                    <a:pt x="44" y="411"/>
                    <a:pt x="41" y="391"/>
                  </a:cubicBezTo>
                  <a:cubicBezTo>
                    <a:pt x="29" y="301"/>
                    <a:pt x="45" y="279"/>
                    <a:pt x="69" y="216"/>
                  </a:cubicBezTo>
                  <a:cubicBezTo>
                    <a:pt x="78" y="194"/>
                    <a:pt x="84" y="169"/>
                    <a:pt x="101" y="152"/>
                  </a:cubicBezTo>
                  <a:cubicBezTo>
                    <a:pt x="120" y="132"/>
                    <a:pt x="143" y="119"/>
                    <a:pt x="167" y="107"/>
                  </a:cubicBezTo>
                  <a:cubicBezTo>
                    <a:pt x="207" y="88"/>
                    <a:pt x="250" y="85"/>
                    <a:pt x="293" y="83"/>
                  </a:cubicBezTo>
                  <a:cubicBezTo>
                    <a:pt x="322" y="82"/>
                    <a:pt x="346" y="69"/>
                    <a:pt x="375" y="67"/>
                  </a:cubicBezTo>
                  <a:cubicBezTo>
                    <a:pt x="406" y="66"/>
                    <a:pt x="444" y="68"/>
                    <a:pt x="473" y="79"/>
                  </a:cubicBezTo>
                  <a:cubicBezTo>
                    <a:pt x="501" y="89"/>
                    <a:pt x="528" y="75"/>
                    <a:pt x="557" y="84"/>
                  </a:cubicBezTo>
                  <a:cubicBezTo>
                    <a:pt x="590" y="95"/>
                    <a:pt x="615" y="104"/>
                    <a:pt x="644" y="125"/>
                  </a:cubicBezTo>
                  <a:cubicBezTo>
                    <a:pt x="666" y="142"/>
                    <a:pt x="687" y="155"/>
                    <a:pt x="712" y="168"/>
                  </a:cubicBezTo>
                  <a:cubicBezTo>
                    <a:pt x="745" y="185"/>
                    <a:pt x="760" y="244"/>
                    <a:pt x="784" y="271"/>
                  </a:cubicBezTo>
                  <a:cubicBezTo>
                    <a:pt x="781" y="192"/>
                    <a:pt x="699" y="117"/>
                    <a:pt x="637" y="91"/>
                  </a:cubicBezTo>
                  <a:close/>
                </a:path>
              </a:pathLst>
            </a:custGeom>
            <a:solidFill>
              <a:srgbClr val="F9F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660" name="Oval 81">
              <a:extLst>
                <a:ext uri="{FF2B5EF4-FFF2-40B4-BE49-F238E27FC236}">
                  <a16:creationId xmlns:a16="http://schemas.microsoft.com/office/drawing/2014/main" id="{2A374CE7-62CB-4701-B54A-40853A7F2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409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1" name="Oval 82">
              <a:extLst>
                <a:ext uri="{FF2B5EF4-FFF2-40B4-BE49-F238E27FC236}">
                  <a16:creationId xmlns:a16="http://schemas.microsoft.com/office/drawing/2014/main" id="{36BEADB2-8C01-4903-A11D-F5E3CBF76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409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2" name="Oval 83">
              <a:extLst>
                <a:ext uri="{FF2B5EF4-FFF2-40B4-BE49-F238E27FC236}">
                  <a16:creationId xmlns:a16="http://schemas.microsoft.com/office/drawing/2014/main" id="{AAB4B17E-5435-4407-9A3D-AAF3D7792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1" y="142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3" name="Oval 84">
              <a:extLst>
                <a:ext uri="{FF2B5EF4-FFF2-40B4-BE49-F238E27FC236}">
                  <a16:creationId xmlns:a16="http://schemas.microsoft.com/office/drawing/2014/main" id="{B2C9E178-BE48-44DE-8150-A4FB046E0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1" y="142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4" name="Oval 85">
              <a:extLst>
                <a:ext uri="{FF2B5EF4-FFF2-40B4-BE49-F238E27FC236}">
                  <a16:creationId xmlns:a16="http://schemas.microsoft.com/office/drawing/2014/main" id="{E8477F57-D897-4B31-A3CC-703FF7F43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44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5" name="Oval 86">
              <a:extLst>
                <a:ext uri="{FF2B5EF4-FFF2-40B4-BE49-F238E27FC236}">
                  <a16:creationId xmlns:a16="http://schemas.microsoft.com/office/drawing/2014/main" id="{51CE7D4D-C230-441F-9D1B-77FDE4AAC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44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6" name="Oval 87">
              <a:extLst>
                <a:ext uri="{FF2B5EF4-FFF2-40B4-BE49-F238E27FC236}">
                  <a16:creationId xmlns:a16="http://schemas.microsoft.com/office/drawing/2014/main" id="{DF87ECA4-91A3-4C6A-BF56-7C039ED7B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45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7" name="Oval 88">
              <a:extLst>
                <a:ext uri="{FF2B5EF4-FFF2-40B4-BE49-F238E27FC236}">
                  <a16:creationId xmlns:a16="http://schemas.microsoft.com/office/drawing/2014/main" id="{24C439D6-3D98-4C8B-8C9E-3B6711EBD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145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8" name="Oval 89">
              <a:extLst>
                <a:ext uri="{FF2B5EF4-FFF2-40B4-BE49-F238E27FC236}">
                  <a16:creationId xmlns:a16="http://schemas.microsoft.com/office/drawing/2014/main" id="{BAE63A91-39DA-4769-AFFE-27E1C9B36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471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69" name="Oval 90">
              <a:extLst>
                <a:ext uri="{FF2B5EF4-FFF2-40B4-BE49-F238E27FC236}">
                  <a16:creationId xmlns:a16="http://schemas.microsoft.com/office/drawing/2014/main" id="{513F640F-71E5-4211-A351-76D1076E1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1471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0" name="Oval 91">
              <a:extLst>
                <a:ext uri="{FF2B5EF4-FFF2-40B4-BE49-F238E27FC236}">
                  <a16:creationId xmlns:a16="http://schemas.microsoft.com/office/drawing/2014/main" id="{CCF1D9BB-AE3B-44B1-B60D-0DB459E31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49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1" name="Oval 92">
              <a:extLst>
                <a:ext uri="{FF2B5EF4-FFF2-40B4-BE49-F238E27FC236}">
                  <a16:creationId xmlns:a16="http://schemas.microsoft.com/office/drawing/2014/main" id="{C3697462-997D-42F9-8E64-C9A9503D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149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2" name="Oval 93">
              <a:extLst>
                <a:ext uri="{FF2B5EF4-FFF2-40B4-BE49-F238E27FC236}">
                  <a16:creationId xmlns:a16="http://schemas.microsoft.com/office/drawing/2014/main" id="{9272EC25-B17F-40D0-9A55-A1BF3FE0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51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3" name="Oval 94">
              <a:extLst>
                <a:ext uri="{FF2B5EF4-FFF2-40B4-BE49-F238E27FC236}">
                  <a16:creationId xmlns:a16="http://schemas.microsoft.com/office/drawing/2014/main" id="{5DE84F9F-218E-4D69-91C1-152EAFF8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51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4" name="Oval 95">
              <a:extLst>
                <a:ext uri="{FF2B5EF4-FFF2-40B4-BE49-F238E27FC236}">
                  <a16:creationId xmlns:a16="http://schemas.microsoft.com/office/drawing/2014/main" id="{A850E430-7B8E-4123-A1C7-5207AE99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153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5" name="Oval 96">
              <a:extLst>
                <a:ext uri="{FF2B5EF4-FFF2-40B4-BE49-F238E27FC236}">
                  <a16:creationId xmlns:a16="http://schemas.microsoft.com/office/drawing/2014/main" id="{B70BA3FC-1817-4254-952F-3A1578BB7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153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6" name="Oval 97">
              <a:extLst>
                <a:ext uri="{FF2B5EF4-FFF2-40B4-BE49-F238E27FC236}">
                  <a16:creationId xmlns:a16="http://schemas.microsoft.com/office/drawing/2014/main" id="{E6FC478A-39DD-4BD8-9DBB-B1731309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55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7" name="Oval 98">
              <a:extLst>
                <a:ext uri="{FF2B5EF4-FFF2-40B4-BE49-F238E27FC236}">
                  <a16:creationId xmlns:a16="http://schemas.microsoft.com/office/drawing/2014/main" id="{9DDE744A-2D62-42D2-81D0-7D364C395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155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8" name="Oval 99">
              <a:extLst>
                <a:ext uri="{FF2B5EF4-FFF2-40B4-BE49-F238E27FC236}">
                  <a16:creationId xmlns:a16="http://schemas.microsoft.com/office/drawing/2014/main" id="{95606F08-14CF-445D-9CB3-D6E32B6F0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57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79" name="Oval 100">
              <a:extLst>
                <a:ext uri="{FF2B5EF4-FFF2-40B4-BE49-F238E27FC236}">
                  <a16:creationId xmlns:a16="http://schemas.microsoft.com/office/drawing/2014/main" id="{826D9D55-3A4A-4953-8A7C-2E0C82B2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57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0" name="Oval 101">
              <a:extLst>
                <a:ext uri="{FF2B5EF4-FFF2-40B4-BE49-F238E27FC236}">
                  <a16:creationId xmlns:a16="http://schemas.microsoft.com/office/drawing/2014/main" id="{5D856B4C-BEDB-4B23-9154-936AA97BB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59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1" name="Oval 102">
              <a:extLst>
                <a:ext uri="{FF2B5EF4-FFF2-40B4-BE49-F238E27FC236}">
                  <a16:creationId xmlns:a16="http://schemas.microsoft.com/office/drawing/2014/main" id="{FA379AD7-5607-4FE5-9188-4428A7DEC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159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2" name="Oval 103">
              <a:extLst>
                <a:ext uri="{FF2B5EF4-FFF2-40B4-BE49-F238E27FC236}">
                  <a16:creationId xmlns:a16="http://schemas.microsoft.com/office/drawing/2014/main" id="{2F64D653-0635-4374-A8D4-91279DF15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61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3" name="Oval 104">
              <a:extLst>
                <a:ext uri="{FF2B5EF4-FFF2-40B4-BE49-F238E27FC236}">
                  <a16:creationId xmlns:a16="http://schemas.microsoft.com/office/drawing/2014/main" id="{33E0E6DF-D5E4-4266-AC16-619CDF454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61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4" name="Oval 105">
              <a:extLst>
                <a:ext uri="{FF2B5EF4-FFF2-40B4-BE49-F238E27FC236}">
                  <a16:creationId xmlns:a16="http://schemas.microsoft.com/office/drawing/2014/main" id="{67369B25-7721-4A5B-A348-3880E9068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3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5" name="Oval 106">
              <a:extLst>
                <a:ext uri="{FF2B5EF4-FFF2-40B4-BE49-F238E27FC236}">
                  <a16:creationId xmlns:a16="http://schemas.microsoft.com/office/drawing/2014/main" id="{CBFFA83C-574A-4E5E-AFF6-FBCBF1123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3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6" name="Oval 107">
              <a:extLst>
                <a:ext uri="{FF2B5EF4-FFF2-40B4-BE49-F238E27FC236}">
                  <a16:creationId xmlns:a16="http://schemas.microsoft.com/office/drawing/2014/main" id="{7ED69822-2002-48E0-994C-9E8C65C4C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51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7" name="Oval 108">
              <a:extLst>
                <a:ext uri="{FF2B5EF4-FFF2-40B4-BE49-F238E27FC236}">
                  <a16:creationId xmlns:a16="http://schemas.microsoft.com/office/drawing/2014/main" id="{0E5D2FDB-DE22-4A68-88DD-069310319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1651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8" name="Oval 109">
              <a:extLst>
                <a:ext uri="{FF2B5EF4-FFF2-40B4-BE49-F238E27FC236}">
                  <a16:creationId xmlns:a16="http://schemas.microsoft.com/office/drawing/2014/main" id="{2071216E-D648-402C-B2C8-ADD20A78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67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89" name="Oval 110">
              <a:extLst>
                <a:ext uri="{FF2B5EF4-FFF2-40B4-BE49-F238E27FC236}">
                  <a16:creationId xmlns:a16="http://schemas.microsoft.com/office/drawing/2014/main" id="{B8F53887-A945-493B-99CE-C392D537A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67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0" name="Oval 111">
              <a:extLst>
                <a:ext uri="{FF2B5EF4-FFF2-40B4-BE49-F238E27FC236}">
                  <a16:creationId xmlns:a16="http://schemas.microsoft.com/office/drawing/2014/main" id="{08F15D16-F34C-4E97-A643-11D1E11F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9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1" name="Oval 112">
              <a:extLst>
                <a:ext uri="{FF2B5EF4-FFF2-40B4-BE49-F238E27FC236}">
                  <a16:creationId xmlns:a16="http://schemas.microsoft.com/office/drawing/2014/main" id="{77B3715A-F3DA-4CC7-AAE3-70CF7A46E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169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2" name="Oval 113">
              <a:extLst>
                <a:ext uri="{FF2B5EF4-FFF2-40B4-BE49-F238E27FC236}">
                  <a16:creationId xmlns:a16="http://schemas.microsoft.com/office/drawing/2014/main" id="{C9FDA0E9-BF63-4A57-A16B-5D46A8DC4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71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3" name="Oval 114">
              <a:extLst>
                <a:ext uri="{FF2B5EF4-FFF2-40B4-BE49-F238E27FC236}">
                  <a16:creationId xmlns:a16="http://schemas.microsoft.com/office/drawing/2014/main" id="{33FB37EA-7A55-4EB8-B592-61CCD087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71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4" name="Oval 115">
              <a:extLst>
                <a:ext uri="{FF2B5EF4-FFF2-40B4-BE49-F238E27FC236}">
                  <a16:creationId xmlns:a16="http://schemas.microsoft.com/office/drawing/2014/main" id="{D25203B0-8248-4B51-AAE9-17DE9B6FC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173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5" name="Oval 116">
              <a:extLst>
                <a:ext uri="{FF2B5EF4-FFF2-40B4-BE49-F238E27FC236}">
                  <a16:creationId xmlns:a16="http://schemas.microsoft.com/office/drawing/2014/main" id="{8953E603-18EE-4FFC-8FDC-7AC628244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173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6" name="Oval 117">
              <a:extLst>
                <a:ext uri="{FF2B5EF4-FFF2-40B4-BE49-F238E27FC236}">
                  <a16:creationId xmlns:a16="http://schemas.microsoft.com/office/drawing/2014/main" id="{787BED23-3800-4C11-A899-FE25D451B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176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7" name="Oval 118">
              <a:extLst>
                <a:ext uri="{FF2B5EF4-FFF2-40B4-BE49-F238E27FC236}">
                  <a16:creationId xmlns:a16="http://schemas.microsoft.com/office/drawing/2014/main" id="{EFD664AE-0600-43B5-90B0-173C8D7AA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176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8" name="Oval 119">
              <a:extLst>
                <a:ext uri="{FF2B5EF4-FFF2-40B4-BE49-F238E27FC236}">
                  <a16:creationId xmlns:a16="http://schemas.microsoft.com/office/drawing/2014/main" id="{9218CD92-8678-4CFA-AFD5-0E0ADADFC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78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699" name="Oval 120">
              <a:extLst>
                <a:ext uri="{FF2B5EF4-FFF2-40B4-BE49-F238E27FC236}">
                  <a16:creationId xmlns:a16="http://schemas.microsoft.com/office/drawing/2014/main" id="{F1A70B23-9180-48F5-A544-EA723E5C0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78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0" name="Oval 121">
              <a:extLst>
                <a:ext uri="{FF2B5EF4-FFF2-40B4-BE49-F238E27FC236}">
                  <a16:creationId xmlns:a16="http://schemas.microsoft.com/office/drawing/2014/main" id="{F4757D8E-5F17-421A-9875-77791823B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80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1" name="Oval 122">
              <a:extLst>
                <a:ext uri="{FF2B5EF4-FFF2-40B4-BE49-F238E27FC236}">
                  <a16:creationId xmlns:a16="http://schemas.microsoft.com/office/drawing/2014/main" id="{FD766EAA-A998-49D1-9EB5-56FE60082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80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2" name="Oval 123">
              <a:extLst>
                <a:ext uri="{FF2B5EF4-FFF2-40B4-BE49-F238E27FC236}">
                  <a16:creationId xmlns:a16="http://schemas.microsoft.com/office/drawing/2014/main" id="{B3EAE5B9-6A42-4E0E-B3B5-552DC5D1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83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3" name="Oval 124">
              <a:extLst>
                <a:ext uri="{FF2B5EF4-FFF2-40B4-BE49-F238E27FC236}">
                  <a16:creationId xmlns:a16="http://schemas.microsoft.com/office/drawing/2014/main" id="{11516C91-6821-4DCA-B291-5D122B528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83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4" name="Oval 125">
              <a:extLst>
                <a:ext uri="{FF2B5EF4-FFF2-40B4-BE49-F238E27FC236}">
                  <a16:creationId xmlns:a16="http://schemas.microsoft.com/office/drawing/2014/main" id="{E22F056F-7C60-4572-8010-97122D818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6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5" name="Oval 126">
              <a:extLst>
                <a:ext uri="{FF2B5EF4-FFF2-40B4-BE49-F238E27FC236}">
                  <a16:creationId xmlns:a16="http://schemas.microsoft.com/office/drawing/2014/main" id="{C8EE6762-EBE7-4193-96D5-645DC3361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6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6" name="Oval 127">
              <a:extLst>
                <a:ext uri="{FF2B5EF4-FFF2-40B4-BE49-F238E27FC236}">
                  <a16:creationId xmlns:a16="http://schemas.microsoft.com/office/drawing/2014/main" id="{50A9563C-1DDC-4385-965B-FA9A01767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89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7" name="Oval 128">
              <a:extLst>
                <a:ext uri="{FF2B5EF4-FFF2-40B4-BE49-F238E27FC236}">
                  <a16:creationId xmlns:a16="http://schemas.microsoft.com/office/drawing/2014/main" id="{E1042CAB-51B7-40B7-951D-9E512FCE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89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8" name="Oval 129">
              <a:extLst>
                <a:ext uri="{FF2B5EF4-FFF2-40B4-BE49-F238E27FC236}">
                  <a16:creationId xmlns:a16="http://schemas.microsoft.com/office/drawing/2014/main" id="{D67BCE86-B91B-4396-ADA3-90EE187DA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93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09" name="Oval 130">
              <a:extLst>
                <a:ext uri="{FF2B5EF4-FFF2-40B4-BE49-F238E27FC236}">
                  <a16:creationId xmlns:a16="http://schemas.microsoft.com/office/drawing/2014/main" id="{CFDB4858-3D69-466B-8304-C1F1D21DA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93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0" name="Oval 131">
              <a:extLst>
                <a:ext uri="{FF2B5EF4-FFF2-40B4-BE49-F238E27FC236}">
                  <a16:creationId xmlns:a16="http://schemas.microsoft.com/office/drawing/2014/main" id="{8C073CD1-284C-48AC-A28C-ACFB5CED3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6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1" name="Oval 132">
              <a:extLst>
                <a:ext uri="{FF2B5EF4-FFF2-40B4-BE49-F238E27FC236}">
                  <a16:creationId xmlns:a16="http://schemas.microsoft.com/office/drawing/2014/main" id="{2FF4DE8A-80D8-4E92-9415-874CFC9D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6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2" name="Oval 133">
              <a:extLst>
                <a:ext uri="{FF2B5EF4-FFF2-40B4-BE49-F238E27FC236}">
                  <a16:creationId xmlns:a16="http://schemas.microsoft.com/office/drawing/2014/main" id="{BDD24611-809D-4D98-A247-F31F20709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1999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3" name="Oval 134">
              <a:extLst>
                <a:ext uri="{FF2B5EF4-FFF2-40B4-BE49-F238E27FC236}">
                  <a16:creationId xmlns:a16="http://schemas.microsoft.com/office/drawing/2014/main" id="{885E8333-6972-4E4C-A5F4-2E6399460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1999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4" name="Oval 135">
              <a:extLst>
                <a:ext uri="{FF2B5EF4-FFF2-40B4-BE49-F238E27FC236}">
                  <a16:creationId xmlns:a16="http://schemas.microsoft.com/office/drawing/2014/main" id="{A667E2F1-2065-4AED-8BA7-84CEEEA2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03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5" name="Oval 136">
              <a:extLst>
                <a:ext uri="{FF2B5EF4-FFF2-40B4-BE49-F238E27FC236}">
                  <a16:creationId xmlns:a16="http://schemas.microsoft.com/office/drawing/2014/main" id="{A6E8CA4A-45C5-4D72-9362-E1E213EDA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203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6" name="Oval 137">
              <a:extLst>
                <a:ext uri="{FF2B5EF4-FFF2-40B4-BE49-F238E27FC236}">
                  <a16:creationId xmlns:a16="http://schemas.microsoft.com/office/drawing/2014/main" id="{D94D8B27-5BE8-4DB9-B6DB-F292C953B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07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7" name="Oval 138">
              <a:extLst>
                <a:ext uri="{FF2B5EF4-FFF2-40B4-BE49-F238E27FC236}">
                  <a16:creationId xmlns:a16="http://schemas.microsoft.com/office/drawing/2014/main" id="{202D8995-8549-4703-A6B6-73A2FABBF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07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8" name="Oval 139">
              <a:extLst>
                <a:ext uri="{FF2B5EF4-FFF2-40B4-BE49-F238E27FC236}">
                  <a16:creationId xmlns:a16="http://schemas.microsoft.com/office/drawing/2014/main" id="{8B6AC652-9647-4109-8C91-D1A102EF7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10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19" name="Oval 140">
              <a:extLst>
                <a:ext uri="{FF2B5EF4-FFF2-40B4-BE49-F238E27FC236}">
                  <a16:creationId xmlns:a16="http://schemas.microsoft.com/office/drawing/2014/main" id="{D733641D-EEA5-41AD-B82E-2DBD50287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10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0" name="Oval 141">
              <a:extLst>
                <a:ext uri="{FF2B5EF4-FFF2-40B4-BE49-F238E27FC236}">
                  <a16:creationId xmlns:a16="http://schemas.microsoft.com/office/drawing/2014/main" id="{F06B6EA9-2F84-4F32-9634-6A590E40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14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1" name="Oval 142">
              <a:extLst>
                <a:ext uri="{FF2B5EF4-FFF2-40B4-BE49-F238E27FC236}">
                  <a16:creationId xmlns:a16="http://schemas.microsoft.com/office/drawing/2014/main" id="{635D9207-BF22-42A4-9DEB-33F4DDDC7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14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2" name="Oval 143">
              <a:extLst>
                <a:ext uri="{FF2B5EF4-FFF2-40B4-BE49-F238E27FC236}">
                  <a16:creationId xmlns:a16="http://schemas.microsoft.com/office/drawing/2014/main" id="{10596FA7-4E37-42F0-BF9A-B0DB8F02A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" y="2189"/>
              <a:ext cx="31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3" name="Oval 144">
              <a:extLst>
                <a:ext uri="{FF2B5EF4-FFF2-40B4-BE49-F238E27FC236}">
                  <a16:creationId xmlns:a16="http://schemas.microsoft.com/office/drawing/2014/main" id="{EB86B852-C840-499F-BBA2-4D9FFD1C8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" y="2189"/>
              <a:ext cx="31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4" name="Oval 145">
              <a:extLst>
                <a:ext uri="{FF2B5EF4-FFF2-40B4-BE49-F238E27FC236}">
                  <a16:creationId xmlns:a16="http://schemas.microsoft.com/office/drawing/2014/main" id="{5BF2A282-511D-4699-B0EA-5CB1CE50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223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5" name="Oval 146">
              <a:extLst>
                <a:ext uri="{FF2B5EF4-FFF2-40B4-BE49-F238E27FC236}">
                  <a16:creationId xmlns:a16="http://schemas.microsoft.com/office/drawing/2014/main" id="{FE7D851A-9CE2-4F71-80A8-1DB3854A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223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6" name="Oval 147">
              <a:extLst>
                <a:ext uri="{FF2B5EF4-FFF2-40B4-BE49-F238E27FC236}">
                  <a16:creationId xmlns:a16="http://schemas.microsoft.com/office/drawing/2014/main" id="{8EAC0B95-056E-4876-B6BC-0758640D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2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7" name="Oval 148">
              <a:extLst>
                <a:ext uri="{FF2B5EF4-FFF2-40B4-BE49-F238E27FC236}">
                  <a16:creationId xmlns:a16="http://schemas.microsoft.com/office/drawing/2014/main" id="{25282DF0-DA7E-4752-84AC-620255BAA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2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8" name="Oval 149">
              <a:extLst>
                <a:ext uri="{FF2B5EF4-FFF2-40B4-BE49-F238E27FC236}">
                  <a16:creationId xmlns:a16="http://schemas.microsoft.com/office/drawing/2014/main" id="{8A1B908E-7CCC-422C-8E05-09C3DD47C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319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29" name="Oval 150">
              <a:extLst>
                <a:ext uri="{FF2B5EF4-FFF2-40B4-BE49-F238E27FC236}">
                  <a16:creationId xmlns:a16="http://schemas.microsoft.com/office/drawing/2014/main" id="{671CB148-8CCE-46AD-8A20-C340E2B9C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319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0" name="Oval 151">
              <a:extLst>
                <a:ext uri="{FF2B5EF4-FFF2-40B4-BE49-F238E27FC236}">
                  <a16:creationId xmlns:a16="http://schemas.microsoft.com/office/drawing/2014/main" id="{1C30B1DB-6386-44AB-92FE-B28BA4D24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36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1" name="Oval 152">
              <a:extLst>
                <a:ext uri="{FF2B5EF4-FFF2-40B4-BE49-F238E27FC236}">
                  <a16:creationId xmlns:a16="http://schemas.microsoft.com/office/drawing/2014/main" id="{F4D8AC85-FCE6-4A07-8BB7-35E5F0D0E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36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2" name="Oval 153">
              <a:extLst>
                <a:ext uri="{FF2B5EF4-FFF2-40B4-BE49-F238E27FC236}">
                  <a16:creationId xmlns:a16="http://schemas.microsoft.com/office/drawing/2014/main" id="{3ADFEDAE-FE97-40DC-BAB5-5CBBD554B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40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3" name="Oval 154">
              <a:extLst>
                <a:ext uri="{FF2B5EF4-FFF2-40B4-BE49-F238E27FC236}">
                  <a16:creationId xmlns:a16="http://schemas.microsoft.com/office/drawing/2014/main" id="{86A65A8E-C52C-4CDD-B485-E757698FD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40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4" name="Oval 155">
              <a:extLst>
                <a:ext uri="{FF2B5EF4-FFF2-40B4-BE49-F238E27FC236}">
                  <a16:creationId xmlns:a16="http://schemas.microsoft.com/office/drawing/2014/main" id="{1AB17715-9DE3-4553-9E3F-06E633824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45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5" name="Oval 156">
              <a:extLst>
                <a:ext uri="{FF2B5EF4-FFF2-40B4-BE49-F238E27FC236}">
                  <a16:creationId xmlns:a16="http://schemas.microsoft.com/office/drawing/2014/main" id="{7276A781-B611-4D0B-8107-A00E78D74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45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6" name="Oval 157">
              <a:extLst>
                <a:ext uri="{FF2B5EF4-FFF2-40B4-BE49-F238E27FC236}">
                  <a16:creationId xmlns:a16="http://schemas.microsoft.com/office/drawing/2014/main" id="{CFF9A0D1-AE6C-40F4-8DD0-2B4471F31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49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7" name="Oval 158">
              <a:extLst>
                <a:ext uri="{FF2B5EF4-FFF2-40B4-BE49-F238E27FC236}">
                  <a16:creationId xmlns:a16="http://schemas.microsoft.com/office/drawing/2014/main" id="{A666F9C7-8F04-45F6-86F0-1D5079E62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49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8" name="Oval 159">
              <a:extLst>
                <a:ext uri="{FF2B5EF4-FFF2-40B4-BE49-F238E27FC236}">
                  <a16:creationId xmlns:a16="http://schemas.microsoft.com/office/drawing/2014/main" id="{5B0F8FD7-10E4-4118-BB44-C3B2B9D30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54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39" name="Oval 160">
              <a:extLst>
                <a:ext uri="{FF2B5EF4-FFF2-40B4-BE49-F238E27FC236}">
                  <a16:creationId xmlns:a16="http://schemas.microsoft.com/office/drawing/2014/main" id="{22CA22E2-DF27-4A34-9BC9-BD2C53D09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54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0" name="Oval 161">
              <a:extLst>
                <a:ext uri="{FF2B5EF4-FFF2-40B4-BE49-F238E27FC236}">
                  <a16:creationId xmlns:a16="http://schemas.microsoft.com/office/drawing/2014/main" id="{453654CF-3239-457C-8169-FDB3FE1C7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58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1" name="Oval 162">
              <a:extLst>
                <a:ext uri="{FF2B5EF4-FFF2-40B4-BE49-F238E27FC236}">
                  <a16:creationId xmlns:a16="http://schemas.microsoft.com/office/drawing/2014/main" id="{EAB0A381-AD67-4FF1-9EE1-245BD7680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58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2" name="Oval 163">
              <a:extLst>
                <a:ext uri="{FF2B5EF4-FFF2-40B4-BE49-F238E27FC236}">
                  <a16:creationId xmlns:a16="http://schemas.microsoft.com/office/drawing/2014/main" id="{D206E1B0-4A06-4B55-B3BA-01F82DD0F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6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3" name="Oval 164">
              <a:extLst>
                <a:ext uri="{FF2B5EF4-FFF2-40B4-BE49-F238E27FC236}">
                  <a16:creationId xmlns:a16="http://schemas.microsoft.com/office/drawing/2014/main" id="{E0676E9B-2DA6-4604-807E-4F332C811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6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4" name="Oval 165">
              <a:extLst>
                <a:ext uri="{FF2B5EF4-FFF2-40B4-BE49-F238E27FC236}">
                  <a16:creationId xmlns:a16="http://schemas.microsoft.com/office/drawing/2014/main" id="{D3B9BF06-C9A7-4973-826E-1B6447BA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67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5" name="Oval 166">
              <a:extLst>
                <a:ext uri="{FF2B5EF4-FFF2-40B4-BE49-F238E27FC236}">
                  <a16:creationId xmlns:a16="http://schemas.microsoft.com/office/drawing/2014/main" id="{5CAC93CA-E3A1-4EDE-82CB-17BF9FA12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67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6" name="Oval 167">
              <a:extLst>
                <a:ext uri="{FF2B5EF4-FFF2-40B4-BE49-F238E27FC236}">
                  <a16:creationId xmlns:a16="http://schemas.microsoft.com/office/drawing/2014/main" id="{415E3FF0-431E-4BEA-872C-7BB46EBA6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714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7" name="Oval 168">
              <a:extLst>
                <a:ext uri="{FF2B5EF4-FFF2-40B4-BE49-F238E27FC236}">
                  <a16:creationId xmlns:a16="http://schemas.microsoft.com/office/drawing/2014/main" id="{BA4041DF-AC08-4597-888C-79062B541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714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8" name="Oval 169">
              <a:extLst>
                <a:ext uri="{FF2B5EF4-FFF2-40B4-BE49-F238E27FC236}">
                  <a16:creationId xmlns:a16="http://schemas.microsoft.com/office/drawing/2014/main" id="{86F7A96C-ED92-4DB1-B152-FBF31DDCA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75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49" name="Oval 170">
              <a:extLst>
                <a:ext uri="{FF2B5EF4-FFF2-40B4-BE49-F238E27FC236}">
                  <a16:creationId xmlns:a16="http://schemas.microsoft.com/office/drawing/2014/main" id="{6D0AEDF5-F435-46E5-9369-CFB21747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75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0" name="Oval 171">
              <a:extLst>
                <a:ext uri="{FF2B5EF4-FFF2-40B4-BE49-F238E27FC236}">
                  <a16:creationId xmlns:a16="http://schemas.microsoft.com/office/drawing/2014/main" id="{6B16021E-9B76-4EB8-B4A1-47FBC3F55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80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1" name="Oval 172">
              <a:extLst>
                <a:ext uri="{FF2B5EF4-FFF2-40B4-BE49-F238E27FC236}">
                  <a16:creationId xmlns:a16="http://schemas.microsoft.com/office/drawing/2014/main" id="{1CB37955-729A-4E56-9D5A-62C692FD5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80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2" name="Oval 173">
              <a:extLst>
                <a:ext uri="{FF2B5EF4-FFF2-40B4-BE49-F238E27FC236}">
                  <a16:creationId xmlns:a16="http://schemas.microsoft.com/office/drawing/2014/main" id="{B1FA9249-FFEA-44EF-861B-744F9E0D6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2843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3" name="Oval 174">
              <a:extLst>
                <a:ext uri="{FF2B5EF4-FFF2-40B4-BE49-F238E27FC236}">
                  <a16:creationId xmlns:a16="http://schemas.microsoft.com/office/drawing/2014/main" id="{3E2911E1-EFE2-4C6C-98A8-CBCFC591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2843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4" name="Oval 175">
              <a:extLst>
                <a:ext uri="{FF2B5EF4-FFF2-40B4-BE49-F238E27FC236}">
                  <a16:creationId xmlns:a16="http://schemas.microsoft.com/office/drawing/2014/main" id="{48192B36-1A51-4896-8FA9-27632C18E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8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5" name="Oval 176">
              <a:extLst>
                <a:ext uri="{FF2B5EF4-FFF2-40B4-BE49-F238E27FC236}">
                  <a16:creationId xmlns:a16="http://schemas.microsoft.com/office/drawing/2014/main" id="{8EFD6770-16D7-45B2-A5F1-EAC4416DD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8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6" name="Oval 177">
              <a:extLst>
                <a:ext uri="{FF2B5EF4-FFF2-40B4-BE49-F238E27FC236}">
                  <a16:creationId xmlns:a16="http://schemas.microsoft.com/office/drawing/2014/main" id="{B74299C2-5A71-469F-AC8B-4162927DF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" y="2929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7" name="Oval 178">
              <a:extLst>
                <a:ext uri="{FF2B5EF4-FFF2-40B4-BE49-F238E27FC236}">
                  <a16:creationId xmlns:a16="http://schemas.microsoft.com/office/drawing/2014/main" id="{FF805B09-64D9-4983-8982-00D274B0D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" y="2929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8" name="Oval 179">
              <a:extLst>
                <a:ext uri="{FF2B5EF4-FFF2-40B4-BE49-F238E27FC236}">
                  <a16:creationId xmlns:a16="http://schemas.microsoft.com/office/drawing/2014/main" id="{F697DE08-3D5A-405C-B565-8D4551BAD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97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59" name="Oval 180">
              <a:extLst>
                <a:ext uri="{FF2B5EF4-FFF2-40B4-BE49-F238E27FC236}">
                  <a16:creationId xmlns:a16="http://schemas.microsoft.com/office/drawing/2014/main" id="{C291872A-1FE2-4036-B463-8F757FD1C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97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0" name="Oval 181">
              <a:extLst>
                <a:ext uri="{FF2B5EF4-FFF2-40B4-BE49-F238E27FC236}">
                  <a16:creationId xmlns:a16="http://schemas.microsoft.com/office/drawing/2014/main" id="{436D7DB0-246C-485E-B131-1B7C5726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3014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1" name="Oval 182">
              <a:extLst>
                <a:ext uri="{FF2B5EF4-FFF2-40B4-BE49-F238E27FC236}">
                  <a16:creationId xmlns:a16="http://schemas.microsoft.com/office/drawing/2014/main" id="{A91C93A4-9433-456E-817B-CD9AA0110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3014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2" name="Oval 183">
              <a:extLst>
                <a:ext uri="{FF2B5EF4-FFF2-40B4-BE49-F238E27FC236}">
                  <a16:creationId xmlns:a16="http://schemas.microsoft.com/office/drawing/2014/main" id="{102FCD56-AFC4-4010-B4B9-D81DC103F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05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3" name="Oval 184">
              <a:extLst>
                <a:ext uri="{FF2B5EF4-FFF2-40B4-BE49-F238E27FC236}">
                  <a16:creationId xmlns:a16="http://schemas.microsoft.com/office/drawing/2014/main" id="{3EF71A86-0D17-4011-9C45-29B1596BF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305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4" name="Oval 185">
              <a:extLst>
                <a:ext uri="{FF2B5EF4-FFF2-40B4-BE49-F238E27FC236}">
                  <a16:creationId xmlns:a16="http://schemas.microsoft.com/office/drawing/2014/main" id="{3103B27B-49BD-468E-B458-29A2ADBF8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30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5" name="Oval 186">
              <a:extLst>
                <a:ext uri="{FF2B5EF4-FFF2-40B4-BE49-F238E27FC236}">
                  <a16:creationId xmlns:a16="http://schemas.microsoft.com/office/drawing/2014/main" id="{DB6E18AE-44D3-4AAC-8718-F8B119B5A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30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6" name="Oval 187">
              <a:extLst>
                <a:ext uri="{FF2B5EF4-FFF2-40B4-BE49-F238E27FC236}">
                  <a16:creationId xmlns:a16="http://schemas.microsoft.com/office/drawing/2014/main" id="{ABB80CB6-A5A0-4FFF-838F-945E94444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313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7" name="Oval 188">
              <a:extLst>
                <a:ext uri="{FF2B5EF4-FFF2-40B4-BE49-F238E27FC236}">
                  <a16:creationId xmlns:a16="http://schemas.microsoft.com/office/drawing/2014/main" id="{0D0D7074-3995-4614-8F65-B5A0BD4F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313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8" name="Oval 189">
              <a:extLst>
                <a:ext uri="{FF2B5EF4-FFF2-40B4-BE49-F238E27FC236}">
                  <a16:creationId xmlns:a16="http://schemas.microsoft.com/office/drawing/2014/main" id="{877E3A0C-7583-4049-9DA8-E7A866F2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" y="317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69" name="Oval 190">
              <a:extLst>
                <a:ext uri="{FF2B5EF4-FFF2-40B4-BE49-F238E27FC236}">
                  <a16:creationId xmlns:a16="http://schemas.microsoft.com/office/drawing/2014/main" id="{1C7D07AB-49C1-41E4-BEC6-913F2FAD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" y="317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0" name="Oval 191">
              <a:extLst>
                <a:ext uri="{FF2B5EF4-FFF2-40B4-BE49-F238E27FC236}">
                  <a16:creationId xmlns:a16="http://schemas.microsoft.com/office/drawing/2014/main" id="{CBEFE79B-63CB-4A7A-BE35-6659B0862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32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1" name="Oval 192">
              <a:extLst>
                <a:ext uri="{FF2B5EF4-FFF2-40B4-BE49-F238E27FC236}">
                  <a16:creationId xmlns:a16="http://schemas.microsoft.com/office/drawing/2014/main" id="{D5D3B98E-A2E8-4CA7-9995-0C9A338B8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32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2" name="Oval 193">
              <a:extLst>
                <a:ext uri="{FF2B5EF4-FFF2-40B4-BE49-F238E27FC236}">
                  <a16:creationId xmlns:a16="http://schemas.microsoft.com/office/drawing/2014/main" id="{BF53AD5B-322E-4C22-9659-6BE4F265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325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3" name="Oval 194">
              <a:extLst>
                <a:ext uri="{FF2B5EF4-FFF2-40B4-BE49-F238E27FC236}">
                  <a16:creationId xmlns:a16="http://schemas.microsoft.com/office/drawing/2014/main" id="{FB347736-8A6F-4053-909A-B95AAB91C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325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4" name="Oval 195">
              <a:extLst>
                <a:ext uri="{FF2B5EF4-FFF2-40B4-BE49-F238E27FC236}">
                  <a16:creationId xmlns:a16="http://schemas.microsoft.com/office/drawing/2014/main" id="{4ADF3894-3F1B-4637-A973-B0B0357F7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86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5" name="Oval 196">
              <a:extLst>
                <a:ext uri="{FF2B5EF4-FFF2-40B4-BE49-F238E27FC236}">
                  <a16:creationId xmlns:a16="http://schemas.microsoft.com/office/drawing/2014/main" id="{01A61B19-E66D-454E-A2A2-F6F0711CC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286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6" name="Oval 197">
              <a:extLst>
                <a:ext uri="{FF2B5EF4-FFF2-40B4-BE49-F238E27FC236}">
                  <a16:creationId xmlns:a16="http://schemas.microsoft.com/office/drawing/2014/main" id="{5A1F1216-0D79-4818-8DA9-494FAA0A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332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7" name="Oval 198">
              <a:extLst>
                <a:ext uri="{FF2B5EF4-FFF2-40B4-BE49-F238E27FC236}">
                  <a16:creationId xmlns:a16="http://schemas.microsoft.com/office/drawing/2014/main" id="{822868D5-65DA-42CC-BECC-3E462990C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332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8" name="Oval 199">
              <a:extLst>
                <a:ext uri="{FF2B5EF4-FFF2-40B4-BE49-F238E27FC236}">
                  <a16:creationId xmlns:a16="http://schemas.microsoft.com/office/drawing/2014/main" id="{F8A70185-87C1-4A3F-A48B-02C644E9D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3358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79" name="Oval 200">
              <a:extLst>
                <a:ext uri="{FF2B5EF4-FFF2-40B4-BE49-F238E27FC236}">
                  <a16:creationId xmlns:a16="http://schemas.microsoft.com/office/drawing/2014/main" id="{1F5DB6B1-8342-47E3-84F2-D6F872C41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3358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80" name="Oval 201">
              <a:extLst>
                <a:ext uri="{FF2B5EF4-FFF2-40B4-BE49-F238E27FC236}">
                  <a16:creationId xmlns:a16="http://schemas.microsoft.com/office/drawing/2014/main" id="{C1E850D4-B404-4D53-9745-A91912D89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3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0781" name="Oval 202">
              <a:extLst>
                <a:ext uri="{FF2B5EF4-FFF2-40B4-BE49-F238E27FC236}">
                  <a16:creationId xmlns:a16="http://schemas.microsoft.com/office/drawing/2014/main" id="{4D615237-C065-404C-BFC1-3131B8E5F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3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7890" name="Group 203">
            <a:extLst>
              <a:ext uri="{FF2B5EF4-FFF2-40B4-BE49-F238E27FC236}">
                <a16:creationId xmlns:a16="http://schemas.microsoft.com/office/drawing/2014/main" id="{524F75E1-897E-4794-9077-4D01E8112B1B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1887538"/>
            <a:ext cx="4970463" cy="4637087"/>
            <a:chOff x="1491" y="1488"/>
            <a:chExt cx="2337" cy="2180"/>
          </a:xfrm>
        </p:grpSpPr>
        <p:sp>
          <p:nvSpPr>
            <p:cNvPr id="60382" name="Oval 204">
              <a:extLst>
                <a:ext uri="{FF2B5EF4-FFF2-40B4-BE49-F238E27FC236}">
                  <a16:creationId xmlns:a16="http://schemas.microsoft.com/office/drawing/2014/main" id="{94B46F8E-8395-44B7-8352-9DB17F36A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4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3" name="Oval 205">
              <a:extLst>
                <a:ext uri="{FF2B5EF4-FFF2-40B4-BE49-F238E27FC236}">
                  <a16:creationId xmlns:a16="http://schemas.microsoft.com/office/drawing/2014/main" id="{7E1AFCFB-5A87-448C-9D95-E7128EF61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34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4" name="Oval 206">
              <a:extLst>
                <a:ext uri="{FF2B5EF4-FFF2-40B4-BE49-F238E27FC236}">
                  <a16:creationId xmlns:a16="http://schemas.microsoft.com/office/drawing/2014/main" id="{AC28ABB5-EA2E-448D-8CC8-9471695E4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460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5" name="Oval 207">
              <a:extLst>
                <a:ext uri="{FF2B5EF4-FFF2-40B4-BE49-F238E27FC236}">
                  <a16:creationId xmlns:a16="http://schemas.microsoft.com/office/drawing/2014/main" id="{C816E20F-1AEE-4C48-960C-FCD657ECB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460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6" name="Oval 208">
              <a:extLst>
                <a:ext uri="{FF2B5EF4-FFF2-40B4-BE49-F238E27FC236}">
                  <a16:creationId xmlns:a16="http://schemas.microsoft.com/office/drawing/2014/main" id="{AE751CB1-B457-44B9-BD8A-2B1FB2DF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349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7" name="Oval 209">
              <a:extLst>
                <a:ext uri="{FF2B5EF4-FFF2-40B4-BE49-F238E27FC236}">
                  <a16:creationId xmlns:a16="http://schemas.microsoft.com/office/drawing/2014/main" id="{C6671EF2-D037-4AFB-AEE4-70C777409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349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8" name="Oval 210">
              <a:extLst>
                <a:ext uri="{FF2B5EF4-FFF2-40B4-BE49-F238E27FC236}">
                  <a16:creationId xmlns:a16="http://schemas.microsoft.com/office/drawing/2014/main" id="{3B757E8A-6381-40BE-A8F7-48CF3B7B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351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9" name="Oval 211">
              <a:extLst>
                <a:ext uri="{FF2B5EF4-FFF2-40B4-BE49-F238E27FC236}">
                  <a16:creationId xmlns:a16="http://schemas.microsoft.com/office/drawing/2014/main" id="{DD5A149B-61BD-4B61-8F37-37329D7AC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351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0" name="Oval 212">
              <a:extLst>
                <a:ext uri="{FF2B5EF4-FFF2-40B4-BE49-F238E27FC236}">
                  <a16:creationId xmlns:a16="http://schemas.microsoft.com/office/drawing/2014/main" id="{0CAC48C6-DEA1-47BD-A7CE-AD888D5A1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54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1" name="Oval 213">
              <a:extLst>
                <a:ext uri="{FF2B5EF4-FFF2-40B4-BE49-F238E27FC236}">
                  <a16:creationId xmlns:a16="http://schemas.microsoft.com/office/drawing/2014/main" id="{B291B76D-5F06-455D-959E-A6FD569A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54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2" name="Oval 214">
              <a:extLst>
                <a:ext uri="{FF2B5EF4-FFF2-40B4-BE49-F238E27FC236}">
                  <a16:creationId xmlns:a16="http://schemas.microsoft.com/office/drawing/2014/main" id="{7BD75B55-B7AE-4AAE-ADD0-B43685BB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35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3" name="Oval 215">
              <a:extLst>
                <a:ext uri="{FF2B5EF4-FFF2-40B4-BE49-F238E27FC236}">
                  <a16:creationId xmlns:a16="http://schemas.microsoft.com/office/drawing/2014/main" id="{6C828C5B-6252-4A84-88FF-16CC0023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35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4" name="Oval 216">
              <a:extLst>
                <a:ext uri="{FF2B5EF4-FFF2-40B4-BE49-F238E27FC236}">
                  <a16:creationId xmlns:a16="http://schemas.microsoft.com/office/drawing/2014/main" id="{692DED10-4434-43AA-B9C1-3EED11FE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358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5" name="Oval 217">
              <a:extLst>
                <a:ext uri="{FF2B5EF4-FFF2-40B4-BE49-F238E27FC236}">
                  <a16:creationId xmlns:a16="http://schemas.microsoft.com/office/drawing/2014/main" id="{F04FCF15-27AA-465F-BA93-EDCE9CEFB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358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6" name="Oval 218">
              <a:extLst>
                <a:ext uri="{FF2B5EF4-FFF2-40B4-BE49-F238E27FC236}">
                  <a16:creationId xmlns:a16="http://schemas.microsoft.com/office/drawing/2014/main" id="{5015E41E-E309-48E0-A8C7-AEF59607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360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7" name="Oval 219">
              <a:extLst>
                <a:ext uri="{FF2B5EF4-FFF2-40B4-BE49-F238E27FC236}">
                  <a16:creationId xmlns:a16="http://schemas.microsoft.com/office/drawing/2014/main" id="{15E17C3A-738D-43F7-94F5-B7FE735CA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" y="360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8" name="Oval 220">
              <a:extLst>
                <a:ext uri="{FF2B5EF4-FFF2-40B4-BE49-F238E27FC236}">
                  <a16:creationId xmlns:a16="http://schemas.microsoft.com/office/drawing/2014/main" id="{59540821-8F4C-46DF-A03A-4AED57046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61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99" name="Oval 221">
              <a:extLst>
                <a:ext uri="{FF2B5EF4-FFF2-40B4-BE49-F238E27FC236}">
                  <a16:creationId xmlns:a16="http://schemas.microsoft.com/office/drawing/2014/main" id="{E9CE542A-EF40-4A87-825C-20574157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361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0" name="Oval 222">
              <a:extLst>
                <a:ext uri="{FF2B5EF4-FFF2-40B4-BE49-F238E27FC236}">
                  <a16:creationId xmlns:a16="http://schemas.microsoft.com/office/drawing/2014/main" id="{6F145E58-266A-494A-BE1C-8314E6AF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362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1" name="Oval 223">
              <a:extLst>
                <a:ext uri="{FF2B5EF4-FFF2-40B4-BE49-F238E27FC236}">
                  <a16:creationId xmlns:a16="http://schemas.microsoft.com/office/drawing/2014/main" id="{1CD100C6-75D9-413C-8C21-352B1D004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362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2" name="Oval 224">
              <a:extLst>
                <a:ext uri="{FF2B5EF4-FFF2-40B4-BE49-F238E27FC236}">
                  <a16:creationId xmlns:a16="http://schemas.microsoft.com/office/drawing/2014/main" id="{C3EB8895-D94A-40C2-B0A5-2F6D662A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3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3" name="Oval 225">
              <a:extLst>
                <a:ext uri="{FF2B5EF4-FFF2-40B4-BE49-F238E27FC236}">
                  <a16:creationId xmlns:a16="http://schemas.microsoft.com/office/drawing/2014/main" id="{DCD4FE48-3D07-468F-9ACE-097C85D2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363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4" name="Oval 226">
              <a:extLst>
                <a:ext uri="{FF2B5EF4-FFF2-40B4-BE49-F238E27FC236}">
                  <a16:creationId xmlns:a16="http://schemas.microsoft.com/office/drawing/2014/main" id="{3B77E5BB-09BD-447E-BD69-D91AE5BB3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363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5" name="Oval 227">
              <a:extLst>
                <a:ext uri="{FF2B5EF4-FFF2-40B4-BE49-F238E27FC236}">
                  <a16:creationId xmlns:a16="http://schemas.microsoft.com/office/drawing/2014/main" id="{41534E34-F7EA-4F4F-B229-3E1808FFD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363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6" name="Oval 228">
              <a:extLst>
                <a:ext uri="{FF2B5EF4-FFF2-40B4-BE49-F238E27FC236}">
                  <a16:creationId xmlns:a16="http://schemas.microsoft.com/office/drawing/2014/main" id="{91276335-2107-464A-8FAA-56799C708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363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7" name="Oval 229">
              <a:extLst>
                <a:ext uri="{FF2B5EF4-FFF2-40B4-BE49-F238E27FC236}">
                  <a16:creationId xmlns:a16="http://schemas.microsoft.com/office/drawing/2014/main" id="{2CCBC7DC-689E-4CED-9782-BD7834BE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363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8" name="Oval 230">
              <a:extLst>
                <a:ext uri="{FF2B5EF4-FFF2-40B4-BE49-F238E27FC236}">
                  <a16:creationId xmlns:a16="http://schemas.microsoft.com/office/drawing/2014/main" id="{9A59B6AB-0456-4309-A6D9-6341F5381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363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09" name="Oval 231">
              <a:extLst>
                <a:ext uri="{FF2B5EF4-FFF2-40B4-BE49-F238E27FC236}">
                  <a16:creationId xmlns:a16="http://schemas.microsoft.com/office/drawing/2014/main" id="{3B438DF0-9BB3-4FE7-BFDD-91F48A233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363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0" name="Oval 232">
              <a:extLst>
                <a:ext uri="{FF2B5EF4-FFF2-40B4-BE49-F238E27FC236}">
                  <a16:creationId xmlns:a16="http://schemas.microsoft.com/office/drawing/2014/main" id="{85934D49-750D-4D9B-80FD-1B29FC04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62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1" name="Oval 233">
              <a:extLst>
                <a:ext uri="{FF2B5EF4-FFF2-40B4-BE49-F238E27FC236}">
                  <a16:creationId xmlns:a16="http://schemas.microsoft.com/office/drawing/2014/main" id="{5C928A39-9897-4FF9-B9B4-4764D508C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362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2" name="Oval 234">
              <a:extLst>
                <a:ext uri="{FF2B5EF4-FFF2-40B4-BE49-F238E27FC236}">
                  <a16:creationId xmlns:a16="http://schemas.microsoft.com/office/drawing/2014/main" id="{134BFFE4-1690-49E0-9541-86B6D8D1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362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3" name="Oval 235">
              <a:extLst>
                <a:ext uri="{FF2B5EF4-FFF2-40B4-BE49-F238E27FC236}">
                  <a16:creationId xmlns:a16="http://schemas.microsoft.com/office/drawing/2014/main" id="{8D5EE969-98AD-41CE-B25C-ADD033F8B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362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4" name="Oval 236">
              <a:extLst>
                <a:ext uri="{FF2B5EF4-FFF2-40B4-BE49-F238E27FC236}">
                  <a16:creationId xmlns:a16="http://schemas.microsoft.com/office/drawing/2014/main" id="{7450411A-E287-4686-B626-C12B43EFA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6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5" name="Oval 237">
              <a:extLst>
                <a:ext uri="{FF2B5EF4-FFF2-40B4-BE49-F238E27FC236}">
                  <a16:creationId xmlns:a16="http://schemas.microsoft.com/office/drawing/2014/main" id="{5102CAE3-AF8E-4780-8678-5D919C5CB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36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6" name="Oval 238">
              <a:extLst>
                <a:ext uri="{FF2B5EF4-FFF2-40B4-BE49-F238E27FC236}">
                  <a16:creationId xmlns:a16="http://schemas.microsoft.com/office/drawing/2014/main" id="{AEE55941-E569-4454-83CB-4DE97FDB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3593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7" name="Oval 239">
              <a:extLst>
                <a:ext uri="{FF2B5EF4-FFF2-40B4-BE49-F238E27FC236}">
                  <a16:creationId xmlns:a16="http://schemas.microsoft.com/office/drawing/2014/main" id="{1362BADE-3060-4729-85FE-3D31AA86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3593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8" name="Oval 240">
              <a:extLst>
                <a:ext uri="{FF2B5EF4-FFF2-40B4-BE49-F238E27FC236}">
                  <a16:creationId xmlns:a16="http://schemas.microsoft.com/office/drawing/2014/main" id="{F5799AD0-D731-436D-8D0E-956AAA76A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358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19" name="Oval 241">
              <a:extLst>
                <a:ext uri="{FF2B5EF4-FFF2-40B4-BE49-F238E27FC236}">
                  <a16:creationId xmlns:a16="http://schemas.microsoft.com/office/drawing/2014/main" id="{24EAA834-1705-43F1-AD8D-F9CAE4BA6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358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0" name="Oval 242">
              <a:extLst>
                <a:ext uri="{FF2B5EF4-FFF2-40B4-BE49-F238E27FC236}">
                  <a16:creationId xmlns:a16="http://schemas.microsoft.com/office/drawing/2014/main" id="{2B8F7763-684D-41AA-A4BB-D5C5D7099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3565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1" name="Oval 243">
              <a:extLst>
                <a:ext uri="{FF2B5EF4-FFF2-40B4-BE49-F238E27FC236}">
                  <a16:creationId xmlns:a16="http://schemas.microsoft.com/office/drawing/2014/main" id="{A9CE957D-A2CC-401F-BFEF-9901FFCE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3565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2" name="Oval 244">
              <a:extLst>
                <a:ext uri="{FF2B5EF4-FFF2-40B4-BE49-F238E27FC236}">
                  <a16:creationId xmlns:a16="http://schemas.microsoft.com/office/drawing/2014/main" id="{6273C33F-7AA3-415D-BB27-DB3860A73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54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3" name="Oval 245">
              <a:extLst>
                <a:ext uri="{FF2B5EF4-FFF2-40B4-BE49-F238E27FC236}">
                  <a16:creationId xmlns:a16="http://schemas.microsoft.com/office/drawing/2014/main" id="{B56DDEB8-46C9-43D3-AE50-8E795AC37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54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4" name="Oval 246">
              <a:extLst>
                <a:ext uri="{FF2B5EF4-FFF2-40B4-BE49-F238E27FC236}">
                  <a16:creationId xmlns:a16="http://schemas.microsoft.com/office/drawing/2014/main" id="{EE252460-28EF-4709-B537-8534BBFBA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352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5" name="Oval 247">
              <a:extLst>
                <a:ext uri="{FF2B5EF4-FFF2-40B4-BE49-F238E27FC236}">
                  <a16:creationId xmlns:a16="http://schemas.microsoft.com/office/drawing/2014/main" id="{5C017134-1994-40CA-B4AC-DC2C0395C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352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6" name="Oval 248">
              <a:extLst>
                <a:ext uri="{FF2B5EF4-FFF2-40B4-BE49-F238E27FC236}">
                  <a16:creationId xmlns:a16="http://schemas.microsoft.com/office/drawing/2014/main" id="{8F3CF0A5-26DE-4AD1-B5E4-3347402D1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351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7" name="Oval 249">
              <a:extLst>
                <a:ext uri="{FF2B5EF4-FFF2-40B4-BE49-F238E27FC236}">
                  <a16:creationId xmlns:a16="http://schemas.microsoft.com/office/drawing/2014/main" id="{FB4FD112-406E-4BA8-BABE-B7AD6A16A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351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8" name="Oval 250">
              <a:extLst>
                <a:ext uri="{FF2B5EF4-FFF2-40B4-BE49-F238E27FC236}">
                  <a16:creationId xmlns:a16="http://schemas.microsoft.com/office/drawing/2014/main" id="{B23303E8-8B6E-476A-A39C-8160F6746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49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29" name="Oval 251">
              <a:extLst>
                <a:ext uri="{FF2B5EF4-FFF2-40B4-BE49-F238E27FC236}">
                  <a16:creationId xmlns:a16="http://schemas.microsoft.com/office/drawing/2014/main" id="{F07A6636-EF60-482B-9333-4FAA6DFDC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49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0" name="Oval 252">
              <a:extLst>
                <a:ext uri="{FF2B5EF4-FFF2-40B4-BE49-F238E27FC236}">
                  <a16:creationId xmlns:a16="http://schemas.microsoft.com/office/drawing/2014/main" id="{170B2ACD-3D60-4875-8984-37C0E0211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348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1" name="Oval 253">
              <a:extLst>
                <a:ext uri="{FF2B5EF4-FFF2-40B4-BE49-F238E27FC236}">
                  <a16:creationId xmlns:a16="http://schemas.microsoft.com/office/drawing/2014/main" id="{37F7F709-047A-4B74-A397-733964CB1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348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2" name="Oval 254">
              <a:extLst>
                <a:ext uri="{FF2B5EF4-FFF2-40B4-BE49-F238E27FC236}">
                  <a16:creationId xmlns:a16="http://schemas.microsoft.com/office/drawing/2014/main" id="{AB20F283-BCD9-487F-B500-F8AAE7BC9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3473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3" name="Oval 255">
              <a:extLst>
                <a:ext uri="{FF2B5EF4-FFF2-40B4-BE49-F238E27FC236}">
                  <a16:creationId xmlns:a16="http://schemas.microsoft.com/office/drawing/2014/main" id="{7597AE4B-70E4-4AE0-A3F6-D127C754A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3473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4" name="Oval 256">
              <a:extLst>
                <a:ext uri="{FF2B5EF4-FFF2-40B4-BE49-F238E27FC236}">
                  <a16:creationId xmlns:a16="http://schemas.microsoft.com/office/drawing/2014/main" id="{546A0015-B75D-480D-A90F-455D02E0B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346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5" name="Oval 257">
              <a:extLst>
                <a:ext uri="{FF2B5EF4-FFF2-40B4-BE49-F238E27FC236}">
                  <a16:creationId xmlns:a16="http://schemas.microsoft.com/office/drawing/2014/main" id="{61E9919A-44A5-409D-A26D-86ED516D1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346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6" name="Oval 258">
              <a:extLst>
                <a:ext uri="{FF2B5EF4-FFF2-40B4-BE49-F238E27FC236}">
                  <a16:creationId xmlns:a16="http://schemas.microsoft.com/office/drawing/2014/main" id="{60E0ACF8-5C5E-4D34-AD83-FD470872B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3456"/>
              <a:ext cx="35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7" name="Oval 259">
              <a:extLst>
                <a:ext uri="{FF2B5EF4-FFF2-40B4-BE49-F238E27FC236}">
                  <a16:creationId xmlns:a16="http://schemas.microsoft.com/office/drawing/2014/main" id="{E5CCA5B0-AAF5-4430-B358-185631FB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3456"/>
              <a:ext cx="35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8" name="Oval 260">
              <a:extLst>
                <a:ext uri="{FF2B5EF4-FFF2-40B4-BE49-F238E27FC236}">
                  <a16:creationId xmlns:a16="http://schemas.microsoft.com/office/drawing/2014/main" id="{010D7AF5-CEF3-4E8B-8E71-BC57CE8D6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344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39" name="Oval 261">
              <a:extLst>
                <a:ext uri="{FF2B5EF4-FFF2-40B4-BE49-F238E27FC236}">
                  <a16:creationId xmlns:a16="http://schemas.microsoft.com/office/drawing/2014/main" id="{528AED47-C3ED-4F6F-8851-A8AF2806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344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0" name="Oval 262">
              <a:extLst>
                <a:ext uri="{FF2B5EF4-FFF2-40B4-BE49-F238E27FC236}">
                  <a16:creationId xmlns:a16="http://schemas.microsoft.com/office/drawing/2014/main" id="{B006B7FD-A05A-463B-BB37-25F9EE00F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343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1" name="Oval 263">
              <a:extLst>
                <a:ext uri="{FF2B5EF4-FFF2-40B4-BE49-F238E27FC236}">
                  <a16:creationId xmlns:a16="http://schemas.microsoft.com/office/drawing/2014/main" id="{487994C9-B0B9-4E56-86DE-9271D618C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343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2" name="Oval 264">
              <a:extLst>
                <a:ext uri="{FF2B5EF4-FFF2-40B4-BE49-F238E27FC236}">
                  <a16:creationId xmlns:a16="http://schemas.microsoft.com/office/drawing/2014/main" id="{1EFC61D4-67B3-4E84-94FD-1E10554F8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343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3" name="Oval 265">
              <a:extLst>
                <a:ext uri="{FF2B5EF4-FFF2-40B4-BE49-F238E27FC236}">
                  <a16:creationId xmlns:a16="http://schemas.microsoft.com/office/drawing/2014/main" id="{A851F65A-D2B0-4E7F-A47B-1B0ABEFB5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343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4" name="Oval 266">
              <a:extLst>
                <a:ext uri="{FF2B5EF4-FFF2-40B4-BE49-F238E27FC236}">
                  <a16:creationId xmlns:a16="http://schemas.microsoft.com/office/drawing/2014/main" id="{7C1CD98E-2024-4238-BFA5-C49A4D42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" y="343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5" name="Oval 267">
              <a:extLst>
                <a:ext uri="{FF2B5EF4-FFF2-40B4-BE49-F238E27FC236}">
                  <a16:creationId xmlns:a16="http://schemas.microsoft.com/office/drawing/2014/main" id="{762C5B65-EEF4-468D-A2E1-DE4077425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" y="343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6" name="Oval 268">
              <a:extLst>
                <a:ext uri="{FF2B5EF4-FFF2-40B4-BE49-F238E27FC236}">
                  <a16:creationId xmlns:a16="http://schemas.microsoft.com/office/drawing/2014/main" id="{C89F5F51-BE04-4F29-99FB-2A063FBD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34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7" name="Oval 269">
              <a:extLst>
                <a:ext uri="{FF2B5EF4-FFF2-40B4-BE49-F238E27FC236}">
                  <a16:creationId xmlns:a16="http://schemas.microsoft.com/office/drawing/2014/main" id="{5830EF82-189B-4113-A6AF-8A035F956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34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8" name="Oval 270">
              <a:extLst>
                <a:ext uri="{FF2B5EF4-FFF2-40B4-BE49-F238E27FC236}">
                  <a16:creationId xmlns:a16="http://schemas.microsoft.com/office/drawing/2014/main" id="{430CAE0B-017A-4810-8439-3AA5D1041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2" y="342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49" name="Oval 271">
              <a:extLst>
                <a:ext uri="{FF2B5EF4-FFF2-40B4-BE49-F238E27FC236}">
                  <a16:creationId xmlns:a16="http://schemas.microsoft.com/office/drawing/2014/main" id="{F87631A5-D3AD-4130-9830-11CD64025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2" y="342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0" name="Oval 272">
              <a:extLst>
                <a:ext uri="{FF2B5EF4-FFF2-40B4-BE49-F238E27FC236}">
                  <a16:creationId xmlns:a16="http://schemas.microsoft.com/office/drawing/2014/main" id="{6429EC47-70E8-4E48-A5D0-5AB7E0D9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342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1" name="Oval 273">
              <a:extLst>
                <a:ext uri="{FF2B5EF4-FFF2-40B4-BE49-F238E27FC236}">
                  <a16:creationId xmlns:a16="http://schemas.microsoft.com/office/drawing/2014/main" id="{F9AD2A78-299B-4DF7-A937-FFDFD880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342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2" name="Oval 274">
              <a:extLst>
                <a:ext uri="{FF2B5EF4-FFF2-40B4-BE49-F238E27FC236}">
                  <a16:creationId xmlns:a16="http://schemas.microsoft.com/office/drawing/2014/main" id="{586DF012-0E3E-48FB-9488-50F8DE40A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341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3" name="Oval 275">
              <a:extLst>
                <a:ext uri="{FF2B5EF4-FFF2-40B4-BE49-F238E27FC236}">
                  <a16:creationId xmlns:a16="http://schemas.microsoft.com/office/drawing/2014/main" id="{97D29995-0CB0-4D9C-94EC-2AF5C8C30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341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4" name="Oval 276">
              <a:extLst>
                <a:ext uri="{FF2B5EF4-FFF2-40B4-BE49-F238E27FC236}">
                  <a16:creationId xmlns:a16="http://schemas.microsoft.com/office/drawing/2014/main" id="{321AA89D-A466-4271-80FA-1F2253803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41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5" name="Oval 277">
              <a:extLst>
                <a:ext uri="{FF2B5EF4-FFF2-40B4-BE49-F238E27FC236}">
                  <a16:creationId xmlns:a16="http://schemas.microsoft.com/office/drawing/2014/main" id="{98F43C76-D824-41AB-BA21-26D488A1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41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6" name="Oval 278">
              <a:extLst>
                <a:ext uri="{FF2B5EF4-FFF2-40B4-BE49-F238E27FC236}">
                  <a16:creationId xmlns:a16="http://schemas.microsoft.com/office/drawing/2014/main" id="{CCC9F779-F1BB-4C15-B15F-4322F28E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3409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7" name="Oval 279">
              <a:extLst>
                <a:ext uri="{FF2B5EF4-FFF2-40B4-BE49-F238E27FC236}">
                  <a16:creationId xmlns:a16="http://schemas.microsoft.com/office/drawing/2014/main" id="{5546409E-2E6F-4AFB-A2AA-3D6E668F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3409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8" name="Oval 280">
              <a:extLst>
                <a:ext uri="{FF2B5EF4-FFF2-40B4-BE49-F238E27FC236}">
                  <a16:creationId xmlns:a16="http://schemas.microsoft.com/office/drawing/2014/main" id="{E110CFFD-96D1-493E-A396-3BF6B8F0F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340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59" name="Oval 281">
              <a:extLst>
                <a:ext uri="{FF2B5EF4-FFF2-40B4-BE49-F238E27FC236}">
                  <a16:creationId xmlns:a16="http://schemas.microsoft.com/office/drawing/2014/main" id="{9B60B6A6-8B9E-4F58-81DF-4D9679D30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8" y="340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0" name="Oval 282">
              <a:extLst>
                <a:ext uri="{FF2B5EF4-FFF2-40B4-BE49-F238E27FC236}">
                  <a16:creationId xmlns:a16="http://schemas.microsoft.com/office/drawing/2014/main" id="{53674692-167F-4E66-BC76-AE1B95477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402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1" name="Oval 283">
              <a:extLst>
                <a:ext uri="{FF2B5EF4-FFF2-40B4-BE49-F238E27FC236}">
                  <a16:creationId xmlns:a16="http://schemas.microsoft.com/office/drawing/2014/main" id="{42817D14-7867-437B-A113-B9DB9B12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3402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2" name="Oval 284">
              <a:extLst>
                <a:ext uri="{FF2B5EF4-FFF2-40B4-BE49-F238E27FC236}">
                  <a16:creationId xmlns:a16="http://schemas.microsoft.com/office/drawing/2014/main" id="{846C17EF-85E7-47CD-AC0A-9AACD9C31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3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3" name="Oval 285">
              <a:extLst>
                <a:ext uri="{FF2B5EF4-FFF2-40B4-BE49-F238E27FC236}">
                  <a16:creationId xmlns:a16="http://schemas.microsoft.com/office/drawing/2014/main" id="{78B077DD-C355-49E5-89CB-2009E5015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3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4" name="Oval 286">
              <a:extLst>
                <a:ext uri="{FF2B5EF4-FFF2-40B4-BE49-F238E27FC236}">
                  <a16:creationId xmlns:a16="http://schemas.microsoft.com/office/drawing/2014/main" id="{B6BC8D5F-9525-4319-B29B-3FB4FE25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339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5" name="Oval 287">
              <a:extLst>
                <a:ext uri="{FF2B5EF4-FFF2-40B4-BE49-F238E27FC236}">
                  <a16:creationId xmlns:a16="http://schemas.microsoft.com/office/drawing/2014/main" id="{B776B23A-EA10-48DE-B80A-7CEBC9E6E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339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6" name="Oval 288">
              <a:extLst>
                <a:ext uri="{FF2B5EF4-FFF2-40B4-BE49-F238E27FC236}">
                  <a16:creationId xmlns:a16="http://schemas.microsoft.com/office/drawing/2014/main" id="{5661B8C9-2C53-4015-936C-3B6C3A577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385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7" name="Oval 289">
              <a:extLst>
                <a:ext uri="{FF2B5EF4-FFF2-40B4-BE49-F238E27FC236}">
                  <a16:creationId xmlns:a16="http://schemas.microsoft.com/office/drawing/2014/main" id="{C48D6220-FEF8-48F1-BBAE-8AA4E2A7F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385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8" name="Oval 290">
              <a:extLst>
                <a:ext uri="{FF2B5EF4-FFF2-40B4-BE49-F238E27FC236}">
                  <a16:creationId xmlns:a16="http://schemas.microsoft.com/office/drawing/2014/main" id="{430F601A-2311-4B78-BEAE-90427E124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338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69" name="Oval 291">
              <a:extLst>
                <a:ext uri="{FF2B5EF4-FFF2-40B4-BE49-F238E27FC236}">
                  <a16:creationId xmlns:a16="http://schemas.microsoft.com/office/drawing/2014/main" id="{1C4AB60B-6630-49A4-AA2C-C63F8B909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338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0" name="Oval 292">
              <a:extLst>
                <a:ext uri="{FF2B5EF4-FFF2-40B4-BE49-F238E27FC236}">
                  <a16:creationId xmlns:a16="http://schemas.microsoft.com/office/drawing/2014/main" id="{26388CC9-1890-44C0-9D6D-3931FCB39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3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1" name="Oval 293">
              <a:extLst>
                <a:ext uri="{FF2B5EF4-FFF2-40B4-BE49-F238E27FC236}">
                  <a16:creationId xmlns:a16="http://schemas.microsoft.com/office/drawing/2014/main" id="{68F4B9C8-1BB3-49AA-9EC3-CCFB2198A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3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2" name="Oval 294">
              <a:extLst>
                <a:ext uri="{FF2B5EF4-FFF2-40B4-BE49-F238E27FC236}">
                  <a16:creationId xmlns:a16="http://schemas.microsoft.com/office/drawing/2014/main" id="{19332A2B-9765-44B6-AB63-34B4C5435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335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3" name="Oval 295">
              <a:extLst>
                <a:ext uri="{FF2B5EF4-FFF2-40B4-BE49-F238E27FC236}">
                  <a16:creationId xmlns:a16="http://schemas.microsoft.com/office/drawing/2014/main" id="{04FAA3C6-EEB7-48D3-8BAE-D54B7172B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" y="335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4" name="Oval 296">
              <a:extLst>
                <a:ext uri="{FF2B5EF4-FFF2-40B4-BE49-F238E27FC236}">
                  <a16:creationId xmlns:a16="http://schemas.microsoft.com/office/drawing/2014/main" id="{31CEC902-C27C-4656-8FC9-1F722CFE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347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5" name="Oval 297">
              <a:extLst>
                <a:ext uri="{FF2B5EF4-FFF2-40B4-BE49-F238E27FC236}">
                  <a16:creationId xmlns:a16="http://schemas.microsoft.com/office/drawing/2014/main" id="{A462E28E-573A-40B5-BB2B-B1F5AB3CE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347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6" name="Oval 298">
              <a:extLst>
                <a:ext uri="{FF2B5EF4-FFF2-40B4-BE49-F238E27FC236}">
                  <a16:creationId xmlns:a16="http://schemas.microsoft.com/office/drawing/2014/main" id="{8A6CDED3-B35E-454E-99A9-4964E3A3B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333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7" name="Oval 299">
              <a:extLst>
                <a:ext uri="{FF2B5EF4-FFF2-40B4-BE49-F238E27FC236}">
                  <a16:creationId xmlns:a16="http://schemas.microsoft.com/office/drawing/2014/main" id="{FE60E11A-F4EF-4530-817E-E5B1271F1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333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8" name="Oval 300">
              <a:extLst>
                <a:ext uri="{FF2B5EF4-FFF2-40B4-BE49-F238E27FC236}">
                  <a16:creationId xmlns:a16="http://schemas.microsoft.com/office/drawing/2014/main" id="{D2ABAC6C-CA70-45E2-9F84-61106998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" y="331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79" name="Oval 301">
              <a:extLst>
                <a:ext uri="{FF2B5EF4-FFF2-40B4-BE49-F238E27FC236}">
                  <a16:creationId xmlns:a16="http://schemas.microsoft.com/office/drawing/2014/main" id="{53C0CED9-5CE1-4BA1-800F-FF740DED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" y="331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0" name="Oval 302">
              <a:extLst>
                <a:ext uri="{FF2B5EF4-FFF2-40B4-BE49-F238E27FC236}">
                  <a16:creationId xmlns:a16="http://schemas.microsoft.com/office/drawing/2014/main" id="{763E5115-68C5-4F1B-9E56-35FDFE996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29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1" name="Oval 303">
              <a:extLst>
                <a:ext uri="{FF2B5EF4-FFF2-40B4-BE49-F238E27FC236}">
                  <a16:creationId xmlns:a16="http://schemas.microsoft.com/office/drawing/2014/main" id="{2A512A69-956D-4252-A7A6-C32730E3C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329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2" name="Oval 304">
              <a:extLst>
                <a:ext uri="{FF2B5EF4-FFF2-40B4-BE49-F238E27FC236}">
                  <a16:creationId xmlns:a16="http://schemas.microsoft.com/office/drawing/2014/main" id="{E6D7116B-C695-4676-8097-9F986F7CE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326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3" name="Oval 305">
              <a:extLst>
                <a:ext uri="{FF2B5EF4-FFF2-40B4-BE49-F238E27FC236}">
                  <a16:creationId xmlns:a16="http://schemas.microsoft.com/office/drawing/2014/main" id="{85358199-64A6-48A5-8A4D-82A93C19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326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4" name="Oval 306">
              <a:extLst>
                <a:ext uri="{FF2B5EF4-FFF2-40B4-BE49-F238E27FC236}">
                  <a16:creationId xmlns:a16="http://schemas.microsoft.com/office/drawing/2014/main" id="{9BF0E117-CABF-4C13-AAE4-37F032AC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324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5" name="Oval 307">
              <a:extLst>
                <a:ext uri="{FF2B5EF4-FFF2-40B4-BE49-F238E27FC236}">
                  <a16:creationId xmlns:a16="http://schemas.microsoft.com/office/drawing/2014/main" id="{51C7139F-7B77-4FE6-9A4B-756ACD91F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324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6" name="Oval 308">
              <a:extLst>
                <a:ext uri="{FF2B5EF4-FFF2-40B4-BE49-F238E27FC236}">
                  <a16:creationId xmlns:a16="http://schemas.microsoft.com/office/drawing/2014/main" id="{9A6A5534-A4C1-4440-87DE-C18D497A4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321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7" name="Oval 309">
              <a:extLst>
                <a:ext uri="{FF2B5EF4-FFF2-40B4-BE49-F238E27FC236}">
                  <a16:creationId xmlns:a16="http://schemas.microsoft.com/office/drawing/2014/main" id="{7DA6F03D-6166-40C9-9DD2-F35A008E2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321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8" name="Oval 310">
              <a:extLst>
                <a:ext uri="{FF2B5EF4-FFF2-40B4-BE49-F238E27FC236}">
                  <a16:creationId xmlns:a16="http://schemas.microsoft.com/office/drawing/2014/main" id="{41261363-DDB4-494A-AE78-6DE09045B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318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89" name="Oval 311">
              <a:extLst>
                <a:ext uri="{FF2B5EF4-FFF2-40B4-BE49-F238E27FC236}">
                  <a16:creationId xmlns:a16="http://schemas.microsoft.com/office/drawing/2014/main" id="{728062E4-99EC-4919-8F1F-1C55D3A96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318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0" name="Oval 312">
              <a:extLst>
                <a:ext uri="{FF2B5EF4-FFF2-40B4-BE49-F238E27FC236}">
                  <a16:creationId xmlns:a16="http://schemas.microsoft.com/office/drawing/2014/main" id="{CCE4A26A-CD21-440B-BC01-CD36A7A5F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" y="315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1" name="Oval 313">
              <a:extLst>
                <a:ext uri="{FF2B5EF4-FFF2-40B4-BE49-F238E27FC236}">
                  <a16:creationId xmlns:a16="http://schemas.microsoft.com/office/drawing/2014/main" id="{C8DD24D6-1EB5-44B4-A171-360B3FA5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" y="315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2" name="Oval 314">
              <a:extLst>
                <a:ext uri="{FF2B5EF4-FFF2-40B4-BE49-F238E27FC236}">
                  <a16:creationId xmlns:a16="http://schemas.microsoft.com/office/drawing/2014/main" id="{CC010113-27D7-4D94-8970-2455B3EF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311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3" name="Oval 315">
              <a:extLst>
                <a:ext uri="{FF2B5EF4-FFF2-40B4-BE49-F238E27FC236}">
                  <a16:creationId xmlns:a16="http://schemas.microsoft.com/office/drawing/2014/main" id="{8F356E40-168B-4E23-A069-7EE991CF3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311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4" name="Oval 316">
              <a:extLst>
                <a:ext uri="{FF2B5EF4-FFF2-40B4-BE49-F238E27FC236}">
                  <a16:creationId xmlns:a16="http://schemas.microsoft.com/office/drawing/2014/main" id="{4EE52FE5-FC54-4F11-82E1-EFD966D4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5" name="Oval 317">
              <a:extLst>
                <a:ext uri="{FF2B5EF4-FFF2-40B4-BE49-F238E27FC236}">
                  <a16:creationId xmlns:a16="http://schemas.microsoft.com/office/drawing/2014/main" id="{97BD4A27-7D9F-4288-919B-80F573770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6" name="Oval 318">
              <a:extLst>
                <a:ext uri="{FF2B5EF4-FFF2-40B4-BE49-F238E27FC236}">
                  <a16:creationId xmlns:a16="http://schemas.microsoft.com/office/drawing/2014/main" id="{9FDF7DAF-B9BC-473C-9C5F-DA2FD3BA1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304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7" name="Oval 319">
              <a:extLst>
                <a:ext uri="{FF2B5EF4-FFF2-40B4-BE49-F238E27FC236}">
                  <a16:creationId xmlns:a16="http://schemas.microsoft.com/office/drawing/2014/main" id="{85763DD3-B6B7-4192-978C-54B954406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304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8" name="Oval 320">
              <a:extLst>
                <a:ext uri="{FF2B5EF4-FFF2-40B4-BE49-F238E27FC236}">
                  <a16:creationId xmlns:a16="http://schemas.microsoft.com/office/drawing/2014/main" id="{AB2EB186-437E-4485-ABAB-896347E73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300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499" name="Oval 321">
              <a:extLst>
                <a:ext uri="{FF2B5EF4-FFF2-40B4-BE49-F238E27FC236}">
                  <a16:creationId xmlns:a16="http://schemas.microsoft.com/office/drawing/2014/main" id="{9E526C37-1BAD-4AFD-9B39-F5E8AD2C3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300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0" name="Oval 322">
              <a:extLst>
                <a:ext uri="{FF2B5EF4-FFF2-40B4-BE49-F238E27FC236}">
                  <a16:creationId xmlns:a16="http://schemas.microsoft.com/office/drawing/2014/main" id="{01FC6217-3817-40C9-8E58-22C962C64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296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1" name="Oval 323">
              <a:extLst>
                <a:ext uri="{FF2B5EF4-FFF2-40B4-BE49-F238E27FC236}">
                  <a16:creationId xmlns:a16="http://schemas.microsoft.com/office/drawing/2014/main" id="{D1259123-EBB9-41A0-8234-389539FFD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296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2" name="Oval 324">
              <a:extLst>
                <a:ext uri="{FF2B5EF4-FFF2-40B4-BE49-F238E27FC236}">
                  <a16:creationId xmlns:a16="http://schemas.microsoft.com/office/drawing/2014/main" id="{5FD7F526-F63B-4F7D-8224-0D99F683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29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3" name="Oval 325">
              <a:extLst>
                <a:ext uri="{FF2B5EF4-FFF2-40B4-BE49-F238E27FC236}">
                  <a16:creationId xmlns:a16="http://schemas.microsoft.com/office/drawing/2014/main" id="{231E45A0-E6DA-49CC-934D-5ABA73E1F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29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4" name="Oval 326">
              <a:extLst>
                <a:ext uri="{FF2B5EF4-FFF2-40B4-BE49-F238E27FC236}">
                  <a16:creationId xmlns:a16="http://schemas.microsoft.com/office/drawing/2014/main" id="{171B2ECA-9FC3-4006-BE90-3FF6B5709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8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5" name="Oval 327">
              <a:extLst>
                <a:ext uri="{FF2B5EF4-FFF2-40B4-BE49-F238E27FC236}">
                  <a16:creationId xmlns:a16="http://schemas.microsoft.com/office/drawing/2014/main" id="{3F4DC3F5-7740-4BC8-B7A4-56C4B7E69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8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6" name="Oval 328">
              <a:extLst>
                <a:ext uri="{FF2B5EF4-FFF2-40B4-BE49-F238E27FC236}">
                  <a16:creationId xmlns:a16="http://schemas.microsoft.com/office/drawing/2014/main" id="{5D3EBFCD-1A46-41C8-B091-55EE3E8D2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28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7" name="Oval 329">
              <a:extLst>
                <a:ext uri="{FF2B5EF4-FFF2-40B4-BE49-F238E27FC236}">
                  <a16:creationId xmlns:a16="http://schemas.microsoft.com/office/drawing/2014/main" id="{682A5280-CE31-448F-8D74-4B98F960D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" y="28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8" name="Oval 330">
              <a:extLst>
                <a:ext uri="{FF2B5EF4-FFF2-40B4-BE49-F238E27FC236}">
                  <a16:creationId xmlns:a16="http://schemas.microsoft.com/office/drawing/2014/main" id="{BCB00516-43C3-4BDE-BA51-12DD0EF67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8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09" name="Oval 331">
              <a:extLst>
                <a:ext uri="{FF2B5EF4-FFF2-40B4-BE49-F238E27FC236}">
                  <a16:creationId xmlns:a16="http://schemas.microsoft.com/office/drawing/2014/main" id="{083AE11F-DA46-414B-B93D-049196B76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8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0" name="Oval 332">
              <a:extLst>
                <a:ext uri="{FF2B5EF4-FFF2-40B4-BE49-F238E27FC236}">
                  <a16:creationId xmlns:a16="http://schemas.microsoft.com/office/drawing/2014/main" id="{A6C5C4C6-2820-4D54-8004-E407A86C6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76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1" name="Oval 333">
              <a:extLst>
                <a:ext uri="{FF2B5EF4-FFF2-40B4-BE49-F238E27FC236}">
                  <a16:creationId xmlns:a16="http://schemas.microsoft.com/office/drawing/2014/main" id="{F977FF67-115A-4EDB-A653-25B81EF0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76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2" name="Oval 334">
              <a:extLst>
                <a:ext uri="{FF2B5EF4-FFF2-40B4-BE49-F238E27FC236}">
                  <a16:creationId xmlns:a16="http://schemas.microsoft.com/office/drawing/2014/main" id="{55BDB313-A966-482A-BDC2-38609E0C3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271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3" name="Oval 335">
              <a:extLst>
                <a:ext uri="{FF2B5EF4-FFF2-40B4-BE49-F238E27FC236}">
                  <a16:creationId xmlns:a16="http://schemas.microsoft.com/office/drawing/2014/main" id="{D6B7123D-F253-4517-AB0E-49EB03FB3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271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4" name="Oval 336">
              <a:extLst>
                <a:ext uri="{FF2B5EF4-FFF2-40B4-BE49-F238E27FC236}">
                  <a16:creationId xmlns:a16="http://schemas.microsoft.com/office/drawing/2014/main" id="{3D2FA10F-39F5-4686-9B8E-0839D698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67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5" name="Oval 337">
              <a:extLst>
                <a:ext uri="{FF2B5EF4-FFF2-40B4-BE49-F238E27FC236}">
                  <a16:creationId xmlns:a16="http://schemas.microsoft.com/office/drawing/2014/main" id="{7E172417-8625-47F4-B619-3E5395B4C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67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6" name="Oval 338">
              <a:extLst>
                <a:ext uri="{FF2B5EF4-FFF2-40B4-BE49-F238E27FC236}">
                  <a16:creationId xmlns:a16="http://schemas.microsoft.com/office/drawing/2014/main" id="{F966FE15-0B7C-42CE-A093-6746AD4F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63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7" name="Oval 339">
              <a:extLst>
                <a:ext uri="{FF2B5EF4-FFF2-40B4-BE49-F238E27FC236}">
                  <a16:creationId xmlns:a16="http://schemas.microsoft.com/office/drawing/2014/main" id="{A3422172-48BE-4868-A51C-386E206D8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263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8" name="Oval 340">
              <a:extLst>
                <a:ext uri="{FF2B5EF4-FFF2-40B4-BE49-F238E27FC236}">
                  <a16:creationId xmlns:a16="http://schemas.microsoft.com/office/drawing/2014/main" id="{EBF54C0B-9767-4FDA-B593-D09B6109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9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19" name="Oval 341">
              <a:extLst>
                <a:ext uri="{FF2B5EF4-FFF2-40B4-BE49-F238E27FC236}">
                  <a16:creationId xmlns:a16="http://schemas.microsoft.com/office/drawing/2014/main" id="{DF57FBB7-52BC-415C-AEB2-BBF53F4C3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59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0" name="Oval 342">
              <a:extLst>
                <a:ext uri="{FF2B5EF4-FFF2-40B4-BE49-F238E27FC236}">
                  <a16:creationId xmlns:a16="http://schemas.microsoft.com/office/drawing/2014/main" id="{BAADD024-3699-4579-B1EA-66E0A2A7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25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1" name="Oval 343">
              <a:extLst>
                <a:ext uri="{FF2B5EF4-FFF2-40B4-BE49-F238E27FC236}">
                  <a16:creationId xmlns:a16="http://schemas.microsoft.com/office/drawing/2014/main" id="{3994F056-3669-4CED-B4B2-0038F3011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25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2" name="Oval 344">
              <a:extLst>
                <a:ext uri="{FF2B5EF4-FFF2-40B4-BE49-F238E27FC236}">
                  <a16:creationId xmlns:a16="http://schemas.microsoft.com/office/drawing/2014/main" id="{492B7AE7-3448-4B7D-8D3F-14B883C0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25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3" name="Oval 345">
              <a:extLst>
                <a:ext uri="{FF2B5EF4-FFF2-40B4-BE49-F238E27FC236}">
                  <a16:creationId xmlns:a16="http://schemas.microsoft.com/office/drawing/2014/main" id="{6D7B926A-6A83-409C-9B82-7118A280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25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4" name="Oval 346">
              <a:extLst>
                <a:ext uri="{FF2B5EF4-FFF2-40B4-BE49-F238E27FC236}">
                  <a16:creationId xmlns:a16="http://schemas.microsoft.com/office/drawing/2014/main" id="{CD3BFE69-8773-4563-84C4-EC8811296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46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5" name="Oval 347">
              <a:extLst>
                <a:ext uri="{FF2B5EF4-FFF2-40B4-BE49-F238E27FC236}">
                  <a16:creationId xmlns:a16="http://schemas.microsoft.com/office/drawing/2014/main" id="{596C1432-84DC-465F-A1DC-330AD655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46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6" name="Oval 348">
              <a:extLst>
                <a:ext uri="{FF2B5EF4-FFF2-40B4-BE49-F238E27FC236}">
                  <a16:creationId xmlns:a16="http://schemas.microsoft.com/office/drawing/2014/main" id="{5468C87D-4498-436E-8756-AC61E9DB7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41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7" name="Oval 349">
              <a:extLst>
                <a:ext uri="{FF2B5EF4-FFF2-40B4-BE49-F238E27FC236}">
                  <a16:creationId xmlns:a16="http://schemas.microsoft.com/office/drawing/2014/main" id="{79F1B5BE-3EC6-420B-AA54-B001E5013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41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8" name="Oval 350">
              <a:extLst>
                <a:ext uri="{FF2B5EF4-FFF2-40B4-BE49-F238E27FC236}">
                  <a16:creationId xmlns:a16="http://schemas.microsoft.com/office/drawing/2014/main" id="{A3F6759C-415B-46FD-9601-847685CA4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7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29" name="Oval 351">
              <a:extLst>
                <a:ext uri="{FF2B5EF4-FFF2-40B4-BE49-F238E27FC236}">
                  <a16:creationId xmlns:a16="http://schemas.microsoft.com/office/drawing/2014/main" id="{F2BB1283-932E-4419-B98A-970A481D3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7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0" name="Oval 352">
              <a:extLst>
                <a:ext uri="{FF2B5EF4-FFF2-40B4-BE49-F238E27FC236}">
                  <a16:creationId xmlns:a16="http://schemas.microsoft.com/office/drawing/2014/main" id="{5FB4F93E-7FF2-465D-8974-8B860079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1" name="Oval 353">
              <a:extLst>
                <a:ext uri="{FF2B5EF4-FFF2-40B4-BE49-F238E27FC236}">
                  <a16:creationId xmlns:a16="http://schemas.microsoft.com/office/drawing/2014/main" id="{EE23987B-519B-45A5-BAB3-19928CEB3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2" name="Oval 354">
              <a:extLst>
                <a:ext uri="{FF2B5EF4-FFF2-40B4-BE49-F238E27FC236}">
                  <a16:creationId xmlns:a16="http://schemas.microsoft.com/office/drawing/2014/main" id="{201444C5-0CC1-4D11-91B3-C4C2852DF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28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3" name="Oval 355">
              <a:extLst>
                <a:ext uri="{FF2B5EF4-FFF2-40B4-BE49-F238E27FC236}">
                  <a16:creationId xmlns:a16="http://schemas.microsoft.com/office/drawing/2014/main" id="{27B787C2-129B-486A-A311-5B4E7858E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228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4" name="Oval 356">
              <a:extLst>
                <a:ext uri="{FF2B5EF4-FFF2-40B4-BE49-F238E27FC236}">
                  <a16:creationId xmlns:a16="http://schemas.microsoft.com/office/drawing/2014/main" id="{34CC0D33-00A8-4DC0-AE25-6C9C36394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24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5" name="Oval 357">
              <a:extLst>
                <a:ext uri="{FF2B5EF4-FFF2-40B4-BE49-F238E27FC236}">
                  <a16:creationId xmlns:a16="http://schemas.microsoft.com/office/drawing/2014/main" id="{195ADCEB-BBF8-4351-9632-9CE1822B5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" y="224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6" name="Oval 358">
              <a:extLst>
                <a:ext uri="{FF2B5EF4-FFF2-40B4-BE49-F238E27FC236}">
                  <a16:creationId xmlns:a16="http://schemas.microsoft.com/office/drawing/2014/main" id="{9663AC14-47DF-4FC5-9614-ED464DC8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" y="220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7" name="Oval 359">
              <a:extLst>
                <a:ext uri="{FF2B5EF4-FFF2-40B4-BE49-F238E27FC236}">
                  <a16:creationId xmlns:a16="http://schemas.microsoft.com/office/drawing/2014/main" id="{C6FE26F3-5C56-4ADE-A890-0FD63169E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" y="220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8" name="Oval 360">
              <a:extLst>
                <a:ext uri="{FF2B5EF4-FFF2-40B4-BE49-F238E27FC236}">
                  <a16:creationId xmlns:a16="http://schemas.microsoft.com/office/drawing/2014/main" id="{50C2CD1B-6A83-43A9-8956-FFA06AE39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15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39" name="Oval 361">
              <a:extLst>
                <a:ext uri="{FF2B5EF4-FFF2-40B4-BE49-F238E27FC236}">
                  <a16:creationId xmlns:a16="http://schemas.microsoft.com/office/drawing/2014/main" id="{5B86868A-D2F9-481C-9080-9E604E903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" y="215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0" name="Oval 362">
              <a:extLst>
                <a:ext uri="{FF2B5EF4-FFF2-40B4-BE49-F238E27FC236}">
                  <a16:creationId xmlns:a16="http://schemas.microsoft.com/office/drawing/2014/main" id="{B6669D0C-C6EC-431C-A937-A7823388B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115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1" name="Oval 363">
              <a:extLst>
                <a:ext uri="{FF2B5EF4-FFF2-40B4-BE49-F238E27FC236}">
                  <a16:creationId xmlns:a16="http://schemas.microsoft.com/office/drawing/2014/main" id="{50079277-14BD-4563-B97F-8E909025F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115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2" name="Oval 364">
              <a:extLst>
                <a:ext uri="{FF2B5EF4-FFF2-40B4-BE49-F238E27FC236}">
                  <a16:creationId xmlns:a16="http://schemas.microsoft.com/office/drawing/2014/main" id="{B8649051-C250-478E-A22C-FF3FF09DA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07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3" name="Oval 365">
              <a:extLst>
                <a:ext uri="{FF2B5EF4-FFF2-40B4-BE49-F238E27FC236}">
                  <a16:creationId xmlns:a16="http://schemas.microsoft.com/office/drawing/2014/main" id="{8D75BBB5-DBA7-4F3D-A49D-C01E29919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07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4" name="Oval 366">
              <a:extLst>
                <a:ext uri="{FF2B5EF4-FFF2-40B4-BE49-F238E27FC236}">
                  <a16:creationId xmlns:a16="http://schemas.microsoft.com/office/drawing/2014/main" id="{D3C0FB71-57FA-4E3F-9B29-F60D403E6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0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5" name="Oval 367">
              <a:extLst>
                <a:ext uri="{FF2B5EF4-FFF2-40B4-BE49-F238E27FC236}">
                  <a16:creationId xmlns:a16="http://schemas.microsoft.com/office/drawing/2014/main" id="{9CB11637-0CCE-42E3-87E7-996FCE282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0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6" name="Oval 368">
              <a:extLst>
                <a:ext uri="{FF2B5EF4-FFF2-40B4-BE49-F238E27FC236}">
                  <a16:creationId xmlns:a16="http://schemas.microsoft.com/office/drawing/2014/main" id="{457A0BD2-350F-4396-8FF7-52F6CD98C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98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7" name="Oval 369">
              <a:extLst>
                <a:ext uri="{FF2B5EF4-FFF2-40B4-BE49-F238E27FC236}">
                  <a16:creationId xmlns:a16="http://schemas.microsoft.com/office/drawing/2014/main" id="{146A6854-F66F-42DD-8316-ABFD0B09E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98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8" name="Oval 370">
              <a:extLst>
                <a:ext uri="{FF2B5EF4-FFF2-40B4-BE49-F238E27FC236}">
                  <a16:creationId xmlns:a16="http://schemas.microsoft.com/office/drawing/2014/main" id="{DAF5DDD2-8A5B-415D-B7E4-FC0FBBF24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4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49" name="Oval 371">
              <a:extLst>
                <a:ext uri="{FF2B5EF4-FFF2-40B4-BE49-F238E27FC236}">
                  <a16:creationId xmlns:a16="http://schemas.microsoft.com/office/drawing/2014/main" id="{8929E7F4-BCBE-4616-9A69-D63C4C4E9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94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0" name="Oval 372">
              <a:extLst>
                <a:ext uri="{FF2B5EF4-FFF2-40B4-BE49-F238E27FC236}">
                  <a16:creationId xmlns:a16="http://schemas.microsoft.com/office/drawing/2014/main" id="{61FEC75B-136C-4CDC-85E4-C56A1A4E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191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1" name="Oval 373">
              <a:extLst>
                <a:ext uri="{FF2B5EF4-FFF2-40B4-BE49-F238E27FC236}">
                  <a16:creationId xmlns:a16="http://schemas.microsoft.com/office/drawing/2014/main" id="{39FAAA50-ABF9-4722-8E5D-9250CC132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191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2" name="Oval 374">
              <a:extLst>
                <a:ext uri="{FF2B5EF4-FFF2-40B4-BE49-F238E27FC236}">
                  <a16:creationId xmlns:a16="http://schemas.microsoft.com/office/drawing/2014/main" id="{4D2AA91C-D1DC-42D0-BF28-66378FFE2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873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3" name="Oval 375">
              <a:extLst>
                <a:ext uri="{FF2B5EF4-FFF2-40B4-BE49-F238E27FC236}">
                  <a16:creationId xmlns:a16="http://schemas.microsoft.com/office/drawing/2014/main" id="{C4EDC08F-4457-495F-91FB-25809FE0F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" y="1873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4" name="Oval 376">
              <a:extLst>
                <a:ext uri="{FF2B5EF4-FFF2-40B4-BE49-F238E27FC236}">
                  <a16:creationId xmlns:a16="http://schemas.microsoft.com/office/drawing/2014/main" id="{7EA03C34-8F47-4EA5-8A72-C5D45B5BE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83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5" name="Oval 377">
              <a:extLst>
                <a:ext uri="{FF2B5EF4-FFF2-40B4-BE49-F238E27FC236}">
                  <a16:creationId xmlns:a16="http://schemas.microsoft.com/office/drawing/2014/main" id="{5AAF17E5-E909-4BA2-B66E-50FD5841F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" y="183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6" name="Oval 378">
              <a:extLst>
                <a:ext uri="{FF2B5EF4-FFF2-40B4-BE49-F238E27FC236}">
                  <a16:creationId xmlns:a16="http://schemas.microsoft.com/office/drawing/2014/main" id="{72E2CE6E-7811-4239-97DE-1C1248D06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179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7" name="Oval 379">
              <a:extLst>
                <a:ext uri="{FF2B5EF4-FFF2-40B4-BE49-F238E27FC236}">
                  <a16:creationId xmlns:a16="http://schemas.microsoft.com/office/drawing/2014/main" id="{235472CB-2532-4D51-9BE5-6C28B39CA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179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8" name="Oval 380">
              <a:extLst>
                <a:ext uri="{FF2B5EF4-FFF2-40B4-BE49-F238E27FC236}">
                  <a16:creationId xmlns:a16="http://schemas.microsoft.com/office/drawing/2014/main" id="{A0C37DA9-BD72-426B-ABED-669C5EC7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176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59" name="Oval 381">
              <a:extLst>
                <a:ext uri="{FF2B5EF4-FFF2-40B4-BE49-F238E27FC236}">
                  <a16:creationId xmlns:a16="http://schemas.microsoft.com/office/drawing/2014/main" id="{338E31B7-5D86-4DF3-863E-FB0963F2A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176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0" name="Oval 382">
              <a:extLst>
                <a:ext uri="{FF2B5EF4-FFF2-40B4-BE49-F238E27FC236}">
                  <a16:creationId xmlns:a16="http://schemas.microsoft.com/office/drawing/2014/main" id="{7353D493-0EC3-48A5-820B-FDDF61BF7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730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1" name="Oval 383">
              <a:extLst>
                <a:ext uri="{FF2B5EF4-FFF2-40B4-BE49-F238E27FC236}">
                  <a16:creationId xmlns:a16="http://schemas.microsoft.com/office/drawing/2014/main" id="{059D7B4E-21AC-4296-A461-F1726A64A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730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2" name="Oval 384">
              <a:extLst>
                <a:ext uri="{FF2B5EF4-FFF2-40B4-BE49-F238E27FC236}">
                  <a16:creationId xmlns:a16="http://schemas.microsoft.com/office/drawing/2014/main" id="{72D62048-20DC-464D-AAF4-3A920ABE4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69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3" name="Oval 385">
              <a:extLst>
                <a:ext uri="{FF2B5EF4-FFF2-40B4-BE49-F238E27FC236}">
                  <a16:creationId xmlns:a16="http://schemas.microsoft.com/office/drawing/2014/main" id="{D07937ED-35B4-48EA-AF22-E4E6DDD24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69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4" name="Oval 386">
              <a:extLst>
                <a:ext uri="{FF2B5EF4-FFF2-40B4-BE49-F238E27FC236}">
                  <a16:creationId xmlns:a16="http://schemas.microsoft.com/office/drawing/2014/main" id="{82A12578-EF19-44E8-9712-378C2629E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66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5" name="Oval 387">
              <a:extLst>
                <a:ext uri="{FF2B5EF4-FFF2-40B4-BE49-F238E27FC236}">
                  <a16:creationId xmlns:a16="http://schemas.microsoft.com/office/drawing/2014/main" id="{D6A53EA5-FDD5-46BF-90C4-2293D8234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66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6" name="Oval 388">
              <a:extLst>
                <a:ext uri="{FF2B5EF4-FFF2-40B4-BE49-F238E27FC236}">
                  <a16:creationId xmlns:a16="http://schemas.microsoft.com/office/drawing/2014/main" id="{40057991-237B-402B-99BF-5D3EE216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63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7" name="Oval 389">
              <a:extLst>
                <a:ext uri="{FF2B5EF4-FFF2-40B4-BE49-F238E27FC236}">
                  <a16:creationId xmlns:a16="http://schemas.microsoft.com/office/drawing/2014/main" id="{0A5A16A7-C82F-4E60-A759-368D94219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63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8" name="Oval 390">
              <a:extLst>
                <a:ext uri="{FF2B5EF4-FFF2-40B4-BE49-F238E27FC236}">
                  <a16:creationId xmlns:a16="http://schemas.microsoft.com/office/drawing/2014/main" id="{F5FE8C69-848D-4564-B445-6EB38B773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60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69" name="Oval 391">
              <a:extLst>
                <a:ext uri="{FF2B5EF4-FFF2-40B4-BE49-F238E27FC236}">
                  <a16:creationId xmlns:a16="http://schemas.microsoft.com/office/drawing/2014/main" id="{2272C154-C816-415D-980B-CC31C6F96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60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0" name="Oval 392">
              <a:extLst>
                <a:ext uri="{FF2B5EF4-FFF2-40B4-BE49-F238E27FC236}">
                  <a16:creationId xmlns:a16="http://schemas.microsoft.com/office/drawing/2014/main" id="{9C7BB791-BDCE-4B06-AD04-A0607C973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158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1" name="Oval 393">
              <a:extLst>
                <a:ext uri="{FF2B5EF4-FFF2-40B4-BE49-F238E27FC236}">
                  <a16:creationId xmlns:a16="http://schemas.microsoft.com/office/drawing/2014/main" id="{9B20B1C4-19B6-4468-AB54-B7E71103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158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2" name="Oval 394">
              <a:extLst>
                <a:ext uri="{FF2B5EF4-FFF2-40B4-BE49-F238E27FC236}">
                  <a16:creationId xmlns:a16="http://schemas.microsoft.com/office/drawing/2014/main" id="{F8C5B2A4-276B-4BA1-87C6-348222163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559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3" name="Oval 395">
              <a:extLst>
                <a:ext uri="{FF2B5EF4-FFF2-40B4-BE49-F238E27FC236}">
                  <a16:creationId xmlns:a16="http://schemas.microsoft.com/office/drawing/2014/main" id="{6A863E44-C688-4486-ADAE-B308E6395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559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4" name="Oval 396">
              <a:extLst>
                <a:ext uri="{FF2B5EF4-FFF2-40B4-BE49-F238E27FC236}">
                  <a16:creationId xmlns:a16="http://schemas.microsoft.com/office/drawing/2014/main" id="{E67F9039-7FFD-4105-90FB-0B39EE832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53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5" name="Oval 397">
              <a:extLst>
                <a:ext uri="{FF2B5EF4-FFF2-40B4-BE49-F238E27FC236}">
                  <a16:creationId xmlns:a16="http://schemas.microsoft.com/office/drawing/2014/main" id="{E9A0D84E-36ED-46D4-B230-9BDFED09A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53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6" name="Oval 398">
              <a:extLst>
                <a:ext uri="{FF2B5EF4-FFF2-40B4-BE49-F238E27FC236}">
                  <a16:creationId xmlns:a16="http://schemas.microsoft.com/office/drawing/2014/main" id="{3AD43002-154D-474B-840D-69BF21745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152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7" name="Oval 399">
              <a:extLst>
                <a:ext uri="{FF2B5EF4-FFF2-40B4-BE49-F238E27FC236}">
                  <a16:creationId xmlns:a16="http://schemas.microsoft.com/office/drawing/2014/main" id="{60C9E7EB-440B-485E-970B-3E490D828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152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8" name="Oval 400">
              <a:extLst>
                <a:ext uri="{FF2B5EF4-FFF2-40B4-BE49-F238E27FC236}">
                  <a16:creationId xmlns:a16="http://schemas.microsoft.com/office/drawing/2014/main" id="{C8C01244-6FA7-4874-9947-31C560F67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50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79" name="Oval 401">
              <a:extLst>
                <a:ext uri="{FF2B5EF4-FFF2-40B4-BE49-F238E27FC236}">
                  <a16:creationId xmlns:a16="http://schemas.microsoft.com/office/drawing/2014/main" id="{A4478712-5471-4327-8E3A-F5E050651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150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80" name="Oval 402">
              <a:extLst>
                <a:ext uri="{FF2B5EF4-FFF2-40B4-BE49-F238E27FC236}">
                  <a16:creationId xmlns:a16="http://schemas.microsoft.com/office/drawing/2014/main" id="{ABD39CCF-3D80-40D3-9ED2-47C107C32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4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581" name="Oval 403">
              <a:extLst>
                <a:ext uri="{FF2B5EF4-FFF2-40B4-BE49-F238E27FC236}">
                  <a16:creationId xmlns:a16="http://schemas.microsoft.com/office/drawing/2014/main" id="{BA2D4628-066B-4A84-99AA-E256ECF61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4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7891" name="Group 404">
            <a:extLst>
              <a:ext uri="{FF2B5EF4-FFF2-40B4-BE49-F238E27FC236}">
                <a16:creationId xmlns:a16="http://schemas.microsoft.com/office/drawing/2014/main" id="{AA01E07C-F840-4C2C-B2B3-0A6EC0C0F8BD}"/>
              </a:ext>
            </a:extLst>
          </p:cNvPr>
          <p:cNvGrpSpPr>
            <a:grpSpLocks/>
          </p:cNvGrpSpPr>
          <p:nvPr/>
        </p:nvGrpSpPr>
        <p:grpSpPr bwMode="auto">
          <a:xfrm>
            <a:off x="3365500" y="1676400"/>
            <a:ext cx="3197225" cy="4324350"/>
            <a:chOff x="1533" y="1389"/>
            <a:chExt cx="1503" cy="2033"/>
          </a:xfrm>
        </p:grpSpPr>
        <p:sp>
          <p:nvSpPr>
            <p:cNvPr id="60182" name="Oval 405">
              <a:extLst>
                <a:ext uri="{FF2B5EF4-FFF2-40B4-BE49-F238E27FC236}">
                  <a16:creationId xmlns:a16="http://schemas.microsoft.com/office/drawing/2014/main" id="{EF511149-82B6-45ED-ABF9-1918C9F31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4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3" name="Oval 406">
              <a:extLst>
                <a:ext uri="{FF2B5EF4-FFF2-40B4-BE49-F238E27FC236}">
                  <a16:creationId xmlns:a16="http://schemas.microsoft.com/office/drawing/2014/main" id="{09A85BFB-3DDE-4551-B8D6-C1CEF17DC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14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4" name="Oval 407">
              <a:extLst>
                <a:ext uri="{FF2B5EF4-FFF2-40B4-BE49-F238E27FC236}">
                  <a16:creationId xmlns:a16="http://schemas.microsoft.com/office/drawing/2014/main" id="{85C9D9D8-AF23-46FA-A237-CC47DF102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14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5" name="Oval 408">
              <a:extLst>
                <a:ext uri="{FF2B5EF4-FFF2-40B4-BE49-F238E27FC236}">
                  <a16:creationId xmlns:a16="http://schemas.microsoft.com/office/drawing/2014/main" id="{FB6CD14F-9B0A-408F-99DB-58D83AD3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" y="14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6" name="Oval 409">
              <a:extLst>
                <a:ext uri="{FF2B5EF4-FFF2-40B4-BE49-F238E27FC236}">
                  <a16:creationId xmlns:a16="http://schemas.microsoft.com/office/drawing/2014/main" id="{E5D9D5C4-8F98-4845-9315-59DCED6F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14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7" name="Oval 410">
              <a:extLst>
                <a:ext uri="{FF2B5EF4-FFF2-40B4-BE49-F238E27FC236}">
                  <a16:creationId xmlns:a16="http://schemas.microsoft.com/office/drawing/2014/main" id="{C6150E87-B5DA-4804-86AB-4775D5E27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14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8" name="Oval 411">
              <a:extLst>
                <a:ext uri="{FF2B5EF4-FFF2-40B4-BE49-F238E27FC236}">
                  <a16:creationId xmlns:a16="http://schemas.microsoft.com/office/drawing/2014/main" id="{BF22B024-27EC-4F3D-94F6-7C89E1FDD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6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9" name="Oval 412">
              <a:extLst>
                <a:ext uri="{FF2B5EF4-FFF2-40B4-BE49-F238E27FC236}">
                  <a16:creationId xmlns:a16="http://schemas.microsoft.com/office/drawing/2014/main" id="{BD4D8D0C-9493-4A07-BA9E-90EE3F1E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" y="146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0" name="Oval 413">
              <a:extLst>
                <a:ext uri="{FF2B5EF4-FFF2-40B4-BE49-F238E27FC236}">
                  <a16:creationId xmlns:a16="http://schemas.microsoft.com/office/drawing/2014/main" id="{2D8367D2-02F1-4E23-948B-4D6E3A43E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4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1" name="Oval 414">
              <a:extLst>
                <a:ext uri="{FF2B5EF4-FFF2-40B4-BE49-F238E27FC236}">
                  <a16:creationId xmlns:a16="http://schemas.microsoft.com/office/drawing/2014/main" id="{4D8C0499-D06C-4862-B3AF-388E349F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14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2" name="Oval 415">
              <a:extLst>
                <a:ext uri="{FF2B5EF4-FFF2-40B4-BE49-F238E27FC236}">
                  <a16:creationId xmlns:a16="http://schemas.microsoft.com/office/drawing/2014/main" id="{9AF4B381-E893-4B83-8EAE-9C3716A6D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" y="147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3" name="Oval 416">
              <a:extLst>
                <a:ext uri="{FF2B5EF4-FFF2-40B4-BE49-F238E27FC236}">
                  <a16:creationId xmlns:a16="http://schemas.microsoft.com/office/drawing/2014/main" id="{A2AFAB26-00FC-4912-A1F1-702865365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" y="147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4" name="Oval 417">
              <a:extLst>
                <a:ext uri="{FF2B5EF4-FFF2-40B4-BE49-F238E27FC236}">
                  <a16:creationId xmlns:a16="http://schemas.microsoft.com/office/drawing/2014/main" id="{864356EB-52A5-4D51-812C-463C876D1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" y="14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5" name="Oval 418">
              <a:extLst>
                <a:ext uri="{FF2B5EF4-FFF2-40B4-BE49-F238E27FC236}">
                  <a16:creationId xmlns:a16="http://schemas.microsoft.com/office/drawing/2014/main" id="{B181C2A9-BFA6-4136-85F8-D81ADB0D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" y="14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6" name="Oval 419">
              <a:extLst>
                <a:ext uri="{FF2B5EF4-FFF2-40B4-BE49-F238E27FC236}">
                  <a16:creationId xmlns:a16="http://schemas.microsoft.com/office/drawing/2014/main" id="{E59A5348-20A3-4202-888B-6B3758130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46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7" name="Oval 420">
              <a:extLst>
                <a:ext uri="{FF2B5EF4-FFF2-40B4-BE49-F238E27FC236}">
                  <a16:creationId xmlns:a16="http://schemas.microsoft.com/office/drawing/2014/main" id="{8E46BF2C-C471-4F3A-B5AA-D6B5EADF0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46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8" name="Oval 421">
              <a:extLst>
                <a:ext uri="{FF2B5EF4-FFF2-40B4-BE49-F238E27FC236}">
                  <a16:creationId xmlns:a16="http://schemas.microsoft.com/office/drawing/2014/main" id="{972B45A0-BFFF-45A8-AE48-57469F44A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46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99" name="Oval 422">
              <a:extLst>
                <a:ext uri="{FF2B5EF4-FFF2-40B4-BE49-F238E27FC236}">
                  <a16:creationId xmlns:a16="http://schemas.microsoft.com/office/drawing/2014/main" id="{B5D7AF9C-F137-4CB3-842C-7662A2FCD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146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0" name="Oval 423">
              <a:extLst>
                <a:ext uri="{FF2B5EF4-FFF2-40B4-BE49-F238E27FC236}">
                  <a16:creationId xmlns:a16="http://schemas.microsoft.com/office/drawing/2014/main" id="{3A894E8C-821B-48D0-BF92-955F7171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45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1" name="Oval 424">
              <a:extLst>
                <a:ext uri="{FF2B5EF4-FFF2-40B4-BE49-F238E27FC236}">
                  <a16:creationId xmlns:a16="http://schemas.microsoft.com/office/drawing/2014/main" id="{38EE0496-F692-4DB3-B201-51E26D2B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45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2" name="Oval 425">
              <a:extLst>
                <a:ext uri="{FF2B5EF4-FFF2-40B4-BE49-F238E27FC236}">
                  <a16:creationId xmlns:a16="http://schemas.microsoft.com/office/drawing/2014/main" id="{EDBAC8B0-FC09-4412-9F2F-8EF03A6DE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" y="145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3" name="Oval 426">
              <a:extLst>
                <a:ext uri="{FF2B5EF4-FFF2-40B4-BE49-F238E27FC236}">
                  <a16:creationId xmlns:a16="http://schemas.microsoft.com/office/drawing/2014/main" id="{38BBD6DA-EE85-4A18-96A2-E44076382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" y="145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4" name="Oval 427">
              <a:extLst>
                <a:ext uri="{FF2B5EF4-FFF2-40B4-BE49-F238E27FC236}">
                  <a16:creationId xmlns:a16="http://schemas.microsoft.com/office/drawing/2014/main" id="{509C5A08-0C16-42FF-B390-77C504089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43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5" name="Oval 428">
              <a:extLst>
                <a:ext uri="{FF2B5EF4-FFF2-40B4-BE49-F238E27FC236}">
                  <a16:creationId xmlns:a16="http://schemas.microsoft.com/office/drawing/2014/main" id="{5B6A8FB9-D8FB-4041-9628-9D30B9EB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143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6" name="Oval 429">
              <a:extLst>
                <a:ext uri="{FF2B5EF4-FFF2-40B4-BE49-F238E27FC236}">
                  <a16:creationId xmlns:a16="http://schemas.microsoft.com/office/drawing/2014/main" id="{CF62AF2B-0462-4272-800A-124E3DC9D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43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7" name="Oval 430">
              <a:extLst>
                <a:ext uri="{FF2B5EF4-FFF2-40B4-BE49-F238E27FC236}">
                  <a16:creationId xmlns:a16="http://schemas.microsoft.com/office/drawing/2014/main" id="{866EADE6-F540-4CED-B5B7-5383BA1CF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43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8" name="Oval 431">
              <a:extLst>
                <a:ext uri="{FF2B5EF4-FFF2-40B4-BE49-F238E27FC236}">
                  <a16:creationId xmlns:a16="http://schemas.microsoft.com/office/drawing/2014/main" id="{FBB38435-0146-49CB-B10B-3D2231A92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42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09" name="Oval 432">
              <a:extLst>
                <a:ext uri="{FF2B5EF4-FFF2-40B4-BE49-F238E27FC236}">
                  <a16:creationId xmlns:a16="http://schemas.microsoft.com/office/drawing/2014/main" id="{1D17C8B3-2185-4BE7-B9E3-50A9730AB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42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0" name="Oval 433">
              <a:extLst>
                <a:ext uri="{FF2B5EF4-FFF2-40B4-BE49-F238E27FC236}">
                  <a16:creationId xmlns:a16="http://schemas.microsoft.com/office/drawing/2014/main" id="{4596AD07-290D-4ABF-85C2-304B8A79C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141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1" name="Oval 434">
              <a:extLst>
                <a:ext uri="{FF2B5EF4-FFF2-40B4-BE49-F238E27FC236}">
                  <a16:creationId xmlns:a16="http://schemas.microsoft.com/office/drawing/2014/main" id="{8538392B-0063-44B6-873F-2ED22E7C1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141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2" name="Oval 435">
              <a:extLst>
                <a:ext uri="{FF2B5EF4-FFF2-40B4-BE49-F238E27FC236}">
                  <a16:creationId xmlns:a16="http://schemas.microsoft.com/office/drawing/2014/main" id="{32C406D0-F7DD-4004-BB4D-384D7EBB9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4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3" name="Oval 436">
              <a:extLst>
                <a:ext uri="{FF2B5EF4-FFF2-40B4-BE49-F238E27FC236}">
                  <a16:creationId xmlns:a16="http://schemas.microsoft.com/office/drawing/2014/main" id="{B531E085-0E43-49A0-A55C-62DB4EA5D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14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4" name="Oval 437">
              <a:extLst>
                <a:ext uri="{FF2B5EF4-FFF2-40B4-BE49-F238E27FC236}">
                  <a16:creationId xmlns:a16="http://schemas.microsoft.com/office/drawing/2014/main" id="{2AC886AB-7236-4809-9A98-6D6579FA8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39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5" name="Oval 438">
              <a:extLst>
                <a:ext uri="{FF2B5EF4-FFF2-40B4-BE49-F238E27FC236}">
                  <a16:creationId xmlns:a16="http://schemas.microsoft.com/office/drawing/2014/main" id="{CD384A75-1BE8-4B10-A894-08F58E6BF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39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6" name="Oval 439">
              <a:extLst>
                <a:ext uri="{FF2B5EF4-FFF2-40B4-BE49-F238E27FC236}">
                  <a16:creationId xmlns:a16="http://schemas.microsoft.com/office/drawing/2014/main" id="{11039B23-5086-4E16-B6BA-E7CCA64F5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39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7" name="Oval 440">
              <a:extLst>
                <a:ext uri="{FF2B5EF4-FFF2-40B4-BE49-F238E27FC236}">
                  <a16:creationId xmlns:a16="http://schemas.microsoft.com/office/drawing/2014/main" id="{C2C44077-EE38-4B31-BD74-BFE6190E9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39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8" name="Oval 441">
              <a:extLst>
                <a:ext uri="{FF2B5EF4-FFF2-40B4-BE49-F238E27FC236}">
                  <a16:creationId xmlns:a16="http://schemas.microsoft.com/office/drawing/2014/main" id="{E09011D9-81A7-4C5F-9565-9FF73B9A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389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19" name="Oval 442">
              <a:extLst>
                <a:ext uri="{FF2B5EF4-FFF2-40B4-BE49-F238E27FC236}">
                  <a16:creationId xmlns:a16="http://schemas.microsoft.com/office/drawing/2014/main" id="{9BDBDE25-AD36-49F3-B994-FA17B408A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389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0" name="Oval 443">
              <a:extLst>
                <a:ext uri="{FF2B5EF4-FFF2-40B4-BE49-F238E27FC236}">
                  <a16:creationId xmlns:a16="http://schemas.microsoft.com/office/drawing/2014/main" id="{14AD3DE7-7D1C-4B36-931B-BB649B515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38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1" name="Oval 444">
              <a:extLst>
                <a:ext uri="{FF2B5EF4-FFF2-40B4-BE49-F238E27FC236}">
                  <a16:creationId xmlns:a16="http://schemas.microsoft.com/office/drawing/2014/main" id="{BABF57EB-E0B9-43B9-8ACA-9649F727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38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2" name="Oval 445">
              <a:extLst>
                <a:ext uri="{FF2B5EF4-FFF2-40B4-BE49-F238E27FC236}">
                  <a16:creationId xmlns:a16="http://schemas.microsoft.com/office/drawing/2014/main" id="{286E14B7-6846-460B-8BEA-8AD29888C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38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3" name="Oval 446">
              <a:extLst>
                <a:ext uri="{FF2B5EF4-FFF2-40B4-BE49-F238E27FC236}">
                  <a16:creationId xmlns:a16="http://schemas.microsoft.com/office/drawing/2014/main" id="{78451740-EF4E-45F1-AB51-7929670DB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38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4" name="Oval 447">
              <a:extLst>
                <a:ext uri="{FF2B5EF4-FFF2-40B4-BE49-F238E27FC236}">
                  <a16:creationId xmlns:a16="http://schemas.microsoft.com/office/drawing/2014/main" id="{C7CDBC86-5BA5-4591-897A-A7F897341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39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5" name="Oval 448">
              <a:extLst>
                <a:ext uri="{FF2B5EF4-FFF2-40B4-BE49-F238E27FC236}">
                  <a16:creationId xmlns:a16="http://schemas.microsoft.com/office/drawing/2014/main" id="{FD549903-23B6-4996-9DC8-57BC67410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6" y="139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6" name="Oval 449">
              <a:extLst>
                <a:ext uri="{FF2B5EF4-FFF2-40B4-BE49-F238E27FC236}">
                  <a16:creationId xmlns:a16="http://schemas.microsoft.com/office/drawing/2014/main" id="{03F7FB02-6B5B-4551-AD4D-71DDBA36C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40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7" name="Oval 450">
              <a:extLst>
                <a:ext uri="{FF2B5EF4-FFF2-40B4-BE49-F238E27FC236}">
                  <a16:creationId xmlns:a16="http://schemas.microsoft.com/office/drawing/2014/main" id="{22316B07-F8B1-491D-B2D8-1520435A8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40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8" name="Oval 451">
              <a:extLst>
                <a:ext uri="{FF2B5EF4-FFF2-40B4-BE49-F238E27FC236}">
                  <a16:creationId xmlns:a16="http://schemas.microsoft.com/office/drawing/2014/main" id="{6F3C81E9-1E7A-4AEB-8686-983CACCE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14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29" name="Oval 452">
              <a:extLst>
                <a:ext uri="{FF2B5EF4-FFF2-40B4-BE49-F238E27FC236}">
                  <a16:creationId xmlns:a16="http://schemas.microsoft.com/office/drawing/2014/main" id="{DB7B15DB-7DE5-4A6B-97AB-E7DD595B1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14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0" name="Oval 453">
              <a:extLst>
                <a:ext uri="{FF2B5EF4-FFF2-40B4-BE49-F238E27FC236}">
                  <a16:creationId xmlns:a16="http://schemas.microsoft.com/office/drawing/2014/main" id="{5B4B34C7-B4B5-4E0E-8A95-502768F6E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501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1" name="Oval 454">
              <a:extLst>
                <a:ext uri="{FF2B5EF4-FFF2-40B4-BE49-F238E27FC236}">
                  <a16:creationId xmlns:a16="http://schemas.microsoft.com/office/drawing/2014/main" id="{2BA57A6F-3BCB-49A8-81D5-EDDF4B602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501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2" name="Oval 455">
              <a:extLst>
                <a:ext uri="{FF2B5EF4-FFF2-40B4-BE49-F238E27FC236}">
                  <a16:creationId xmlns:a16="http://schemas.microsoft.com/office/drawing/2014/main" id="{2F93CB8A-9583-4E0B-9650-56E41214E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151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3" name="Oval 456">
              <a:extLst>
                <a:ext uri="{FF2B5EF4-FFF2-40B4-BE49-F238E27FC236}">
                  <a16:creationId xmlns:a16="http://schemas.microsoft.com/office/drawing/2014/main" id="{C06E7280-E056-46C2-9325-5DA24AFC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151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4" name="Oval 457">
              <a:extLst>
                <a:ext uri="{FF2B5EF4-FFF2-40B4-BE49-F238E27FC236}">
                  <a16:creationId xmlns:a16="http://schemas.microsoft.com/office/drawing/2014/main" id="{15610B9B-936D-4046-B864-8550536F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1515"/>
              <a:ext cx="36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5" name="Oval 458">
              <a:extLst>
                <a:ext uri="{FF2B5EF4-FFF2-40B4-BE49-F238E27FC236}">
                  <a16:creationId xmlns:a16="http://schemas.microsoft.com/office/drawing/2014/main" id="{B778F508-5DA9-4D6A-A884-5BD777F7D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1515"/>
              <a:ext cx="36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6" name="Oval 459">
              <a:extLst>
                <a:ext uri="{FF2B5EF4-FFF2-40B4-BE49-F238E27FC236}">
                  <a16:creationId xmlns:a16="http://schemas.microsoft.com/office/drawing/2014/main" id="{DF5663B5-7AEC-43DE-9D77-0539746C2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518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7" name="Oval 460">
              <a:extLst>
                <a:ext uri="{FF2B5EF4-FFF2-40B4-BE49-F238E27FC236}">
                  <a16:creationId xmlns:a16="http://schemas.microsoft.com/office/drawing/2014/main" id="{AE1245F3-268B-49AA-9B8A-6FE719C47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1518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8" name="Oval 461">
              <a:extLst>
                <a:ext uri="{FF2B5EF4-FFF2-40B4-BE49-F238E27FC236}">
                  <a16:creationId xmlns:a16="http://schemas.microsoft.com/office/drawing/2014/main" id="{64EDDAE4-82C1-4CC4-8C04-8CB09726D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" y="1518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39" name="Oval 462">
              <a:extLst>
                <a:ext uri="{FF2B5EF4-FFF2-40B4-BE49-F238E27FC236}">
                  <a16:creationId xmlns:a16="http://schemas.microsoft.com/office/drawing/2014/main" id="{8A00DC27-1DC9-4A65-8357-ADC40983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6" y="1518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0" name="Oval 463">
              <a:extLst>
                <a:ext uri="{FF2B5EF4-FFF2-40B4-BE49-F238E27FC236}">
                  <a16:creationId xmlns:a16="http://schemas.microsoft.com/office/drawing/2014/main" id="{B4EA4D0A-9647-40F0-94ED-381DE49C7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15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1" name="Oval 464">
              <a:extLst>
                <a:ext uri="{FF2B5EF4-FFF2-40B4-BE49-F238E27FC236}">
                  <a16:creationId xmlns:a16="http://schemas.microsoft.com/office/drawing/2014/main" id="{DB176ADE-E784-4C71-ABE5-FC0563CA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" y="15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2" name="Oval 465">
              <a:extLst>
                <a:ext uri="{FF2B5EF4-FFF2-40B4-BE49-F238E27FC236}">
                  <a16:creationId xmlns:a16="http://schemas.microsoft.com/office/drawing/2014/main" id="{192109A6-A9FB-4DE4-8869-40C34386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5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3" name="Oval 466">
              <a:extLst>
                <a:ext uri="{FF2B5EF4-FFF2-40B4-BE49-F238E27FC236}">
                  <a16:creationId xmlns:a16="http://schemas.microsoft.com/office/drawing/2014/main" id="{0E038F08-892C-4498-B9FB-F2BBBBE09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3" y="15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4" name="Oval 467">
              <a:extLst>
                <a:ext uri="{FF2B5EF4-FFF2-40B4-BE49-F238E27FC236}">
                  <a16:creationId xmlns:a16="http://schemas.microsoft.com/office/drawing/2014/main" id="{E830E2A7-002D-4592-A2CD-175916DCF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5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5" name="Oval 468">
              <a:extLst>
                <a:ext uri="{FF2B5EF4-FFF2-40B4-BE49-F238E27FC236}">
                  <a16:creationId xmlns:a16="http://schemas.microsoft.com/office/drawing/2014/main" id="{DDFC051A-89B4-4A17-98A1-182834BC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" y="15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6" name="Oval 469">
              <a:extLst>
                <a:ext uri="{FF2B5EF4-FFF2-40B4-BE49-F238E27FC236}">
                  <a16:creationId xmlns:a16="http://schemas.microsoft.com/office/drawing/2014/main" id="{D45D411D-378D-4FA3-8C38-5DF29B06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152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7" name="Oval 470">
              <a:extLst>
                <a:ext uri="{FF2B5EF4-FFF2-40B4-BE49-F238E27FC236}">
                  <a16:creationId xmlns:a16="http://schemas.microsoft.com/office/drawing/2014/main" id="{AEC04B34-630F-4F74-80C8-C17274A00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152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8" name="Oval 471">
              <a:extLst>
                <a:ext uri="{FF2B5EF4-FFF2-40B4-BE49-F238E27FC236}">
                  <a16:creationId xmlns:a16="http://schemas.microsoft.com/office/drawing/2014/main" id="{60DFDD90-11A3-426B-AC19-6F5C6600B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53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49" name="Oval 472">
              <a:extLst>
                <a:ext uri="{FF2B5EF4-FFF2-40B4-BE49-F238E27FC236}">
                  <a16:creationId xmlns:a16="http://schemas.microsoft.com/office/drawing/2014/main" id="{1853E3DF-3305-4B2F-BBD1-80BBF1F97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53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0" name="Oval 473">
              <a:extLst>
                <a:ext uri="{FF2B5EF4-FFF2-40B4-BE49-F238E27FC236}">
                  <a16:creationId xmlns:a16="http://schemas.microsoft.com/office/drawing/2014/main" id="{9F751FA7-BDDE-4723-8803-C1A5B2BE9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154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1" name="Oval 474">
              <a:extLst>
                <a:ext uri="{FF2B5EF4-FFF2-40B4-BE49-F238E27FC236}">
                  <a16:creationId xmlns:a16="http://schemas.microsoft.com/office/drawing/2014/main" id="{D223E300-C614-4029-904E-5E75E8ED0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" y="154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2" name="Oval 475">
              <a:extLst>
                <a:ext uri="{FF2B5EF4-FFF2-40B4-BE49-F238E27FC236}">
                  <a16:creationId xmlns:a16="http://schemas.microsoft.com/office/drawing/2014/main" id="{D14E1A91-70B0-4FB7-A7AD-A00F5171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559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3" name="Oval 476">
              <a:extLst>
                <a:ext uri="{FF2B5EF4-FFF2-40B4-BE49-F238E27FC236}">
                  <a16:creationId xmlns:a16="http://schemas.microsoft.com/office/drawing/2014/main" id="{959848A4-E843-41A3-8F61-DF6B1E4FF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559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4" name="Oval 477">
              <a:extLst>
                <a:ext uri="{FF2B5EF4-FFF2-40B4-BE49-F238E27FC236}">
                  <a16:creationId xmlns:a16="http://schemas.microsoft.com/office/drawing/2014/main" id="{7F8E31CC-3DB5-4F17-8CA9-4352DFA1E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58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5" name="Oval 478">
              <a:extLst>
                <a:ext uri="{FF2B5EF4-FFF2-40B4-BE49-F238E27FC236}">
                  <a16:creationId xmlns:a16="http://schemas.microsoft.com/office/drawing/2014/main" id="{9B8DC7FB-A0F0-4BA2-8BD3-AFC1E7D54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58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6" name="Oval 479">
              <a:extLst>
                <a:ext uri="{FF2B5EF4-FFF2-40B4-BE49-F238E27FC236}">
                  <a16:creationId xmlns:a16="http://schemas.microsoft.com/office/drawing/2014/main" id="{C976E7EC-5A85-4ACB-BA56-25B4B4EA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600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7" name="Oval 480">
              <a:extLst>
                <a:ext uri="{FF2B5EF4-FFF2-40B4-BE49-F238E27FC236}">
                  <a16:creationId xmlns:a16="http://schemas.microsoft.com/office/drawing/2014/main" id="{C2F9227D-2B4C-4712-A91B-835846C39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600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8" name="Oval 481">
              <a:extLst>
                <a:ext uri="{FF2B5EF4-FFF2-40B4-BE49-F238E27FC236}">
                  <a16:creationId xmlns:a16="http://schemas.microsoft.com/office/drawing/2014/main" id="{CAE837A2-39D0-4E2F-96AE-94DD26FF2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62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59" name="Oval 482">
              <a:extLst>
                <a:ext uri="{FF2B5EF4-FFF2-40B4-BE49-F238E27FC236}">
                  <a16:creationId xmlns:a16="http://schemas.microsoft.com/office/drawing/2014/main" id="{93903495-0E1C-4AB7-93CE-BFF0B8BD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162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0" name="Oval 483">
              <a:extLst>
                <a:ext uri="{FF2B5EF4-FFF2-40B4-BE49-F238E27FC236}">
                  <a16:creationId xmlns:a16="http://schemas.microsoft.com/office/drawing/2014/main" id="{30C7ABC8-6A5E-4A6E-AAFE-DE8D00502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164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1" name="Oval 484">
              <a:extLst>
                <a:ext uri="{FF2B5EF4-FFF2-40B4-BE49-F238E27FC236}">
                  <a16:creationId xmlns:a16="http://schemas.microsoft.com/office/drawing/2014/main" id="{ABF8652C-1FA6-4607-9FFF-CFEB3C5D1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164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2" name="Oval 485">
              <a:extLst>
                <a:ext uri="{FF2B5EF4-FFF2-40B4-BE49-F238E27FC236}">
                  <a16:creationId xmlns:a16="http://schemas.microsoft.com/office/drawing/2014/main" id="{A4629B3E-344B-4796-91D6-CD37108AE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" y="167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3" name="Oval 486">
              <a:extLst>
                <a:ext uri="{FF2B5EF4-FFF2-40B4-BE49-F238E27FC236}">
                  <a16:creationId xmlns:a16="http://schemas.microsoft.com/office/drawing/2014/main" id="{A20FC65F-13A6-466D-A27F-A120F5D03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" y="167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4" name="Oval 487">
              <a:extLst>
                <a:ext uri="{FF2B5EF4-FFF2-40B4-BE49-F238E27FC236}">
                  <a16:creationId xmlns:a16="http://schemas.microsoft.com/office/drawing/2014/main" id="{1AAD7C38-AED1-4A6B-A1E6-14582834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7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5" name="Oval 488">
              <a:extLst>
                <a:ext uri="{FF2B5EF4-FFF2-40B4-BE49-F238E27FC236}">
                  <a16:creationId xmlns:a16="http://schemas.microsoft.com/office/drawing/2014/main" id="{A9AC1F92-06EE-4471-8DE9-B58A30D42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7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6" name="Oval 489">
              <a:extLst>
                <a:ext uri="{FF2B5EF4-FFF2-40B4-BE49-F238E27FC236}">
                  <a16:creationId xmlns:a16="http://schemas.microsoft.com/office/drawing/2014/main" id="{5679E129-6470-463A-B815-5B77E1985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736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7" name="Oval 490">
              <a:extLst>
                <a:ext uri="{FF2B5EF4-FFF2-40B4-BE49-F238E27FC236}">
                  <a16:creationId xmlns:a16="http://schemas.microsoft.com/office/drawing/2014/main" id="{65651A0D-EAB7-43C3-BA33-05DAD93AF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1736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8" name="Oval 491">
              <a:extLst>
                <a:ext uri="{FF2B5EF4-FFF2-40B4-BE49-F238E27FC236}">
                  <a16:creationId xmlns:a16="http://schemas.microsoft.com/office/drawing/2014/main" id="{43C40AB2-0F9D-43EF-9013-8DC7E6082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7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69" name="Oval 492">
              <a:extLst>
                <a:ext uri="{FF2B5EF4-FFF2-40B4-BE49-F238E27FC236}">
                  <a16:creationId xmlns:a16="http://schemas.microsoft.com/office/drawing/2014/main" id="{E893A8ED-4F1E-4C01-9B99-ED3781C3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7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0" name="Oval 493">
              <a:extLst>
                <a:ext uri="{FF2B5EF4-FFF2-40B4-BE49-F238E27FC236}">
                  <a16:creationId xmlns:a16="http://schemas.microsoft.com/office/drawing/2014/main" id="{FFEABE16-0A82-47E5-A70C-1816CA5F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805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1" name="Oval 494">
              <a:extLst>
                <a:ext uri="{FF2B5EF4-FFF2-40B4-BE49-F238E27FC236}">
                  <a16:creationId xmlns:a16="http://schemas.microsoft.com/office/drawing/2014/main" id="{7AFA4222-15B4-4024-BEA9-77C905C30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1805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2" name="Oval 495">
              <a:extLst>
                <a:ext uri="{FF2B5EF4-FFF2-40B4-BE49-F238E27FC236}">
                  <a16:creationId xmlns:a16="http://schemas.microsoft.com/office/drawing/2014/main" id="{1CB2C3A5-F523-4BAD-B0E6-EB60B5DF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184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3" name="Oval 496">
              <a:extLst>
                <a:ext uri="{FF2B5EF4-FFF2-40B4-BE49-F238E27FC236}">
                  <a16:creationId xmlns:a16="http://schemas.microsoft.com/office/drawing/2014/main" id="{0AEE186D-DF9C-48C3-B1AA-5511D84AD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184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4" name="Oval 497">
              <a:extLst>
                <a:ext uri="{FF2B5EF4-FFF2-40B4-BE49-F238E27FC236}">
                  <a16:creationId xmlns:a16="http://schemas.microsoft.com/office/drawing/2014/main" id="{00207ABC-DE8B-4B59-B162-4BC242CDC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" y="187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5" name="Oval 498">
              <a:extLst>
                <a:ext uri="{FF2B5EF4-FFF2-40B4-BE49-F238E27FC236}">
                  <a16:creationId xmlns:a16="http://schemas.microsoft.com/office/drawing/2014/main" id="{7CC41147-3C89-49F2-93AC-782A451DD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" y="187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6" name="Oval 499">
              <a:extLst>
                <a:ext uri="{FF2B5EF4-FFF2-40B4-BE49-F238E27FC236}">
                  <a16:creationId xmlns:a16="http://schemas.microsoft.com/office/drawing/2014/main" id="{FF8EBDF5-38DC-4436-BB81-454AE029B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91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7" name="Oval 500">
              <a:extLst>
                <a:ext uri="{FF2B5EF4-FFF2-40B4-BE49-F238E27FC236}">
                  <a16:creationId xmlns:a16="http://schemas.microsoft.com/office/drawing/2014/main" id="{9730CC7A-30A8-4181-99E4-6AE058197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91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8" name="Oval 501">
              <a:extLst>
                <a:ext uri="{FF2B5EF4-FFF2-40B4-BE49-F238E27FC236}">
                  <a16:creationId xmlns:a16="http://schemas.microsoft.com/office/drawing/2014/main" id="{FDFB5C7D-F845-442E-A7BE-3F4F13D04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1954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79" name="Oval 502">
              <a:extLst>
                <a:ext uri="{FF2B5EF4-FFF2-40B4-BE49-F238E27FC236}">
                  <a16:creationId xmlns:a16="http://schemas.microsoft.com/office/drawing/2014/main" id="{42AF2EDF-473F-4AD3-86A8-833D5DC25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1954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0" name="Oval 503">
              <a:extLst>
                <a:ext uri="{FF2B5EF4-FFF2-40B4-BE49-F238E27FC236}">
                  <a16:creationId xmlns:a16="http://schemas.microsoft.com/office/drawing/2014/main" id="{59EAB453-CB98-48D4-ABCF-FBA0EF9F5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99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1" name="Oval 504">
              <a:extLst>
                <a:ext uri="{FF2B5EF4-FFF2-40B4-BE49-F238E27FC236}">
                  <a16:creationId xmlns:a16="http://schemas.microsoft.com/office/drawing/2014/main" id="{2CBFB0F9-9215-433C-8F00-23055629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99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2" name="Oval 505">
              <a:extLst>
                <a:ext uri="{FF2B5EF4-FFF2-40B4-BE49-F238E27FC236}">
                  <a16:creationId xmlns:a16="http://schemas.microsoft.com/office/drawing/2014/main" id="{62755C90-EBED-48A6-9B18-EFDAFEC1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203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3" name="Oval 506">
              <a:extLst>
                <a:ext uri="{FF2B5EF4-FFF2-40B4-BE49-F238E27FC236}">
                  <a16:creationId xmlns:a16="http://schemas.microsoft.com/office/drawing/2014/main" id="{01020F84-32E2-4C75-8369-0153734F3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203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4" name="Oval 507">
              <a:extLst>
                <a:ext uri="{FF2B5EF4-FFF2-40B4-BE49-F238E27FC236}">
                  <a16:creationId xmlns:a16="http://schemas.microsoft.com/office/drawing/2014/main" id="{4A302F46-9E28-4697-BB0E-F7621DCFA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207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5" name="Oval 508">
              <a:extLst>
                <a:ext uri="{FF2B5EF4-FFF2-40B4-BE49-F238E27FC236}">
                  <a16:creationId xmlns:a16="http://schemas.microsoft.com/office/drawing/2014/main" id="{54C372AE-BA3E-4436-B0E9-6610A8A5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207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6" name="Oval 509">
              <a:extLst>
                <a:ext uri="{FF2B5EF4-FFF2-40B4-BE49-F238E27FC236}">
                  <a16:creationId xmlns:a16="http://schemas.microsoft.com/office/drawing/2014/main" id="{70B63A02-22FD-44B9-83F5-894A3239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1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7" name="Oval 510">
              <a:extLst>
                <a:ext uri="{FF2B5EF4-FFF2-40B4-BE49-F238E27FC236}">
                  <a16:creationId xmlns:a16="http://schemas.microsoft.com/office/drawing/2014/main" id="{DF5E08C7-25BB-4A2D-A9B4-235595CED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21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8" name="Oval 511">
              <a:extLst>
                <a:ext uri="{FF2B5EF4-FFF2-40B4-BE49-F238E27FC236}">
                  <a16:creationId xmlns:a16="http://schemas.microsoft.com/office/drawing/2014/main" id="{CCD1EA33-CE42-429B-8D70-D7996E8F3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215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89" name="Oval 512">
              <a:extLst>
                <a:ext uri="{FF2B5EF4-FFF2-40B4-BE49-F238E27FC236}">
                  <a16:creationId xmlns:a16="http://schemas.microsoft.com/office/drawing/2014/main" id="{C8E83558-5D9C-4104-8897-7DED83D67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215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0" name="Oval 513">
              <a:extLst>
                <a:ext uri="{FF2B5EF4-FFF2-40B4-BE49-F238E27FC236}">
                  <a16:creationId xmlns:a16="http://schemas.microsoft.com/office/drawing/2014/main" id="{435134CF-92DE-4270-9915-7917556A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200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1" name="Oval 514">
              <a:extLst>
                <a:ext uri="{FF2B5EF4-FFF2-40B4-BE49-F238E27FC236}">
                  <a16:creationId xmlns:a16="http://schemas.microsoft.com/office/drawing/2014/main" id="{25C59884-246F-4483-8C3B-691F647C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200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2" name="Oval 515">
              <a:extLst>
                <a:ext uri="{FF2B5EF4-FFF2-40B4-BE49-F238E27FC236}">
                  <a16:creationId xmlns:a16="http://schemas.microsoft.com/office/drawing/2014/main" id="{95500ECF-BDD9-4D79-B919-D22801EBE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244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3" name="Oval 516">
              <a:extLst>
                <a:ext uri="{FF2B5EF4-FFF2-40B4-BE49-F238E27FC236}">
                  <a16:creationId xmlns:a16="http://schemas.microsoft.com/office/drawing/2014/main" id="{402F2D5D-1502-493A-AAC8-D6070A363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244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4" name="Oval 517">
              <a:extLst>
                <a:ext uri="{FF2B5EF4-FFF2-40B4-BE49-F238E27FC236}">
                  <a16:creationId xmlns:a16="http://schemas.microsoft.com/office/drawing/2014/main" id="{9F7A8273-4390-434B-B04F-E411B2826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28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5" name="Oval 518">
              <a:extLst>
                <a:ext uri="{FF2B5EF4-FFF2-40B4-BE49-F238E27FC236}">
                  <a16:creationId xmlns:a16="http://schemas.microsoft.com/office/drawing/2014/main" id="{40AAE54D-ABDF-4A0B-A2EA-570D36D8C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28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6" name="Oval 519">
              <a:extLst>
                <a:ext uri="{FF2B5EF4-FFF2-40B4-BE49-F238E27FC236}">
                  <a16:creationId xmlns:a16="http://schemas.microsoft.com/office/drawing/2014/main" id="{D5175760-4A24-4EFF-A845-61E31ED51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32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7" name="Oval 520">
              <a:extLst>
                <a:ext uri="{FF2B5EF4-FFF2-40B4-BE49-F238E27FC236}">
                  <a16:creationId xmlns:a16="http://schemas.microsoft.com/office/drawing/2014/main" id="{90FBA578-E5E9-4FF1-BF5D-04554E9B7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232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8" name="Oval 521">
              <a:extLst>
                <a:ext uri="{FF2B5EF4-FFF2-40B4-BE49-F238E27FC236}">
                  <a16:creationId xmlns:a16="http://schemas.microsoft.com/office/drawing/2014/main" id="{DE12AA19-1C2C-4D3B-8C6C-71B95C4B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373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299" name="Oval 522">
              <a:extLst>
                <a:ext uri="{FF2B5EF4-FFF2-40B4-BE49-F238E27FC236}">
                  <a16:creationId xmlns:a16="http://schemas.microsoft.com/office/drawing/2014/main" id="{E8FBF62A-095A-4BA1-BEDB-5EAA4F6EE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373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0" name="Oval 523">
              <a:extLst>
                <a:ext uri="{FF2B5EF4-FFF2-40B4-BE49-F238E27FC236}">
                  <a16:creationId xmlns:a16="http://schemas.microsoft.com/office/drawing/2014/main" id="{61824FC7-AB58-4471-BE95-5B209F2B9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41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1" name="Oval 524">
              <a:extLst>
                <a:ext uri="{FF2B5EF4-FFF2-40B4-BE49-F238E27FC236}">
                  <a16:creationId xmlns:a16="http://schemas.microsoft.com/office/drawing/2014/main" id="{05C95502-FA32-4050-8E5B-A54FC37D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41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2" name="Oval 525">
              <a:extLst>
                <a:ext uri="{FF2B5EF4-FFF2-40B4-BE49-F238E27FC236}">
                  <a16:creationId xmlns:a16="http://schemas.microsoft.com/office/drawing/2014/main" id="{8AD43A06-9D1C-4482-A752-4D117AC71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462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3" name="Oval 526">
              <a:extLst>
                <a:ext uri="{FF2B5EF4-FFF2-40B4-BE49-F238E27FC236}">
                  <a16:creationId xmlns:a16="http://schemas.microsoft.com/office/drawing/2014/main" id="{175DE25E-5CA6-49B8-A315-66D0C0976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462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4" name="Oval 527">
              <a:extLst>
                <a:ext uri="{FF2B5EF4-FFF2-40B4-BE49-F238E27FC236}">
                  <a16:creationId xmlns:a16="http://schemas.microsoft.com/office/drawing/2014/main" id="{6BB04EB7-8357-4734-B310-5756F5EFE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5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5" name="Oval 528">
              <a:extLst>
                <a:ext uri="{FF2B5EF4-FFF2-40B4-BE49-F238E27FC236}">
                  <a16:creationId xmlns:a16="http://schemas.microsoft.com/office/drawing/2014/main" id="{0A9F256B-29C6-4682-BC40-F6A71E750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25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6" name="Oval 529">
              <a:extLst>
                <a:ext uri="{FF2B5EF4-FFF2-40B4-BE49-F238E27FC236}">
                  <a16:creationId xmlns:a16="http://schemas.microsoft.com/office/drawing/2014/main" id="{07E89F02-35CE-4452-952D-B3F5D20D6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5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7" name="Oval 530">
              <a:extLst>
                <a:ext uri="{FF2B5EF4-FFF2-40B4-BE49-F238E27FC236}">
                  <a16:creationId xmlns:a16="http://schemas.microsoft.com/office/drawing/2014/main" id="{B5B34236-6E38-4AF3-944C-6E5D0F81F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5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8" name="Oval 531">
              <a:extLst>
                <a:ext uri="{FF2B5EF4-FFF2-40B4-BE49-F238E27FC236}">
                  <a16:creationId xmlns:a16="http://schemas.microsoft.com/office/drawing/2014/main" id="{2BEE5F74-FE64-4B7C-A09A-FE15DBE0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591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09" name="Oval 532">
              <a:extLst>
                <a:ext uri="{FF2B5EF4-FFF2-40B4-BE49-F238E27FC236}">
                  <a16:creationId xmlns:a16="http://schemas.microsoft.com/office/drawing/2014/main" id="{BF9D6946-6CA0-4AD6-BE24-AF5027F7F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591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0" name="Oval 533">
              <a:extLst>
                <a:ext uri="{FF2B5EF4-FFF2-40B4-BE49-F238E27FC236}">
                  <a16:creationId xmlns:a16="http://schemas.microsoft.com/office/drawing/2014/main" id="{A1507647-D662-43B6-8BDA-EC4E25627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63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1" name="Oval 534">
              <a:extLst>
                <a:ext uri="{FF2B5EF4-FFF2-40B4-BE49-F238E27FC236}">
                  <a16:creationId xmlns:a16="http://schemas.microsoft.com/office/drawing/2014/main" id="{79E64C2B-F0BD-4BCB-9B35-2D5CB2E38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63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2" name="Oval 535">
              <a:extLst>
                <a:ext uri="{FF2B5EF4-FFF2-40B4-BE49-F238E27FC236}">
                  <a16:creationId xmlns:a16="http://schemas.microsoft.com/office/drawing/2014/main" id="{4A10ACE5-6578-499C-981C-4C1461C9A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67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3" name="Oval 536">
              <a:extLst>
                <a:ext uri="{FF2B5EF4-FFF2-40B4-BE49-F238E27FC236}">
                  <a16:creationId xmlns:a16="http://schemas.microsoft.com/office/drawing/2014/main" id="{CEF6D655-C071-47D6-A149-4C60E1496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267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4" name="Oval 537">
              <a:extLst>
                <a:ext uri="{FF2B5EF4-FFF2-40B4-BE49-F238E27FC236}">
                  <a16:creationId xmlns:a16="http://schemas.microsoft.com/office/drawing/2014/main" id="{8295105C-9172-435B-A414-5F882B679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271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5" name="Oval 538">
              <a:extLst>
                <a:ext uri="{FF2B5EF4-FFF2-40B4-BE49-F238E27FC236}">
                  <a16:creationId xmlns:a16="http://schemas.microsoft.com/office/drawing/2014/main" id="{F4ABB3D7-3A72-407B-B33C-987C9738E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271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6" name="Oval 539">
              <a:extLst>
                <a:ext uri="{FF2B5EF4-FFF2-40B4-BE49-F238E27FC236}">
                  <a16:creationId xmlns:a16="http://schemas.microsoft.com/office/drawing/2014/main" id="{B2992667-E96E-45AC-B090-2CEABAF3F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76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7" name="Oval 540">
              <a:extLst>
                <a:ext uri="{FF2B5EF4-FFF2-40B4-BE49-F238E27FC236}">
                  <a16:creationId xmlns:a16="http://schemas.microsoft.com/office/drawing/2014/main" id="{88EEE12A-0B80-445F-BB5F-3C9AC2D8A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276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8" name="Oval 541">
              <a:extLst>
                <a:ext uri="{FF2B5EF4-FFF2-40B4-BE49-F238E27FC236}">
                  <a16:creationId xmlns:a16="http://schemas.microsoft.com/office/drawing/2014/main" id="{F8389E41-D17A-4A65-A991-0D75B692D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" y="280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19" name="Oval 542">
              <a:extLst>
                <a:ext uri="{FF2B5EF4-FFF2-40B4-BE49-F238E27FC236}">
                  <a16:creationId xmlns:a16="http://schemas.microsoft.com/office/drawing/2014/main" id="{C0861641-ECCD-4D71-B902-BF062D17A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" y="280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0" name="Oval 543">
              <a:extLst>
                <a:ext uri="{FF2B5EF4-FFF2-40B4-BE49-F238E27FC236}">
                  <a16:creationId xmlns:a16="http://schemas.microsoft.com/office/drawing/2014/main" id="{47909694-460A-42E1-86AD-EBE2E991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28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1" name="Oval 544">
              <a:extLst>
                <a:ext uri="{FF2B5EF4-FFF2-40B4-BE49-F238E27FC236}">
                  <a16:creationId xmlns:a16="http://schemas.microsoft.com/office/drawing/2014/main" id="{DE5A2540-D749-4B12-88C3-3484424D3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28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2" name="Oval 545">
              <a:extLst>
                <a:ext uri="{FF2B5EF4-FFF2-40B4-BE49-F238E27FC236}">
                  <a16:creationId xmlns:a16="http://schemas.microsoft.com/office/drawing/2014/main" id="{29195214-CD1F-4C79-B123-976AACD43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288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3" name="Oval 546">
              <a:extLst>
                <a:ext uri="{FF2B5EF4-FFF2-40B4-BE49-F238E27FC236}">
                  <a16:creationId xmlns:a16="http://schemas.microsoft.com/office/drawing/2014/main" id="{C36F688A-D1B7-4A14-96D8-8FDE2BC18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" y="288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4" name="Oval 547">
              <a:extLst>
                <a:ext uri="{FF2B5EF4-FFF2-40B4-BE49-F238E27FC236}">
                  <a16:creationId xmlns:a16="http://schemas.microsoft.com/office/drawing/2014/main" id="{F958E0C8-A97E-4804-9500-C694DF129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92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5" name="Oval 548">
              <a:extLst>
                <a:ext uri="{FF2B5EF4-FFF2-40B4-BE49-F238E27FC236}">
                  <a16:creationId xmlns:a16="http://schemas.microsoft.com/office/drawing/2014/main" id="{D66C6460-4E17-4476-A3B9-1C68204E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92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6" name="Oval 549">
              <a:extLst>
                <a:ext uri="{FF2B5EF4-FFF2-40B4-BE49-F238E27FC236}">
                  <a16:creationId xmlns:a16="http://schemas.microsoft.com/office/drawing/2014/main" id="{BD18D25F-7DBB-4F75-ADE2-5E6721D9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" y="296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7" name="Oval 550">
              <a:extLst>
                <a:ext uri="{FF2B5EF4-FFF2-40B4-BE49-F238E27FC236}">
                  <a16:creationId xmlns:a16="http://schemas.microsoft.com/office/drawing/2014/main" id="{D1F9F494-DB47-4FF9-9119-C281FF07B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" y="296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8" name="Oval 551">
              <a:extLst>
                <a:ext uri="{FF2B5EF4-FFF2-40B4-BE49-F238E27FC236}">
                  <a16:creationId xmlns:a16="http://schemas.microsoft.com/office/drawing/2014/main" id="{74E23C94-3978-4117-A9B3-04074F3C9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03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29" name="Oval 552">
              <a:extLst>
                <a:ext uri="{FF2B5EF4-FFF2-40B4-BE49-F238E27FC236}">
                  <a16:creationId xmlns:a16="http://schemas.microsoft.com/office/drawing/2014/main" id="{F0EC12A4-90DB-48DC-AB77-508055ED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" y="3003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0" name="Oval 553">
              <a:extLst>
                <a:ext uri="{FF2B5EF4-FFF2-40B4-BE49-F238E27FC236}">
                  <a16:creationId xmlns:a16="http://schemas.microsoft.com/office/drawing/2014/main" id="{54939F6D-3E3D-4726-8310-758A26705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304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1" name="Oval 554">
              <a:extLst>
                <a:ext uri="{FF2B5EF4-FFF2-40B4-BE49-F238E27FC236}">
                  <a16:creationId xmlns:a16="http://schemas.microsoft.com/office/drawing/2014/main" id="{E8D982E2-BD2D-4E87-A225-CC7EBF8C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2" y="304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2" name="Oval 555">
              <a:extLst>
                <a:ext uri="{FF2B5EF4-FFF2-40B4-BE49-F238E27FC236}">
                  <a16:creationId xmlns:a16="http://schemas.microsoft.com/office/drawing/2014/main" id="{04F1D42C-041F-4622-B40E-21D441ED6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" y="30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3" name="Oval 556">
              <a:extLst>
                <a:ext uri="{FF2B5EF4-FFF2-40B4-BE49-F238E27FC236}">
                  <a16:creationId xmlns:a16="http://schemas.microsoft.com/office/drawing/2014/main" id="{763119DB-0CB2-4D4D-B313-6F9266030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" y="30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4" name="Oval 557">
              <a:extLst>
                <a:ext uri="{FF2B5EF4-FFF2-40B4-BE49-F238E27FC236}">
                  <a16:creationId xmlns:a16="http://schemas.microsoft.com/office/drawing/2014/main" id="{A5313A3C-BB56-487D-86CF-7E3CB8B18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311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5" name="Oval 558">
              <a:extLst>
                <a:ext uri="{FF2B5EF4-FFF2-40B4-BE49-F238E27FC236}">
                  <a16:creationId xmlns:a16="http://schemas.microsoft.com/office/drawing/2014/main" id="{B43A8712-201E-43B1-8F11-3A150DA2E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311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6" name="Oval 559">
              <a:extLst>
                <a:ext uri="{FF2B5EF4-FFF2-40B4-BE49-F238E27FC236}">
                  <a16:creationId xmlns:a16="http://schemas.microsoft.com/office/drawing/2014/main" id="{50802727-29AC-4854-ACA7-639448AC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314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7" name="Oval 560">
              <a:extLst>
                <a:ext uri="{FF2B5EF4-FFF2-40B4-BE49-F238E27FC236}">
                  <a16:creationId xmlns:a16="http://schemas.microsoft.com/office/drawing/2014/main" id="{483BBCF3-639A-4D54-99AA-D233E273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314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8" name="Oval 561">
              <a:extLst>
                <a:ext uri="{FF2B5EF4-FFF2-40B4-BE49-F238E27FC236}">
                  <a16:creationId xmlns:a16="http://schemas.microsoft.com/office/drawing/2014/main" id="{098E9256-1155-490B-BD22-7F43F6FC2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3174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39" name="Oval 562">
              <a:extLst>
                <a:ext uri="{FF2B5EF4-FFF2-40B4-BE49-F238E27FC236}">
                  <a16:creationId xmlns:a16="http://schemas.microsoft.com/office/drawing/2014/main" id="{ED653C4E-85DF-4B21-A6A2-61F39A1B7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3174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0" name="Oval 563">
              <a:extLst>
                <a:ext uri="{FF2B5EF4-FFF2-40B4-BE49-F238E27FC236}">
                  <a16:creationId xmlns:a16="http://schemas.microsoft.com/office/drawing/2014/main" id="{72B4FEFD-A6DB-4D3F-8BB5-2BCFDD9AE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320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1" name="Oval 564">
              <a:extLst>
                <a:ext uri="{FF2B5EF4-FFF2-40B4-BE49-F238E27FC236}">
                  <a16:creationId xmlns:a16="http://schemas.microsoft.com/office/drawing/2014/main" id="{3C428C56-7AEE-40D5-ADC4-A0B0D258D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320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2" name="Oval 565">
              <a:extLst>
                <a:ext uri="{FF2B5EF4-FFF2-40B4-BE49-F238E27FC236}">
                  <a16:creationId xmlns:a16="http://schemas.microsoft.com/office/drawing/2014/main" id="{0C768166-342D-4CE5-A454-B0EA7CE3E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" y="3228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3" name="Oval 566">
              <a:extLst>
                <a:ext uri="{FF2B5EF4-FFF2-40B4-BE49-F238E27FC236}">
                  <a16:creationId xmlns:a16="http://schemas.microsoft.com/office/drawing/2014/main" id="{1336DF60-C764-4B84-83AD-081E794EB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" y="3228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4" name="Oval 567">
              <a:extLst>
                <a:ext uri="{FF2B5EF4-FFF2-40B4-BE49-F238E27FC236}">
                  <a16:creationId xmlns:a16="http://schemas.microsoft.com/office/drawing/2014/main" id="{F214DC65-BC66-4615-BF19-F440D8D32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3252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5" name="Oval 568">
              <a:extLst>
                <a:ext uri="{FF2B5EF4-FFF2-40B4-BE49-F238E27FC236}">
                  <a16:creationId xmlns:a16="http://schemas.microsoft.com/office/drawing/2014/main" id="{28D0EEEB-67A1-4DC4-88C9-FFD5973F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3252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6" name="Oval 569">
              <a:extLst>
                <a:ext uri="{FF2B5EF4-FFF2-40B4-BE49-F238E27FC236}">
                  <a16:creationId xmlns:a16="http://schemas.microsoft.com/office/drawing/2014/main" id="{E9F5C1A1-89A0-4201-841D-3E04DBB97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2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7" name="Oval 570">
              <a:extLst>
                <a:ext uri="{FF2B5EF4-FFF2-40B4-BE49-F238E27FC236}">
                  <a16:creationId xmlns:a16="http://schemas.microsoft.com/office/drawing/2014/main" id="{7054124B-3AE9-4887-AA5B-5F15AA15A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2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8" name="Oval 571">
              <a:extLst>
                <a:ext uri="{FF2B5EF4-FFF2-40B4-BE49-F238E27FC236}">
                  <a16:creationId xmlns:a16="http://schemas.microsoft.com/office/drawing/2014/main" id="{199E16EF-F276-469B-82C1-C4471165B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" y="329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49" name="Oval 572">
              <a:extLst>
                <a:ext uri="{FF2B5EF4-FFF2-40B4-BE49-F238E27FC236}">
                  <a16:creationId xmlns:a16="http://schemas.microsoft.com/office/drawing/2014/main" id="{3BB83330-BFE1-402A-8C0B-06D4FAE8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" y="329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0" name="Oval 573">
              <a:extLst>
                <a:ext uri="{FF2B5EF4-FFF2-40B4-BE49-F238E27FC236}">
                  <a16:creationId xmlns:a16="http://schemas.microsoft.com/office/drawing/2014/main" id="{BDA960D3-1273-45EA-B616-8F9DCBDD4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330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1" name="Oval 574">
              <a:extLst>
                <a:ext uri="{FF2B5EF4-FFF2-40B4-BE49-F238E27FC236}">
                  <a16:creationId xmlns:a16="http://schemas.microsoft.com/office/drawing/2014/main" id="{4D1B9EE1-B8A6-40C3-842F-62C5A37B1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330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2" name="Oval 575">
              <a:extLst>
                <a:ext uri="{FF2B5EF4-FFF2-40B4-BE49-F238E27FC236}">
                  <a16:creationId xmlns:a16="http://schemas.microsoft.com/office/drawing/2014/main" id="{62D63E07-A91D-4216-A93A-C7A224EF2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331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3" name="Oval 576">
              <a:extLst>
                <a:ext uri="{FF2B5EF4-FFF2-40B4-BE49-F238E27FC236}">
                  <a16:creationId xmlns:a16="http://schemas.microsoft.com/office/drawing/2014/main" id="{0FD81DBE-5B04-4ED0-ABE8-A2D09142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331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4" name="Oval 577">
              <a:extLst>
                <a:ext uri="{FF2B5EF4-FFF2-40B4-BE49-F238E27FC236}">
                  <a16:creationId xmlns:a16="http://schemas.microsoft.com/office/drawing/2014/main" id="{C1E88E75-CA1A-46E3-8837-C50576E4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33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5" name="Oval 578">
              <a:extLst>
                <a:ext uri="{FF2B5EF4-FFF2-40B4-BE49-F238E27FC236}">
                  <a16:creationId xmlns:a16="http://schemas.microsoft.com/office/drawing/2014/main" id="{F2BD7F18-81A4-4B71-8C23-DC595BCE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33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6" name="Oval 579">
              <a:extLst>
                <a:ext uri="{FF2B5EF4-FFF2-40B4-BE49-F238E27FC236}">
                  <a16:creationId xmlns:a16="http://schemas.microsoft.com/office/drawing/2014/main" id="{D1ADDB57-1F16-4EE8-ADEF-B638AAB31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333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7" name="Oval 580">
              <a:extLst>
                <a:ext uri="{FF2B5EF4-FFF2-40B4-BE49-F238E27FC236}">
                  <a16:creationId xmlns:a16="http://schemas.microsoft.com/office/drawing/2014/main" id="{9A43B79F-85A9-4977-9E17-AA950BB69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333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8" name="Oval 581">
              <a:extLst>
                <a:ext uri="{FF2B5EF4-FFF2-40B4-BE49-F238E27FC236}">
                  <a16:creationId xmlns:a16="http://schemas.microsoft.com/office/drawing/2014/main" id="{91F1B78E-7B09-494E-9B96-C0A82C025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34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59" name="Oval 582">
              <a:extLst>
                <a:ext uri="{FF2B5EF4-FFF2-40B4-BE49-F238E27FC236}">
                  <a16:creationId xmlns:a16="http://schemas.microsoft.com/office/drawing/2014/main" id="{2F6B39C9-10A7-4E3D-872B-9FF4B4E43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34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0" name="Oval 583">
              <a:extLst>
                <a:ext uri="{FF2B5EF4-FFF2-40B4-BE49-F238E27FC236}">
                  <a16:creationId xmlns:a16="http://schemas.microsoft.com/office/drawing/2014/main" id="{8F3DA55A-92DC-4329-858C-211D6048E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3347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1" name="Oval 584">
              <a:extLst>
                <a:ext uri="{FF2B5EF4-FFF2-40B4-BE49-F238E27FC236}">
                  <a16:creationId xmlns:a16="http://schemas.microsoft.com/office/drawing/2014/main" id="{1A2AF7BA-4772-4E1A-8294-BF1CBB10E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3347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2" name="Oval 585">
              <a:extLst>
                <a:ext uri="{FF2B5EF4-FFF2-40B4-BE49-F238E27FC236}">
                  <a16:creationId xmlns:a16="http://schemas.microsoft.com/office/drawing/2014/main" id="{6A2C9F9C-8387-4610-BB9E-46A0E7542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35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3" name="Oval 586">
              <a:extLst>
                <a:ext uri="{FF2B5EF4-FFF2-40B4-BE49-F238E27FC236}">
                  <a16:creationId xmlns:a16="http://schemas.microsoft.com/office/drawing/2014/main" id="{5E33DD0A-7673-4EB8-BDA5-4B349D83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35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4" name="Oval 587">
              <a:extLst>
                <a:ext uri="{FF2B5EF4-FFF2-40B4-BE49-F238E27FC236}">
                  <a16:creationId xmlns:a16="http://schemas.microsoft.com/office/drawing/2014/main" id="{E57D0F56-6AAD-4BBD-89F2-0488FB60C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" y="335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5" name="Oval 588">
              <a:extLst>
                <a:ext uri="{FF2B5EF4-FFF2-40B4-BE49-F238E27FC236}">
                  <a16:creationId xmlns:a16="http://schemas.microsoft.com/office/drawing/2014/main" id="{5003D160-86E5-432C-A2CA-D2D5FCA6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" y="335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6" name="Oval 589">
              <a:extLst>
                <a:ext uri="{FF2B5EF4-FFF2-40B4-BE49-F238E27FC236}">
                  <a16:creationId xmlns:a16="http://schemas.microsoft.com/office/drawing/2014/main" id="{236536A0-45DA-4B7D-B2C2-E77E7C2BB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" y="336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7" name="Oval 590">
              <a:extLst>
                <a:ext uri="{FF2B5EF4-FFF2-40B4-BE49-F238E27FC236}">
                  <a16:creationId xmlns:a16="http://schemas.microsoft.com/office/drawing/2014/main" id="{2B11B8B8-9BB4-4B75-9EFB-036D1DEFD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0" y="336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8" name="Oval 591">
              <a:extLst>
                <a:ext uri="{FF2B5EF4-FFF2-40B4-BE49-F238E27FC236}">
                  <a16:creationId xmlns:a16="http://schemas.microsoft.com/office/drawing/2014/main" id="{E0C49DA5-8497-4908-9530-4265B770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364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69" name="Oval 592">
              <a:extLst>
                <a:ext uri="{FF2B5EF4-FFF2-40B4-BE49-F238E27FC236}">
                  <a16:creationId xmlns:a16="http://schemas.microsoft.com/office/drawing/2014/main" id="{FEE32695-3700-4B30-A233-18191969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364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0" name="Oval 593">
              <a:extLst>
                <a:ext uri="{FF2B5EF4-FFF2-40B4-BE49-F238E27FC236}">
                  <a16:creationId xmlns:a16="http://schemas.microsoft.com/office/drawing/2014/main" id="{D4E776B4-967C-4956-B96D-83C20A563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36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1" name="Oval 594">
              <a:extLst>
                <a:ext uri="{FF2B5EF4-FFF2-40B4-BE49-F238E27FC236}">
                  <a16:creationId xmlns:a16="http://schemas.microsoft.com/office/drawing/2014/main" id="{BC1F48B7-2370-4495-91C8-1812A028E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336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2" name="Oval 595">
              <a:extLst>
                <a:ext uri="{FF2B5EF4-FFF2-40B4-BE49-F238E27FC236}">
                  <a16:creationId xmlns:a16="http://schemas.microsoft.com/office/drawing/2014/main" id="{6612B65F-A621-4B6D-8AE4-254919613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33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3" name="Oval 596">
              <a:extLst>
                <a:ext uri="{FF2B5EF4-FFF2-40B4-BE49-F238E27FC236}">
                  <a16:creationId xmlns:a16="http://schemas.microsoft.com/office/drawing/2014/main" id="{FAE9109C-D6BE-465B-8E14-AF6F30728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1" y="33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4" name="Oval 597">
              <a:extLst>
                <a:ext uri="{FF2B5EF4-FFF2-40B4-BE49-F238E27FC236}">
                  <a16:creationId xmlns:a16="http://schemas.microsoft.com/office/drawing/2014/main" id="{801024E7-3A60-4F41-B47C-F85DE3242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" y="337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5" name="Oval 598">
              <a:extLst>
                <a:ext uri="{FF2B5EF4-FFF2-40B4-BE49-F238E27FC236}">
                  <a16:creationId xmlns:a16="http://schemas.microsoft.com/office/drawing/2014/main" id="{C99B7E91-58FA-42A0-9BEE-640789D95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" y="337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6" name="Oval 599">
              <a:extLst>
                <a:ext uri="{FF2B5EF4-FFF2-40B4-BE49-F238E27FC236}">
                  <a16:creationId xmlns:a16="http://schemas.microsoft.com/office/drawing/2014/main" id="{F4F75F71-7318-434D-8049-872513DBD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33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7" name="Oval 600">
              <a:extLst>
                <a:ext uri="{FF2B5EF4-FFF2-40B4-BE49-F238E27FC236}">
                  <a16:creationId xmlns:a16="http://schemas.microsoft.com/office/drawing/2014/main" id="{F6E5AFD4-CAE5-49F9-8356-356030A53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33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8" name="Oval 601">
              <a:extLst>
                <a:ext uri="{FF2B5EF4-FFF2-40B4-BE49-F238E27FC236}">
                  <a16:creationId xmlns:a16="http://schemas.microsoft.com/office/drawing/2014/main" id="{E87CF972-2798-4344-8DA9-731775A9F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382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79" name="Oval 602">
              <a:extLst>
                <a:ext uri="{FF2B5EF4-FFF2-40B4-BE49-F238E27FC236}">
                  <a16:creationId xmlns:a16="http://schemas.microsoft.com/office/drawing/2014/main" id="{5B123185-7F06-44C6-ACD0-5B9DA8183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382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0" name="Oval 603">
              <a:extLst>
                <a:ext uri="{FF2B5EF4-FFF2-40B4-BE49-F238E27FC236}">
                  <a16:creationId xmlns:a16="http://schemas.microsoft.com/office/drawing/2014/main" id="{4B94CF2E-3A8A-4D86-A63A-1B38D6F0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33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381" name="Oval 604">
              <a:extLst>
                <a:ext uri="{FF2B5EF4-FFF2-40B4-BE49-F238E27FC236}">
                  <a16:creationId xmlns:a16="http://schemas.microsoft.com/office/drawing/2014/main" id="{B8879EF9-F2C1-44A4-9095-79B588E31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33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7892" name="Group 605">
            <a:extLst>
              <a:ext uri="{FF2B5EF4-FFF2-40B4-BE49-F238E27FC236}">
                <a16:creationId xmlns:a16="http://schemas.microsoft.com/office/drawing/2014/main" id="{BA9C47EA-FF40-46C9-8FFC-58B728B05D48}"/>
              </a:ext>
            </a:extLst>
          </p:cNvPr>
          <p:cNvGrpSpPr>
            <a:grpSpLocks/>
          </p:cNvGrpSpPr>
          <p:nvPr/>
        </p:nvGrpSpPr>
        <p:grpSpPr bwMode="auto">
          <a:xfrm>
            <a:off x="5524500" y="1770063"/>
            <a:ext cx="3232150" cy="4657725"/>
            <a:chOff x="2548" y="1433"/>
            <a:chExt cx="1520" cy="2190"/>
          </a:xfrm>
        </p:grpSpPr>
        <p:sp>
          <p:nvSpPr>
            <p:cNvPr id="59982" name="Oval 606">
              <a:extLst>
                <a:ext uri="{FF2B5EF4-FFF2-40B4-BE49-F238E27FC236}">
                  <a16:creationId xmlns:a16="http://schemas.microsoft.com/office/drawing/2014/main" id="{CA95D68B-A47F-4960-84FE-3C9DABC47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39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3" name="Oval 607">
              <a:extLst>
                <a:ext uri="{FF2B5EF4-FFF2-40B4-BE49-F238E27FC236}">
                  <a16:creationId xmlns:a16="http://schemas.microsoft.com/office/drawing/2014/main" id="{4B8A0C23-2A97-48D6-8C70-6802383BC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39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4" name="Oval 608">
              <a:extLst>
                <a:ext uri="{FF2B5EF4-FFF2-40B4-BE49-F238E27FC236}">
                  <a16:creationId xmlns:a16="http://schemas.microsoft.com/office/drawing/2014/main" id="{8E79970D-AC6C-419A-833A-CDD3C971A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5" name="Oval 609">
              <a:extLst>
                <a:ext uri="{FF2B5EF4-FFF2-40B4-BE49-F238E27FC236}">
                  <a16:creationId xmlns:a16="http://schemas.microsoft.com/office/drawing/2014/main" id="{BAFFF40F-DE31-40F2-AE44-187112E5C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6" name="Oval 610">
              <a:extLst>
                <a:ext uri="{FF2B5EF4-FFF2-40B4-BE49-F238E27FC236}">
                  <a16:creationId xmlns:a16="http://schemas.microsoft.com/office/drawing/2014/main" id="{846A1625-9B6F-404D-A4E6-C640EF6C5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3399"/>
              <a:ext cx="32" cy="37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7" name="Oval 611">
              <a:extLst>
                <a:ext uri="{FF2B5EF4-FFF2-40B4-BE49-F238E27FC236}">
                  <a16:creationId xmlns:a16="http://schemas.microsoft.com/office/drawing/2014/main" id="{14740B31-F5E4-41C6-B6FD-0921B5C4F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3399"/>
              <a:ext cx="32" cy="3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8" name="Oval 612">
              <a:extLst>
                <a:ext uri="{FF2B5EF4-FFF2-40B4-BE49-F238E27FC236}">
                  <a16:creationId xmlns:a16="http://schemas.microsoft.com/office/drawing/2014/main" id="{F6384FDA-217F-4CB5-AA22-83C8DF25B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40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9" name="Oval 613">
              <a:extLst>
                <a:ext uri="{FF2B5EF4-FFF2-40B4-BE49-F238E27FC236}">
                  <a16:creationId xmlns:a16="http://schemas.microsoft.com/office/drawing/2014/main" id="{BF90D6C8-9272-40CC-A52C-EDC7BCA0B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40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0" name="Oval 614">
              <a:extLst>
                <a:ext uri="{FF2B5EF4-FFF2-40B4-BE49-F238E27FC236}">
                  <a16:creationId xmlns:a16="http://schemas.microsoft.com/office/drawing/2014/main" id="{26442B43-BD72-4970-8D1E-8C2A7AD2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341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1" name="Oval 615">
              <a:extLst>
                <a:ext uri="{FF2B5EF4-FFF2-40B4-BE49-F238E27FC236}">
                  <a16:creationId xmlns:a16="http://schemas.microsoft.com/office/drawing/2014/main" id="{A2250B31-46D8-47CA-B274-7C9B63AD6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341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2" name="Oval 616">
              <a:extLst>
                <a:ext uri="{FF2B5EF4-FFF2-40B4-BE49-F238E27FC236}">
                  <a16:creationId xmlns:a16="http://schemas.microsoft.com/office/drawing/2014/main" id="{709D20AB-7C58-4C98-8A0C-E477CDE7B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342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3" name="Oval 617">
              <a:extLst>
                <a:ext uri="{FF2B5EF4-FFF2-40B4-BE49-F238E27FC236}">
                  <a16:creationId xmlns:a16="http://schemas.microsoft.com/office/drawing/2014/main" id="{07A57415-9ACF-4359-BBA2-D2242B2E6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342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4" name="Oval 618">
              <a:extLst>
                <a:ext uri="{FF2B5EF4-FFF2-40B4-BE49-F238E27FC236}">
                  <a16:creationId xmlns:a16="http://schemas.microsoft.com/office/drawing/2014/main" id="{22DDACD4-AF57-436B-88F7-412CCBD50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43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5" name="Oval 619">
              <a:extLst>
                <a:ext uri="{FF2B5EF4-FFF2-40B4-BE49-F238E27FC236}">
                  <a16:creationId xmlns:a16="http://schemas.microsoft.com/office/drawing/2014/main" id="{B88D04A9-4745-48CD-8081-774395DA6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43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6" name="Oval 620">
              <a:extLst>
                <a:ext uri="{FF2B5EF4-FFF2-40B4-BE49-F238E27FC236}">
                  <a16:creationId xmlns:a16="http://schemas.microsoft.com/office/drawing/2014/main" id="{DE8997D6-91F7-46B8-83CF-39A25B0A5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3456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7" name="Oval 621">
              <a:extLst>
                <a:ext uri="{FF2B5EF4-FFF2-40B4-BE49-F238E27FC236}">
                  <a16:creationId xmlns:a16="http://schemas.microsoft.com/office/drawing/2014/main" id="{0EA20727-1552-4702-B6E3-3DAF6BB04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3456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8" name="Oval 622">
              <a:extLst>
                <a:ext uri="{FF2B5EF4-FFF2-40B4-BE49-F238E27FC236}">
                  <a16:creationId xmlns:a16="http://schemas.microsoft.com/office/drawing/2014/main" id="{ADA311A1-2840-4925-A9E0-CE240D3D3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3473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99" name="Oval 623">
              <a:extLst>
                <a:ext uri="{FF2B5EF4-FFF2-40B4-BE49-F238E27FC236}">
                  <a16:creationId xmlns:a16="http://schemas.microsoft.com/office/drawing/2014/main" id="{6DCA6095-33A1-4319-9DC3-8F99FACA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" y="3473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0" name="Oval 624">
              <a:extLst>
                <a:ext uri="{FF2B5EF4-FFF2-40B4-BE49-F238E27FC236}">
                  <a16:creationId xmlns:a16="http://schemas.microsoft.com/office/drawing/2014/main" id="{B28CEC5C-4FF4-40F0-8FBF-F17136605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49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1" name="Oval 625">
              <a:extLst>
                <a:ext uri="{FF2B5EF4-FFF2-40B4-BE49-F238E27FC236}">
                  <a16:creationId xmlns:a16="http://schemas.microsoft.com/office/drawing/2014/main" id="{8C7E9005-8191-4757-9BD6-147437B7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349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2" name="Oval 626">
              <a:extLst>
                <a:ext uri="{FF2B5EF4-FFF2-40B4-BE49-F238E27FC236}">
                  <a16:creationId xmlns:a16="http://schemas.microsoft.com/office/drawing/2014/main" id="{0F7D1334-6428-45A6-BED6-286BFDEE5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351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3" name="Oval 627">
              <a:extLst>
                <a:ext uri="{FF2B5EF4-FFF2-40B4-BE49-F238E27FC236}">
                  <a16:creationId xmlns:a16="http://schemas.microsoft.com/office/drawing/2014/main" id="{CE96DEFB-2F37-4614-97CD-7C73F3C4F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8" y="351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4" name="Oval 628">
              <a:extLst>
                <a:ext uri="{FF2B5EF4-FFF2-40B4-BE49-F238E27FC236}">
                  <a16:creationId xmlns:a16="http://schemas.microsoft.com/office/drawing/2014/main" id="{DF892370-9162-4884-9F43-699181A0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352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5" name="Oval 629">
              <a:extLst>
                <a:ext uri="{FF2B5EF4-FFF2-40B4-BE49-F238E27FC236}">
                  <a16:creationId xmlns:a16="http://schemas.microsoft.com/office/drawing/2014/main" id="{9A151841-06C0-4710-8ADC-A41FCC21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352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6" name="Oval 630">
              <a:extLst>
                <a:ext uri="{FF2B5EF4-FFF2-40B4-BE49-F238E27FC236}">
                  <a16:creationId xmlns:a16="http://schemas.microsoft.com/office/drawing/2014/main" id="{1594685C-1BB5-4153-9524-5F59AD173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354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7" name="Oval 631">
              <a:extLst>
                <a:ext uri="{FF2B5EF4-FFF2-40B4-BE49-F238E27FC236}">
                  <a16:creationId xmlns:a16="http://schemas.microsoft.com/office/drawing/2014/main" id="{5FDD548B-2F25-4FB2-A05D-3EFFC221B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354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8" name="Oval 632">
              <a:extLst>
                <a:ext uri="{FF2B5EF4-FFF2-40B4-BE49-F238E27FC236}">
                  <a16:creationId xmlns:a16="http://schemas.microsoft.com/office/drawing/2014/main" id="{6B84A148-F019-4FF6-8333-1DAC49604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3559"/>
              <a:ext cx="36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09" name="Oval 633">
              <a:extLst>
                <a:ext uri="{FF2B5EF4-FFF2-40B4-BE49-F238E27FC236}">
                  <a16:creationId xmlns:a16="http://schemas.microsoft.com/office/drawing/2014/main" id="{260CA19A-19CC-43A3-8DD2-AEA6C0410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3559"/>
              <a:ext cx="36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0" name="Oval 634">
              <a:extLst>
                <a:ext uri="{FF2B5EF4-FFF2-40B4-BE49-F238E27FC236}">
                  <a16:creationId xmlns:a16="http://schemas.microsoft.com/office/drawing/2014/main" id="{D0F0C348-CD5A-4B36-B3D6-63BF15D4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5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1" name="Oval 635">
              <a:extLst>
                <a:ext uri="{FF2B5EF4-FFF2-40B4-BE49-F238E27FC236}">
                  <a16:creationId xmlns:a16="http://schemas.microsoft.com/office/drawing/2014/main" id="{9DA9D1AE-820B-4AAE-9720-3B30D5DB3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35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2" name="Oval 636">
              <a:extLst>
                <a:ext uri="{FF2B5EF4-FFF2-40B4-BE49-F238E27FC236}">
                  <a16:creationId xmlns:a16="http://schemas.microsoft.com/office/drawing/2014/main" id="{91665FBC-03E6-4F08-AAC9-0C79FF1B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357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3" name="Oval 637">
              <a:extLst>
                <a:ext uri="{FF2B5EF4-FFF2-40B4-BE49-F238E27FC236}">
                  <a16:creationId xmlns:a16="http://schemas.microsoft.com/office/drawing/2014/main" id="{B02E8CBE-E037-4BE6-BF77-34E99C1C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357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4" name="Oval 638">
              <a:extLst>
                <a:ext uri="{FF2B5EF4-FFF2-40B4-BE49-F238E27FC236}">
                  <a16:creationId xmlns:a16="http://schemas.microsoft.com/office/drawing/2014/main" id="{CF691471-53BE-43C7-89AB-2651152D0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8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5" name="Oval 639">
              <a:extLst>
                <a:ext uri="{FF2B5EF4-FFF2-40B4-BE49-F238E27FC236}">
                  <a16:creationId xmlns:a16="http://schemas.microsoft.com/office/drawing/2014/main" id="{40439865-3846-4626-AAF9-EFC6D2B6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358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6" name="Oval 640">
              <a:extLst>
                <a:ext uri="{FF2B5EF4-FFF2-40B4-BE49-F238E27FC236}">
                  <a16:creationId xmlns:a16="http://schemas.microsoft.com/office/drawing/2014/main" id="{CC1FE979-7AD9-400C-B6D1-84D664D1E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358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7" name="Oval 641">
              <a:extLst>
                <a:ext uri="{FF2B5EF4-FFF2-40B4-BE49-F238E27FC236}">
                  <a16:creationId xmlns:a16="http://schemas.microsoft.com/office/drawing/2014/main" id="{EDAB22D1-1DF5-4370-8E35-25F71C07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358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8" name="Oval 642">
              <a:extLst>
                <a:ext uri="{FF2B5EF4-FFF2-40B4-BE49-F238E27FC236}">
                  <a16:creationId xmlns:a16="http://schemas.microsoft.com/office/drawing/2014/main" id="{60ACCDD3-5141-4A86-A8F7-D3F505A1B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3589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19" name="Oval 643">
              <a:extLst>
                <a:ext uri="{FF2B5EF4-FFF2-40B4-BE49-F238E27FC236}">
                  <a16:creationId xmlns:a16="http://schemas.microsoft.com/office/drawing/2014/main" id="{AFC665A1-0921-4A05-A00E-E7A2C94F6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3589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0" name="Oval 644">
              <a:extLst>
                <a:ext uri="{FF2B5EF4-FFF2-40B4-BE49-F238E27FC236}">
                  <a16:creationId xmlns:a16="http://schemas.microsoft.com/office/drawing/2014/main" id="{3B1978A4-C92B-484B-9B61-4208F243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358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1" name="Oval 645">
              <a:extLst>
                <a:ext uri="{FF2B5EF4-FFF2-40B4-BE49-F238E27FC236}">
                  <a16:creationId xmlns:a16="http://schemas.microsoft.com/office/drawing/2014/main" id="{F9B0F9BA-27C7-4A38-92D0-68D2411DC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9" y="358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2" name="Oval 646">
              <a:extLst>
                <a:ext uri="{FF2B5EF4-FFF2-40B4-BE49-F238E27FC236}">
                  <a16:creationId xmlns:a16="http://schemas.microsoft.com/office/drawing/2014/main" id="{9402A58C-7B36-4870-89D6-FEB833579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357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3" name="Oval 647">
              <a:extLst>
                <a:ext uri="{FF2B5EF4-FFF2-40B4-BE49-F238E27FC236}">
                  <a16:creationId xmlns:a16="http://schemas.microsoft.com/office/drawing/2014/main" id="{FBA0DF0B-2B10-4C68-B181-B4C0E453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357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4" name="Oval 648">
              <a:extLst>
                <a:ext uri="{FF2B5EF4-FFF2-40B4-BE49-F238E27FC236}">
                  <a16:creationId xmlns:a16="http://schemas.microsoft.com/office/drawing/2014/main" id="{507C7367-710F-4456-8E73-6CD71B7FC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35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5" name="Oval 649">
              <a:extLst>
                <a:ext uri="{FF2B5EF4-FFF2-40B4-BE49-F238E27FC236}">
                  <a16:creationId xmlns:a16="http://schemas.microsoft.com/office/drawing/2014/main" id="{DEF1BA72-3C87-49F4-8DDD-99DCEAD0E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35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6" name="Oval 650">
              <a:extLst>
                <a:ext uri="{FF2B5EF4-FFF2-40B4-BE49-F238E27FC236}">
                  <a16:creationId xmlns:a16="http://schemas.microsoft.com/office/drawing/2014/main" id="{5159F228-3458-4954-99A5-1728C7F2B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" y="355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7" name="Oval 651">
              <a:extLst>
                <a:ext uri="{FF2B5EF4-FFF2-40B4-BE49-F238E27FC236}">
                  <a16:creationId xmlns:a16="http://schemas.microsoft.com/office/drawing/2014/main" id="{EF13FE7A-8A0D-49B9-8A6A-28EC59883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" y="355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8" name="Oval 652">
              <a:extLst>
                <a:ext uri="{FF2B5EF4-FFF2-40B4-BE49-F238E27FC236}">
                  <a16:creationId xmlns:a16="http://schemas.microsoft.com/office/drawing/2014/main" id="{44440332-A2CE-4046-A235-B817F8490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53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29" name="Oval 653">
              <a:extLst>
                <a:ext uri="{FF2B5EF4-FFF2-40B4-BE49-F238E27FC236}">
                  <a16:creationId xmlns:a16="http://schemas.microsoft.com/office/drawing/2014/main" id="{2BD47393-18FA-4EE4-AD11-1F687D42C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53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0" name="Oval 654">
              <a:extLst>
                <a:ext uri="{FF2B5EF4-FFF2-40B4-BE49-F238E27FC236}">
                  <a16:creationId xmlns:a16="http://schemas.microsoft.com/office/drawing/2014/main" id="{C72DCBD8-0FE2-41D6-B149-A790B01D7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352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1" name="Oval 655">
              <a:extLst>
                <a:ext uri="{FF2B5EF4-FFF2-40B4-BE49-F238E27FC236}">
                  <a16:creationId xmlns:a16="http://schemas.microsoft.com/office/drawing/2014/main" id="{F78A485E-6FA5-4E7F-8B64-15F749585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352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2" name="Oval 656">
              <a:extLst>
                <a:ext uri="{FF2B5EF4-FFF2-40B4-BE49-F238E27FC236}">
                  <a16:creationId xmlns:a16="http://schemas.microsoft.com/office/drawing/2014/main" id="{1B055A6E-B8F7-478C-A8F4-211D02EB9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349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3" name="Oval 657">
              <a:extLst>
                <a:ext uri="{FF2B5EF4-FFF2-40B4-BE49-F238E27FC236}">
                  <a16:creationId xmlns:a16="http://schemas.microsoft.com/office/drawing/2014/main" id="{AB9363F3-9D3F-4677-85CE-D2DC577BF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349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4" name="Oval 658">
              <a:extLst>
                <a:ext uri="{FF2B5EF4-FFF2-40B4-BE49-F238E27FC236}">
                  <a16:creationId xmlns:a16="http://schemas.microsoft.com/office/drawing/2014/main" id="{811DF428-3717-40D2-B561-21229AB2F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346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5" name="Oval 659">
              <a:extLst>
                <a:ext uri="{FF2B5EF4-FFF2-40B4-BE49-F238E27FC236}">
                  <a16:creationId xmlns:a16="http://schemas.microsoft.com/office/drawing/2014/main" id="{13EEC48E-2453-41A0-A19C-807B0EB00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346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6" name="Oval 660">
              <a:extLst>
                <a:ext uri="{FF2B5EF4-FFF2-40B4-BE49-F238E27FC236}">
                  <a16:creationId xmlns:a16="http://schemas.microsoft.com/office/drawing/2014/main" id="{79B7B77A-C815-4D1E-8357-EC7D5966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343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7" name="Oval 661">
              <a:extLst>
                <a:ext uri="{FF2B5EF4-FFF2-40B4-BE49-F238E27FC236}">
                  <a16:creationId xmlns:a16="http://schemas.microsoft.com/office/drawing/2014/main" id="{E41CE0FB-1652-499A-88DA-D679D335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343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8" name="Oval 662">
              <a:extLst>
                <a:ext uri="{FF2B5EF4-FFF2-40B4-BE49-F238E27FC236}">
                  <a16:creationId xmlns:a16="http://schemas.microsoft.com/office/drawing/2014/main" id="{B4F88D3A-118A-4EB4-91D4-0ECAF0ED2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340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39" name="Oval 663">
              <a:extLst>
                <a:ext uri="{FF2B5EF4-FFF2-40B4-BE49-F238E27FC236}">
                  <a16:creationId xmlns:a16="http://schemas.microsoft.com/office/drawing/2014/main" id="{2E5C2691-733F-4494-9766-863FA29A4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340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0" name="Oval 664">
              <a:extLst>
                <a:ext uri="{FF2B5EF4-FFF2-40B4-BE49-F238E27FC236}">
                  <a16:creationId xmlns:a16="http://schemas.microsoft.com/office/drawing/2014/main" id="{A6D9E33B-A43F-422E-8BDA-074E34D79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3375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1" name="Oval 665">
              <a:extLst>
                <a:ext uri="{FF2B5EF4-FFF2-40B4-BE49-F238E27FC236}">
                  <a16:creationId xmlns:a16="http://schemas.microsoft.com/office/drawing/2014/main" id="{D4382BA0-8AE8-421F-9841-D3476452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3375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2" name="Oval 666">
              <a:extLst>
                <a:ext uri="{FF2B5EF4-FFF2-40B4-BE49-F238E27FC236}">
                  <a16:creationId xmlns:a16="http://schemas.microsoft.com/office/drawing/2014/main" id="{D3269C8E-1BFA-4C3B-A5DA-AD61489FA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334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3" name="Oval 667">
              <a:extLst>
                <a:ext uri="{FF2B5EF4-FFF2-40B4-BE49-F238E27FC236}">
                  <a16:creationId xmlns:a16="http://schemas.microsoft.com/office/drawing/2014/main" id="{CA58FE03-4278-4BBD-AE80-D4EFFB9D0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334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4" name="Oval 668">
              <a:extLst>
                <a:ext uri="{FF2B5EF4-FFF2-40B4-BE49-F238E27FC236}">
                  <a16:creationId xmlns:a16="http://schemas.microsoft.com/office/drawing/2014/main" id="{C55C105F-F487-4248-9802-E74DC54B2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330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5" name="Oval 669">
              <a:extLst>
                <a:ext uri="{FF2B5EF4-FFF2-40B4-BE49-F238E27FC236}">
                  <a16:creationId xmlns:a16="http://schemas.microsoft.com/office/drawing/2014/main" id="{585B9FD8-B20D-4261-AAF6-CC366BA0D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330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6" name="Oval 670">
              <a:extLst>
                <a:ext uri="{FF2B5EF4-FFF2-40B4-BE49-F238E27FC236}">
                  <a16:creationId xmlns:a16="http://schemas.microsoft.com/office/drawing/2014/main" id="{A8EBD78C-B124-442B-BF46-67C635245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32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7" name="Oval 671">
              <a:extLst>
                <a:ext uri="{FF2B5EF4-FFF2-40B4-BE49-F238E27FC236}">
                  <a16:creationId xmlns:a16="http://schemas.microsoft.com/office/drawing/2014/main" id="{A17D4BAC-0B2A-40DE-81BE-4A9886C98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32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8" name="Oval 672">
              <a:extLst>
                <a:ext uri="{FF2B5EF4-FFF2-40B4-BE49-F238E27FC236}">
                  <a16:creationId xmlns:a16="http://schemas.microsoft.com/office/drawing/2014/main" id="{0063B56B-6B71-44C4-A9E0-B8019B480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322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49" name="Oval 673">
              <a:extLst>
                <a:ext uri="{FF2B5EF4-FFF2-40B4-BE49-F238E27FC236}">
                  <a16:creationId xmlns:a16="http://schemas.microsoft.com/office/drawing/2014/main" id="{581F58F4-EED2-4EC6-BCD6-C03CDF3F8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322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0" name="Oval 674">
              <a:extLst>
                <a:ext uri="{FF2B5EF4-FFF2-40B4-BE49-F238E27FC236}">
                  <a16:creationId xmlns:a16="http://schemas.microsoft.com/office/drawing/2014/main" id="{F74A31C1-D17C-449D-AE8A-80A30406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18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1" name="Oval 675">
              <a:extLst>
                <a:ext uri="{FF2B5EF4-FFF2-40B4-BE49-F238E27FC236}">
                  <a16:creationId xmlns:a16="http://schemas.microsoft.com/office/drawing/2014/main" id="{244725F3-382A-4546-9264-660AE46A5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318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2" name="Oval 676">
              <a:extLst>
                <a:ext uri="{FF2B5EF4-FFF2-40B4-BE49-F238E27FC236}">
                  <a16:creationId xmlns:a16="http://schemas.microsoft.com/office/drawing/2014/main" id="{92D35CE1-022A-41CC-BCC4-2984D1E80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315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3" name="Oval 677">
              <a:extLst>
                <a:ext uri="{FF2B5EF4-FFF2-40B4-BE49-F238E27FC236}">
                  <a16:creationId xmlns:a16="http://schemas.microsoft.com/office/drawing/2014/main" id="{34A47C92-64E5-4A9C-A47D-C472783D9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315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4" name="Oval 678">
              <a:extLst>
                <a:ext uri="{FF2B5EF4-FFF2-40B4-BE49-F238E27FC236}">
                  <a16:creationId xmlns:a16="http://schemas.microsoft.com/office/drawing/2014/main" id="{947348E6-3A25-4FDB-A87D-754B7C448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3112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5" name="Oval 679">
              <a:extLst>
                <a:ext uri="{FF2B5EF4-FFF2-40B4-BE49-F238E27FC236}">
                  <a16:creationId xmlns:a16="http://schemas.microsoft.com/office/drawing/2014/main" id="{014ECDF7-0DAC-4189-8A70-172511E1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3112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6" name="Oval 680">
              <a:extLst>
                <a:ext uri="{FF2B5EF4-FFF2-40B4-BE49-F238E27FC236}">
                  <a16:creationId xmlns:a16="http://schemas.microsoft.com/office/drawing/2014/main" id="{588C852B-BB74-456F-AA4C-0F7DC6ED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307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7" name="Oval 681">
              <a:extLst>
                <a:ext uri="{FF2B5EF4-FFF2-40B4-BE49-F238E27FC236}">
                  <a16:creationId xmlns:a16="http://schemas.microsoft.com/office/drawing/2014/main" id="{91FEAA04-21DE-44D0-AAB0-BBA6DEA55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307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8" name="Oval 682">
              <a:extLst>
                <a:ext uri="{FF2B5EF4-FFF2-40B4-BE49-F238E27FC236}">
                  <a16:creationId xmlns:a16="http://schemas.microsoft.com/office/drawing/2014/main" id="{57C11521-570B-4214-84A0-372504F2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3034"/>
              <a:ext cx="31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59" name="Oval 683">
              <a:extLst>
                <a:ext uri="{FF2B5EF4-FFF2-40B4-BE49-F238E27FC236}">
                  <a16:creationId xmlns:a16="http://schemas.microsoft.com/office/drawing/2014/main" id="{6CEF22A8-2E66-4926-B5FC-D06356420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3034"/>
              <a:ext cx="31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0" name="Oval 684">
              <a:extLst>
                <a:ext uri="{FF2B5EF4-FFF2-40B4-BE49-F238E27FC236}">
                  <a16:creationId xmlns:a16="http://schemas.microsoft.com/office/drawing/2014/main" id="{7E109C32-FD6F-4D96-B8AD-B3085199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99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1" name="Oval 685">
              <a:extLst>
                <a:ext uri="{FF2B5EF4-FFF2-40B4-BE49-F238E27FC236}">
                  <a16:creationId xmlns:a16="http://schemas.microsoft.com/office/drawing/2014/main" id="{3493CFDF-B8A5-4D80-9946-B4BB026E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99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2" name="Oval 686">
              <a:extLst>
                <a:ext uri="{FF2B5EF4-FFF2-40B4-BE49-F238E27FC236}">
                  <a16:creationId xmlns:a16="http://schemas.microsoft.com/office/drawing/2014/main" id="{BB11E09F-BCC7-4049-B75C-6143D2085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95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3" name="Oval 687">
              <a:extLst>
                <a:ext uri="{FF2B5EF4-FFF2-40B4-BE49-F238E27FC236}">
                  <a16:creationId xmlns:a16="http://schemas.microsoft.com/office/drawing/2014/main" id="{14633A0A-0CEF-455F-843E-5BDB4EFB5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95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4" name="Oval 688">
              <a:extLst>
                <a:ext uri="{FF2B5EF4-FFF2-40B4-BE49-F238E27FC236}">
                  <a16:creationId xmlns:a16="http://schemas.microsoft.com/office/drawing/2014/main" id="{908F4643-92FA-434B-80C9-F97475913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291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5" name="Oval 689">
              <a:extLst>
                <a:ext uri="{FF2B5EF4-FFF2-40B4-BE49-F238E27FC236}">
                  <a16:creationId xmlns:a16="http://schemas.microsoft.com/office/drawing/2014/main" id="{22F21D0A-C954-4D3D-80ED-7A0A41101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291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6" name="Oval 690">
              <a:extLst>
                <a:ext uri="{FF2B5EF4-FFF2-40B4-BE49-F238E27FC236}">
                  <a16:creationId xmlns:a16="http://schemas.microsoft.com/office/drawing/2014/main" id="{3BEB3D60-1EFC-4947-8E6A-805A177FF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87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7" name="Oval 691">
              <a:extLst>
                <a:ext uri="{FF2B5EF4-FFF2-40B4-BE49-F238E27FC236}">
                  <a16:creationId xmlns:a16="http://schemas.microsoft.com/office/drawing/2014/main" id="{F418BD8D-C812-46C3-8502-B8D5852C1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87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8" name="Oval 692">
              <a:extLst>
                <a:ext uri="{FF2B5EF4-FFF2-40B4-BE49-F238E27FC236}">
                  <a16:creationId xmlns:a16="http://schemas.microsoft.com/office/drawing/2014/main" id="{1625FD7C-8713-4746-8430-2AC43CDB8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82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69" name="Oval 693">
              <a:extLst>
                <a:ext uri="{FF2B5EF4-FFF2-40B4-BE49-F238E27FC236}">
                  <a16:creationId xmlns:a16="http://schemas.microsoft.com/office/drawing/2014/main" id="{81061FBE-7410-4A4F-B9E6-E74119D34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82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0" name="Oval 694">
              <a:extLst>
                <a:ext uri="{FF2B5EF4-FFF2-40B4-BE49-F238E27FC236}">
                  <a16:creationId xmlns:a16="http://schemas.microsoft.com/office/drawing/2014/main" id="{339CB58B-D096-4135-A09F-26085B854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78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1" name="Oval 695">
              <a:extLst>
                <a:ext uri="{FF2B5EF4-FFF2-40B4-BE49-F238E27FC236}">
                  <a16:creationId xmlns:a16="http://schemas.microsoft.com/office/drawing/2014/main" id="{F0C34852-FC7D-4D5F-A6CE-7870E3593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78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2" name="Oval 696">
              <a:extLst>
                <a:ext uri="{FF2B5EF4-FFF2-40B4-BE49-F238E27FC236}">
                  <a16:creationId xmlns:a16="http://schemas.microsoft.com/office/drawing/2014/main" id="{5A79A88A-04F8-4CFD-B9D3-5713AA2CB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73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3" name="Oval 697">
              <a:extLst>
                <a:ext uri="{FF2B5EF4-FFF2-40B4-BE49-F238E27FC236}">
                  <a16:creationId xmlns:a16="http://schemas.microsoft.com/office/drawing/2014/main" id="{B1A602EE-F4F3-458C-86D6-C9E1712D9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73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4" name="Oval 698">
              <a:extLst>
                <a:ext uri="{FF2B5EF4-FFF2-40B4-BE49-F238E27FC236}">
                  <a16:creationId xmlns:a16="http://schemas.microsoft.com/office/drawing/2014/main" id="{C10B68E4-A4BA-4D08-9E89-A778C2A72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9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5" name="Oval 699">
              <a:extLst>
                <a:ext uri="{FF2B5EF4-FFF2-40B4-BE49-F238E27FC236}">
                  <a16:creationId xmlns:a16="http://schemas.microsoft.com/office/drawing/2014/main" id="{CEC8CAD5-F4F5-4942-BFF0-ECC69B4E9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9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6" name="Oval 700">
              <a:extLst>
                <a:ext uri="{FF2B5EF4-FFF2-40B4-BE49-F238E27FC236}">
                  <a16:creationId xmlns:a16="http://schemas.microsoft.com/office/drawing/2014/main" id="{0F88EE33-1C02-4FD7-9343-60A332BD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4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7" name="Oval 701">
              <a:extLst>
                <a:ext uri="{FF2B5EF4-FFF2-40B4-BE49-F238E27FC236}">
                  <a16:creationId xmlns:a16="http://schemas.microsoft.com/office/drawing/2014/main" id="{2B89D200-5725-4EE0-BA67-339DF39CC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4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8" name="Oval 702">
              <a:extLst>
                <a:ext uri="{FF2B5EF4-FFF2-40B4-BE49-F238E27FC236}">
                  <a16:creationId xmlns:a16="http://schemas.microsoft.com/office/drawing/2014/main" id="{00FF5379-262D-42F3-BC92-A9C108ED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0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79" name="Oval 703">
              <a:extLst>
                <a:ext uri="{FF2B5EF4-FFF2-40B4-BE49-F238E27FC236}">
                  <a16:creationId xmlns:a16="http://schemas.microsoft.com/office/drawing/2014/main" id="{63B18B6C-8FB8-4F7A-B35B-FB39A43B3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60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0" name="Oval 704">
              <a:extLst>
                <a:ext uri="{FF2B5EF4-FFF2-40B4-BE49-F238E27FC236}">
                  <a16:creationId xmlns:a16="http://schemas.microsoft.com/office/drawing/2014/main" id="{1AAFC2B4-9828-4227-B4FE-2615C2853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56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1" name="Oval 705">
              <a:extLst>
                <a:ext uri="{FF2B5EF4-FFF2-40B4-BE49-F238E27FC236}">
                  <a16:creationId xmlns:a16="http://schemas.microsoft.com/office/drawing/2014/main" id="{C653A924-0CF7-4103-A377-3276813CD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56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2" name="Oval 706">
              <a:extLst>
                <a:ext uri="{FF2B5EF4-FFF2-40B4-BE49-F238E27FC236}">
                  <a16:creationId xmlns:a16="http://schemas.microsoft.com/office/drawing/2014/main" id="{7D4C44E6-0BD2-406A-9966-4DF9F712C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516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3" name="Oval 707">
              <a:extLst>
                <a:ext uri="{FF2B5EF4-FFF2-40B4-BE49-F238E27FC236}">
                  <a16:creationId xmlns:a16="http://schemas.microsoft.com/office/drawing/2014/main" id="{09AE4233-32AE-4412-90B0-9AE98DE84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516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4" name="Oval 708">
              <a:extLst>
                <a:ext uri="{FF2B5EF4-FFF2-40B4-BE49-F238E27FC236}">
                  <a16:creationId xmlns:a16="http://schemas.microsoft.com/office/drawing/2014/main" id="{71CAE0F1-7C03-403D-AAEB-9B60B1BD6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47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5" name="Oval 709">
              <a:extLst>
                <a:ext uri="{FF2B5EF4-FFF2-40B4-BE49-F238E27FC236}">
                  <a16:creationId xmlns:a16="http://schemas.microsoft.com/office/drawing/2014/main" id="{914AC0B1-1D39-4C5F-8CDA-2392F3F8E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47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6" name="Oval 710">
              <a:extLst>
                <a:ext uri="{FF2B5EF4-FFF2-40B4-BE49-F238E27FC236}">
                  <a16:creationId xmlns:a16="http://schemas.microsoft.com/office/drawing/2014/main" id="{D9BEB202-05CC-4353-84AF-EF0DA9125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43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7" name="Oval 711">
              <a:extLst>
                <a:ext uri="{FF2B5EF4-FFF2-40B4-BE49-F238E27FC236}">
                  <a16:creationId xmlns:a16="http://schemas.microsoft.com/office/drawing/2014/main" id="{45F83BD6-79C2-41FF-9FB7-37A7375E0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43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8" name="Oval 712">
              <a:extLst>
                <a:ext uri="{FF2B5EF4-FFF2-40B4-BE49-F238E27FC236}">
                  <a16:creationId xmlns:a16="http://schemas.microsoft.com/office/drawing/2014/main" id="{08F2985C-DBC0-4144-9412-2B66F0D25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38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89" name="Oval 713">
              <a:extLst>
                <a:ext uri="{FF2B5EF4-FFF2-40B4-BE49-F238E27FC236}">
                  <a16:creationId xmlns:a16="http://schemas.microsoft.com/office/drawing/2014/main" id="{F386D078-9D32-44DE-BD93-73EB897C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38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0" name="Oval 714">
              <a:extLst>
                <a:ext uri="{FF2B5EF4-FFF2-40B4-BE49-F238E27FC236}">
                  <a16:creationId xmlns:a16="http://schemas.microsoft.com/office/drawing/2014/main" id="{0256F927-F21C-4005-8118-93B0362CE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34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1" name="Oval 715">
              <a:extLst>
                <a:ext uri="{FF2B5EF4-FFF2-40B4-BE49-F238E27FC236}">
                  <a16:creationId xmlns:a16="http://schemas.microsoft.com/office/drawing/2014/main" id="{AA1742A1-BC24-4443-837C-2D3DA4BA5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234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2" name="Oval 716">
              <a:extLst>
                <a:ext uri="{FF2B5EF4-FFF2-40B4-BE49-F238E27FC236}">
                  <a16:creationId xmlns:a16="http://schemas.microsoft.com/office/drawing/2014/main" id="{2E01F358-8DE3-474A-B954-61D8F2FBF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29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3" name="Oval 717">
              <a:extLst>
                <a:ext uri="{FF2B5EF4-FFF2-40B4-BE49-F238E27FC236}">
                  <a16:creationId xmlns:a16="http://schemas.microsoft.com/office/drawing/2014/main" id="{0FF4E96B-2C19-4A3D-B630-F5F1154F4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229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4" name="Oval 718">
              <a:extLst>
                <a:ext uri="{FF2B5EF4-FFF2-40B4-BE49-F238E27FC236}">
                  <a16:creationId xmlns:a16="http://schemas.microsoft.com/office/drawing/2014/main" id="{AE5057C9-A8BD-4336-9F59-F73052F67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25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5" name="Oval 719">
              <a:extLst>
                <a:ext uri="{FF2B5EF4-FFF2-40B4-BE49-F238E27FC236}">
                  <a16:creationId xmlns:a16="http://schemas.microsoft.com/office/drawing/2014/main" id="{13C7E791-F23C-455E-8740-58BAD7B18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225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6" name="Oval 720">
              <a:extLst>
                <a:ext uri="{FF2B5EF4-FFF2-40B4-BE49-F238E27FC236}">
                  <a16:creationId xmlns:a16="http://schemas.microsoft.com/office/drawing/2014/main" id="{C3312EA6-080E-4F10-9E95-F0B58860C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2210"/>
              <a:ext cx="35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7" name="Oval 721">
              <a:extLst>
                <a:ext uri="{FF2B5EF4-FFF2-40B4-BE49-F238E27FC236}">
                  <a16:creationId xmlns:a16="http://schemas.microsoft.com/office/drawing/2014/main" id="{6142FE7B-752B-4237-B9FE-8A0DB7B9D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2210"/>
              <a:ext cx="35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8" name="Oval 722">
              <a:extLst>
                <a:ext uri="{FF2B5EF4-FFF2-40B4-BE49-F238E27FC236}">
                  <a16:creationId xmlns:a16="http://schemas.microsoft.com/office/drawing/2014/main" id="{B4ECCA68-3CC8-4DB5-9933-0976DA68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16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099" name="Oval 723">
              <a:extLst>
                <a:ext uri="{FF2B5EF4-FFF2-40B4-BE49-F238E27FC236}">
                  <a16:creationId xmlns:a16="http://schemas.microsoft.com/office/drawing/2014/main" id="{1BCC4154-A898-41DF-8AF9-FAF3B30A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16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0" name="Oval 724">
              <a:extLst>
                <a:ext uri="{FF2B5EF4-FFF2-40B4-BE49-F238E27FC236}">
                  <a16:creationId xmlns:a16="http://schemas.microsoft.com/office/drawing/2014/main" id="{175B5F54-429E-4698-A8D6-E261B6D77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213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1" name="Oval 725">
              <a:extLst>
                <a:ext uri="{FF2B5EF4-FFF2-40B4-BE49-F238E27FC236}">
                  <a16:creationId xmlns:a16="http://schemas.microsoft.com/office/drawing/2014/main" id="{640569EE-81D5-449D-9957-315278081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213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2" name="Oval 726">
              <a:extLst>
                <a:ext uri="{FF2B5EF4-FFF2-40B4-BE49-F238E27FC236}">
                  <a16:creationId xmlns:a16="http://schemas.microsoft.com/office/drawing/2014/main" id="{DEF82551-9268-4493-83EF-9F557723A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" y="209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3" name="Oval 727">
              <a:extLst>
                <a:ext uri="{FF2B5EF4-FFF2-40B4-BE49-F238E27FC236}">
                  <a16:creationId xmlns:a16="http://schemas.microsoft.com/office/drawing/2014/main" id="{2AC9A270-D9C4-4C7E-9213-F68207085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" y="209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4" name="Oval 728">
              <a:extLst>
                <a:ext uri="{FF2B5EF4-FFF2-40B4-BE49-F238E27FC236}">
                  <a16:creationId xmlns:a16="http://schemas.microsoft.com/office/drawing/2014/main" id="{4B1D0D0D-7693-4385-893C-1063D791A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05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5" name="Oval 729">
              <a:extLst>
                <a:ext uri="{FF2B5EF4-FFF2-40B4-BE49-F238E27FC236}">
                  <a16:creationId xmlns:a16="http://schemas.microsoft.com/office/drawing/2014/main" id="{E82F3E2E-AECD-4C76-A5B6-018FA9699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05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6" name="Oval 730">
              <a:extLst>
                <a:ext uri="{FF2B5EF4-FFF2-40B4-BE49-F238E27FC236}">
                  <a16:creationId xmlns:a16="http://schemas.microsoft.com/office/drawing/2014/main" id="{080A5800-F070-4419-89DD-0C3A7F18A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01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7" name="Oval 731">
              <a:extLst>
                <a:ext uri="{FF2B5EF4-FFF2-40B4-BE49-F238E27FC236}">
                  <a16:creationId xmlns:a16="http://schemas.microsoft.com/office/drawing/2014/main" id="{6E113746-E67D-45CE-BA47-392F4302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201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8" name="Oval 732">
              <a:extLst>
                <a:ext uri="{FF2B5EF4-FFF2-40B4-BE49-F238E27FC236}">
                  <a16:creationId xmlns:a16="http://schemas.microsoft.com/office/drawing/2014/main" id="{0F0B02D2-0333-48D8-B938-4C93435B9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198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09" name="Oval 733">
              <a:extLst>
                <a:ext uri="{FF2B5EF4-FFF2-40B4-BE49-F238E27FC236}">
                  <a16:creationId xmlns:a16="http://schemas.microsoft.com/office/drawing/2014/main" id="{0C5A6DF9-1567-4216-9122-37FF49176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198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0" name="Oval 734">
              <a:extLst>
                <a:ext uri="{FF2B5EF4-FFF2-40B4-BE49-F238E27FC236}">
                  <a16:creationId xmlns:a16="http://schemas.microsoft.com/office/drawing/2014/main" id="{EB769ED6-5092-4596-BD49-D1BC6113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94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1" name="Oval 735">
              <a:extLst>
                <a:ext uri="{FF2B5EF4-FFF2-40B4-BE49-F238E27FC236}">
                  <a16:creationId xmlns:a16="http://schemas.microsoft.com/office/drawing/2014/main" id="{61A156B1-38F8-4A5F-9EBF-C8092D820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94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2" name="Oval 736">
              <a:extLst>
                <a:ext uri="{FF2B5EF4-FFF2-40B4-BE49-F238E27FC236}">
                  <a16:creationId xmlns:a16="http://schemas.microsoft.com/office/drawing/2014/main" id="{C9CAF7FC-C8B7-431F-AF7E-33708F2D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92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3" name="Oval 737">
              <a:extLst>
                <a:ext uri="{FF2B5EF4-FFF2-40B4-BE49-F238E27FC236}">
                  <a16:creationId xmlns:a16="http://schemas.microsoft.com/office/drawing/2014/main" id="{28C04F2D-0ECE-4DD8-A7FB-05BDEB1EE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92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4" name="Oval 738">
              <a:extLst>
                <a:ext uri="{FF2B5EF4-FFF2-40B4-BE49-F238E27FC236}">
                  <a16:creationId xmlns:a16="http://schemas.microsoft.com/office/drawing/2014/main" id="{401EA96F-68FD-453E-B43E-4FDA2AD3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89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5" name="Oval 739">
              <a:extLst>
                <a:ext uri="{FF2B5EF4-FFF2-40B4-BE49-F238E27FC236}">
                  <a16:creationId xmlns:a16="http://schemas.microsoft.com/office/drawing/2014/main" id="{D64A70F7-5E5C-4A2F-9445-152A679D7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89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6" name="Oval 740">
              <a:extLst>
                <a:ext uri="{FF2B5EF4-FFF2-40B4-BE49-F238E27FC236}">
                  <a16:creationId xmlns:a16="http://schemas.microsoft.com/office/drawing/2014/main" id="{F7677046-E975-486D-ADCC-4DAE3ADD8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85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7" name="Oval 741">
              <a:extLst>
                <a:ext uri="{FF2B5EF4-FFF2-40B4-BE49-F238E27FC236}">
                  <a16:creationId xmlns:a16="http://schemas.microsoft.com/office/drawing/2014/main" id="{AD9D755D-211F-49C8-940D-ECB2017E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85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8" name="Oval 742">
              <a:extLst>
                <a:ext uri="{FF2B5EF4-FFF2-40B4-BE49-F238E27FC236}">
                  <a16:creationId xmlns:a16="http://schemas.microsoft.com/office/drawing/2014/main" id="{9AB277C6-DC18-4DEF-A399-11C37B888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835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19" name="Oval 743">
              <a:extLst>
                <a:ext uri="{FF2B5EF4-FFF2-40B4-BE49-F238E27FC236}">
                  <a16:creationId xmlns:a16="http://schemas.microsoft.com/office/drawing/2014/main" id="{8133E1E6-A03A-4920-9121-5693EB2B2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835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0" name="Oval 744">
              <a:extLst>
                <a:ext uri="{FF2B5EF4-FFF2-40B4-BE49-F238E27FC236}">
                  <a16:creationId xmlns:a16="http://schemas.microsoft.com/office/drawing/2014/main" id="{9E344CC8-02FE-4FC9-835A-1DDA3973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80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1" name="Oval 745">
              <a:extLst>
                <a:ext uri="{FF2B5EF4-FFF2-40B4-BE49-F238E27FC236}">
                  <a16:creationId xmlns:a16="http://schemas.microsoft.com/office/drawing/2014/main" id="{12C28695-42CA-4E8D-B21F-1EFA92EAE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80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2" name="Oval 746">
              <a:extLst>
                <a:ext uri="{FF2B5EF4-FFF2-40B4-BE49-F238E27FC236}">
                  <a16:creationId xmlns:a16="http://schemas.microsoft.com/office/drawing/2014/main" id="{EB9203DA-F5E4-4CB9-8EEA-CED70AE1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178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3" name="Oval 747">
              <a:extLst>
                <a:ext uri="{FF2B5EF4-FFF2-40B4-BE49-F238E27FC236}">
                  <a16:creationId xmlns:a16="http://schemas.microsoft.com/office/drawing/2014/main" id="{B71C3165-152B-48A6-847B-360789951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178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4" name="Oval 748">
              <a:extLst>
                <a:ext uri="{FF2B5EF4-FFF2-40B4-BE49-F238E27FC236}">
                  <a16:creationId xmlns:a16="http://schemas.microsoft.com/office/drawing/2014/main" id="{35D095BE-8937-42E2-BF3F-40606834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76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5" name="Oval 749">
              <a:extLst>
                <a:ext uri="{FF2B5EF4-FFF2-40B4-BE49-F238E27FC236}">
                  <a16:creationId xmlns:a16="http://schemas.microsoft.com/office/drawing/2014/main" id="{7E511FA0-5431-4F33-B5AA-C7106B20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76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6" name="Oval 750">
              <a:extLst>
                <a:ext uri="{FF2B5EF4-FFF2-40B4-BE49-F238E27FC236}">
                  <a16:creationId xmlns:a16="http://schemas.microsoft.com/office/drawing/2014/main" id="{34F0425B-5A18-4117-B641-59183140B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174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7" name="Oval 751">
              <a:extLst>
                <a:ext uri="{FF2B5EF4-FFF2-40B4-BE49-F238E27FC236}">
                  <a16:creationId xmlns:a16="http://schemas.microsoft.com/office/drawing/2014/main" id="{1CF4B4A2-494A-4C2F-A70D-32AA38D54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174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8" name="Oval 752">
              <a:extLst>
                <a:ext uri="{FF2B5EF4-FFF2-40B4-BE49-F238E27FC236}">
                  <a16:creationId xmlns:a16="http://schemas.microsoft.com/office/drawing/2014/main" id="{C32C7679-3FE6-4D37-9412-368796B97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71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29" name="Oval 753">
              <a:extLst>
                <a:ext uri="{FF2B5EF4-FFF2-40B4-BE49-F238E27FC236}">
                  <a16:creationId xmlns:a16="http://schemas.microsoft.com/office/drawing/2014/main" id="{BB03C01E-5BE1-4312-AF48-1F916D2E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71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0" name="Oval 754">
              <a:extLst>
                <a:ext uri="{FF2B5EF4-FFF2-40B4-BE49-F238E27FC236}">
                  <a16:creationId xmlns:a16="http://schemas.microsoft.com/office/drawing/2014/main" id="{D7F5A707-0F4C-4790-8E52-618C9C0A8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70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1" name="Oval 755">
              <a:extLst>
                <a:ext uri="{FF2B5EF4-FFF2-40B4-BE49-F238E27FC236}">
                  <a16:creationId xmlns:a16="http://schemas.microsoft.com/office/drawing/2014/main" id="{F8C9F45F-ECD4-4776-9480-1C5CF4874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70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2" name="Oval 756">
              <a:extLst>
                <a:ext uri="{FF2B5EF4-FFF2-40B4-BE49-F238E27FC236}">
                  <a16:creationId xmlns:a16="http://schemas.microsoft.com/office/drawing/2014/main" id="{EC57698A-E3DC-4CA7-8905-55DA786E1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168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3" name="Oval 757">
              <a:extLst>
                <a:ext uri="{FF2B5EF4-FFF2-40B4-BE49-F238E27FC236}">
                  <a16:creationId xmlns:a16="http://schemas.microsoft.com/office/drawing/2014/main" id="{49D47DEE-9460-494A-A8E3-BE3695F27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168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4" name="Oval 758">
              <a:extLst>
                <a:ext uri="{FF2B5EF4-FFF2-40B4-BE49-F238E27FC236}">
                  <a16:creationId xmlns:a16="http://schemas.microsoft.com/office/drawing/2014/main" id="{8A7642A2-7775-4A76-9942-6227930B0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1662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5" name="Oval 759">
              <a:extLst>
                <a:ext uri="{FF2B5EF4-FFF2-40B4-BE49-F238E27FC236}">
                  <a16:creationId xmlns:a16="http://schemas.microsoft.com/office/drawing/2014/main" id="{ADC3B072-787D-477E-A5BB-E26F0C31E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1662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6" name="Oval 760">
              <a:extLst>
                <a:ext uri="{FF2B5EF4-FFF2-40B4-BE49-F238E27FC236}">
                  <a16:creationId xmlns:a16="http://schemas.microsoft.com/office/drawing/2014/main" id="{D4F9DE79-8904-4677-9707-624543DD4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64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7" name="Oval 761">
              <a:extLst>
                <a:ext uri="{FF2B5EF4-FFF2-40B4-BE49-F238E27FC236}">
                  <a16:creationId xmlns:a16="http://schemas.microsoft.com/office/drawing/2014/main" id="{095C528B-1540-4884-92E0-8CC6558FD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64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8" name="Oval 762">
              <a:extLst>
                <a:ext uri="{FF2B5EF4-FFF2-40B4-BE49-F238E27FC236}">
                  <a16:creationId xmlns:a16="http://schemas.microsoft.com/office/drawing/2014/main" id="{F7C0EA04-BE9B-4313-9EBD-24F64704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162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39" name="Oval 763">
              <a:extLst>
                <a:ext uri="{FF2B5EF4-FFF2-40B4-BE49-F238E27FC236}">
                  <a16:creationId xmlns:a16="http://schemas.microsoft.com/office/drawing/2014/main" id="{C185ED6E-6B61-487E-84D7-B1C0A5531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" y="162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0" name="Oval 764">
              <a:extLst>
                <a:ext uri="{FF2B5EF4-FFF2-40B4-BE49-F238E27FC236}">
                  <a16:creationId xmlns:a16="http://schemas.microsoft.com/office/drawing/2014/main" id="{004B8C8D-E266-42F9-8C5A-7EC58296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60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1" name="Oval 765">
              <a:extLst>
                <a:ext uri="{FF2B5EF4-FFF2-40B4-BE49-F238E27FC236}">
                  <a16:creationId xmlns:a16="http://schemas.microsoft.com/office/drawing/2014/main" id="{DD1539A4-EC5D-4DE5-A2E8-F93E6479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160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2" name="Oval 766">
              <a:extLst>
                <a:ext uri="{FF2B5EF4-FFF2-40B4-BE49-F238E27FC236}">
                  <a16:creationId xmlns:a16="http://schemas.microsoft.com/office/drawing/2014/main" id="{ED595CBD-7201-4267-91B4-9EF05AA4F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58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3" name="Oval 767">
              <a:extLst>
                <a:ext uri="{FF2B5EF4-FFF2-40B4-BE49-F238E27FC236}">
                  <a16:creationId xmlns:a16="http://schemas.microsoft.com/office/drawing/2014/main" id="{80C4D0A9-A61F-4113-AEA6-462C2DAB4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158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4" name="Oval 768">
              <a:extLst>
                <a:ext uri="{FF2B5EF4-FFF2-40B4-BE49-F238E27FC236}">
                  <a16:creationId xmlns:a16="http://schemas.microsoft.com/office/drawing/2014/main" id="{B5A2E8D7-E4D2-4DE9-A70C-7FD5E4A79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55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5" name="Oval 769">
              <a:extLst>
                <a:ext uri="{FF2B5EF4-FFF2-40B4-BE49-F238E27FC236}">
                  <a16:creationId xmlns:a16="http://schemas.microsoft.com/office/drawing/2014/main" id="{AA6F8BFE-500D-4EE8-865A-726A116A0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55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6" name="Oval 770">
              <a:extLst>
                <a:ext uri="{FF2B5EF4-FFF2-40B4-BE49-F238E27FC236}">
                  <a16:creationId xmlns:a16="http://schemas.microsoft.com/office/drawing/2014/main" id="{A5BBEF6C-AFA6-42BB-AE5F-061ACFE2A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1539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7" name="Oval 771">
              <a:extLst>
                <a:ext uri="{FF2B5EF4-FFF2-40B4-BE49-F238E27FC236}">
                  <a16:creationId xmlns:a16="http://schemas.microsoft.com/office/drawing/2014/main" id="{AB985F5B-571F-42D2-8987-F8367C4AA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1539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8" name="Oval 772">
              <a:extLst>
                <a:ext uri="{FF2B5EF4-FFF2-40B4-BE49-F238E27FC236}">
                  <a16:creationId xmlns:a16="http://schemas.microsoft.com/office/drawing/2014/main" id="{1D969F40-1F3A-47F0-A638-861500DD6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518"/>
              <a:ext cx="32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49" name="Oval 773">
              <a:extLst>
                <a:ext uri="{FF2B5EF4-FFF2-40B4-BE49-F238E27FC236}">
                  <a16:creationId xmlns:a16="http://schemas.microsoft.com/office/drawing/2014/main" id="{1A732CBD-92FF-4261-A9A2-3B05EA1D9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518"/>
              <a:ext cx="32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0" name="Oval 774">
              <a:extLst>
                <a:ext uri="{FF2B5EF4-FFF2-40B4-BE49-F238E27FC236}">
                  <a16:creationId xmlns:a16="http://schemas.microsoft.com/office/drawing/2014/main" id="{94119E89-A374-4989-AA2C-C292ED139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501"/>
              <a:ext cx="31" cy="35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1" name="Oval 775">
              <a:extLst>
                <a:ext uri="{FF2B5EF4-FFF2-40B4-BE49-F238E27FC236}">
                  <a16:creationId xmlns:a16="http://schemas.microsoft.com/office/drawing/2014/main" id="{D649D0E0-2130-470C-A5DF-3986B9307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501"/>
              <a:ext cx="31" cy="3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2" name="Oval 776">
              <a:extLst>
                <a:ext uri="{FF2B5EF4-FFF2-40B4-BE49-F238E27FC236}">
                  <a16:creationId xmlns:a16="http://schemas.microsoft.com/office/drawing/2014/main" id="{86F440D0-EFFD-4B66-8BB6-ED711A4C8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4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3" name="Oval 777">
              <a:extLst>
                <a:ext uri="{FF2B5EF4-FFF2-40B4-BE49-F238E27FC236}">
                  <a16:creationId xmlns:a16="http://schemas.microsoft.com/office/drawing/2014/main" id="{4C4CF3CA-B026-4A6F-A70C-F5482ADA7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4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4" name="Oval 778">
              <a:extLst>
                <a:ext uri="{FF2B5EF4-FFF2-40B4-BE49-F238E27FC236}">
                  <a16:creationId xmlns:a16="http://schemas.microsoft.com/office/drawing/2014/main" id="{969AA2BC-827C-43BF-A165-35BC43C0A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7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5" name="Oval 779">
              <a:extLst>
                <a:ext uri="{FF2B5EF4-FFF2-40B4-BE49-F238E27FC236}">
                  <a16:creationId xmlns:a16="http://schemas.microsoft.com/office/drawing/2014/main" id="{E8A680DE-7734-42B7-82E5-C6AA24FE7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7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6" name="Oval 780">
              <a:extLst>
                <a:ext uri="{FF2B5EF4-FFF2-40B4-BE49-F238E27FC236}">
                  <a16:creationId xmlns:a16="http://schemas.microsoft.com/office/drawing/2014/main" id="{95A89956-CA92-40F6-8C08-32C9D728F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146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7" name="Oval 781">
              <a:extLst>
                <a:ext uri="{FF2B5EF4-FFF2-40B4-BE49-F238E27FC236}">
                  <a16:creationId xmlns:a16="http://schemas.microsoft.com/office/drawing/2014/main" id="{57477155-8ADC-44B4-BB44-AF512DB32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146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8" name="Oval 782">
              <a:extLst>
                <a:ext uri="{FF2B5EF4-FFF2-40B4-BE49-F238E27FC236}">
                  <a16:creationId xmlns:a16="http://schemas.microsoft.com/office/drawing/2014/main" id="{C36EB22D-98A7-4383-BA80-576B5BEED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4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59" name="Oval 783">
              <a:extLst>
                <a:ext uri="{FF2B5EF4-FFF2-40B4-BE49-F238E27FC236}">
                  <a16:creationId xmlns:a16="http://schemas.microsoft.com/office/drawing/2014/main" id="{328B6B91-498C-417D-A203-27571897D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4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0" name="Oval 784">
              <a:extLst>
                <a:ext uri="{FF2B5EF4-FFF2-40B4-BE49-F238E27FC236}">
                  <a16:creationId xmlns:a16="http://schemas.microsoft.com/office/drawing/2014/main" id="{C9C3BACC-F264-4D30-9D7E-DE9F22AC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144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1" name="Oval 785">
              <a:extLst>
                <a:ext uri="{FF2B5EF4-FFF2-40B4-BE49-F238E27FC236}">
                  <a16:creationId xmlns:a16="http://schemas.microsoft.com/office/drawing/2014/main" id="{2EA85A05-9422-473D-AEAC-B96DDE4E6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3" y="144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2" name="Oval 786">
              <a:extLst>
                <a:ext uri="{FF2B5EF4-FFF2-40B4-BE49-F238E27FC236}">
                  <a16:creationId xmlns:a16="http://schemas.microsoft.com/office/drawing/2014/main" id="{ED279EFA-66A8-4581-9698-C2331E461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43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3" name="Oval 787">
              <a:extLst>
                <a:ext uri="{FF2B5EF4-FFF2-40B4-BE49-F238E27FC236}">
                  <a16:creationId xmlns:a16="http://schemas.microsoft.com/office/drawing/2014/main" id="{536DDE9F-5ABC-4106-8817-923F0F53D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43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4" name="Oval 788">
              <a:extLst>
                <a:ext uri="{FF2B5EF4-FFF2-40B4-BE49-F238E27FC236}">
                  <a16:creationId xmlns:a16="http://schemas.microsoft.com/office/drawing/2014/main" id="{FE3EDD42-1387-4ED3-BA3B-CFE2FD4C5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433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5" name="Oval 789">
              <a:extLst>
                <a:ext uri="{FF2B5EF4-FFF2-40B4-BE49-F238E27FC236}">
                  <a16:creationId xmlns:a16="http://schemas.microsoft.com/office/drawing/2014/main" id="{BD0C1B6C-C747-4774-8F93-E7BBFA54E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1433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6" name="Oval 790">
              <a:extLst>
                <a:ext uri="{FF2B5EF4-FFF2-40B4-BE49-F238E27FC236}">
                  <a16:creationId xmlns:a16="http://schemas.microsoft.com/office/drawing/2014/main" id="{45D44EEA-94CB-4A00-954D-F6FF61BCE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43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7" name="Oval 791">
              <a:extLst>
                <a:ext uri="{FF2B5EF4-FFF2-40B4-BE49-F238E27FC236}">
                  <a16:creationId xmlns:a16="http://schemas.microsoft.com/office/drawing/2014/main" id="{A6B36618-5A3D-4FD6-AF52-878E5DA19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43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8" name="Oval 792">
              <a:extLst>
                <a:ext uri="{FF2B5EF4-FFF2-40B4-BE49-F238E27FC236}">
                  <a16:creationId xmlns:a16="http://schemas.microsoft.com/office/drawing/2014/main" id="{DA77DAB9-58EE-4430-9170-64E1866DF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440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69" name="Oval 793">
              <a:extLst>
                <a:ext uri="{FF2B5EF4-FFF2-40B4-BE49-F238E27FC236}">
                  <a16:creationId xmlns:a16="http://schemas.microsoft.com/office/drawing/2014/main" id="{54D5A2C4-1D73-4456-82CB-4A83BA83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440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0" name="Oval 794">
              <a:extLst>
                <a:ext uri="{FF2B5EF4-FFF2-40B4-BE49-F238E27FC236}">
                  <a16:creationId xmlns:a16="http://schemas.microsoft.com/office/drawing/2014/main" id="{9D54DDD2-A43C-4ED9-BFB2-72CE3516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447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1" name="Oval 795">
              <a:extLst>
                <a:ext uri="{FF2B5EF4-FFF2-40B4-BE49-F238E27FC236}">
                  <a16:creationId xmlns:a16="http://schemas.microsoft.com/office/drawing/2014/main" id="{97E531D0-6A30-4F0A-BF19-95DD35CCA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5" y="1447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2" name="Oval 796">
              <a:extLst>
                <a:ext uri="{FF2B5EF4-FFF2-40B4-BE49-F238E27FC236}">
                  <a16:creationId xmlns:a16="http://schemas.microsoft.com/office/drawing/2014/main" id="{B192A6FF-52AE-423D-882F-7442AFEAF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454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3" name="Oval 797">
              <a:extLst>
                <a:ext uri="{FF2B5EF4-FFF2-40B4-BE49-F238E27FC236}">
                  <a16:creationId xmlns:a16="http://schemas.microsoft.com/office/drawing/2014/main" id="{E4ED53F6-ADA4-45B9-8169-03FF9B298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4" y="1454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4" name="Oval 798">
              <a:extLst>
                <a:ext uri="{FF2B5EF4-FFF2-40B4-BE49-F238E27FC236}">
                  <a16:creationId xmlns:a16="http://schemas.microsoft.com/office/drawing/2014/main" id="{73B68F93-DA31-48F8-BA7D-73CB2482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1461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5" name="Oval 799">
              <a:extLst>
                <a:ext uri="{FF2B5EF4-FFF2-40B4-BE49-F238E27FC236}">
                  <a16:creationId xmlns:a16="http://schemas.microsoft.com/office/drawing/2014/main" id="{19B833FC-B30E-4156-BDB2-66D60F704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1461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6" name="Oval 800">
              <a:extLst>
                <a:ext uri="{FF2B5EF4-FFF2-40B4-BE49-F238E27FC236}">
                  <a16:creationId xmlns:a16="http://schemas.microsoft.com/office/drawing/2014/main" id="{496D7BF9-2790-4F0E-8DEB-B3C10FEDF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467"/>
              <a:ext cx="32" cy="38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7" name="Oval 801">
              <a:extLst>
                <a:ext uri="{FF2B5EF4-FFF2-40B4-BE49-F238E27FC236}">
                  <a16:creationId xmlns:a16="http://schemas.microsoft.com/office/drawing/2014/main" id="{49249DB4-3ABF-4F12-B522-AECB1498C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467"/>
              <a:ext cx="32" cy="3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8" name="Oval 802">
              <a:extLst>
                <a:ext uri="{FF2B5EF4-FFF2-40B4-BE49-F238E27FC236}">
                  <a16:creationId xmlns:a16="http://schemas.microsoft.com/office/drawing/2014/main" id="{F40C7930-3B69-404C-80FA-953EECFF1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147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79" name="Oval 803">
              <a:extLst>
                <a:ext uri="{FF2B5EF4-FFF2-40B4-BE49-F238E27FC236}">
                  <a16:creationId xmlns:a16="http://schemas.microsoft.com/office/drawing/2014/main" id="{0BE3778C-5802-4860-A5FC-E683D295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147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0" name="Oval 804">
              <a:extLst>
                <a:ext uri="{FF2B5EF4-FFF2-40B4-BE49-F238E27FC236}">
                  <a16:creationId xmlns:a16="http://schemas.microsoft.com/office/drawing/2014/main" id="{291287C7-43ED-4CCA-90AD-53EB2097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1488"/>
              <a:ext cx="32" cy="34"/>
            </a:xfrm>
            <a:prstGeom prst="ellipse">
              <a:avLst/>
            </a:prstGeom>
            <a:solidFill>
              <a:srgbClr val="FFF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60181" name="Oval 805">
              <a:extLst>
                <a:ext uri="{FF2B5EF4-FFF2-40B4-BE49-F238E27FC236}">
                  <a16:creationId xmlns:a16="http://schemas.microsoft.com/office/drawing/2014/main" id="{9E2F8074-0C82-4B33-AC2C-CCCCB1A68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1488"/>
              <a:ext cx="32" cy="3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21510" name="Rectangle 806">
            <a:extLst>
              <a:ext uri="{FF2B5EF4-FFF2-40B4-BE49-F238E27FC236}">
                <a16:creationId xmlns:a16="http://schemas.microsoft.com/office/drawing/2014/main" id="{6B5FF16C-7617-4114-A258-992B18F98D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Example: Animal cell</a:t>
            </a:r>
          </a:p>
        </p:txBody>
      </p:sp>
      <p:grpSp>
        <p:nvGrpSpPr>
          <p:cNvPr id="37894" name="Group 807">
            <a:extLst>
              <a:ext uri="{FF2B5EF4-FFF2-40B4-BE49-F238E27FC236}">
                <a16:creationId xmlns:a16="http://schemas.microsoft.com/office/drawing/2014/main" id="{383B09F9-8124-49E3-9074-2A053BA6FF1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2849563"/>
            <a:ext cx="1162050" cy="1295400"/>
            <a:chOff x="4464" y="1533"/>
            <a:chExt cx="762" cy="849"/>
          </a:xfrm>
        </p:grpSpPr>
        <p:sp>
          <p:nvSpPr>
            <p:cNvPr id="59928" name="Freeform 808">
              <a:extLst>
                <a:ext uri="{FF2B5EF4-FFF2-40B4-BE49-F238E27FC236}">
                  <a16:creationId xmlns:a16="http://schemas.microsoft.com/office/drawing/2014/main" id="{9FE59666-BFA8-4BB6-98F6-D932E029E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76"/>
              <a:ext cx="330" cy="125"/>
            </a:xfrm>
            <a:custGeom>
              <a:avLst/>
              <a:gdLst>
                <a:gd name="T0" fmla="*/ 95 w 132"/>
                <a:gd name="T1" fmla="*/ 35 h 47"/>
                <a:gd name="T2" fmla="*/ 20 w 132"/>
                <a:gd name="T3" fmla="*/ 149 h 47"/>
                <a:gd name="T4" fmla="*/ 125 w 132"/>
                <a:gd name="T5" fmla="*/ 247 h 47"/>
                <a:gd name="T6" fmla="*/ 488 w 132"/>
                <a:gd name="T7" fmla="*/ 205 h 47"/>
                <a:gd name="T8" fmla="*/ 1908 w 132"/>
                <a:gd name="T9" fmla="*/ 848 h 47"/>
                <a:gd name="T10" fmla="*/ 2033 w 132"/>
                <a:gd name="T11" fmla="*/ 827 h 47"/>
                <a:gd name="T12" fmla="*/ 2020 w 132"/>
                <a:gd name="T13" fmla="*/ 678 h 47"/>
                <a:gd name="T14" fmla="*/ 488 w 132"/>
                <a:gd name="T15" fmla="*/ 0 h 47"/>
                <a:gd name="T16" fmla="*/ 95 w 132"/>
                <a:gd name="T17" fmla="*/ 35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47">
                  <a:moveTo>
                    <a:pt x="6" y="2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1" y="12"/>
                    <a:pt x="4" y="14"/>
                    <a:pt x="8" y="13"/>
                  </a:cubicBezTo>
                  <a:cubicBezTo>
                    <a:pt x="15" y="12"/>
                    <a:pt x="23" y="11"/>
                    <a:pt x="31" y="11"/>
                  </a:cubicBezTo>
                  <a:cubicBezTo>
                    <a:pt x="65" y="11"/>
                    <a:pt x="97" y="23"/>
                    <a:pt x="122" y="45"/>
                  </a:cubicBezTo>
                  <a:cubicBezTo>
                    <a:pt x="124" y="47"/>
                    <a:pt x="128" y="47"/>
                    <a:pt x="130" y="44"/>
                  </a:cubicBezTo>
                  <a:cubicBezTo>
                    <a:pt x="132" y="42"/>
                    <a:pt x="132" y="38"/>
                    <a:pt x="129" y="36"/>
                  </a:cubicBezTo>
                  <a:cubicBezTo>
                    <a:pt x="102" y="12"/>
                    <a:pt x="67" y="0"/>
                    <a:pt x="31" y="0"/>
                  </a:cubicBezTo>
                  <a:cubicBezTo>
                    <a:pt x="23" y="0"/>
                    <a:pt x="14" y="0"/>
                    <a:pt x="6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9" name="Freeform 809">
              <a:extLst>
                <a:ext uri="{FF2B5EF4-FFF2-40B4-BE49-F238E27FC236}">
                  <a16:creationId xmlns:a16="http://schemas.microsoft.com/office/drawing/2014/main" id="{0249FE31-05A6-422E-B9A8-334FDA253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736"/>
              <a:ext cx="158" cy="555"/>
            </a:xfrm>
            <a:custGeom>
              <a:avLst/>
              <a:gdLst>
                <a:gd name="T0" fmla="*/ 441 w 63"/>
                <a:gd name="T1" fmla="*/ 35 h 208"/>
                <a:gd name="T2" fmla="*/ 409 w 63"/>
                <a:gd name="T3" fmla="*/ 192 h 208"/>
                <a:gd name="T4" fmla="*/ 818 w 63"/>
                <a:gd name="T5" fmla="*/ 1729 h 208"/>
                <a:gd name="T6" fmla="*/ 50 w 63"/>
                <a:gd name="T7" fmla="*/ 3746 h 208"/>
                <a:gd name="T8" fmla="*/ 33 w 63"/>
                <a:gd name="T9" fmla="*/ 3896 h 208"/>
                <a:gd name="T10" fmla="*/ 158 w 63"/>
                <a:gd name="T11" fmla="*/ 3917 h 208"/>
                <a:gd name="T12" fmla="*/ 993 w 63"/>
                <a:gd name="T13" fmla="*/ 1729 h 208"/>
                <a:gd name="T14" fmla="*/ 567 w 63"/>
                <a:gd name="T15" fmla="*/ 56 h 208"/>
                <a:gd name="T16" fmla="*/ 441 w 63"/>
                <a:gd name="T17" fmla="*/ 35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8">
                  <a:moveTo>
                    <a:pt x="28" y="2"/>
                  </a:moveTo>
                  <a:cubicBezTo>
                    <a:pt x="25" y="4"/>
                    <a:pt x="24" y="8"/>
                    <a:pt x="26" y="10"/>
                  </a:cubicBezTo>
                  <a:cubicBezTo>
                    <a:pt x="43" y="34"/>
                    <a:pt x="52" y="62"/>
                    <a:pt x="52" y="91"/>
                  </a:cubicBezTo>
                  <a:cubicBezTo>
                    <a:pt x="52" y="131"/>
                    <a:pt x="34" y="170"/>
                    <a:pt x="3" y="197"/>
                  </a:cubicBezTo>
                  <a:cubicBezTo>
                    <a:pt x="0" y="199"/>
                    <a:pt x="0" y="202"/>
                    <a:pt x="2" y="205"/>
                  </a:cubicBezTo>
                  <a:cubicBezTo>
                    <a:pt x="4" y="207"/>
                    <a:pt x="8" y="208"/>
                    <a:pt x="10" y="206"/>
                  </a:cubicBezTo>
                  <a:cubicBezTo>
                    <a:pt x="44" y="177"/>
                    <a:pt x="63" y="135"/>
                    <a:pt x="63" y="91"/>
                  </a:cubicBezTo>
                  <a:cubicBezTo>
                    <a:pt x="63" y="59"/>
                    <a:pt x="54" y="29"/>
                    <a:pt x="36" y="3"/>
                  </a:cubicBezTo>
                  <a:cubicBezTo>
                    <a:pt x="34" y="1"/>
                    <a:pt x="30" y="0"/>
                    <a:pt x="28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0" name="Freeform 810">
              <a:extLst>
                <a:ext uri="{FF2B5EF4-FFF2-40B4-BE49-F238E27FC236}">
                  <a16:creationId xmlns:a16="http://schemas.microsoft.com/office/drawing/2014/main" id="{D720E1C3-2245-483A-9304-4B50F571F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88"/>
              <a:ext cx="370" cy="94"/>
            </a:xfrm>
            <a:custGeom>
              <a:avLst/>
              <a:gdLst>
                <a:gd name="T0" fmla="*/ 2158 w 148"/>
                <a:gd name="T1" fmla="*/ 21 h 35"/>
                <a:gd name="T2" fmla="*/ 988 w 148"/>
                <a:gd name="T3" fmla="*/ 449 h 35"/>
                <a:gd name="T4" fmla="*/ 145 w 148"/>
                <a:gd name="T5" fmla="*/ 231 h 35"/>
                <a:gd name="T6" fmla="*/ 20 w 148"/>
                <a:gd name="T7" fmla="*/ 287 h 35"/>
                <a:gd name="T8" fmla="*/ 63 w 148"/>
                <a:gd name="T9" fmla="*/ 449 h 35"/>
                <a:gd name="T10" fmla="*/ 988 w 148"/>
                <a:gd name="T11" fmla="*/ 677 h 35"/>
                <a:gd name="T12" fmla="*/ 2250 w 148"/>
                <a:gd name="T13" fmla="*/ 218 h 35"/>
                <a:gd name="T14" fmla="*/ 2283 w 148"/>
                <a:gd name="T15" fmla="*/ 56 h 35"/>
                <a:gd name="T16" fmla="*/ 2158 w 148"/>
                <a:gd name="T17" fmla="*/ 2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35">
                  <a:moveTo>
                    <a:pt x="138" y="1"/>
                  </a:moveTo>
                  <a:cubicBezTo>
                    <a:pt x="115" y="16"/>
                    <a:pt x="90" y="23"/>
                    <a:pt x="63" y="23"/>
                  </a:cubicBezTo>
                  <a:cubicBezTo>
                    <a:pt x="44" y="23"/>
                    <a:pt x="26" y="19"/>
                    <a:pt x="9" y="12"/>
                  </a:cubicBezTo>
                  <a:cubicBezTo>
                    <a:pt x="6" y="11"/>
                    <a:pt x="3" y="12"/>
                    <a:pt x="1" y="15"/>
                  </a:cubicBezTo>
                  <a:cubicBezTo>
                    <a:pt x="0" y="18"/>
                    <a:pt x="1" y="22"/>
                    <a:pt x="4" y="23"/>
                  </a:cubicBezTo>
                  <a:cubicBezTo>
                    <a:pt x="23" y="31"/>
                    <a:pt x="43" y="35"/>
                    <a:pt x="63" y="35"/>
                  </a:cubicBezTo>
                  <a:cubicBezTo>
                    <a:pt x="92" y="35"/>
                    <a:pt x="120" y="27"/>
                    <a:pt x="144" y="11"/>
                  </a:cubicBezTo>
                  <a:cubicBezTo>
                    <a:pt x="147" y="10"/>
                    <a:pt x="148" y="6"/>
                    <a:pt x="146" y="3"/>
                  </a:cubicBezTo>
                  <a:cubicBezTo>
                    <a:pt x="144" y="1"/>
                    <a:pt x="140" y="0"/>
                    <a:pt x="138" y="1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1" name="Freeform 811">
              <a:extLst>
                <a:ext uri="{FF2B5EF4-FFF2-40B4-BE49-F238E27FC236}">
                  <a16:creationId xmlns:a16="http://schemas.microsoft.com/office/drawing/2014/main" id="{5BD67003-6C9E-49A2-A73B-89D026D17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115"/>
              <a:ext cx="170" cy="208"/>
            </a:xfrm>
            <a:custGeom>
              <a:avLst/>
              <a:gdLst>
                <a:gd name="T0" fmla="*/ 63 w 68"/>
                <a:gd name="T1" fmla="*/ 35 h 78"/>
                <a:gd name="T2" fmla="*/ 20 w 68"/>
                <a:gd name="T3" fmla="*/ 171 h 78"/>
                <a:gd name="T4" fmla="*/ 908 w 68"/>
                <a:gd name="T5" fmla="*/ 1443 h 78"/>
                <a:gd name="T6" fmla="*/ 1033 w 68"/>
                <a:gd name="T7" fmla="*/ 1400 h 78"/>
                <a:gd name="T8" fmla="*/ 1020 w 68"/>
                <a:gd name="T9" fmla="*/ 1251 h 78"/>
                <a:gd name="T10" fmla="*/ 175 w 68"/>
                <a:gd name="T11" fmla="*/ 93 h 78"/>
                <a:gd name="T12" fmla="*/ 63 w 68"/>
                <a:gd name="T13" fmla="*/ 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8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3" y="37"/>
                    <a:pt x="33" y="60"/>
                    <a:pt x="58" y="76"/>
                  </a:cubicBezTo>
                  <a:cubicBezTo>
                    <a:pt x="61" y="78"/>
                    <a:pt x="65" y="77"/>
                    <a:pt x="66" y="74"/>
                  </a:cubicBezTo>
                  <a:cubicBezTo>
                    <a:pt x="68" y="72"/>
                    <a:pt x="67" y="68"/>
                    <a:pt x="65" y="66"/>
                  </a:cubicBezTo>
                  <a:cubicBezTo>
                    <a:pt x="41" y="51"/>
                    <a:pt x="23" y="30"/>
                    <a:pt x="11" y="5"/>
                  </a:cubicBezTo>
                  <a:cubicBezTo>
                    <a:pt x="10" y="2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2" name="Freeform 812">
              <a:extLst>
                <a:ext uri="{FF2B5EF4-FFF2-40B4-BE49-F238E27FC236}">
                  <a16:creationId xmlns:a16="http://schemas.microsoft.com/office/drawing/2014/main" id="{82B68CD6-0CBB-4305-8FDC-75669714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595"/>
              <a:ext cx="278" cy="493"/>
            </a:xfrm>
            <a:custGeom>
              <a:avLst/>
              <a:gdLst>
                <a:gd name="T0" fmla="*/ 1600 w 111"/>
                <a:gd name="T1" fmla="*/ 21 h 185"/>
                <a:gd name="T2" fmla="*/ 0 w 111"/>
                <a:gd name="T3" fmla="*/ 2726 h 185"/>
                <a:gd name="T4" fmla="*/ 63 w 111"/>
                <a:gd name="T5" fmla="*/ 3408 h 185"/>
                <a:gd name="T6" fmla="*/ 188 w 111"/>
                <a:gd name="T7" fmla="*/ 3480 h 185"/>
                <a:gd name="T8" fmla="*/ 250 w 111"/>
                <a:gd name="T9" fmla="*/ 3352 h 185"/>
                <a:gd name="T10" fmla="*/ 188 w 111"/>
                <a:gd name="T11" fmla="*/ 2726 h 185"/>
                <a:gd name="T12" fmla="*/ 1663 w 111"/>
                <a:gd name="T13" fmla="*/ 227 h 185"/>
                <a:gd name="T14" fmla="*/ 1726 w 111"/>
                <a:gd name="T15" fmla="*/ 77 h 185"/>
                <a:gd name="T16" fmla="*/ 1600 w 111"/>
                <a:gd name="T17" fmla="*/ 2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85">
                  <a:moveTo>
                    <a:pt x="102" y="1"/>
                  </a:moveTo>
                  <a:cubicBezTo>
                    <a:pt x="41" y="22"/>
                    <a:pt x="0" y="79"/>
                    <a:pt x="0" y="144"/>
                  </a:cubicBezTo>
                  <a:cubicBezTo>
                    <a:pt x="0" y="156"/>
                    <a:pt x="2" y="168"/>
                    <a:pt x="4" y="180"/>
                  </a:cubicBezTo>
                  <a:cubicBezTo>
                    <a:pt x="5" y="183"/>
                    <a:pt x="8" y="185"/>
                    <a:pt x="12" y="184"/>
                  </a:cubicBezTo>
                  <a:cubicBezTo>
                    <a:pt x="15" y="183"/>
                    <a:pt x="17" y="180"/>
                    <a:pt x="16" y="177"/>
                  </a:cubicBezTo>
                  <a:cubicBezTo>
                    <a:pt x="13" y="166"/>
                    <a:pt x="12" y="155"/>
                    <a:pt x="12" y="144"/>
                  </a:cubicBezTo>
                  <a:cubicBezTo>
                    <a:pt x="12" y="84"/>
                    <a:pt x="50" y="31"/>
                    <a:pt x="106" y="12"/>
                  </a:cubicBezTo>
                  <a:cubicBezTo>
                    <a:pt x="109" y="11"/>
                    <a:pt x="111" y="7"/>
                    <a:pt x="110" y="4"/>
                  </a:cubicBezTo>
                  <a:cubicBezTo>
                    <a:pt x="109" y="1"/>
                    <a:pt x="105" y="0"/>
                    <a:pt x="102" y="1"/>
                  </a:cubicBezTo>
                  <a:close/>
                </a:path>
              </a:pathLst>
            </a:custGeom>
            <a:solidFill>
              <a:srgbClr val="F6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3" name="Freeform 813">
              <a:extLst>
                <a:ext uri="{FF2B5EF4-FFF2-40B4-BE49-F238E27FC236}">
                  <a16:creationId xmlns:a16="http://schemas.microsoft.com/office/drawing/2014/main" id="{DA7A0343-090A-41E6-9877-D3736391A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4" name="Freeform 814">
              <a:extLst>
                <a:ext uri="{FF2B5EF4-FFF2-40B4-BE49-F238E27FC236}">
                  <a16:creationId xmlns:a16="http://schemas.microsoft.com/office/drawing/2014/main" id="{E8E47EF3-ED5D-48DC-A97B-2D2B03F281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120 w 285"/>
                <a:gd name="T3" fmla="*/ 1194 h 292"/>
                <a:gd name="T4" fmla="*/ 3820 w 285"/>
                <a:gd name="T5" fmla="*/ 815 h 292"/>
                <a:gd name="T6" fmla="*/ 3682 w 285"/>
                <a:gd name="T7" fmla="*/ 887 h 292"/>
                <a:gd name="T8" fmla="*/ 1904 w 285"/>
                <a:gd name="T9" fmla="*/ 285 h 292"/>
                <a:gd name="T10" fmla="*/ 1809 w 285"/>
                <a:gd name="T11" fmla="*/ 115 h 292"/>
                <a:gd name="T12" fmla="*/ 1561 w 285"/>
                <a:gd name="T13" fmla="*/ 171 h 292"/>
                <a:gd name="T14" fmla="*/ 1624 w 285"/>
                <a:gd name="T15" fmla="*/ 248 h 292"/>
                <a:gd name="T16" fmla="*/ 125 w 285"/>
                <a:gd name="T17" fmla="*/ 2443 h 292"/>
                <a:gd name="T18" fmla="*/ 292 w 285"/>
                <a:gd name="T19" fmla="*/ 2670 h 292"/>
                <a:gd name="T20" fmla="*/ 92 w 285"/>
                <a:gd name="T21" fmla="*/ 2840 h 292"/>
                <a:gd name="T22" fmla="*/ 155 w 285"/>
                <a:gd name="T23" fmla="*/ 3522 h 292"/>
                <a:gd name="T24" fmla="*/ 0 w 285"/>
                <a:gd name="T25" fmla="*/ 3613 h 292"/>
                <a:gd name="T26" fmla="*/ 92 w 285"/>
                <a:gd name="T27" fmla="*/ 3975 h 292"/>
                <a:gd name="T28" fmla="*/ 262 w 285"/>
                <a:gd name="T29" fmla="*/ 3954 h 292"/>
                <a:gd name="T30" fmla="*/ 1124 w 285"/>
                <a:gd name="T31" fmla="*/ 5259 h 292"/>
                <a:gd name="T32" fmla="*/ 1062 w 285"/>
                <a:gd name="T33" fmla="*/ 5318 h 292"/>
                <a:gd name="T34" fmla="*/ 1292 w 285"/>
                <a:gd name="T35" fmla="*/ 5374 h 292"/>
                <a:gd name="T36" fmla="*/ 2258 w 285"/>
                <a:gd name="T37" fmla="*/ 5523 h 292"/>
                <a:gd name="T38" fmla="*/ 3558 w 285"/>
                <a:gd name="T39" fmla="*/ 5148 h 292"/>
                <a:gd name="T40" fmla="*/ 3558 w 285"/>
                <a:gd name="T41" fmla="*/ 5259 h 292"/>
                <a:gd name="T42" fmla="*/ 3662 w 285"/>
                <a:gd name="T43" fmla="*/ 5046 h 292"/>
                <a:gd name="T44" fmla="*/ 4444 w 285"/>
                <a:gd name="T45" fmla="*/ 2896 h 292"/>
                <a:gd name="T46" fmla="*/ 1279 w 285"/>
                <a:gd name="T47" fmla="*/ 3839 h 292"/>
                <a:gd name="T48" fmla="*/ 1574 w 285"/>
                <a:gd name="T49" fmla="*/ 3839 h 292"/>
                <a:gd name="T50" fmla="*/ 1449 w 285"/>
                <a:gd name="T51" fmla="*/ 2342 h 292"/>
                <a:gd name="T52" fmla="*/ 1449 w 285"/>
                <a:gd name="T53" fmla="*/ 1889 h 292"/>
                <a:gd name="T54" fmla="*/ 1449 w 285"/>
                <a:gd name="T55" fmla="*/ 2342 h 292"/>
                <a:gd name="T56" fmla="*/ 2308 w 285"/>
                <a:gd name="T57" fmla="*/ 2704 h 292"/>
                <a:gd name="T58" fmla="*/ 2308 w 285"/>
                <a:gd name="T59" fmla="*/ 3024 h 292"/>
                <a:gd name="T60" fmla="*/ 2528 w 285"/>
                <a:gd name="T61" fmla="*/ 4671 h 292"/>
                <a:gd name="T62" fmla="*/ 2528 w 285"/>
                <a:gd name="T63" fmla="*/ 4330 h 292"/>
                <a:gd name="T64" fmla="*/ 2528 w 285"/>
                <a:gd name="T65" fmla="*/ 4671 h 292"/>
                <a:gd name="T66" fmla="*/ 2853 w 285"/>
                <a:gd name="T67" fmla="*/ 546 h 292"/>
                <a:gd name="T68" fmla="*/ 3153 w 285"/>
                <a:gd name="T69" fmla="*/ 477 h 292"/>
                <a:gd name="T70" fmla="*/ 3008 w 285"/>
                <a:gd name="T71" fmla="*/ 759 h 292"/>
                <a:gd name="T72" fmla="*/ 3290 w 285"/>
                <a:gd name="T73" fmla="*/ 3067 h 292"/>
                <a:gd name="T74" fmla="*/ 3682 w 285"/>
                <a:gd name="T75" fmla="*/ 3067 h 2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92">
                  <a:moveTo>
                    <a:pt x="285" y="153"/>
                  </a:move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lose/>
                  <a:moveTo>
                    <a:pt x="92" y="214"/>
                  </a:moveTo>
                  <a:cubicBezTo>
                    <a:pt x="86" y="214"/>
                    <a:pt x="82" y="209"/>
                    <a:pt x="82" y="203"/>
                  </a:cubicBezTo>
                  <a:cubicBezTo>
                    <a:pt x="82" y="197"/>
                    <a:pt x="86" y="193"/>
                    <a:pt x="92" y="193"/>
                  </a:cubicBezTo>
                  <a:cubicBezTo>
                    <a:pt x="97" y="193"/>
                    <a:pt x="101" y="197"/>
                    <a:pt x="101" y="203"/>
                  </a:cubicBezTo>
                  <a:cubicBezTo>
                    <a:pt x="101" y="209"/>
                    <a:pt x="97" y="214"/>
                    <a:pt x="92" y="214"/>
                  </a:cubicBezTo>
                  <a:close/>
                  <a:moveTo>
                    <a:pt x="93" y="124"/>
                  </a:moveTo>
                  <a:cubicBezTo>
                    <a:pt x="87" y="124"/>
                    <a:pt x="82" y="119"/>
                    <a:pt x="82" y="112"/>
                  </a:cubicBezTo>
                  <a:cubicBezTo>
                    <a:pt x="82" y="106"/>
                    <a:pt x="87" y="100"/>
                    <a:pt x="93" y="100"/>
                  </a:cubicBezTo>
                  <a:cubicBezTo>
                    <a:pt x="99" y="100"/>
                    <a:pt x="104" y="106"/>
                    <a:pt x="104" y="112"/>
                  </a:cubicBezTo>
                  <a:cubicBezTo>
                    <a:pt x="104" y="119"/>
                    <a:pt x="99" y="124"/>
                    <a:pt x="93" y="124"/>
                  </a:cubicBezTo>
                  <a:close/>
                  <a:moveTo>
                    <a:pt x="140" y="151"/>
                  </a:moveTo>
                  <a:cubicBezTo>
                    <a:pt x="140" y="147"/>
                    <a:pt x="144" y="143"/>
                    <a:pt x="148" y="143"/>
                  </a:cubicBezTo>
                  <a:cubicBezTo>
                    <a:pt x="153" y="143"/>
                    <a:pt x="156" y="147"/>
                    <a:pt x="156" y="151"/>
                  </a:cubicBezTo>
                  <a:cubicBezTo>
                    <a:pt x="156" y="156"/>
                    <a:pt x="153" y="160"/>
                    <a:pt x="148" y="160"/>
                  </a:cubicBezTo>
                  <a:cubicBezTo>
                    <a:pt x="144" y="160"/>
                    <a:pt x="140" y="156"/>
                    <a:pt x="140" y="151"/>
                  </a:cubicBezTo>
                  <a:close/>
                  <a:moveTo>
                    <a:pt x="162" y="247"/>
                  </a:moveTo>
                  <a:cubicBezTo>
                    <a:pt x="156" y="247"/>
                    <a:pt x="151" y="243"/>
                    <a:pt x="151" y="238"/>
                  </a:cubicBezTo>
                  <a:cubicBezTo>
                    <a:pt x="151" y="233"/>
                    <a:pt x="156" y="229"/>
                    <a:pt x="162" y="229"/>
                  </a:cubicBezTo>
                  <a:cubicBezTo>
                    <a:pt x="167" y="229"/>
                    <a:pt x="172" y="233"/>
                    <a:pt x="172" y="238"/>
                  </a:cubicBezTo>
                  <a:cubicBezTo>
                    <a:pt x="172" y="243"/>
                    <a:pt x="167" y="247"/>
                    <a:pt x="162" y="247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  <a:moveTo>
                    <a:pt x="224" y="176"/>
                  </a:moveTo>
                  <a:cubicBezTo>
                    <a:pt x="217" y="176"/>
                    <a:pt x="211" y="170"/>
                    <a:pt x="211" y="162"/>
                  </a:cubicBezTo>
                  <a:cubicBezTo>
                    <a:pt x="211" y="154"/>
                    <a:pt x="217" y="147"/>
                    <a:pt x="224" y="147"/>
                  </a:cubicBezTo>
                  <a:cubicBezTo>
                    <a:pt x="231" y="147"/>
                    <a:pt x="236" y="154"/>
                    <a:pt x="236" y="162"/>
                  </a:cubicBezTo>
                  <a:cubicBezTo>
                    <a:pt x="236" y="170"/>
                    <a:pt x="231" y="176"/>
                    <a:pt x="224" y="176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5" name="Freeform 815">
              <a:extLst>
                <a:ext uri="{FF2B5EF4-FFF2-40B4-BE49-F238E27FC236}">
                  <a16:creationId xmlns:a16="http://schemas.microsoft.com/office/drawing/2014/main" id="{5A486CAC-599A-42F2-96B9-04CB5B92C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070 w 285"/>
                <a:gd name="T3" fmla="*/ 1215 h 292"/>
                <a:gd name="T4" fmla="*/ 4120 w 285"/>
                <a:gd name="T5" fmla="*/ 1194 h 292"/>
                <a:gd name="T6" fmla="*/ 3837 w 285"/>
                <a:gd name="T7" fmla="*/ 831 h 292"/>
                <a:gd name="T8" fmla="*/ 3820 w 285"/>
                <a:gd name="T9" fmla="*/ 815 h 292"/>
                <a:gd name="T10" fmla="*/ 3807 w 285"/>
                <a:gd name="T11" fmla="*/ 874 h 292"/>
                <a:gd name="T12" fmla="*/ 3682 w 285"/>
                <a:gd name="T13" fmla="*/ 887 h 292"/>
                <a:gd name="T14" fmla="*/ 2258 w 285"/>
                <a:gd name="T15" fmla="*/ 248 h 292"/>
                <a:gd name="T16" fmla="*/ 1904 w 285"/>
                <a:gd name="T17" fmla="*/ 285 h 292"/>
                <a:gd name="T18" fmla="*/ 1791 w 285"/>
                <a:gd name="T19" fmla="*/ 192 h 292"/>
                <a:gd name="T20" fmla="*/ 1809 w 285"/>
                <a:gd name="T21" fmla="*/ 115 h 292"/>
                <a:gd name="T22" fmla="*/ 1809 w 285"/>
                <a:gd name="T23" fmla="*/ 115 h 292"/>
                <a:gd name="T24" fmla="*/ 1561 w 285"/>
                <a:gd name="T25" fmla="*/ 171 h 292"/>
                <a:gd name="T26" fmla="*/ 1561 w 285"/>
                <a:gd name="T27" fmla="*/ 192 h 292"/>
                <a:gd name="T28" fmla="*/ 1624 w 285"/>
                <a:gd name="T29" fmla="*/ 248 h 292"/>
                <a:gd name="T30" fmla="*/ 1561 w 285"/>
                <a:gd name="T31" fmla="*/ 397 h 292"/>
                <a:gd name="T32" fmla="*/ 125 w 285"/>
                <a:gd name="T33" fmla="*/ 2443 h 292"/>
                <a:gd name="T34" fmla="*/ 167 w 285"/>
                <a:gd name="T35" fmla="*/ 2401 h 292"/>
                <a:gd name="T36" fmla="*/ 292 w 285"/>
                <a:gd name="T37" fmla="*/ 2670 h 292"/>
                <a:gd name="T38" fmla="*/ 167 w 285"/>
                <a:gd name="T39" fmla="*/ 2910 h 292"/>
                <a:gd name="T40" fmla="*/ 92 w 285"/>
                <a:gd name="T41" fmla="*/ 2840 h 292"/>
                <a:gd name="T42" fmla="*/ 92 w 285"/>
                <a:gd name="T43" fmla="*/ 2896 h 292"/>
                <a:gd name="T44" fmla="*/ 155 w 285"/>
                <a:gd name="T45" fmla="*/ 3522 h 292"/>
                <a:gd name="T46" fmla="*/ 92 w 285"/>
                <a:gd name="T47" fmla="*/ 3648 h 292"/>
                <a:gd name="T48" fmla="*/ 0 w 285"/>
                <a:gd name="T49" fmla="*/ 3613 h 292"/>
                <a:gd name="T50" fmla="*/ 92 w 285"/>
                <a:gd name="T51" fmla="*/ 3975 h 292"/>
                <a:gd name="T52" fmla="*/ 92 w 285"/>
                <a:gd name="T53" fmla="*/ 3975 h 292"/>
                <a:gd name="T54" fmla="*/ 155 w 285"/>
                <a:gd name="T55" fmla="*/ 3898 h 292"/>
                <a:gd name="T56" fmla="*/ 262 w 285"/>
                <a:gd name="T57" fmla="*/ 3954 h 292"/>
                <a:gd name="T58" fmla="*/ 1104 w 285"/>
                <a:gd name="T59" fmla="*/ 5105 h 292"/>
                <a:gd name="T60" fmla="*/ 1124 w 285"/>
                <a:gd name="T61" fmla="*/ 5259 h 292"/>
                <a:gd name="T62" fmla="*/ 1062 w 285"/>
                <a:gd name="T63" fmla="*/ 5318 h 292"/>
                <a:gd name="T64" fmla="*/ 1062 w 285"/>
                <a:gd name="T65" fmla="*/ 5318 h 292"/>
                <a:gd name="T66" fmla="*/ 1292 w 285"/>
                <a:gd name="T67" fmla="*/ 5446 h 292"/>
                <a:gd name="T68" fmla="*/ 1292 w 285"/>
                <a:gd name="T69" fmla="*/ 5374 h 292"/>
                <a:gd name="T70" fmla="*/ 1417 w 285"/>
                <a:gd name="T71" fmla="*/ 5318 h 292"/>
                <a:gd name="T72" fmla="*/ 2258 w 285"/>
                <a:gd name="T73" fmla="*/ 5523 h 292"/>
                <a:gd name="T74" fmla="*/ 3008 w 285"/>
                <a:gd name="T75" fmla="*/ 5353 h 292"/>
                <a:gd name="T76" fmla="*/ 2558 w 285"/>
                <a:gd name="T77" fmla="*/ 5430 h 292"/>
                <a:gd name="T78" fmla="*/ 700 w 285"/>
                <a:gd name="T79" fmla="*/ 3181 h 292"/>
                <a:gd name="T80" fmla="*/ 2558 w 285"/>
                <a:gd name="T81" fmla="*/ 909 h 292"/>
                <a:gd name="T82" fmla="*/ 4432 w 285"/>
                <a:gd name="T83" fmla="*/ 3160 h 292"/>
                <a:gd name="T84" fmla="*/ 4444 w 285"/>
                <a:gd name="T85" fmla="*/ 2896 h 292"/>
                <a:gd name="T86" fmla="*/ 4037 w 285"/>
                <a:gd name="T87" fmla="*/ 1364 h 292"/>
                <a:gd name="T88" fmla="*/ 3008 w 285"/>
                <a:gd name="T89" fmla="*/ 759 h 292"/>
                <a:gd name="T90" fmla="*/ 2853 w 285"/>
                <a:gd name="T91" fmla="*/ 546 h 292"/>
                <a:gd name="T92" fmla="*/ 2933 w 285"/>
                <a:gd name="T93" fmla="*/ 376 h 292"/>
                <a:gd name="T94" fmla="*/ 3153 w 285"/>
                <a:gd name="T95" fmla="*/ 477 h 292"/>
                <a:gd name="T96" fmla="*/ 3153 w 285"/>
                <a:gd name="T97" fmla="*/ 546 h 292"/>
                <a:gd name="T98" fmla="*/ 3008 w 285"/>
                <a:gd name="T99" fmla="*/ 759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5" h="292">
                  <a:moveTo>
                    <a:pt x="259" y="72"/>
                  </a:move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62" y="292"/>
                    <a:pt x="178" y="289"/>
                    <a:pt x="193" y="283"/>
                  </a:cubicBezTo>
                  <a:cubicBezTo>
                    <a:pt x="184" y="286"/>
                    <a:pt x="174" y="287"/>
                    <a:pt x="164" y="287"/>
                  </a:cubicBezTo>
                  <a:cubicBezTo>
                    <a:pt x="98" y="287"/>
                    <a:pt x="45" y="234"/>
                    <a:pt x="45" y="168"/>
                  </a:cubicBezTo>
                  <a:cubicBezTo>
                    <a:pt x="45" y="102"/>
                    <a:pt x="98" y="48"/>
                    <a:pt x="164" y="48"/>
                  </a:cubicBezTo>
                  <a:cubicBezTo>
                    <a:pt x="230" y="48"/>
                    <a:pt x="284" y="101"/>
                    <a:pt x="284" y="167"/>
                  </a:cubicBezTo>
                  <a:cubicBezTo>
                    <a:pt x="284" y="162"/>
                    <a:pt x="285" y="158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</a:path>
              </a:pathLst>
            </a:custGeom>
            <a:solidFill>
              <a:srgbClr val="CF0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6" name="Freeform 816">
              <a:extLst>
                <a:ext uri="{FF2B5EF4-FFF2-40B4-BE49-F238E27FC236}">
                  <a16:creationId xmlns:a16="http://schemas.microsoft.com/office/drawing/2014/main" id="{E61E6865-48CA-4072-A75B-E3D7E71A8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7" name="Freeform 817">
              <a:extLst>
                <a:ext uri="{FF2B5EF4-FFF2-40B4-BE49-F238E27FC236}">
                  <a16:creationId xmlns:a16="http://schemas.microsoft.com/office/drawing/2014/main" id="{1B59E881-7B59-436A-A8E2-399F62A785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120 w 285"/>
                <a:gd name="T3" fmla="*/ 1194 h 292"/>
                <a:gd name="T4" fmla="*/ 3820 w 285"/>
                <a:gd name="T5" fmla="*/ 815 h 292"/>
                <a:gd name="T6" fmla="*/ 3682 w 285"/>
                <a:gd name="T7" fmla="*/ 887 h 292"/>
                <a:gd name="T8" fmla="*/ 1904 w 285"/>
                <a:gd name="T9" fmla="*/ 285 h 292"/>
                <a:gd name="T10" fmla="*/ 1809 w 285"/>
                <a:gd name="T11" fmla="*/ 115 h 292"/>
                <a:gd name="T12" fmla="*/ 1561 w 285"/>
                <a:gd name="T13" fmla="*/ 171 h 292"/>
                <a:gd name="T14" fmla="*/ 1624 w 285"/>
                <a:gd name="T15" fmla="*/ 248 h 292"/>
                <a:gd name="T16" fmla="*/ 125 w 285"/>
                <a:gd name="T17" fmla="*/ 2443 h 292"/>
                <a:gd name="T18" fmla="*/ 292 w 285"/>
                <a:gd name="T19" fmla="*/ 2670 h 292"/>
                <a:gd name="T20" fmla="*/ 92 w 285"/>
                <a:gd name="T21" fmla="*/ 2840 h 292"/>
                <a:gd name="T22" fmla="*/ 155 w 285"/>
                <a:gd name="T23" fmla="*/ 3522 h 292"/>
                <a:gd name="T24" fmla="*/ 0 w 285"/>
                <a:gd name="T25" fmla="*/ 3613 h 292"/>
                <a:gd name="T26" fmla="*/ 92 w 285"/>
                <a:gd name="T27" fmla="*/ 3975 h 292"/>
                <a:gd name="T28" fmla="*/ 262 w 285"/>
                <a:gd name="T29" fmla="*/ 3954 h 292"/>
                <a:gd name="T30" fmla="*/ 1124 w 285"/>
                <a:gd name="T31" fmla="*/ 5259 h 292"/>
                <a:gd name="T32" fmla="*/ 1062 w 285"/>
                <a:gd name="T33" fmla="*/ 5318 h 292"/>
                <a:gd name="T34" fmla="*/ 1292 w 285"/>
                <a:gd name="T35" fmla="*/ 5374 h 292"/>
                <a:gd name="T36" fmla="*/ 2258 w 285"/>
                <a:gd name="T37" fmla="*/ 5523 h 292"/>
                <a:gd name="T38" fmla="*/ 3558 w 285"/>
                <a:gd name="T39" fmla="*/ 5148 h 292"/>
                <a:gd name="T40" fmla="*/ 3558 w 285"/>
                <a:gd name="T41" fmla="*/ 5259 h 292"/>
                <a:gd name="T42" fmla="*/ 3662 w 285"/>
                <a:gd name="T43" fmla="*/ 5046 h 292"/>
                <a:gd name="T44" fmla="*/ 4444 w 285"/>
                <a:gd name="T45" fmla="*/ 2896 h 292"/>
                <a:gd name="T46" fmla="*/ 1279 w 285"/>
                <a:gd name="T47" fmla="*/ 3839 h 292"/>
                <a:gd name="T48" fmla="*/ 1574 w 285"/>
                <a:gd name="T49" fmla="*/ 3839 h 292"/>
                <a:gd name="T50" fmla="*/ 1449 w 285"/>
                <a:gd name="T51" fmla="*/ 2342 h 292"/>
                <a:gd name="T52" fmla="*/ 1449 w 285"/>
                <a:gd name="T53" fmla="*/ 1889 h 292"/>
                <a:gd name="T54" fmla="*/ 1449 w 285"/>
                <a:gd name="T55" fmla="*/ 2342 h 292"/>
                <a:gd name="T56" fmla="*/ 2308 w 285"/>
                <a:gd name="T57" fmla="*/ 2704 h 292"/>
                <a:gd name="T58" fmla="*/ 2308 w 285"/>
                <a:gd name="T59" fmla="*/ 3024 h 292"/>
                <a:gd name="T60" fmla="*/ 2528 w 285"/>
                <a:gd name="T61" fmla="*/ 4671 h 292"/>
                <a:gd name="T62" fmla="*/ 2528 w 285"/>
                <a:gd name="T63" fmla="*/ 4330 h 292"/>
                <a:gd name="T64" fmla="*/ 2528 w 285"/>
                <a:gd name="T65" fmla="*/ 4671 h 292"/>
                <a:gd name="T66" fmla="*/ 2853 w 285"/>
                <a:gd name="T67" fmla="*/ 546 h 292"/>
                <a:gd name="T68" fmla="*/ 3153 w 285"/>
                <a:gd name="T69" fmla="*/ 477 h 292"/>
                <a:gd name="T70" fmla="*/ 3008 w 285"/>
                <a:gd name="T71" fmla="*/ 759 h 292"/>
                <a:gd name="T72" fmla="*/ 3290 w 285"/>
                <a:gd name="T73" fmla="*/ 3067 h 292"/>
                <a:gd name="T74" fmla="*/ 3682 w 285"/>
                <a:gd name="T75" fmla="*/ 3067 h 2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92">
                  <a:moveTo>
                    <a:pt x="285" y="153"/>
                  </a:move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lose/>
                  <a:moveTo>
                    <a:pt x="92" y="214"/>
                  </a:moveTo>
                  <a:cubicBezTo>
                    <a:pt x="86" y="214"/>
                    <a:pt x="82" y="209"/>
                    <a:pt x="82" y="203"/>
                  </a:cubicBezTo>
                  <a:cubicBezTo>
                    <a:pt x="82" y="197"/>
                    <a:pt x="86" y="193"/>
                    <a:pt x="92" y="193"/>
                  </a:cubicBezTo>
                  <a:cubicBezTo>
                    <a:pt x="97" y="193"/>
                    <a:pt x="101" y="197"/>
                    <a:pt x="101" y="203"/>
                  </a:cubicBezTo>
                  <a:cubicBezTo>
                    <a:pt x="101" y="209"/>
                    <a:pt x="97" y="214"/>
                    <a:pt x="92" y="214"/>
                  </a:cubicBezTo>
                  <a:close/>
                  <a:moveTo>
                    <a:pt x="93" y="124"/>
                  </a:moveTo>
                  <a:cubicBezTo>
                    <a:pt x="87" y="124"/>
                    <a:pt x="82" y="119"/>
                    <a:pt x="82" y="112"/>
                  </a:cubicBezTo>
                  <a:cubicBezTo>
                    <a:pt x="82" y="106"/>
                    <a:pt x="87" y="100"/>
                    <a:pt x="93" y="100"/>
                  </a:cubicBezTo>
                  <a:cubicBezTo>
                    <a:pt x="99" y="100"/>
                    <a:pt x="104" y="106"/>
                    <a:pt x="104" y="112"/>
                  </a:cubicBezTo>
                  <a:cubicBezTo>
                    <a:pt x="104" y="119"/>
                    <a:pt x="99" y="124"/>
                    <a:pt x="93" y="124"/>
                  </a:cubicBezTo>
                  <a:close/>
                  <a:moveTo>
                    <a:pt x="140" y="151"/>
                  </a:moveTo>
                  <a:cubicBezTo>
                    <a:pt x="140" y="147"/>
                    <a:pt x="144" y="143"/>
                    <a:pt x="148" y="143"/>
                  </a:cubicBezTo>
                  <a:cubicBezTo>
                    <a:pt x="153" y="143"/>
                    <a:pt x="156" y="147"/>
                    <a:pt x="156" y="151"/>
                  </a:cubicBezTo>
                  <a:cubicBezTo>
                    <a:pt x="156" y="156"/>
                    <a:pt x="153" y="160"/>
                    <a:pt x="148" y="160"/>
                  </a:cubicBezTo>
                  <a:cubicBezTo>
                    <a:pt x="144" y="160"/>
                    <a:pt x="140" y="156"/>
                    <a:pt x="140" y="151"/>
                  </a:cubicBezTo>
                  <a:close/>
                  <a:moveTo>
                    <a:pt x="162" y="247"/>
                  </a:moveTo>
                  <a:cubicBezTo>
                    <a:pt x="156" y="247"/>
                    <a:pt x="151" y="243"/>
                    <a:pt x="151" y="238"/>
                  </a:cubicBezTo>
                  <a:cubicBezTo>
                    <a:pt x="151" y="233"/>
                    <a:pt x="156" y="229"/>
                    <a:pt x="162" y="229"/>
                  </a:cubicBezTo>
                  <a:cubicBezTo>
                    <a:pt x="167" y="229"/>
                    <a:pt x="172" y="233"/>
                    <a:pt x="172" y="238"/>
                  </a:cubicBezTo>
                  <a:cubicBezTo>
                    <a:pt x="172" y="243"/>
                    <a:pt x="167" y="247"/>
                    <a:pt x="162" y="247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  <a:moveTo>
                    <a:pt x="224" y="176"/>
                  </a:moveTo>
                  <a:cubicBezTo>
                    <a:pt x="217" y="176"/>
                    <a:pt x="211" y="170"/>
                    <a:pt x="211" y="162"/>
                  </a:cubicBezTo>
                  <a:cubicBezTo>
                    <a:pt x="211" y="154"/>
                    <a:pt x="217" y="147"/>
                    <a:pt x="224" y="147"/>
                  </a:cubicBezTo>
                  <a:cubicBezTo>
                    <a:pt x="231" y="147"/>
                    <a:pt x="236" y="154"/>
                    <a:pt x="236" y="162"/>
                  </a:cubicBezTo>
                  <a:cubicBezTo>
                    <a:pt x="236" y="170"/>
                    <a:pt x="231" y="176"/>
                    <a:pt x="224" y="17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8" name="Freeform 818">
              <a:extLst>
                <a:ext uri="{FF2B5EF4-FFF2-40B4-BE49-F238E27FC236}">
                  <a16:creationId xmlns:a16="http://schemas.microsoft.com/office/drawing/2014/main" id="{50BDAC13-F517-44ED-A91A-969ED86971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4037 w 285"/>
                <a:gd name="T1" fmla="*/ 1364 h 292"/>
                <a:gd name="T2" fmla="*/ 4070 w 285"/>
                <a:gd name="T3" fmla="*/ 1215 h 292"/>
                <a:gd name="T4" fmla="*/ 4120 w 285"/>
                <a:gd name="T5" fmla="*/ 1194 h 292"/>
                <a:gd name="T6" fmla="*/ 3837 w 285"/>
                <a:gd name="T7" fmla="*/ 831 h 292"/>
                <a:gd name="T8" fmla="*/ 3820 w 285"/>
                <a:gd name="T9" fmla="*/ 815 h 292"/>
                <a:gd name="T10" fmla="*/ 3807 w 285"/>
                <a:gd name="T11" fmla="*/ 874 h 292"/>
                <a:gd name="T12" fmla="*/ 3682 w 285"/>
                <a:gd name="T13" fmla="*/ 887 h 292"/>
                <a:gd name="T14" fmla="*/ 2258 w 285"/>
                <a:gd name="T15" fmla="*/ 248 h 292"/>
                <a:gd name="T16" fmla="*/ 1904 w 285"/>
                <a:gd name="T17" fmla="*/ 285 h 292"/>
                <a:gd name="T18" fmla="*/ 1791 w 285"/>
                <a:gd name="T19" fmla="*/ 192 h 292"/>
                <a:gd name="T20" fmla="*/ 1809 w 285"/>
                <a:gd name="T21" fmla="*/ 115 h 292"/>
                <a:gd name="T22" fmla="*/ 1809 w 285"/>
                <a:gd name="T23" fmla="*/ 115 h 292"/>
                <a:gd name="T24" fmla="*/ 1561 w 285"/>
                <a:gd name="T25" fmla="*/ 171 h 292"/>
                <a:gd name="T26" fmla="*/ 1561 w 285"/>
                <a:gd name="T27" fmla="*/ 192 h 292"/>
                <a:gd name="T28" fmla="*/ 1624 w 285"/>
                <a:gd name="T29" fmla="*/ 248 h 292"/>
                <a:gd name="T30" fmla="*/ 1561 w 285"/>
                <a:gd name="T31" fmla="*/ 397 h 292"/>
                <a:gd name="T32" fmla="*/ 125 w 285"/>
                <a:gd name="T33" fmla="*/ 2443 h 292"/>
                <a:gd name="T34" fmla="*/ 167 w 285"/>
                <a:gd name="T35" fmla="*/ 2401 h 292"/>
                <a:gd name="T36" fmla="*/ 292 w 285"/>
                <a:gd name="T37" fmla="*/ 2670 h 292"/>
                <a:gd name="T38" fmla="*/ 167 w 285"/>
                <a:gd name="T39" fmla="*/ 2910 h 292"/>
                <a:gd name="T40" fmla="*/ 92 w 285"/>
                <a:gd name="T41" fmla="*/ 2840 h 292"/>
                <a:gd name="T42" fmla="*/ 92 w 285"/>
                <a:gd name="T43" fmla="*/ 2896 h 292"/>
                <a:gd name="T44" fmla="*/ 155 w 285"/>
                <a:gd name="T45" fmla="*/ 3522 h 292"/>
                <a:gd name="T46" fmla="*/ 92 w 285"/>
                <a:gd name="T47" fmla="*/ 3648 h 292"/>
                <a:gd name="T48" fmla="*/ 0 w 285"/>
                <a:gd name="T49" fmla="*/ 3613 h 292"/>
                <a:gd name="T50" fmla="*/ 92 w 285"/>
                <a:gd name="T51" fmla="*/ 3975 h 292"/>
                <a:gd name="T52" fmla="*/ 92 w 285"/>
                <a:gd name="T53" fmla="*/ 3975 h 292"/>
                <a:gd name="T54" fmla="*/ 155 w 285"/>
                <a:gd name="T55" fmla="*/ 3898 h 292"/>
                <a:gd name="T56" fmla="*/ 262 w 285"/>
                <a:gd name="T57" fmla="*/ 3954 h 292"/>
                <a:gd name="T58" fmla="*/ 1104 w 285"/>
                <a:gd name="T59" fmla="*/ 5105 h 292"/>
                <a:gd name="T60" fmla="*/ 1124 w 285"/>
                <a:gd name="T61" fmla="*/ 5259 h 292"/>
                <a:gd name="T62" fmla="*/ 1062 w 285"/>
                <a:gd name="T63" fmla="*/ 5318 h 292"/>
                <a:gd name="T64" fmla="*/ 1062 w 285"/>
                <a:gd name="T65" fmla="*/ 5318 h 292"/>
                <a:gd name="T66" fmla="*/ 1292 w 285"/>
                <a:gd name="T67" fmla="*/ 5446 h 292"/>
                <a:gd name="T68" fmla="*/ 1292 w 285"/>
                <a:gd name="T69" fmla="*/ 5374 h 292"/>
                <a:gd name="T70" fmla="*/ 1417 w 285"/>
                <a:gd name="T71" fmla="*/ 5318 h 292"/>
                <a:gd name="T72" fmla="*/ 2258 w 285"/>
                <a:gd name="T73" fmla="*/ 5523 h 292"/>
                <a:gd name="T74" fmla="*/ 3008 w 285"/>
                <a:gd name="T75" fmla="*/ 5353 h 292"/>
                <a:gd name="T76" fmla="*/ 2558 w 285"/>
                <a:gd name="T77" fmla="*/ 5430 h 292"/>
                <a:gd name="T78" fmla="*/ 700 w 285"/>
                <a:gd name="T79" fmla="*/ 3181 h 292"/>
                <a:gd name="T80" fmla="*/ 2558 w 285"/>
                <a:gd name="T81" fmla="*/ 909 h 292"/>
                <a:gd name="T82" fmla="*/ 4432 w 285"/>
                <a:gd name="T83" fmla="*/ 3160 h 292"/>
                <a:gd name="T84" fmla="*/ 4444 w 285"/>
                <a:gd name="T85" fmla="*/ 2896 h 292"/>
                <a:gd name="T86" fmla="*/ 4037 w 285"/>
                <a:gd name="T87" fmla="*/ 1364 h 292"/>
                <a:gd name="T88" fmla="*/ 3008 w 285"/>
                <a:gd name="T89" fmla="*/ 759 h 292"/>
                <a:gd name="T90" fmla="*/ 2853 w 285"/>
                <a:gd name="T91" fmla="*/ 546 h 292"/>
                <a:gd name="T92" fmla="*/ 2933 w 285"/>
                <a:gd name="T93" fmla="*/ 376 h 292"/>
                <a:gd name="T94" fmla="*/ 3153 w 285"/>
                <a:gd name="T95" fmla="*/ 477 h 292"/>
                <a:gd name="T96" fmla="*/ 3153 w 285"/>
                <a:gd name="T97" fmla="*/ 546 h 292"/>
                <a:gd name="T98" fmla="*/ 3008 w 285"/>
                <a:gd name="T99" fmla="*/ 759 h 2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85" h="292">
                  <a:moveTo>
                    <a:pt x="259" y="72"/>
                  </a:move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51" y="37"/>
                    <a:pt x="17" y="79"/>
                    <a:pt x="8" y="129"/>
                  </a:cubicBezTo>
                  <a:cubicBezTo>
                    <a:pt x="9" y="128"/>
                    <a:pt x="10" y="127"/>
                    <a:pt x="11" y="127"/>
                  </a:cubicBezTo>
                  <a:cubicBezTo>
                    <a:pt x="15" y="127"/>
                    <a:pt x="19" y="133"/>
                    <a:pt x="19" y="141"/>
                  </a:cubicBezTo>
                  <a:cubicBezTo>
                    <a:pt x="19" y="148"/>
                    <a:pt x="15" y="154"/>
                    <a:pt x="11" y="154"/>
                  </a:cubicBezTo>
                  <a:cubicBezTo>
                    <a:pt x="9" y="154"/>
                    <a:pt x="7" y="153"/>
                    <a:pt x="6" y="150"/>
                  </a:cubicBezTo>
                  <a:cubicBezTo>
                    <a:pt x="6" y="151"/>
                    <a:pt x="6" y="152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62" y="292"/>
                    <a:pt x="178" y="289"/>
                    <a:pt x="193" y="283"/>
                  </a:cubicBezTo>
                  <a:cubicBezTo>
                    <a:pt x="184" y="286"/>
                    <a:pt x="174" y="287"/>
                    <a:pt x="164" y="287"/>
                  </a:cubicBezTo>
                  <a:cubicBezTo>
                    <a:pt x="98" y="287"/>
                    <a:pt x="45" y="234"/>
                    <a:pt x="45" y="168"/>
                  </a:cubicBezTo>
                  <a:cubicBezTo>
                    <a:pt x="45" y="102"/>
                    <a:pt x="98" y="48"/>
                    <a:pt x="164" y="48"/>
                  </a:cubicBezTo>
                  <a:cubicBezTo>
                    <a:pt x="230" y="48"/>
                    <a:pt x="284" y="101"/>
                    <a:pt x="284" y="167"/>
                  </a:cubicBezTo>
                  <a:cubicBezTo>
                    <a:pt x="284" y="162"/>
                    <a:pt x="285" y="158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lose/>
                  <a:moveTo>
                    <a:pt x="193" y="40"/>
                  </a:moveTo>
                  <a:cubicBezTo>
                    <a:pt x="187" y="40"/>
                    <a:pt x="183" y="35"/>
                    <a:pt x="183" y="29"/>
                  </a:cubicBezTo>
                  <a:cubicBezTo>
                    <a:pt x="183" y="25"/>
                    <a:pt x="185" y="22"/>
                    <a:pt x="188" y="20"/>
                  </a:cubicBezTo>
                  <a:cubicBezTo>
                    <a:pt x="192" y="21"/>
                    <a:pt x="197" y="23"/>
                    <a:pt x="202" y="25"/>
                  </a:cubicBezTo>
                  <a:cubicBezTo>
                    <a:pt x="202" y="26"/>
                    <a:pt x="202" y="28"/>
                    <a:pt x="202" y="29"/>
                  </a:cubicBezTo>
                  <a:cubicBezTo>
                    <a:pt x="202" y="35"/>
                    <a:pt x="198" y="40"/>
                    <a:pt x="193" y="40"/>
                  </a:cubicBezTo>
                  <a:close/>
                </a:path>
              </a:pathLst>
            </a:custGeom>
            <a:solidFill>
              <a:srgbClr val="B90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39" name="Freeform 819">
              <a:extLst>
                <a:ext uri="{FF2B5EF4-FFF2-40B4-BE49-F238E27FC236}">
                  <a16:creationId xmlns:a16="http://schemas.microsoft.com/office/drawing/2014/main" id="{E9CD1554-7F2E-4C9C-BB46-AD5F00509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072"/>
              <a:ext cx="38" cy="59"/>
            </a:xfrm>
            <a:custGeom>
              <a:avLst/>
              <a:gdLst>
                <a:gd name="T0" fmla="*/ 243 w 15"/>
                <a:gd name="T1" fmla="*/ 346 h 22"/>
                <a:gd name="T2" fmla="*/ 160 w 15"/>
                <a:gd name="T3" fmla="*/ 0 h 22"/>
                <a:gd name="T4" fmla="*/ 96 w 15"/>
                <a:gd name="T5" fmla="*/ 94 h 22"/>
                <a:gd name="T6" fmla="*/ 0 w 15"/>
                <a:gd name="T7" fmla="*/ 56 h 22"/>
                <a:gd name="T8" fmla="*/ 96 w 15"/>
                <a:gd name="T9" fmla="*/ 424 h 22"/>
                <a:gd name="T10" fmla="*/ 96 w 15"/>
                <a:gd name="T11" fmla="*/ 424 h 22"/>
                <a:gd name="T12" fmla="*/ 160 w 15"/>
                <a:gd name="T13" fmla="*/ 346 h 22"/>
                <a:gd name="T14" fmla="*/ 243 w 15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2">
                  <a:moveTo>
                    <a:pt x="15" y="18"/>
                  </a:moveTo>
                  <a:cubicBezTo>
                    <a:pt x="15" y="11"/>
                    <a:pt x="13" y="5"/>
                    <a:pt x="10" y="0"/>
                  </a:cubicBezTo>
                  <a:cubicBezTo>
                    <a:pt x="9" y="3"/>
                    <a:pt x="8" y="4"/>
                    <a:pt x="6" y="5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5" y="8"/>
                    <a:pt x="8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0"/>
                    <a:pt x="8" y="18"/>
                    <a:pt x="10" y="18"/>
                  </a:cubicBezTo>
                  <a:cubicBezTo>
                    <a:pt x="12" y="17"/>
                    <a:pt x="14" y="17"/>
                    <a:pt x="15" y="18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0" name="Freeform 820">
              <a:extLst>
                <a:ext uri="{FF2B5EF4-FFF2-40B4-BE49-F238E27FC236}">
                  <a16:creationId xmlns:a16="http://schemas.microsoft.com/office/drawing/2014/main" id="{E03FB935-FD46-4F8C-8EAE-4AF5BB24E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96"/>
              <a:ext cx="53" cy="43"/>
            </a:xfrm>
            <a:custGeom>
              <a:avLst/>
              <a:gdLst>
                <a:gd name="T0" fmla="*/ 83 w 21"/>
                <a:gd name="T1" fmla="*/ 22 h 16"/>
                <a:gd name="T2" fmla="*/ 63 w 21"/>
                <a:gd name="T3" fmla="*/ 116 h 16"/>
                <a:gd name="T4" fmla="*/ 0 w 21"/>
                <a:gd name="T5" fmla="*/ 175 h 16"/>
                <a:gd name="T6" fmla="*/ 0 w 21"/>
                <a:gd name="T7" fmla="*/ 175 h 16"/>
                <a:gd name="T8" fmla="*/ 242 w 21"/>
                <a:gd name="T9" fmla="*/ 312 h 16"/>
                <a:gd name="T10" fmla="*/ 242 w 21"/>
                <a:gd name="T11" fmla="*/ 231 h 16"/>
                <a:gd name="T12" fmla="*/ 338 w 21"/>
                <a:gd name="T13" fmla="*/ 175 h 16"/>
                <a:gd name="T14" fmla="*/ 83 w 21"/>
                <a:gd name="T15" fmla="*/ 22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8"/>
                    <a:pt x="2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3" y="12"/>
                    <a:pt x="15" y="16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6" y="10"/>
                    <a:pt x="18" y="9"/>
                    <a:pt x="21" y="9"/>
                  </a:cubicBezTo>
                  <a:cubicBezTo>
                    <a:pt x="17" y="4"/>
                    <a:pt x="10" y="0"/>
                    <a:pt x="5" y="1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1" name="Freeform 821">
              <a:extLst>
                <a:ext uri="{FF2B5EF4-FFF2-40B4-BE49-F238E27FC236}">
                  <a16:creationId xmlns:a16="http://schemas.microsoft.com/office/drawing/2014/main" id="{27D7DB46-B714-482E-9C28-13FF60F5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264"/>
              <a:ext cx="40" cy="51"/>
            </a:xfrm>
            <a:custGeom>
              <a:avLst/>
              <a:gdLst>
                <a:gd name="T0" fmla="*/ 188 w 16"/>
                <a:gd name="T1" fmla="*/ 137 h 19"/>
                <a:gd name="T2" fmla="*/ 188 w 16"/>
                <a:gd name="T3" fmla="*/ 0 h 19"/>
                <a:gd name="T4" fmla="*/ 0 w 16"/>
                <a:gd name="T5" fmla="*/ 172 h 19"/>
                <a:gd name="T6" fmla="*/ 0 w 16"/>
                <a:gd name="T7" fmla="*/ 193 h 19"/>
                <a:gd name="T8" fmla="*/ 83 w 16"/>
                <a:gd name="T9" fmla="*/ 231 h 19"/>
                <a:gd name="T10" fmla="*/ 83 w 16"/>
                <a:gd name="T11" fmla="*/ 368 h 19"/>
                <a:gd name="T12" fmla="*/ 83 w 16"/>
                <a:gd name="T13" fmla="*/ 346 h 19"/>
                <a:gd name="T14" fmla="*/ 250 w 16"/>
                <a:gd name="T15" fmla="*/ 172 h 19"/>
                <a:gd name="T16" fmla="*/ 188 w 16"/>
                <a:gd name="T17" fmla="*/ 13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9">
                  <a:moveTo>
                    <a:pt x="12" y="7"/>
                  </a:moveTo>
                  <a:cubicBezTo>
                    <a:pt x="10" y="5"/>
                    <a:pt x="10" y="2"/>
                    <a:pt x="12" y="0"/>
                  </a:cubicBezTo>
                  <a:cubicBezTo>
                    <a:pt x="7" y="1"/>
                    <a:pt x="1" y="5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6" y="14"/>
                    <a:pt x="6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3"/>
                    <a:pt x="12" y="10"/>
                    <a:pt x="16" y="9"/>
                  </a:cubicBezTo>
                  <a:cubicBezTo>
                    <a:pt x="14" y="9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2" name="Freeform 822">
              <a:extLst>
                <a:ext uri="{FF2B5EF4-FFF2-40B4-BE49-F238E27FC236}">
                  <a16:creationId xmlns:a16="http://schemas.microsoft.com/office/drawing/2014/main" id="{EC6FFC2A-D419-432F-A55D-865893D5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677"/>
              <a:ext cx="65" cy="78"/>
            </a:xfrm>
            <a:custGeom>
              <a:avLst/>
              <a:gdLst>
                <a:gd name="T0" fmla="*/ 283 w 26"/>
                <a:gd name="T1" fmla="*/ 565 h 29"/>
                <a:gd name="T2" fmla="*/ 283 w 26"/>
                <a:gd name="T3" fmla="*/ 565 h 29"/>
                <a:gd name="T4" fmla="*/ 333 w 26"/>
                <a:gd name="T5" fmla="*/ 471 h 29"/>
                <a:gd name="T6" fmla="*/ 375 w 26"/>
                <a:gd name="T7" fmla="*/ 449 h 29"/>
                <a:gd name="T8" fmla="*/ 95 w 26"/>
                <a:gd name="T9" fmla="*/ 81 h 29"/>
                <a:gd name="T10" fmla="*/ 83 w 26"/>
                <a:gd name="T11" fmla="*/ 59 h 29"/>
                <a:gd name="T12" fmla="*/ 63 w 26"/>
                <a:gd name="T13" fmla="*/ 116 h 29"/>
                <a:gd name="T14" fmla="*/ 0 w 26"/>
                <a:gd name="T15" fmla="*/ 159 h 29"/>
                <a:gd name="T16" fmla="*/ 0 w 26"/>
                <a:gd name="T17" fmla="*/ 159 h 29"/>
                <a:gd name="T18" fmla="*/ 283 w 26"/>
                <a:gd name="T19" fmla="*/ 56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6" y="13"/>
                    <a:pt x="13" y="0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3" y="7"/>
                    <a:pt x="2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9" y="13"/>
                    <a:pt x="18" y="29"/>
                  </a:cubicBez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3" name="Freeform 823">
              <a:extLst>
                <a:ext uri="{FF2B5EF4-FFF2-40B4-BE49-F238E27FC236}">
                  <a16:creationId xmlns:a16="http://schemas.microsoft.com/office/drawing/2014/main" id="{9804AFB4-682F-4661-B523-6EB12EE9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71"/>
              <a:ext cx="40" cy="48"/>
            </a:xfrm>
            <a:custGeom>
              <a:avLst/>
              <a:gdLst>
                <a:gd name="T0" fmla="*/ 63 w 16"/>
                <a:gd name="T1" fmla="*/ 341 h 18"/>
                <a:gd name="T2" fmla="*/ 250 w 16"/>
                <a:gd name="T3" fmla="*/ 248 h 18"/>
                <a:gd name="T4" fmla="*/ 238 w 16"/>
                <a:gd name="T5" fmla="*/ 192 h 18"/>
                <a:gd name="T6" fmla="*/ 250 w 16"/>
                <a:gd name="T7" fmla="*/ 115 h 18"/>
                <a:gd name="T8" fmla="*/ 250 w 16"/>
                <a:gd name="T9" fmla="*/ 115 h 18"/>
                <a:gd name="T10" fmla="*/ 0 w 16"/>
                <a:gd name="T11" fmla="*/ 171 h 18"/>
                <a:gd name="T12" fmla="*/ 0 w 16"/>
                <a:gd name="T13" fmla="*/ 192 h 18"/>
                <a:gd name="T14" fmla="*/ 63 w 16"/>
                <a:gd name="T15" fmla="*/ 248 h 18"/>
                <a:gd name="T16" fmla="*/ 50 w 16"/>
                <a:gd name="T17" fmla="*/ 341 h 18"/>
                <a:gd name="T18" fmla="*/ 63 w 16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8">
                  <a:moveTo>
                    <a:pt x="4" y="18"/>
                  </a:moveTo>
                  <a:cubicBezTo>
                    <a:pt x="6" y="9"/>
                    <a:pt x="12" y="10"/>
                    <a:pt x="16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1"/>
                    <a:pt x="4" y="13"/>
                  </a:cubicBezTo>
                  <a:cubicBezTo>
                    <a:pt x="4" y="15"/>
                    <a:pt x="4" y="17"/>
                    <a:pt x="3" y="18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C83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4" name="Freeform 824">
              <a:extLst>
                <a:ext uri="{FF2B5EF4-FFF2-40B4-BE49-F238E27FC236}">
                  <a16:creationId xmlns:a16="http://schemas.microsoft.com/office/drawing/2014/main" id="{2D030306-FB00-4E43-AEE6-7DCEA2E4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39"/>
              <a:ext cx="652" cy="474"/>
            </a:xfrm>
            <a:custGeom>
              <a:avLst/>
              <a:gdLst>
                <a:gd name="T0" fmla="*/ 4069 w 261"/>
                <a:gd name="T1" fmla="*/ 2759 h 178"/>
                <a:gd name="T2" fmla="*/ 1809 w 261"/>
                <a:gd name="T3" fmla="*/ 0 h 178"/>
                <a:gd name="T4" fmla="*/ 0 w 261"/>
                <a:gd name="T5" fmla="*/ 1092 h 178"/>
                <a:gd name="T6" fmla="*/ 904 w 261"/>
                <a:gd name="T7" fmla="*/ 418 h 178"/>
                <a:gd name="T8" fmla="*/ 967 w 261"/>
                <a:gd name="T9" fmla="*/ 418 h 178"/>
                <a:gd name="T10" fmla="*/ 967 w 261"/>
                <a:gd name="T11" fmla="*/ 397 h 178"/>
                <a:gd name="T12" fmla="*/ 1217 w 261"/>
                <a:gd name="T13" fmla="*/ 341 h 178"/>
                <a:gd name="T14" fmla="*/ 1217 w 261"/>
                <a:gd name="T15" fmla="*/ 341 h 178"/>
                <a:gd name="T16" fmla="*/ 1279 w 261"/>
                <a:gd name="T17" fmla="*/ 306 h 178"/>
                <a:gd name="T18" fmla="*/ 1666 w 261"/>
                <a:gd name="T19" fmla="*/ 264 h 178"/>
                <a:gd name="T20" fmla="*/ 3195 w 261"/>
                <a:gd name="T21" fmla="*/ 943 h 178"/>
                <a:gd name="T22" fmla="*/ 3228 w 261"/>
                <a:gd name="T23" fmla="*/ 1036 h 178"/>
                <a:gd name="T24" fmla="*/ 3245 w 261"/>
                <a:gd name="T25" fmla="*/ 1057 h 178"/>
                <a:gd name="T26" fmla="*/ 3525 w 261"/>
                <a:gd name="T27" fmla="*/ 1419 h 178"/>
                <a:gd name="T28" fmla="*/ 3600 w 261"/>
                <a:gd name="T29" fmla="*/ 1454 h 178"/>
                <a:gd name="T30" fmla="*/ 4024 w 261"/>
                <a:gd name="T31" fmla="*/ 3113 h 178"/>
                <a:gd name="T32" fmla="*/ 4024 w 261"/>
                <a:gd name="T33" fmla="*/ 3361 h 178"/>
                <a:gd name="T34" fmla="*/ 4069 w 261"/>
                <a:gd name="T35" fmla="*/ 2759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1" h="178">
                  <a:moveTo>
                    <a:pt x="261" y="146"/>
                  </a:moveTo>
                  <a:cubicBezTo>
                    <a:pt x="261" y="65"/>
                    <a:pt x="196" y="0"/>
                    <a:pt x="116" y="0"/>
                  </a:cubicBezTo>
                  <a:cubicBezTo>
                    <a:pt x="69" y="0"/>
                    <a:pt x="27" y="23"/>
                    <a:pt x="0" y="58"/>
                  </a:cubicBezTo>
                  <a:cubicBezTo>
                    <a:pt x="16" y="42"/>
                    <a:pt x="36" y="29"/>
                    <a:pt x="58" y="22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6"/>
                    <a:pt x="75" y="12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80" y="16"/>
                    <a:pt x="82" y="16"/>
                  </a:cubicBezTo>
                  <a:cubicBezTo>
                    <a:pt x="90" y="14"/>
                    <a:pt x="99" y="14"/>
                    <a:pt x="107" y="14"/>
                  </a:cubicBezTo>
                  <a:cubicBezTo>
                    <a:pt x="143" y="14"/>
                    <a:pt x="178" y="26"/>
                    <a:pt x="205" y="50"/>
                  </a:cubicBezTo>
                  <a:cubicBezTo>
                    <a:pt x="207" y="51"/>
                    <a:pt x="208" y="53"/>
                    <a:pt x="207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15" y="52"/>
                    <a:pt x="228" y="65"/>
                    <a:pt x="226" y="75"/>
                  </a:cubicBezTo>
                  <a:cubicBezTo>
                    <a:pt x="228" y="75"/>
                    <a:pt x="230" y="76"/>
                    <a:pt x="231" y="77"/>
                  </a:cubicBezTo>
                  <a:cubicBezTo>
                    <a:pt x="249" y="103"/>
                    <a:pt x="258" y="133"/>
                    <a:pt x="258" y="165"/>
                  </a:cubicBezTo>
                  <a:cubicBezTo>
                    <a:pt x="258" y="169"/>
                    <a:pt x="258" y="174"/>
                    <a:pt x="258" y="178"/>
                  </a:cubicBezTo>
                  <a:cubicBezTo>
                    <a:pt x="260" y="168"/>
                    <a:pt x="261" y="157"/>
                    <a:pt x="261" y="146"/>
                  </a:cubicBezTo>
                  <a:close/>
                </a:path>
              </a:pathLst>
            </a:custGeom>
            <a:solidFill>
              <a:srgbClr val="EF9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5" name="Freeform 825">
              <a:extLst>
                <a:ext uri="{FF2B5EF4-FFF2-40B4-BE49-F238E27FC236}">
                  <a16:creationId xmlns:a16="http://schemas.microsoft.com/office/drawing/2014/main" id="{0D6C1DE1-7463-46FA-9056-B05A1EF5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840"/>
              <a:ext cx="50" cy="61"/>
            </a:xfrm>
            <a:custGeom>
              <a:avLst/>
              <a:gdLst>
                <a:gd name="T0" fmla="*/ 250 w 20"/>
                <a:gd name="T1" fmla="*/ 374 h 23"/>
                <a:gd name="T2" fmla="*/ 83 w 20"/>
                <a:gd name="T3" fmla="*/ 149 h 23"/>
                <a:gd name="T4" fmla="*/ 113 w 20"/>
                <a:gd name="T5" fmla="*/ 0 h 23"/>
                <a:gd name="T6" fmla="*/ 0 w 20"/>
                <a:gd name="T7" fmla="*/ 204 h 23"/>
                <a:gd name="T8" fmla="*/ 175 w 20"/>
                <a:gd name="T9" fmla="*/ 430 h 23"/>
                <a:gd name="T10" fmla="*/ 313 w 20"/>
                <a:gd name="T11" fmla="*/ 353 h 23"/>
                <a:gd name="T12" fmla="*/ 250 w 20"/>
                <a:gd name="T13" fmla="*/ 3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6" y="20"/>
                  </a:moveTo>
                  <a:cubicBezTo>
                    <a:pt x="10" y="20"/>
                    <a:pt x="5" y="14"/>
                    <a:pt x="5" y="8"/>
                  </a:cubicBezTo>
                  <a:cubicBezTo>
                    <a:pt x="5" y="5"/>
                    <a:pt x="6" y="2"/>
                    <a:pt x="7" y="0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" y="23"/>
                    <a:pt x="18" y="22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6" name="Freeform 826">
              <a:extLst>
                <a:ext uri="{FF2B5EF4-FFF2-40B4-BE49-F238E27FC236}">
                  <a16:creationId xmlns:a16="http://schemas.microsoft.com/office/drawing/2014/main" id="{13529E76-F5BD-498F-8792-F7433148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085"/>
              <a:ext cx="43" cy="56"/>
            </a:xfrm>
            <a:custGeom>
              <a:avLst/>
              <a:gdLst>
                <a:gd name="T0" fmla="*/ 225 w 17"/>
                <a:gd name="T1" fmla="*/ 341 h 21"/>
                <a:gd name="T2" fmla="*/ 63 w 17"/>
                <a:gd name="T3" fmla="*/ 136 h 21"/>
                <a:gd name="T4" fmla="*/ 96 w 17"/>
                <a:gd name="T5" fmla="*/ 0 h 21"/>
                <a:gd name="T6" fmla="*/ 0 w 17"/>
                <a:gd name="T7" fmla="*/ 192 h 21"/>
                <a:gd name="T8" fmla="*/ 159 w 17"/>
                <a:gd name="T9" fmla="*/ 397 h 21"/>
                <a:gd name="T10" fmla="*/ 276 w 17"/>
                <a:gd name="T11" fmla="*/ 320 h 21"/>
                <a:gd name="T12" fmla="*/ 225 w 17"/>
                <a:gd name="T13" fmla="*/ 34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1">
                  <a:moveTo>
                    <a:pt x="14" y="18"/>
                  </a:moveTo>
                  <a:cubicBezTo>
                    <a:pt x="8" y="18"/>
                    <a:pt x="4" y="13"/>
                    <a:pt x="4" y="7"/>
                  </a:cubicBezTo>
                  <a:cubicBezTo>
                    <a:pt x="4" y="4"/>
                    <a:pt x="5" y="2"/>
                    <a:pt x="6" y="0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0" y="16"/>
                    <a:pt x="4" y="21"/>
                    <a:pt x="10" y="21"/>
                  </a:cubicBezTo>
                  <a:cubicBezTo>
                    <a:pt x="13" y="21"/>
                    <a:pt x="16" y="19"/>
                    <a:pt x="17" y="17"/>
                  </a:cubicBezTo>
                  <a:cubicBezTo>
                    <a:pt x="16" y="17"/>
                    <a:pt x="15" y="18"/>
                    <a:pt x="14" y="18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7" name="Freeform 827">
              <a:extLst>
                <a:ext uri="{FF2B5EF4-FFF2-40B4-BE49-F238E27FC236}">
                  <a16:creationId xmlns:a16="http://schemas.microsoft.com/office/drawing/2014/main" id="{26535C67-3287-4F92-981F-D95DB8E87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39"/>
              <a:ext cx="28" cy="42"/>
            </a:xfrm>
            <a:custGeom>
              <a:avLst/>
              <a:gdLst>
                <a:gd name="T0" fmla="*/ 130 w 11"/>
                <a:gd name="T1" fmla="*/ 221 h 16"/>
                <a:gd name="T2" fmla="*/ 20 w 11"/>
                <a:gd name="T3" fmla="*/ 0 h 16"/>
                <a:gd name="T4" fmla="*/ 0 w 11"/>
                <a:gd name="T5" fmla="*/ 221 h 16"/>
                <a:gd name="T6" fmla="*/ 84 w 11"/>
                <a:gd name="T7" fmla="*/ 289 h 16"/>
                <a:gd name="T8" fmla="*/ 181 w 11"/>
                <a:gd name="T9" fmla="*/ 200 h 16"/>
                <a:gd name="T10" fmla="*/ 130 w 11"/>
                <a:gd name="T11" fmla="*/ 2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12"/>
                  </a:moveTo>
                  <a:cubicBezTo>
                    <a:pt x="4" y="12"/>
                    <a:pt x="1" y="7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1" y="15"/>
                    <a:pt x="3" y="16"/>
                    <a:pt x="5" y="16"/>
                  </a:cubicBezTo>
                  <a:cubicBezTo>
                    <a:pt x="8" y="16"/>
                    <a:pt x="10" y="14"/>
                    <a:pt x="11" y="11"/>
                  </a:cubicBezTo>
                  <a:cubicBezTo>
                    <a:pt x="10" y="11"/>
                    <a:pt x="9" y="12"/>
                    <a:pt x="8" y="12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8" name="Freeform 828">
              <a:extLst>
                <a:ext uri="{FF2B5EF4-FFF2-40B4-BE49-F238E27FC236}">
                  <a16:creationId xmlns:a16="http://schemas.microsoft.com/office/drawing/2014/main" id="{958AC348-6FE3-44CF-B1A6-AA5EC198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184"/>
              <a:ext cx="48" cy="45"/>
            </a:xfrm>
            <a:custGeom>
              <a:avLst/>
              <a:gdLst>
                <a:gd name="T0" fmla="*/ 243 w 19"/>
                <a:gd name="T1" fmla="*/ 259 h 17"/>
                <a:gd name="T2" fmla="*/ 63 w 19"/>
                <a:gd name="T3" fmla="*/ 90 h 17"/>
                <a:gd name="T4" fmla="*/ 96 w 19"/>
                <a:gd name="T5" fmla="*/ 0 h 17"/>
                <a:gd name="T6" fmla="*/ 0 w 19"/>
                <a:gd name="T7" fmla="*/ 148 h 17"/>
                <a:gd name="T8" fmla="*/ 179 w 19"/>
                <a:gd name="T9" fmla="*/ 315 h 17"/>
                <a:gd name="T10" fmla="*/ 306 w 19"/>
                <a:gd name="T11" fmla="*/ 259 h 17"/>
                <a:gd name="T12" fmla="*/ 243 w 19"/>
                <a:gd name="T13" fmla="*/ 25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15" y="14"/>
                  </a:moveTo>
                  <a:cubicBezTo>
                    <a:pt x="9" y="14"/>
                    <a:pt x="4" y="10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13"/>
                    <a:pt x="5" y="17"/>
                    <a:pt x="11" y="17"/>
                  </a:cubicBezTo>
                  <a:cubicBezTo>
                    <a:pt x="14" y="17"/>
                    <a:pt x="17" y="16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49" name="Freeform 829">
              <a:extLst>
                <a:ext uri="{FF2B5EF4-FFF2-40B4-BE49-F238E27FC236}">
                  <a16:creationId xmlns:a16="http://schemas.microsoft.com/office/drawing/2014/main" id="{99FCA599-F371-4991-B6D3-6B6BA6641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65"/>
              <a:ext cx="58" cy="75"/>
            </a:xfrm>
            <a:custGeom>
              <a:avLst/>
              <a:gdLst>
                <a:gd name="T0" fmla="*/ 285 w 23"/>
                <a:gd name="T1" fmla="*/ 445 h 28"/>
                <a:gd name="T2" fmla="*/ 83 w 23"/>
                <a:gd name="T3" fmla="*/ 171 h 28"/>
                <a:gd name="T4" fmla="*/ 126 w 23"/>
                <a:gd name="T5" fmla="*/ 0 h 28"/>
                <a:gd name="T6" fmla="*/ 0 w 23"/>
                <a:gd name="T7" fmla="*/ 273 h 28"/>
                <a:gd name="T8" fmla="*/ 209 w 23"/>
                <a:gd name="T9" fmla="*/ 538 h 28"/>
                <a:gd name="T10" fmla="*/ 368 w 23"/>
                <a:gd name="T11" fmla="*/ 423 h 28"/>
                <a:gd name="T12" fmla="*/ 285 w 23"/>
                <a:gd name="T13" fmla="*/ 4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8" y="23"/>
                  </a:moveTo>
                  <a:cubicBezTo>
                    <a:pt x="11" y="23"/>
                    <a:pt x="5" y="17"/>
                    <a:pt x="5" y="9"/>
                  </a:cubicBezTo>
                  <a:cubicBezTo>
                    <a:pt x="5" y="6"/>
                    <a:pt x="6" y="3"/>
                    <a:pt x="8" y="0"/>
                  </a:cubicBezTo>
                  <a:cubicBezTo>
                    <a:pt x="3" y="2"/>
                    <a:pt x="0" y="8"/>
                    <a:pt x="0" y="14"/>
                  </a:cubicBezTo>
                  <a:cubicBezTo>
                    <a:pt x="0" y="22"/>
                    <a:pt x="6" y="28"/>
                    <a:pt x="13" y="28"/>
                  </a:cubicBezTo>
                  <a:cubicBezTo>
                    <a:pt x="17" y="28"/>
                    <a:pt x="20" y="26"/>
                    <a:pt x="23" y="22"/>
                  </a:cubicBezTo>
                  <a:cubicBezTo>
                    <a:pt x="21" y="23"/>
                    <a:pt x="19" y="23"/>
                    <a:pt x="18" y="23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0" name="Freeform 830">
              <a:extLst>
                <a:ext uri="{FF2B5EF4-FFF2-40B4-BE49-F238E27FC236}">
                  <a16:creationId xmlns:a16="http://schemas.microsoft.com/office/drawing/2014/main" id="{E6A21FA7-3D57-4945-BC0F-CBD8091E8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3" cy="53"/>
            </a:xfrm>
            <a:custGeom>
              <a:avLst/>
              <a:gdLst>
                <a:gd name="T0" fmla="*/ 83 w 17"/>
                <a:gd name="T1" fmla="*/ 0 h 20"/>
                <a:gd name="T2" fmla="*/ 0 w 17"/>
                <a:gd name="T3" fmla="*/ 170 h 20"/>
                <a:gd name="T4" fmla="*/ 159 w 17"/>
                <a:gd name="T5" fmla="*/ 371 h 20"/>
                <a:gd name="T6" fmla="*/ 276 w 17"/>
                <a:gd name="T7" fmla="*/ 294 h 20"/>
                <a:gd name="T8" fmla="*/ 225 w 17"/>
                <a:gd name="T9" fmla="*/ 315 h 20"/>
                <a:gd name="T10" fmla="*/ 63 w 17"/>
                <a:gd name="T11" fmla="*/ 111 h 20"/>
                <a:gd name="T12" fmla="*/ 83 w 17"/>
                <a:gd name="T13" fmla="*/ 0 h 20"/>
                <a:gd name="T14" fmla="*/ 83 w 1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8"/>
                    <a:pt x="17" y="16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8" y="17"/>
                    <a:pt x="4" y="12"/>
                    <a:pt x="4" y="6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1" name="Freeform 831">
              <a:extLst>
                <a:ext uri="{FF2B5EF4-FFF2-40B4-BE49-F238E27FC236}">
                  <a16:creationId xmlns:a16="http://schemas.microsoft.com/office/drawing/2014/main" id="{1F1790F0-6555-4400-A364-95646D70A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955"/>
              <a:ext cx="37" cy="42"/>
            </a:xfrm>
            <a:custGeom>
              <a:avLst/>
              <a:gdLst>
                <a:gd name="T0" fmla="*/ 183 w 15"/>
                <a:gd name="T1" fmla="*/ 234 h 16"/>
                <a:gd name="T2" fmla="*/ 42 w 15"/>
                <a:gd name="T3" fmla="*/ 89 h 16"/>
                <a:gd name="T4" fmla="*/ 74 w 15"/>
                <a:gd name="T5" fmla="*/ 0 h 16"/>
                <a:gd name="T6" fmla="*/ 0 w 15"/>
                <a:gd name="T7" fmla="*/ 123 h 16"/>
                <a:gd name="T8" fmla="*/ 121 w 15"/>
                <a:gd name="T9" fmla="*/ 289 h 16"/>
                <a:gd name="T10" fmla="*/ 224 w 15"/>
                <a:gd name="T11" fmla="*/ 221 h 16"/>
                <a:gd name="T12" fmla="*/ 183 w 15"/>
                <a:gd name="T13" fmla="*/ 2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">
                  <a:moveTo>
                    <a:pt x="12" y="13"/>
                  </a:moveTo>
                  <a:cubicBezTo>
                    <a:pt x="7" y="13"/>
                    <a:pt x="3" y="9"/>
                    <a:pt x="3" y="5"/>
                  </a:cubicBezTo>
                  <a:cubicBezTo>
                    <a:pt x="3" y="3"/>
                    <a:pt x="4" y="1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1" y="16"/>
                    <a:pt x="13" y="14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lose/>
                </a:path>
              </a:pathLst>
            </a:custGeom>
            <a:solidFill>
              <a:srgbClr val="D15A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2" name="Freeform 832">
              <a:extLst>
                <a:ext uri="{FF2B5EF4-FFF2-40B4-BE49-F238E27FC236}">
                  <a16:creationId xmlns:a16="http://schemas.microsoft.com/office/drawing/2014/main" id="{638F5CDB-CD0A-41AB-BAD1-4FD075E1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1533"/>
              <a:ext cx="262" cy="64"/>
            </a:xfrm>
            <a:custGeom>
              <a:avLst/>
              <a:gdLst>
                <a:gd name="T0" fmla="*/ 1632 w 105"/>
                <a:gd name="T1" fmla="*/ 456 h 24"/>
                <a:gd name="T2" fmla="*/ 0 w 105"/>
                <a:gd name="T3" fmla="*/ 192 h 24"/>
                <a:gd name="T4" fmla="*/ 1632 w 10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4">
                  <a:moveTo>
                    <a:pt x="105" y="24"/>
                  </a:moveTo>
                  <a:cubicBezTo>
                    <a:pt x="61" y="0"/>
                    <a:pt x="19" y="4"/>
                    <a:pt x="0" y="10"/>
                  </a:cubicBezTo>
                  <a:cubicBezTo>
                    <a:pt x="7" y="9"/>
                    <a:pt x="52" y="1"/>
                    <a:pt x="105" y="24"/>
                  </a:cubicBezTo>
                  <a:close/>
                </a:path>
              </a:pathLst>
            </a:custGeom>
            <a:solidFill>
              <a:srgbClr val="FEE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3" name="Freeform 833">
              <a:extLst>
                <a:ext uri="{FF2B5EF4-FFF2-40B4-BE49-F238E27FC236}">
                  <a16:creationId xmlns:a16="http://schemas.microsoft.com/office/drawing/2014/main" id="{01A9D92E-45A7-40D7-BBB4-6A166AA1D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701"/>
              <a:ext cx="67" cy="272"/>
            </a:xfrm>
            <a:custGeom>
              <a:avLst/>
              <a:gdLst>
                <a:gd name="T0" fmla="*/ 0 w 27"/>
                <a:gd name="T1" fmla="*/ 0 h 102"/>
                <a:gd name="T2" fmla="*/ 74 w 27"/>
                <a:gd name="T3" fmla="*/ 248 h 102"/>
                <a:gd name="T4" fmla="*/ 30 w 27"/>
                <a:gd name="T5" fmla="*/ 456 h 102"/>
                <a:gd name="T6" fmla="*/ 0 w 27"/>
                <a:gd name="T7" fmla="*/ 363 h 102"/>
                <a:gd name="T8" fmla="*/ 42 w 27"/>
                <a:gd name="T9" fmla="*/ 491 h 102"/>
                <a:gd name="T10" fmla="*/ 62 w 27"/>
                <a:gd name="T11" fmla="*/ 512 h 102"/>
                <a:gd name="T12" fmla="*/ 92 w 27"/>
                <a:gd name="T13" fmla="*/ 589 h 102"/>
                <a:gd name="T14" fmla="*/ 370 w 27"/>
                <a:gd name="T15" fmla="*/ 1821 h 102"/>
                <a:gd name="T16" fmla="*/ 400 w 27"/>
                <a:gd name="T17" fmla="*/ 1933 h 102"/>
                <a:gd name="T18" fmla="*/ 412 w 27"/>
                <a:gd name="T19" fmla="*/ 1613 h 102"/>
                <a:gd name="T20" fmla="*/ 0 w 27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02">
                  <a:moveTo>
                    <a:pt x="0" y="0"/>
                  </a:moveTo>
                  <a:cubicBezTo>
                    <a:pt x="2" y="4"/>
                    <a:pt x="4" y="8"/>
                    <a:pt x="5" y="13"/>
                  </a:cubicBezTo>
                  <a:cubicBezTo>
                    <a:pt x="7" y="20"/>
                    <a:pt x="7" y="22"/>
                    <a:pt x="2" y="2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3" y="26"/>
                  </a:cubicBezTo>
                  <a:cubicBezTo>
                    <a:pt x="3" y="26"/>
                    <a:pt x="3" y="27"/>
                    <a:pt x="4" y="27"/>
                  </a:cubicBezTo>
                  <a:cubicBezTo>
                    <a:pt x="4" y="29"/>
                    <a:pt x="5" y="30"/>
                    <a:pt x="6" y="31"/>
                  </a:cubicBezTo>
                  <a:cubicBezTo>
                    <a:pt x="17" y="51"/>
                    <a:pt x="23" y="73"/>
                    <a:pt x="24" y="96"/>
                  </a:cubicBezTo>
                  <a:cubicBezTo>
                    <a:pt x="25" y="98"/>
                    <a:pt x="26" y="100"/>
                    <a:pt x="26" y="102"/>
                  </a:cubicBezTo>
                  <a:cubicBezTo>
                    <a:pt x="27" y="96"/>
                    <a:pt x="27" y="90"/>
                    <a:pt x="27" y="85"/>
                  </a:cubicBezTo>
                  <a:cubicBezTo>
                    <a:pt x="27" y="53"/>
                    <a:pt x="17" y="23"/>
                    <a:pt x="0" y="0"/>
                  </a:cubicBezTo>
                  <a:close/>
                </a:path>
              </a:pathLst>
            </a:custGeom>
            <a:solidFill>
              <a:srgbClr val="E16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4" name="Freeform 834">
              <a:extLst>
                <a:ext uri="{FF2B5EF4-FFF2-40B4-BE49-F238E27FC236}">
                  <a16:creationId xmlns:a16="http://schemas.microsoft.com/office/drawing/2014/main" id="{A44FD627-BAFA-4229-9429-AB071AEA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053"/>
              <a:ext cx="203" cy="246"/>
            </a:xfrm>
            <a:custGeom>
              <a:avLst/>
              <a:gdLst>
                <a:gd name="T0" fmla="*/ 0 w 81"/>
                <a:gd name="T1" fmla="*/ 1759 h 92"/>
                <a:gd name="T2" fmla="*/ 1276 w 81"/>
                <a:gd name="T3" fmla="*/ 0 h 92"/>
                <a:gd name="T4" fmla="*/ 0 w 81"/>
                <a:gd name="T5" fmla="*/ 1759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92">
                  <a:moveTo>
                    <a:pt x="0" y="92"/>
                  </a:moveTo>
                  <a:cubicBezTo>
                    <a:pt x="55" y="73"/>
                    <a:pt x="80" y="12"/>
                    <a:pt x="81" y="0"/>
                  </a:cubicBezTo>
                  <a:cubicBezTo>
                    <a:pt x="70" y="29"/>
                    <a:pt x="36" y="77"/>
                    <a:pt x="0" y="92"/>
                  </a:cubicBezTo>
                  <a:close/>
                </a:path>
              </a:pathLst>
            </a:custGeom>
            <a:solidFill>
              <a:srgbClr val="EE8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5" name="Freeform 835">
              <a:extLst>
                <a:ext uri="{FF2B5EF4-FFF2-40B4-BE49-F238E27FC236}">
                  <a16:creationId xmlns:a16="http://schemas.microsoft.com/office/drawing/2014/main" id="{C8E76BAA-8160-4087-9AD9-CB09E115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576"/>
              <a:ext cx="330" cy="125"/>
            </a:xfrm>
            <a:custGeom>
              <a:avLst/>
              <a:gdLst>
                <a:gd name="T0" fmla="*/ 95 w 132"/>
                <a:gd name="T1" fmla="*/ 35 h 47"/>
                <a:gd name="T2" fmla="*/ 20 w 132"/>
                <a:gd name="T3" fmla="*/ 149 h 47"/>
                <a:gd name="T4" fmla="*/ 125 w 132"/>
                <a:gd name="T5" fmla="*/ 247 h 47"/>
                <a:gd name="T6" fmla="*/ 488 w 132"/>
                <a:gd name="T7" fmla="*/ 205 h 47"/>
                <a:gd name="T8" fmla="*/ 1908 w 132"/>
                <a:gd name="T9" fmla="*/ 848 h 47"/>
                <a:gd name="T10" fmla="*/ 2033 w 132"/>
                <a:gd name="T11" fmla="*/ 827 h 47"/>
                <a:gd name="T12" fmla="*/ 2020 w 132"/>
                <a:gd name="T13" fmla="*/ 678 h 47"/>
                <a:gd name="T14" fmla="*/ 488 w 132"/>
                <a:gd name="T15" fmla="*/ 0 h 47"/>
                <a:gd name="T16" fmla="*/ 95 w 132"/>
                <a:gd name="T17" fmla="*/ 35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47">
                  <a:moveTo>
                    <a:pt x="6" y="2"/>
                  </a:moveTo>
                  <a:cubicBezTo>
                    <a:pt x="2" y="2"/>
                    <a:pt x="0" y="5"/>
                    <a:pt x="1" y="8"/>
                  </a:cubicBezTo>
                  <a:cubicBezTo>
                    <a:pt x="1" y="12"/>
                    <a:pt x="4" y="14"/>
                    <a:pt x="8" y="13"/>
                  </a:cubicBezTo>
                  <a:cubicBezTo>
                    <a:pt x="15" y="12"/>
                    <a:pt x="23" y="11"/>
                    <a:pt x="31" y="11"/>
                  </a:cubicBezTo>
                  <a:cubicBezTo>
                    <a:pt x="65" y="11"/>
                    <a:pt x="97" y="23"/>
                    <a:pt x="122" y="45"/>
                  </a:cubicBezTo>
                  <a:cubicBezTo>
                    <a:pt x="124" y="47"/>
                    <a:pt x="128" y="47"/>
                    <a:pt x="130" y="44"/>
                  </a:cubicBezTo>
                  <a:cubicBezTo>
                    <a:pt x="132" y="42"/>
                    <a:pt x="132" y="38"/>
                    <a:pt x="129" y="36"/>
                  </a:cubicBezTo>
                  <a:cubicBezTo>
                    <a:pt x="102" y="12"/>
                    <a:pt x="67" y="0"/>
                    <a:pt x="31" y="0"/>
                  </a:cubicBezTo>
                  <a:cubicBezTo>
                    <a:pt x="23" y="0"/>
                    <a:pt x="14" y="0"/>
                    <a:pt x="6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6" name="Freeform 836">
              <a:extLst>
                <a:ext uri="{FF2B5EF4-FFF2-40B4-BE49-F238E27FC236}">
                  <a16:creationId xmlns:a16="http://schemas.microsoft.com/office/drawing/2014/main" id="{A3AE2731-5CF8-4EC5-85F6-98739110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736"/>
              <a:ext cx="158" cy="555"/>
            </a:xfrm>
            <a:custGeom>
              <a:avLst/>
              <a:gdLst>
                <a:gd name="T0" fmla="*/ 441 w 63"/>
                <a:gd name="T1" fmla="*/ 35 h 208"/>
                <a:gd name="T2" fmla="*/ 409 w 63"/>
                <a:gd name="T3" fmla="*/ 192 h 208"/>
                <a:gd name="T4" fmla="*/ 818 w 63"/>
                <a:gd name="T5" fmla="*/ 1729 h 208"/>
                <a:gd name="T6" fmla="*/ 50 w 63"/>
                <a:gd name="T7" fmla="*/ 3746 h 208"/>
                <a:gd name="T8" fmla="*/ 33 w 63"/>
                <a:gd name="T9" fmla="*/ 3896 h 208"/>
                <a:gd name="T10" fmla="*/ 158 w 63"/>
                <a:gd name="T11" fmla="*/ 3917 h 208"/>
                <a:gd name="T12" fmla="*/ 993 w 63"/>
                <a:gd name="T13" fmla="*/ 1729 h 208"/>
                <a:gd name="T14" fmla="*/ 567 w 63"/>
                <a:gd name="T15" fmla="*/ 56 h 208"/>
                <a:gd name="T16" fmla="*/ 441 w 63"/>
                <a:gd name="T17" fmla="*/ 35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8">
                  <a:moveTo>
                    <a:pt x="28" y="2"/>
                  </a:moveTo>
                  <a:cubicBezTo>
                    <a:pt x="25" y="4"/>
                    <a:pt x="24" y="8"/>
                    <a:pt x="26" y="10"/>
                  </a:cubicBezTo>
                  <a:cubicBezTo>
                    <a:pt x="43" y="34"/>
                    <a:pt x="52" y="62"/>
                    <a:pt x="52" y="91"/>
                  </a:cubicBezTo>
                  <a:cubicBezTo>
                    <a:pt x="52" y="131"/>
                    <a:pt x="34" y="170"/>
                    <a:pt x="3" y="197"/>
                  </a:cubicBezTo>
                  <a:cubicBezTo>
                    <a:pt x="0" y="199"/>
                    <a:pt x="0" y="202"/>
                    <a:pt x="2" y="205"/>
                  </a:cubicBezTo>
                  <a:cubicBezTo>
                    <a:pt x="4" y="207"/>
                    <a:pt x="8" y="208"/>
                    <a:pt x="10" y="206"/>
                  </a:cubicBezTo>
                  <a:cubicBezTo>
                    <a:pt x="44" y="177"/>
                    <a:pt x="63" y="135"/>
                    <a:pt x="63" y="91"/>
                  </a:cubicBezTo>
                  <a:cubicBezTo>
                    <a:pt x="63" y="59"/>
                    <a:pt x="54" y="29"/>
                    <a:pt x="36" y="3"/>
                  </a:cubicBezTo>
                  <a:cubicBezTo>
                    <a:pt x="34" y="1"/>
                    <a:pt x="30" y="0"/>
                    <a:pt x="2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7" name="Freeform 837">
              <a:extLst>
                <a:ext uri="{FF2B5EF4-FFF2-40B4-BE49-F238E27FC236}">
                  <a16:creationId xmlns:a16="http://schemas.microsoft.com/office/drawing/2014/main" id="{CF41ED22-B029-46DE-91A8-0E0D1F25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88"/>
              <a:ext cx="370" cy="94"/>
            </a:xfrm>
            <a:custGeom>
              <a:avLst/>
              <a:gdLst>
                <a:gd name="T0" fmla="*/ 2158 w 148"/>
                <a:gd name="T1" fmla="*/ 21 h 35"/>
                <a:gd name="T2" fmla="*/ 988 w 148"/>
                <a:gd name="T3" fmla="*/ 449 h 35"/>
                <a:gd name="T4" fmla="*/ 145 w 148"/>
                <a:gd name="T5" fmla="*/ 231 h 35"/>
                <a:gd name="T6" fmla="*/ 20 w 148"/>
                <a:gd name="T7" fmla="*/ 287 h 35"/>
                <a:gd name="T8" fmla="*/ 63 w 148"/>
                <a:gd name="T9" fmla="*/ 449 h 35"/>
                <a:gd name="T10" fmla="*/ 988 w 148"/>
                <a:gd name="T11" fmla="*/ 677 h 35"/>
                <a:gd name="T12" fmla="*/ 2250 w 148"/>
                <a:gd name="T13" fmla="*/ 218 h 35"/>
                <a:gd name="T14" fmla="*/ 2283 w 148"/>
                <a:gd name="T15" fmla="*/ 56 h 35"/>
                <a:gd name="T16" fmla="*/ 2158 w 148"/>
                <a:gd name="T17" fmla="*/ 2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35">
                  <a:moveTo>
                    <a:pt x="138" y="1"/>
                  </a:moveTo>
                  <a:cubicBezTo>
                    <a:pt x="115" y="16"/>
                    <a:pt x="90" y="23"/>
                    <a:pt x="63" y="23"/>
                  </a:cubicBezTo>
                  <a:cubicBezTo>
                    <a:pt x="44" y="23"/>
                    <a:pt x="26" y="19"/>
                    <a:pt x="9" y="12"/>
                  </a:cubicBezTo>
                  <a:cubicBezTo>
                    <a:pt x="6" y="11"/>
                    <a:pt x="3" y="12"/>
                    <a:pt x="1" y="15"/>
                  </a:cubicBezTo>
                  <a:cubicBezTo>
                    <a:pt x="0" y="18"/>
                    <a:pt x="1" y="22"/>
                    <a:pt x="4" y="23"/>
                  </a:cubicBezTo>
                  <a:cubicBezTo>
                    <a:pt x="23" y="31"/>
                    <a:pt x="43" y="35"/>
                    <a:pt x="63" y="35"/>
                  </a:cubicBezTo>
                  <a:cubicBezTo>
                    <a:pt x="92" y="35"/>
                    <a:pt x="120" y="27"/>
                    <a:pt x="144" y="11"/>
                  </a:cubicBezTo>
                  <a:cubicBezTo>
                    <a:pt x="147" y="10"/>
                    <a:pt x="148" y="6"/>
                    <a:pt x="146" y="3"/>
                  </a:cubicBezTo>
                  <a:cubicBezTo>
                    <a:pt x="144" y="1"/>
                    <a:pt x="140" y="0"/>
                    <a:pt x="13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8" name="Freeform 838">
              <a:extLst>
                <a:ext uri="{FF2B5EF4-FFF2-40B4-BE49-F238E27FC236}">
                  <a16:creationId xmlns:a16="http://schemas.microsoft.com/office/drawing/2014/main" id="{1810BC0E-070D-44A3-9235-D92A1450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115"/>
              <a:ext cx="170" cy="208"/>
            </a:xfrm>
            <a:custGeom>
              <a:avLst/>
              <a:gdLst>
                <a:gd name="T0" fmla="*/ 63 w 68"/>
                <a:gd name="T1" fmla="*/ 35 h 78"/>
                <a:gd name="T2" fmla="*/ 20 w 68"/>
                <a:gd name="T3" fmla="*/ 171 h 78"/>
                <a:gd name="T4" fmla="*/ 908 w 68"/>
                <a:gd name="T5" fmla="*/ 1443 h 78"/>
                <a:gd name="T6" fmla="*/ 1033 w 68"/>
                <a:gd name="T7" fmla="*/ 1400 h 78"/>
                <a:gd name="T8" fmla="*/ 1020 w 68"/>
                <a:gd name="T9" fmla="*/ 1251 h 78"/>
                <a:gd name="T10" fmla="*/ 175 w 68"/>
                <a:gd name="T11" fmla="*/ 93 h 78"/>
                <a:gd name="T12" fmla="*/ 63 w 68"/>
                <a:gd name="T13" fmla="*/ 35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78">
                  <a:moveTo>
                    <a:pt x="4" y="2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3" y="37"/>
                    <a:pt x="33" y="60"/>
                    <a:pt x="58" y="76"/>
                  </a:cubicBezTo>
                  <a:cubicBezTo>
                    <a:pt x="61" y="78"/>
                    <a:pt x="65" y="77"/>
                    <a:pt x="66" y="74"/>
                  </a:cubicBezTo>
                  <a:cubicBezTo>
                    <a:pt x="68" y="72"/>
                    <a:pt x="67" y="68"/>
                    <a:pt x="65" y="66"/>
                  </a:cubicBezTo>
                  <a:cubicBezTo>
                    <a:pt x="41" y="51"/>
                    <a:pt x="23" y="30"/>
                    <a:pt x="11" y="5"/>
                  </a:cubicBezTo>
                  <a:cubicBezTo>
                    <a:pt x="10" y="2"/>
                    <a:pt x="7" y="0"/>
                    <a:pt x="4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59" name="Freeform 839">
              <a:extLst>
                <a:ext uri="{FF2B5EF4-FFF2-40B4-BE49-F238E27FC236}">
                  <a16:creationId xmlns:a16="http://schemas.microsoft.com/office/drawing/2014/main" id="{8B8D089B-B956-43B9-B00B-7C834246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595"/>
              <a:ext cx="278" cy="493"/>
            </a:xfrm>
            <a:custGeom>
              <a:avLst/>
              <a:gdLst>
                <a:gd name="T0" fmla="*/ 1600 w 111"/>
                <a:gd name="T1" fmla="*/ 21 h 185"/>
                <a:gd name="T2" fmla="*/ 0 w 111"/>
                <a:gd name="T3" fmla="*/ 2726 h 185"/>
                <a:gd name="T4" fmla="*/ 63 w 111"/>
                <a:gd name="T5" fmla="*/ 3408 h 185"/>
                <a:gd name="T6" fmla="*/ 188 w 111"/>
                <a:gd name="T7" fmla="*/ 3480 h 185"/>
                <a:gd name="T8" fmla="*/ 250 w 111"/>
                <a:gd name="T9" fmla="*/ 3352 h 185"/>
                <a:gd name="T10" fmla="*/ 188 w 111"/>
                <a:gd name="T11" fmla="*/ 2726 h 185"/>
                <a:gd name="T12" fmla="*/ 1663 w 111"/>
                <a:gd name="T13" fmla="*/ 227 h 185"/>
                <a:gd name="T14" fmla="*/ 1726 w 111"/>
                <a:gd name="T15" fmla="*/ 77 h 185"/>
                <a:gd name="T16" fmla="*/ 1600 w 111"/>
                <a:gd name="T17" fmla="*/ 21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85">
                  <a:moveTo>
                    <a:pt x="102" y="1"/>
                  </a:moveTo>
                  <a:cubicBezTo>
                    <a:pt x="41" y="22"/>
                    <a:pt x="0" y="79"/>
                    <a:pt x="0" y="144"/>
                  </a:cubicBezTo>
                  <a:cubicBezTo>
                    <a:pt x="0" y="156"/>
                    <a:pt x="2" y="168"/>
                    <a:pt x="4" y="180"/>
                  </a:cubicBezTo>
                  <a:cubicBezTo>
                    <a:pt x="5" y="183"/>
                    <a:pt x="8" y="185"/>
                    <a:pt x="12" y="184"/>
                  </a:cubicBezTo>
                  <a:cubicBezTo>
                    <a:pt x="15" y="183"/>
                    <a:pt x="17" y="180"/>
                    <a:pt x="16" y="177"/>
                  </a:cubicBezTo>
                  <a:cubicBezTo>
                    <a:pt x="13" y="166"/>
                    <a:pt x="12" y="155"/>
                    <a:pt x="12" y="144"/>
                  </a:cubicBezTo>
                  <a:cubicBezTo>
                    <a:pt x="12" y="84"/>
                    <a:pt x="50" y="31"/>
                    <a:pt x="106" y="12"/>
                  </a:cubicBezTo>
                  <a:cubicBezTo>
                    <a:pt x="109" y="11"/>
                    <a:pt x="111" y="7"/>
                    <a:pt x="110" y="4"/>
                  </a:cubicBezTo>
                  <a:cubicBezTo>
                    <a:pt x="109" y="1"/>
                    <a:pt x="105" y="0"/>
                    <a:pt x="10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0" name="Freeform 840">
              <a:extLst>
                <a:ext uri="{FF2B5EF4-FFF2-40B4-BE49-F238E27FC236}">
                  <a16:creationId xmlns:a16="http://schemas.microsoft.com/office/drawing/2014/main" id="{AD06A25B-7F4F-4196-9060-132C56DF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3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1" name="Freeform 841">
              <a:extLst>
                <a:ext uri="{FF2B5EF4-FFF2-40B4-BE49-F238E27FC236}">
                  <a16:creationId xmlns:a16="http://schemas.microsoft.com/office/drawing/2014/main" id="{11434429-57C9-407B-BF2A-5E8C4662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571"/>
              <a:ext cx="712" cy="778"/>
            </a:xfrm>
            <a:custGeom>
              <a:avLst/>
              <a:gdLst>
                <a:gd name="T0" fmla="*/ 3662 w 285"/>
                <a:gd name="T1" fmla="*/ 5046 h 292"/>
                <a:gd name="T2" fmla="*/ 3682 w 285"/>
                <a:gd name="T3" fmla="*/ 4897 h 292"/>
                <a:gd name="T4" fmla="*/ 4444 w 285"/>
                <a:gd name="T5" fmla="*/ 2896 h 292"/>
                <a:gd name="T6" fmla="*/ 4037 w 285"/>
                <a:gd name="T7" fmla="*/ 1364 h 292"/>
                <a:gd name="T8" fmla="*/ 4070 w 285"/>
                <a:gd name="T9" fmla="*/ 1215 h 292"/>
                <a:gd name="T10" fmla="*/ 4120 w 285"/>
                <a:gd name="T11" fmla="*/ 1194 h 292"/>
                <a:gd name="T12" fmla="*/ 3837 w 285"/>
                <a:gd name="T13" fmla="*/ 831 h 292"/>
                <a:gd name="T14" fmla="*/ 3820 w 285"/>
                <a:gd name="T15" fmla="*/ 815 h 292"/>
                <a:gd name="T16" fmla="*/ 3807 w 285"/>
                <a:gd name="T17" fmla="*/ 874 h 292"/>
                <a:gd name="T18" fmla="*/ 3682 w 285"/>
                <a:gd name="T19" fmla="*/ 887 h 292"/>
                <a:gd name="T20" fmla="*/ 2258 w 285"/>
                <a:gd name="T21" fmla="*/ 248 h 292"/>
                <a:gd name="T22" fmla="*/ 1904 w 285"/>
                <a:gd name="T23" fmla="*/ 285 h 292"/>
                <a:gd name="T24" fmla="*/ 1791 w 285"/>
                <a:gd name="T25" fmla="*/ 192 h 292"/>
                <a:gd name="T26" fmla="*/ 1809 w 285"/>
                <a:gd name="T27" fmla="*/ 115 h 292"/>
                <a:gd name="T28" fmla="*/ 1809 w 285"/>
                <a:gd name="T29" fmla="*/ 115 h 292"/>
                <a:gd name="T30" fmla="*/ 1561 w 285"/>
                <a:gd name="T31" fmla="*/ 171 h 292"/>
                <a:gd name="T32" fmla="*/ 1561 w 285"/>
                <a:gd name="T33" fmla="*/ 192 h 292"/>
                <a:gd name="T34" fmla="*/ 1624 w 285"/>
                <a:gd name="T35" fmla="*/ 248 h 292"/>
                <a:gd name="T36" fmla="*/ 1561 w 285"/>
                <a:gd name="T37" fmla="*/ 397 h 292"/>
                <a:gd name="T38" fmla="*/ 92 w 285"/>
                <a:gd name="T39" fmla="*/ 2896 h 292"/>
                <a:gd name="T40" fmla="*/ 155 w 285"/>
                <a:gd name="T41" fmla="*/ 3522 h 292"/>
                <a:gd name="T42" fmla="*/ 92 w 285"/>
                <a:gd name="T43" fmla="*/ 3648 h 292"/>
                <a:gd name="T44" fmla="*/ 0 w 285"/>
                <a:gd name="T45" fmla="*/ 3613 h 292"/>
                <a:gd name="T46" fmla="*/ 92 w 285"/>
                <a:gd name="T47" fmla="*/ 3975 h 292"/>
                <a:gd name="T48" fmla="*/ 92 w 285"/>
                <a:gd name="T49" fmla="*/ 3975 h 292"/>
                <a:gd name="T50" fmla="*/ 155 w 285"/>
                <a:gd name="T51" fmla="*/ 3898 h 292"/>
                <a:gd name="T52" fmla="*/ 262 w 285"/>
                <a:gd name="T53" fmla="*/ 3954 h 292"/>
                <a:gd name="T54" fmla="*/ 1104 w 285"/>
                <a:gd name="T55" fmla="*/ 5105 h 292"/>
                <a:gd name="T56" fmla="*/ 1124 w 285"/>
                <a:gd name="T57" fmla="*/ 5259 h 292"/>
                <a:gd name="T58" fmla="*/ 1062 w 285"/>
                <a:gd name="T59" fmla="*/ 5318 h 292"/>
                <a:gd name="T60" fmla="*/ 1062 w 285"/>
                <a:gd name="T61" fmla="*/ 5318 h 292"/>
                <a:gd name="T62" fmla="*/ 1292 w 285"/>
                <a:gd name="T63" fmla="*/ 5446 h 292"/>
                <a:gd name="T64" fmla="*/ 1292 w 285"/>
                <a:gd name="T65" fmla="*/ 5374 h 292"/>
                <a:gd name="T66" fmla="*/ 1417 w 285"/>
                <a:gd name="T67" fmla="*/ 5318 h 292"/>
                <a:gd name="T68" fmla="*/ 2258 w 285"/>
                <a:gd name="T69" fmla="*/ 5523 h 292"/>
                <a:gd name="T70" fmla="*/ 3433 w 285"/>
                <a:gd name="T71" fmla="*/ 5105 h 292"/>
                <a:gd name="T72" fmla="*/ 3558 w 285"/>
                <a:gd name="T73" fmla="*/ 5148 h 292"/>
                <a:gd name="T74" fmla="*/ 3558 w 285"/>
                <a:gd name="T75" fmla="*/ 5275 h 292"/>
                <a:gd name="T76" fmla="*/ 3558 w 285"/>
                <a:gd name="T77" fmla="*/ 5259 h 292"/>
                <a:gd name="T78" fmla="*/ 3725 w 285"/>
                <a:gd name="T79" fmla="*/ 5089 h 292"/>
                <a:gd name="T80" fmla="*/ 3662 w 285"/>
                <a:gd name="T81" fmla="*/ 5046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292">
                  <a:moveTo>
                    <a:pt x="235" y="267"/>
                  </a:moveTo>
                  <a:cubicBezTo>
                    <a:pt x="233" y="264"/>
                    <a:pt x="233" y="261"/>
                    <a:pt x="236" y="259"/>
                  </a:cubicBezTo>
                  <a:cubicBezTo>
                    <a:pt x="267" y="232"/>
                    <a:pt x="285" y="193"/>
                    <a:pt x="285" y="153"/>
                  </a:cubicBezTo>
                  <a:cubicBezTo>
                    <a:pt x="285" y="124"/>
                    <a:pt x="276" y="96"/>
                    <a:pt x="259" y="72"/>
                  </a:cubicBezTo>
                  <a:cubicBezTo>
                    <a:pt x="257" y="70"/>
                    <a:pt x="258" y="66"/>
                    <a:pt x="261" y="64"/>
                  </a:cubicBezTo>
                  <a:cubicBezTo>
                    <a:pt x="262" y="63"/>
                    <a:pt x="263" y="63"/>
                    <a:pt x="264" y="63"/>
                  </a:cubicBezTo>
                  <a:cubicBezTo>
                    <a:pt x="266" y="53"/>
                    <a:pt x="253" y="40"/>
                    <a:pt x="246" y="44"/>
                  </a:cubicBezTo>
                  <a:cubicBezTo>
                    <a:pt x="245" y="43"/>
                    <a:pt x="245" y="43"/>
                    <a:pt x="245" y="43"/>
                  </a:cubicBezTo>
                  <a:cubicBezTo>
                    <a:pt x="245" y="44"/>
                    <a:pt x="245" y="45"/>
                    <a:pt x="244" y="46"/>
                  </a:cubicBezTo>
                  <a:cubicBezTo>
                    <a:pt x="242" y="49"/>
                    <a:pt x="238" y="49"/>
                    <a:pt x="236" y="47"/>
                  </a:cubicBezTo>
                  <a:cubicBezTo>
                    <a:pt x="211" y="25"/>
                    <a:pt x="179" y="13"/>
                    <a:pt x="145" y="13"/>
                  </a:cubicBezTo>
                  <a:cubicBezTo>
                    <a:pt x="137" y="13"/>
                    <a:pt x="129" y="14"/>
                    <a:pt x="122" y="15"/>
                  </a:cubicBezTo>
                  <a:cubicBezTo>
                    <a:pt x="118" y="16"/>
                    <a:pt x="115" y="14"/>
                    <a:pt x="115" y="10"/>
                  </a:cubicBezTo>
                  <a:cubicBezTo>
                    <a:pt x="115" y="9"/>
                    <a:pt x="115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3" y="0"/>
                    <a:pt x="100" y="4"/>
                    <a:pt x="100" y="9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1" y="10"/>
                    <a:pt x="103" y="11"/>
                    <a:pt x="104" y="13"/>
                  </a:cubicBezTo>
                  <a:cubicBezTo>
                    <a:pt x="105" y="16"/>
                    <a:pt x="103" y="20"/>
                    <a:pt x="100" y="21"/>
                  </a:cubicBezTo>
                  <a:cubicBezTo>
                    <a:pt x="44" y="40"/>
                    <a:pt x="6" y="93"/>
                    <a:pt x="6" y="153"/>
                  </a:cubicBezTo>
                  <a:cubicBezTo>
                    <a:pt x="6" y="164"/>
                    <a:pt x="7" y="175"/>
                    <a:pt x="10" y="186"/>
                  </a:cubicBezTo>
                  <a:cubicBezTo>
                    <a:pt x="11" y="189"/>
                    <a:pt x="9" y="192"/>
                    <a:pt x="6" y="193"/>
                  </a:cubicBezTo>
                  <a:cubicBezTo>
                    <a:pt x="3" y="193"/>
                    <a:pt x="1" y="193"/>
                    <a:pt x="0" y="191"/>
                  </a:cubicBezTo>
                  <a:cubicBezTo>
                    <a:pt x="5" y="196"/>
                    <a:pt x="8" y="205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7" y="208"/>
                    <a:pt x="8" y="206"/>
                    <a:pt x="10" y="206"/>
                  </a:cubicBezTo>
                  <a:cubicBezTo>
                    <a:pt x="13" y="204"/>
                    <a:pt x="16" y="206"/>
                    <a:pt x="17" y="209"/>
                  </a:cubicBezTo>
                  <a:cubicBezTo>
                    <a:pt x="29" y="234"/>
                    <a:pt x="47" y="255"/>
                    <a:pt x="71" y="270"/>
                  </a:cubicBezTo>
                  <a:cubicBezTo>
                    <a:pt x="73" y="272"/>
                    <a:pt x="74" y="276"/>
                    <a:pt x="72" y="278"/>
                  </a:cubicBezTo>
                  <a:cubicBezTo>
                    <a:pt x="71" y="280"/>
                    <a:pt x="70" y="281"/>
                    <a:pt x="68" y="281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5" y="279"/>
                    <a:pt x="81" y="284"/>
                    <a:pt x="83" y="288"/>
                  </a:cubicBezTo>
                  <a:cubicBezTo>
                    <a:pt x="83" y="287"/>
                    <a:pt x="83" y="285"/>
                    <a:pt x="83" y="284"/>
                  </a:cubicBezTo>
                  <a:cubicBezTo>
                    <a:pt x="85" y="281"/>
                    <a:pt x="88" y="280"/>
                    <a:pt x="91" y="281"/>
                  </a:cubicBezTo>
                  <a:cubicBezTo>
                    <a:pt x="108" y="288"/>
                    <a:pt x="126" y="292"/>
                    <a:pt x="145" y="292"/>
                  </a:cubicBezTo>
                  <a:cubicBezTo>
                    <a:pt x="172" y="292"/>
                    <a:pt x="197" y="285"/>
                    <a:pt x="220" y="270"/>
                  </a:cubicBezTo>
                  <a:cubicBezTo>
                    <a:pt x="222" y="269"/>
                    <a:pt x="226" y="270"/>
                    <a:pt x="228" y="272"/>
                  </a:cubicBezTo>
                  <a:cubicBezTo>
                    <a:pt x="229" y="274"/>
                    <a:pt x="229" y="277"/>
                    <a:pt x="228" y="279"/>
                  </a:cubicBezTo>
                  <a:cubicBezTo>
                    <a:pt x="228" y="278"/>
                    <a:pt x="228" y="278"/>
                    <a:pt x="228" y="278"/>
                  </a:cubicBezTo>
                  <a:cubicBezTo>
                    <a:pt x="230" y="273"/>
                    <a:pt x="235" y="270"/>
                    <a:pt x="239" y="269"/>
                  </a:cubicBezTo>
                  <a:cubicBezTo>
                    <a:pt x="237" y="269"/>
                    <a:pt x="236" y="268"/>
                    <a:pt x="235" y="2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2" name="Freeform 842">
              <a:extLst>
                <a:ext uri="{FF2B5EF4-FFF2-40B4-BE49-F238E27FC236}">
                  <a16:creationId xmlns:a16="http://schemas.microsoft.com/office/drawing/2014/main" id="{C2B33E33-309A-4551-BEC9-4BD12B34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072"/>
              <a:ext cx="38" cy="59"/>
            </a:xfrm>
            <a:custGeom>
              <a:avLst/>
              <a:gdLst>
                <a:gd name="T0" fmla="*/ 243 w 15"/>
                <a:gd name="T1" fmla="*/ 346 h 22"/>
                <a:gd name="T2" fmla="*/ 160 w 15"/>
                <a:gd name="T3" fmla="*/ 0 h 22"/>
                <a:gd name="T4" fmla="*/ 96 w 15"/>
                <a:gd name="T5" fmla="*/ 94 h 22"/>
                <a:gd name="T6" fmla="*/ 0 w 15"/>
                <a:gd name="T7" fmla="*/ 56 h 22"/>
                <a:gd name="T8" fmla="*/ 96 w 15"/>
                <a:gd name="T9" fmla="*/ 424 h 22"/>
                <a:gd name="T10" fmla="*/ 96 w 15"/>
                <a:gd name="T11" fmla="*/ 424 h 22"/>
                <a:gd name="T12" fmla="*/ 160 w 15"/>
                <a:gd name="T13" fmla="*/ 346 h 22"/>
                <a:gd name="T14" fmla="*/ 243 w 15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2">
                  <a:moveTo>
                    <a:pt x="15" y="18"/>
                  </a:moveTo>
                  <a:cubicBezTo>
                    <a:pt x="15" y="11"/>
                    <a:pt x="13" y="5"/>
                    <a:pt x="10" y="0"/>
                  </a:cubicBezTo>
                  <a:cubicBezTo>
                    <a:pt x="9" y="3"/>
                    <a:pt x="8" y="4"/>
                    <a:pt x="6" y="5"/>
                  </a:cubicBezTo>
                  <a:cubicBezTo>
                    <a:pt x="3" y="5"/>
                    <a:pt x="1" y="5"/>
                    <a:pt x="0" y="3"/>
                  </a:cubicBezTo>
                  <a:cubicBezTo>
                    <a:pt x="5" y="8"/>
                    <a:pt x="8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0"/>
                    <a:pt x="8" y="18"/>
                    <a:pt x="10" y="18"/>
                  </a:cubicBezTo>
                  <a:cubicBezTo>
                    <a:pt x="12" y="17"/>
                    <a:pt x="14" y="17"/>
                    <a:pt x="15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3" name="Freeform 843">
              <a:extLst>
                <a:ext uri="{FF2B5EF4-FFF2-40B4-BE49-F238E27FC236}">
                  <a16:creationId xmlns:a16="http://schemas.microsoft.com/office/drawing/2014/main" id="{385A1A08-A255-4E38-9EBF-02F463877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96"/>
              <a:ext cx="53" cy="43"/>
            </a:xfrm>
            <a:custGeom>
              <a:avLst/>
              <a:gdLst>
                <a:gd name="T0" fmla="*/ 83 w 21"/>
                <a:gd name="T1" fmla="*/ 22 h 16"/>
                <a:gd name="T2" fmla="*/ 63 w 21"/>
                <a:gd name="T3" fmla="*/ 116 h 16"/>
                <a:gd name="T4" fmla="*/ 0 w 21"/>
                <a:gd name="T5" fmla="*/ 175 h 16"/>
                <a:gd name="T6" fmla="*/ 0 w 21"/>
                <a:gd name="T7" fmla="*/ 175 h 16"/>
                <a:gd name="T8" fmla="*/ 242 w 21"/>
                <a:gd name="T9" fmla="*/ 312 h 16"/>
                <a:gd name="T10" fmla="*/ 242 w 21"/>
                <a:gd name="T11" fmla="*/ 231 h 16"/>
                <a:gd name="T12" fmla="*/ 338 w 21"/>
                <a:gd name="T13" fmla="*/ 175 h 16"/>
                <a:gd name="T14" fmla="*/ 83 w 21"/>
                <a:gd name="T15" fmla="*/ 22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6">
                  <a:moveTo>
                    <a:pt x="5" y="1"/>
                  </a:moveTo>
                  <a:cubicBezTo>
                    <a:pt x="5" y="3"/>
                    <a:pt x="5" y="5"/>
                    <a:pt x="4" y="6"/>
                  </a:cubicBezTo>
                  <a:cubicBezTo>
                    <a:pt x="3" y="8"/>
                    <a:pt x="2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3" y="12"/>
                    <a:pt x="15" y="16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6" y="10"/>
                    <a:pt x="18" y="9"/>
                    <a:pt x="21" y="9"/>
                  </a:cubicBezTo>
                  <a:cubicBezTo>
                    <a:pt x="17" y="4"/>
                    <a:pt x="10" y="0"/>
                    <a:pt x="5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4" name="Freeform 844">
              <a:extLst>
                <a:ext uri="{FF2B5EF4-FFF2-40B4-BE49-F238E27FC236}">
                  <a16:creationId xmlns:a16="http://schemas.microsoft.com/office/drawing/2014/main" id="{6D1BF927-AE66-4DD8-A60E-4A6A5C8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264"/>
              <a:ext cx="40" cy="51"/>
            </a:xfrm>
            <a:custGeom>
              <a:avLst/>
              <a:gdLst>
                <a:gd name="T0" fmla="*/ 188 w 16"/>
                <a:gd name="T1" fmla="*/ 137 h 19"/>
                <a:gd name="T2" fmla="*/ 188 w 16"/>
                <a:gd name="T3" fmla="*/ 0 h 19"/>
                <a:gd name="T4" fmla="*/ 0 w 16"/>
                <a:gd name="T5" fmla="*/ 172 h 19"/>
                <a:gd name="T6" fmla="*/ 0 w 16"/>
                <a:gd name="T7" fmla="*/ 193 h 19"/>
                <a:gd name="T8" fmla="*/ 83 w 16"/>
                <a:gd name="T9" fmla="*/ 231 h 19"/>
                <a:gd name="T10" fmla="*/ 83 w 16"/>
                <a:gd name="T11" fmla="*/ 368 h 19"/>
                <a:gd name="T12" fmla="*/ 83 w 16"/>
                <a:gd name="T13" fmla="*/ 346 h 19"/>
                <a:gd name="T14" fmla="*/ 250 w 16"/>
                <a:gd name="T15" fmla="*/ 172 h 19"/>
                <a:gd name="T16" fmla="*/ 188 w 16"/>
                <a:gd name="T17" fmla="*/ 13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9">
                  <a:moveTo>
                    <a:pt x="12" y="7"/>
                  </a:moveTo>
                  <a:cubicBezTo>
                    <a:pt x="10" y="5"/>
                    <a:pt x="10" y="2"/>
                    <a:pt x="12" y="0"/>
                  </a:cubicBezTo>
                  <a:cubicBezTo>
                    <a:pt x="7" y="1"/>
                    <a:pt x="1" y="5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4" y="11"/>
                    <a:pt x="5" y="12"/>
                  </a:cubicBezTo>
                  <a:cubicBezTo>
                    <a:pt x="6" y="14"/>
                    <a:pt x="6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3"/>
                    <a:pt x="12" y="10"/>
                    <a:pt x="16" y="9"/>
                  </a:cubicBezTo>
                  <a:cubicBezTo>
                    <a:pt x="14" y="9"/>
                    <a:pt x="13" y="8"/>
                    <a:pt x="12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5" name="Freeform 845">
              <a:extLst>
                <a:ext uri="{FF2B5EF4-FFF2-40B4-BE49-F238E27FC236}">
                  <a16:creationId xmlns:a16="http://schemas.microsoft.com/office/drawing/2014/main" id="{C08F4B98-8BB5-4758-9097-BD18A405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1677"/>
              <a:ext cx="65" cy="78"/>
            </a:xfrm>
            <a:custGeom>
              <a:avLst/>
              <a:gdLst>
                <a:gd name="T0" fmla="*/ 283 w 26"/>
                <a:gd name="T1" fmla="*/ 565 h 29"/>
                <a:gd name="T2" fmla="*/ 283 w 26"/>
                <a:gd name="T3" fmla="*/ 565 h 29"/>
                <a:gd name="T4" fmla="*/ 333 w 26"/>
                <a:gd name="T5" fmla="*/ 471 h 29"/>
                <a:gd name="T6" fmla="*/ 375 w 26"/>
                <a:gd name="T7" fmla="*/ 449 h 29"/>
                <a:gd name="T8" fmla="*/ 95 w 26"/>
                <a:gd name="T9" fmla="*/ 81 h 29"/>
                <a:gd name="T10" fmla="*/ 83 w 26"/>
                <a:gd name="T11" fmla="*/ 59 h 29"/>
                <a:gd name="T12" fmla="*/ 63 w 26"/>
                <a:gd name="T13" fmla="*/ 116 h 29"/>
                <a:gd name="T14" fmla="*/ 0 w 26"/>
                <a:gd name="T15" fmla="*/ 159 h 29"/>
                <a:gd name="T16" fmla="*/ 0 w 26"/>
                <a:gd name="T17" fmla="*/ 159 h 29"/>
                <a:gd name="T18" fmla="*/ 283 w 26"/>
                <a:gd name="T19" fmla="*/ 565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9">
                  <a:moveTo>
                    <a:pt x="18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6" y="13"/>
                    <a:pt x="13" y="0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3" y="7"/>
                    <a:pt x="2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19" y="13"/>
                    <a:pt x="18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6" name="Freeform 846">
              <a:extLst>
                <a:ext uri="{FF2B5EF4-FFF2-40B4-BE49-F238E27FC236}">
                  <a16:creationId xmlns:a16="http://schemas.microsoft.com/office/drawing/2014/main" id="{B295F5DD-D7D9-49A5-AC42-9E797A23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71"/>
              <a:ext cx="40" cy="48"/>
            </a:xfrm>
            <a:custGeom>
              <a:avLst/>
              <a:gdLst>
                <a:gd name="T0" fmla="*/ 63 w 16"/>
                <a:gd name="T1" fmla="*/ 341 h 18"/>
                <a:gd name="T2" fmla="*/ 250 w 16"/>
                <a:gd name="T3" fmla="*/ 248 h 18"/>
                <a:gd name="T4" fmla="*/ 238 w 16"/>
                <a:gd name="T5" fmla="*/ 192 h 18"/>
                <a:gd name="T6" fmla="*/ 250 w 16"/>
                <a:gd name="T7" fmla="*/ 115 h 18"/>
                <a:gd name="T8" fmla="*/ 250 w 16"/>
                <a:gd name="T9" fmla="*/ 115 h 18"/>
                <a:gd name="T10" fmla="*/ 0 w 16"/>
                <a:gd name="T11" fmla="*/ 171 h 18"/>
                <a:gd name="T12" fmla="*/ 0 w 16"/>
                <a:gd name="T13" fmla="*/ 192 h 18"/>
                <a:gd name="T14" fmla="*/ 63 w 16"/>
                <a:gd name="T15" fmla="*/ 248 h 18"/>
                <a:gd name="T16" fmla="*/ 50 w 16"/>
                <a:gd name="T17" fmla="*/ 341 h 18"/>
                <a:gd name="T18" fmla="*/ 63 w 16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8">
                  <a:moveTo>
                    <a:pt x="4" y="18"/>
                  </a:moveTo>
                  <a:cubicBezTo>
                    <a:pt x="6" y="9"/>
                    <a:pt x="12" y="10"/>
                    <a:pt x="16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0"/>
                    <a:pt x="0" y="4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1"/>
                    <a:pt x="4" y="13"/>
                  </a:cubicBezTo>
                  <a:cubicBezTo>
                    <a:pt x="4" y="15"/>
                    <a:pt x="4" y="17"/>
                    <a:pt x="3" y="18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7" name="Freeform 847">
              <a:extLst>
                <a:ext uri="{FF2B5EF4-FFF2-40B4-BE49-F238E27FC236}">
                  <a16:creationId xmlns:a16="http://schemas.microsoft.com/office/drawing/2014/main" id="{AAD02213-8065-4114-808B-2FCA30EC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539"/>
              <a:ext cx="652" cy="474"/>
            </a:xfrm>
            <a:custGeom>
              <a:avLst/>
              <a:gdLst>
                <a:gd name="T0" fmla="*/ 4069 w 261"/>
                <a:gd name="T1" fmla="*/ 2759 h 178"/>
                <a:gd name="T2" fmla="*/ 1809 w 261"/>
                <a:gd name="T3" fmla="*/ 0 h 178"/>
                <a:gd name="T4" fmla="*/ 0 w 261"/>
                <a:gd name="T5" fmla="*/ 1092 h 178"/>
                <a:gd name="T6" fmla="*/ 904 w 261"/>
                <a:gd name="T7" fmla="*/ 418 h 178"/>
                <a:gd name="T8" fmla="*/ 967 w 261"/>
                <a:gd name="T9" fmla="*/ 418 h 178"/>
                <a:gd name="T10" fmla="*/ 967 w 261"/>
                <a:gd name="T11" fmla="*/ 397 h 178"/>
                <a:gd name="T12" fmla="*/ 1217 w 261"/>
                <a:gd name="T13" fmla="*/ 341 h 178"/>
                <a:gd name="T14" fmla="*/ 1217 w 261"/>
                <a:gd name="T15" fmla="*/ 341 h 178"/>
                <a:gd name="T16" fmla="*/ 1279 w 261"/>
                <a:gd name="T17" fmla="*/ 306 h 178"/>
                <a:gd name="T18" fmla="*/ 1666 w 261"/>
                <a:gd name="T19" fmla="*/ 264 h 178"/>
                <a:gd name="T20" fmla="*/ 3195 w 261"/>
                <a:gd name="T21" fmla="*/ 943 h 178"/>
                <a:gd name="T22" fmla="*/ 3228 w 261"/>
                <a:gd name="T23" fmla="*/ 1036 h 178"/>
                <a:gd name="T24" fmla="*/ 3245 w 261"/>
                <a:gd name="T25" fmla="*/ 1057 h 178"/>
                <a:gd name="T26" fmla="*/ 3525 w 261"/>
                <a:gd name="T27" fmla="*/ 1419 h 178"/>
                <a:gd name="T28" fmla="*/ 3600 w 261"/>
                <a:gd name="T29" fmla="*/ 1454 h 178"/>
                <a:gd name="T30" fmla="*/ 4024 w 261"/>
                <a:gd name="T31" fmla="*/ 3113 h 178"/>
                <a:gd name="T32" fmla="*/ 4024 w 261"/>
                <a:gd name="T33" fmla="*/ 3361 h 178"/>
                <a:gd name="T34" fmla="*/ 4069 w 261"/>
                <a:gd name="T35" fmla="*/ 2759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1" h="178">
                  <a:moveTo>
                    <a:pt x="261" y="146"/>
                  </a:moveTo>
                  <a:cubicBezTo>
                    <a:pt x="261" y="65"/>
                    <a:pt x="196" y="0"/>
                    <a:pt x="116" y="0"/>
                  </a:cubicBezTo>
                  <a:cubicBezTo>
                    <a:pt x="69" y="0"/>
                    <a:pt x="27" y="23"/>
                    <a:pt x="0" y="58"/>
                  </a:cubicBezTo>
                  <a:cubicBezTo>
                    <a:pt x="16" y="42"/>
                    <a:pt x="36" y="29"/>
                    <a:pt x="58" y="22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6"/>
                    <a:pt x="75" y="12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80" y="16"/>
                    <a:pt x="82" y="16"/>
                  </a:cubicBezTo>
                  <a:cubicBezTo>
                    <a:pt x="90" y="14"/>
                    <a:pt x="99" y="14"/>
                    <a:pt x="107" y="14"/>
                  </a:cubicBezTo>
                  <a:cubicBezTo>
                    <a:pt x="143" y="14"/>
                    <a:pt x="178" y="26"/>
                    <a:pt x="205" y="50"/>
                  </a:cubicBezTo>
                  <a:cubicBezTo>
                    <a:pt x="207" y="51"/>
                    <a:pt x="208" y="53"/>
                    <a:pt x="207" y="55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15" y="52"/>
                    <a:pt x="228" y="65"/>
                    <a:pt x="226" y="75"/>
                  </a:cubicBezTo>
                  <a:cubicBezTo>
                    <a:pt x="228" y="75"/>
                    <a:pt x="230" y="76"/>
                    <a:pt x="231" y="77"/>
                  </a:cubicBezTo>
                  <a:cubicBezTo>
                    <a:pt x="249" y="103"/>
                    <a:pt x="258" y="133"/>
                    <a:pt x="258" y="165"/>
                  </a:cubicBezTo>
                  <a:cubicBezTo>
                    <a:pt x="258" y="169"/>
                    <a:pt x="258" y="174"/>
                    <a:pt x="258" y="178"/>
                  </a:cubicBezTo>
                  <a:cubicBezTo>
                    <a:pt x="260" y="168"/>
                    <a:pt x="261" y="157"/>
                    <a:pt x="261" y="14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68" name="Oval 848">
              <a:extLst>
                <a:ext uri="{FF2B5EF4-FFF2-40B4-BE49-F238E27FC236}">
                  <a16:creationId xmlns:a16="http://schemas.microsoft.com/office/drawing/2014/main" id="{D21A6307-1AA8-40EC-88BF-325D071E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1837"/>
              <a:ext cx="55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69" name="Freeform 849">
              <a:extLst>
                <a:ext uri="{FF2B5EF4-FFF2-40B4-BE49-F238E27FC236}">
                  <a16:creationId xmlns:a16="http://schemas.microsoft.com/office/drawing/2014/main" id="{3521441E-DCD2-4B98-B694-3C3C94F4E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840"/>
              <a:ext cx="50" cy="61"/>
            </a:xfrm>
            <a:custGeom>
              <a:avLst/>
              <a:gdLst>
                <a:gd name="T0" fmla="*/ 250 w 20"/>
                <a:gd name="T1" fmla="*/ 374 h 23"/>
                <a:gd name="T2" fmla="*/ 83 w 20"/>
                <a:gd name="T3" fmla="*/ 149 h 23"/>
                <a:gd name="T4" fmla="*/ 113 w 20"/>
                <a:gd name="T5" fmla="*/ 0 h 23"/>
                <a:gd name="T6" fmla="*/ 0 w 20"/>
                <a:gd name="T7" fmla="*/ 204 h 23"/>
                <a:gd name="T8" fmla="*/ 175 w 20"/>
                <a:gd name="T9" fmla="*/ 430 h 23"/>
                <a:gd name="T10" fmla="*/ 313 w 20"/>
                <a:gd name="T11" fmla="*/ 353 h 23"/>
                <a:gd name="T12" fmla="*/ 250 w 20"/>
                <a:gd name="T13" fmla="*/ 3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6" y="20"/>
                  </a:moveTo>
                  <a:cubicBezTo>
                    <a:pt x="10" y="20"/>
                    <a:pt x="5" y="14"/>
                    <a:pt x="5" y="8"/>
                  </a:cubicBezTo>
                  <a:cubicBezTo>
                    <a:pt x="5" y="5"/>
                    <a:pt x="6" y="2"/>
                    <a:pt x="7" y="0"/>
                  </a:cubicBezTo>
                  <a:cubicBezTo>
                    <a:pt x="3" y="2"/>
                    <a:pt x="0" y="6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5" y="23"/>
                    <a:pt x="18" y="22"/>
                    <a:pt x="20" y="19"/>
                  </a:cubicBezTo>
                  <a:cubicBezTo>
                    <a:pt x="18" y="19"/>
                    <a:pt x="17" y="20"/>
                    <a:pt x="16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0" name="Oval 850">
              <a:extLst>
                <a:ext uri="{FF2B5EF4-FFF2-40B4-BE49-F238E27FC236}">
                  <a16:creationId xmlns:a16="http://schemas.microsoft.com/office/drawing/2014/main" id="{476D8D9C-C279-48BD-B294-C484857AE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085"/>
              <a:ext cx="48" cy="5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71" name="Freeform 851">
              <a:extLst>
                <a:ext uri="{FF2B5EF4-FFF2-40B4-BE49-F238E27FC236}">
                  <a16:creationId xmlns:a16="http://schemas.microsoft.com/office/drawing/2014/main" id="{246324F6-0AEC-4F03-9260-66FB9061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085"/>
              <a:ext cx="43" cy="56"/>
            </a:xfrm>
            <a:custGeom>
              <a:avLst/>
              <a:gdLst>
                <a:gd name="T0" fmla="*/ 225 w 17"/>
                <a:gd name="T1" fmla="*/ 341 h 21"/>
                <a:gd name="T2" fmla="*/ 63 w 17"/>
                <a:gd name="T3" fmla="*/ 136 h 21"/>
                <a:gd name="T4" fmla="*/ 96 w 17"/>
                <a:gd name="T5" fmla="*/ 0 h 21"/>
                <a:gd name="T6" fmla="*/ 0 w 17"/>
                <a:gd name="T7" fmla="*/ 192 h 21"/>
                <a:gd name="T8" fmla="*/ 159 w 17"/>
                <a:gd name="T9" fmla="*/ 397 h 21"/>
                <a:gd name="T10" fmla="*/ 276 w 17"/>
                <a:gd name="T11" fmla="*/ 320 h 21"/>
                <a:gd name="T12" fmla="*/ 225 w 17"/>
                <a:gd name="T13" fmla="*/ 34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1">
                  <a:moveTo>
                    <a:pt x="14" y="18"/>
                  </a:moveTo>
                  <a:cubicBezTo>
                    <a:pt x="8" y="18"/>
                    <a:pt x="4" y="13"/>
                    <a:pt x="4" y="7"/>
                  </a:cubicBezTo>
                  <a:cubicBezTo>
                    <a:pt x="4" y="4"/>
                    <a:pt x="5" y="2"/>
                    <a:pt x="6" y="0"/>
                  </a:cubicBezTo>
                  <a:cubicBezTo>
                    <a:pt x="2" y="2"/>
                    <a:pt x="0" y="6"/>
                    <a:pt x="0" y="10"/>
                  </a:cubicBezTo>
                  <a:cubicBezTo>
                    <a:pt x="0" y="16"/>
                    <a:pt x="4" y="21"/>
                    <a:pt x="10" y="21"/>
                  </a:cubicBezTo>
                  <a:cubicBezTo>
                    <a:pt x="13" y="21"/>
                    <a:pt x="16" y="19"/>
                    <a:pt x="17" y="17"/>
                  </a:cubicBezTo>
                  <a:cubicBezTo>
                    <a:pt x="16" y="17"/>
                    <a:pt x="15" y="18"/>
                    <a:pt x="14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2" name="Freeform 852">
              <a:extLst>
                <a:ext uri="{FF2B5EF4-FFF2-40B4-BE49-F238E27FC236}">
                  <a16:creationId xmlns:a16="http://schemas.microsoft.com/office/drawing/2014/main" id="{A0CA1620-F2AF-4458-9010-17C2E62C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09"/>
              <a:ext cx="33" cy="72"/>
            </a:xfrm>
            <a:custGeom>
              <a:avLst/>
              <a:gdLst>
                <a:gd name="T0" fmla="*/ 213 w 13"/>
                <a:gd name="T1" fmla="*/ 264 h 27"/>
                <a:gd name="T2" fmla="*/ 84 w 13"/>
                <a:gd name="T3" fmla="*/ 0 h 27"/>
                <a:gd name="T4" fmla="*/ 33 w 13"/>
                <a:gd name="T5" fmla="*/ 35 h 27"/>
                <a:gd name="T6" fmla="*/ 0 w 13"/>
                <a:gd name="T7" fmla="*/ 435 h 27"/>
                <a:gd name="T8" fmla="*/ 84 w 13"/>
                <a:gd name="T9" fmla="*/ 512 h 27"/>
                <a:gd name="T10" fmla="*/ 213 w 13"/>
                <a:gd name="T11" fmla="*/ 264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7">
                  <a:moveTo>
                    <a:pt x="13" y="14"/>
                  </a:moveTo>
                  <a:cubicBezTo>
                    <a:pt x="13" y="6"/>
                    <a:pt x="9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9"/>
                    <a:pt x="0" y="16"/>
                    <a:pt x="0" y="23"/>
                  </a:cubicBezTo>
                  <a:cubicBezTo>
                    <a:pt x="1" y="26"/>
                    <a:pt x="3" y="27"/>
                    <a:pt x="5" y="27"/>
                  </a:cubicBezTo>
                  <a:cubicBezTo>
                    <a:pt x="9" y="27"/>
                    <a:pt x="13" y="21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3" name="Freeform 853">
              <a:extLst>
                <a:ext uri="{FF2B5EF4-FFF2-40B4-BE49-F238E27FC236}">
                  <a16:creationId xmlns:a16="http://schemas.microsoft.com/office/drawing/2014/main" id="{1BD49096-D307-4A77-A413-9E36DE5FC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939"/>
              <a:ext cx="28" cy="42"/>
            </a:xfrm>
            <a:custGeom>
              <a:avLst/>
              <a:gdLst>
                <a:gd name="T0" fmla="*/ 130 w 11"/>
                <a:gd name="T1" fmla="*/ 221 h 16"/>
                <a:gd name="T2" fmla="*/ 20 w 11"/>
                <a:gd name="T3" fmla="*/ 0 h 16"/>
                <a:gd name="T4" fmla="*/ 0 w 11"/>
                <a:gd name="T5" fmla="*/ 221 h 16"/>
                <a:gd name="T6" fmla="*/ 84 w 11"/>
                <a:gd name="T7" fmla="*/ 289 h 16"/>
                <a:gd name="T8" fmla="*/ 181 w 11"/>
                <a:gd name="T9" fmla="*/ 200 h 16"/>
                <a:gd name="T10" fmla="*/ 130 w 11"/>
                <a:gd name="T11" fmla="*/ 22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8" y="12"/>
                  </a:moveTo>
                  <a:cubicBezTo>
                    <a:pt x="4" y="12"/>
                    <a:pt x="1" y="7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1" y="15"/>
                    <a:pt x="3" y="16"/>
                    <a:pt x="5" y="16"/>
                  </a:cubicBezTo>
                  <a:cubicBezTo>
                    <a:pt x="8" y="16"/>
                    <a:pt x="10" y="14"/>
                    <a:pt x="11" y="11"/>
                  </a:cubicBezTo>
                  <a:cubicBezTo>
                    <a:pt x="10" y="11"/>
                    <a:pt x="9" y="12"/>
                    <a:pt x="8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4" name="Oval 854">
              <a:extLst>
                <a:ext uri="{FF2B5EF4-FFF2-40B4-BE49-F238E27FC236}">
                  <a16:creationId xmlns:a16="http://schemas.microsoft.com/office/drawing/2014/main" id="{077322C7-9296-401E-A8A8-2882F07FF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2181"/>
              <a:ext cx="53" cy="48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75" name="Freeform 855">
              <a:extLst>
                <a:ext uri="{FF2B5EF4-FFF2-40B4-BE49-F238E27FC236}">
                  <a16:creationId xmlns:a16="http://schemas.microsoft.com/office/drawing/2014/main" id="{2C059B24-1380-4A0C-BD66-155EAA46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184"/>
              <a:ext cx="48" cy="45"/>
            </a:xfrm>
            <a:custGeom>
              <a:avLst/>
              <a:gdLst>
                <a:gd name="T0" fmla="*/ 243 w 19"/>
                <a:gd name="T1" fmla="*/ 259 h 17"/>
                <a:gd name="T2" fmla="*/ 63 w 19"/>
                <a:gd name="T3" fmla="*/ 90 h 17"/>
                <a:gd name="T4" fmla="*/ 96 w 19"/>
                <a:gd name="T5" fmla="*/ 0 h 17"/>
                <a:gd name="T6" fmla="*/ 0 w 19"/>
                <a:gd name="T7" fmla="*/ 148 h 17"/>
                <a:gd name="T8" fmla="*/ 179 w 19"/>
                <a:gd name="T9" fmla="*/ 315 h 17"/>
                <a:gd name="T10" fmla="*/ 306 w 19"/>
                <a:gd name="T11" fmla="*/ 259 h 17"/>
                <a:gd name="T12" fmla="*/ 243 w 19"/>
                <a:gd name="T13" fmla="*/ 25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15" y="14"/>
                  </a:moveTo>
                  <a:cubicBezTo>
                    <a:pt x="9" y="14"/>
                    <a:pt x="4" y="10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0" y="13"/>
                    <a:pt x="5" y="17"/>
                    <a:pt x="11" y="17"/>
                  </a:cubicBezTo>
                  <a:cubicBezTo>
                    <a:pt x="14" y="17"/>
                    <a:pt x="17" y="16"/>
                    <a:pt x="19" y="14"/>
                  </a:cubicBezTo>
                  <a:cubicBezTo>
                    <a:pt x="18" y="14"/>
                    <a:pt x="16" y="14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6" name="Oval 856">
              <a:extLst>
                <a:ext uri="{FF2B5EF4-FFF2-40B4-BE49-F238E27FC236}">
                  <a16:creationId xmlns:a16="http://schemas.microsoft.com/office/drawing/2014/main" id="{705FD18F-71EB-4E4B-A06F-BC3482009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1963"/>
              <a:ext cx="63" cy="77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77" name="Freeform 857">
              <a:extLst>
                <a:ext uri="{FF2B5EF4-FFF2-40B4-BE49-F238E27FC236}">
                  <a16:creationId xmlns:a16="http://schemas.microsoft.com/office/drawing/2014/main" id="{CFA7090A-5995-49A6-A935-99F035AA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65"/>
              <a:ext cx="58" cy="75"/>
            </a:xfrm>
            <a:custGeom>
              <a:avLst/>
              <a:gdLst>
                <a:gd name="T0" fmla="*/ 285 w 23"/>
                <a:gd name="T1" fmla="*/ 445 h 28"/>
                <a:gd name="T2" fmla="*/ 83 w 23"/>
                <a:gd name="T3" fmla="*/ 171 h 28"/>
                <a:gd name="T4" fmla="*/ 126 w 23"/>
                <a:gd name="T5" fmla="*/ 0 h 28"/>
                <a:gd name="T6" fmla="*/ 0 w 23"/>
                <a:gd name="T7" fmla="*/ 273 h 28"/>
                <a:gd name="T8" fmla="*/ 209 w 23"/>
                <a:gd name="T9" fmla="*/ 538 h 28"/>
                <a:gd name="T10" fmla="*/ 368 w 23"/>
                <a:gd name="T11" fmla="*/ 423 h 28"/>
                <a:gd name="T12" fmla="*/ 285 w 23"/>
                <a:gd name="T13" fmla="*/ 44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18" y="23"/>
                  </a:moveTo>
                  <a:cubicBezTo>
                    <a:pt x="11" y="23"/>
                    <a:pt x="5" y="17"/>
                    <a:pt x="5" y="9"/>
                  </a:cubicBezTo>
                  <a:cubicBezTo>
                    <a:pt x="5" y="6"/>
                    <a:pt x="6" y="3"/>
                    <a:pt x="8" y="0"/>
                  </a:cubicBezTo>
                  <a:cubicBezTo>
                    <a:pt x="3" y="2"/>
                    <a:pt x="0" y="8"/>
                    <a:pt x="0" y="14"/>
                  </a:cubicBezTo>
                  <a:cubicBezTo>
                    <a:pt x="0" y="22"/>
                    <a:pt x="6" y="28"/>
                    <a:pt x="13" y="28"/>
                  </a:cubicBezTo>
                  <a:cubicBezTo>
                    <a:pt x="17" y="28"/>
                    <a:pt x="20" y="26"/>
                    <a:pt x="23" y="22"/>
                  </a:cubicBezTo>
                  <a:cubicBezTo>
                    <a:pt x="21" y="23"/>
                    <a:pt x="19" y="23"/>
                    <a:pt x="18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8" name="Freeform 858">
              <a:extLst>
                <a:ext uri="{FF2B5EF4-FFF2-40B4-BE49-F238E27FC236}">
                  <a16:creationId xmlns:a16="http://schemas.microsoft.com/office/drawing/2014/main" id="{241B8187-8FFC-40C6-BD03-4DEB1FE72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8" cy="53"/>
            </a:xfrm>
            <a:custGeom>
              <a:avLst/>
              <a:gdLst>
                <a:gd name="T0" fmla="*/ 0 w 19"/>
                <a:gd name="T1" fmla="*/ 170 h 20"/>
                <a:gd name="T2" fmla="*/ 159 w 19"/>
                <a:gd name="T3" fmla="*/ 371 h 20"/>
                <a:gd name="T4" fmla="*/ 306 w 19"/>
                <a:gd name="T5" fmla="*/ 170 h 20"/>
                <a:gd name="T6" fmla="*/ 306 w 19"/>
                <a:gd name="T7" fmla="*/ 90 h 20"/>
                <a:gd name="T8" fmla="*/ 83 w 19"/>
                <a:gd name="T9" fmla="*/ 0 h 20"/>
                <a:gd name="T10" fmla="*/ 0 w 19"/>
                <a:gd name="T11" fmla="*/ 17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9"/>
                  </a:moveTo>
                  <a:cubicBezTo>
                    <a:pt x="0" y="15"/>
                    <a:pt x="4" y="20"/>
                    <a:pt x="10" y="20"/>
                  </a:cubicBezTo>
                  <a:cubicBezTo>
                    <a:pt x="15" y="20"/>
                    <a:pt x="19" y="15"/>
                    <a:pt x="19" y="9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4" y="3"/>
                    <a:pt x="9" y="1"/>
                    <a:pt x="5" y="0"/>
                  </a:cubicBezTo>
                  <a:cubicBezTo>
                    <a:pt x="2" y="2"/>
                    <a:pt x="0" y="5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79" name="Freeform 859">
              <a:extLst>
                <a:ext uri="{FF2B5EF4-FFF2-40B4-BE49-F238E27FC236}">
                  <a16:creationId xmlns:a16="http://schemas.microsoft.com/office/drawing/2014/main" id="{5C51BCAF-5F55-4A8D-AB0F-72798755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24"/>
              <a:ext cx="43" cy="53"/>
            </a:xfrm>
            <a:custGeom>
              <a:avLst/>
              <a:gdLst>
                <a:gd name="T0" fmla="*/ 83 w 17"/>
                <a:gd name="T1" fmla="*/ 0 h 20"/>
                <a:gd name="T2" fmla="*/ 0 w 17"/>
                <a:gd name="T3" fmla="*/ 170 h 20"/>
                <a:gd name="T4" fmla="*/ 159 w 17"/>
                <a:gd name="T5" fmla="*/ 371 h 20"/>
                <a:gd name="T6" fmla="*/ 276 w 17"/>
                <a:gd name="T7" fmla="*/ 294 h 20"/>
                <a:gd name="T8" fmla="*/ 225 w 17"/>
                <a:gd name="T9" fmla="*/ 315 h 20"/>
                <a:gd name="T10" fmla="*/ 63 w 17"/>
                <a:gd name="T11" fmla="*/ 111 h 20"/>
                <a:gd name="T12" fmla="*/ 83 w 17"/>
                <a:gd name="T13" fmla="*/ 0 h 20"/>
                <a:gd name="T14" fmla="*/ 83 w 1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0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5"/>
                    <a:pt x="4" y="20"/>
                    <a:pt x="10" y="20"/>
                  </a:cubicBezTo>
                  <a:cubicBezTo>
                    <a:pt x="13" y="20"/>
                    <a:pt x="15" y="18"/>
                    <a:pt x="17" y="16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8" y="17"/>
                    <a:pt x="4" y="12"/>
                    <a:pt x="4" y="6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80" name="Oval 860">
              <a:extLst>
                <a:ext uri="{FF2B5EF4-FFF2-40B4-BE49-F238E27FC236}">
                  <a16:creationId xmlns:a16="http://schemas.microsoft.com/office/drawing/2014/main" id="{51FA72A1-E62B-4EB9-8F8E-2C51E8D58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1952"/>
              <a:ext cx="40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981" name="Freeform 861">
              <a:extLst>
                <a:ext uri="{FF2B5EF4-FFF2-40B4-BE49-F238E27FC236}">
                  <a16:creationId xmlns:a16="http://schemas.microsoft.com/office/drawing/2014/main" id="{EEC2E356-9FCE-49B1-B019-0B6A4117D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955"/>
              <a:ext cx="37" cy="42"/>
            </a:xfrm>
            <a:custGeom>
              <a:avLst/>
              <a:gdLst>
                <a:gd name="T0" fmla="*/ 183 w 15"/>
                <a:gd name="T1" fmla="*/ 234 h 16"/>
                <a:gd name="T2" fmla="*/ 42 w 15"/>
                <a:gd name="T3" fmla="*/ 89 h 16"/>
                <a:gd name="T4" fmla="*/ 74 w 15"/>
                <a:gd name="T5" fmla="*/ 0 h 16"/>
                <a:gd name="T6" fmla="*/ 0 w 15"/>
                <a:gd name="T7" fmla="*/ 123 h 16"/>
                <a:gd name="T8" fmla="*/ 121 w 15"/>
                <a:gd name="T9" fmla="*/ 289 h 16"/>
                <a:gd name="T10" fmla="*/ 224 w 15"/>
                <a:gd name="T11" fmla="*/ 221 h 16"/>
                <a:gd name="T12" fmla="*/ 183 w 15"/>
                <a:gd name="T13" fmla="*/ 2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6">
                  <a:moveTo>
                    <a:pt x="12" y="13"/>
                  </a:moveTo>
                  <a:cubicBezTo>
                    <a:pt x="7" y="13"/>
                    <a:pt x="3" y="9"/>
                    <a:pt x="3" y="5"/>
                  </a:cubicBezTo>
                  <a:cubicBezTo>
                    <a:pt x="3" y="3"/>
                    <a:pt x="4" y="1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1" y="16"/>
                    <a:pt x="13" y="14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862">
            <a:extLst>
              <a:ext uri="{FF2B5EF4-FFF2-40B4-BE49-F238E27FC236}">
                <a16:creationId xmlns:a16="http://schemas.microsoft.com/office/drawing/2014/main" id="{107F7A9B-34EC-4EF3-BF98-0657B53F83F7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5592763"/>
            <a:ext cx="762000" cy="350837"/>
            <a:chOff x="3787" y="1365"/>
            <a:chExt cx="1729" cy="1030"/>
          </a:xfrm>
        </p:grpSpPr>
        <p:sp>
          <p:nvSpPr>
            <p:cNvPr id="59904" name="Freeform 863">
              <a:extLst>
                <a:ext uri="{FF2B5EF4-FFF2-40B4-BE49-F238E27FC236}">
                  <a16:creationId xmlns:a16="http://schemas.microsoft.com/office/drawing/2014/main" id="{54541700-42B3-4A1B-A53C-1E433A0C7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65"/>
              <a:ext cx="1729" cy="1030"/>
            </a:xfrm>
            <a:custGeom>
              <a:avLst/>
              <a:gdLst>
                <a:gd name="T0" fmla="*/ 2624 w 753"/>
                <a:gd name="T1" fmla="*/ 414 h 420"/>
                <a:gd name="T2" fmla="*/ 5373 w 753"/>
                <a:gd name="T3" fmla="*/ 191 h 420"/>
                <a:gd name="T4" fmla="*/ 8847 w 753"/>
                <a:gd name="T5" fmla="*/ 3301 h 420"/>
                <a:gd name="T6" fmla="*/ 5483 w 753"/>
                <a:gd name="T7" fmla="*/ 5991 h 420"/>
                <a:gd name="T8" fmla="*/ 1139 w 753"/>
                <a:gd name="T9" fmla="*/ 4662 h 420"/>
                <a:gd name="T10" fmla="*/ 2624 w 753"/>
                <a:gd name="T11" fmla="*/ 414 h 4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3" h="420">
                  <a:moveTo>
                    <a:pt x="217" y="28"/>
                  </a:moveTo>
                  <a:cubicBezTo>
                    <a:pt x="282" y="17"/>
                    <a:pt x="349" y="20"/>
                    <a:pt x="444" y="13"/>
                  </a:cubicBezTo>
                  <a:cubicBezTo>
                    <a:pt x="627" y="0"/>
                    <a:pt x="753" y="106"/>
                    <a:pt x="731" y="224"/>
                  </a:cubicBezTo>
                  <a:cubicBezTo>
                    <a:pt x="711" y="335"/>
                    <a:pt x="618" y="392"/>
                    <a:pt x="453" y="406"/>
                  </a:cubicBezTo>
                  <a:cubicBezTo>
                    <a:pt x="289" y="420"/>
                    <a:pt x="187" y="397"/>
                    <a:pt x="94" y="316"/>
                  </a:cubicBezTo>
                  <a:cubicBezTo>
                    <a:pt x="0" y="236"/>
                    <a:pt x="47" y="54"/>
                    <a:pt x="217" y="28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5" name="Freeform 864">
              <a:extLst>
                <a:ext uri="{FF2B5EF4-FFF2-40B4-BE49-F238E27FC236}">
                  <a16:creationId xmlns:a16="http://schemas.microsoft.com/office/drawing/2014/main" id="{EAFD230C-8A4F-4095-8DDF-53F4D985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417"/>
              <a:ext cx="648" cy="720"/>
            </a:xfrm>
            <a:custGeom>
              <a:avLst/>
              <a:gdLst>
                <a:gd name="T0" fmla="*/ 2208 w 282"/>
                <a:gd name="T1" fmla="*/ 132 h 294"/>
                <a:gd name="T2" fmla="*/ 871 w 282"/>
                <a:gd name="T3" fmla="*/ 852 h 294"/>
                <a:gd name="T4" fmla="*/ 195 w 282"/>
                <a:gd name="T5" fmla="*/ 2099 h 294"/>
                <a:gd name="T6" fmla="*/ 719 w 282"/>
                <a:gd name="T7" fmla="*/ 4318 h 294"/>
                <a:gd name="T8" fmla="*/ 719 w 282"/>
                <a:gd name="T9" fmla="*/ 4318 h 294"/>
                <a:gd name="T10" fmla="*/ 269 w 282"/>
                <a:gd name="T11" fmla="*/ 2116 h 294"/>
                <a:gd name="T12" fmla="*/ 924 w 282"/>
                <a:gd name="T13" fmla="*/ 882 h 294"/>
                <a:gd name="T14" fmla="*/ 2234 w 282"/>
                <a:gd name="T15" fmla="*/ 162 h 294"/>
                <a:gd name="T16" fmla="*/ 3422 w 282"/>
                <a:gd name="T17" fmla="*/ 0 h 294"/>
                <a:gd name="T18" fmla="*/ 3422 w 282"/>
                <a:gd name="T19" fmla="*/ 0 h 294"/>
                <a:gd name="T20" fmla="*/ 2208 w 282"/>
                <a:gd name="T21" fmla="*/ 132 h 2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294">
                  <a:moveTo>
                    <a:pt x="182" y="9"/>
                  </a:moveTo>
                  <a:cubicBezTo>
                    <a:pt x="139" y="16"/>
                    <a:pt x="101" y="33"/>
                    <a:pt x="72" y="58"/>
                  </a:cubicBezTo>
                  <a:cubicBezTo>
                    <a:pt x="45" y="81"/>
                    <a:pt x="26" y="111"/>
                    <a:pt x="16" y="143"/>
                  </a:cubicBezTo>
                  <a:cubicBezTo>
                    <a:pt x="0" y="201"/>
                    <a:pt x="17" y="258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18" y="259"/>
                    <a:pt x="5" y="200"/>
                    <a:pt x="22" y="144"/>
                  </a:cubicBezTo>
                  <a:cubicBezTo>
                    <a:pt x="31" y="112"/>
                    <a:pt x="49" y="83"/>
                    <a:pt x="76" y="60"/>
                  </a:cubicBezTo>
                  <a:cubicBezTo>
                    <a:pt x="105" y="36"/>
                    <a:pt x="142" y="17"/>
                    <a:pt x="184" y="11"/>
                  </a:cubicBezTo>
                  <a:cubicBezTo>
                    <a:pt x="215" y="5"/>
                    <a:pt x="245" y="1"/>
                    <a:pt x="282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44" y="2"/>
                    <a:pt x="213" y="4"/>
                    <a:pt x="18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6" name="Freeform 865">
              <a:extLst>
                <a:ext uri="{FF2B5EF4-FFF2-40B4-BE49-F238E27FC236}">
                  <a16:creationId xmlns:a16="http://schemas.microsoft.com/office/drawing/2014/main" id="{2E9AC27C-6DB2-4D61-B3FF-042C3144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426"/>
              <a:ext cx="1533" cy="915"/>
            </a:xfrm>
            <a:custGeom>
              <a:avLst/>
              <a:gdLst>
                <a:gd name="T0" fmla="*/ 1623 w 668"/>
                <a:gd name="T1" fmla="*/ 3483 h 373"/>
                <a:gd name="T2" fmla="*/ 1159 w 668"/>
                <a:gd name="T3" fmla="*/ 4398 h 373"/>
                <a:gd name="T4" fmla="*/ 952 w 668"/>
                <a:gd name="T5" fmla="*/ 4460 h 373"/>
                <a:gd name="T6" fmla="*/ 627 w 668"/>
                <a:gd name="T7" fmla="*/ 4146 h 373"/>
                <a:gd name="T8" fmla="*/ 179 w 668"/>
                <a:gd name="T9" fmla="*/ 2095 h 373"/>
                <a:gd name="T10" fmla="*/ 796 w 668"/>
                <a:gd name="T11" fmla="*/ 932 h 373"/>
                <a:gd name="T12" fmla="*/ 2033 w 668"/>
                <a:gd name="T13" fmla="*/ 265 h 373"/>
                <a:gd name="T14" fmla="*/ 2033 w 668"/>
                <a:gd name="T15" fmla="*/ 265 h 373"/>
                <a:gd name="T16" fmla="*/ 3396 w 668"/>
                <a:gd name="T17" fmla="*/ 120 h 373"/>
                <a:gd name="T18" fmla="*/ 3686 w 668"/>
                <a:gd name="T19" fmla="*/ 427 h 373"/>
                <a:gd name="T20" fmla="*/ 3592 w 668"/>
                <a:gd name="T21" fmla="*/ 2468 h 373"/>
                <a:gd name="T22" fmla="*/ 3640 w 668"/>
                <a:gd name="T23" fmla="*/ 2551 h 373"/>
                <a:gd name="T24" fmla="*/ 3713 w 668"/>
                <a:gd name="T25" fmla="*/ 2497 h 373"/>
                <a:gd name="T26" fmla="*/ 3844 w 668"/>
                <a:gd name="T27" fmla="*/ 397 h 373"/>
                <a:gd name="T28" fmla="*/ 4051 w 668"/>
                <a:gd name="T29" fmla="*/ 91 h 373"/>
                <a:gd name="T30" fmla="*/ 4714 w 668"/>
                <a:gd name="T31" fmla="*/ 42 h 373"/>
                <a:gd name="T32" fmla="*/ 6405 w 668"/>
                <a:gd name="T33" fmla="*/ 294 h 373"/>
                <a:gd name="T34" fmla="*/ 6561 w 668"/>
                <a:gd name="T35" fmla="*/ 650 h 373"/>
                <a:gd name="T36" fmla="*/ 6552 w 668"/>
                <a:gd name="T37" fmla="*/ 1830 h 373"/>
                <a:gd name="T38" fmla="*/ 6609 w 668"/>
                <a:gd name="T39" fmla="*/ 1889 h 373"/>
                <a:gd name="T40" fmla="*/ 6658 w 668"/>
                <a:gd name="T41" fmla="*/ 1818 h 373"/>
                <a:gd name="T42" fmla="*/ 6694 w 668"/>
                <a:gd name="T43" fmla="*/ 721 h 373"/>
                <a:gd name="T44" fmla="*/ 6869 w 668"/>
                <a:gd name="T45" fmla="*/ 547 h 373"/>
                <a:gd name="T46" fmla="*/ 7553 w 668"/>
                <a:gd name="T47" fmla="*/ 1180 h 373"/>
                <a:gd name="T48" fmla="*/ 7989 w 668"/>
                <a:gd name="T49" fmla="*/ 2907 h 373"/>
                <a:gd name="T50" fmla="*/ 7036 w 668"/>
                <a:gd name="T51" fmla="*/ 4634 h 373"/>
                <a:gd name="T52" fmla="*/ 5788 w 668"/>
                <a:gd name="T53" fmla="*/ 5223 h 373"/>
                <a:gd name="T54" fmla="*/ 5597 w 668"/>
                <a:gd name="T55" fmla="*/ 5048 h 373"/>
                <a:gd name="T56" fmla="*/ 5425 w 668"/>
                <a:gd name="T57" fmla="*/ 4001 h 373"/>
                <a:gd name="T58" fmla="*/ 5368 w 668"/>
                <a:gd name="T59" fmla="*/ 3913 h 373"/>
                <a:gd name="T60" fmla="*/ 5320 w 668"/>
                <a:gd name="T61" fmla="*/ 4001 h 373"/>
                <a:gd name="T62" fmla="*/ 5441 w 668"/>
                <a:gd name="T63" fmla="*/ 5019 h 373"/>
                <a:gd name="T64" fmla="*/ 5292 w 668"/>
                <a:gd name="T65" fmla="*/ 5331 h 373"/>
                <a:gd name="T66" fmla="*/ 4799 w 668"/>
                <a:gd name="T67" fmla="*/ 5404 h 373"/>
                <a:gd name="T68" fmla="*/ 2391 w 668"/>
                <a:gd name="T69" fmla="*/ 5272 h 373"/>
                <a:gd name="T70" fmla="*/ 1317 w 668"/>
                <a:gd name="T71" fmla="*/ 4754 h 373"/>
                <a:gd name="T72" fmla="*/ 1269 w 668"/>
                <a:gd name="T73" fmla="*/ 4519 h 373"/>
                <a:gd name="T74" fmla="*/ 1802 w 668"/>
                <a:gd name="T75" fmla="*/ 3263 h 373"/>
                <a:gd name="T76" fmla="*/ 1765 w 668"/>
                <a:gd name="T77" fmla="*/ 3172 h 373"/>
                <a:gd name="T78" fmla="*/ 1707 w 668"/>
                <a:gd name="T79" fmla="*/ 3231 h 373"/>
                <a:gd name="T80" fmla="*/ 1623 w 668"/>
                <a:gd name="T81" fmla="*/ 3483 h 3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68" h="373">
                  <a:moveTo>
                    <a:pt x="134" y="236"/>
                  </a:moveTo>
                  <a:cubicBezTo>
                    <a:pt x="124" y="255"/>
                    <a:pt x="108" y="279"/>
                    <a:pt x="96" y="298"/>
                  </a:cubicBezTo>
                  <a:cubicBezTo>
                    <a:pt x="90" y="305"/>
                    <a:pt x="85" y="307"/>
                    <a:pt x="79" y="302"/>
                  </a:cubicBezTo>
                  <a:cubicBezTo>
                    <a:pt x="70" y="295"/>
                    <a:pt x="61" y="288"/>
                    <a:pt x="52" y="281"/>
                  </a:cubicBezTo>
                  <a:cubicBezTo>
                    <a:pt x="14" y="248"/>
                    <a:pt x="0" y="195"/>
                    <a:pt x="15" y="142"/>
                  </a:cubicBezTo>
                  <a:cubicBezTo>
                    <a:pt x="24" y="112"/>
                    <a:pt x="42" y="85"/>
                    <a:pt x="66" y="63"/>
                  </a:cubicBezTo>
                  <a:cubicBezTo>
                    <a:pt x="93" y="39"/>
                    <a:pt x="128" y="24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203" y="12"/>
                    <a:pt x="240" y="10"/>
                    <a:pt x="281" y="8"/>
                  </a:cubicBezTo>
                  <a:cubicBezTo>
                    <a:pt x="300" y="8"/>
                    <a:pt x="305" y="19"/>
                    <a:pt x="305" y="29"/>
                  </a:cubicBezTo>
                  <a:cubicBezTo>
                    <a:pt x="307" y="68"/>
                    <a:pt x="303" y="139"/>
                    <a:pt x="297" y="167"/>
                  </a:cubicBezTo>
                  <a:cubicBezTo>
                    <a:pt x="297" y="170"/>
                    <a:pt x="298" y="173"/>
                    <a:pt x="301" y="173"/>
                  </a:cubicBezTo>
                  <a:cubicBezTo>
                    <a:pt x="304" y="174"/>
                    <a:pt x="307" y="172"/>
                    <a:pt x="307" y="169"/>
                  </a:cubicBezTo>
                  <a:cubicBezTo>
                    <a:pt x="312" y="143"/>
                    <a:pt x="320" y="69"/>
                    <a:pt x="318" y="27"/>
                  </a:cubicBezTo>
                  <a:cubicBezTo>
                    <a:pt x="317" y="10"/>
                    <a:pt x="328" y="7"/>
                    <a:pt x="335" y="6"/>
                  </a:cubicBezTo>
                  <a:cubicBezTo>
                    <a:pt x="352" y="6"/>
                    <a:pt x="371" y="5"/>
                    <a:pt x="390" y="3"/>
                  </a:cubicBezTo>
                  <a:cubicBezTo>
                    <a:pt x="441" y="0"/>
                    <a:pt x="489" y="6"/>
                    <a:pt x="530" y="20"/>
                  </a:cubicBezTo>
                  <a:cubicBezTo>
                    <a:pt x="544" y="25"/>
                    <a:pt x="543" y="36"/>
                    <a:pt x="543" y="44"/>
                  </a:cubicBezTo>
                  <a:cubicBezTo>
                    <a:pt x="541" y="71"/>
                    <a:pt x="540" y="111"/>
                    <a:pt x="542" y="124"/>
                  </a:cubicBezTo>
                  <a:cubicBezTo>
                    <a:pt x="542" y="127"/>
                    <a:pt x="545" y="129"/>
                    <a:pt x="547" y="128"/>
                  </a:cubicBezTo>
                  <a:cubicBezTo>
                    <a:pt x="550" y="128"/>
                    <a:pt x="551" y="126"/>
                    <a:pt x="551" y="123"/>
                  </a:cubicBezTo>
                  <a:cubicBezTo>
                    <a:pt x="550" y="111"/>
                    <a:pt x="552" y="75"/>
                    <a:pt x="554" y="49"/>
                  </a:cubicBezTo>
                  <a:cubicBezTo>
                    <a:pt x="554" y="41"/>
                    <a:pt x="558" y="32"/>
                    <a:pt x="568" y="37"/>
                  </a:cubicBezTo>
                  <a:cubicBezTo>
                    <a:pt x="591" y="48"/>
                    <a:pt x="610" y="63"/>
                    <a:pt x="625" y="80"/>
                  </a:cubicBezTo>
                  <a:cubicBezTo>
                    <a:pt x="655" y="114"/>
                    <a:pt x="668" y="156"/>
                    <a:pt x="661" y="197"/>
                  </a:cubicBezTo>
                  <a:cubicBezTo>
                    <a:pt x="651" y="248"/>
                    <a:pt x="626" y="286"/>
                    <a:pt x="582" y="314"/>
                  </a:cubicBezTo>
                  <a:cubicBezTo>
                    <a:pt x="555" y="331"/>
                    <a:pt x="521" y="345"/>
                    <a:pt x="479" y="354"/>
                  </a:cubicBezTo>
                  <a:cubicBezTo>
                    <a:pt x="470" y="356"/>
                    <a:pt x="464" y="348"/>
                    <a:pt x="463" y="342"/>
                  </a:cubicBezTo>
                  <a:cubicBezTo>
                    <a:pt x="457" y="318"/>
                    <a:pt x="450" y="279"/>
                    <a:pt x="449" y="271"/>
                  </a:cubicBezTo>
                  <a:cubicBezTo>
                    <a:pt x="449" y="268"/>
                    <a:pt x="447" y="265"/>
                    <a:pt x="444" y="265"/>
                  </a:cubicBezTo>
                  <a:cubicBezTo>
                    <a:pt x="441" y="265"/>
                    <a:pt x="440" y="268"/>
                    <a:pt x="440" y="271"/>
                  </a:cubicBezTo>
                  <a:cubicBezTo>
                    <a:pt x="440" y="277"/>
                    <a:pt x="445" y="313"/>
                    <a:pt x="450" y="340"/>
                  </a:cubicBezTo>
                  <a:cubicBezTo>
                    <a:pt x="452" y="348"/>
                    <a:pt x="454" y="357"/>
                    <a:pt x="438" y="361"/>
                  </a:cubicBezTo>
                  <a:cubicBezTo>
                    <a:pt x="425" y="363"/>
                    <a:pt x="411" y="365"/>
                    <a:pt x="397" y="366"/>
                  </a:cubicBezTo>
                  <a:cubicBezTo>
                    <a:pt x="315" y="373"/>
                    <a:pt x="252" y="370"/>
                    <a:pt x="198" y="357"/>
                  </a:cubicBezTo>
                  <a:cubicBezTo>
                    <a:pt x="166" y="349"/>
                    <a:pt x="137" y="338"/>
                    <a:pt x="109" y="322"/>
                  </a:cubicBezTo>
                  <a:cubicBezTo>
                    <a:pt x="106" y="320"/>
                    <a:pt x="100" y="314"/>
                    <a:pt x="105" y="306"/>
                  </a:cubicBezTo>
                  <a:cubicBezTo>
                    <a:pt x="111" y="298"/>
                    <a:pt x="144" y="241"/>
                    <a:pt x="149" y="221"/>
                  </a:cubicBezTo>
                  <a:cubicBezTo>
                    <a:pt x="150" y="218"/>
                    <a:pt x="149" y="216"/>
                    <a:pt x="146" y="215"/>
                  </a:cubicBezTo>
                  <a:cubicBezTo>
                    <a:pt x="144" y="215"/>
                    <a:pt x="142" y="215"/>
                    <a:pt x="141" y="219"/>
                  </a:cubicBezTo>
                  <a:cubicBezTo>
                    <a:pt x="139" y="223"/>
                    <a:pt x="138" y="228"/>
                    <a:pt x="134" y="236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7" name="Freeform 866">
              <a:extLst>
                <a:ext uri="{FF2B5EF4-FFF2-40B4-BE49-F238E27FC236}">
                  <a16:creationId xmlns:a16="http://schemas.microsoft.com/office/drawing/2014/main" id="{F17FDB6C-3500-485D-88B5-23656478D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1426"/>
              <a:ext cx="1593" cy="780"/>
            </a:xfrm>
            <a:custGeom>
              <a:avLst/>
              <a:gdLst>
                <a:gd name="T0" fmla="*/ 7561 w 694"/>
                <a:gd name="T1" fmla="*/ 1180 h 318"/>
                <a:gd name="T2" fmla="*/ 6870 w 694"/>
                <a:gd name="T3" fmla="*/ 547 h 318"/>
                <a:gd name="T4" fmla="*/ 6703 w 694"/>
                <a:gd name="T5" fmla="*/ 721 h 318"/>
                <a:gd name="T6" fmla="*/ 6666 w 694"/>
                <a:gd name="T7" fmla="*/ 1697 h 318"/>
                <a:gd name="T8" fmla="*/ 7040 w 694"/>
                <a:gd name="T9" fmla="*/ 1271 h 318"/>
                <a:gd name="T10" fmla="*/ 7086 w 694"/>
                <a:gd name="T11" fmla="*/ 4560 h 318"/>
                <a:gd name="T12" fmla="*/ 6967 w 694"/>
                <a:gd name="T13" fmla="*/ 4692 h 318"/>
                <a:gd name="T14" fmla="*/ 7040 w 694"/>
                <a:gd name="T15" fmla="*/ 4633 h 318"/>
                <a:gd name="T16" fmla="*/ 7993 w 694"/>
                <a:gd name="T17" fmla="*/ 2907 h 318"/>
                <a:gd name="T18" fmla="*/ 7561 w 694"/>
                <a:gd name="T19" fmla="*/ 1180 h 318"/>
                <a:gd name="T20" fmla="*/ 3689 w 694"/>
                <a:gd name="T21" fmla="*/ 427 h 318"/>
                <a:gd name="T22" fmla="*/ 3399 w 694"/>
                <a:gd name="T23" fmla="*/ 120 h 318"/>
                <a:gd name="T24" fmla="*/ 2034 w 694"/>
                <a:gd name="T25" fmla="*/ 265 h 318"/>
                <a:gd name="T26" fmla="*/ 2034 w 694"/>
                <a:gd name="T27" fmla="*/ 265 h 318"/>
                <a:gd name="T28" fmla="*/ 797 w 694"/>
                <a:gd name="T29" fmla="*/ 932 h 318"/>
                <a:gd name="T30" fmla="*/ 179 w 694"/>
                <a:gd name="T31" fmla="*/ 2095 h 318"/>
                <a:gd name="T32" fmla="*/ 627 w 694"/>
                <a:gd name="T33" fmla="*/ 4145 h 318"/>
                <a:gd name="T34" fmla="*/ 953 w 694"/>
                <a:gd name="T35" fmla="*/ 4459 h 318"/>
                <a:gd name="T36" fmla="*/ 1159 w 694"/>
                <a:gd name="T37" fmla="*/ 4398 h 318"/>
                <a:gd name="T38" fmla="*/ 1623 w 694"/>
                <a:gd name="T39" fmla="*/ 3483 h 318"/>
                <a:gd name="T40" fmla="*/ 1708 w 694"/>
                <a:gd name="T41" fmla="*/ 3230 h 318"/>
                <a:gd name="T42" fmla="*/ 1765 w 694"/>
                <a:gd name="T43" fmla="*/ 3172 h 318"/>
                <a:gd name="T44" fmla="*/ 1839 w 694"/>
                <a:gd name="T45" fmla="*/ 2762 h 318"/>
                <a:gd name="T46" fmla="*/ 797 w 694"/>
                <a:gd name="T47" fmla="*/ 2642 h 318"/>
                <a:gd name="T48" fmla="*/ 2429 w 694"/>
                <a:gd name="T49" fmla="*/ 1239 h 318"/>
                <a:gd name="T50" fmla="*/ 3640 w 694"/>
                <a:gd name="T51" fmla="*/ 2063 h 318"/>
                <a:gd name="T52" fmla="*/ 3689 w 694"/>
                <a:gd name="T53" fmla="*/ 427 h 318"/>
                <a:gd name="T54" fmla="*/ 6553 w 694"/>
                <a:gd name="T55" fmla="*/ 1830 h 318"/>
                <a:gd name="T56" fmla="*/ 6565 w 694"/>
                <a:gd name="T57" fmla="*/ 650 h 318"/>
                <a:gd name="T58" fmla="*/ 6411 w 694"/>
                <a:gd name="T59" fmla="*/ 294 h 318"/>
                <a:gd name="T60" fmla="*/ 4715 w 694"/>
                <a:gd name="T61" fmla="*/ 42 h 318"/>
                <a:gd name="T62" fmla="*/ 4051 w 694"/>
                <a:gd name="T63" fmla="*/ 91 h 318"/>
                <a:gd name="T64" fmla="*/ 3847 w 694"/>
                <a:gd name="T65" fmla="*/ 397 h 318"/>
                <a:gd name="T66" fmla="*/ 3714 w 694"/>
                <a:gd name="T67" fmla="*/ 2497 h 318"/>
                <a:gd name="T68" fmla="*/ 3677 w 694"/>
                <a:gd name="T69" fmla="*/ 2551 h 318"/>
                <a:gd name="T70" fmla="*/ 4026 w 694"/>
                <a:gd name="T71" fmla="*/ 2978 h 318"/>
                <a:gd name="T72" fmla="*/ 4609 w 694"/>
                <a:gd name="T73" fmla="*/ 957 h 318"/>
                <a:gd name="T74" fmla="*/ 6060 w 694"/>
                <a:gd name="T75" fmla="*/ 824 h 318"/>
                <a:gd name="T76" fmla="*/ 6255 w 694"/>
                <a:gd name="T77" fmla="*/ 2112 h 318"/>
                <a:gd name="T78" fmla="*/ 6602 w 694"/>
                <a:gd name="T79" fmla="*/ 1889 h 318"/>
                <a:gd name="T80" fmla="*/ 6553 w 694"/>
                <a:gd name="T81" fmla="*/ 1830 h 318"/>
                <a:gd name="T82" fmla="*/ 1839 w 694"/>
                <a:gd name="T83" fmla="*/ 2762 h 318"/>
                <a:gd name="T84" fmla="*/ 1859 w 694"/>
                <a:gd name="T85" fmla="*/ 2732 h 318"/>
                <a:gd name="T86" fmla="*/ 1839 w 694"/>
                <a:gd name="T87" fmla="*/ 2762 h 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94" h="318">
                  <a:moveTo>
                    <a:pt x="625" y="80"/>
                  </a:moveTo>
                  <a:cubicBezTo>
                    <a:pt x="610" y="63"/>
                    <a:pt x="591" y="48"/>
                    <a:pt x="568" y="37"/>
                  </a:cubicBezTo>
                  <a:cubicBezTo>
                    <a:pt x="558" y="32"/>
                    <a:pt x="554" y="41"/>
                    <a:pt x="554" y="49"/>
                  </a:cubicBezTo>
                  <a:cubicBezTo>
                    <a:pt x="552" y="71"/>
                    <a:pt x="550" y="99"/>
                    <a:pt x="551" y="115"/>
                  </a:cubicBezTo>
                  <a:cubicBezTo>
                    <a:pt x="555" y="103"/>
                    <a:pt x="565" y="85"/>
                    <a:pt x="582" y="86"/>
                  </a:cubicBezTo>
                  <a:cubicBezTo>
                    <a:pt x="609" y="87"/>
                    <a:pt x="694" y="213"/>
                    <a:pt x="586" y="309"/>
                  </a:cubicBezTo>
                  <a:cubicBezTo>
                    <a:pt x="582" y="312"/>
                    <a:pt x="579" y="315"/>
                    <a:pt x="576" y="318"/>
                  </a:cubicBezTo>
                  <a:cubicBezTo>
                    <a:pt x="578" y="317"/>
                    <a:pt x="580" y="315"/>
                    <a:pt x="582" y="314"/>
                  </a:cubicBezTo>
                  <a:cubicBezTo>
                    <a:pt x="626" y="286"/>
                    <a:pt x="651" y="248"/>
                    <a:pt x="661" y="197"/>
                  </a:cubicBezTo>
                  <a:cubicBezTo>
                    <a:pt x="668" y="156"/>
                    <a:pt x="655" y="114"/>
                    <a:pt x="625" y="80"/>
                  </a:cubicBezTo>
                  <a:close/>
                  <a:moveTo>
                    <a:pt x="305" y="29"/>
                  </a:moveTo>
                  <a:cubicBezTo>
                    <a:pt x="305" y="19"/>
                    <a:pt x="300" y="8"/>
                    <a:pt x="281" y="8"/>
                  </a:cubicBezTo>
                  <a:cubicBezTo>
                    <a:pt x="240" y="10"/>
                    <a:pt x="203" y="12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28" y="24"/>
                    <a:pt x="93" y="39"/>
                    <a:pt x="66" y="63"/>
                  </a:cubicBezTo>
                  <a:cubicBezTo>
                    <a:pt x="42" y="85"/>
                    <a:pt x="24" y="112"/>
                    <a:pt x="15" y="142"/>
                  </a:cubicBezTo>
                  <a:cubicBezTo>
                    <a:pt x="0" y="195"/>
                    <a:pt x="14" y="248"/>
                    <a:pt x="52" y="281"/>
                  </a:cubicBezTo>
                  <a:cubicBezTo>
                    <a:pt x="61" y="288"/>
                    <a:pt x="70" y="295"/>
                    <a:pt x="79" y="302"/>
                  </a:cubicBezTo>
                  <a:cubicBezTo>
                    <a:pt x="85" y="307"/>
                    <a:pt x="90" y="305"/>
                    <a:pt x="96" y="298"/>
                  </a:cubicBezTo>
                  <a:cubicBezTo>
                    <a:pt x="108" y="279"/>
                    <a:pt x="124" y="255"/>
                    <a:pt x="134" y="236"/>
                  </a:cubicBezTo>
                  <a:cubicBezTo>
                    <a:pt x="138" y="228"/>
                    <a:pt x="139" y="223"/>
                    <a:pt x="141" y="219"/>
                  </a:cubicBezTo>
                  <a:cubicBezTo>
                    <a:pt x="142" y="215"/>
                    <a:pt x="144" y="215"/>
                    <a:pt x="146" y="215"/>
                  </a:cubicBezTo>
                  <a:cubicBezTo>
                    <a:pt x="145" y="202"/>
                    <a:pt x="145" y="195"/>
                    <a:pt x="152" y="187"/>
                  </a:cubicBezTo>
                  <a:cubicBezTo>
                    <a:pt x="133" y="199"/>
                    <a:pt x="70" y="218"/>
                    <a:pt x="66" y="179"/>
                  </a:cubicBezTo>
                  <a:cubicBezTo>
                    <a:pt x="62" y="138"/>
                    <a:pt x="121" y="92"/>
                    <a:pt x="201" y="84"/>
                  </a:cubicBezTo>
                  <a:cubicBezTo>
                    <a:pt x="273" y="78"/>
                    <a:pt x="295" y="101"/>
                    <a:pt x="301" y="140"/>
                  </a:cubicBezTo>
                  <a:cubicBezTo>
                    <a:pt x="304" y="107"/>
                    <a:pt x="306" y="59"/>
                    <a:pt x="305" y="29"/>
                  </a:cubicBezTo>
                  <a:close/>
                  <a:moveTo>
                    <a:pt x="542" y="124"/>
                  </a:moveTo>
                  <a:cubicBezTo>
                    <a:pt x="540" y="111"/>
                    <a:pt x="541" y="71"/>
                    <a:pt x="543" y="44"/>
                  </a:cubicBezTo>
                  <a:cubicBezTo>
                    <a:pt x="543" y="36"/>
                    <a:pt x="544" y="25"/>
                    <a:pt x="530" y="20"/>
                  </a:cubicBezTo>
                  <a:cubicBezTo>
                    <a:pt x="489" y="6"/>
                    <a:pt x="441" y="0"/>
                    <a:pt x="390" y="3"/>
                  </a:cubicBezTo>
                  <a:cubicBezTo>
                    <a:pt x="371" y="5"/>
                    <a:pt x="352" y="6"/>
                    <a:pt x="335" y="6"/>
                  </a:cubicBezTo>
                  <a:cubicBezTo>
                    <a:pt x="328" y="7"/>
                    <a:pt x="317" y="10"/>
                    <a:pt x="318" y="27"/>
                  </a:cubicBezTo>
                  <a:cubicBezTo>
                    <a:pt x="320" y="69"/>
                    <a:pt x="312" y="143"/>
                    <a:pt x="307" y="169"/>
                  </a:cubicBezTo>
                  <a:cubicBezTo>
                    <a:pt x="307" y="171"/>
                    <a:pt x="306" y="172"/>
                    <a:pt x="304" y="173"/>
                  </a:cubicBezTo>
                  <a:cubicBezTo>
                    <a:pt x="312" y="172"/>
                    <a:pt x="331" y="174"/>
                    <a:pt x="333" y="202"/>
                  </a:cubicBezTo>
                  <a:cubicBezTo>
                    <a:pt x="333" y="151"/>
                    <a:pt x="345" y="95"/>
                    <a:pt x="381" y="65"/>
                  </a:cubicBezTo>
                  <a:cubicBezTo>
                    <a:pt x="420" y="35"/>
                    <a:pt x="467" y="42"/>
                    <a:pt x="501" y="56"/>
                  </a:cubicBezTo>
                  <a:cubicBezTo>
                    <a:pt x="536" y="70"/>
                    <a:pt x="533" y="111"/>
                    <a:pt x="517" y="143"/>
                  </a:cubicBezTo>
                  <a:cubicBezTo>
                    <a:pt x="526" y="130"/>
                    <a:pt x="542" y="128"/>
                    <a:pt x="546" y="128"/>
                  </a:cubicBezTo>
                  <a:cubicBezTo>
                    <a:pt x="544" y="128"/>
                    <a:pt x="542" y="126"/>
                    <a:pt x="542" y="124"/>
                  </a:cubicBezTo>
                  <a:close/>
                  <a:moveTo>
                    <a:pt x="152" y="187"/>
                  </a:moveTo>
                  <a:cubicBezTo>
                    <a:pt x="153" y="186"/>
                    <a:pt x="154" y="186"/>
                    <a:pt x="154" y="185"/>
                  </a:cubicBezTo>
                  <a:cubicBezTo>
                    <a:pt x="154" y="186"/>
                    <a:pt x="153" y="186"/>
                    <a:pt x="152" y="187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8" name="Freeform 867">
              <a:extLst>
                <a:ext uri="{FF2B5EF4-FFF2-40B4-BE49-F238E27FC236}">
                  <a16:creationId xmlns:a16="http://schemas.microsoft.com/office/drawing/2014/main" id="{D0463B62-52A8-4FAB-ADE2-4B21FD45A6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0" y="1968"/>
              <a:ext cx="1047" cy="373"/>
            </a:xfrm>
            <a:custGeom>
              <a:avLst/>
              <a:gdLst>
                <a:gd name="T0" fmla="*/ 4165 w 456"/>
                <a:gd name="T1" fmla="*/ 1271 h 152"/>
                <a:gd name="T2" fmla="*/ 4165 w 456"/>
                <a:gd name="T3" fmla="*/ 1283 h 152"/>
                <a:gd name="T4" fmla="*/ 3205 w 456"/>
                <a:gd name="T5" fmla="*/ 1980 h 152"/>
                <a:gd name="T6" fmla="*/ 521 w 456"/>
                <a:gd name="T7" fmla="*/ 253 h 152"/>
                <a:gd name="T8" fmla="*/ 57 w 456"/>
                <a:gd name="T9" fmla="*/ 1259 h 152"/>
                <a:gd name="T10" fmla="*/ 110 w 456"/>
                <a:gd name="T11" fmla="*/ 1494 h 152"/>
                <a:gd name="T12" fmla="*/ 1187 w 456"/>
                <a:gd name="T13" fmla="*/ 2012 h 152"/>
                <a:gd name="T14" fmla="*/ 3596 w 456"/>
                <a:gd name="T15" fmla="*/ 2145 h 152"/>
                <a:gd name="T16" fmla="*/ 4092 w 456"/>
                <a:gd name="T17" fmla="*/ 2071 h 152"/>
                <a:gd name="T18" fmla="*/ 4239 w 456"/>
                <a:gd name="T19" fmla="*/ 1759 h 152"/>
                <a:gd name="T20" fmla="*/ 4165 w 456"/>
                <a:gd name="T21" fmla="*/ 1271 h 152"/>
                <a:gd name="T22" fmla="*/ 4686 w 456"/>
                <a:gd name="T23" fmla="*/ 1445 h 152"/>
                <a:gd name="T24" fmla="*/ 4503 w 456"/>
                <a:gd name="T25" fmla="*/ 0 h 152"/>
                <a:gd name="T26" fmla="*/ 4165 w 456"/>
                <a:gd name="T27" fmla="*/ 650 h 152"/>
                <a:gd name="T28" fmla="*/ 4222 w 456"/>
                <a:gd name="T29" fmla="*/ 741 h 152"/>
                <a:gd name="T30" fmla="*/ 4392 w 456"/>
                <a:gd name="T31" fmla="*/ 1789 h 152"/>
                <a:gd name="T32" fmla="*/ 4588 w 456"/>
                <a:gd name="T33" fmla="*/ 1963 h 152"/>
                <a:gd name="T34" fmla="*/ 5520 w 456"/>
                <a:gd name="T35" fmla="*/ 1583 h 152"/>
                <a:gd name="T36" fmla="*/ 4686 w 456"/>
                <a:gd name="T37" fmla="*/ 1445 h 1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6" h="152">
                  <a:moveTo>
                    <a:pt x="344" y="86"/>
                  </a:moveTo>
                  <a:cubicBezTo>
                    <a:pt x="344" y="86"/>
                    <a:pt x="344" y="87"/>
                    <a:pt x="344" y="87"/>
                  </a:cubicBezTo>
                  <a:cubicBezTo>
                    <a:pt x="344" y="103"/>
                    <a:pt x="327" y="132"/>
                    <a:pt x="265" y="134"/>
                  </a:cubicBezTo>
                  <a:cubicBezTo>
                    <a:pt x="204" y="136"/>
                    <a:pt x="57" y="129"/>
                    <a:pt x="43" y="17"/>
                  </a:cubicBezTo>
                  <a:cubicBezTo>
                    <a:pt x="31" y="42"/>
                    <a:pt x="10" y="78"/>
                    <a:pt x="5" y="85"/>
                  </a:cubicBezTo>
                  <a:cubicBezTo>
                    <a:pt x="0" y="93"/>
                    <a:pt x="6" y="99"/>
                    <a:pt x="9" y="101"/>
                  </a:cubicBezTo>
                  <a:cubicBezTo>
                    <a:pt x="37" y="117"/>
                    <a:pt x="66" y="128"/>
                    <a:pt x="98" y="136"/>
                  </a:cubicBezTo>
                  <a:cubicBezTo>
                    <a:pt x="152" y="149"/>
                    <a:pt x="215" y="152"/>
                    <a:pt x="297" y="145"/>
                  </a:cubicBezTo>
                  <a:cubicBezTo>
                    <a:pt x="311" y="144"/>
                    <a:pt x="325" y="142"/>
                    <a:pt x="338" y="140"/>
                  </a:cubicBezTo>
                  <a:cubicBezTo>
                    <a:pt x="354" y="136"/>
                    <a:pt x="352" y="127"/>
                    <a:pt x="350" y="119"/>
                  </a:cubicBezTo>
                  <a:cubicBezTo>
                    <a:pt x="348" y="109"/>
                    <a:pt x="346" y="97"/>
                    <a:pt x="344" y="86"/>
                  </a:cubicBezTo>
                  <a:close/>
                  <a:moveTo>
                    <a:pt x="387" y="98"/>
                  </a:moveTo>
                  <a:cubicBezTo>
                    <a:pt x="372" y="75"/>
                    <a:pt x="384" y="33"/>
                    <a:pt x="372" y="0"/>
                  </a:cubicBezTo>
                  <a:cubicBezTo>
                    <a:pt x="375" y="14"/>
                    <a:pt x="362" y="38"/>
                    <a:pt x="344" y="44"/>
                  </a:cubicBezTo>
                  <a:cubicBezTo>
                    <a:pt x="347" y="44"/>
                    <a:pt x="349" y="47"/>
                    <a:pt x="349" y="50"/>
                  </a:cubicBezTo>
                  <a:cubicBezTo>
                    <a:pt x="350" y="58"/>
                    <a:pt x="357" y="97"/>
                    <a:pt x="363" y="121"/>
                  </a:cubicBezTo>
                  <a:cubicBezTo>
                    <a:pt x="364" y="127"/>
                    <a:pt x="370" y="135"/>
                    <a:pt x="379" y="133"/>
                  </a:cubicBezTo>
                  <a:cubicBezTo>
                    <a:pt x="408" y="126"/>
                    <a:pt x="434" y="118"/>
                    <a:pt x="456" y="107"/>
                  </a:cubicBezTo>
                  <a:cubicBezTo>
                    <a:pt x="436" y="112"/>
                    <a:pt x="400" y="118"/>
                    <a:pt x="387" y="98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9" name="Freeform 868">
              <a:extLst>
                <a:ext uri="{FF2B5EF4-FFF2-40B4-BE49-F238E27FC236}">
                  <a16:creationId xmlns:a16="http://schemas.microsoft.com/office/drawing/2014/main" id="{BE7B3508-0174-4D67-B1D5-FD6109F56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1426"/>
              <a:ext cx="1249" cy="753"/>
            </a:xfrm>
            <a:custGeom>
              <a:avLst/>
              <a:gdLst>
                <a:gd name="T0" fmla="*/ 6415 w 544"/>
                <a:gd name="T1" fmla="*/ 294 h 307"/>
                <a:gd name="T2" fmla="*/ 4718 w 544"/>
                <a:gd name="T3" fmla="*/ 42 h 307"/>
                <a:gd name="T4" fmla="*/ 4055 w 544"/>
                <a:gd name="T5" fmla="*/ 91 h 307"/>
                <a:gd name="T6" fmla="*/ 3848 w 544"/>
                <a:gd name="T7" fmla="*/ 397 h 307"/>
                <a:gd name="T8" fmla="*/ 3738 w 544"/>
                <a:gd name="T9" fmla="*/ 2377 h 307"/>
                <a:gd name="T10" fmla="*/ 4165 w 544"/>
                <a:gd name="T11" fmla="*/ 589 h 307"/>
                <a:gd name="T12" fmla="*/ 6077 w 544"/>
                <a:gd name="T13" fmla="*/ 356 h 307"/>
                <a:gd name="T14" fmla="*/ 6557 w 544"/>
                <a:gd name="T15" fmla="*/ 873 h 307"/>
                <a:gd name="T16" fmla="*/ 6573 w 544"/>
                <a:gd name="T17" fmla="*/ 650 h 307"/>
                <a:gd name="T18" fmla="*/ 6415 w 544"/>
                <a:gd name="T19" fmla="*/ 294 h 307"/>
                <a:gd name="T20" fmla="*/ 3400 w 544"/>
                <a:gd name="T21" fmla="*/ 120 h 307"/>
                <a:gd name="T22" fmla="*/ 2034 w 544"/>
                <a:gd name="T23" fmla="*/ 265 h 307"/>
                <a:gd name="T24" fmla="*/ 2034 w 544"/>
                <a:gd name="T25" fmla="*/ 265 h 307"/>
                <a:gd name="T26" fmla="*/ 801 w 544"/>
                <a:gd name="T27" fmla="*/ 932 h 307"/>
                <a:gd name="T28" fmla="*/ 179 w 544"/>
                <a:gd name="T29" fmla="*/ 2095 h 307"/>
                <a:gd name="T30" fmla="*/ 627 w 544"/>
                <a:gd name="T31" fmla="*/ 4145 h 307"/>
                <a:gd name="T32" fmla="*/ 955 w 544"/>
                <a:gd name="T33" fmla="*/ 4459 h 307"/>
                <a:gd name="T34" fmla="*/ 1159 w 544"/>
                <a:gd name="T35" fmla="*/ 4398 h 307"/>
                <a:gd name="T36" fmla="*/ 1570 w 544"/>
                <a:gd name="T37" fmla="*/ 3586 h 307"/>
                <a:gd name="T38" fmla="*/ 1233 w 544"/>
                <a:gd name="T39" fmla="*/ 3922 h 307"/>
                <a:gd name="T40" fmla="*/ 422 w 544"/>
                <a:gd name="T41" fmla="*/ 3056 h 307"/>
                <a:gd name="T42" fmla="*/ 1196 w 544"/>
                <a:gd name="T43" fmla="*/ 1168 h 307"/>
                <a:gd name="T44" fmla="*/ 3352 w 544"/>
                <a:gd name="T45" fmla="*/ 608 h 307"/>
                <a:gd name="T46" fmla="*/ 3680 w 544"/>
                <a:gd name="T47" fmla="*/ 1491 h 307"/>
                <a:gd name="T48" fmla="*/ 3690 w 544"/>
                <a:gd name="T49" fmla="*/ 427 h 307"/>
                <a:gd name="T50" fmla="*/ 3400 w 544"/>
                <a:gd name="T51" fmla="*/ 120 h 3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4" h="307">
                  <a:moveTo>
                    <a:pt x="530" y="20"/>
                  </a:moveTo>
                  <a:cubicBezTo>
                    <a:pt x="489" y="6"/>
                    <a:pt x="441" y="0"/>
                    <a:pt x="390" y="3"/>
                  </a:cubicBezTo>
                  <a:cubicBezTo>
                    <a:pt x="371" y="5"/>
                    <a:pt x="352" y="6"/>
                    <a:pt x="335" y="6"/>
                  </a:cubicBezTo>
                  <a:cubicBezTo>
                    <a:pt x="328" y="7"/>
                    <a:pt x="317" y="10"/>
                    <a:pt x="318" y="27"/>
                  </a:cubicBezTo>
                  <a:cubicBezTo>
                    <a:pt x="320" y="65"/>
                    <a:pt x="314" y="130"/>
                    <a:pt x="309" y="161"/>
                  </a:cubicBezTo>
                  <a:cubicBezTo>
                    <a:pt x="323" y="133"/>
                    <a:pt x="324" y="72"/>
                    <a:pt x="344" y="40"/>
                  </a:cubicBezTo>
                  <a:cubicBezTo>
                    <a:pt x="364" y="9"/>
                    <a:pt x="466" y="19"/>
                    <a:pt x="502" y="24"/>
                  </a:cubicBezTo>
                  <a:cubicBezTo>
                    <a:pt x="535" y="29"/>
                    <a:pt x="540" y="46"/>
                    <a:pt x="542" y="59"/>
                  </a:cubicBezTo>
                  <a:cubicBezTo>
                    <a:pt x="542" y="54"/>
                    <a:pt x="542" y="49"/>
                    <a:pt x="543" y="44"/>
                  </a:cubicBezTo>
                  <a:cubicBezTo>
                    <a:pt x="543" y="36"/>
                    <a:pt x="544" y="25"/>
                    <a:pt x="530" y="20"/>
                  </a:cubicBezTo>
                  <a:close/>
                  <a:moveTo>
                    <a:pt x="281" y="8"/>
                  </a:moveTo>
                  <a:cubicBezTo>
                    <a:pt x="240" y="10"/>
                    <a:pt x="203" y="12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28" y="24"/>
                    <a:pt x="93" y="39"/>
                    <a:pt x="66" y="63"/>
                  </a:cubicBezTo>
                  <a:cubicBezTo>
                    <a:pt x="42" y="85"/>
                    <a:pt x="24" y="112"/>
                    <a:pt x="15" y="142"/>
                  </a:cubicBezTo>
                  <a:cubicBezTo>
                    <a:pt x="0" y="195"/>
                    <a:pt x="14" y="248"/>
                    <a:pt x="52" y="281"/>
                  </a:cubicBezTo>
                  <a:cubicBezTo>
                    <a:pt x="61" y="288"/>
                    <a:pt x="70" y="295"/>
                    <a:pt x="79" y="302"/>
                  </a:cubicBezTo>
                  <a:cubicBezTo>
                    <a:pt x="85" y="307"/>
                    <a:pt x="90" y="305"/>
                    <a:pt x="96" y="298"/>
                  </a:cubicBezTo>
                  <a:cubicBezTo>
                    <a:pt x="106" y="281"/>
                    <a:pt x="120" y="261"/>
                    <a:pt x="130" y="243"/>
                  </a:cubicBezTo>
                  <a:cubicBezTo>
                    <a:pt x="124" y="248"/>
                    <a:pt x="112" y="257"/>
                    <a:pt x="102" y="266"/>
                  </a:cubicBezTo>
                  <a:cubicBezTo>
                    <a:pt x="87" y="279"/>
                    <a:pt x="39" y="236"/>
                    <a:pt x="35" y="207"/>
                  </a:cubicBezTo>
                  <a:cubicBezTo>
                    <a:pt x="31" y="178"/>
                    <a:pt x="35" y="123"/>
                    <a:pt x="99" y="79"/>
                  </a:cubicBezTo>
                  <a:cubicBezTo>
                    <a:pt x="163" y="36"/>
                    <a:pt x="250" y="35"/>
                    <a:pt x="277" y="41"/>
                  </a:cubicBezTo>
                  <a:cubicBezTo>
                    <a:pt x="301" y="46"/>
                    <a:pt x="304" y="74"/>
                    <a:pt x="304" y="101"/>
                  </a:cubicBezTo>
                  <a:cubicBezTo>
                    <a:pt x="305" y="75"/>
                    <a:pt x="306" y="49"/>
                    <a:pt x="305" y="29"/>
                  </a:cubicBezTo>
                  <a:cubicBezTo>
                    <a:pt x="305" y="19"/>
                    <a:pt x="300" y="8"/>
                    <a:pt x="281" y="8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0" name="Freeform 869">
              <a:extLst>
                <a:ext uri="{FF2B5EF4-FFF2-40B4-BE49-F238E27FC236}">
                  <a16:creationId xmlns:a16="http://schemas.microsoft.com/office/drawing/2014/main" id="{DF37E4F5-7139-4D8C-BE0F-51A16924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505"/>
              <a:ext cx="257" cy="340"/>
            </a:xfrm>
            <a:custGeom>
              <a:avLst/>
              <a:gdLst>
                <a:gd name="T0" fmla="*/ 1354 w 112"/>
                <a:gd name="T1" fmla="*/ 2035 h 139"/>
                <a:gd name="T2" fmla="*/ 895 w 112"/>
                <a:gd name="T3" fmla="*/ 700 h 139"/>
                <a:gd name="T4" fmla="*/ 204 w 112"/>
                <a:gd name="T5" fmla="*/ 71 h 139"/>
                <a:gd name="T6" fmla="*/ 37 w 112"/>
                <a:gd name="T7" fmla="*/ 252 h 139"/>
                <a:gd name="T8" fmla="*/ 0 w 112"/>
                <a:gd name="T9" fmla="*/ 729 h 139"/>
                <a:gd name="T10" fmla="*/ 447 w 112"/>
                <a:gd name="T11" fmla="*/ 484 h 139"/>
                <a:gd name="T12" fmla="*/ 1354 w 112"/>
                <a:gd name="T13" fmla="*/ 2035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39">
                  <a:moveTo>
                    <a:pt x="112" y="139"/>
                  </a:moveTo>
                  <a:cubicBezTo>
                    <a:pt x="111" y="107"/>
                    <a:pt x="98" y="75"/>
                    <a:pt x="74" y="48"/>
                  </a:cubicBezTo>
                  <a:cubicBezTo>
                    <a:pt x="59" y="31"/>
                    <a:pt x="40" y="16"/>
                    <a:pt x="17" y="5"/>
                  </a:cubicBezTo>
                  <a:cubicBezTo>
                    <a:pt x="7" y="0"/>
                    <a:pt x="3" y="9"/>
                    <a:pt x="3" y="17"/>
                  </a:cubicBezTo>
                  <a:cubicBezTo>
                    <a:pt x="2" y="27"/>
                    <a:pt x="1" y="39"/>
                    <a:pt x="0" y="50"/>
                  </a:cubicBezTo>
                  <a:cubicBezTo>
                    <a:pt x="6" y="27"/>
                    <a:pt x="21" y="25"/>
                    <a:pt x="37" y="33"/>
                  </a:cubicBezTo>
                  <a:cubicBezTo>
                    <a:pt x="52" y="40"/>
                    <a:pt x="102" y="73"/>
                    <a:pt x="112" y="139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1" name="Freeform 870">
              <a:extLst>
                <a:ext uri="{FF2B5EF4-FFF2-40B4-BE49-F238E27FC236}">
                  <a16:creationId xmlns:a16="http://schemas.microsoft.com/office/drawing/2014/main" id="{5C1D6622-5691-4C8E-A3D8-153C3785D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127"/>
              <a:ext cx="163" cy="172"/>
            </a:xfrm>
            <a:custGeom>
              <a:avLst/>
              <a:gdLst>
                <a:gd name="T0" fmla="*/ 475 w 71"/>
                <a:gd name="T1" fmla="*/ 862 h 70"/>
                <a:gd name="T2" fmla="*/ 0 w 71"/>
                <a:gd name="T3" fmla="*/ 0 h 70"/>
                <a:gd name="T4" fmla="*/ 11 w 71"/>
                <a:gd name="T5" fmla="*/ 91 h 70"/>
                <a:gd name="T6" fmla="*/ 131 w 71"/>
                <a:gd name="T7" fmla="*/ 833 h 70"/>
                <a:gd name="T8" fmla="*/ 326 w 71"/>
                <a:gd name="T9" fmla="*/ 1007 h 70"/>
                <a:gd name="T10" fmla="*/ 859 w 71"/>
                <a:gd name="T11" fmla="*/ 833 h 70"/>
                <a:gd name="T12" fmla="*/ 475 w 71"/>
                <a:gd name="T13" fmla="*/ 86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70">
                  <a:moveTo>
                    <a:pt x="39" y="58"/>
                  </a:moveTo>
                  <a:cubicBezTo>
                    <a:pt x="13" y="59"/>
                    <a:pt x="5" y="17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21"/>
                    <a:pt x="7" y="41"/>
                    <a:pt x="11" y="56"/>
                  </a:cubicBezTo>
                  <a:cubicBezTo>
                    <a:pt x="12" y="62"/>
                    <a:pt x="18" y="70"/>
                    <a:pt x="27" y="68"/>
                  </a:cubicBezTo>
                  <a:cubicBezTo>
                    <a:pt x="43" y="64"/>
                    <a:pt x="57" y="60"/>
                    <a:pt x="71" y="56"/>
                  </a:cubicBezTo>
                  <a:cubicBezTo>
                    <a:pt x="68" y="56"/>
                    <a:pt x="59" y="57"/>
                    <a:pt x="39" y="58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2" name="Freeform 871">
              <a:extLst>
                <a:ext uri="{FF2B5EF4-FFF2-40B4-BE49-F238E27FC236}">
                  <a16:creationId xmlns:a16="http://schemas.microsoft.com/office/drawing/2014/main" id="{C5333558-37F4-4761-AEC5-76C63707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39"/>
              <a:ext cx="253" cy="270"/>
            </a:xfrm>
            <a:custGeom>
              <a:avLst/>
              <a:gdLst>
                <a:gd name="T0" fmla="*/ 366 w 110"/>
                <a:gd name="T1" fmla="*/ 903 h 110"/>
                <a:gd name="T2" fmla="*/ 448 w 110"/>
                <a:gd name="T3" fmla="*/ 0 h 110"/>
                <a:gd name="T4" fmla="*/ 439 w 110"/>
                <a:gd name="T5" fmla="*/ 29 h 110"/>
                <a:gd name="T6" fmla="*/ 64 w 110"/>
                <a:gd name="T7" fmla="*/ 825 h 110"/>
                <a:gd name="T8" fmla="*/ 110 w 110"/>
                <a:gd name="T9" fmla="*/ 1065 h 110"/>
                <a:gd name="T10" fmla="*/ 1191 w 110"/>
                <a:gd name="T11" fmla="*/ 1586 h 110"/>
                <a:gd name="T12" fmla="*/ 1339 w 110"/>
                <a:gd name="T13" fmla="*/ 1627 h 110"/>
                <a:gd name="T14" fmla="*/ 366 w 110"/>
                <a:gd name="T15" fmla="*/ 90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10">
                  <a:moveTo>
                    <a:pt x="30" y="61"/>
                  </a:moveTo>
                  <a:cubicBezTo>
                    <a:pt x="19" y="47"/>
                    <a:pt x="24" y="23"/>
                    <a:pt x="37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5"/>
                    <a:pt x="9" y="51"/>
                    <a:pt x="5" y="56"/>
                  </a:cubicBezTo>
                  <a:cubicBezTo>
                    <a:pt x="0" y="64"/>
                    <a:pt x="6" y="70"/>
                    <a:pt x="9" y="72"/>
                  </a:cubicBezTo>
                  <a:cubicBezTo>
                    <a:pt x="37" y="88"/>
                    <a:pt x="66" y="99"/>
                    <a:pt x="98" y="107"/>
                  </a:cubicBezTo>
                  <a:cubicBezTo>
                    <a:pt x="102" y="108"/>
                    <a:pt x="106" y="109"/>
                    <a:pt x="110" y="110"/>
                  </a:cubicBezTo>
                  <a:cubicBezTo>
                    <a:pt x="67" y="95"/>
                    <a:pt x="37" y="71"/>
                    <a:pt x="30" y="61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3" name="Freeform 872">
              <a:extLst>
                <a:ext uri="{FF2B5EF4-FFF2-40B4-BE49-F238E27FC236}">
                  <a16:creationId xmlns:a16="http://schemas.microsoft.com/office/drawing/2014/main" id="{3A788ACB-2B72-4252-9F6E-AC2FE311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963"/>
              <a:ext cx="280" cy="299"/>
            </a:xfrm>
            <a:custGeom>
              <a:avLst/>
              <a:gdLst>
                <a:gd name="T0" fmla="*/ 0 w 122"/>
                <a:gd name="T1" fmla="*/ 1796 h 122"/>
                <a:gd name="T2" fmla="*/ 1476 w 122"/>
                <a:gd name="T3" fmla="*/ 0 h 122"/>
                <a:gd name="T4" fmla="*/ 0 w 122"/>
                <a:gd name="T5" fmla="*/ 1796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22">
                  <a:moveTo>
                    <a:pt x="0" y="122"/>
                  </a:moveTo>
                  <a:cubicBezTo>
                    <a:pt x="26" y="111"/>
                    <a:pt x="97" y="81"/>
                    <a:pt x="122" y="0"/>
                  </a:cubicBezTo>
                  <a:cubicBezTo>
                    <a:pt x="110" y="37"/>
                    <a:pt x="95" y="93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4" name="Freeform 873">
              <a:extLst>
                <a:ext uri="{FF2B5EF4-FFF2-40B4-BE49-F238E27FC236}">
                  <a16:creationId xmlns:a16="http://schemas.microsoft.com/office/drawing/2014/main" id="{D8C85420-9714-499F-A285-77C8D3248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078"/>
              <a:ext cx="16" cy="130"/>
            </a:xfrm>
            <a:custGeom>
              <a:avLst/>
              <a:gdLst>
                <a:gd name="T0" fmla="*/ 85 w 7"/>
                <a:gd name="T1" fmla="*/ 782 h 53"/>
                <a:gd name="T2" fmla="*/ 11 w 7"/>
                <a:gd name="T3" fmla="*/ 29 h 53"/>
                <a:gd name="T4" fmla="*/ 73 w 7"/>
                <a:gd name="T5" fmla="*/ 29 h 53"/>
                <a:gd name="T6" fmla="*/ 37 w 7"/>
                <a:gd name="T7" fmla="*/ 191 h 53"/>
                <a:gd name="T8" fmla="*/ 85 w 7"/>
                <a:gd name="T9" fmla="*/ 78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3">
                  <a:moveTo>
                    <a:pt x="7" y="53"/>
                  </a:moveTo>
                  <a:cubicBezTo>
                    <a:pt x="0" y="10"/>
                    <a:pt x="0" y="4"/>
                    <a:pt x="1" y="2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3" y="2"/>
                    <a:pt x="2" y="8"/>
                    <a:pt x="3" y="13"/>
                  </a:cubicBezTo>
                  <a:cubicBezTo>
                    <a:pt x="4" y="19"/>
                    <a:pt x="7" y="53"/>
                    <a:pt x="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5" name="Freeform 874">
              <a:extLst>
                <a:ext uri="{FF2B5EF4-FFF2-40B4-BE49-F238E27FC236}">
                  <a16:creationId xmlns:a16="http://schemas.microsoft.com/office/drawing/2014/main" id="{287F3664-14B2-4875-B975-209E814B1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958"/>
              <a:ext cx="66" cy="125"/>
            </a:xfrm>
            <a:custGeom>
              <a:avLst/>
              <a:gdLst>
                <a:gd name="T0" fmla="*/ 341 w 29"/>
                <a:gd name="T1" fmla="*/ 12 h 51"/>
                <a:gd name="T2" fmla="*/ 284 w 29"/>
                <a:gd name="T3" fmla="*/ 91 h 51"/>
                <a:gd name="T4" fmla="*/ 0 w 29"/>
                <a:gd name="T5" fmla="*/ 750 h 51"/>
                <a:gd name="T6" fmla="*/ 269 w 29"/>
                <a:gd name="T7" fmla="*/ 162 h 51"/>
                <a:gd name="T8" fmla="*/ 341 w 29"/>
                <a:gd name="T9" fmla="*/ 1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1">
                  <a:moveTo>
                    <a:pt x="29" y="1"/>
                  </a:moveTo>
                  <a:cubicBezTo>
                    <a:pt x="26" y="0"/>
                    <a:pt x="25" y="1"/>
                    <a:pt x="24" y="6"/>
                  </a:cubicBezTo>
                  <a:cubicBezTo>
                    <a:pt x="22" y="10"/>
                    <a:pt x="11" y="35"/>
                    <a:pt x="0" y="51"/>
                  </a:cubicBezTo>
                  <a:cubicBezTo>
                    <a:pt x="6" y="43"/>
                    <a:pt x="20" y="20"/>
                    <a:pt x="23" y="11"/>
                  </a:cubicBezTo>
                  <a:cubicBezTo>
                    <a:pt x="27" y="2"/>
                    <a:pt x="27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6" name="Freeform 875">
              <a:extLst>
                <a:ext uri="{FF2B5EF4-FFF2-40B4-BE49-F238E27FC236}">
                  <a16:creationId xmlns:a16="http://schemas.microsoft.com/office/drawing/2014/main" id="{E54CEE54-B3C1-405B-BE9A-B99D54C1C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453"/>
              <a:ext cx="32" cy="378"/>
            </a:xfrm>
            <a:custGeom>
              <a:avLst/>
              <a:gdLst>
                <a:gd name="T0" fmla="*/ 0 w 14"/>
                <a:gd name="T1" fmla="*/ 0 h 154"/>
                <a:gd name="T2" fmla="*/ 121 w 14"/>
                <a:gd name="T3" fmla="*/ 560 h 154"/>
                <a:gd name="T4" fmla="*/ 25 w 14"/>
                <a:gd name="T5" fmla="*/ 2278 h 154"/>
                <a:gd name="T6" fmla="*/ 167 w 14"/>
                <a:gd name="T7" fmla="*/ 427 h 154"/>
                <a:gd name="T8" fmla="*/ 0 w 1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4">
                  <a:moveTo>
                    <a:pt x="0" y="0"/>
                  </a:moveTo>
                  <a:cubicBezTo>
                    <a:pt x="5" y="2"/>
                    <a:pt x="11" y="7"/>
                    <a:pt x="10" y="38"/>
                  </a:cubicBezTo>
                  <a:cubicBezTo>
                    <a:pt x="10" y="68"/>
                    <a:pt x="6" y="126"/>
                    <a:pt x="2" y="154"/>
                  </a:cubicBezTo>
                  <a:cubicBezTo>
                    <a:pt x="6" y="132"/>
                    <a:pt x="14" y="56"/>
                    <a:pt x="14" y="29"/>
                  </a:cubicBezTo>
                  <a:cubicBezTo>
                    <a:pt x="13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7" name="Freeform 876">
              <a:extLst>
                <a:ext uri="{FF2B5EF4-FFF2-40B4-BE49-F238E27FC236}">
                  <a16:creationId xmlns:a16="http://schemas.microsoft.com/office/drawing/2014/main" id="{CC87624F-8338-46A0-88CD-C23DDA6E8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556"/>
              <a:ext cx="12" cy="182"/>
            </a:xfrm>
            <a:custGeom>
              <a:avLst/>
              <a:gdLst>
                <a:gd name="T0" fmla="*/ 41 w 5"/>
                <a:gd name="T1" fmla="*/ 0 h 74"/>
                <a:gd name="T2" fmla="*/ 29 w 5"/>
                <a:gd name="T3" fmla="*/ 969 h 74"/>
                <a:gd name="T4" fmla="*/ 70 w 5"/>
                <a:gd name="T5" fmla="*/ 1090 h 74"/>
                <a:gd name="T6" fmla="*/ 41 w 5"/>
                <a:gd name="T7" fmla="*/ 878 h 74"/>
                <a:gd name="T8" fmla="*/ 41 w 5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3" y="0"/>
                  </a:moveTo>
                  <a:cubicBezTo>
                    <a:pt x="2" y="6"/>
                    <a:pt x="0" y="47"/>
                    <a:pt x="2" y="65"/>
                  </a:cubicBezTo>
                  <a:cubicBezTo>
                    <a:pt x="3" y="72"/>
                    <a:pt x="3" y="74"/>
                    <a:pt x="5" y="73"/>
                  </a:cubicBezTo>
                  <a:cubicBezTo>
                    <a:pt x="4" y="72"/>
                    <a:pt x="4" y="64"/>
                    <a:pt x="3" y="59"/>
                  </a:cubicBezTo>
                  <a:cubicBezTo>
                    <a:pt x="3" y="54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8" name="Freeform 877">
              <a:extLst>
                <a:ext uri="{FF2B5EF4-FFF2-40B4-BE49-F238E27FC236}">
                  <a16:creationId xmlns:a16="http://schemas.microsoft.com/office/drawing/2014/main" id="{2A706C4B-8E3D-4CD1-A264-C88F4060E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65"/>
              <a:ext cx="1729" cy="1030"/>
            </a:xfrm>
            <a:custGeom>
              <a:avLst/>
              <a:gdLst>
                <a:gd name="T0" fmla="*/ 2624 w 753"/>
                <a:gd name="T1" fmla="*/ 414 h 420"/>
                <a:gd name="T2" fmla="*/ 5373 w 753"/>
                <a:gd name="T3" fmla="*/ 191 h 420"/>
                <a:gd name="T4" fmla="*/ 8847 w 753"/>
                <a:gd name="T5" fmla="*/ 3301 h 420"/>
                <a:gd name="T6" fmla="*/ 5483 w 753"/>
                <a:gd name="T7" fmla="*/ 5991 h 420"/>
                <a:gd name="T8" fmla="*/ 1139 w 753"/>
                <a:gd name="T9" fmla="*/ 4662 h 420"/>
                <a:gd name="T10" fmla="*/ 2624 w 753"/>
                <a:gd name="T11" fmla="*/ 414 h 4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3" h="420">
                  <a:moveTo>
                    <a:pt x="217" y="28"/>
                  </a:moveTo>
                  <a:cubicBezTo>
                    <a:pt x="282" y="17"/>
                    <a:pt x="349" y="20"/>
                    <a:pt x="444" y="13"/>
                  </a:cubicBezTo>
                  <a:cubicBezTo>
                    <a:pt x="627" y="0"/>
                    <a:pt x="753" y="106"/>
                    <a:pt x="731" y="224"/>
                  </a:cubicBezTo>
                  <a:cubicBezTo>
                    <a:pt x="711" y="335"/>
                    <a:pt x="618" y="392"/>
                    <a:pt x="453" y="406"/>
                  </a:cubicBezTo>
                  <a:cubicBezTo>
                    <a:pt x="289" y="420"/>
                    <a:pt x="187" y="397"/>
                    <a:pt x="94" y="316"/>
                  </a:cubicBezTo>
                  <a:cubicBezTo>
                    <a:pt x="0" y="236"/>
                    <a:pt x="47" y="54"/>
                    <a:pt x="217" y="28"/>
                  </a:cubicBezTo>
                  <a:close/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19" name="Freeform 878">
              <a:extLst>
                <a:ext uri="{FF2B5EF4-FFF2-40B4-BE49-F238E27FC236}">
                  <a16:creationId xmlns:a16="http://schemas.microsoft.com/office/drawing/2014/main" id="{FB01A663-CACF-4C6B-A068-75458AE2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426"/>
              <a:ext cx="1533" cy="915"/>
            </a:xfrm>
            <a:custGeom>
              <a:avLst/>
              <a:gdLst>
                <a:gd name="T0" fmla="*/ 1623 w 668"/>
                <a:gd name="T1" fmla="*/ 3483 h 373"/>
                <a:gd name="T2" fmla="*/ 1159 w 668"/>
                <a:gd name="T3" fmla="*/ 4398 h 373"/>
                <a:gd name="T4" fmla="*/ 952 w 668"/>
                <a:gd name="T5" fmla="*/ 4460 h 373"/>
                <a:gd name="T6" fmla="*/ 627 w 668"/>
                <a:gd name="T7" fmla="*/ 4146 h 373"/>
                <a:gd name="T8" fmla="*/ 179 w 668"/>
                <a:gd name="T9" fmla="*/ 2095 h 373"/>
                <a:gd name="T10" fmla="*/ 796 w 668"/>
                <a:gd name="T11" fmla="*/ 932 h 373"/>
                <a:gd name="T12" fmla="*/ 2033 w 668"/>
                <a:gd name="T13" fmla="*/ 265 h 373"/>
                <a:gd name="T14" fmla="*/ 2033 w 668"/>
                <a:gd name="T15" fmla="*/ 265 h 373"/>
                <a:gd name="T16" fmla="*/ 3396 w 668"/>
                <a:gd name="T17" fmla="*/ 120 h 373"/>
                <a:gd name="T18" fmla="*/ 3686 w 668"/>
                <a:gd name="T19" fmla="*/ 427 h 373"/>
                <a:gd name="T20" fmla="*/ 3592 w 668"/>
                <a:gd name="T21" fmla="*/ 2468 h 373"/>
                <a:gd name="T22" fmla="*/ 3640 w 668"/>
                <a:gd name="T23" fmla="*/ 2551 h 373"/>
                <a:gd name="T24" fmla="*/ 3713 w 668"/>
                <a:gd name="T25" fmla="*/ 2497 h 373"/>
                <a:gd name="T26" fmla="*/ 3844 w 668"/>
                <a:gd name="T27" fmla="*/ 397 h 373"/>
                <a:gd name="T28" fmla="*/ 4051 w 668"/>
                <a:gd name="T29" fmla="*/ 91 h 373"/>
                <a:gd name="T30" fmla="*/ 4714 w 668"/>
                <a:gd name="T31" fmla="*/ 42 h 373"/>
                <a:gd name="T32" fmla="*/ 6405 w 668"/>
                <a:gd name="T33" fmla="*/ 294 h 373"/>
                <a:gd name="T34" fmla="*/ 6561 w 668"/>
                <a:gd name="T35" fmla="*/ 650 h 373"/>
                <a:gd name="T36" fmla="*/ 6552 w 668"/>
                <a:gd name="T37" fmla="*/ 1830 h 373"/>
                <a:gd name="T38" fmla="*/ 6609 w 668"/>
                <a:gd name="T39" fmla="*/ 1889 h 373"/>
                <a:gd name="T40" fmla="*/ 6658 w 668"/>
                <a:gd name="T41" fmla="*/ 1818 h 373"/>
                <a:gd name="T42" fmla="*/ 6694 w 668"/>
                <a:gd name="T43" fmla="*/ 721 h 373"/>
                <a:gd name="T44" fmla="*/ 6869 w 668"/>
                <a:gd name="T45" fmla="*/ 547 h 373"/>
                <a:gd name="T46" fmla="*/ 7553 w 668"/>
                <a:gd name="T47" fmla="*/ 1180 h 373"/>
                <a:gd name="T48" fmla="*/ 7989 w 668"/>
                <a:gd name="T49" fmla="*/ 2907 h 373"/>
                <a:gd name="T50" fmla="*/ 7036 w 668"/>
                <a:gd name="T51" fmla="*/ 4634 h 373"/>
                <a:gd name="T52" fmla="*/ 5788 w 668"/>
                <a:gd name="T53" fmla="*/ 5223 h 373"/>
                <a:gd name="T54" fmla="*/ 5597 w 668"/>
                <a:gd name="T55" fmla="*/ 5048 h 373"/>
                <a:gd name="T56" fmla="*/ 5425 w 668"/>
                <a:gd name="T57" fmla="*/ 4001 h 373"/>
                <a:gd name="T58" fmla="*/ 5368 w 668"/>
                <a:gd name="T59" fmla="*/ 3913 h 373"/>
                <a:gd name="T60" fmla="*/ 5320 w 668"/>
                <a:gd name="T61" fmla="*/ 4001 h 373"/>
                <a:gd name="T62" fmla="*/ 5441 w 668"/>
                <a:gd name="T63" fmla="*/ 5019 h 373"/>
                <a:gd name="T64" fmla="*/ 5292 w 668"/>
                <a:gd name="T65" fmla="*/ 5331 h 373"/>
                <a:gd name="T66" fmla="*/ 4799 w 668"/>
                <a:gd name="T67" fmla="*/ 5404 h 373"/>
                <a:gd name="T68" fmla="*/ 2391 w 668"/>
                <a:gd name="T69" fmla="*/ 5272 h 373"/>
                <a:gd name="T70" fmla="*/ 1317 w 668"/>
                <a:gd name="T71" fmla="*/ 4754 h 373"/>
                <a:gd name="T72" fmla="*/ 1269 w 668"/>
                <a:gd name="T73" fmla="*/ 4519 h 373"/>
                <a:gd name="T74" fmla="*/ 1802 w 668"/>
                <a:gd name="T75" fmla="*/ 3263 h 373"/>
                <a:gd name="T76" fmla="*/ 1765 w 668"/>
                <a:gd name="T77" fmla="*/ 3172 h 373"/>
                <a:gd name="T78" fmla="*/ 1707 w 668"/>
                <a:gd name="T79" fmla="*/ 3231 h 373"/>
                <a:gd name="T80" fmla="*/ 1623 w 668"/>
                <a:gd name="T81" fmla="*/ 3483 h 3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68" h="373">
                  <a:moveTo>
                    <a:pt x="134" y="236"/>
                  </a:moveTo>
                  <a:cubicBezTo>
                    <a:pt x="124" y="255"/>
                    <a:pt x="108" y="279"/>
                    <a:pt x="96" y="298"/>
                  </a:cubicBezTo>
                  <a:cubicBezTo>
                    <a:pt x="90" y="305"/>
                    <a:pt x="85" y="307"/>
                    <a:pt x="79" y="302"/>
                  </a:cubicBezTo>
                  <a:cubicBezTo>
                    <a:pt x="70" y="295"/>
                    <a:pt x="61" y="288"/>
                    <a:pt x="52" y="281"/>
                  </a:cubicBezTo>
                  <a:cubicBezTo>
                    <a:pt x="14" y="248"/>
                    <a:pt x="0" y="195"/>
                    <a:pt x="15" y="142"/>
                  </a:cubicBezTo>
                  <a:cubicBezTo>
                    <a:pt x="24" y="112"/>
                    <a:pt x="42" y="85"/>
                    <a:pt x="66" y="63"/>
                  </a:cubicBezTo>
                  <a:cubicBezTo>
                    <a:pt x="93" y="39"/>
                    <a:pt x="128" y="24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203" y="12"/>
                    <a:pt x="240" y="10"/>
                    <a:pt x="281" y="8"/>
                  </a:cubicBezTo>
                  <a:cubicBezTo>
                    <a:pt x="300" y="8"/>
                    <a:pt x="305" y="19"/>
                    <a:pt x="305" y="29"/>
                  </a:cubicBezTo>
                  <a:cubicBezTo>
                    <a:pt x="307" y="68"/>
                    <a:pt x="303" y="139"/>
                    <a:pt x="297" y="167"/>
                  </a:cubicBezTo>
                  <a:cubicBezTo>
                    <a:pt x="297" y="170"/>
                    <a:pt x="298" y="173"/>
                    <a:pt x="301" y="173"/>
                  </a:cubicBezTo>
                  <a:cubicBezTo>
                    <a:pt x="304" y="174"/>
                    <a:pt x="307" y="172"/>
                    <a:pt x="307" y="169"/>
                  </a:cubicBezTo>
                  <a:cubicBezTo>
                    <a:pt x="312" y="143"/>
                    <a:pt x="320" y="69"/>
                    <a:pt x="318" y="27"/>
                  </a:cubicBezTo>
                  <a:cubicBezTo>
                    <a:pt x="317" y="10"/>
                    <a:pt x="328" y="7"/>
                    <a:pt x="335" y="6"/>
                  </a:cubicBezTo>
                  <a:cubicBezTo>
                    <a:pt x="352" y="6"/>
                    <a:pt x="371" y="5"/>
                    <a:pt x="390" y="3"/>
                  </a:cubicBezTo>
                  <a:cubicBezTo>
                    <a:pt x="441" y="0"/>
                    <a:pt x="489" y="6"/>
                    <a:pt x="530" y="20"/>
                  </a:cubicBezTo>
                  <a:cubicBezTo>
                    <a:pt x="544" y="25"/>
                    <a:pt x="543" y="36"/>
                    <a:pt x="543" y="44"/>
                  </a:cubicBezTo>
                  <a:cubicBezTo>
                    <a:pt x="541" y="71"/>
                    <a:pt x="540" y="111"/>
                    <a:pt x="542" y="124"/>
                  </a:cubicBezTo>
                  <a:cubicBezTo>
                    <a:pt x="542" y="127"/>
                    <a:pt x="545" y="129"/>
                    <a:pt x="547" y="128"/>
                  </a:cubicBezTo>
                  <a:cubicBezTo>
                    <a:pt x="550" y="128"/>
                    <a:pt x="551" y="126"/>
                    <a:pt x="551" y="123"/>
                  </a:cubicBezTo>
                  <a:cubicBezTo>
                    <a:pt x="550" y="111"/>
                    <a:pt x="552" y="75"/>
                    <a:pt x="554" y="49"/>
                  </a:cubicBezTo>
                  <a:cubicBezTo>
                    <a:pt x="554" y="41"/>
                    <a:pt x="558" y="32"/>
                    <a:pt x="568" y="37"/>
                  </a:cubicBezTo>
                  <a:cubicBezTo>
                    <a:pt x="591" y="48"/>
                    <a:pt x="610" y="63"/>
                    <a:pt x="625" y="80"/>
                  </a:cubicBezTo>
                  <a:cubicBezTo>
                    <a:pt x="655" y="114"/>
                    <a:pt x="668" y="156"/>
                    <a:pt x="661" y="197"/>
                  </a:cubicBezTo>
                  <a:cubicBezTo>
                    <a:pt x="651" y="248"/>
                    <a:pt x="626" y="286"/>
                    <a:pt x="582" y="314"/>
                  </a:cubicBezTo>
                  <a:cubicBezTo>
                    <a:pt x="555" y="331"/>
                    <a:pt x="521" y="345"/>
                    <a:pt x="479" y="354"/>
                  </a:cubicBezTo>
                  <a:cubicBezTo>
                    <a:pt x="470" y="356"/>
                    <a:pt x="464" y="348"/>
                    <a:pt x="463" y="342"/>
                  </a:cubicBezTo>
                  <a:cubicBezTo>
                    <a:pt x="457" y="318"/>
                    <a:pt x="450" y="279"/>
                    <a:pt x="449" y="271"/>
                  </a:cubicBezTo>
                  <a:cubicBezTo>
                    <a:pt x="449" y="268"/>
                    <a:pt x="447" y="265"/>
                    <a:pt x="444" y="265"/>
                  </a:cubicBezTo>
                  <a:cubicBezTo>
                    <a:pt x="441" y="265"/>
                    <a:pt x="440" y="268"/>
                    <a:pt x="440" y="271"/>
                  </a:cubicBezTo>
                  <a:cubicBezTo>
                    <a:pt x="440" y="277"/>
                    <a:pt x="445" y="313"/>
                    <a:pt x="450" y="340"/>
                  </a:cubicBezTo>
                  <a:cubicBezTo>
                    <a:pt x="452" y="348"/>
                    <a:pt x="454" y="357"/>
                    <a:pt x="438" y="361"/>
                  </a:cubicBezTo>
                  <a:cubicBezTo>
                    <a:pt x="425" y="363"/>
                    <a:pt x="411" y="365"/>
                    <a:pt x="397" y="366"/>
                  </a:cubicBezTo>
                  <a:cubicBezTo>
                    <a:pt x="315" y="373"/>
                    <a:pt x="252" y="370"/>
                    <a:pt x="198" y="357"/>
                  </a:cubicBezTo>
                  <a:cubicBezTo>
                    <a:pt x="166" y="349"/>
                    <a:pt x="137" y="338"/>
                    <a:pt x="109" y="322"/>
                  </a:cubicBezTo>
                  <a:cubicBezTo>
                    <a:pt x="106" y="320"/>
                    <a:pt x="100" y="314"/>
                    <a:pt x="105" y="306"/>
                  </a:cubicBezTo>
                  <a:cubicBezTo>
                    <a:pt x="111" y="298"/>
                    <a:pt x="144" y="241"/>
                    <a:pt x="149" y="221"/>
                  </a:cubicBezTo>
                  <a:cubicBezTo>
                    <a:pt x="150" y="218"/>
                    <a:pt x="149" y="216"/>
                    <a:pt x="146" y="215"/>
                  </a:cubicBezTo>
                  <a:cubicBezTo>
                    <a:pt x="144" y="215"/>
                    <a:pt x="142" y="215"/>
                    <a:pt x="141" y="219"/>
                  </a:cubicBezTo>
                  <a:cubicBezTo>
                    <a:pt x="139" y="223"/>
                    <a:pt x="138" y="228"/>
                    <a:pt x="134" y="236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0" name="Freeform 879">
              <a:extLst>
                <a:ext uri="{FF2B5EF4-FFF2-40B4-BE49-F238E27FC236}">
                  <a16:creationId xmlns:a16="http://schemas.microsoft.com/office/drawing/2014/main" id="{85B0AD41-2D25-41D1-BE3A-4C2DF3B90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850"/>
              <a:ext cx="76" cy="91"/>
            </a:xfrm>
            <a:custGeom>
              <a:avLst/>
              <a:gdLst>
                <a:gd name="T0" fmla="*/ 0 w 33"/>
                <a:gd name="T1" fmla="*/ 0 h 37"/>
                <a:gd name="T2" fmla="*/ 329 w 33"/>
                <a:gd name="T3" fmla="*/ 551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7">
                  <a:moveTo>
                    <a:pt x="0" y="0"/>
                  </a:moveTo>
                  <a:cubicBezTo>
                    <a:pt x="16" y="0"/>
                    <a:pt x="33" y="10"/>
                    <a:pt x="27" y="37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1" name="Freeform 880">
              <a:extLst>
                <a:ext uri="{FF2B5EF4-FFF2-40B4-BE49-F238E27FC236}">
                  <a16:creationId xmlns:a16="http://schemas.microsoft.com/office/drawing/2014/main" id="{E3CA9A86-5C55-4994-B887-0F2F8BB4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934"/>
              <a:ext cx="83" cy="142"/>
            </a:xfrm>
            <a:custGeom>
              <a:avLst/>
              <a:gdLst>
                <a:gd name="T0" fmla="*/ 0 w 36"/>
                <a:gd name="T1" fmla="*/ 852 h 58"/>
                <a:gd name="T2" fmla="*/ 293 w 36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8">
                  <a:moveTo>
                    <a:pt x="0" y="58"/>
                  </a:moveTo>
                  <a:cubicBezTo>
                    <a:pt x="13" y="54"/>
                    <a:pt x="36" y="34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2" name="Freeform 881">
              <a:extLst>
                <a:ext uri="{FF2B5EF4-FFF2-40B4-BE49-F238E27FC236}">
                  <a16:creationId xmlns:a16="http://schemas.microsoft.com/office/drawing/2014/main" id="{B53E2BE7-8097-421B-89F8-9A1389E7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877"/>
              <a:ext cx="32" cy="84"/>
            </a:xfrm>
            <a:custGeom>
              <a:avLst/>
              <a:gdLst>
                <a:gd name="T0" fmla="*/ 167 w 14"/>
                <a:gd name="T1" fmla="*/ 0 h 34"/>
                <a:gd name="T2" fmla="*/ 73 w 14"/>
                <a:gd name="T3" fmla="*/ 51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14" y="0"/>
                  </a:moveTo>
                  <a:cubicBezTo>
                    <a:pt x="0" y="8"/>
                    <a:pt x="1" y="21"/>
                    <a:pt x="6" y="34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3" name="Freeform 882">
              <a:extLst>
                <a:ext uri="{FF2B5EF4-FFF2-40B4-BE49-F238E27FC236}">
                  <a16:creationId xmlns:a16="http://schemas.microsoft.com/office/drawing/2014/main" id="{9A024C14-857C-494B-BCE7-8E67611A2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1738"/>
              <a:ext cx="78" cy="61"/>
            </a:xfrm>
            <a:custGeom>
              <a:avLst/>
              <a:gdLst>
                <a:gd name="T0" fmla="*/ 411 w 34"/>
                <a:gd name="T1" fmla="*/ 12 h 25"/>
                <a:gd name="T2" fmla="*/ 0 w 34"/>
                <a:gd name="T3" fmla="*/ 36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5">
                  <a:moveTo>
                    <a:pt x="34" y="1"/>
                  </a:moveTo>
                  <a:cubicBezTo>
                    <a:pt x="24" y="0"/>
                    <a:pt x="5" y="9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4" name="Freeform 883">
              <a:extLst>
                <a:ext uri="{FF2B5EF4-FFF2-40B4-BE49-F238E27FC236}">
                  <a16:creationId xmlns:a16="http://schemas.microsoft.com/office/drawing/2014/main" id="{28F03604-D49F-4BF2-889A-6862C6BCD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1941"/>
              <a:ext cx="37" cy="34"/>
            </a:xfrm>
            <a:custGeom>
              <a:avLst/>
              <a:gdLst>
                <a:gd name="T0" fmla="*/ 134 w 16"/>
                <a:gd name="T1" fmla="*/ 0 h 14"/>
                <a:gd name="T2" fmla="*/ 65 w 16"/>
                <a:gd name="T3" fmla="*/ 58 h 14"/>
                <a:gd name="T4" fmla="*/ 187 w 16"/>
                <a:gd name="T5" fmla="*/ 41 h 14"/>
                <a:gd name="T6" fmla="*/ 0 w 16"/>
                <a:gd name="T7" fmla="*/ 20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8" y="0"/>
                    <a:pt x="6" y="1"/>
                    <a:pt x="5" y="4"/>
                  </a:cubicBezTo>
                  <a:cubicBezTo>
                    <a:pt x="8" y="3"/>
                    <a:pt x="11" y="2"/>
                    <a:pt x="15" y="3"/>
                  </a:cubicBezTo>
                  <a:cubicBezTo>
                    <a:pt x="16" y="9"/>
                    <a:pt x="6" y="14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5" name="Freeform 884">
              <a:extLst>
                <a:ext uri="{FF2B5EF4-FFF2-40B4-BE49-F238E27FC236}">
                  <a16:creationId xmlns:a16="http://schemas.microsoft.com/office/drawing/2014/main" id="{5FD2FC40-D234-45C7-AE69-ADA4FA96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769"/>
              <a:ext cx="23" cy="30"/>
            </a:xfrm>
            <a:custGeom>
              <a:avLst/>
              <a:gdLst>
                <a:gd name="T0" fmla="*/ 0 w 10"/>
                <a:gd name="T1" fmla="*/ 158 h 12"/>
                <a:gd name="T2" fmla="*/ 64 w 10"/>
                <a:gd name="T3" fmla="*/ 175 h 12"/>
                <a:gd name="T4" fmla="*/ 12 w 10"/>
                <a:gd name="T5" fmla="*/ 83 h 12"/>
                <a:gd name="T6" fmla="*/ 122 w 10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10"/>
                  </a:moveTo>
                  <a:cubicBezTo>
                    <a:pt x="2" y="10"/>
                    <a:pt x="4" y="12"/>
                    <a:pt x="5" y="11"/>
                  </a:cubicBezTo>
                  <a:cubicBezTo>
                    <a:pt x="7" y="8"/>
                    <a:pt x="1" y="6"/>
                    <a:pt x="1" y="5"/>
                  </a:cubicBezTo>
                  <a:cubicBezTo>
                    <a:pt x="0" y="0"/>
                    <a:pt x="8" y="3"/>
                    <a:pt x="10" y="5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6" name="Freeform 885">
              <a:extLst>
                <a:ext uri="{FF2B5EF4-FFF2-40B4-BE49-F238E27FC236}">
                  <a16:creationId xmlns:a16="http://schemas.microsoft.com/office/drawing/2014/main" id="{CD4997DC-B956-4F79-A81C-9C74B580A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07"/>
              <a:ext cx="25" cy="32"/>
            </a:xfrm>
            <a:custGeom>
              <a:avLst/>
              <a:gdLst>
                <a:gd name="T0" fmla="*/ 25 w 11"/>
                <a:gd name="T1" fmla="*/ 182 h 13"/>
                <a:gd name="T2" fmla="*/ 93 w 11"/>
                <a:gd name="T3" fmla="*/ 162 h 13"/>
                <a:gd name="T4" fmla="*/ 0 w 11"/>
                <a:gd name="T5" fmla="*/ 133 h 13"/>
                <a:gd name="T6" fmla="*/ 118 w 11"/>
                <a:gd name="T7" fmla="*/ 62 h 13"/>
                <a:gd name="T8" fmla="*/ 0 w 11"/>
                <a:gd name="T9" fmla="*/ 4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2" y="12"/>
                  </a:moveTo>
                  <a:cubicBezTo>
                    <a:pt x="4" y="12"/>
                    <a:pt x="8" y="13"/>
                    <a:pt x="8" y="11"/>
                  </a:cubicBezTo>
                  <a:cubicBezTo>
                    <a:pt x="6" y="10"/>
                    <a:pt x="2" y="11"/>
                    <a:pt x="0" y="9"/>
                  </a:cubicBezTo>
                  <a:cubicBezTo>
                    <a:pt x="2" y="7"/>
                    <a:pt x="9" y="6"/>
                    <a:pt x="10" y="4"/>
                  </a:cubicBezTo>
                  <a:cubicBezTo>
                    <a:pt x="11" y="0"/>
                    <a:pt x="2" y="2"/>
                    <a:pt x="0" y="3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27" name="Freeform 886">
              <a:extLst>
                <a:ext uri="{FF2B5EF4-FFF2-40B4-BE49-F238E27FC236}">
                  <a16:creationId xmlns:a16="http://schemas.microsoft.com/office/drawing/2014/main" id="{04571C45-116B-453A-8B7B-7852E76D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872"/>
              <a:ext cx="23" cy="18"/>
            </a:xfrm>
            <a:custGeom>
              <a:avLst/>
              <a:gdLst>
                <a:gd name="T0" fmla="*/ 74 w 10"/>
                <a:gd name="T1" fmla="*/ 0 h 7"/>
                <a:gd name="T2" fmla="*/ 94 w 10"/>
                <a:gd name="T3" fmla="*/ 100 h 7"/>
                <a:gd name="T4" fmla="*/ 0 w 10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7" y="1"/>
                    <a:pt x="10" y="4"/>
                    <a:pt x="8" y="6"/>
                  </a:cubicBezTo>
                  <a:cubicBezTo>
                    <a:pt x="6" y="7"/>
                    <a:pt x="0" y="4"/>
                    <a:pt x="0" y="2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887">
            <a:extLst>
              <a:ext uri="{FF2B5EF4-FFF2-40B4-BE49-F238E27FC236}">
                <a16:creationId xmlns:a16="http://schemas.microsoft.com/office/drawing/2014/main" id="{7D5D0C7E-AB30-4115-86FB-C0423432AE0B}"/>
              </a:ext>
            </a:extLst>
          </p:cNvPr>
          <p:cNvGrpSpPr>
            <a:grpSpLocks/>
          </p:cNvGrpSpPr>
          <p:nvPr/>
        </p:nvGrpSpPr>
        <p:grpSpPr bwMode="auto">
          <a:xfrm rot="-3526773">
            <a:off x="7305675" y="3087688"/>
            <a:ext cx="476250" cy="914400"/>
            <a:chOff x="1287" y="1113"/>
            <a:chExt cx="846" cy="1625"/>
          </a:xfrm>
        </p:grpSpPr>
        <p:sp>
          <p:nvSpPr>
            <p:cNvPr id="59886" name="Freeform 888">
              <a:extLst>
                <a:ext uri="{FF2B5EF4-FFF2-40B4-BE49-F238E27FC236}">
                  <a16:creationId xmlns:a16="http://schemas.microsoft.com/office/drawing/2014/main" id="{50700BBC-0CC9-4BF3-B762-72C90F9B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113"/>
              <a:ext cx="846" cy="1625"/>
            </a:xfrm>
            <a:custGeom>
              <a:avLst/>
              <a:gdLst>
                <a:gd name="T0" fmla="*/ 525 w 480"/>
                <a:gd name="T1" fmla="*/ 197 h 865"/>
                <a:gd name="T2" fmla="*/ 49 w 480"/>
                <a:gd name="T3" fmla="*/ 1499 h 865"/>
                <a:gd name="T4" fmla="*/ 115 w 480"/>
                <a:gd name="T5" fmla="*/ 2852 h 865"/>
                <a:gd name="T6" fmla="*/ 1373 w 480"/>
                <a:gd name="T7" fmla="*/ 5318 h 865"/>
                <a:gd name="T8" fmla="*/ 1736 w 480"/>
                <a:gd name="T9" fmla="*/ 1493 h 865"/>
                <a:gd name="T10" fmla="*/ 525 w 480"/>
                <a:gd name="T11" fmla="*/ 197 h 8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65">
                  <a:moveTo>
                    <a:pt x="96" y="30"/>
                  </a:moveTo>
                  <a:cubicBezTo>
                    <a:pt x="0" y="61"/>
                    <a:pt x="1" y="162"/>
                    <a:pt x="9" y="226"/>
                  </a:cubicBezTo>
                  <a:cubicBezTo>
                    <a:pt x="17" y="290"/>
                    <a:pt x="25" y="360"/>
                    <a:pt x="21" y="430"/>
                  </a:cubicBezTo>
                  <a:cubicBezTo>
                    <a:pt x="16" y="545"/>
                    <a:pt x="21" y="865"/>
                    <a:pt x="251" y="802"/>
                  </a:cubicBezTo>
                  <a:cubicBezTo>
                    <a:pt x="480" y="740"/>
                    <a:pt x="376" y="382"/>
                    <a:pt x="317" y="225"/>
                  </a:cubicBezTo>
                  <a:cubicBezTo>
                    <a:pt x="259" y="68"/>
                    <a:pt x="192" y="0"/>
                    <a:pt x="96" y="30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7" name="Freeform 889">
              <a:extLst>
                <a:ext uri="{FF2B5EF4-FFF2-40B4-BE49-F238E27FC236}">
                  <a16:creationId xmlns:a16="http://schemas.microsoft.com/office/drawing/2014/main" id="{01ECB0A7-9EB8-4E00-9AC6-4D5523E69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2"/>
              <a:ext cx="698" cy="1428"/>
            </a:xfrm>
            <a:custGeom>
              <a:avLst/>
              <a:gdLst>
                <a:gd name="T0" fmla="*/ 1544 w 396"/>
                <a:gd name="T1" fmla="*/ 1293 h 760"/>
                <a:gd name="T2" fmla="*/ 1315 w 396"/>
                <a:gd name="T3" fmla="*/ 678 h 760"/>
                <a:gd name="T4" fmla="*/ 1177 w 396"/>
                <a:gd name="T5" fmla="*/ 650 h 760"/>
                <a:gd name="T6" fmla="*/ 798 w 396"/>
                <a:gd name="T7" fmla="*/ 889 h 760"/>
                <a:gd name="T8" fmla="*/ 754 w 396"/>
                <a:gd name="T9" fmla="*/ 851 h 760"/>
                <a:gd name="T10" fmla="*/ 783 w 396"/>
                <a:gd name="T11" fmla="*/ 795 h 760"/>
                <a:gd name="T12" fmla="*/ 1128 w 396"/>
                <a:gd name="T13" fmla="*/ 575 h 760"/>
                <a:gd name="T14" fmla="*/ 1144 w 396"/>
                <a:gd name="T15" fmla="*/ 365 h 760"/>
                <a:gd name="T16" fmla="*/ 465 w 396"/>
                <a:gd name="T17" fmla="*/ 81 h 760"/>
                <a:gd name="T18" fmla="*/ 65 w 396"/>
                <a:gd name="T19" fmla="*/ 1240 h 760"/>
                <a:gd name="T20" fmla="*/ 127 w 396"/>
                <a:gd name="T21" fmla="*/ 1992 h 760"/>
                <a:gd name="T22" fmla="*/ 241 w 396"/>
                <a:gd name="T23" fmla="*/ 2089 h 760"/>
                <a:gd name="T24" fmla="*/ 494 w 396"/>
                <a:gd name="T25" fmla="*/ 2076 h 760"/>
                <a:gd name="T26" fmla="*/ 746 w 396"/>
                <a:gd name="T27" fmla="*/ 2061 h 760"/>
                <a:gd name="T28" fmla="*/ 795 w 396"/>
                <a:gd name="T29" fmla="*/ 2089 h 760"/>
                <a:gd name="T30" fmla="*/ 767 w 396"/>
                <a:gd name="T31" fmla="*/ 2150 h 760"/>
                <a:gd name="T32" fmla="*/ 488 w 396"/>
                <a:gd name="T33" fmla="*/ 2168 h 760"/>
                <a:gd name="T34" fmla="*/ 236 w 396"/>
                <a:gd name="T35" fmla="*/ 2181 h 760"/>
                <a:gd name="T36" fmla="*/ 137 w 396"/>
                <a:gd name="T37" fmla="*/ 2334 h 760"/>
                <a:gd name="T38" fmla="*/ 130 w 396"/>
                <a:gd name="T39" fmla="*/ 2612 h 760"/>
                <a:gd name="T40" fmla="*/ 582 w 396"/>
                <a:gd name="T41" fmla="*/ 4836 h 760"/>
                <a:gd name="T42" fmla="*/ 1250 w 396"/>
                <a:gd name="T43" fmla="*/ 4949 h 760"/>
                <a:gd name="T44" fmla="*/ 1348 w 396"/>
                <a:gd name="T45" fmla="*/ 4908 h 760"/>
                <a:gd name="T46" fmla="*/ 1435 w 396"/>
                <a:gd name="T47" fmla="*/ 4671 h 760"/>
                <a:gd name="T48" fmla="*/ 1128 w 396"/>
                <a:gd name="T49" fmla="*/ 3827 h 760"/>
                <a:gd name="T50" fmla="*/ 1128 w 396"/>
                <a:gd name="T51" fmla="*/ 3760 h 760"/>
                <a:gd name="T52" fmla="*/ 1184 w 396"/>
                <a:gd name="T53" fmla="*/ 3760 h 760"/>
                <a:gd name="T54" fmla="*/ 1500 w 396"/>
                <a:gd name="T55" fmla="*/ 4611 h 760"/>
                <a:gd name="T56" fmla="*/ 1682 w 396"/>
                <a:gd name="T57" fmla="*/ 4635 h 760"/>
                <a:gd name="T58" fmla="*/ 1801 w 396"/>
                <a:gd name="T59" fmla="*/ 4417 h 760"/>
                <a:gd name="T60" fmla="*/ 1544 w 396"/>
                <a:gd name="T61" fmla="*/ 1293 h 7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6" h="760">
                  <a:moveTo>
                    <a:pt x="282" y="195"/>
                  </a:moveTo>
                  <a:cubicBezTo>
                    <a:pt x="268" y="157"/>
                    <a:pt x="254" y="127"/>
                    <a:pt x="240" y="102"/>
                  </a:cubicBezTo>
                  <a:cubicBezTo>
                    <a:pt x="236" y="93"/>
                    <a:pt x="227" y="87"/>
                    <a:pt x="215" y="98"/>
                  </a:cubicBezTo>
                  <a:cubicBezTo>
                    <a:pt x="194" y="112"/>
                    <a:pt x="165" y="130"/>
                    <a:pt x="146" y="134"/>
                  </a:cubicBezTo>
                  <a:cubicBezTo>
                    <a:pt x="142" y="134"/>
                    <a:pt x="138" y="132"/>
                    <a:pt x="138" y="128"/>
                  </a:cubicBezTo>
                  <a:cubicBezTo>
                    <a:pt x="137" y="124"/>
                    <a:pt x="139" y="121"/>
                    <a:pt x="143" y="120"/>
                  </a:cubicBezTo>
                  <a:cubicBezTo>
                    <a:pt x="160" y="116"/>
                    <a:pt x="187" y="100"/>
                    <a:pt x="206" y="87"/>
                  </a:cubicBezTo>
                  <a:cubicBezTo>
                    <a:pt x="212" y="84"/>
                    <a:pt x="225" y="72"/>
                    <a:pt x="209" y="55"/>
                  </a:cubicBezTo>
                  <a:cubicBezTo>
                    <a:pt x="164" y="0"/>
                    <a:pt x="122" y="0"/>
                    <a:pt x="85" y="12"/>
                  </a:cubicBezTo>
                  <a:cubicBezTo>
                    <a:pt x="23" y="32"/>
                    <a:pt x="0" y="88"/>
                    <a:pt x="12" y="187"/>
                  </a:cubicBezTo>
                  <a:cubicBezTo>
                    <a:pt x="17" y="223"/>
                    <a:pt x="21" y="262"/>
                    <a:pt x="23" y="300"/>
                  </a:cubicBezTo>
                  <a:cubicBezTo>
                    <a:pt x="24" y="314"/>
                    <a:pt x="37" y="315"/>
                    <a:pt x="44" y="315"/>
                  </a:cubicBezTo>
                  <a:cubicBezTo>
                    <a:pt x="59" y="313"/>
                    <a:pt x="75" y="313"/>
                    <a:pt x="90" y="313"/>
                  </a:cubicBezTo>
                  <a:cubicBezTo>
                    <a:pt x="108" y="314"/>
                    <a:pt x="125" y="314"/>
                    <a:pt x="136" y="311"/>
                  </a:cubicBezTo>
                  <a:cubicBezTo>
                    <a:pt x="140" y="310"/>
                    <a:pt x="144" y="312"/>
                    <a:pt x="145" y="315"/>
                  </a:cubicBezTo>
                  <a:cubicBezTo>
                    <a:pt x="146" y="319"/>
                    <a:pt x="144" y="323"/>
                    <a:pt x="140" y="324"/>
                  </a:cubicBezTo>
                  <a:cubicBezTo>
                    <a:pt x="127" y="328"/>
                    <a:pt x="109" y="328"/>
                    <a:pt x="89" y="327"/>
                  </a:cubicBezTo>
                  <a:cubicBezTo>
                    <a:pt x="74" y="327"/>
                    <a:pt x="58" y="327"/>
                    <a:pt x="43" y="329"/>
                  </a:cubicBezTo>
                  <a:cubicBezTo>
                    <a:pt x="37" y="329"/>
                    <a:pt x="24" y="335"/>
                    <a:pt x="25" y="352"/>
                  </a:cubicBezTo>
                  <a:cubicBezTo>
                    <a:pt x="25" y="366"/>
                    <a:pt x="25" y="380"/>
                    <a:pt x="24" y="394"/>
                  </a:cubicBezTo>
                  <a:cubicBezTo>
                    <a:pt x="21" y="472"/>
                    <a:pt x="22" y="661"/>
                    <a:pt x="106" y="729"/>
                  </a:cubicBezTo>
                  <a:cubicBezTo>
                    <a:pt x="138" y="754"/>
                    <a:pt x="178" y="760"/>
                    <a:pt x="228" y="746"/>
                  </a:cubicBezTo>
                  <a:cubicBezTo>
                    <a:pt x="235" y="744"/>
                    <a:pt x="241" y="742"/>
                    <a:pt x="246" y="740"/>
                  </a:cubicBezTo>
                  <a:cubicBezTo>
                    <a:pt x="262" y="734"/>
                    <a:pt x="266" y="719"/>
                    <a:pt x="262" y="704"/>
                  </a:cubicBezTo>
                  <a:cubicBezTo>
                    <a:pt x="253" y="661"/>
                    <a:pt x="227" y="595"/>
                    <a:pt x="206" y="577"/>
                  </a:cubicBezTo>
                  <a:cubicBezTo>
                    <a:pt x="203" y="575"/>
                    <a:pt x="203" y="570"/>
                    <a:pt x="206" y="567"/>
                  </a:cubicBezTo>
                  <a:cubicBezTo>
                    <a:pt x="208" y="564"/>
                    <a:pt x="213" y="564"/>
                    <a:pt x="216" y="567"/>
                  </a:cubicBezTo>
                  <a:cubicBezTo>
                    <a:pt x="237" y="586"/>
                    <a:pt x="264" y="649"/>
                    <a:pt x="274" y="695"/>
                  </a:cubicBezTo>
                  <a:cubicBezTo>
                    <a:pt x="278" y="710"/>
                    <a:pt x="293" y="714"/>
                    <a:pt x="307" y="699"/>
                  </a:cubicBezTo>
                  <a:cubicBezTo>
                    <a:pt x="316" y="689"/>
                    <a:pt x="323" y="678"/>
                    <a:pt x="329" y="666"/>
                  </a:cubicBezTo>
                  <a:cubicBezTo>
                    <a:pt x="396" y="535"/>
                    <a:pt x="318" y="293"/>
                    <a:pt x="282" y="195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8" name="Freeform 890">
              <a:extLst>
                <a:ext uri="{FF2B5EF4-FFF2-40B4-BE49-F238E27FC236}">
                  <a16:creationId xmlns:a16="http://schemas.microsoft.com/office/drawing/2014/main" id="{A936DDB7-07EC-43B0-88B2-41DD60308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280"/>
              <a:ext cx="472" cy="1193"/>
            </a:xfrm>
            <a:custGeom>
              <a:avLst/>
              <a:gdLst>
                <a:gd name="T0" fmla="*/ 1361 w 268"/>
                <a:gd name="T1" fmla="*/ 2897 h 635"/>
                <a:gd name="T2" fmla="*/ 1268 w 268"/>
                <a:gd name="T3" fmla="*/ 1969 h 635"/>
                <a:gd name="T4" fmla="*/ 1020 w 268"/>
                <a:gd name="T5" fmla="*/ 1073 h 635"/>
                <a:gd name="T6" fmla="*/ 798 w 268"/>
                <a:gd name="T7" fmla="*/ 590 h 635"/>
                <a:gd name="T8" fmla="*/ 474 w 268"/>
                <a:gd name="T9" fmla="*/ 537 h 635"/>
                <a:gd name="T10" fmla="*/ 468 w 268"/>
                <a:gd name="T11" fmla="*/ 543 h 635"/>
                <a:gd name="T12" fmla="*/ 424 w 268"/>
                <a:gd name="T13" fmla="*/ 505 h 635"/>
                <a:gd name="T14" fmla="*/ 453 w 268"/>
                <a:gd name="T15" fmla="*/ 451 h 635"/>
                <a:gd name="T16" fmla="*/ 537 w 268"/>
                <a:gd name="T17" fmla="*/ 417 h 635"/>
                <a:gd name="T18" fmla="*/ 518 w 268"/>
                <a:gd name="T19" fmla="*/ 417 h 635"/>
                <a:gd name="T20" fmla="*/ 424 w 268"/>
                <a:gd name="T21" fmla="*/ 28 h 635"/>
                <a:gd name="T22" fmla="*/ 37 w 268"/>
                <a:gd name="T23" fmla="*/ 417 h 635"/>
                <a:gd name="T24" fmla="*/ 99 w 268"/>
                <a:gd name="T25" fmla="*/ 1048 h 635"/>
                <a:gd name="T26" fmla="*/ 338 w 268"/>
                <a:gd name="T27" fmla="*/ 1599 h 635"/>
                <a:gd name="T28" fmla="*/ 431 w 268"/>
                <a:gd name="T29" fmla="*/ 1712 h 635"/>
                <a:gd name="T30" fmla="*/ 465 w 268"/>
                <a:gd name="T31" fmla="*/ 1743 h 635"/>
                <a:gd name="T32" fmla="*/ 437 w 268"/>
                <a:gd name="T33" fmla="*/ 1804 h 635"/>
                <a:gd name="T34" fmla="*/ 431 w 268"/>
                <a:gd name="T35" fmla="*/ 1804 h 635"/>
                <a:gd name="T36" fmla="*/ 379 w 268"/>
                <a:gd name="T37" fmla="*/ 2076 h 635"/>
                <a:gd name="T38" fmla="*/ 366 w 268"/>
                <a:gd name="T39" fmla="*/ 2294 h 635"/>
                <a:gd name="T40" fmla="*/ 201 w 268"/>
                <a:gd name="T41" fmla="*/ 2527 h 635"/>
                <a:gd name="T42" fmla="*/ 114 w 268"/>
                <a:gd name="T43" fmla="*/ 3201 h 635"/>
                <a:gd name="T44" fmla="*/ 338 w 268"/>
                <a:gd name="T45" fmla="*/ 3945 h 635"/>
                <a:gd name="T46" fmla="*/ 733 w 268"/>
                <a:gd name="T47" fmla="*/ 4000 h 635"/>
                <a:gd name="T48" fmla="*/ 782 w 268"/>
                <a:gd name="T49" fmla="*/ 3470 h 635"/>
                <a:gd name="T50" fmla="*/ 803 w 268"/>
                <a:gd name="T51" fmla="*/ 3487 h 635"/>
                <a:gd name="T52" fmla="*/ 798 w 268"/>
                <a:gd name="T53" fmla="*/ 3479 h 635"/>
                <a:gd name="T54" fmla="*/ 798 w 268"/>
                <a:gd name="T55" fmla="*/ 3417 h 635"/>
                <a:gd name="T56" fmla="*/ 852 w 268"/>
                <a:gd name="T57" fmla="*/ 3417 h 635"/>
                <a:gd name="T58" fmla="*/ 1111 w 268"/>
                <a:gd name="T59" fmla="*/ 4013 h 635"/>
                <a:gd name="T60" fmla="*/ 1228 w 268"/>
                <a:gd name="T61" fmla="*/ 3977 h 635"/>
                <a:gd name="T62" fmla="*/ 1361 w 268"/>
                <a:gd name="T63" fmla="*/ 2897 h 6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635">
                  <a:moveTo>
                    <a:pt x="249" y="437"/>
                  </a:moveTo>
                  <a:cubicBezTo>
                    <a:pt x="243" y="391"/>
                    <a:pt x="244" y="343"/>
                    <a:pt x="232" y="297"/>
                  </a:cubicBezTo>
                  <a:cubicBezTo>
                    <a:pt x="221" y="253"/>
                    <a:pt x="206" y="205"/>
                    <a:pt x="187" y="162"/>
                  </a:cubicBezTo>
                  <a:cubicBezTo>
                    <a:pt x="178" y="142"/>
                    <a:pt x="166" y="102"/>
                    <a:pt x="146" y="89"/>
                  </a:cubicBezTo>
                  <a:cubicBezTo>
                    <a:pt x="127" y="78"/>
                    <a:pt x="106" y="88"/>
                    <a:pt x="87" y="81"/>
                  </a:cubicBezTo>
                  <a:cubicBezTo>
                    <a:pt x="86" y="81"/>
                    <a:pt x="86" y="81"/>
                    <a:pt x="86" y="82"/>
                  </a:cubicBezTo>
                  <a:cubicBezTo>
                    <a:pt x="82" y="82"/>
                    <a:pt x="78" y="80"/>
                    <a:pt x="78" y="76"/>
                  </a:cubicBezTo>
                  <a:cubicBezTo>
                    <a:pt x="77" y="72"/>
                    <a:pt x="79" y="69"/>
                    <a:pt x="83" y="68"/>
                  </a:cubicBezTo>
                  <a:cubicBezTo>
                    <a:pt x="87" y="67"/>
                    <a:pt x="93" y="65"/>
                    <a:pt x="98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117" y="59"/>
                    <a:pt x="118" y="0"/>
                    <a:pt x="78" y="4"/>
                  </a:cubicBezTo>
                  <a:cubicBezTo>
                    <a:pt x="48" y="7"/>
                    <a:pt x="15" y="34"/>
                    <a:pt x="7" y="63"/>
                  </a:cubicBezTo>
                  <a:cubicBezTo>
                    <a:pt x="0" y="90"/>
                    <a:pt x="13" y="130"/>
                    <a:pt x="18" y="158"/>
                  </a:cubicBezTo>
                  <a:cubicBezTo>
                    <a:pt x="24" y="191"/>
                    <a:pt x="36" y="218"/>
                    <a:pt x="62" y="241"/>
                  </a:cubicBezTo>
                  <a:cubicBezTo>
                    <a:pt x="71" y="248"/>
                    <a:pt x="77" y="252"/>
                    <a:pt x="79" y="258"/>
                  </a:cubicBezTo>
                  <a:cubicBezTo>
                    <a:pt x="82" y="259"/>
                    <a:pt x="84" y="261"/>
                    <a:pt x="85" y="263"/>
                  </a:cubicBezTo>
                  <a:cubicBezTo>
                    <a:pt x="86" y="267"/>
                    <a:pt x="84" y="271"/>
                    <a:pt x="80" y="272"/>
                  </a:cubicBezTo>
                  <a:cubicBezTo>
                    <a:pt x="80" y="272"/>
                    <a:pt x="80" y="272"/>
                    <a:pt x="79" y="272"/>
                  </a:cubicBezTo>
                  <a:cubicBezTo>
                    <a:pt x="76" y="287"/>
                    <a:pt x="67" y="295"/>
                    <a:pt x="69" y="313"/>
                  </a:cubicBezTo>
                  <a:cubicBezTo>
                    <a:pt x="71" y="328"/>
                    <a:pt x="76" y="333"/>
                    <a:pt x="67" y="346"/>
                  </a:cubicBezTo>
                  <a:cubicBezTo>
                    <a:pt x="59" y="358"/>
                    <a:pt x="44" y="366"/>
                    <a:pt x="37" y="381"/>
                  </a:cubicBezTo>
                  <a:cubicBezTo>
                    <a:pt x="21" y="413"/>
                    <a:pt x="16" y="448"/>
                    <a:pt x="21" y="483"/>
                  </a:cubicBezTo>
                  <a:cubicBezTo>
                    <a:pt x="27" y="520"/>
                    <a:pt x="36" y="566"/>
                    <a:pt x="62" y="595"/>
                  </a:cubicBezTo>
                  <a:cubicBezTo>
                    <a:pt x="83" y="617"/>
                    <a:pt x="115" y="635"/>
                    <a:pt x="134" y="603"/>
                  </a:cubicBezTo>
                  <a:cubicBezTo>
                    <a:pt x="148" y="581"/>
                    <a:pt x="150" y="547"/>
                    <a:pt x="143" y="523"/>
                  </a:cubicBezTo>
                  <a:cubicBezTo>
                    <a:pt x="144" y="524"/>
                    <a:pt x="146" y="525"/>
                    <a:pt x="147" y="526"/>
                  </a:cubicBezTo>
                  <a:cubicBezTo>
                    <a:pt x="147" y="525"/>
                    <a:pt x="147" y="525"/>
                    <a:pt x="146" y="525"/>
                  </a:cubicBezTo>
                  <a:cubicBezTo>
                    <a:pt x="143" y="523"/>
                    <a:pt x="143" y="518"/>
                    <a:pt x="146" y="515"/>
                  </a:cubicBezTo>
                  <a:cubicBezTo>
                    <a:pt x="148" y="512"/>
                    <a:pt x="153" y="512"/>
                    <a:pt x="156" y="515"/>
                  </a:cubicBezTo>
                  <a:cubicBezTo>
                    <a:pt x="172" y="529"/>
                    <a:pt x="191" y="568"/>
                    <a:pt x="203" y="605"/>
                  </a:cubicBezTo>
                  <a:cubicBezTo>
                    <a:pt x="210" y="608"/>
                    <a:pt x="217" y="607"/>
                    <a:pt x="225" y="600"/>
                  </a:cubicBezTo>
                  <a:cubicBezTo>
                    <a:pt x="268" y="565"/>
                    <a:pt x="255" y="485"/>
                    <a:pt x="249" y="437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9" name="Freeform 891">
              <a:extLst>
                <a:ext uri="{FF2B5EF4-FFF2-40B4-BE49-F238E27FC236}">
                  <a16:creationId xmlns:a16="http://schemas.microsoft.com/office/drawing/2014/main" id="{A7AF47B0-01BA-491A-B567-EFDA7F5DB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7" y="1193"/>
              <a:ext cx="256" cy="583"/>
            </a:xfrm>
            <a:custGeom>
              <a:avLst/>
              <a:gdLst>
                <a:gd name="T0" fmla="*/ 339 w 145"/>
                <a:gd name="T1" fmla="*/ 1856 h 310"/>
                <a:gd name="T2" fmla="*/ 200 w 145"/>
                <a:gd name="T3" fmla="*/ 1044 h 310"/>
                <a:gd name="T4" fmla="*/ 627 w 145"/>
                <a:gd name="T5" fmla="*/ 0 h 310"/>
                <a:gd name="T6" fmla="*/ 468 w 145"/>
                <a:gd name="T7" fmla="*/ 39 h 310"/>
                <a:gd name="T8" fmla="*/ 65 w 145"/>
                <a:gd name="T9" fmla="*/ 1202 h 310"/>
                <a:gd name="T10" fmla="*/ 127 w 145"/>
                <a:gd name="T11" fmla="*/ 1956 h 310"/>
                <a:gd name="T12" fmla="*/ 244 w 145"/>
                <a:gd name="T13" fmla="*/ 2056 h 310"/>
                <a:gd name="T14" fmla="*/ 496 w 145"/>
                <a:gd name="T15" fmla="*/ 2041 h 310"/>
                <a:gd name="T16" fmla="*/ 749 w 145"/>
                <a:gd name="T17" fmla="*/ 2029 h 310"/>
                <a:gd name="T18" fmla="*/ 339 w 145"/>
                <a:gd name="T19" fmla="*/ 1856 h 310"/>
                <a:gd name="T20" fmla="*/ 749 w 145"/>
                <a:gd name="T21" fmla="*/ 2029 h 310"/>
                <a:gd name="T22" fmla="*/ 786 w 145"/>
                <a:gd name="T23" fmla="*/ 2033 h 310"/>
                <a:gd name="T24" fmla="*/ 749 w 145"/>
                <a:gd name="T25" fmla="*/ 2029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310">
                  <a:moveTo>
                    <a:pt x="62" y="279"/>
                  </a:moveTo>
                  <a:cubicBezTo>
                    <a:pt x="36" y="270"/>
                    <a:pt x="43" y="229"/>
                    <a:pt x="36" y="157"/>
                  </a:cubicBezTo>
                  <a:cubicBezTo>
                    <a:pt x="30" y="87"/>
                    <a:pt x="64" y="22"/>
                    <a:pt x="114" y="0"/>
                  </a:cubicBezTo>
                  <a:cubicBezTo>
                    <a:pt x="104" y="1"/>
                    <a:pt x="94" y="3"/>
                    <a:pt x="85" y="6"/>
                  </a:cubicBezTo>
                  <a:cubicBezTo>
                    <a:pt x="23" y="26"/>
                    <a:pt x="0" y="82"/>
                    <a:pt x="12" y="181"/>
                  </a:cubicBezTo>
                  <a:cubicBezTo>
                    <a:pt x="17" y="217"/>
                    <a:pt x="21" y="256"/>
                    <a:pt x="23" y="294"/>
                  </a:cubicBezTo>
                  <a:cubicBezTo>
                    <a:pt x="24" y="308"/>
                    <a:pt x="37" y="309"/>
                    <a:pt x="44" y="309"/>
                  </a:cubicBezTo>
                  <a:cubicBezTo>
                    <a:pt x="59" y="307"/>
                    <a:pt x="75" y="307"/>
                    <a:pt x="90" y="307"/>
                  </a:cubicBezTo>
                  <a:cubicBezTo>
                    <a:pt x="108" y="308"/>
                    <a:pt x="125" y="308"/>
                    <a:pt x="136" y="305"/>
                  </a:cubicBezTo>
                  <a:cubicBezTo>
                    <a:pt x="118" y="310"/>
                    <a:pt x="87" y="289"/>
                    <a:pt x="62" y="279"/>
                  </a:cubicBezTo>
                  <a:close/>
                  <a:moveTo>
                    <a:pt x="136" y="305"/>
                  </a:moveTo>
                  <a:cubicBezTo>
                    <a:pt x="139" y="304"/>
                    <a:pt x="141" y="305"/>
                    <a:pt x="143" y="306"/>
                  </a:cubicBezTo>
                  <a:cubicBezTo>
                    <a:pt x="145" y="304"/>
                    <a:pt x="144" y="302"/>
                    <a:pt x="136" y="30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0" name="Freeform 892">
              <a:extLst>
                <a:ext uri="{FF2B5EF4-FFF2-40B4-BE49-F238E27FC236}">
                  <a16:creationId xmlns:a16="http://schemas.microsoft.com/office/drawing/2014/main" id="{2B632596-ECED-446D-B11F-4BAAAE999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797"/>
              <a:ext cx="432" cy="813"/>
            </a:xfrm>
            <a:custGeom>
              <a:avLst/>
              <a:gdLst>
                <a:gd name="T0" fmla="*/ 466 w 245"/>
                <a:gd name="T1" fmla="*/ 2662 h 433"/>
                <a:gd name="T2" fmla="*/ 1136 w 245"/>
                <a:gd name="T3" fmla="*/ 2775 h 433"/>
                <a:gd name="T4" fmla="*/ 1234 w 245"/>
                <a:gd name="T5" fmla="*/ 2732 h 433"/>
                <a:gd name="T6" fmla="*/ 1321 w 245"/>
                <a:gd name="T7" fmla="*/ 2495 h 433"/>
                <a:gd name="T8" fmla="*/ 1201 w 245"/>
                <a:gd name="T9" fmla="*/ 2045 h 433"/>
                <a:gd name="T10" fmla="*/ 1063 w 245"/>
                <a:gd name="T11" fmla="*/ 2550 h 433"/>
                <a:gd name="T12" fmla="*/ 379 w 245"/>
                <a:gd name="T13" fmla="*/ 2202 h 433"/>
                <a:gd name="T14" fmla="*/ 150 w 245"/>
                <a:gd name="T15" fmla="*/ 451 h 433"/>
                <a:gd name="T16" fmla="*/ 444 w 245"/>
                <a:gd name="T17" fmla="*/ 28 h 433"/>
                <a:gd name="T18" fmla="*/ 314 w 245"/>
                <a:gd name="T19" fmla="*/ 0 h 433"/>
                <a:gd name="T20" fmla="*/ 122 w 245"/>
                <a:gd name="T21" fmla="*/ 15 h 433"/>
                <a:gd name="T22" fmla="*/ 21 w 245"/>
                <a:gd name="T23" fmla="*/ 165 h 433"/>
                <a:gd name="T24" fmla="*/ 16 w 245"/>
                <a:gd name="T25" fmla="*/ 445 h 433"/>
                <a:gd name="T26" fmla="*/ 466 w 245"/>
                <a:gd name="T27" fmla="*/ 2662 h 4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433">
                  <a:moveTo>
                    <a:pt x="85" y="402"/>
                  </a:moveTo>
                  <a:cubicBezTo>
                    <a:pt x="117" y="427"/>
                    <a:pt x="157" y="433"/>
                    <a:pt x="207" y="419"/>
                  </a:cubicBezTo>
                  <a:cubicBezTo>
                    <a:pt x="214" y="417"/>
                    <a:pt x="220" y="415"/>
                    <a:pt x="225" y="413"/>
                  </a:cubicBezTo>
                  <a:cubicBezTo>
                    <a:pt x="241" y="407"/>
                    <a:pt x="245" y="392"/>
                    <a:pt x="241" y="377"/>
                  </a:cubicBezTo>
                  <a:cubicBezTo>
                    <a:pt x="237" y="357"/>
                    <a:pt x="229" y="332"/>
                    <a:pt x="219" y="309"/>
                  </a:cubicBezTo>
                  <a:cubicBezTo>
                    <a:pt x="225" y="335"/>
                    <a:pt x="220" y="373"/>
                    <a:pt x="194" y="385"/>
                  </a:cubicBezTo>
                  <a:cubicBezTo>
                    <a:pt x="162" y="400"/>
                    <a:pt x="118" y="412"/>
                    <a:pt x="69" y="333"/>
                  </a:cubicBezTo>
                  <a:cubicBezTo>
                    <a:pt x="19" y="254"/>
                    <a:pt x="26" y="113"/>
                    <a:pt x="27" y="68"/>
                  </a:cubicBezTo>
                  <a:cubicBezTo>
                    <a:pt x="29" y="22"/>
                    <a:pt x="53" y="8"/>
                    <a:pt x="81" y="4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5" y="0"/>
                    <a:pt x="33" y="0"/>
                    <a:pt x="22" y="2"/>
                  </a:cubicBezTo>
                  <a:cubicBezTo>
                    <a:pt x="16" y="2"/>
                    <a:pt x="3" y="8"/>
                    <a:pt x="4" y="25"/>
                  </a:cubicBezTo>
                  <a:cubicBezTo>
                    <a:pt x="4" y="39"/>
                    <a:pt x="4" y="53"/>
                    <a:pt x="3" y="67"/>
                  </a:cubicBezTo>
                  <a:cubicBezTo>
                    <a:pt x="0" y="145"/>
                    <a:pt x="1" y="334"/>
                    <a:pt x="85" y="402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1" name="Freeform 893">
              <a:extLst>
                <a:ext uri="{FF2B5EF4-FFF2-40B4-BE49-F238E27FC236}">
                  <a16:creationId xmlns:a16="http://schemas.microsoft.com/office/drawing/2014/main" id="{4251F112-1AE2-4A78-A6CF-CDEE4CE9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46"/>
              <a:ext cx="118" cy="120"/>
            </a:xfrm>
            <a:custGeom>
              <a:avLst/>
              <a:gdLst>
                <a:gd name="T0" fmla="*/ 236 w 67"/>
                <a:gd name="T1" fmla="*/ 99 h 64"/>
                <a:gd name="T2" fmla="*/ 99 w 67"/>
                <a:gd name="T3" fmla="*/ 73 h 64"/>
                <a:gd name="T4" fmla="*/ 0 w 67"/>
                <a:gd name="T5" fmla="*/ 152 h 64"/>
                <a:gd name="T6" fmla="*/ 366 w 67"/>
                <a:gd name="T7" fmla="*/ 422 h 64"/>
                <a:gd name="T8" fmla="*/ 236 w 67"/>
                <a:gd name="T9" fmla="*/ 9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4">
                  <a:moveTo>
                    <a:pt x="43" y="15"/>
                  </a:moveTo>
                  <a:cubicBezTo>
                    <a:pt x="39" y="6"/>
                    <a:pt x="30" y="0"/>
                    <a:pt x="18" y="11"/>
                  </a:cubicBezTo>
                  <a:cubicBezTo>
                    <a:pt x="12" y="15"/>
                    <a:pt x="6" y="19"/>
                    <a:pt x="0" y="23"/>
                  </a:cubicBezTo>
                  <a:cubicBezTo>
                    <a:pt x="22" y="18"/>
                    <a:pt x="49" y="36"/>
                    <a:pt x="67" y="64"/>
                  </a:cubicBezTo>
                  <a:cubicBezTo>
                    <a:pt x="59" y="46"/>
                    <a:pt x="51" y="29"/>
                    <a:pt x="43" y="1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2" name="Freeform 894">
              <a:extLst>
                <a:ext uri="{FF2B5EF4-FFF2-40B4-BE49-F238E27FC236}">
                  <a16:creationId xmlns:a16="http://schemas.microsoft.com/office/drawing/2014/main" id="{715C6FD9-9597-4A18-BC8E-3FE17D15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238"/>
              <a:ext cx="154" cy="286"/>
            </a:xfrm>
            <a:custGeom>
              <a:avLst/>
              <a:gdLst>
                <a:gd name="T0" fmla="*/ 483 w 87"/>
                <a:gd name="T1" fmla="*/ 0 h 152"/>
                <a:gd name="T2" fmla="*/ 0 w 87"/>
                <a:gd name="T3" fmla="*/ 704 h 152"/>
                <a:gd name="T4" fmla="*/ 37 w 87"/>
                <a:gd name="T5" fmla="*/ 884 h 152"/>
                <a:gd name="T6" fmla="*/ 223 w 87"/>
                <a:gd name="T7" fmla="*/ 913 h 152"/>
                <a:gd name="T8" fmla="*/ 345 w 87"/>
                <a:gd name="T9" fmla="*/ 694 h 152"/>
                <a:gd name="T10" fmla="*/ 483 w 87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52">
                  <a:moveTo>
                    <a:pt x="87" y="0"/>
                  </a:moveTo>
                  <a:cubicBezTo>
                    <a:pt x="64" y="96"/>
                    <a:pt x="22" y="118"/>
                    <a:pt x="0" y="106"/>
                  </a:cubicBezTo>
                  <a:cubicBezTo>
                    <a:pt x="3" y="115"/>
                    <a:pt x="5" y="125"/>
                    <a:pt x="7" y="133"/>
                  </a:cubicBezTo>
                  <a:cubicBezTo>
                    <a:pt x="11" y="148"/>
                    <a:pt x="26" y="152"/>
                    <a:pt x="40" y="137"/>
                  </a:cubicBezTo>
                  <a:cubicBezTo>
                    <a:pt x="49" y="127"/>
                    <a:pt x="56" y="116"/>
                    <a:pt x="62" y="104"/>
                  </a:cubicBezTo>
                  <a:cubicBezTo>
                    <a:pt x="77" y="74"/>
                    <a:pt x="85" y="39"/>
                    <a:pt x="87" y="0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3" name="Freeform 895">
              <a:extLst>
                <a:ext uri="{FF2B5EF4-FFF2-40B4-BE49-F238E27FC236}">
                  <a16:creationId xmlns:a16="http://schemas.microsoft.com/office/drawing/2014/main" id="{F333D092-6677-4F0D-9F16-4EABD52D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505"/>
              <a:ext cx="181" cy="786"/>
            </a:xfrm>
            <a:custGeom>
              <a:avLst/>
              <a:gdLst>
                <a:gd name="T0" fmla="*/ 416 w 103"/>
                <a:gd name="T1" fmla="*/ 2779 h 418"/>
                <a:gd name="T2" fmla="*/ 0 w 103"/>
                <a:gd name="T3" fmla="*/ 0 h 418"/>
                <a:gd name="T4" fmla="*/ 416 w 103"/>
                <a:gd name="T5" fmla="*/ 2779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18">
                  <a:moveTo>
                    <a:pt x="77" y="418"/>
                  </a:moveTo>
                  <a:cubicBezTo>
                    <a:pt x="103" y="243"/>
                    <a:pt x="22" y="30"/>
                    <a:pt x="0" y="0"/>
                  </a:cubicBezTo>
                  <a:cubicBezTo>
                    <a:pt x="34" y="92"/>
                    <a:pt x="93" y="258"/>
                    <a:pt x="77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4" name="Freeform 896">
              <a:extLst>
                <a:ext uri="{FF2B5EF4-FFF2-40B4-BE49-F238E27FC236}">
                  <a16:creationId xmlns:a16="http://schemas.microsoft.com/office/drawing/2014/main" id="{D1C4B235-912F-4072-80A2-417C79ED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537"/>
              <a:ext cx="63" cy="834"/>
            </a:xfrm>
            <a:custGeom>
              <a:avLst/>
              <a:gdLst>
                <a:gd name="T0" fmla="*/ 7 w 36"/>
                <a:gd name="T1" fmla="*/ 0 h 444"/>
                <a:gd name="T2" fmla="*/ 81 w 36"/>
                <a:gd name="T3" fmla="*/ 1056 h 444"/>
                <a:gd name="T4" fmla="*/ 193 w 36"/>
                <a:gd name="T5" fmla="*/ 2943 h 444"/>
                <a:gd name="T6" fmla="*/ 102 w 36"/>
                <a:gd name="T7" fmla="*/ 1405 h 444"/>
                <a:gd name="T8" fmla="*/ 7 w 36"/>
                <a:gd name="T9" fmla="*/ 0 h 4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4">
                  <a:moveTo>
                    <a:pt x="1" y="0"/>
                  </a:moveTo>
                  <a:cubicBezTo>
                    <a:pt x="9" y="50"/>
                    <a:pt x="16" y="114"/>
                    <a:pt x="15" y="159"/>
                  </a:cubicBezTo>
                  <a:cubicBezTo>
                    <a:pt x="14" y="204"/>
                    <a:pt x="0" y="322"/>
                    <a:pt x="36" y="444"/>
                  </a:cubicBezTo>
                  <a:cubicBezTo>
                    <a:pt x="24" y="392"/>
                    <a:pt x="15" y="278"/>
                    <a:pt x="19" y="212"/>
                  </a:cubicBezTo>
                  <a:cubicBezTo>
                    <a:pt x="23" y="146"/>
                    <a:pt x="18" y="9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5" name="Freeform 897">
              <a:extLst>
                <a:ext uri="{FF2B5EF4-FFF2-40B4-BE49-F238E27FC236}">
                  <a16:creationId xmlns:a16="http://schemas.microsoft.com/office/drawing/2014/main" id="{F02587BC-9B35-4803-8185-6C7F3EEB3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443"/>
              <a:ext cx="77" cy="139"/>
            </a:xfrm>
            <a:custGeom>
              <a:avLst/>
              <a:gdLst>
                <a:gd name="T0" fmla="*/ 81 w 44"/>
                <a:gd name="T1" fmla="*/ 0 h 74"/>
                <a:gd name="T2" fmla="*/ 0 w 44"/>
                <a:gd name="T3" fmla="*/ 490 h 74"/>
                <a:gd name="T4" fmla="*/ 81 w 44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4">
                  <a:moveTo>
                    <a:pt x="15" y="0"/>
                  </a:moveTo>
                  <a:cubicBezTo>
                    <a:pt x="24" y="27"/>
                    <a:pt x="39" y="64"/>
                    <a:pt x="0" y="74"/>
                  </a:cubicBezTo>
                  <a:cubicBezTo>
                    <a:pt x="21" y="70"/>
                    <a:pt x="44" y="6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6" name="Freeform 898">
              <a:extLst>
                <a:ext uri="{FF2B5EF4-FFF2-40B4-BE49-F238E27FC236}">
                  <a16:creationId xmlns:a16="http://schemas.microsoft.com/office/drawing/2014/main" id="{6F50A9F2-1835-47FE-A170-E1C19911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113"/>
              <a:ext cx="846" cy="1625"/>
            </a:xfrm>
            <a:custGeom>
              <a:avLst/>
              <a:gdLst>
                <a:gd name="T0" fmla="*/ 525 w 480"/>
                <a:gd name="T1" fmla="*/ 197 h 865"/>
                <a:gd name="T2" fmla="*/ 49 w 480"/>
                <a:gd name="T3" fmla="*/ 1499 h 865"/>
                <a:gd name="T4" fmla="*/ 115 w 480"/>
                <a:gd name="T5" fmla="*/ 2852 h 865"/>
                <a:gd name="T6" fmla="*/ 1373 w 480"/>
                <a:gd name="T7" fmla="*/ 5318 h 865"/>
                <a:gd name="T8" fmla="*/ 1736 w 480"/>
                <a:gd name="T9" fmla="*/ 1493 h 865"/>
                <a:gd name="T10" fmla="*/ 525 w 480"/>
                <a:gd name="T11" fmla="*/ 197 h 8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65">
                  <a:moveTo>
                    <a:pt x="96" y="30"/>
                  </a:moveTo>
                  <a:cubicBezTo>
                    <a:pt x="0" y="61"/>
                    <a:pt x="1" y="162"/>
                    <a:pt x="9" y="226"/>
                  </a:cubicBezTo>
                  <a:cubicBezTo>
                    <a:pt x="17" y="290"/>
                    <a:pt x="25" y="360"/>
                    <a:pt x="21" y="430"/>
                  </a:cubicBezTo>
                  <a:cubicBezTo>
                    <a:pt x="16" y="545"/>
                    <a:pt x="21" y="865"/>
                    <a:pt x="251" y="802"/>
                  </a:cubicBezTo>
                  <a:cubicBezTo>
                    <a:pt x="480" y="740"/>
                    <a:pt x="376" y="382"/>
                    <a:pt x="317" y="225"/>
                  </a:cubicBezTo>
                  <a:cubicBezTo>
                    <a:pt x="259" y="68"/>
                    <a:pt x="192" y="0"/>
                    <a:pt x="96" y="30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7" name="Freeform 899">
              <a:extLst>
                <a:ext uri="{FF2B5EF4-FFF2-40B4-BE49-F238E27FC236}">
                  <a16:creationId xmlns:a16="http://schemas.microsoft.com/office/drawing/2014/main" id="{AB5FE043-3DE8-4821-8037-94861444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2"/>
              <a:ext cx="698" cy="1428"/>
            </a:xfrm>
            <a:custGeom>
              <a:avLst/>
              <a:gdLst>
                <a:gd name="T0" fmla="*/ 1544 w 396"/>
                <a:gd name="T1" fmla="*/ 1293 h 760"/>
                <a:gd name="T2" fmla="*/ 1315 w 396"/>
                <a:gd name="T3" fmla="*/ 678 h 760"/>
                <a:gd name="T4" fmla="*/ 1177 w 396"/>
                <a:gd name="T5" fmla="*/ 650 h 760"/>
                <a:gd name="T6" fmla="*/ 798 w 396"/>
                <a:gd name="T7" fmla="*/ 889 h 760"/>
                <a:gd name="T8" fmla="*/ 754 w 396"/>
                <a:gd name="T9" fmla="*/ 851 h 760"/>
                <a:gd name="T10" fmla="*/ 783 w 396"/>
                <a:gd name="T11" fmla="*/ 795 h 760"/>
                <a:gd name="T12" fmla="*/ 1128 w 396"/>
                <a:gd name="T13" fmla="*/ 575 h 760"/>
                <a:gd name="T14" fmla="*/ 1144 w 396"/>
                <a:gd name="T15" fmla="*/ 365 h 760"/>
                <a:gd name="T16" fmla="*/ 465 w 396"/>
                <a:gd name="T17" fmla="*/ 81 h 760"/>
                <a:gd name="T18" fmla="*/ 65 w 396"/>
                <a:gd name="T19" fmla="*/ 1240 h 760"/>
                <a:gd name="T20" fmla="*/ 127 w 396"/>
                <a:gd name="T21" fmla="*/ 1992 h 760"/>
                <a:gd name="T22" fmla="*/ 241 w 396"/>
                <a:gd name="T23" fmla="*/ 2089 h 760"/>
                <a:gd name="T24" fmla="*/ 494 w 396"/>
                <a:gd name="T25" fmla="*/ 2076 h 760"/>
                <a:gd name="T26" fmla="*/ 746 w 396"/>
                <a:gd name="T27" fmla="*/ 2061 h 760"/>
                <a:gd name="T28" fmla="*/ 795 w 396"/>
                <a:gd name="T29" fmla="*/ 2089 h 760"/>
                <a:gd name="T30" fmla="*/ 767 w 396"/>
                <a:gd name="T31" fmla="*/ 2150 h 760"/>
                <a:gd name="T32" fmla="*/ 488 w 396"/>
                <a:gd name="T33" fmla="*/ 2168 h 760"/>
                <a:gd name="T34" fmla="*/ 236 w 396"/>
                <a:gd name="T35" fmla="*/ 2181 h 760"/>
                <a:gd name="T36" fmla="*/ 137 w 396"/>
                <a:gd name="T37" fmla="*/ 2334 h 760"/>
                <a:gd name="T38" fmla="*/ 130 w 396"/>
                <a:gd name="T39" fmla="*/ 2612 h 760"/>
                <a:gd name="T40" fmla="*/ 582 w 396"/>
                <a:gd name="T41" fmla="*/ 4836 h 760"/>
                <a:gd name="T42" fmla="*/ 1250 w 396"/>
                <a:gd name="T43" fmla="*/ 4949 h 760"/>
                <a:gd name="T44" fmla="*/ 1348 w 396"/>
                <a:gd name="T45" fmla="*/ 4908 h 760"/>
                <a:gd name="T46" fmla="*/ 1435 w 396"/>
                <a:gd name="T47" fmla="*/ 4671 h 760"/>
                <a:gd name="T48" fmla="*/ 1128 w 396"/>
                <a:gd name="T49" fmla="*/ 3827 h 760"/>
                <a:gd name="T50" fmla="*/ 1128 w 396"/>
                <a:gd name="T51" fmla="*/ 3760 h 760"/>
                <a:gd name="T52" fmla="*/ 1184 w 396"/>
                <a:gd name="T53" fmla="*/ 3760 h 760"/>
                <a:gd name="T54" fmla="*/ 1500 w 396"/>
                <a:gd name="T55" fmla="*/ 4611 h 760"/>
                <a:gd name="T56" fmla="*/ 1682 w 396"/>
                <a:gd name="T57" fmla="*/ 4635 h 760"/>
                <a:gd name="T58" fmla="*/ 1801 w 396"/>
                <a:gd name="T59" fmla="*/ 4417 h 760"/>
                <a:gd name="T60" fmla="*/ 1544 w 396"/>
                <a:gd name="T61" fmla="*/ 1293 h 7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6" h="760">
                  <a:moveTo>
                    <a:pt x="282" y="195"/>
                  </a:moveTo>
                  <a:cubicBezTo>
                    <a:pt x="268" y="157"/>
                    <a:pt x="254" y="127"/>
                    <a:pt x="240" y="102"/>
                  </a:cubicBezTo>
                  <a:cubicBezTo>
                    <a:pt x="236" y="93"/>
                    <a:pt x="227" y="87"/>
                    <a:pt x="215" y="98"/>
                  </a:cubicBezTo>
                  <a:cubicBezTo>
                    <a:pt x="194" y="112"/>
                    <a:pt x="165" y="130"/>
                    <a:pt x="146" y="134"/>
                  </a:cubicBezTo>
                  <a:cubicBezTo>
                    <a:pt x="142" y="134"/>
                    <a:pt x="138" y="132"/>
                    <a:pt x="138" y="128"/>
                  </a:cubicBezTo>
                  <a:cubicBezTo>
                    <a:pt x="137" y="124"/>
                    <a:pt x="139" y="121"/>
                    <a:pt x="143" y="120"/>
                  </a:cubicBezTo>
                  <a:cubicBezTo>
                    <a:pt x="160" y="116"/>
                    <a:pt x="187" y="100"/>
                    <a:pt x="206" y="87"/>
                  </a:cubicBezTo>
                  <a:cubicBezTo>
                    <a:pt x="212" y="84"/>
                    <a:pt x="225" y="72"/>
                    <a:pt x="209" y="55"/>
                  </a:cubicBezTo>
                  <a:cubicBezTo>
                    <a:pt x="164" y="0"/>
                    <a:pt x="122" y="0"/>
                    <a:pt x="85" y="12"/>
                  </a:cubicBezTo>
                  <a:cubicBezTo>
                    <a:pt x="23" y="32"/>
                    <a:pt x="0" y="88"/>
                    <a:pt x="12" y="187"/>
                  </a:cubicBezTo>
                  <a:cubicBezTo>
                    <a:pt x="17" y="223"/>
                    <a:pt x="21" y="262"/>
                    <a:pt x="23" y="300"/>
                  </a:cubicBezTo>
                  <a:cubicBezTo>
                    <a:pt x="24" y="314"/>
                    <a:pt x="37" y="315"/>
                    <a:pt x="44" y="315"/>
                  </a:cubicBezTo>
                  <a:cubicBezTo>
                    <a:pt x="59" y="313"/>
                    <a:pt x="75" y="313"/>
                    <a:pt x="90" y="313"/>
                  </a:cubicBezTo>
                  <a:cubicBezTo>
                    <a:pt x="108" y="314"/>
                    <a:pt x="125" y="314"/>
                    <a:pt x="136" y="311"/>
                  </a:cubicBezTo>
                  <a:cubicBezTo>
                    <a:pt x="140" y="310"/>
                    <a:pt x="144" y="312"/>
                    <a:pt x="145" y="315"/>
                  </a:cubicBezTo>
                  <a:cubicBezTo>
                    <a:pt x="146" y="319"/>
                    <a:pt x="144" y="323"/>
                    <a:pt x="140" y="324"/>
                  </a:cubicBezTo>
                  <a:cubicBezTo>
                    <a:pt x="127" y="328"/>
                    <a:pt x="109" y="328"/>
                    <a:pt x="89" y="327"/>
                  </a:cubicBezTo>
                  <a:cubicBezTo>
                    <a:pt x="74" y="327"/>
                    <a:pt x="58" y="327"/>
                    <a:pt x="43" y="329"/>
                  </a:cubicBezTo>
                  <a:cubicBezTo>
                    <a:pt x="37" y="329"/>
                    <a:pt x="24" y="335"/>
                    <a:pt x="25" y="352"/>
                  </a:cubicBezTo>
                  <a:cubicBezTo>
                    <a:pt x="25" y="366"/>
                    <a:pt x="25" y="380"/>
                    <a:pt x="24" y="394"/>
                  </a:cubicBezTo>
                  <a:cubicBezTo>
                    <a:pt x="21" y="472"/>
                    <a:pt x="22" y="661"/>
                    <a:pt x="106" y="729"/>
                  </a:cubicBezTo>
                  <a:cubicBezTo>
                    <a:pt x="138" y="754"/>
                    <a:pt x="178" y="760"/>
                    <a:pt x="228" y="746"/>
                  </a:cubicBezTo>
                  <a:cubicBezTo>
                    <a:pt x="235" y="744"/>
                    <a:pt x="241" y="742"/>
                    <a:pt x="246" y="740"/>
                  </a:cubicBezTo>
                  <a:cubicBezTo>
                    <a:pt x="262" y="734"/>
                    <a:pt x="266" y="719"/>
                    <a:pt x="262" y="704"/>
                  </a:cubicBezTo>
                  <a:cubicBezTo>
                    <a:pt x="253" y="661"/>
                    <a:pt x="227" y="595"/>
                    <a:pt x="206" y="577"/>
                  </a:cubicBezTo>
                  <a:cubicBezTo>
                    <a:pt x="203" y="575"/>
                    <a:pt x="203" y="570"/>
                    <a:pt x="206" y="567"/>
                  </a:cubicBezTo>
                  <a:cubicBezTo>
                    <a:pt x="208" y="564"/>
                    <a:pt x="213" y="564"/>
                    <a:pt x="216" y="567"/>
                  </a:cubicBezTo>
                  <a:cubicBezTo>
                    <a:pt x="237" y="586"/>
                    <a:pt x="264" y="649"/>
                    <a:pt x="274" y="695"/>
                  </a:cubicBezTo>
                  <a:cubicBezTo>
                    <a:pt x="278" y="710"/>
                    <a:pt x="293" y="714"/>
                    <a:pt x="307" y="699"/>
                  </a:cubicBezTo>
                  <a:cubicBezTo>
                    <a:pt x="316" y="689"/>
                    <a:pt x="323" y="678"/>
                    <a:pt x="329" y="666"/>
                  </a:cubicBezTo>
                  <a:cubicBezTo>
                    <a:pt x="396" y="535"/>
                    <a:pt x="318" y="293"/>
                    <a:pt x="282" y="195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8" name="Freeform 900">
              <a:extLst>
                <a:ext uri="{FF2B5EF4-FFF2-40B4-BE49-F238E27FC236}">
                  <a16:creationId xmlns:a16="http://schemas.microsoft.com/office/drawing/2014/main" id="{658091F2-6FE7-4377-929C-4A72EC0C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785"/>
              <a:ext cx="46" cy="136"/>
            </a:xfrm>
            <a:custGeom>
              <a:avLst/>
              <a:gdLst>
                <a:gd name="T0" fmla="*/ 143 w 26"/>
                <a:gd name="T1" fmla="*/ 0 h 72"/>
                <a:gd name="T2" fmla="*/ 78 w 26"/>
                <a:gd name="T3" fmla="*/ 48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2">
                  <a:moveTo>
                    <a:pt x="26" y="0"/>
                  </a:moveTo>
                  <a:cubicBezTo>
                    <a:pt x="14" y="18"/>
                    <a:pt x="0" y="44"/>
                    <a:pt x="14" y="72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99" name="Freeform 901">
              <a:extLst>
                <a:ext uri="{FF2B5EF4-FFF2-40B4-BE49-F238E27FC236}">
                  <a16:creationId xmlns:a16="http://schemas.microsoft.com/office/drawing/2014/main" id="{012ED920-B557-42BF-91F3-2348CAC6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432"/>
              <a:ext cx="75" cy="113"/>
            </a:xfrm>
            <a:custGeom>
              <a:avLst/>
              <a:gdLst>
                <a:gd name="T0" fmla="*/ 0 w 43"/>
                <a:gd name="T1" fmla="*/ 0 h 60"/>
                <a:gd name="T2" fmla="*/ 228 w 43"/>
                <a:gd name="T3" fmla="*/ 401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60">
                  <a:moveTo>
                    <a:pt x="0" y="0"/>
                  </a:moveTo>
                  <a:cubicBezTo>
                    <a:pt x="31" y="12"/>
                    <a:pt x="41" y="44"/>
                    <a:pt x="43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0" name="Freeform 902">
              <a:extLst>
                <a:ext uri="{FF2B5EF4-FFF2-40B4-BE49-F238E27FC236}">
                  <a16:creationId xmlns:a16="http://schemas.microsoft.com/office/drawing/2014/main" id="{C706CA11-4FE3-4AD2-BC70-827797E4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262"/>
              <a:ext cx="63" cy="128"/>
            </a:xfrm>
            <a:custGeom>
              <a:avLst/>
              <a:gdLst>
                <a:gd name="T0" fmla="*/ 114 w 36"/>
                <a:gd name="T1" fmla="*/ 0 h 68"/>
                <a:gd name="T2" fmla="*/ 0 w 36"/>
                <a:gd name="T3" fmla="*/ 454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8">
                  <a:moveTo>
                    <a:pt x="21" y="0"/>
                  </a:moveTo>
                  <a:cubicBezTo>
                    <a:pt x="24" y="14"/>
                    <a:pt x="36" y="48"/>
                    <a:pt x="0" y="68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1" name="Freeform 903">
              <a:extLst>
                <a:ext uri="{FF2B5EF4-FFF2-40B4-BE49-F238E27FC236}">
                  <a16:creationId xmlns:a16="http://schemas.microsoft.com/office/drawing/2014/main" id="{A03FFD65-95B3-49DA-8E7B-907546D01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900"/>
              <a:ext cx="12" cy="17"/>
            </a:xfrm>
            <a:custGeom>
              <a:avLst/>
              <a:gdLst>
                <a:gd name="T0" fmla="*/ 5 w 7"/>
                <a:gd name="T1" fmla="*/ 60 h 9"/>
                <a:gd name="T2" fmla="*/ 36 w 7"/>
                <a:gd name="T3" fmla="*/ 0 h 9"/>
                <a:gd name="T4" fmla="*/ 0 w 7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5" y="7"/>
                    <a:pt x="7" y="4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2" name="Freeform 904">
              <a:extLst>
                <a:ext uri="{FF2B5EF4-FFF2-40B4-BE49-F238E27FC236}">
                  <a16:creationId xmlns:a16="http://schemas.microsoft.com/office/drawing/2014/main" id="{609E39F9-A210-4DC1-82A6-7D21BC342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356"/>
              <a:ext cx="31" cy="38"/>
            </a:xfrm>
            <a:custGeom>
              <a:avLst/>
              <a:gdLst>
                <a:gd name="T0" fmla="*/ 21 w 18"/>
                <a:gd name="T1" fmla="*/ 137 h 20"/>
                <a:gd name="T2" fmla="*/ 5 w 18"/>
                <a:gd name="T3" fmla="*/ 68 h 20"/>
                <a:gd name="T4" fmla="*/ 50 w 18"/>
                <a:gd name="T5" fmla="*/ 124 h 20"/>
                <a:gd name="T6" fmla="*/ 48 w 18"/>
                <a:gd name="T7" fmla="*/ 0 h 20"/>
                <a:gd name="T8" fmla="*/ 91 w 18"/>
                <a:gd name="T9" fmla="*/ 6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4" y="20"/>
                  </a:moveTo>
                  <a:cubicBezTo>
                    <a:pt x="1" y="17"/>
                    <a:pt x="0" y="14"/>
                    <a:pt x="1" y="10"/>
                  </a:cubicBezTo>
                  <a:cubicBezTo>
                    <a:pt x="5" y="11"/>
                    <a:pt x="8" y="15"/>
                    <a:pt x="10" y="18"/>
                  </a:cubicBezTo>
                  <a:cubicBezTo>
                    <a:pt x="17" y="13"/>
                    <a:pt x="5" y="6"/>
                    <a:pt x="9" y="0"/>
                  </a:cubicBezTo>
                  <a:cubicBezTo>
                    <a:pt x="13" y="0"/>
                    <a:pt x="17" y="4"/>
                    <a:pt x="18" y="9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903" name="Freeform 905">
              <a:extLst>
                <a:ext uri="{FF2B5EF4-FFF2-40B4-BE49-F238E27FC236}">
                  <a16:creationId xmlns:a16="http://schemas.microsoft.com/office/drawing/2014/main" id="{DA56A60B-B491-4DF5-BD70-6AF73AA7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483"/>
              <a:ext cx="44" cy="64"/>
            </a:xfrm>
            <a:custGeom>
              <a:avLst/>
              <a:gdLst>
                <a:gd name="T0" fmla="*/ 102 w 25"/>
                <a:gd name="T1" fmla="*/ 226 h 34"/>
                <a:gd name="T2" fmla="*/ 136 w 25"/>
                <a:gd name="T3" fmla="*/ 166 h 34"/>
                <a:gd name="T4" fmla="*/ 93 w 25"/>
                <a:gd name="T5" fmla="*/ 181 h 34"/>
                <a:gd name="T6" fmla="*/ 114 w 25"/>
                <a:gd name="T7" fmla="*/ 141 h 34"/>
                <a:gd name="T8" fmla="*/ 77 w 25"/>
                <a:gd name="T9" fmla="*/ 145 h 34"/>
                <a:gd name="T10" fmla="*/ 0 w 25"/>
                <a:gd name="T11" fmla="*/ 1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">
                  <a:moveTo>
                    <a:pt x="19" y="34"/>
                  </a:moveTo>
                  <a:cubicBezTo>
                    <a:pt x="21" y="31"/>
                    <a:pt x="24" y="28"/>
                    <a:pt x="25" y="25"/>
                  </a:cubicBezTo>
                  <a:cubicBezTo>
                    <a:pt x="23" y="26"/>
                    <a:pt x="18" y="26"/>
                    <a:pt x="17" y="27"/>
                  </a:cubicBezTo>
                  <a:cubicBezTo>
                    <a:pt x="19" y="25"/>
                    <a:pt x="20" y="22"/>
                    <a:pt x="21" y="21"/>
                  </a:cubicBezTo>
                  <a:cubicBezTo>
                    <a:pt x="20" y="21"/>
                    <a:pt x="16" y="21"/>
                    <a:pt x="14" y="22"/>
                  </a:cubicBezTo>
                  <a:cubicBezTo>
                    <a:pt x="25" y="6"/>
                    <a:pt x="13" y="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7" name="Group 906">
            <a:extLst>
              <a:ext uri="{FF2B5EF4-FFF2-40B4-BE49-F238E27FC236}">
                <a16:creationId xmlns:a16="http://schemas.microsoft.com/office/drawing/2014/main" id="{59A9D1EB-CF3B-4ADB-BC39-82BEE50F8AFC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2925763"/>
            <a:ext cx="500063" cy="858837"/>
            <a:chOff x="318" y="1087"/>
            <a:chExt cx="888" cy="1523"/>
          </a:xfrm>
        </p:grpSpPr>
        <p:sp>
          <p:nvSpPr>
            <p:cNvPr id="59865" name="Freeform 907">
              <a:extLst>
                <a:ext uri="{FF2B5EF4-FFF2-40B4-BE49-F238E27FC236}">
                  <a16:creationId xmlns:a16="http://schemas.microsoft.com/office/drawing/2014/main" id="{DD6C5EFE-3447-4D85-9FC5-A363E6702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087"/>
              <a:ext cx="888" cy="1523"/>
            </a:xfrm>
            <a:custGeom>
              <a:avLst/>
              <a:gdLst>
                <a:gd name="T0" fmla="*/ 1400 w 496"/>
                <a:gd name="T1" fmla="*/ 461 h 797"/>
                <a:gd name="T2" fmla="*/ 86 w 496"/>
                <a:gd name="T3" fmla="*/ 3155 h 797"/>
                <a:gd name="T4" fmla="*/ 1022 w 496"/>
                <a:gd name="T5" fmla="*/ 5540 h 797"/>
                <a:gd name="T6" fmla="*/ 1910 w 496"/>
                <a:gd name="T7" fmla="*/ 4122 h 797"/>
                <a:gd name="T8" fmla="*/ 2462 w 496"/>
                <a:gd name="T9" fmla="*/ 2442 h 797"/>
                <a:gd name="T10" fmla="*/ 2641 w 496"/>
                <a:gd name="T11" fmla="*/ 797 h 797"/>
                <a:gd name="T12" fmla="*/ 1400 w 496"/>
                <a:gd name="T13" fmla="*/ 461 h 7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797">
                  <a:moveTo>
                    <a:pt x="244" y="66"/>
                  </a:moveTo>
                  <a:cubicBezTo>
                    <a:pt x="124" y="131"/>
                    <a:pt x="31" y="324"/>
                    <a:pt x="15" y="452"/>
                  </a:cubicBezTo>
                  <a:cubicBezTo>
                    <a:pt x="0" y="571"/>
                    <a:pt x="36" y="791"/>
                    <a:pt x="178" y="794"/>
                  </a:cubicBezTo>
                  <a:cubicBezTo>
                    <a:pt x="320" y="797"/>
                    <a:pt x="310" y="711"/>
                    <a:pt x="333" y="591"/>
                  </a:cubicBezTo>
                  <a:cubicBezTo>
                    <a:pt x="358" y="458"/>
                    <a:pt x="388" y="430"/>
                    <a:pt x="429" y="350"/>
                  </a:cubicBezTo>
                  <a:cubicBezTo>
                    <a:pt x="462" y="286"/>
                    <a:pt x="496" y="183"/>
                    <a:pt x="460" y="114"/>
                  </a:cubicBezTo>
                  <a:cubicBezTo>
                    <a:pt x="432" y="62"/>
                    <a:pt x="364" y="0"/>
                    <a:pt x="244" y="66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6" name="Freeform 908">
              <a:extLst>
                <a:ext uri="{FF2B5EF4-FFF2-40B4-BE49-F238E27FC236}">
                  <a16:creationId xmlns:a16="http://schemas.microsoft.com/office/drawing/2014/main" id="{0C7C20F5-F094-49EF-A778-380BC2D57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2178 w 441"/>
                <a:gd name="T1" fmla="*/ 1808 h 723"/>
                <a:gd name="T2" fmla="*/ 1453 w 441"/>
                <a:gd name="T3" fmla="*/ 1342 h 723"/>
                <a:gd name="T4" fmla="*/ 1408 w 441"/>
                <a:gd name="T5" fmla="*/ 1300 h 723"/>
                <a:gd name="T6" fmla="*/ 1438 w 441"/>
                <a:gd name="T7" fmla="*/ 1242 h 723"/>
                <a:gd name="T8" fmla="*/ 2202 w 441"/>
                <a:gd name="T9" fmla="*/ 1711 h 723"/>
                <a:gd name="T10" fmla="*/ 2356 w 441"/>
                <a:gd name="T11" fmla="*/ 1655 h 723"/>
                <a:gd name="T12" fmla="*/ 2404 w 441"/>
                <a:gd name="T13" fmla="*/ 505 h 723"/>
                <a:gd name="T14" fmla="*/ 1999 w 441"/>
                <a:gd name="T15" fmla="*/ 69 h 723"/>
                <a:gd name="T16" fmla="*/ 1315 w 441"/>
                <a:gd name="T17" fmla="*/ 216 h 723"/>
                <a:gd name="T18" fmla="*/ 269 w 441"/>
                <a:gd name="T19" fmla="*/ 1892 h 723"/>
                <a:gd name="T20" fmla="*/ 333 w 441"/>
                <a:gd name="T21" fmla="*/ 2053 h 723"/>
                <a:gd name="T22" fmla="*/ 915 w 441"/>
                <a:gd name="T23" fmla="*/ 2422 h 723"/>
                <a:gd name="T24" fmla="*/ 921 w 441"/>
                <a:gd name="T25" fmla="*/ 2485 h 723"/>
                <a:gd name="T26" fmla="*/ 863 w 441"/>
                <a:gd name="T27" fmla="*/ 2498 h 723"/>
                <a:gd name="T28" fmla="*/ 317 w 441"/>
                <a:gd name="T29" fmla="*/ 2152 h 723"/>
                <a:gd name="T30" fmla="*/ 161 w 441"/>
                <a:gd name="T31" fmla="*/ 2261 h 723"/>
                <a:gd name="T32" fmla="*/ 64 w 441"/>
                <a:gd name="T33" fmla="*/ 2806 h 723"/>
                <a:gd name="T34" fmla="*/ 421 w 441"/>
                <a:gd name="T35" fmla="*/ 4765 h 723"/>
                <a:gd name="T36" fmla="*/ 892 w 441"/>
                <a:gd name="T37" fmla="*/ 5042 h 723"/>
                <a:gd name="T38" fmla="*/ 1512 w 441"/>
                <a:gd name="T39" fmla="*/ 4651 h 723"/>
                <a:gd name="T40" fmla="*/ 1447 w 441"/>
                <a:gd name="T41" fmla="*/ 4538 h 723"/>
                <a:gd name="T42" fmla="*/ 1030 w 441"/>
                <a:gd name="T43" fmla="*/ 4421 h 723"/>
                <a:gd name="T44" fmla="*/ 1010 w 441"/>
                <a:gd name="T45" fmla="*/ 4358 h 723"/>
                <a:gd name="T46" fmla="*/ 1069 w 441"/>
                <a:gd name="T47" fmla="*/ 4337 h 723"/>
                <a:gd name="T48" fmla="*/ 1473 w 441"/>
                <a:gd name="T49" fmla="*/ 4442 h 723"/>
                <a:gd name="T50" fmla="*/ 1582 w 441"/>
                <a:gd name="T51" fmla="*/ 4330 h 723"/>
                <a:gd name="T52" fmla="*/ 1614 w 441"/>
                <a:gd name="T53" fmla="*/ 4085 h 723"/>
                <a:gd name="T54" fmla="*/ 1662 w 441"/>
                <a:gd name="T55" fmla="*/ 3737 h 723"/>
                <a:gd name="T56" fmla="*/ 2085 w 441"/>
                <a:gd name="T57" fmla="*/ 2328 h 723"/>
                <a:gd name="T58" fmla="*/ 2214 w 441"/>
                <a:gd name="T59" fmla="*/ 2045 h 723"/>
                <a:gd name="T60" fmla="*/ 2178 w 441"/>
                <a:gd name="T61" fmla="*/ 1808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379" y="259"/>
                  </a:moveTo>
                  <a:cubicBezTo>
                    <a:pt x="350" y="231"/>
                    <a:pt x="285" y="186"/>
                    <a:pt x="253" y="192"/>
                  </a:cubicBezTo>
                  <a:cubicBezTo>
                    <a:pt x="249" y="192"/>
                    <a:pt x="246" y="190"/>
                    <a:pt x="245" y="186"/>
                  </a:cubicBezTo>
                  <a:cubicBezTo>
                    <a:pt x="244" y="182"/>
                    <a:pt x="247" y="178"/>
                    <a:pt x="250" y="178"/>
                  </a:cubicBezTo>
                  <a:cubicBezTo>
                    <a:pt x="288" y="171"/>
                    <a:pt x="351" y="216"/>
                    <a:pt x="383" y="245"/>
                  </a:cubicBezTo>
                  <a:cubicBezTo>
                    <a:pt x="396" y="255"/>
                    <a:pt x="405" y="250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101" y="305"/>
                    <a:pt x="156" y="345"/>
                    <a:pt x="159" y="347"/>
                  </a:cubicBezTo>
                  <a:cubicBezTo>
                    <a:pt x="162" y="349"/>
                    <a:pt x="163" y="353"/>
                    <a:pt x="160" y="356"/>
                  </a:cubicBezTo>
                  <a:cubicBezTo>
                    <a:pt x="158" y="360"/>
                    <a:pt x="154" y="360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ubicBezTo>
                    <a:pt x="233" y="649"/>
                    <a:pt x="202" y="646"/>
                    <a:pt x="179" y="633"/>
                  </a:cubicBezTo>
                  <a:cubicBezTo>
                    <a:pt x="176" y="632"/>
                    <a:pt x="174" y="627"/>
                    <a:pt x="176" y="624"/>
                  </a:cubicBezTo>
                  <a:cubicBezTo>
                    <a:pt x="178" y="621"/>
                    <a:pt x="182" y="619"/>
                    <a:pt x="186" y="621"/>
                  </a:cubicBezTo>
                  <a:cubicBezTo>
                    <a:pt x="208" y="633"/>
                    <a:pt x="239" y="636"/>
                    <a:pt x="256" y="636"/>
                  </a:cubicBezTo>
                  <a:cubicBezTo>
                    <a:pt x="272" y="636"/>
                    <a:pt x="272" y="631"/>
                    <a:pt x="275" y="620"/>
                  </a:cubicBezTo>
                  <a:cubicBezTo>
                    <a:pt x="277" y="609"/>
                    <a:pt x="279" y="598"/>
                    <a:pt x="281" y="585"/>
                  </a:cubicBezTo>
                  <a:cubicBezTo>
                    <a:pt x="289" y="535"/>
                    <a:pt x="289" y="535"/>
                    <a:pt x="289" y="535"/>
                  </a:cubicBezTo>
                  <a:cubicBezTo>
                    <a:pt x="310" y="427"/>
                    <a:pt x="333" y="386"/>
                    <a:pt x="363" y="333"/>
                  </a:cubicBezTo>
                  <a:cubicBezTo>
                    <a:pt x="370" y="320"/>
                    <a:pt x="377" y="307"/>
                    <a:pt x="385" y="293"/>
                  </a:cubicBezTo>
                  <a:cubicBezTo>
                    <a:pt x="389" y="286"/>
                    <a:pt x="393" y="271"/>
                    <a:pt x="379" y="259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7" name="Freeform 909">
              <a:extLst>
                <a:ext uri="{FF2B5EF4-FFF2-40B4-BE49-F238E27FC236}">
                  <a16:creationId xmlns:a16="http://schemas.microsoft.com/office/drawing/2014/main" id="{69F00049-004B-4F9F-87C9-0485B8946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1447 w 441"/>
                <a:gd name="T1" fmla="*/ 4538 h 723"/>
                <a:gd name="T2" fmla="*/ 1301 w 441"/>
                <a:gd name="T3" fmla="*/ 4526 h 723"/>
                <a:gd name="T4" fmla="*/ 1241 w 441"/>
                <a:gd name="T5" fmla="*/ 4521 h 723"/>
                <a:gd name="T6" fmla="*/ 1010 w 441"/>
                <a:gd name="T7" fmla="*/ 4406 h 723"/>
                <a:gd name="T8" fmla="*/ 1168 w 441"/>
                <a:gd name="T9" fmla="*/ 4834 h 723"/>
                <a:gd name="T10" fmla="*/ 1148 w 441"/>
                <a:gd name="T11" fmla="*/ 4842 h 723"/>
                <a:gd name="T12" fmla="*/ 668 w 441"/>
                <a:gd name="T13" fmla="*/ 4714 h 723"/>
                <a:gd name="T14" fmla="*/ 312 w 441"/>
                <a:gd name="T15" fmla="*/ 3905 h 723"/>
                <a:gd name="T16" fmla="*/ 378 w 441"/>
                <a:gd name="T17" fmla="*/ 2565 h 723"/>
                <a:gd name="T18" fmla="*/ 609 w 441"/>
                <a:gd name="T19" fmla="*/ 2890 h 723"/>
                <a:gd name="T20" fmla="*/ 896 w 441"/>
                <a:gd name="T21" fmla="*/ 2521 h 723"/>
                <a:gd name="T22" fmla="*/ 892 w 441"/>
                <a:gd name="T23" fmla="*/ 2506 h 723"/>
                <a:gd name="T24" fmla="*/ 863 w 441"/>
                <a:gd name="T25" fmla="*/ 2498 h 723"/>
                <a:gd name="T26" fmla="*/ 317 w 441"/>
                <a:gd name="T27" fmla="*/ 2152 h 723"/>
                <a:gd name="T28" fmla="*/ 161 w 441"/>
                <a:gd name="T29" fmla="*/ 2261 h 723"/>
                <a:gd name="T30" fmla="*/ 64 w 441"/>
                <a:gd name="T31" fmla="*/ 2806 h 723"/>
                <a:gd name="T32" fmla="*/ 421 w 441"/>
                <a:gd name="T33" fmla="*/ 4765 h 723"/>
                <a:gd name="T34" fmla="*/ 892 w 441"/>
                <a:gd name="T35" fmla="*/ 5042 h 723"/>
                <a:gd name="T36" fmla="*/ 1512 w 441"/>
                <a:gd name="T37" fmla="*/ 4651 h 723"/>
                <a:gd name="T38" fmla="*/ 1447 w 441"/>
                <a:gd name="T39" fmla="*/ 4538 h 723"/>
                <a:gd name="T40" fmla="*/ 2404 w 441"/>
                <a:gd name="T41" fmla="*/ 505 h 723"/>
                <a:gd name="T42" fmla="*/ 1999 w 441"/>
                <a:gd name="T43" fmla="*/ 69 h 723"/>
                <a:gd name="T44" fmla="*/ 1315 w 441"/>
                <a:gd name="T45" fmla="*/ 216 h 723"/>
                <a:gd name="T46" fmla="*/ 269 w 441"/>
                <a:gd name="T47" fmla="*/ 1892 h 723"/>
                <a:gd name="T48" fmla="*/ 333 w 441"/>
                <a:gd name="T49" fmla="*/ 2053 h 723"/>
                <a:gd name="T50" fmla="*/ 758 w 441"/>
                <a:gd name="T51" fmla="*/ 2298 h 723"/>
                <a:gd name="T52" fmla="*/ 674 w 441"/>
                <a:gd name="T53" fmla="*/ 1663 h 723"/>
                <a:gd name="T54" fmla="*/ 1852 w 441"/>
                <a:gd name="T55" fmla="*/ 384 h 723"/>
                <a:gd name="T56" fmla="*/ 2304 w 441"/>
                <a:gd name="T57" fmla="*/ 1739 h 723"/>
                <a:gd name="T58" fmla="*/ 2356 w 441"/>
                <a:gd name="T59" fmla="*/ 1655 h 723"/>
                <a:gd name="T60" fmla="*/ 2404 w 441"/>
                <a:gd name="T61" fmla="*/ 505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252" y="650"/>
                  </a:moveTo>
                  <a:cubicBezTo>
                    <a:pt x="245" y="650"/>
                    <a:pt x="236" y="649"/>
                    <a:pt x="226" y="648"/>
                  </a:cubicBezTo>
                  <a:cubicBezTo>
                    <a:pt x="223" y="648"/>
                    <a:pt x="219" y="647"/>
                    <a:pt x="216" y="647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69" y="646"/>
                    <a:pt x="178" y="685"/>
                    <a:pt x="203" y="692"/>
                  </a:cubicBezTo>
                  <a:cubicBezTo>
                    <a:pt x="202" y="692"/>
                    <a:pt x="201" y="693"/>
                    <a:pt x="200" y="693"/>
                  </a:cubicBezTo>
                  <a:cubicBezTo>
                    <a:pt x="182" y="694"/>
                    <a:pt x="154" y="698"/>
                    <a:pt x="116" y="675"/>
                  </a:cubicBezTo>
                  <a:cubicBezTo>
                    <a:pt x="77" y="653"/>
                    <a:pt x="66" y="613"/>
                    <a:pt x="54" y="559"/>
                  </a:cubicBezTo>
                  <a:cubicBezTo>
                    <a:pt x="40" y="489"/>
                    <a:pt x="33" y="375"/>
                    <a:pt x="66" y="367"/>
                  </a:cubicBezTo>
                  <a:cubicBezTo>
                    <a:pt x="100" y="359"/>
                    <a:pt x="102" y="386"/>
                    <a:pt x="106" y="414"/>
                  </a:cubicBezTo>
                  <a:cubicBezTo>
                    <a:pt x="113" y="377"/>
                    <a:pt x="156" y="361"/>
                    <a:pt x="156" y="361"/>
                  </a:cubicBezTo>
                  <a:cubicBezTo>
                    <a:pt x="155" y="359"/>
                    <a:pt x="155" y="359"/>
                    <a:pt x="155" y="359"/>
                  </a:cubicBezTo>
                  <a:cubicBezTo>
                    <a:pt x="154" y="359"/>
                    <a:pt x="152" y="359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lose/>
                  <a:moveTo>
                    <a:pt x="418" y="72"/>
                  </a:move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83" y="300"/>
                    <a:pt x="111" y="316"/>
                    <a:pt x="132" y="329"/>
                  </a:cubicBezTo>
                  <a:cubicBezTo>
                    <a:pt x="116" y="307"/>
                    <a:pt x="101" y="273"/>
                    <a:pt x="117" y="238"/>
                  </a:cubicBezTo>
                  <a:cubicBezTo>
                    <a:pt x="145" y="178"/>
                    <a:pt x="221" y="49"/>
                    <a:pt x="322" y="55"/>
                  </a:cubicBezTo>
                  <a:cubicBezTo>
                    <a:pt x="422" y="62"/>
                    <a:pt x="420" y="213"/>
                    <a:pt x="401" y="249"/>
                  </a:cubicBezTo>
                  <a:cubicBezTo>
                    <a:pt x="405" y="247"/>
                    <a:pt x="408" y="243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8" name="Freeform 910">
              <a:extLst>
                <a:ext uri="{FF2B5EF4-FFF2-40B4-BE49-F238E27FC236}">
                  <a16:creationId xmlns:a16="http://schemas.microsoft.com/office/drawing/2014/main" id="{4E07828A-3BF7-4706-9378-6A717595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551"/>
              <a:ext cx="278" cy="851"/>
            </a:xfrm>
            <a:custGeom>
              <a:avLst/>
              <a:gdLst>
                <a:gd name="T0" fmla="*/ 814 w 155"/>
                <a:gd name="T1" fmla="*/ 476 h 445"/>
                <a:gd name="T2" fmla="*/ 531 w 155"/>
                <a:gd name="T3" fmla="*/ 208 h 445"/>
                <a:gd name="T4" fmla="*/ 531 w 155"/>
                <a:gd name="T5" fmla="*/ 208 h 445"/>
                <a:gd name="T6" fmla="*/ 515 w 155"/>
                <a:gd name="T7" fmla="*/ 197 h 445"/>
                <a:gd name="T8" fmla="*/ 502 w 155"/>
                <a:gd name="T9" fmla="*/ 189 h 445"/>
                <a:gd name="T10" fmla="*/ 473 w 155"/>
                <a:gd name="T11" fmla="*/ 168 h 445"/>
                <a:gd name="T12" fmla="*/ 473 w 155"/>
                <a:gd name="T13" fmla="*/ 168 h 445"/>
                <a:gd name="T14" fmla="*/ 195 w 155"/>
                <a:gd name="T15" fmla="*/ 15 h 445"/>
                <a:gd name="T16" fmla="*/ 195 w 155"/>
                <a:gd name="T17" fmla="*/ 15 h 445"/>
                <a:gd name="T18" fmla="*/ 195 w 155"/>
                <a:gd name="T19" fmla="*/ 15 h 445"/>
                <a:gd name="T20" fmla="*/ 86 w 155"/>
                <a:gd name="T21" fmla="*/ 8 h 445"/>
                <a:gd name="T22" fmla="*/ 70 w 155"/>
                <a:gd name="T23" fmla="*/ 0 h 445"/>
                <a:gd name="T24" fmla="*/ 36 w 155"/>
                <a:gd name="T25" fmla="*/ 358 h 445"/>
                <a:gd name="T26" fmla="*/ 312 w 155"/>
                <a:gd name="T27" fmla="*/ 358 h 445"/>
                <a:gd name="T28" fmla="*/ 289 w 155"/>
                <a:gd name="T29" fmla="*/ 1587 h 445"/>
                <a:gd name="T30" fmla="*/ 183 w 155"/>
                <a:gd name="T31" fmla="*/ 2698 h 445"/>
                <a:gd name="T32" fmla="*/ 0 w 155"/>
                <a:gd name="T33" fmla="*/ 3106 h 445"/>
                <a:gd name="T34" fmla="*/ 102 w 155"/>
                <a:gd name="T35" fmla="*/ 3111 h 445"/>
                <a:gd name="T36" fmla="*/ 212 w 155"/>
                <a:gd name="T37" fmla="*/ 2999 h 445"/>
                <a:gd name="T38" fmla="*/ 248 w 155"/>
                <a:gd name="T39" fmla="*/ 2754 h 445"/>
                <a:gd name="T40" fmla="*/ 292 w 155"/>
                <a:gd name="T41" fmla="*/ 2406 h 445"/>
                <a:gd name="T42" fmla="*/ 721 w 155"/>
                <a:gd name="T43" fmla="*/ 994 h 445"/>
                <a:gd name="T44" fmla="*/ 848 w 155"/>
                <a:gd name="T45" fmla="*/ 713 h 445"/>
                <a:gd name="T46" fmla="*/ 814 w 155"/>
                <a:gd name="T47" fmla="*/ 476 h 44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5" h="445">
                  <a:moveTo>
                    <a:pt x="141" y="68"/>
                  </a:moveTo>
                  <a:cubicBezTo>
                    <a:pt x="129" y="57"/>
                    <a:pt x="111" y="4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29"/>
                    <a:pt x="90" y="28"/>
                    <a:pt x="89" y="28"/>
                  </a:cubicBezTo>
                  <a:cubicBezTo>
                    <a:pt x="88" y="27"/>
                    <a:pt x="88" y="27"/>
                    <a:pt x="87" y="27"/>
                  </a:cubicBezTo>
                  <a:cubicBezTo>
                    <a:pt x="86" y="26"/>
                    <a:pt x="84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65" y="13"/>
                    <a:pt x="49" y="5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0"/>
                    <a:pt x="21" y="0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6" y="15"/>
                    <a:pt x="16" y="42"/>
                    <a:pt x="6" y="51"/>
                  </a:cubicBezTo>
                  <a:cubicBezTo>
                    <a:pt x="6" y="51"/>
                    <a:pt x="32" y="40"/>
                    <a:pt x="54" y="51"/>
                  </a:cubicBezTo>
                  <a:cubicBezTo>
                    <a:pt x="119" y="80"/>
                    <a:pt x="58" y="160"/>
                    <a:pt x="50" y="227"/>
                  </a:cubicBezTo>
                  <a:cubicBezTo>
                    <a:pt x="38" y="322"/>
                    <a:pt x="30" y="346"/>
                    <a:pt x="32" y="386"/>
                  </a:cubicBezTo>
                  <a:cubicBezTo>
                    <a:pt x="35" y="417"/>
                    <a:pt x="18" y="436"/>
                    <a:pt x="0" y="444"/>
                  </a:cubicBezTo>
                  <a:cubicBezTo>
                    <a:pt x="7" y="445"/>
                    <a:pt x="13" y="445"/>
                    <a:pt x="18" y="445"/>
                  </a:cubicBezTo>
                  <a:cubicBezTo>
                    <a:pt x="34" y="445"/>
                    <a:pt x="34" y="440"/>
                    <a:pt x="37" y="429"/>
                  </a:cubicBezTo>
                  <a:cubicBezTo>
                    <a:pt x="39" y="418"/>
                    <a:pt x="41" y="407"/>
                    <a:pt x="43" y="394"/>
                  </a:cubicBezTo>
                  <a:cubicBezTo>
                    <a:pt x="51" y="344"/>
                    <a:pt x="51" y="344"/>
                    <a:pt x="51" y="344"/>
                  </a:cubicBezTo>
                  <a:cubicBezTo>
                    <a:pt x="72" y="236"/>
                    <a:pt x="95" y="195"/>
                    <a:pt x="125" y="142"/>
                  </a:cubicBezTo>
                  <a:cubicBezTo>
                    <a:pt x="132" y="129"/>
                    <a:pt x="139" y="116"/>
                    <a:pt x="147" y="102"/>
                  </a:cubicBezTo>
                  <a:cubicBezTo>
                    <a:pt x="151" y="95"/>
                    <a:pt x="155" y="80"/>
                    <a:pt x="141" y="68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9" name="Freeform 911">
              <a:extLst>
                <a:ext uri="{FF2B5EF4-FFF2-40B4-BE49-F238E27FC236}">
                  <a16:creationId xmlns:a16="http://schemas.microsoft.com/office/drawing/2014/main" id="{ED266193-530D-4666-8F53-1DECE7D8A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" y="1186"/>
              <a:ext cx="723" cy="1365"/>
            </a:xfrm>
            <a:custGeom>
              <a:avLst/>
              <a:gdLst>
                <a:gd name="T0" fmla="*/ 1995 w 404"/>
                <a:gd name="T1" fmla="*/ 69 h 714"/>
                <a:gd name="T2" fmla="*/ 1314 w 404"/>
                <a:gd name="T3" fmla="*/ 216 h 714"/>
                <a:gd name="T4" fmla="*/ 268 w 404"/>
                <a:gd name="T5" fmla="*/ 1893 h 714"/>
                <a:gd name="T6" fmla="*/ 333 w 404"/>
                <a:gd name="T7" fmla="*/ 2053 h 714"/>
                <a:gd name="T8" fmla="*/ 596 w 404"/>
                <a:gd name="T9" fmla="*/ 2185 h 714"/>
                <a:gd name="T10" fmla="*/ 480 w 404"/>
                <a:gd name="T11" fmla="*/ 1803 h 714"/>
                <a:gd name="T12" fmla="*/ 1226 w 404"/>
                <a:gd name="T13" fmla="*/ 482 h 714"/>
                <a:gd name="T14" fmla="*/ 2316 w 404"/>
                <a:gd name="T15" fmla="*/ 352 h 714"/>
                <a:gd name="T16" fmla="*/ 2316 w 404"/>
                <a:gd name="T17" fmla="*/ 352 h 714"/>
                <a:gd name="T18" fmla="*/ 1995 w 404"/>
                <a:gd name="T19" fmla="*/ 69 h 714"/>
                <a:gd name="T20" fmla="*/ 676 w 404"/>
                <a:gd name="T21" fmla="*/ 2353 h 714"/>
                <a:gd name="T22" fmla="*/ 313 w 404"/>
                <a:gd name="T23" fmla="*/ 2153 h 714"/>
                <a:gd name="T24" fmla="*/ 159 w 404"/>
                <a:gd name="T25" fmla="*/ 2262 h 714"/>
                <a:gd name="T26" fmla="*/ 64 w 404"/>
                <a:gd name="T27" fmla="*/ 2810 h 714"/>
                <a:gd name="T28" fmla="*/ 419 w 404"/>
                <a:gd name="T29" fmla="*/ 4766 h 714"/>
                <a:gd name="T30" fmla="*/ 660 w 404"/>
                <a:gd name="T31" fmla="*/ 4990 h 714"/>
                <a:gd name="T32" fmla="*/ 247 w 404"/>
                <a:gd name="T33" fmla="*/ 4185 h 714"/>
                <a:gd name="T34" fmla="*/ 252 w 404"/>
                <a:gd name="T35" fmla="*/ 2453 h 714"/>
                <a:gd name="T36" fmla="*/ 676 w 404"/>
                <a:gd name="T37" fmla="*/ 2353 h 7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714">
                  <a:moveTo>
                    <a:pt x="348" y="10"/>
                  </a:move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73" y="298"/>
                    <a:pt x="89" y="305"/>
                    <a:pt x="104" y="313"/>
                  </a:cubicBezTo>
                  <a:cubicBezTo>
                    <a:pt x="90" y="304"/>
                    <a:pt x="77" y="292"/>
                    <a:pt x="84" y="258"/>
                  </a:cubicBezTo>
                  <a:cubicBezTo>
                    <a:pt x="96" y="204"/>
                    <a:pt x="154" y="131"/>
                    <a:pt x="214" y="69"/>
                  </a:cubicBezTo>
                  <a:cubicBezTo>
                    <a:pt x="274" y="6"/>
                    <a:pt x="361" y="7"/>
                    <a:pt x="404" y="50"/>
                  </a:cubicBezTo>
                  <a:cubicBezTo>
                    <a:pt x="404" y="50"/>
                    <a:pt x="404" y="50"/>
                    <a:pt x="404" y="50"/>
                  </a:cubicBezTo>
                  <a:cubicBezTo>
                    <a:pt x="392" y="34"/>
                    <a:pt x="374" y="18"/>
                    <a:pt x="348" y="10"/>
                  </a:cubicBezTo>
                  <a:close/>
                  <a:moveTo>
                    <a:pt x="118" y="337"/>
                  </a:moveTo>
                  <a:cubicBezTo>
                    <a:pt x="98" y="325"/>
                    <a:pt x="74" y="312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86" y="696"/>
                    <a:pt x="100" y="707"/>
                    <a:pt x="115" y="714"/>
                  </a:cubicBezTo>
                  <a:cubicBezTo>
                    <a:pt x="91" y="699"/>
                    <a:pt x="65" y="668"/>
                    <a:pt x="43" y="599"/>
                  </a:cubicBezTo>
                  <a:cubicBezTo>
                    <a:pt x="6" y="485"/>
                    <a:pt x="34" y="388"/>
                    <a:pt x="44" y="351"/>
                  </a:cubicBezTo>
                  <a:cubicBezTo>
                    <a:pt x="52" y="321"/>
                    <a:pt x="87" y="327"/>
                    <a:pt x="118" y="337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0" name="Freeform 912">
              <a:extLst>
                <a:ext uri="{FF2B5EF4-FFF2-40B4-BE49-F238E27FC236}">
                  <a16:creationId xmlns:a16="http://schemas.microsoft.com/office/drawing/2014/main" id="{ABF56947-224A-4418-8316-AA0CED3A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411"/>
              <a:ext cx="227" cy="157"/>
            </a:xfrm>
            <a:custGeom>
              <a:avLst/>
              <a:gdLst>
                <a:gd name="T0" fmla="*/ 702 w 127"/>
                <a:gd name="T1" fmla="*/ 176 h 82"/>
                <a:gd name="T2" fmla="*/ 638 w 127"/>
                <a:gd name="T3" fmla="*/ 63 h 82"/>
                <a:gd name="T4" fmla="*/ 325 w 127"/>
                <a:gd name="T5" fmla="*/ 0 h 82"/>
                <a:gd name="T6" fmla="*/ 309 w 127"/>
                <a:gd name="T7" fmla="*/ 0 h 82"/>
                <a:gd name="T8" fmla="*/ 463 w 127"/>
                <a:gd name="T9" fmla="*/ 308 h 82"/>
                <a:gd name="T10" fmla="*/ 7 w 127"/>
                <a:gd name="T11" fmla="*/ 561 h 82"/>
                <a:gd name="T12" fmla="*/ 0 w 127"/>
                <a:gd name="T13" fmla="*/ 561 h 82"/>
                <a:gd name="T14" fmla="*/ 86 w 127"/>
                <a:gd name="T15" fmla="*/ 569 h 82"/>
                <a:gd name="T16" fmla="*/ 702 w 127"/>
                <a:gd name="T17" fmla="*/ 176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82">
                  <a:moveTo>
                    <a:pt x="123" y="25"/>
                  </a:moveTo>
                  <a:cubicBezTo>
                    <a:pt x="127" y="17"/>
                    <a:pt x="123" y="9"/>
                    <a:pt x="112" y="9"/>
                  </a:cubicBezTo>
                  <a:cubicBezTo>
                    <a:pt x="98" y="9"/>
                    <a:pt x="76" y="6"/>
                    <a:pt x="5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76" y="6"/>
                    <a:pt x="83" y="30"/>
                    <a:pt x="81" y="44"/>
                  </a:cubicBezTo>
                  <a:cubicBezTo>
                    <a:pt x="80" y="58"/>
                    <a:pt x="50" y="77"/>
                    <a:pt x="1" y="80"/>
                  </a:cubicBezTo>
                  <a:cubicBezTo>
                    <a:pt x="1" y="80"/>
                    <a:pt x="1" y="80"/>
                    <a:pt x="0" y="80"/>
                  </a:cubicBezTo>
                  <a:cubicBezTo>
                    <a:pt x="5" y="81"/>
                    <a:pt x="10" y="81"/>
                    <a:pt x="15" y="81"/>
                  </a:cubicBezTo>
                  <a:cubicBezTo>
                    <a:pt x="82" y="82"/>
                    <a:pt x="109" y="64"/>
                    <a:pt x="123" y="2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1" name="Freeform 913">
              <a:extLst>
                <a:ext uri="{FF2B5EF4-FFF2-40B4-BE49-F238E27FC236}">
                  <a16:creationId xmlns:a16="http://schemas.microsoft.com/office/drawing/2014/main" id="{C061F15E-45CF-42AD-A86C-877684BB7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65"/>
              <a:ext cx="195" cy="466"/>
            </a:xfrm>
            <a:custGeom>
              <a:avLst/>
              <a:gdLst>
                <a:gd name="T0" fmla="*/ 544 w 109"/>
                <a:gd name="T1" fmla="*/ 426 h 244"/>
                <a:gd name="T2" fmla="*/ 45 w 109"/>
                <a:gd name="T3" fmla="*/ 15 h 244"/>
                <a:gd name="T4" fmla="*/ 0 w 109"/>
                <a:gd name="T5" fmla="*/ 0 h 244"/>
                <a:gd name="T6" fmla="*/ 406 w 109"/>
                <a:gd name="T7" fmla="*/ 674 h 244"/>
                <a:gd name="T8" fmla="*/ 159 w 109"/>
                <a:gd name="T9" fmla="*/ 1700 h 244"/>
                <a:gd name="T10" fmla="*/ 451 w 109"/>
                <a:gd name="T11" fmla="*/ 942 h 244"/>
                <a:gd name="T12" fmla="*/ 580 w 109"/>
                <a:gd name="T13" fmla="*/ 661 h 244"/>
                <a:gd name="T14" fmla="*/ 544 w 109"/>
                <a:gd name="T15" fmla="*/ 426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244">
                  <a:moveTo>
                    <a:pt x="95" y="61"/>
                  </a:moveTo>
                  <a:cubicBezTo>
                    <a:pt x="75" y="42"/>
                    <a:pt x="39" y="15"/>
                    <a:pt x="8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8"/>
                    <a:pt x="84" y="49"/>
                    <a:pt x="71" y="97"/>
                  </a:cubicBezTo>
                  <a:cubicBezTo>
                    <a:pt x="60" y="141"/>
                    <a:pt x="34" y="179"/>
                    <a:pt x="28" y="244"/>
                  </a:cubicBezTo>
                  <a:cubicBezTo>
                    <a:pt x="43" y="198"/>
                    <a:pt x="60" y="169"/>
                    <a:pt x="79" y="135"/>
                  </a:cubicBezTo>
                  <a:cubicBezTo>
                    <a:pt x="86" y="122"/>
                    <a:pt x="93" y="109"/>
                    <a:pt x="101" y="95"/>
                  </a:cubicBezTo>
                  <a:cubicBezTo>
                    <a:pt x="105" y="88"/>
                    <a:pt x="109" y="73"/>
                    <a:pt x="95" y="61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2" name="Freeform 914">
              <a:extLst>
                <a:ext uri="{FF2B5EF4-FFF2-40B4-BE49-F238E27FC236}">
                  <a16:creationId xmlns:a16="http://schemas.microsoft.com/office/drawing/2014/main" id="{15545414-ECC5-4B91-8BAD-D51B41FC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811"/>
              <a:ext cx="156" cy="463"/>
            </a:xfrm>
            <a:custGeom>
              <a:avLst/>
              <a:gdLst>
                <a:gd name="T0" fmla="*/ 0 w 87"/>
                <a:gd name="T1" fmla="*/ 1695 h 242"/>
                <a:gd name="T2" fmla="*/ 502 w 87"/>
                <a:gd name="T3" fmla="*/ 0 h 242"/>
                <a:gd name="T4" fmla="*/ 0 w 87"/>
                <a:gd name="T5" fmla="*/ 1695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42">
                  <a:moveTo>
                    <a:pt x="0" y="242"/>
                  </a:moveTo>
                  <a:cubicBezTo>
                    <a:pt x="14" y="109"/>
                    <a:pt x="70" y="21"/>
                    <a:pt x="87" y="0"/>
                  </a:cubicBezTo>
                  <a:cubicBezTo>
                    <a:pt x="64" y="48"/>
                    <a:pt x="24" y="101"/>
                    <a:pt x="0" y="2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3" name="Freeform 915">
              <a:extLst>
                <a:ext uri="{FF2B5EF4-FFF2-40B4-BE49-F238E27FC236}">
                  <a16:creationId xmlns:a16="http://schemas.microsoft.com/office/drawing/2014/main" id="{480E87F6-62AB-4350-8175-8BC9B270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181"/>
              <a:ext cx="340" cy="325"/>
            </a:xfrm>
            <a:custGeom>
              <a:avLst/>
              <a:gdLst>
                <a:gd name="T0" fmla="*/ 0 w 190"/>
                <a:gd name="T1" fmla="*/ 1187 h 170"/>
                <a:gd name="T2" fmla="*/ 1088 w 190"/>
                <a:gd name="T3" fmla="*/ 0 h 170"/>
                <a:gd name="T4" fmla="*/ 0 w 190"/>
                <a:gd name="T5" fmla="*/ 1187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70">
                  <a:moveTo>
                    <a:pt x="0" y="170"/>
                  </a:moveTo>
                  <a:cubicBezTo>
                    <a:pt x="22" y="135"/>
                    <a:pt x="79" y="35"/>
                    <a:pt x="190" y="0"/>
                  </a:cubicBezTo>
                  <a:cubicBezTo>
                    <a:pt x="153" y="16"/>
                    <a:pt x="85" y="46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4" name="Freeform 916">
              <a:extLst>
                <a:ext uri="{FF2B5EF4-FFF2-40B4-BE49-F238E27FC236}">
                  <a16:creationId xmlns:a16="http://schemas.microsoft.com/office/drawing/2014/main" id="{9E731109-CC63-4FE4-BBD9-63B8490D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525"/>
              <a:ext cx="161" cy="68"/>
            </a:xfrm>
            <a:custGeom>
              <a:avLst/>
              <a:gdLst>
                <a:gd name="T0" fmla="*/ 36 w 90"/>
                <a:gd name="T1" fmla="*/ 28 h 36"/>
                <a:gd name="T2" fmla="*/ 515 w 90"/>
                <a:gd name="T3" fmla="*/ 242 h 36"/>
                <a:gd name="T4" fmla="*/ 57 w 90"/>
                <a:gd name="T5" fmla="*/ 60 h 36"/>
                <a:gd name="T6" fmla="*/ 36 w 90"/>
                <a:gd name="T7" fmla="*/ 2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6">
                  <a:moveTo>
                    <a:pt x="6" y="4"/>
                  </a:moveTo>
                  <a:cubicBezTo>
                    <a:pt x="20" y="0"/>
                    <a:pt x="52" y="10"/>
                    <a:pt x="90" y="36"/>
                  </a:cubicBezTo>
                  <a:cubicBezTo>
                    <a:pt x="72" y="25"/>
                    <a:pt x="19" y="5"/>
                    <a:pt x="10" y="9"/>
                  </a:cubicBezTo>
                  <a:cubicBezTo>
                    <a:pt x="1" y="12"/>
                    <a:pt x="0" y="6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5" name="Freeform 917">
              <a:extLst>
                <a:ext uri="{FF2B5EF4-FFF2-40B4-BE49-F238E27FC236}">
                  <a16:creationId xmlns:a16="http://schemas.microsoft.com/office/drawing/2014/main" id="{5E18F402-FA17-4464-AA0E-F2DA6A4EE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771"/>
              <a:ext cx="116" cy="73"/>
            </a:xfrm>
            <a:custGeom>
              <a:avLst/>
              <a:gdLst>
                <a:gd name="T0" fmla="*/ 0 w 65"/>
                <a:gd name="T1" fmla="*/ 0 h 38"/>
                <a:gd name="T2" fmla="*/ 369 w 65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8">
                  <a:moveTo>
                    <a:pt x="0" y="0"/>
                  </a:moveTo>
                  <a:cubicBezTo>
                    <a:pt x="13" y="4"/>
                    <a:pt x="57" y="30"/>
                    <a:pt x="6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6" name="Freeform 918">
              <a:extLst>
                <a:ext uri="{FF2B5EF4-FFF2-40B4-BE49-F238E27FC236}">
                  <a16:creationId xmlns:a16="http://schemas.microsoft.com/office/drawing/2014/main" id="{1CCA1C2F-EEE6-4052-AFD8-DEF875F3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348"/>
              <a:ext cx="63" cy="71"/>
            </a:xfrm>
            <a:custGeom>
              <a:avLst/>
              <a:gdLst>
                <a:gd name="T0" fmla="*/ 0 w 35"/>
                <a:gd name="T1" fmla="*/ 225 h 37"/>
                <a:gd name="T2" fmla="*/ 162 w 35"/>
                <a:gd name="T3" fmla="*/ 169 h 37"/>
                <a:gd name="T4" fmla="*/ 191 w 35"/>
                <a:gd name="T5" fmla="*/ 0 h 37"/>
                <a:gd name="T6" fmla="*/ 130 w 35"/>
                <a:gd name="T7" fmla="*/ 240 h 37"/>
                <a:gd name="T8" fmla="*/ 0 w 35"/>
                <a:gd name="T9" fmla="*/ 2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32"/>
                  </a:moveTo>
                  <a:cubicBezTo>
                    <a:pt x="11" y="33"/>
                    <a:pt x="24" y="34"/>
                    <a:pt x="28" y="24"/>
                  </a:cubicBezTo>
                  <a:cubicBezTo>
                    <a:pt x="32" y="13"/>
                    <a:pt x="33" y="0"/>
                    <a:pt x="33" y="0"/>
                  </a:cubicBezTo>
                  <a:cubicBezTo>
                    <a:pt x="35" y="14"/>
                    <a:pt x="31" y="31"/>
                    <a:pt x="22" y="34"/>
                  </a:cubicBezTo>
                  <a:cubicBezTo>
                    <a:pt x="14" y="37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7" name="Freeform 919">
              <a:extLst>
                <a:ext uri="{FF2B5EF4-FFF2-40B4-BE49-F238E27FC236}">
                  <a16:creationId xmlns:a16="http://schemas.microsoft.com/office/drawing/2014/main" id="{D3FF131A-5D22-45D1-B80A-46CB4E87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087"/>
              <a:ext cx="888" cy="1523"/>
            </a:xfrm>
            <a:custGeom>
              <a:avLst/>
              <a:gdLst>
                <a:gd name="T0" fmla="*/ 1400 w 496"/>
                <a:gd name="T1" fmla="*/ 461 h 797"/>
                <a:gd name="T2" fmla="*/ 86 w 496"/>
                <a:gd name="T3" fmla="*/ 3155 h 797"/>
                <a:gd name="T4" fmla="*/ 1022 w 496"/>
                <a:gd name="T5" fmla="*/ 5540 h 797"/>
                <a:gd name="T6" fmla="*/ 1910 w 496"/>
                <a:gd name="T7" fmla="*/ 4122 h 797"/>
                <a:gd name="T8" fmla="*/ 2462 w 496"/>
                <a:gd name="T9" fmla="*/ 2442 h 797"/>
                <a:gd name="T10" fmla="*/ 2641 w 496"/>
                <a:gd name="T11" fmla="*/ 797 h 797"/>
                <a:gd name="T12" fmla="*/ 1400 w 496"/>
                <a:gd name="T13" fmla="*/ 461 h 7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797">
                  <a:moveTo>
                    <a:pt x="244" y="66"/>
                  </a:moveTo>
                  <a:cubicBezTo>
                    <a:pt x="124" y="131"/>
                    <a:pt x="31" y="324"/>
                    <a:pt x="15" y="452"/>
                  </a:cubicBezTo>
                  <a:cubicBezTo>
                    <a:pt x="0" y="571"/>
                    <a:pt x="36" y="791"/>
                    <a:pt x="178" y="794"/>
                  </a:cubicBezTo>
                  <a:cubicBezTo>
                    <a:pt x="320" y="797"/>
                    <a:pt x="310" y="711"/>
                    <a:pt x="333" y="591"/>
                  </a:cubicBezTo>
                  <a:cubicBezTo>
                    <a:pt x="358" y="458"/>
                    <a:pt x="388" y="430"/>
                    <a:pt x="429" y="350"/>
                  </a:cubicBezTo>
                  <a:cubicBezTo>
                    <a:pt x="462" y="286"/>
                    <a:pt x="496" y="183"/>
                    <a:pt x="460" y="114"/>
                  </a:cubicBezTo>
                  <a:cubicBezTo>
                    <a:pt x="432" y="62"/>
                    <a:pt x="364" y="0"/>
                    <a:pt x="244" y="66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8" name="Freeform 920">
              <a:extLst>
                <a:ext uri="{FF2B5EF4-FFF2-40B4-BE49-F238E27FC236}">
                  <a16:creationId xmlns:a16="http://schemas.microsoft.com/office/drawing/2014/main" id="{B7C73A1A-9350-4CFB-B42E-B6AD22E3E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2178 w 441"/>
                <a:gd name="T1" fmla="*/ 1808 h 723"/>
                <a:gd name="T2" fmla="*/ 1453 w 441"/>
                <a:gd name="T3" fmla="*/ 1342 h 723"/>
                <a:gd name="T4" fmla="*/ 1408 w 441"/>
                <a:gd name="T5" fmla="*/ 1300 h 723"/>
                <a:gd name="T6" fmla="*/ 1438 w 441"/>
                <a:gd name="T7" fmla="*/ 1242 h 723"/>
                <a:gd name="T8" fmla="*/ 2202 w 441"/>
                <a:gd name="T9" fmla="*/ 1711 h 723"/>
                <a:gd name="T10" fmla="*/ 2356 w 441"/>
                <a:gd name="T11" fmla="*/ 1655 h 723"/>
                <a:gd name="T12" fmla="*/ 2404 w 441"/>
                <a:gd name="T13" fmla="*/ 505 h 723"/>
                <a:gd name="T14" fmla="*/ 1999 w 441"/>
                <a:gd name="T15" fmla="*/ 69 h 723"/>
                <a:gd name="T16" fmla="*/ 1315 w 441"/>
                <a:gd name="T17" fmla="*/ 216 h 723"/>
                <a:gd name="T18" fmla="*/ 269 w 441"/>
                <a:gd name="T19" fmla="*/ 1892 h 723"/>
                <a:gd name="T20" fmla="*/ 333 w 441"/>
                <a:gd name="T21" fmla="*/ 2053 h 723"/>
                <a:gd name="T22" fmla="*/ 915 w 441"/>
                <a:gd name="T23" fmla="*/ 2422 h 723"/>
                <a:gd name="T24" fmla="*/ 921 w 441"/>
                <a:gd name="T25" fmla="*/ 2485 h 723"/>
                <a:gd name="T26" fmla="*/ 863 w 441"/>
                <a:gd name="T27" fmla="*/ 2498 h 723"/>
                <a:gd name="T28" fmla="*/ 317 w 441"/>
                <a:gd name="T29" fmla="*/ 2152 h 723"/>
                <a:gd name="T30" fmla="*/ 161 w 441"/>
                <a:gd name="T31" fmla="*/ 2261 h 723"/>
                <a:gd name="T32" fmla="*/ 64 w 441"/>
                <a:gd name="T33" fmla="*/ 2806 h 723"/>
                <a:gd name="T34" fmla="*/ 421 w 441"/>
                <a:gd name="T35" fmla="*/ 4765 h 723"/>
                <a:gd name="T36" fmla="*/ 892 w 441"/>
                <a:gd name="T37" fmla="*/ 5042 h 723"/>
                <a:gd name="T38" fmla="*/ 1512 w 441"/>
                <a:gd name="T39" fmla="*/ 4651 h 723"/>
                <a:gd name="T40" fmla="*/ 1447 w 441"/>
                <a:gd name="T41" fmla="*/ 4538 h 723"/>
                <a:gd name="T42" fmla="*/ 1030 w 441"/>
                <a:gd name="T43" fmla="*/ 4421 h 723"/>
                <a:gd name="T44" fmla="*/ 1010 w 441"/>
                <a:gd name="T45" fmla="*/ 4358 h 723"/>
                <a:gd name="T46" fmla="*/ 1069 w 441"/>
                <a:gd name="T47" fmla="*/ 4337 h 723"/>
                <a:gd name="T48" fmla="*/ 1473 w 441"/>
                <a:gd name="T49" fmla="*/ 4442 h 723"/>
                <a:gd name="T50" fmla="*/ 1582 w 441"/>
                <a:gd name="T51" fmla="*/ 4330 h 723"/>
                <a:gd name="T52" fmla="*/ 1614 w 441"/>
                <a:gd name="T53" fmla="*/ 4085 h 723"/>
                <a:gd name="T54" fmla="*/ 1662 w 441"/>
                <a:gd name="T55" fmla="*/ 3737 h 723"/>
                <a:gd name="T56" fmla="*/ 2085 w 441"/>
                <a:gd name="T57" fmla="*/ 2328 h 723"/>
                <a:gd name="T58" fmla="*/ 2214 w 441"/>
                <a:gd name="T59" fmla="*/ 2045 h 723"/>
                <a:gd name="T60" fmla="*/ 2178 w 441"/>
                <a:gd name="T61" fmla="*/ 1808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379" y="259"/>
                  </a:moveTo>
                  <a:cubicBezTo>
                    <a:pt x="350" y="231"/>
                    <a:pt x="285" y="186"/>
                    <a:pt x="253" y="192"/>
                  </a:cubicBezTo>
                  <a:cubicBezTo>
                    <a:pt x="249" y="192"/>
                    <a:pt x="246" y="190"/>
                    <a:pt x="245" y="186"/>
                  </a:cubicBezTo>
                  <a:cubicBezTo>
                    <a:pt x="244" y="182"/>
                    <a:pt x="247" y="178"/>
                    <a:pt x="250" y="178"/>
                  </a:cubicBezTo>
                  <a:cubicBezTo>
                    <a:pt x="288" y="171"/>
                    <a:pt x="351" y="216"/>
                    <a:pt x="383" y="245"/>
                  </a:cubicBezTo>
                  <a:cubicBezTo>
                    <a:pt x="396" y="255"/>
                    <a:pt x="405" y="250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101" y="305"/>
                    <a:pt x="156" y="345"/>
                    <a:pt x="159" y="347"/>
                  </a:cubicBezTo>
                  <a:cubicBezTo>
                    <a:pt x="162" y="349"/>
                    <a:pt x="163" y="353"/>
                    <a:pt x="160" y="356"/>
                  </a:cubicBezTo>
                  <a:cubicBezTo>
                    <a:pt x="158" y="360"/>
                    <a:pt x="154" y="360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ubicBezTo>
                    <a:pt x="233" y="649"/>
                    <a:pt x="202" y="646"/>
                    <a:pt x="179" y="633"/>
                  </a:cubicBezTo>
                  <a:cubicBezTo>
                    <a:pt x="176" y="632"/>
                    <a:pt x="174" y="627"/>
                    <a:pt x="176" y="624"/>
                  </a:cubicBezTo>
                  <a:cubicBezTo>
                    <a:pt x="178" y="621"/>
                    <a:pt x="182" y="619"/>
                    <a:pt x="186" y="621"/>
                  </a:cubicBezTo>
                  <a:cubicBezTo>
                    <a:pt x="208" y="633"/>
                    <a:pt x="239" y="636"/>
                    <a:pt x="256" y="636"/>
                  </a:cubicBezTo>
                  <a:cubicBezTo>
                    <a:pt x="272" y="636"/>
                    <a:pt x="272" y="631"/>
                    <a:pt x="275" y="620"/>
                  </a:cubicBezTo>
                  <a:cubicBezTo>
                    <a:pt x="277" y="609"/>
                    <a:pt x="279" y="598"/>
                    <a:pt x="281" y="585"/>
                  </a:cubicBezTo>
                  <a:cubicBezTo>
                    <a:pt x="289" y="535"/>
                    <a:pt x="289" y="535"/>
                    <a:pt x="289" y="535"/>
                  </a:cubicBezTo>
                  <a:cubicBezTo>
                    <a:pt x="310" y="427"/>
                    <a:pt x="333" y="386"/>
                    <a:pt x="363" y="333"/>
                  </a:cubicBezTo>
                  <a:cubicBezTo>
                    <a:pt x="370" y="320"/>
                    <a:pt x="377" y="307"/>
                    <a:pt x="385" y="293"/>
                  </a:cubicBezTo>
                  <a:cubicBezTo>
                    <a:pt x="389" y="286"/>
                    <a:pt x="393" y="271"/>
                    <a:pt x="379" y="25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79" name="Freeform 921">
              <a:extLst>
                <a:ext uri="{FF2B5EF4-FFF2-40B4-BE49-F238E27FC236}">
                  <a16:creationId xmlns:a16="http://schemas.microsoft.com/office/drawing/2014/main" id="{A97777AD-1ACE-4D47-BF5F-20F46215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870"/>
              <a:ext cx="98" cy="115"/>
            </a:xfrm>
            <a:custGeom>
              <a:avLst/>
              <a:gdLst>
                <a:gd name="T0" fmla="*/ 312 w 55"/>
                <a:gd name="T1" fmla="*/ 0 h 60"/>
                <a:gd name="T2" fmla="*/ 21 w 55"/>
                <a:gd name="T3" fmla="*/ 42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32" y="14"/>
                    <a:pt x="0" y="30"/>
                    <a:pt x="4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0" name="Freeform 922">
              <a:extLst>
                <a:ext uri="{FF2B5EF4-FFF2-40B4-BE49-F238E27FC236}">
                  <a16:creationId xmlns:a16="http://schemas.microsoft.com/office/drawing/2014/main" id="{A54A9164-C7E0-46F8-AE82-D81E3B1CD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42"/>
              <a:ext cx="29" cy="114"/>
            </a:xfrm>
            <a:custGeom>
              <a:avLst/>
              <a:gdLst>
                <a:gd name="T0" fmla="*/ 16 w 16"/>
                <a:gd name="T1" fmla="*/ 0 h 60"/>
                <a:gd name="T2" fmla="*/ 0 w 16"/>
                <a:gd name="T3" fmla="*/ 41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0">
                  <a:moveTo>
                    <a:pt x="3" y="0"/>
                  </a:moveTo>
                  <a:cubicBezTo>
                    <a:pt x="12" y="18"/>
                    <a:pt x="16" y="38"/>
                    <a:pt x="0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1" name="Freeform 923">
              <a:extLst>
                <a:ext uri="{FF2B5EF4-FFF2-40B4-BE49-F238E27FC236}">
                  <a16:creationId xmlns:a16="http://schemas.microsoft.com/office/drawing/2014/main" id="{7F78C5AD-9CA9-49B0-AF77-DAC3143B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379"/>
              <a:ext cx="64" cy="126"/>
            </a:xfrm>
            <a:custGeom>
              <a:avLst/>
              <a:gdLst>
                <a:gd name="T0" fmla="*/ 44 w 36"/>
                <a:gd name="T1" fmla="*/ 0 h 66"/>
                <a:gd name="T2" fmla="*/ 203 w 36"/>
                <a:gd name="T3" fmla="*/ 46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6">
                  <a:moveTo>
                    <a:pt x="8" y="0"/>
                  </a:moveTo>
                  <a:cubicBezTo>
                    <a:pt x="0" y="22"/>
                    <a:pt x="8" y="62"/>
                    <a:pt x="36" y="66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2" name="Freeform 924">
              <a:extLst>
                <a:ext uri="{FF2B5EF4-FFF2-40B4-BE49-F238E27FC236}">
                  <a16:creationId xmlns:a16="http://schemas.microsoft.com/office/drawing/2014/main" id="{72BC56E4-BE6E-4917-8FE9-082DF1B6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964"/>
              <a:ext cx="21" cy="21"/>
            </a:xfrm>
            <a:custGeom>
              <a:avLst/>
              <a:gdLst>
                <a:gd name="T0" fmla="*/ 16 w 12"/>
                <a:gd name="T1" fmla="*/ 76 h 11"/>
                <a:gd name="T2" fmla="*/ 65 w 12"/>
                <a:gd name="T3" fmla="*/ 21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3" y="11"/>
                  </a:moveTo>
                  <a:cubicBezTo>
                    <a:pt x="8" y="10"/>
                    <a:pt x="12" y="8"/>
                    <a:pt x="12" y="3"/>
                  </a:cubicBezTo>
                  <a:cubicBezTo>
                    <a:pt x="9" y="1"/>
                    <a:pt x="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3" name="Freeform 925">
              <a:extLst>
                <a:ext uri="{FF2B5EF4-FFF2-40B4-BE49-F238E27FC236}">
                  <a16:creationId xmlns:a16="http://schemas.microsoft.com/office/drawing/2014/main" id="{A1229F4C-BEB9-415E-92B4-3DBACA9FD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639"/>
              <a:ext cx="23" cy="19"/>
            </a:xfrm>
            <a:custGeom>
              <a:avLst/>
              <a:gdLst>
                <a:gd name="T0" fmla="*/ 65 w 13"/>
                <a:gd name="T1" fmla="*/ 68 h 10"/>
                <a:gd name="T2" fmla="*/ 0 w 13"/>
                <a:gd name="T3" fmla="*/ 15 h 10"/>
                <a:gd name="T4" fmla="*/ 73 w 13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2" y="10"/>
                  </a:moveTo>
                  <a:cubicBezTo>
                    <a:pt x="8" y="8"/>
                    <a:pt x="4" y="5"/>
                    <a:pt x="0" y="2"/>
                  </a:cubicBezTo>
                  <a:cubicBezTo>
                    <a:pt x="4" y="0"/>
                    <a:pt x="9" y="1"/>
                    <a:pt x="13" y="2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4" name="Freeform 926">
              <a:extLst>
                <a:ext uri="{FF2B5EF4-FFF2-40B4-BE49-F238E27FC236}">
                  <a16:creationId xmlns:a16="http://schemas.microsoft.com/office/drawing/2014/main" id="{75F572FC-714C-4D25-B0C6-57D648DF4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503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85" name="Freeform 927">
              <a:extLst>
                <a:ext uri="{FF2B5EF4-FFF2-40B4-BE49-F238E27FC236}">
                  <a16:creationId xmlns:a16="http://schemas.microsoft.com/office/drawing/2014/main" id="{2A6D7F05-AD6F-4FA3-A0B2-E86DD263F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501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8" name="Group 928">
            <a:extLst>
              <a:ext uri="{FF2B5EF4-FFF2-40B4-BE49-F238E27FC236}">
                <a16:creationId xmlns:a16="http://schemas.microsoft.com/office/drawing/2014/main" id="{A4596A7F-EE92-4023-9ED1-2C433D71AAA9}"/>
              </a:ext>
            </a:extLst>
          </p:cNvPr>
          <p:cNvGrpSpPr>
            <a:grpSpLocks/>
          </p:cNvGrpSpPr>
          <p:nvPr/>
        </p:nvGrpSpPr>
        <p:grpSpPr bwMode="auto">
          <a:xfrm rot="20574104" flipV="1">
            <a:off x="4292600" y="2227263"/>
            <a:ext cx="1609725" cy="703262"/>
            <a:chOff x="465" y="2694"/>
            <a:chExt cx="1773" cy="773"/>
          </a:xfrm>
        </p:grpSpPr>
        <p:sp>
          <p:nvSpPr>
            <p:cNvPr id="59815" name="Freeform 929">
              <a:extLst>
                <a:ext uri="{FF2B5EF4-FFF2-40B4-BE49-F238E27FC236}">
                  <a16:creationId xmlns:a16="http://schemas.microsoft.com/office/drawing/2014/main" id="{7AE7AE34-7D9B-464A-A7D3-75FF3AE3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29"/>
              <a:ext cx="1773" cy="419"/>
            </a:xfrm>
            <a:custGeom>
              <a:avLst/>
              <a:gdLst>
                <a:gd name="T0" fmla="*/ 113 w 709"/>
                <a:gd name="T1" fmla="*/ 1617 h 157"/>
                <a:gd name="T2" fmla="*/ 708 w 709"/>
                <a:gd name="T3" fmla="*/ 2279 h 157"/>
                <a:gd name="T4" fmla="*/ 2376 w 709"/>
                <a:gd name="T5" fmla="*/ 2322 h 157"/>
                <a:gd name="T6" fmla="*/ 5617 w 709"/>
                <a:gd name="T7" fmla="*/ 2928 h 157"/>
                <a:gd name="T8" fmla="*/ 8943 w 709"/>
                <a:gd name="T9" fmla="*/ 2130 h 157"/>
                <a:gd name="T10" fmla="*/ 10380 w 709"/>
                <a:gd name="T11" fmla="*/ 1753 h 157"/>
                <a:gd name="T12" fmla="*/ 9618 w 709"/>
                <a:gd name="T13" fmla="*/ 934 h 157"/>
                <a:gd name="T14" fmla="*/ 6692 w 709"/>
                <a:gd name="T15" fmla="*/ 2357 h 157"/>
                <a:gd name="T16" fmla="*/ 1438 w 709"/>
                <a:gd name="T17" fmla="*/ 1289 h 157"/>
                <a:gd name="T18" fmla="*/ 113 w 709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9" h="157">
                  <a:moveTo>
                    <a:pt x="7" y="85"/>
                  </a:moveTo>
                  <a:cubicBezTo>
                    <a:pt x="0" y="113"/>
                    <a:pt x="17" y="127"/>
                    <a:pt x="45" y="120"/>
                  </a:cubicBezTo>
                  <a:cubicBezTo>
                    <a:pt x="72" y="113"/>
                    <a:pt x="99" y="102"/>
                    <a:pt x="152" y="122"/>
                  </a:cubicBezTo>
                  <a:cubicBezTo>
                    <a:pt x="205" y="142"/>
                    <a:pt x="278" y="157"/>
                    <a:pt x="359" y="154"/>
                  </a:cubicBezTo>
                  <a:cubicBezTo>
                    <a:pt x="440" y="151"/>
                    <a:pt x="527" y="129"/>
                    <a:pt x="572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9" y="70"/>
                    <a:pt x="674" y="0"/>
                    <a:pt x="615" y="49"/>
                  </a:cubicBezTo>
                  <a:cubicBezTo>
                    <a:pt x="580" y="79"/>
                    <a:pt x="538" y="110"/>
                    <a:pt x="428" y="124"/>
                  </a:cubicBezTo>
                  <a:cubicBezTo>
                    <a:pt x="317" y="138"/>
                    <a:pt x="133" y="91"/>
                    <a:pt x="92" y="68"/>
                  </a:cubicBezTo>
                  <a:cubicBezTo>
                    <a:pt x="50" y="46"/>
                    <a:pt x="11" y="46"/>
                    <a:pt x="7" y="8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16" name="Freeform 930">
              <a:extLst>
                <a:ext uri="{FF2B5EF4-FFF2-40B4-BE49-F238E27FC236}">
                  <a16:creationId xmlns:a16="http://schemas.microsoft.com/office/drawing/2014/main" id="{5A433AB7-763D-453A-97ED-164EF71C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790"/>
              <a:ext cx="1173" cy="325"/>
            </a:xfrm>
            <a:custGeom>
              <a:avLst/>
              <a:gdLst>
                <a:gd name="T0" fmla="*/ 425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3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25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7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3" y="96"/>
                    <a:pt x="147" y="122"/>
                    <a:pt x="228" y="122"/>
                  </a:cubicBezTo>
                  <a:cubicBezTo>
                    <a:pt x="309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7" y="6"/>
                    <a:pt x="420" y="14"/>
                    <a:pt x="392" y="43"/>
                  </a:cubicBezTo>
                  <a:cubicBezTo>
                    <a:pt x="365" y="71"/>
                    <a:pt x="292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1" y="0"/>
                    <a:pt x="27" y="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17" name="Freeform 931">
              <a:extLst>
                <a:ext uri="{FF2B5EF4-FFF2-40B4-BE49-F238E27FC236}">
                  <a16:creationId xmlns:a16="http://schemas.microsoft.com/office/drawing/2014/main" id="{2B358030-0D47-4F8E-966F-3A044581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0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0" y="127"/>
                    <a:pt x="74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18" name="Freeform 932">
              <a:extLst>
                <a:ext uri="{FF2B5EF4-FFF2-40B4-BE49-F238E27FC236}">
                  <a16:creationId xmlns:a16="http://schemas.microsoft.com/office/drawing/2014/main" id="{6A82912C-88D5-4DBA-979B-8098904A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149"/>
              <a:ext cx="543" cy="168"/>
            </a:xfrm>
            <a:custGeom>
              <a:avLst/>
              <a:gdLst>
                <a:gd name="T0" fmla="*/ 3368 w 217"/>
                <a:gd name="T1" fmla="*/ 1045 h 63"/>
                <a:gd name="T2" fmla="*/ 2597 w 217"/>
                <a:gd name="T3" fmla="*/ 1101 h 63"/>
                <a:gd name="T4" fmla="*/ 801 w 217"/>
                <a:gd name="T5" fmla="*/ 648 h 63"/>
                <a:gd name="T6" fmla="*/ 20 w 217"/>
                <a:gd name="T7" fmla="*/ 320 h 63"/>
                <a:gd name="T8" fmla="*/ 801 w 217"/>
                <a:gd name="T9" fmla="*/ 136 h 63"/>
                <a:gd name="T10" fmla="*/ 2472 w 217"/>
                <a:gd name="T11" fmla="*/ 776 h 63"/>
                <a:gd name="T12" fmla="*/ 3368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5" y="55"/>
                  </a:moveTo>
                  <a:cubicBezTo>
                    <a:pt x="212" y="63"/>
                    <a:pt x="200" y="63"/>
                    <a:pt x="166" y="58"/>
                  </a:cubicBezTo>
                  <a:cubicBezTo>
                    <a:pt x="113" y="49"/>
                    <a:pt x="88" y="38"/>
                    <a:pt x="51" y="34"/>
                  </a:cubicBezTo>
                  <a:cubicBezTo>
                    <a:pt x="15" y="30"/>
                    <a:pt x="0" y="37"/>
                    <a:pt x="1" y="17"/>
                  </a:cubicBezTo>
                  <a:cubicBezTo>
                    <a:pt x="1" y="6"/>
                    <a:pt x="23" y="0"/>
                    <a:pt x="51" y="7"/>
                  </a:cubicBezTo>
                  <a:cubicBezTo>
                    <a:pt x="80" y="13"/>
                    <a:pt x="123" y="39"/>
                    <a:pt x="158" y="41"/>
                  </a:cubicBezTo>
                  <a:cubicBezTo>
                    <a:pt x="193" y="42"/>
                    <a:pt x="217" y="46"/>
                    <a:pt x="215" y="5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19" name="Freeform 933">
              <a:extLst>
                <a:ext uri="{FF2B5EF4-FFF2-40B4-BE49-F238E27FC236}">
                  <a16:creationId xmlns:a16="http://schemas.microsoft.com/office/drawing/2014/main" id="{FB078451-40A4-405D-AD3F-39B1CD296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0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0" name="Freeform 934">
              <a:extLst>
                <a:ext uri="{FF2B5EF4-FFF2-40B4-BE49-F238E27FC236}">
                  <a16:creationId xmlns:a16="http://schemas.microsoft.com/office/drawing/2014/main" id="{73A5C04F-0636-4522-91DC-4509CD99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2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5" y="0"/>
                    <a:pt x="11" y="6"/>
                    <a:pt x="6" y="17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1" name="Oval 935">
              <a:extLst>
                <a:ext uri="{FF2B5EF4-FFF2-40B4-BE49-F238E27FC236}">
                  <a16:creationId xmlns:a16="http://schemas.microsoft.com/office/drawing/2014/main" id="{9B181E53-7058-4026-B520-FB0252E9A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2694"/>
              <a:ext cx="72" cy="77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22" name="Freeform 936">
              <a:extLst>
                <a:ext uri="{FF2B5EF4-FFF2-40B4-BE49-F238E27FC236}">
                  <a16:creationId xmlns:a16="http://schemas.microsoft.com/office/drawing/2014/main" id="{7792EDA7-5784-4301-8BA1-FDD26887A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5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4" y="45"/>
                    <a:pt x="1" y="71"/>
                    <a:pt x="1" y="35"/>
                  </a:cubicBezTo>
                  <a:cubicBezTo>
                    <a:pt x="0" y="0"/>
                    <a:pt x="38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3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2" y="66"/>
                    <a:pt x="80" y="46"/>
                    <a:pt x="56" y="4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3" name="Freeform 937">
              <a:extLst>
                <a:ext uri="{FF2B5EF4-FFF2-40B4-BE49-F238E27FC236}">
                  <a16:creationId xmlns:a16="http://schemas.microsoft.com/office/drawing/2014/main" id="{918F9746-CC1D-43B4-8490-7794F388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293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4" name="Freeform 938">
              <a:extLst>
                <a:ext uri="{FF2B5EF4-FFF2-40B4-BE49-F238E27FC236}">
                  <a16:creationId xmlns:a16="http://schemas.microsoft.com/office/drawing/2014/main" id="{FD5BC56E-9C18-46D7-82D0-3D760E1F0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315"/>
            </a:xfrm>
            <a:custGeom>
              <a:avLst/>
              <a:gdLst>
                <a:gd name="T0" fmla="*/ 653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51 w 669"/>
                <a:gd name="T17" fmla="*/ 1583 h 118"/>
                <a:gd name="T18" fmla="*/ 658 w 669"/>
                <a:gd name="T19" fmla="*/ 1482 h 118"/>
                <a:gd name="T20" fmla="*/ 520 w 669"/>
                <a:gd name="T21" fmla="*/ 1540 h 118"/>
                <a:gd name="T22" fmla="*/ 95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3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8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3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2" y="57"/>
                    <a:pt x="632" y="58"/>
                    <a:pt x="620" y="60"/>
                  </a:cubicBezTo>
                  <a:cubicBezTo>
                    <a:pt x="604" y="61"/>
                    <a:pt x="585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3" y="118"/>
                    <a:pt x="180" y="96"/>
                    <a:pt x="144" y="83"/>
                  </a:cubicBezTo>
                  <a:cubicBezTo>
                    <a:pt x="96" y="64"/>
                    <a:pt x="67" y="72"/>
                    <a:pt x="42" y="78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1" y="83"/>
                    <a:pt x="12" y="82"/>
                    <a:pt x="6" y="77"/>
                  </a:cubicBezTo>
                  <a:cubicBezTo>
                    <a:pt x="1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8" y="33"/>
                    <a:pt x="16" y="28"/>
                  </a:cubicBezTo>
                  <a:cubicBezTo>
                    <a:pt x="30" y="21"/>
                    <a:pt x="53" y="25"/>
                    <a:pt x="79" y="39"/>
                  </a:cubicBezTo>
                  <a:cubicBezTo>
                    <a:pt x="123" y="63"/>
                    <a:pt x="308" y="110"/>
                    <a:pt x="418" y="9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5" name="Freeform 939">
              <a:extLst>
                <a:ext uri="{FF2B5EF4-FFF2-40B4-BE49-F238E27FC236}">
                  <a16:creationId xmlns:a16="http://schemas.microsoft.com/office/drawing/2014/main" id="{F6362984-BC56-4360-9530-89CCCB639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63 w 432"/>
                <a:gd name="T5" fmla="*/ 797 h 111"/>
                <a:gd name="T6" fmla="*/ 5895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6" y="71"/>
                    <a:pt x="375" y="42"/>
                  </a:cubicBezTo>
                  <a:cubicBezTo>
                    <a:pt x="377" y="40"/>
                    <a:pt x="377" y="40"/>
                    <a:pt x="377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0" y="54"/>
                    <a:pt x="406" y="64"/>
                  </a:cubicBezTo>
                  <a:cubicBezTo>
                    <a:pt x="372" y="87"/>
                    <a:pt x="288" y="111"/>
                    <a:pt x="207" y="111"/>
                  </a:cubicBezTo>
                  <a:cubicBezTo>
                    <a:pt x="139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4" y="0"/>
                    <a:pt x="41" y="10"/>
                    <a:pt x="55" y="3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6" name="Freeform 940">
              <a:extLst>
                <a:ext uri="{FF2B5EF4-FFF2-40B4-BE49-F238E27FC236}">
                  <a16:creationId xmlns:a16="http://schemas.microsoft.com/office/drawing/2014/main" id="{37081791-6FA2-4000-8F64-BE197CD5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505" cy="133"/>
            </a:xfrm>
            <a:custGeom>
              <a:avLst/>
              <a:gdLst>
                <a:gd name="T0" fmla="*/ 2488 w 202"/>
                <a:gd name="T1" fmla="*/ 849 h 50"/>
                <a:gd name="T2" fmla="*/ 1550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488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59" y="45"/>
                  </a:moveTo>
                  <a:cubicBezTo>
                    <a:pt x="135" y="41"/>
                    <a:pt x="116" y="36"/>
                    <a:pt x="99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7" y="3"/>
                    <a:pt x="22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8" y="38"/>
                    <a:pt x="151" y="39"/>
                  </a:cubicBezTo>
                  <a:cubicBezTo>
                    <a:pt x="188" y="41"/>
                    <a:pt x="199" y="45"/>
                    <a:pt x="202" y="47"/>
                  </a:cubicBezTo>
                  <a:cubicBezTo>
                    <a:pt x="198" y="50"/>
                    <a:pt x="183" y="49"/>
                    <a:pt x="159" y="4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7" name="Freeform 941">
              <a:extLst>
                <a:ext uri="{FF2B5EF4-FFF2-40B4-BE49-F238E27FC236}">
                  <a16:creationId xmlns:a16="http://schemas.microsoft.com/office/drawing/2014/main" id="{F14BFD92-E6CE-4856-972C-8422EBCE4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05"/>
              <a:ext cx="568" cy="115"/>
            </a:xfrm>
            <a:custGeom>
              <a:avLst/>
              <a:gdLst>
                <a:gd name="T0" fmla="*/ 1284 w 227"/>
                <a:gd name="T1" fmla="*/ 594 h 43"/>
                <a:gd name="T2" fmla="*/ 1284 w 227"/>
                <a:gd name="T3" fmla="*/ 594 h 43"/>
                <a:gd name="T4" fmla="*/ 2805 w 227"/>
                <a:gd name="T5" fmla="*/ 342 h 43"/>
                <a:gd name="T6" fmla="*/ 3180 w 227"/>
                <a:gd name="T7" fmla="*/ 150 h 43"/>
                <a:gd name="T8" fmla="*/ 3526 w 227"/>
                <a:gd name="T9" fmla="*/ 35 h 43"/>
                <a:gd name="T10" fmla="*/ 3556 w 227"/>
                <a:gd name="T11" fmla="*/ 94 h 43"/>
                <a:gd name="T12" fmla="*/ 3275 w 227"/>
                <a:gd name="T13" fmla="*/ 342 h 43"/>
                <a:gd name="T14" fmla="*/ 1992 w 227"/>
                <a:gd name="T15" fmla="*/ 559 h 43"/>
                <a:gd name="T16" fmla="*/ 550 w 227"/>
                <a:gd name="T17" fmla="*/ 765 h 43"/>
                <a:gd name="T18" fmla="*/ 458 w 227"/>
                <a:gd name="T19" fmla="*/ 765 h 43"/>
                <a:gd name="T20" fmla="*/ 375 w 227"/>
                <a:gd name="T21" fmla="*/ 786 h 43"/>
                <a:gd name="T22" fmla="*/ 20 w 227"/>
                <a:gd name="T23" fmla="*/ 743 h 43"/>
                <a:gd name="T24" fmla="*/ 0 w 227"/>
                <a:gd name="T25" fmla="*/ 650 h 43"/>
                <a:gd name="T26" fmla="*/ 626 w 227"/>
                <a:gd name="T27" fmla="*/ 594 h 43"/>
                <a:gd name="T28" fmla="*/ 1284 w 227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8" y="20"/>
                    <a:pt x="179" y="18"/>
                  </a:cubicBezTo>
                  <a:cubicBezTo>
                    <a:pt x="189" y="15"/>
                    <a:pt x="197" y="11"/>
                    <a:pt x="203" y="8"/>
                  </a:cubicBezTo>
                  <a:cubicBezTo>
                    <a:pt x="213" y="3"/>
                    <a:pt x="219" y="0"/>
                    <a:pt x="225" y="2"/>
                  </a:cubicBezTo>
                  <a:cubicBezTo>
                    <a:pt x="227" y="3"/>
                    <a:pt x="227" y="4"/>
                    <a:pt x="227" y="5"/>
                  </a:cubicBezTo>
                  <a:cubicBezTo>
                    <a:pt x="226" y="10"/>
                    <a:pt x="217" y="18"/>
                    <a:pt x="209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6" y="36"/>
                    <a:pt x="54" y="39"/>
                    <a:pt x="3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6" y="42"/>
                    <a:pt x="5" y="43"/>
                    <a:pt x="1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3" y="31"/>
                    <a:pt x="24" y="31"/>
                    <a:pt x="40" y="31"/>
                  </a:cubicBezTo>
                  <a:cubicBezTo>
                    <a:pt x="52" y="31"/>
                    <a:pt x="67" y="32"/>
                    <a:pt x="82" y="31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8" name="Freeform 942">
              <a:extLst>
                <a:ext uri="{FF2B5EF4-FFF2-40B4-BE49-F238E27FC236}">
                  <a16:creationId xmlns:a16="http://schemas.microsoft.com/office/drawing/2014/main" id="{ED659399-4F7F-4A46-8295-D6F266CB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32" cy="93"/>
            </a:xfrm>
            <a:custGeom>
              <a:avLst/>
              <a:gdLst>
                <a:gd name="T0" fmla="*/ 433 w 53"/>
                <a:gd name="T1" fmla="*/ 0 h 35"/>
                <a:gd name="T2" fmla="*/ 757 w 53"/>
                <a:gd name="T3" fmla="*/ 260 h 35"/>
                <a:gd name="T4" fmla="*/ 807 w 53"/>
                <a:gd name="T5" fmla="*/ 452 h 35"/>
                <a:gd name="T6" fmla="*/ 354 w 53"/>
                <a:gd name="T7" fmla="*/ 656 h 35"/>
                <a:gd name="T8" fmla="*/ 42 w 53"/>
                <a:gd name="T9" fmla="*/ 523 h 35"/>
                <a:gd name="T10" fmla="*/ 0 w 53"/>
                <a:gd name="T11" fmla="*/ 353 h 35"/>
                <a:gd name="T12" fmla="*/ 12 w 53"/>
                <a:gd name="T13" fmla="*/ 247 h 35"/>
                <a:gd name="T14" fmla="*/ 433 w 5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35">
                  <a:moveTo>
                    <a:pt x="28" y="0"/>
                  </a:moveTo>
                  <a:cubicBezTo>
                    <a:pt x="34" y="0"/>
                    <a:pt x="44" y="6"/>
                    <a:pt x="49" y="14"/>
                  </a:cubicBezTo>
                  <a:cubicBezTo>
                    <a:pt x="52" y="18"/>
                    <a:pt x="53" y="22"/>
                    <a:pt x="52" y="24"/>
                  </a:cubicBezTo>
                  <a:cubicBezTo>
                    <a:pt x="49" y="33"/>
                    <a:pt x="41" y="34"/>
                    <a:pt x="23" y="35"/>
                  </a:cubicBezTo>
                  <a:cubicBezTo>
                    <a:pt x="14" y="35"/>
                    <a:pt x="7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5" y="4"/>
                    <a:pt x="17" y="0"/>
                    <a:pt x="28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29" name="Oval 943">
              <a:extLst>
                <a:ext uri="{FF2B5EF4-FFF2-40B4-BE49-F238E27FC236}">
                  <a16:creationId xmlns:a16="http://schemas.microsoft.com/office/drawing/2014/main" id="{001410BA-B0CA-4CCC-B1B5-9F6842E24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710"/>
              <a:ext cx="45" cy="45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30" name="Freeform 944">
              <a:extLst>
                <a:ext uri="{FF2B5EF4-FFF2-40B4-BE49-F238E27FC236}">
                  <a16:creationId xmlns:a16="http://schemas.microsoft.com/office/drawing/2014/main" id="{F317E4CE-C906-4887-B6C3-856CFB84A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00 w 378"/>
                <a:gd name="T5" fmla="*/ 115 h 48"/>
                <a:gd name="T6" fmla="*/ 5833 w 378"/>
                <a:gd name="T7" fmla="*/ 93 h 48"/>
                <a:gd name="T8" fmla="*/ 5895 w 378"/>
                <a:gd name="T9" fmla="*/ 227 h 48"/>
                <a:gd name="T10" fmla="*/ 5895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095 w 378"/>
                <a:gd name="T19" fmla="*/ 888 h 48"/>
                <a:gd name="T20" fmla="*/ 150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63 w 378"/>
                <a:gd name="T29" fmla="*/ 683 h 48"/>
                <a:gd name="T30" fmla="*/ 0 w 378"/>
                <a:gd name="T31" fmla="*/ 456 h 48"/>
                <a:gd name="T32" fmla="*/ 113 w 378"/>
                <a:gd name="T33" fmla="*/ 149 h 48"/>
                <a:gd name="T34" fmla="*/ 738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5" y="26"/>
                    <a:pt x="311" y="17"/>
                    <a:pt x="331" y="9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8" y="2"/>
                    <a:pt x="364" y="0"/>
                    <a:pt x="373" y="5"/>
                  </a:cubicBezTo>
                  <a:cubicBezTo>
                    <a:pt x="375" y="6"/>
                    <a:pt x="377" y="8"/>
                    <a:pt x="377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69" y="28"/>
                    <a:pt x="338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8" y="47"/>
                  </a:cubicBezTo>
                  <a:cubicBezTo>
                    <a:pt x="172" y="48"/>
                    <a:pt x="130" y="41"/>
                    <a:pt x="96" y="35"/>
                  </a:cubicBezTo>
                  <a:cubicBezTo>
                    <a:pt x="76" y="31"/>
                    <a:pt x="59" y="28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4" y="36"/>
                  </a:cubicBezTo>
                  <a:cubicBezTo>
                    <a:pt x="2" y="34"/>
                    <a:pt x="0" y="30"/>
                    <a:pt x="0" y="24"/>
                  </a:cubicBezTo>
                  <a:cubicBezTo>
                    <a:pt x="0" y="16"/>
                    <a:pt x="2" y="11"/>
                    <a:pt x="7" y="8"/>
                  </a:cubicBezTo>
                  <a:cubicBezTo>
                    <a:pt x="15" y="3"/>
                    <a:pt x="34" y="8"/>
                    <a:pt x="47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1" name="Freeform 945">
              <a:extLst>
                <a:ext uri="{FF2B5EF4-FFF2-40B4-BE49-F238E27FC236}">
                  <a16:creationId xmlns:a16="http://schemas.microsoft.com/office/drawing/2014/main" id="{E7D0DBEF-481A-4E7F-A675-6C1BDE3A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47"/>
              <a:ext cx="730" cy="274"/>
            </a:xfrm>
            <a:custGeom>
              <a:avLst/>
              <a:gdLst>
                <a:gd name="T0" fmla="*/ 3813 w 292"/>
                <a:gd name="T1" fmla="*/ 942 h 103"/>
                <a:gd name="T2" fmla="*/ 4083 w 292"/>
                <a:gd name="T3" fmla="*/ 341 h 103"/>
                <a:gd name="T4" fmla="*/ 4238 w 292"/>
                <a:gd name="T5" fmla="*/ 21 h 103"/>
                <a:gd name="T6" fmla="*/ 4425 w 292"/>
                <a:gd name="T7" fmla="*/ 56 h 103"/>
                <a:gd name="T8" fmla="*/ 4550 w 292"/>
                <a:gd name="T9" fmla="*/ 226 h 103"/>
                <a:gd name="T10" fmla="*/ 4050 w 292"/>
                <a:gd name="T11" fmla="*/ 1019 h 103"/>
                <a:gd name="T12" fmla="*/ 3988 w 292"/>
                <a:gd name="T13" fmla="*/ 1075 h 103"/>
                <a:gd name="T14" fmla="*/ 2563 w 292"/>
                <a:gd name="T15" fmla="*/ 1748 h 103"/>
                <a:gd name="T16" fmla="*/ 625 w 292"/>
                <a:gd name="T17" fmla="*/ 1415 h 103"/>
                <a:gd name="T18" fmla="*/ 500 w 292"/>
                <a:gd name="T19" fmla="*/ 1359 h 103"/>
                <a:gd name="T20" fmla="*/ 0 w 292"/>
                <a:gd name="T21" fmla="*/ 622 h 103"/>
                <a:gd name="T22" fmla="*/ 63 w 292"/>
                <a:gd name="T23" fmla="*/ 489 h 103"/>
                <a:gd name="T24" fmla="*/ 83 w 292"/>
                <a:gd name="T25" fmla="*/ 489 h 103"/>
                <a:gd name="T26" fmla="*/ 625 w 292"/>
                <a:gd name="T27" fmla="*/ 806 h 103"/>
                <a:gd name="T28" fmla="*/ 1800 w 292"/>
                <a:gd name="T29" fmla="*/ 1692 h 103"/>
                <a:gd name="T30" fmla="*/ 1813 w 292"/>
                <a:gd name="T31" fmla="*/ 1692 h 103"/>
                <a:gd name="T32" fmla="*/ 3813 w 292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2" h="103">
                  <a:moveTo>
                    <a:pt x="244" y="50"/>
                  </a:moveTo>
                  <a:cubicBezTo>
                    <a:pt x="253" y="39"/>
                    <a:pt x="257" y="27"/>
                    <a:pt x="261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4" y="0"/>
                    <a:pt x="278" y="1"/>
                    <a:pt x="283" y="3"/>
                  </a:cubicBezTo>
                  <a:cubicBezTo>
                    <a:pt x="290" y="7"/>
                    <a:pt x="291" y="11"/>
                    <a:pt x="291" y="12"/>
                  </a:cubicBezTo>
                  <a:cubicBezTo>
                    <a:pt x="292" y="21"/>
                    <a:pt x="281" y="35"/>
                    <a:pt x="259" y="54"/>
                  </a:cubicBezTo>
                  <a:cubicBezTo>
                    <a:pt x="259" y="54"/>
                    <a:pt x="255" y="57"/>
                    <a:pt x="255" y="57"/>
                  </a:cubicBezTo>
                  <a:cubicBezTo>
                    <a:pt x="244" y="67"/>
                    <a:pt x="227" y="83"/>
                    <a:pt x="164" y="93"/>
                  </a:cubicBezTo>
                  <a:cubicBezTo>
                    <a:pt x="101" y="103"/>
                    <a:pt x="67" y="88"/>
                    <a:pt x="40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3" y="27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16" y="18"/>
                    <a:pt x="23" y="24"/>
                    <a:pt x="40" y="43"/>
                  </a:cubicBezTo>
                  <a:cubicBezTo>
                    <a:pt x="56" y="61"/>
                    <a:pt x="77" y="86"/>
                    <a:pt x="115" y="90"/>
                  </a:cubicBezTo>
                  <a:cubicBezTo>
                    <a:pt x="115" y="90"/>
                    <a:pt x="116" y="90"/>
                    <a:pt x="116" y="90"/>
                  </a:cubicBezTo>
                  <a:cubicBezTo>
                    <a:pt x="153" y="92"/>
                    <a:pt x="226" y="71"/>
                    <a:pt x="244" y="5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2" name="Freeform 946">
              <a:extLst>
                <a:ext uri="{FF2B5EF4-FFF2-40B4-BE49-F238E27FC236}">
                  <a16:creationId xmlns:a16="http://schemas.microsoft.com/office/drawing/2014/main" id="{3EEC9107-5EFF-493E-A343-00EF11A8B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95"/>
              <a:ext cx="265" cy="186"/>
            </a:xfrm>
            <a:custGeom>
              <a:avLst/>
              <a:gdLst>
                <a:gd name="T0" fmla="*/ 1083 w 106"/>
                <a:gd name="T1" fmla="*/ 1143 h 70"/>
                <a:gd name="T2" fmla="*/ 1658 w 106"/>
                <a:gd name="T3" fmla="*/ 1313 h 70"/>
                <a:gd name="T4" fmla="*/ 625 w 106"/>
                <a:gd name="T5" fmla="*/ 465 h 70"/>
                <a:gd name="T6" fmla="*/ 83 w 106"/>
                <a:gd name="T7" fmla="*/ 149 h 70"/>
                <a:gd name="T8" fmla="*/ 63 w 106"/>
                <a:gd name="T9" fmla="*/ 149 h 70"/>
                <a:gd name="T10" fmla="*/ 0 w 106"/>
                <a:gd name="T11" fmla="*/ 282 h 70"/>
                <a:gd name="T12" fmla="*/ 375 w 106"/>
                <a:gd name="T13" fmla="*/ 938 h 70"/>
                <a:gd name="T14" fmla="*/ 425 w 106"/>
                <a:gd name="T15" fmla="*/ 749 h 70"/>
                <a:gd name="T16" fmla="*/ 645 w 106"/>
                <a:gd name="T17" fmla="*/ 882 h 70"/>
                <a:gd name="T18" fmla="*/ 1083 w 106"/>
                <a:gd name="T19" fmla="*/ 1143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0">
                  <a:moveTo>
                    <a:pt x="69" y="61"/>
                  </a:moveTo>
                  <a:cubicBezTo>
                    <a:pt x="76" y="65"/>
                    <a:pt x="93" y="70"/>
                    <a:pt x="106" y="70"/>
                  </a:cubicBezTo>
                  <a:cubicBezTo>
                    <a:pt x="74" y="63"/>
                    <a:pt x="54" y="42"/>
                    <a:pt x="40" y="25"/>
                  </a:cubicBezTo>
                  <a:cubicBezTo>
                    <a:pt x="23" y="6"/>
                    <a:pt x="16" y="0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9"/>
                    <a:pt x="0" y="10"/>
                    <a:pt x="0" y="15"/>
                  </a:cubicBezTo>
                  <a:cubicBezTo>
                    <a:pt x="0" y="25"/>
                    <a:pt x="10" y="41"/>
                    <a:pt x="24" y="50"/>
                  </a:cubicBezTo>
                  <a:cubicBezTo>
                    <a:pt x="22" y="47"/>
                    <a:pt x="22" y="41"/>
                    <a:pt x="27" y="40"/>
                  </a:cubicBezTo>
                  <a:cubicBezTo>
                    <a:pt x="31" y="39"/>
                    <a:pt x="38" y="45"/>
                    <a:pt x="41" y="47"/>
                  </a:cubicBezTo>
                  <a:cubicBezTo>
                    <a:pt x="49" y="52"/>
                    <a:pt x="62" y="56"/>
                    <a:pt x="69" y="61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3" name="Freeform 947">
              <a:extLst>
                <a:ext uri="{FF2B5EF4-FFF2-40B4-BE49-F238E27FC236}">
                  <a16:creationId xmlns:a16="http://schemas.microsoft.com/office/drawing/2014/main" id="{41CE1E6E-0D6D-429B-9560-6FD594865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747"/>
              <a:ext cx="125" cy="138"/>
            </a:xfrm>
            <a:custGeom>
              <a:avLst/>
              <a:gdLst>
                <a:gd name="T0" fmla="*/ 770 w 50"/>
                <a:gd name="T1" fmla="*/ 226 h 52"/>
                <a:gd name="T2" fmla="*/ 645 w 50"/>
                <a:gd name="T3" fmla="*/ 56 h 52"/>
                <a:gd name="T4" fmla="*/ 458 w 50"/>
                <a:gd name="T5" fmla="*/ 21 h 52"/>
                <a:gd name="T6" fmla="*/ 300 w 50"/>
                <a:gd name="T7" fmla="*/ 337 h 52"/>
                <a:gd name="T8" fmla="*/ 33 w 50"/>
                <a:gd name="T9" fmla="*/ 937 h 52"/>
                <a:gd name="T10" fmla="*/ 0 w 50"/>
                <a:gd name="T11" fmla="*/ 971 h 52"/>
                <a:gd name="T12" fmla="*/ 20 w 50"/>
                <a:gd name="T13" fmla="*/ 971 h 52"/>
                <a:gd name="T14" fmla="*/ 250 w 50"/>
                <a:gd name="T15" fmla="*/ 690 h 52"/>
                <a:gd name="T16" fmla="*/ 488 w 50"/>
                <a:gd name="T17" fmla="*/ 563 h 52"/>
                <a:gd name="T18" fmla="*/ 520 w 50"/>
                <a:gd name="T19" fmla="*/ 746 h 52"/>
                <a:gd name="T20" fmla="*/ 770 w 50"/>
                <a:gd name="T21" fmla="*/ 226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52">
                  <a:moveTo>
                    <a:pt x="49" y="12"/>
                  </a:moveTo>
                  <a:cubicBezTo>
                    <a:pt x="49" y="11"/>
                    <a:pt x="48" y="7"/>
                    <a:pt x="41" y="3"/>
                  </a:cubicBezTo>
                  <a:cubicBezTo>
                    <a:pt x="36" y="1"/>
                    <a:pt x="32" y="0"/>
                    <a:pt x="29" y="1"/>
                  </a:cubicBezTo>
                  <a:cubicBezTo>
                    <a:pt x="25" y="2"/>
                    <a:pt x="22" y="10"/>
                    <a:pt x="19" y="18"/>
                  </a:cubicBezTo>
                  <a:cubicBezTo>
                    <a:pt x="15" y="27"/>
                    <a:pt x="11" y="39"/>
                    <a:pt x="2" y="50"/>
                  </a:cubicBezTo>
                  <a:cubicBezTo>
                    <a:pt x="1" y="51"/>
                    <a:pt x="1" y="51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6" y="48"/>
                    <a:pt x="11" y="42"/>
                    <a:pt x="16" y="37"/>
                  </a:cubicBezTo>
                  <a:cubicBezTo>
                    <a:pt x="19" y="34"/>
                    <a:pt x="25" y="27"/>
                    <a:pt x="31" y="30"/>
                  </a:cubicBezTo>
                  <a:cubicBezTo>
                    <a:pt x="34" y="32"/>
                    <a:pt x="34" y="36"/>
                    <a:pt x="33" y="40"/>
                  </a:cubicBezTo>
                  <a:cubicBezTo>
                    <a:pt x="44" y="28"/>
                    <a:pt x="50" y="18"/>
                    <a:pt x="49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4" name="Freeform 948">
              <a:extLst>
                <a:ext uri="{FF2B5EF4-FFF2-40B4-BE49-F238E27FC236}">
                  <a16:creationId xmlns:a16="http://schemas.microsoft.com/office/drawing/2014/main" id="{47A13B6C-AAB5-464B-B963-069E2186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710"/>
              <a:ext cx="45" cy="42"/>
            </a:xfrm>
            <a:custGeom>
              <a:avLst/>
              <a:gdLst>
                <a:gd name="T0" fmla="*/ 145 w 18"/>
                <a:gd name="T1" fmla="*/ 0 h 16"/>
                <a:gd name="T2" fmla="*/ 0 w 18"/>
                <a:gd name="T3" fmla="*/ 144 h 16"/>
                <a:gd name="T4" fmla="*/ 63 w 18"/>
                <a:gd name="T5" fmla="*/ 289 h 16"/>
                <a:gd name="T6" fmla="*/ 208 w 18"/>
                <a:gd name="T7" fmla="*/ 144 h 16"/>
                <a:gd name="T8" fmla="*/ 270 w 18"/>
                <a:gd name="T9" fmla="*/ 179 h 16"/>
                <a:gd name="T10" fmla="*/ 283 w 18"/>
                <a:gd name="T11" fmla="*/ 144 h 16"/>
                <a:gd name="T12" fmla="*/ 145 w 1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4" y="11"/>
                    <a:pt x="8" y="7"/>
                    <a:pt x="13" y="8"/>
                  </a:cubicBezTo>
                  <a:cubicBezTo>
                    <a:pt x="15" y="8"/>
                    <a:pt x="16" y="9"/>
                    <a:pt x="17" y="10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5" name="Freeform 949">
              <a:extLst>
                <a:ext uri="{FF2B5EF4-FFF2-40B4-BE49-F238E27FC236}">
                  <a16:creationId xmlns:a16="http://schemas.microsoft.com/office/drawing/2014/main" id="{57D6A827-3131-4565-AC9B-D0869764D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0"/>
            </a:xfrm>
            <a:custGeom>
              <a:avLst/>
              <a:gdLst>
                <a:gd name="T0" fmla="*/ 6738 w 432"/>
                <a:gd name="T1" fmla="*/ 452 h 109"/>
                <a:gd name="T2" fmla="*/ 6625 w 432"/>
                <a:gd name="T3" fmla="*/ 261 h 109"/>
                <a:gd name="T4" fmla="*/ 5895 w 432"/>
                <a:gd name="T5" fmla="*/ 750 h 109"/>
                <a:gd name="T6" fmla="*/ 5863 w 432"/>
                <a:gd name="T7" fmla="*/ 793 h 109"/>
                <a:gd name="T8" fmla="*/ 3033 w 432"/>
                <a:gd name="T9" fmla="*/ 1918 h 109"/>
                <a:gd name="T10" fmla="*/ 863 w 432"/>
                <a:gd name="T11" fmla="*/ 657 h 109"/>
                <a:gd name="T12" fmla="*/ 145 w 432"/>
                <a:gd name="T13" fmla="*/ 114 h 109"/>
                <a:gd name="T14" fmla="*/ 0 w 432"/>
                <a:gd name="T15" fmla="*/ 375 h 109"/>
                <a:gd name="T16" fmla="*/ 0 w 432"/>
                <a:gd name="T17" fmla="*/ 396 h 109"/>
                <a:gd name="T18" fmla="*/ 345 w 432"/>
                <a:gd name="T19" fmla="*/ 1032 h 109"/>
                <a:gd name="T20" fmla="*/ 375 w 432"/>
                <a:gd name="T21" fmla="*/ 1032 h 109"/>
                <a:gd name="T22" fmla="*/ 438 w 432"/>
                <a:gd name="T23" fmla="*/ 750 h 109"/>
                <a:gd name="T24" fmla="*/ 770 w 432"/>
                <a:gd name="T25" fmla="*/ 942 h 109"/>
                <a:gd name="T26" fmla="*/ 1425 w 432"/>
                <a:gd name="T27" fmla="*/ 1564 h 109"/>
                <a:gd name="T28" fmla="*/ 3095 w 432"/>
                <a:gd name="T29" fmla="*/ 1995 h 109"/>
                <a:gd name="T30" fmla="*/ 5145 w 432"/>
                <a:gd name="T31" fmla="*/ 1543 h 109"/>
                <a:gd name="T32" fmla="*/ 5533 w 432"/>
                <a:gd name="T33" fmla="*/ 1394 h 109"/>
                <a:gd name="T34" fmla="*/ 5988 w 432"/>
                <a:gd name="T35" fmla="*/ 1133 h 109"/>
                <a:gd name="T36" fmla="*/ 6220 w 432"/>
                <a:gd name="T37" fmla="*/ 1304 h 109"/>
                <a:gd name="T38" fmla="*/ 6345 w 432"/>
                <a:gd name="T39" fmla="*/ 1203 h 109"/>
                <a:gd name="T40" fmla="*/ 6738 w 432"/>
                <a:gd name="T41" fmla="*/ 452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109">
                  <a:moveTo>
                    <a:pt x="431" y="24"/>
                  </a:moveTo>
                  <a:cubicBezTo>
                    <a:pt x="430" y="19"/>
                    <a:pt x="428" y="16"/>
                    <a:pt x="424" y="14"/>
                  </a:cubicBezTo>
                  <a:cubicBezTo>
                    <a:pt x="409" y="8"/>
                    <a:pt x="404" y="12"/>
                    <a:pt x="377" y="40"/>
                  </a:cubicBezTo>
                  <a:cubicBezTo>
                    <a:pt x="375" y="42"/>
                    <a:pt x="375" y="42"/>
                    <a:pt x="375" y="42"/>
                  </a:cubicBezTo>
                  <a:cubicBezTo>
                    <a:pt x="346" y="71"/>
                    <a:pt x="273" y="103"/>
                    <a:pt x="194" y="102"/>
                  </a:cubicBezTo>
                  <a:cubicBezTo>
                    <a:pt x="118" y="101"/>
                    <a:pt x="67" y="55"/>
                    <a:pt x="55" y="35"/>
                  </a:cubicBezTo>
                  <a:cubicBezTo>
                    <a:pt x="41" y="10"/>
                    <a:pt x="24" y="0"/>
                    <a:pt x="9" y="6"/>
                  </a:cubicBezTo>
                  <a:cubicBezTo>
                    <a:pt x="3" y="9"/>
                    <a:pt x="0" y="14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0"/>
                    <a:pt x="8" y="43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1" y="51"/>
                    <a:pt x="22" y="41"/>
                    <a:pt x="28" y="40"/>
                  </a:cubicBezTo>
                  <a:cubicBezTo>
                    <a:pt x="35" y="37"/>
                    <a:pt x="44" y="47"/>
                    <a:pt x="49" y="50"/>
                  </a:cubicBezTo>
                  <a:cubicBezTo>
                    <a:pt x="62" y="62"/>
                    <a:pt x="75" y="74"/>
                    <a:pt x="91" y="83"/>
                  </a:cubicBezTo>
                  <a:cubicBezTo>
                    <a:pt x="124" y="101"/>
                    <a:pt x="161" y="104"/>
                    <a:pt x="198" y="106"/>
                  </a:cubicBezTo>
                  <a:cubicBezTo>
                    <a:pt x="242" y="109"/>
                    <a:pt x="288" y="95"/>
                    <a:pt x="329" y="82"/>
                  </a:cubicBezTo>
                  <a:cubicBezTo>
                    <a:pt x="337" y="80"/>
                    <a:pt x="346" y="77"/>
                    <a:pt x="354" y="74"/>
                  </a:cubicBezTo>
                  <a:cubicBezTo>
                    <a:pt x="363" y="70"/>
                    <a:pt x="373" y="62"/>
                    <a:pt x="383" y="60"/>
                  </a:cubicBezTo>
                  <a:cubicBezTo>
                    <a:pt x="390" y="58"/>
                    <a:pt x="396" y="63"/>
                    <a:pt x="398" y="69"/>
                  </a:cubicBezTo>
                  <a:cubicBezTo>
                    <a:pt x="401" y="67"/>
                    <a:pt x="403" y="66"/>
                    <a:pt x="406" y="64"/>
                  </a:cubicBezTo>
                  <a:cubicBezTo>
                    <a:pt x="420" y="54"/>
                    <a:pt x="432" y="36"/>
                    <a:pt x="431" y="24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6" name="Freeform 950">
              <a:extLst>
                <a:ext uri="{FF2B5EF4-FFF2-40B4-BE49-F238E27FC236}">
                  <a16:creationId xmlns:a16="http://schemas.microsoft.com/office/drawing/2014/main" id="{E14FD318-4841-414A-8674-6B11123A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293"/>
            </a:xfrm>
            <a:custGeom>
              <a:avLst/>
              <a:gdLst>
                <a:gd name="T0" fmla="*/ 10243 w 669"/>
                <a:gd name="T1" fmla="*/ 115 h 110"/>
                <a:gd name="T2" fmla="*/ 9525 w 669"/>
                <a:gd name="T3" fmla="*/ 376 h 110"/>
                <a:gd name="T4" fmla="*/ 6534 w 669"/>
                <a:gd name="T5" fmla="*/ 1795 h 110"/>
                <a:gd name="T6" fmla="*/ 1238 w 669"/>
                <a:gd name="T7" fmla="*/ 738 h 110"/>
                <a:gd name="T8" fmla="*/ 250 w 669"/>
                <a:gd name="T9" fmla="*/ 533 h 110"/>
                <a:gd name="T10" fmla="*/ 50 w 669"/>
                <a:gd name="T11" fmla="*/ 986 h 110"/>
                <a:gd name="T12" fmla="*/ 50 w 669"/>
                <a:gd name="T13" fmla="*/ 986 h 110"/>
                <a:gd name="T14" fmla="*/ 95 w 669"/>
                <a:gd name="T15" fmla="*/ 1454 h 110"/>
                <a:gd name="T16" fmla="*/ 250 w 669"/>
                <a:gd name="T17" fmla="*/ 1548 h 110"/>
                <a:gd name="T18" fmla="*/ 333 w 669"/>
                <a:gd name="T19" fmla="*/ 1044 h 110"/>
                <a:gd name="T20" fmla="*/ 1113 w 669"/>
                <a:gd name="T21" fmla="*/ 986 h 110"/>
                <a:gd name="T22" fmla="*/ 1846 w 669"/>
                <a:gd name="T23" fmla="*/ 1249 h 110"/>
                <a:gd name="T24" fmla="*/ 2458 w 669"/>
                <a:gd name="T25" fmla="*/ 1398 h 110"/>
                <a:gd name="T26" fmla="*/ 4459 w 669"/>
                <a:gd name="T27" fmla="*/ 1889 h 110"/>
                <a:gd name="T28" fmla="*/ 6129 w 669"/>
                <a:gd name="T29" fmla="*/ 1944 h 110"/>
                <a:gd name="T30" fmla="*/ 7880 w 669"/>
                <a:gd name="T31" fmla="*/ 1548 h 110"/>
                <a:gd name="T32" fmla="*/ 8930 w 669"/>
                <a:gd name="T33" fmla="*/ 1057 h 110"/>
                <a:gd name="T34" fmla="*/ 9868 w 669"/>
                <a:gd name="T35" fmla="*/ 533 h 110"/>
                <a:gd name="T36" fmla="*/ 10088 w 669"/>
                <a:gd name="T37" fmla="*/ 1044 h 110"/>
                <a:gd name="T38" fmla="*/ 10193 w 669"/>
                <a:gd name="T39" fmla="*/ 1002 h 110"/>
                <a:gd name="T40" fmla="*/ 10463 w 669"/>
                <a:gd name="T41" fmla="*/ 533 h 110"/>
                <a:gd name="T42" fmla="*/ 10243 w 669"/>
                <a:gd name="T43" fmla="*/ 115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9" h="110">
                  <a:moveTo>
                    <a:pt x="655" y="6"/>
                  </a:moveTo>
                  <a:cubicBezTo>
                    <a:pt x="643" y="0"/>
                    <a:pt x="626" y="5"/>
                    <a:pt x="609" y="20"/>
                  </a:cubicBezTo>
                  <a:cubicBezTo>
                    <a:pt x="571" y="52"/>
                    <a:pt x="528" y="81"/>
                    <a:pt x="418" y="95"/>
                  </a:cubicBezTo>
                  <a:cubicBezTo>
                    <a:pt x="308" y="110"/>
                    <a:pt x="123" y="63"/>
                    <a:pt x="79" y="39"/>
                  </a:cubicBezTo>
                  <a:cubicBezTo>
                    <a:pt x="53" y="25"/>
                    <a:pt x="30" y="21"/>
                    <a:pt x="16" y="28"/>
                  </a:cubicBezTo>
                  <a:cubicBezTo>
                    <a:pt x="8" y="33"/>
                    <a:pt x="4" y="4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63"/>
                    <a:pt x="1" y="72"/>
                    <a:pt x="6" y="77"/>
                  </a:cubicBezTo>
                  <a:cubicBezTo>
                    <a:pt x="9" y="79"/>
                    <a:pt x="12" y="81"/>
                    <a:pt x="16" y="82"/>
                  </a:cubicBezTo>
                  <a:cubicBezTo>
                    <a:pt x="15" y="76"/>
                    <a:pt x="16" y="63"/>
                    <a:pt x="21" y="55"/>
                  </a:cubicBezTo>
                  <a:cubicBezTo>
                    <a:pt x="31" y="39"/>
                    <a:pt x="50" y="45"/>
                    <a:pt x="71" y="52"/>
                  </a:cubicBezTo>
                  <a:cubicBezTo>
                    <a:pt x="85" y="58"/>
                    <a:pt x="102" y="64"/>
                    <a:pt x="118" y="66"/>
                  </a:cubicBezTo>
                  <a:cubicBezTo>
                    <a:pt x="131" y="69"/>
                    <a:pt x="144" y="71"/>
                    <a:pt x="157" y="74"/>
                  </a:cubicBezTo>
                  <a:cubicBezTo>
                    <a:pt x="195" y="84"/>
                    <a:pt x="246" y="94"/>
                    <a:pt x="285" y="100"/>
                  </a:cubicBezTo>
                  <a:cubicBezTo>
                    <a:pt x="320" y="104"/>
                    <a:pt x="356" y="105"/>
                    <a:pt x="392" y="103"/>
                  </a:cubicBezTo>
                  <a:cubicBezTo>
                    <a:pt x="431" y="100"/>
                    <a:pt x="467" y="93"/>
                    <a:pt x="504" y="82"/>
                  </a:cubicBezTo>
                  <a:cubicBezTo>
                    <a:pt x="527" y="74"/>
                    <a:pt x="552" y="64"/>
                    <a:pt x="571" y="56"/>
                  </a:cubicBezTo>
                  <a:cubicBezTo>
                    <a:pt x="592" y="48"/>
                    <a:pt x="607" y="27"/>
                    <a:pt x="631" y="28"/>
                  </a:cubicBezTo>
                  <a:cubicBezTo>
                    <a:pt x="640" y="28"/>
                    <a:pt x="655" y="42"/>
                    <a:pt x="645" y="55"/>
                  </a:cubicBezTo>
                  <a:cubicBezTo>
                    <a:pt x="648" y="55"/>
                    <a:pt x="650" y="54"/>
                    <a:pt x="652" y="53"/>
                  </a:cubicBezTo>
                  <a:cubicBezTo>
                    <a:pt x="663" y="47"/>
                    <a:pt x="669" y="38"/>
                    <a:pt x="669" y="28"/>
                  </a:cubicBezTo>
                  <a:cubicBezTo>
                    <a:pt x="669" y="18"/>
                    <a:pt x="663" y="10"/>
                    <a:pt x="655" y="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7" name="Freeform 951">
              <a:extLst>
                <a:ext uri="{FF2B5EF4-FFF2-40B4-BE49-F238E27FC236}">
                  <a16:creationId xmlns:a16="http://schemas.microsoft.com/office/drawing/2014/main" id="{38EEDB90-1C54-4AF5-B5B6-3049D0365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115" cy="53"/>
            </a:xfrm>
            <a:custGeom>
              <a:avLst/>
              <a:gdLst>
                <a:gd name="T0" fmla="*/ 33 w 46"/>
                <a:gd name="T1" fmla="*/ 133 h 20"/>
                <a:gd name="T2" fmla="*/ 0 w 46"/>
                <a:gd name="T3" fmla="*/ 191 h 20"/>
                <a:gd name="T4" fmla="*/ 20 w 46"/>
                <a:gd name="T5" fmla="*/ 315 h 20"/>
                <a:gd name="T6" fmla="*/ 313 w 46"/>
                <a:gd name="T7" fmla="*/ 371 h 20"/>
                <a:gd name="T8" fmla="*/ 395 w 46"/>
                <a:gd name="T9" fmla="*/ 371 h 20"/>
                <a:gd name="T10" fmla="*/ 375 w 46"/>
                <a:gd name="T11" fmla="*/ 294 h 20"/>
                <a:gd name="T12" fmla="*/ 595 w 46"/>
                <a:gd name="T13" fmla="*/ 90 h 20"/>
                <a:gd name="T14" fmla="*/ 720 w 46"/>
                <a:gd name="T15" fmla="*/ 111 h 20"/>
                <a:gd name="T16" fmla="*/ 675 w 46"/>
                <a:gd name="T17" fmla="*/ 90 h 20"/>
                <a:gd name="T18" fmla="*/ 33 w 46"/>
                <a:gd name="T19" fmla="*/ 13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0">
                  <a:moveTo>
                    <a:pt x="2" y="7"/>
                  </a:moveTo>
                  <a:cubicBezTo>
                    <a:pt x="0" y="8"/>
                    <a:pt x="0" y="10"/>
                    <a:pt x="0" y="10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3" y="19"/>
                    <a:pt x="11" y="20"/>
                    <a:pt x="20" y="20"/>
                  </a:cubicBezTo>
                  <a:cubicBezTo>
                    <a:pt x="22" y="20"/>
                    <a:pt x="23" y="20"/>
                    <a:pt x="25" y="20"/>
                  </a:cubicBezTo>
                  <a:cubicBezTo>
                    <a:pt x="25" y="19"/>
                    <a:pt x="24" y="18"/>
                    <a:pt x="24" y="16"/>
                  </a:cubicBezTo>
                  <a:cubicBezTo>
                    <a:pt x="24" y="6"/>
                    <a:pt x="28" y="5"/>
                    <a:pt x="38" y="5"/>
                  </a:cubicBezTo>
                  <a:cubicBezTo>
                    <a:pt x="40" y="5"/>
                    <a:pt x="43" y="6"/>
                    <a:pt x="46" y="6"/>
                  </a:cubicBezTo>
                  <a:cubicBezTo>
                    <a:pt x="45" y="6"/>
                    <a:pt x="44" y="5"/>
                    <a:pt x="43" y="5"/>
                  </a:cubicBezTo>
                  <a:cubicBezTo>
                    <a:pt x="22" y="0"/>
                    <a:pt x="7" y="3"/>
                    <a:pt x="2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8" name="Freeform 952">
              <a:extLst>
                <a:ext uri="{FF2B5EF4-FFF2-40B4-BE49-F238E27FC236}">
                  <a16:creationId xmlns:a16="http://schemas.microsoft.com/office/drawing/2014/main" id="{6F2C1ECE-D97C-4C64-9203-769AEA4DB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272"/>
              <a:ext cx="133" cy="29"/>
            </a:xfrm>
            <a:custGeom>
              <a:avLst/>
              <a:gdLst>
                <a:gd name="T0" fmla="*/ 0 w 53"/>
                <a:gd name="T1" fmla="*/ 0 h 11"/>
                <a:gd name="T2" fmla="*/ 63 w 53"/>
                <a:gd name="T3" fmla="*/ 90 h 11"/>
                <a:gd name="T4" fmla="*/ 158 w 53"/>
                <a:gd name="T5" fmla="*/ 111 h 11"/>
                <a:gd name="T6" fmla="*/ 838 w 53"/>
                <a:gd name="T7" fmla="*/ 145 h 11"/>
                <a:gd name="T8" fmla="*/ 33 w 53"/>
                <a:gd name="T9" fmla="*/ 0 h 11"/>
                <a:gd name="T10" fmla="*/ 0 w 5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1">
                  <a:moveTo>
                    <a:pt x="0" y="0"/>
                  </a:moveTo>
                  <a:cubicBezTo>
                    <a:pt x="1" y="2"/>
                    <a:pt x="2" y="3"/>
                    <a:pt x="4" y="5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34" y="10"/>
                    <a:pt x="49" y="11"/>
                    <a:pt x="53" y="8"/>
                  </a:cubicBezTo>
                  <a:cubicBezTo>
                    <a:pt x="50" y="6"/>
                    <a:pt x="39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39" name="Freeform 953">
              <a:extLst>
                <a:ext uri="{FF2B5EF4-FFF2-40B4-BE49-F238E27FC236}">
                  <a16:creationId xmlns:a16="http://schemas.microsoft.com/office/drawing/2014/main" id="{95D15B15-4BB2-4D58-81CD-D32F602CF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88"/>
              <a:ext cx="140" cy="32"/>
            </a:xfrm>
            <a:custGeom>
              <a:avLst/>
              <a:gdLst>
                <a:gd name="T0" fmla="*/ 800 w 56"/>
                <a:gd name="T1" fmla="*/ 93 h 12"/>
                <a:gd name="T2" fmla="*/ 875 w 56"/>
                <a:gd name="T3" fmla="*/ 0 h 12"/>
                <a:gd name="T4" fmla="*/ 625 w 56"/>
                <a:gd name="T5" fmla="*/ 0 h 12"/>
                <a:gd name="T6" fmla="*/ 0 w 56"/>
                <a:gd name="T7" fmla="*/ 56 h 12"/>
                <a:gd name="T8" fmla="*/ 20 w 56"/>
                <a:gd name="T9" fmla="*/ 149 h 12"/>
                <a:gd name="T10" fmla="*/ 375 w 56"/>
                <a:gd name="T11" fmla="*/ 192 h 12"/>
                <a:gd name="T12" fmla="*/ 458 w 56"/>
                <a:gd name="T13" fmla="*/ 171 h 12"/>
                <a:gd name="T14" fmla="*/ 550 w 56"/>
                <a:gd name="T15" fmla="*/ 171 h 12"/>
                <a:gd name="T16" fmla="*/ 833 w 56"/>
                <a:gd name="T17" fmla="*/ 149 h 12"/>
                <a:gd name="T18" fmla="*/ 800 w 56"/>
                <a:gd name="T19" fmla="*/ 93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2">
                  <a:moveTo>
                    <a:pt x="51" y="5"/>
                  </a:moveTo>
                  <a:cubicBezTo>
                    <a:pt x="51" y="3"/>
                    <a:pt x="54" y="1"/>
                    <a:pt x="56" y="0"/>
                  </a:cubicBezTo>
                  <a:cubicBezTo>
                    <a:pt x="51" y="0"/>
                    <a:pt x="45" y="0"/>
                    <a:pt x="40" y="0"/>
                  </a:cubicBezTo>
                  <a:cubicBezTo>
                    <a:pt x="24" y="0"/>
                    <a:pt x="3" y="0"/>
                    <a:pt x="0" y="3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12"/>
                    <a:pt x="16" y="11"/>
                    <a:pt x="24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0" y="9"/>
                    <a:pt x="46" y="8"/>
                    <a:pt x="53" y="8"/>
                  </a:cubicBezTo>
                  <a:cubicBezTo>
                    <a:pt x="52" y="7"/>
                    <a:pt x="51" y="6"/>
                    <a:pt x="51" y="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0" name="Freeform 954">
              <a:extLst>
                <a:ext uri="{FF2B5EF4-FFF2-40B4-BE49-F238E27FC236}">
                  <a16:creationId xmlns:a16="http://schemas.microsoft.com/office/drawing/2014/main" id="{A8E43035-B2A6-405F-9025-9A43F4CC2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3205"/>
              <a:ext cx="63" cy="48"/>
            </a:xfrm>
            <a:custGeom>
              <a:avLst/>
              <a:gdLst>
                <a:gd name="T0" fmla="*/ 368 w 25"/>
                <a:gd name="T1" fmla="*/ 35 h 18"/>
                <a:gd name="T2" fmla="*/ 20 w 25"/>
                <a:gd name="T3" fmla="*/ 149 h 18"/>
                <a:gd name="T4" fmla="*/ 0 w 25"/>
                <a:gd name="T5" fmla="*/ 171 h 18"/>
                <a:gd name="T6" fmla="*/ 113 w 25"/>
                <a:gd name="T7" fmla="*/ 341 h 18"/>
                <a:gd name="T8" fmla="*/ 113 w 25"/>
                <a:gd name="T9" fmla="*/ 341 h 18"/>
                <a:gd name="T10" fmla="*/ 401 w 25"/>
                <a:gd name="T11" fmla="*/ 93 h 18"/>
                <a:gd name="T12" fmla="*/ 368 w 25"/>
                <a:gd name="T13" fmla="*/ 3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8">
                  <a:moveTo>
                    <a:pt x="23" y="2"/>
                  </a:moveTo>
                  <a:cubicBezTo>
                    <a:pt x="17" y="0"/>
                    <a:pt x="11" y="3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6" y="10"/>
                    <a:pt x="8" y="13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5" y="18"/>
                    <a:pt x="24" y="10"/>
                    <a:pt x="25" y="5"/>
                  </a:cubicBezTo>
                  <a:cubicBezTo>
                    <a:pt x="25" y="4"/>
                    <a:pt x="25" y="3"/>
                    <a:pt x="23" y="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1" name="Freeform 955">
              <a:extLst>
                <a:ext uri="{FF2B5EF4-FFF2-40B4-BE49-F238E27FC236}">
                  <a16:creationId xmlns:a16="http://schemas.microsoft.com/office/drawing/2014/main" id="{341C6AFB-A197-4A71-9021-C45C54EF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15"/>
              <a:ext cx="345" cy="96"/>
            </a:xfrm>
            <a:custGeom>
              <a:avLst/>
              <a:gdLst>
                <a:gd name="T0" fmla="*/ 770 w 138"/>
                <a:gd name="T1" fmla="*/ 248 h 36"/>
                <a:gd name="T2" fmla="*/ 738 w 138"/>
                <a:gd name="T3" fmla="*/ 227 h 36"/>
                <a:gd name="T4" fmla="*/ 113 w 138"/>
                <a:gd name="T5" fmla="*/ 93 h 36"/>
                <a:gd name="T6" fmla="*/ 0 w 138"/>
                <a:gd name="T7" fmla="*/ 397 h 36"/>
                <a:gd name="T8" fmla="*/ 63 w 138"/>
                <a:gd name="T9" fmla="*/ 627 h 36"/>
                <a:gd name="T10" fmla="*/ 395 w 138"/>
                <a:gd name="T11" fmla="*/ 605 h 36"/>
                <a:gd name="T12" fmla="*/ 520 w 138"/>
                <a:gd name="T13" fmla="*/ 376 h 36"/>
                <a:gd name="T14" fmla="*/ 833 w 138"/>
                <a:gd name="T15" fmla="*/ 397 h 36"/>
                <a:gd name="T16" fmla="*/ 1458 w 138"/>
                <a:gd name="T17" fmla="*/ 512 h 36"/>
                <a:gd name="T18" fmla="*/ 2158 w 138"/>
                <a:gd name="T19" fmla="*/ 547 h 36"/>
                <a:gd name="T20" fmla="*/ 770 w 138"/>
                <a:gd name="T21" fmla="*/ 24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8" h="36">
                  <a:moveTo>
                    <a:pt x="49" y="13"/>
                  </a:moveTo>
                  <a:cubicBezTo>
                    <a:pt x="48" y="13"/>
                    <a:pt x="48" y="12"/>
                    <a:pt x="47" y="12"/>
                  </a:cubicBezTo>
                  <a:cubicBezTo>
                    <a:pt x="34" y="5"/>
                    <a:pt x="15" y="0"/>
                    <a:pt x="7" y="5"/>
                  </a:cubicBezTo>
                  <a:cubicBezTo>
                    <a:pt x="2" y="8"/>
                    <a:pt x="0" y="13"/>
                    <a:pt x="0" y="21"/>
                  </a:cubicBezTo>
                  <a:cubicBezTo>
                    <a:pt x="0" y="27"/>
                    <a:pt x="2" y="31"/>
                    <a:pt x="4" y="33"/>
                  </a:cubicBezTo>
                  <a:cubicBezTo>
                    <a:pt x="9" y="36"/>
                    <a:pt x="17" y="35"/>
                    <a:pt x="25" y="32"/>
                  </a:cubicBezTo>
                  <a:cubicBezTo>
                    <a:pt x="24" y="27"/>
                    <a:pt x="28" y="22"/>
                    <a:pt x="33" y="20"/>
                  </a:cubicBezTo>
                  <a:cubicBezTo>
                    <a:pt x="38" y="18"/>
                    <a:pt x="47" y="20"/>
                    <a:pt x="53" y="21"/>
                  </a:cubicBezTo>
                  <a:cubicBezTo>
                    <a:pt x="66" y="24"/>
                    <a:pt x="79" y="26"/>
                    <a:pt x="93" y="27"/>
                  </a:cubicBezTo>
                  <a:cubicBezTo>
                    <a:pt x="108" y="28"/>
                    <a:pt x="123" y="28"/>
                    <a:pt x="138" y="29"/>
                  </a:cubicBezTo>
                  <a:cubicBezTo>
                    <a:pt x="109" y="26"/>
                    <a:pt x="78" y="20"/>
                    <a:pt x="49" y="13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2" name="Freeform 956">
              <a:extLst>
                <a:ext uri="{FF2B5EF4-FFF2-40B4-BE49-F238E27FC236}">
                  <a16:creationId xmlns:a16="http://schemas.microsoft.com/office/drawing/2014/main" id="{AE5A0A26-A00D-4948-837C-7D81F43F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3307"/>
              <a:ext cx="285" cy="82"/>
            </a:xfrm>
            <a:custGeom>
              <a:avLst/>
              <a:gdLst>
                <a:gd name="T0" fmla="*/ 1770 w 114"/>
                <a:gd name="T1" fmla="*/ 225 h 31"/>
                <a:gd name="T2" fmla="*/ 1708 w 114"/>
                <a:gd name="T3" fmla="*/ 90 h 31"/>
                <a:gd name="T4" fmla="*/ 1175 w 114"/>
                <a:gd name="T5" fmla="*/ 111 h 31"/>
                <a:gd name="T6" fmla="*/ 1050 w 114"/>
                <a:gd name="T7" fmla="*/ 167 h 31"/>
                <a:gd name="T8" fmla="*/ 20 w 114"/>
                <a:gd name="T9" fmla="*/ 540 h 31"/>
                <a:gd name="T10" fmla="*/ 0 w 114"/>
                <a:gd name="T11" fmla="*/ 574 h 31"/>
                <a:gd name="T12" fmla="*/ 908 w 114"/>
                <a:gd name="T13" fmla="*/ 442 h 31"/>
                <a:gd name="T14" fmla="*/ 1270 w 114"/>
                <a:gd name="T15" fmla="*/ 442 h 31"/>
                <a:gd name="T16" fmla="*/ 1333 w 114"/>
                <a:gd name="T17" fmla="*/ 540 h 31"/>
                <a:gd name="T18" fmla="*/ 1750 w 114"/>
                <a:gd name="T19" fmla="*/ 349 h 31"/>
                <a:gd name="T20" fmla="*/ 1770 w 114"/>
                <a:gd name="T21" fmla="*/ 225 h 31"/>
                <a:gd name="T22" fmla="*/ 1770 w 114"/>
                <a:gd name="T23" fmla="*/ 225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31">
                  <a:moveTo>
                    <a:pt x="113" y="12"/>
                  </a:moveTo>
                  <a:cubicBezTo>
                    <a:pt x="113" y="8"/>
                    <a:pt x="111" y="6"/>
                    <a:pt x="109" y="5"/>
                  </a:cubicBezTo>
                  <a:cubicBezTo>
                    <a:pt x="100" y="0"/>
                    <a:pt x="84" y="2"/>
                    <a:pt x="75" y="6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49" y="16"/>
                    <a:pt x="27" y="24"/>
                    <a:pt x="1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9" y="25"/>
                    <a:pt x="40" y="30"/>
                    <a:pt x="58" y="24"/>
                  </a:cubicBezTo>
                  <a:cubicBezTo>
                    <a:pt x="67" y="22"/>
                    <a:pt x="73" y="18"/>
                    <a:pt x="81" y="24"/>
                  </a:cubicBezTo>
                  <a:cubicBezTo>
                    <a:pt x="83" y="25"/>
                    <a:pt x="84" y="27"/>
                    <a:pt x="85" y="29"/>
                  </a:cubicBezTo>
                  <a:cubicBezTo>
                    <a:pt x="99" y="27"/>
                    <a:pt x="109" y="24"/>
                    <a:pt x="112" y="19"/>
                  </a:cubicBezTo>
                  <a:cubicBezTo>
                    <a:pt x="113" y="18"/>
                    <a:pt x="114" y="16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3" name="Freeform 957">
              <a:extLst>
                <a:ext uri="{FF2B5EF4-FFF2-40B4-BE49-F238E27FC236}">
                  <a16:creationId xmlns:a16="http://schemas.microsoft.com/office/drawing/2014/main" id="{BC9F3308-2788-4D3B-96BB-F27A5F788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25" cy="91"/>
            </a:xfrm>
            <a:custGeom>
              <a:avLst/>
              <a:gdLst>
                <a:gd name="T0" fmla="*/ 783 w 50"/>
                <a:gd name="T1" fmla="*/ 308 h 34"/>
                <a:gd name="T2" fmla="*/ 770 w 50"/>
                <a:gd name="T3" fmla="*/ 265 h 34"/>
                <a:gd name="T4" fmla="*/ 438 w 50"/>
                <a:gd name="T5" fmla="*/ 0 h 34"/>
                <a:gd name="T6" fmla="*/ 20 w 50"/>
                <a:gd name="T7" fmla="*/ 252 h 34"/>
                <a:gd name="T8" fmla="*/ 0 w 50"/>
                <a:gd name="T9" fmla="*/ 367 h 34"/>
                <a:gd name="T10" fmla="*/ 50 w 50"/>
                <a:gd name="T11" fmla="*/ 538 h 34"/>
                <a:gd name="T12" fmla="*/ 220 w 50"/>
                <a:gd name="T13" fmla="*/ 653 h 34"/>
                <a:gd name="T14" fmla="*/ 283 w 50"/>
                <a:gd name="T15" fmla="*/ 653 h 34"/>
                <a:gd name="T16" fmla="*/ 363 w 50"/>
                <a:gd name="T17" fmla="*/ 308 h 34"/>
                <a:gd name="T18" fmla="*/ 583 w 50"/>
                <a:gd name="T19" fmla="*/ 265 h 34"/>
                <a:gd name="T20" fmla="*/ 783 w 50"/>
                <a:gd name="T21" fmla="*/ 30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34">
                  <a:moveTo>
                    <a:pt x="50" y="16"/>
                  </a:moveTo>
                  <a:cubicBezTo>
                    <a:pt x="50" y="15"/>
                    <a:pt x="49" y="14"/>
                    <a:pt x="49" y="14"/>
                  </a:cubicBezTo>
                  <a:cubicBezTo>
                    <a:pt x="44" y="6"/>
                    <a:pt x="34" y="0"/>
                    <a:pt x="28" y="0"/>
                  </a:cubicBezTo>
                  <a:cubicBezTo>
                    <a:pt x="17" y="0"/>
                    <a:pt x="5" y="4"/>
                    <a:pt x="1" y="13"/>
                  </a:cubicBezTo>
                  <a:cubicBezTo>
                    <a:pt x="1" y="15"/>
                    <a:pt x="0" y="17"/>
                    <a:pt x="0" y="19"/>
                  </a:cubicBezTo>
                  <a:cubicBezTo>
                    <a:pt x="0" y="23"/>
                    <a:pt x="1" y="26"/>
                    <a:pt x="3" y="28"/>
                  </a:cubicBezTo>
                  <a:cubicBezTo>
                    <a:pt x="6" y="31"/>
                    <a:pt x="9" y="33"/>
                    <a:pt x="14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7" y="31"/>
                    <a:pt x="18" y="19"/>
                    <a:pt x="23" y="16"/>
                  </a:cubicBezTo>
                  <a:cubicBezTo>
                    <a:pt x="28" y="13"/>
                    <a:pt x="32" y="13"/>
                    <a:pt x="37" y="14"/>
                  </a:cubicBezTo>
                  <a:cubicBezTo>
                    <a:pt x="41" y="14"/>
                    <a:pt x="46" y="16"/>
                    <a:pt x="50" y="1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4" name="Freeform 958">
              <a:extLst>
                <a:ext uri="{FF2B5EF4-FFF2-40B4-BE49-F238E27FC236}">
                  <a16:creationId xmlns:a16="http://schemas.microsoft.com/office/drawing/2014/main" id="{98BFD193-4627-48AA-AD0C-B3695647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29"/>
              <a:ext cx="1773" cy="419"/>
            </a:xfrm>
            <a:custGeom>
              <a:avLst/>
              <a:gdLst>
                <a:gd name="T0" fmla="*/ 113 w 709"/>
                <a:gd name="T1" fmla="*/ 1617 h 157"/>
                <a:gd name="T2" fmla="*/ 708 w 709"/>
                <a:gd name="T3" fmla="*/ 2279 h 157"/>
                <a:gd name="T4" fmla="*/ 2376 w 709"/>
                <a:gd name="T5" fmla="*/ 2322 h 157"/>
                <a:gd name="T6" fmla="*/ 5617 w 709"/>
                <a:gd name="T7" fmla="*/ 2928 h 157"/>
                <a:gd name="T8" fmla="*/ 8943 w 709"/>
                <a:gd name="T9" fmla="*/ 2130 h 157"/>
                <a:gd name="T10" fmla="*/ 10380 w 709"/>
                <a:gd name="T11" fmla="*/ 1753 h 157"/>
                <a:gd name="T12" fmla="*/ 9618 w 709"/>
                <a:gd name="T13" fmla="*/ 934 h 157"/>
                <a:gd name="T14" fmla="*/ 6692 w 709"/>
                <a:gd name="T15" fmla="*/ 2357 h 157"/>
                <a:gd name="T16" fmla="*/ 1438 w 709"/>
                <a:gd name="T17" fmla="*/ 1289 h 157"/>
                <a:gd name="T18" fmla="*/ 113 w 709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9" h="157">
                  <a:moveTo>
                    <a:pt x="7" y="85"/>
                  </a:moveTo>
                  <a:cubicBezTo>
                    <a:pt x="0" y="113"/>
                    <a:pt x="17" y="127"/>
                    <a:pt x="45" y="120"/>
                  </a:cubicBezTo>
                  <a:cubicBezTo>
                    <a:pt x="72" y="113"/>
                    <a:pt x="99" y="102"/>
                    <a:pt x="152" y="122"/>
                  </a:cubicBezTo>
                  <a:cubicBezTo>
                    <a:pt x="205" y="142"/>
                    <a:pt x="278" y="157"/>
                    <a:pt x="359" y="154"/>
                  </a:cubicBezTo>
                  <a:cubicBezTo>
                    <a:pt x="440" y="151"/>
                    <a:pt x="527" y="129"/>
                    <a:pt x="572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9" y="70"/>
                    <a:pt x="674" y="0"/>
                    <a:pt x="615" y="49"/>
                  </a:cubicBezTo>
                  <a:cubicBezTo>
                    <a:pt x="580" y="79"/>
                    <a:pt x="538" y="110"/>
                    <a:pt x="428" y="124"/>
                  </a:cubicBezTo>
                  <a:cubicBezTo>
                    <a:pt x="317" y="138"/>
                    <a:pt x="133" y="91"/>
                    <a:pt x="92" y="68"/>
                  </a:cubicBezTo>
                  <a:cubicBezTo>
                    <a:pt x="50" y="46"/>
                    <a:pt x="11" y="46"/>
                    <a:pt x="7" y="8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5" name="Freeform 959">
              <a:extLst>
                <a:ext uri="{FF2B5EF4-FFF2-40B4-BE49-F238E27FC236}">
                  <a16:creationId xmlns:a16="http://schemas.microsoft.com/office/drawing/2014/main" id="{D67C9B4F-1F3F-4096-B16D-46D26268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790"/>
              <a:ext cx="1173" cy="325"/>
            </a:xfrm>
            <a:custGeom>
              <a:avLst/>
              <a:gdLst>
                <a:gd name="T0" fmla="*/ 425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3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25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7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3" y="96"/>
                    <a:pt x="147" y="122"/>
                    <a:pt x="228" y="122"/>
                  </a:cubicBezTo>
                  <a:cubicBezTo>
                    <a:pt x="309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7" y="6"/>
                    <a:pt x="420" y="14"/>
                    <a:pt x="392" y="43"/>
                  </a:cubicBezTo>
                  <a:cubicBezTo>
                    <a:pt x="365" y="71"/>
                    <a:pt x="292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1" y="0"/>
                    <a:pt x="27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6" name="Freeform 960">
              <a:extLst>
                <a:ext uri="{FF2B5EF4-FFF2-40B4-BE49-F238E27FC236}">
                  <a16:creationId xmlns:a16="http://schemas.microsoft.com/office/drawing/2014/main" id="{0ABB7D55-6D3B-4382-B8DF-5D839F9E6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0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0" y="127"/>
                    <a:pt x="74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7" name="Freeform 961">
              <a:extLst>
                <a:ext uri="{FF2B5EF4-FFF2-40B4-BE49-F238E27FC236}">
                  <a16:creationId xmlns:a16="http://schemas.microsoft.com/office/drawing/2014/main" id="{B766B456-4802-4D4E-AFD8-95CDB8AF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149"/>
              <a:ext cx="543" cy="168"/>
            </a:xfrm>
            <a:custGeom>
              <a:avLst/>
              <a:gdLst>
                <a:gd name="T0" fmla="*/ 3368 w 217"/>
                <a:gd name="T1" fmla="*/ 1045 h 63"/>
                <a:gd name="T2" fmla="*/ 2597 w 217"/>
                <a:gd name="T3" fmla="*/ 1101 h 63"/>
                <a:gd name="T4" fmla="*/ 801 w 217"/>
                <a:gd name="T5" fmla="*/ 648 h 63"/>
                <a:gd name="T6" fmla="*/ 20 w 217"/>
                <a:gd name="T7" fmla="*/ 320 h 63"/>
                <a:gd name="T8" fmla="*/ 801 w 217"/>
                <a:gd name="T9" fmla="*/ 136 h 63"/>
                <a:gd name="T10" fmla="*/ 2472 w 217"/>
                <a:gd name="T11" fmla="*/ 776 h 63"/>
                <a:gd name="T12" fmla="*/ 3368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5" y="55"/>
                  </a:moveTo>
                  <a:cubicBezTo>
                    <a:pt x="212" y="63"/>
                    <a:pt x="200" y="63"/>
                    <a:pt x="166" y="58"/>
                  </a:cubicBezTo>
                  <a:cubicBezTo>
                    <a:pt x="113" y="49"/>
                    <a:pt x="88" y="38"/>
                    <a:pt x="51" y="34"/>
                  </a:cubicBezTo>
                  <a:cubicBezTo>
                    <a:pt x="15" y="30"/>
                    <a:pt x="0" y="37"/>
                    <a:pt x="1" y="17"/>
                  </a:cubicBezTo>
                  <a:cubicBezTo>
                    <a:pt x="1" y="6"/>
                    <a:pt x="23" y="0"/>
                    <a:pt x="51" y="7"/>
                  </a:cubicBezTo>
                  <a:cubicBezTo>
                    <a:pt x="80" y="13"/>
                    <a:pt x="123" y="39"/>
                    <a:pt x="158" y="41"/>
                  </a:cubicBezTo>
                  <a:cubicBezTo>
                    <a:pt x="193" y="42"/>
                    <a:pt x="217" y="46"/>
                    <a:pt x="215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8" name="Freeform 962">
              <a:extLst>
                <a:ext uri="{FF2B5EF4-FFF2-40B4-BE49-F238E27FC236}">
                  <a16:creationId xmlns:a16="http://schemas.microsoft.com/office/drawing/2014/main" id="{8FFBABFC-B04C-4289-8A10-57A5E220E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0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49" name="Freeform 963">
              <a:extLst>
                <a:ext uri="{FF2B5EF4-FFF2-40B4-BE49-F238E27FC236}">
                  <a16:creationId xmlns:a16="http://schemas.microsoft.com/office/drawing/2014/main" id="{E2DB97E9-2E06-455B-9F09-D73FBF265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2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5" y="0"/>
                    <a:pt x="11" y="6"/>
                    <a:pt x="6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0" name="Oval 964">
              <a:extLst>
                <a:ext uri="{FF2B5EF4-FFF2-40B4-BE49-F238E27FC236}">
                  <a16:creationId xmlns:a16="http://schemas.microsoft.com/office/drawing/2014/main" id="{48555F43-5EFC-4231-9D35-042D8149D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2694"/>
              <a:ext cx="72" cy="77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51" name="Freeform 965">
              <a:extLst>
                <a:ext uri="{FF2B5EF4-FFF2-40B4-BE49-F238E27FC236}">
                  <a16:creationId xmlns:a16="http://schemas.microsoft.com/office/drawing/2014/main" id="{6A9D1EDD-0A13-488E-90A3-98D6DBCCB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5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4" y="45"/>
                    <a:pt x="1" y="71"/>
                    <a:pt x="1" y="35"/>
                  </a:cubicBezTo>
                  <a:cubicBezTo>
                    <a:pt x="0" y="0"/>
                    <a:pt x="38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3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2" y="66"/>
                    <a:pt x="80" y="46"/>
                    <a:pt x="56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2" name="Freeform 966">
              <a:extLst>
                <a:ext uri="{FF2B5EF4-FFF2-40B4-BE49-F238E27FC236}">
                  <a16:creationId xmlns:a16="http://schemas.microsoft.com/office/drawing/2014/main" id="{6C833A6F-11C2-4BBD-9A74-C7E250638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315"/>
            </a:xfrm>
            <a:custGeom>
              <a:avLst/>
              <a:gdLst>
                <a:gd name="T0" fmla="*/ 653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51 w 669"/>
                <a:gd name="T17" fmla="*/ 1583 h 118"/>
                <a:gd name="T18" fmla="*/ 658 w 669"/>
                <a:gd name="T19" fmla="*/ 1482 h 118"/>
                <a:gd name="T20" fmla="*/ 520 w 669"/>
                <a:gd name="T21" fmla="*/ 1540 h 118"/>
                <a:gd name="T22" fmla="*/ 95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3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8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3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2" y="57"/>
                    <a:pt x="632" y="58"/>
                    <a:pt x="620" y="60"/>
                  </a:cubicBezTo>
                  <a:cubicBezTo>
                    <a:pt x="604" y="61"/>
                    <a:pt x="585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3" y="118"/>
                    <a:pt x="180" y="96"/>
                    <a:pt x="144" y="83"/>
                  </a:cubicBezTo>
                  <a:cubicBezTo>
                    <a:pt x="96" y="64"/>
                    <a:pt x="67" y="72"/>
                    <a:pt x="42" y="78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1" y="83"/>
                    <a:pt x="12" y="82"/>
                    <a:pt x="6" y="77"/>
                  </a:cubicBezTo>
                  <a:cubicBezTo>
                    <a:pt x="1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8" y="33"/>
                    <a:pt x="16" y="28"/>
                  </a:cubicBezTo>
                  <a:cubicBezTo>
                    <a:pt x="30" y="21"/>
                    <a:pt x="53" y="25"/>
                    <a:pt x="79" y="39"/>
                  </a:cubicBezTo>
                  <a:cubicBezTo>
                    <a:pt x="123" y="63"/>
                    <a:pt x="308" y="110"/>
                    <a:pt x="418" y="9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3" name="Freeform 967">
              <a:extLst>
                <a:ext uri="{FF2B5EF4-FFF2-40B4-BE49-F238E27FC236}">
                  <a16:creationId xmlns:a16="http://schemas.microsoft.com/office/drawing/2014/main" id="{062F67D4-7663-491B-837F-4BFB13AB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63 w 432"/>
                <a:gd name="T5" fmla="*/ 797 h 111"/>
                <a:gd name="T6" fmla="*/ 5895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6" y="71"/>
                    <a:pt x="375" y="42"/>
                  </a:cubicBezTo>
                  <a:cubicBezTo>
                    <a:pt x="377" y="40"/>
                    <a:pt x="377" y="40"/>
                    <a:pt x="377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0" y="54"/>
                    <a:pt x="406" y="64"/>
                  </a:cubicBezTo>
                  <a:cubicBezTo>
                    <a:pt x="372" y="87"/>
                    <a:pt x="288" y="111"/>
                    <a:pt x="207" y="111"/>
                  </a:cubicBezTo>
                  <a:cubicBezTo>
                    <a:pt x="139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4" y="0"/>
                    <a:pt x="41" y="10"/>
                    <a:pt x="55" y="3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4" name="Freeform 968">
              <a:extLst>
                <a:ext uri="{FF2B5EF4-FFF2-40B4-BE49-F238E27FC236}">
                  <a16:creationId xmlns:a16="http://schemas.microsoft.com/office/drawing/2014/main" id="{D74661D3-25CE-405A-ACBB-7E3424F79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47"/>
              <a:ext cx="730" cy="274"/>
            </a:xfrm>
            <a:custGeom>
              <a:avLst/>
              <a:gdLst>
                <a:gd name="T0" fmla="*/ 3813 w 292"/>
                <a:gd name="T1" fmla="*/ 942 h 103"/>
                <a:gd name="T2" fmla="*/ 4083 w 292"/>
                <a:gd name="T3" fmla="*/ 341 h 103"/>
                <a:gd name="T4" fmla="*/ 4238 w 292"/>
                <a:gd name="T5" fmla="*/ 21 h 103"/>
                <a:gd name="T6" fmla="*/ 4425 w 292"/>
                <a:gd name="T7" fmla="*/ 56 h 103"/>
                <a:gd name="T8" fmla="*/ 4550 w 292"/>
                <a:gd name="T9" fmla="*/ 226 h 103"/>
                <a:gd name="T10" fmla="*/ 4050 w 292"/>
                <a:gd name="T11" fmla="*/ 1019 h 103"/>
                <a:gd name="T12" fmla="*/ 3988 w 292"/>
                <a:gd name="T13" fmla="*/ 1075 h 103"/>
                <a:gd name="T14" fmla="*/ 2563 w 292"/>
                <a:gd name="T15" fmla="*/ 1748 h 103"/>
                <a:gd name="T16" fmla="*/ 625 w 292"/>
                <a:gd name="T17" fmla="*/ 1415 h 103"/>
                <a:gd name="T18" fmla="*/ 500 w 292"/>
                <a:gd name="T19" fmla="*/ 1359 h 103"/>
                <a:gd name="T20" fmla="*/ 0 w 292"/>
                <a:gd name="T21" fmla="*/ 622 h 103"/>
                <a:gd name="T22" fmla="*/ 63 w 292"/>
                <a:gd name="T23" fmla="*/ 489 h 103"/>
                <a:gd name="T24" fmla="*/ 83 w 292"/>
                <a:gd name="T25" fmla="*/ 489 h 103"/>
                <a:gd name="T26" fmla="*/ 625 w 292"/>
                <a:gd name="T27" fmla="*/ 806 h 103"/>
                <a:gd name="T28" fmla="*/ 1800 w 292"/>
                <a:gd name="T29" fmla="*/ 1692 h 103"/>
                <a:gd name="T30" fmla="*/ 1813 w 292"/>
                <a:gd name="T31" fmla="*/ 1692 h 103"/>
                <a:gd name="T32" fmla="*/ 3813 w 292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2" h="103">
                  <a:moveTo>
                    <a:pt x="244" y="50"/>
                  </a:moveTo>
                  <a:cubicBezTo>
                    <a:pt x="253" y="39"/>
                    <a:pt x="257" y="27"/>
                    <a:pt x="261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4" y="0"/>
                    <a:pt x="278" y="1"/>
                    <a:pt x="283" y="3"/>
                  </a:cubicBezTo>
                  <a:cubicBezTo>
                    <a:pt x="290" y="7"/>
                    <a:pt x="291" y="11"/>
                    <a:pt x="291" y="12"/>
                  </a:cubicBezTo>
                  <a:cubicBezTo>
                    <a:pt x="292" y="21"/>
                    <a:pt x="281" y="35"/>
                    <a:pt x="259" y="54"/>
                  </a:cubicBezTo>
                  <a:cubicBezTo>
                    <a:pt x="259" y="54"/>
                    <a:pt x="255" y="57"/>
                    <a:pt x="255" y="57"/>
                  </a:cubicBezTo>
                  <a:cubicBezTo>
                    <a:pt x="244" y="67"/>
                    <a:pt x="227" y="83"/>
                    <a:pt x="164" y="93"/>
                  </a:cubicBezTo>
                  <a:cubicBezTo>
                    <a:pt x="101" y="103"/>
                    <a:pt x="67" y="88"/>
                    <a:pt x="40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3" y="27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16" y="18"/>
                    <a:pt x="23" y="24"/>
                    <a:pt x="40" y="43"/>
                  </a:cubicBezTo>
                  <a:cubicBezTo>
                    <a:pt x="56" y="61"/>
                    <a:pt x="77" y="86"/>
                    <a:pt x="115" y="90"/>
                  </a:cubicBezTo>
                  <a:cubicBezTo>
                    <a:pt x="115" y="90"/>
                    <a:pt x="116" y="90"/>
                    <a:pt x="116" y="90"/>
                  </a:cubicBezTo>
                  <a:cubicBezTo>
                    <a:pt x="153" y="92"/>
                    <a:pt x="226" y="71"/>
                    <a:pt x="244" y="5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5" name="Freeform 969">
              <a:extLst>
                <a:ext uri="{FF2B5EF4-FFF2-40B4-BE49-F238E27FC236}">
                  <a16:creationId xmlns:a16="http://schemas.microsoft.com/office/drawing/2014/main" id="{0C843C7A-C4CA-4EA5-8645-28218C618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505" cy="133"/>
            </a:xfrm>
            <a:custGeom>
              <a:avLst/>
              <a:gdLst>
                <a:gd name="T0" fmla="*/ 2488 w 202"/>
                <a:gd name="T1" fmla="*/ 849 h 50"/>
                <a:gd name="T2" fmla="*/ 1550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488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59" y="45"/>
                  </a:moveTo>
                  <a:cubicBezTo>
                    <a:pt x="135" y="41"/>
                    <a:pt x="116" y="36"/>
                    <a:pt x="99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7" y="3"/>
                    <a:pt x="22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8" y="38"/>
                    <a:pt x="151" y="39"/>
                  </a:cubicBezTo>
                  <a:cubicBezTo>
                    <a:pt x="188" y="41"/>
                    <a:pt x="199" y="45"/>
                    <a:pt x="202" y="47"/>
                  </a:cubicBezTo>
                  <a:cubicBezTo>
                    <a:pt x="198" y="50"/>
                    <a:pt x="183" y="49"/>
                    <a:pt x="159" y="4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6" name="Freeform 970">
              <a:extLst>
                <a:ext uri="{FF2B5EF4-FFF2-40B4-BE49-F238E27FC236}">
                  <a16:creationId xmlns:a16="http://schemas.microsoft.com/office/drawing/2014/main" id="{74B4E470-B59C-4F1E-A0D7-1BF2F0B9B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05"/>
              <a:ext cx="568" cy="115"/>
            </a:xfrm>
            <a:custGeom>
              <a:avLst/>
              <a:gdLst>
                <a:gd name="T0" fmla="*/ 1284 w 227"/>
                <a:gd name="T1" fmla="*/ 594 h 43"/>
                <a:gd name="T2" fmla="*/ 1284 w 227"/>
                <a:gd name="T3" fmla="*/ 594 h 43"/>
                <a:gd name="T4" fmla="*/ 2805 w 227"/>
                <a:gd name="T5" fmla="*/ 342 h 43"/>
                <a:gd name="T6" fmla="*/ 3180 w 227"/>
                <a:gd name="T7" fmla="*/ 150 h 43"/>
                <a:gd name="T8" fmla="*/ 3526 w 227"/>
                <a:gd name="T9" fmla="*/ 35 h 43"/>
                <a:gd name="T10" fmla="*/ 3556 w 227"/>
                <a:gd name="T11" fmla="*/ 94 h 43"/>
                <a:gd name="T12" fmla="*/ 3275 w 227"/>
                <a:gd name="T13" fmla="*/ 342 h 43"/>
                <a:gd name="T14" fmla="*/ 1992 w 227"/>
                <a:gd name="T15" fmla="*/ 559 h 43"/>
                <a:gd name="T16" fmla="*/ 550 w 227"/>
                <a:gd name="T17" fmla="*/ 765 h 43"/>
                <a:gd name="T18" fmla="*/ 458 w 227"/>
                <a:gd name="T19" fmla="*/ 765 h 43"/>
                <a:gd name="T20" fmla="*/ 375 w 227"/>
                <a:gd name="T21" fmla="*/ 786 h 43"/>
                <a:gd name="T22" fmla="*/ 20 w 227"/>
                <a:gd name="T23" fmla="*/ 743 h 43"/>
                <a:gd name="T24" fmla="*/ 0 w 227"/>
                <a:gd name="T25" fmla="*/ 650 h 43"/>
                <a:gd name="T26" fmla="*/ 626 w 227"/>
                <a:gd name="T27" fmla="*/ 594 h 43"/>
                <a:gd name="T28" fmla="*/ 1284 w 227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8" y="20"/>
                    <a:pt x="179" y="18"/>
                  </a:cubicBezTo>
                  <a:cubicBezTo>
                    <a:pt x="189" y="15"/>
                    <a:pt x="197" y="11"/>
                    <a:pt x="203" y="8"/>
                  </a:cubicBezTo>
                  <a:cubicBezTo>
                    <a:pt x="213" y="3"/>
                    <a:pt x="219" y="0"/>
                    <a:pt x="225" y="2"/>
                  </a:cubicBezTo>
                  <a:cubicBezTo>
                    <a:pt x="227" y="3"/>
                    <a:pt x="227" y="4"/>
                    <a:pt x="227" y="5"/>
                  </a:cubicBezTo>
                  <a:cubicBezTo>
                    <a:pt x="226" y="10"/>
                    <a:pt x="217" y="18"/>
                    <a:pt x="209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6" y="36"/>
                    <a:pt x="54" y="39"/>
                    <a:pt x="3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6" y="42"/>
                    <a:pt x="5" y="43"/>
                    <a:pt x="1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3" y="31"/>
                    <a:pt x="24" y="31"/>
                    <a:pt x="40" y="31"/>
                  </a:cubicBezTo>
                  <a:cubicBezTo>
                    <a:pt x="52" y="31"/>
                    <a:pt x="67" y="32"/>
                    <a:pt x="82" y="3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7" name="Freeform 971">
              <a:extLst>
                <a:ext uri="{FF2B5EF4-FFF2-40B4-BE49-F238E27FC236}">
                  <a16:creationId xmlns:a16="http://schemas.microsoft.com/office/drawing/2014/main" id="{3C7EAAD6-B36C-41B5-AB42-CFA158D6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32" cy="93"/>
            </a:xfrm>
            <a:custGeom>
              <a:avLst/>
              <a:gdLst>
                <a:gd name="T0" fmla="*/ 433 w 53"/>
                <a:gd name="T1" fmla="*/ 0 h 35"/>
                <a:gd name="T2" fmla="*/ 757 w 53"/>
                <a:gd name="T3" fmla="*/ 260 h 35"/>
                <a:gd name="T4" fmla="*/ 807 w 53"/>
                <a:gd name="T5" fmla="*/ 452 h 35"/>
                <a:gd name="T6" fmla="*/ 354 w 53"/>
                <a:gd name="T7" fmla="*/ 656 h 35"/>
                <a:gd name="T8" fmla="*/ 42 w 53"/>
                <a:gd name="T9" fmla="*/ 523 h 35"/>
                <a:gd name="T10" fmla="*/ 0 w 53"/>
                <a:gd name="T11" fmla="*/ 353 h 35"/>
                <a:gd name="T12" fmla="*/ 12 w 53"/>
                <a:gd name="T13" fmla="*/ 247 h 35"/>
                <a:gd name="T14" fmla="*/ 433 w 5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35">
                  <a:moveTo>
                    <a:pt x="28" y="0"/>
                  </a:moveTo>
                  <a:cubicBezTo>
                    <a:pt x="34" y="0"/>
                    <a:pt x="44" y="6"/>
                    <a:pt x="49" y="14"/>
                  </a:cubicBezTo>
                  <a:cubicBezTo>
                    <a:pt x="52" y="18"/>
                    <a:pt x="53" y="22"/>
                    <a:pt x="52" y="24"/>
                  </a:cubicBezTo>
                  <a:cubicBezTo>
                    <a:pt x="49" y="33"/>
                    <a:pt x="41" y="34"/>
                    <a:pt x="23" y="35"/>
                  </a:cubicBezTo>
                  <a:cubicBezTo>
                    <a:pt x="14" y="35"/>
                    <a:pt x="7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5" y="4"/>
                    <a:pt x="17" y="0"/>
                    <a:pt x="28" y="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58" name="Oval 972">
              <a:extLst>
                <a:ext uri="{FF2B5EF4-FFF2-40B4-BE49-F238E27FC236}">
                  <a16:creationId xmlns:a16="http://schemas.microsoft.com/office/drawing/2014/main" id="{CCD1FD5D-46FC-4D7A-B127-AA5982B35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710"/>
              <a:ext cx="45" cy="45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59" name="Freeform 973">
              <a:extLst>
                <a:ext uri="{FF2B5EF4-FFF2-40B4-BE49-F238E27FC236}">
                  <a16:creationId xmlns:a16="http://schemas.microsoft.com/office/drawing/2014/main" id="{49B04E40-BB77-498C-A73C-82B6CDFA8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00 w 378"/>
                <a:gd name="T5" fmla="*/ 115 h 48"/>
                <a:gd name="T6" fmla="*/ 5833 w 378"/>
                <a:gd name="T7" fmla="*/ 93 h 48"/>
                <a:gd name="T8" fmla="*/ 5895 w 378"/>
                <a:gd name="T9" fmla="*/ 227 h 48"/>
                <a:gd name="T10" fmla="*/ 5895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095 w 378"/>
                <a:gd name="T19" fmla="*/ 888 h 48"/>
                <a:gd name="T20" fmla="*/ 150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63 w 378"/>
                <a:gd name="T29" fmla="*/ 683 h 48"/>
                <a:gd name="T30" fmla="*/ 0 w 378"/>
                <a:gd name="T31" fmla="*/ 456 h 48"/>
                <a:gd name="T32" fmla="*/ 113 w 378"/>
                <a:gd name="T33" fmla="*/ 149 h 48"/>
                <a:gd name="T34" fmla="*/ 738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5" y="26"/>
                    <a:pt x="311" y="17"/>
                    <a:pt x="331" y="9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8" y="2"/>
                    <a:pt x="364" y="0"/>
                    <a:pt x="373" y="5"/>
                  </a:cubicBezTo>
                  <a:cubicBezTo>
                    <a:pt x="375" y="6"/>
                    <a:pt x="377" y="8"/>
                    <a:pt x="377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69" y="28"/>
                    <a:pt x="338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8" y="47"/>
                  </a:cubicBezTo>
                  <a:cubicBezTo>
                    <a:pt x="172" y="48"/>
                    <a:pt x="130" y="41"/>
                    <a:pt x="96" y="35"/>
                  </a:cubicBezTo>
                  <a:cubicBezTo>
                    <a:pt x="76" y="31"/>
                    <a:pt x="59" y="28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4" y="36"/>
                  </a:cubicBezTo>
                  <a:cubicBezTo>
                    <a:pt x="2" y="34"/>
                    <a:pt x="0" y="30"/>
                    <a:pt x="0" y="24"/>
                  </a:cubicBezTo>
                  <a:cubicBezTo>
                    <a:pt x="0" y="16"/>
                    <a:pt x="2" y="11"/>
                    <a:pt x="7" y="8"/>
                  </a:cubicBezTo>
                  <a:cubicBezTo>
                    <a:pt x="15" y="3"/>
                    <a:pt x="34" y="8"/>
                    <a:pt x="47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0" name="Oval 974">
              <a:extLst>
                <a:ext uri="{FF2B5EF4-FFF2-40B4-BE49-F238E27FC236}">
                  <a16:creationId xmlns:a16="http://schemas.microsoft.com/office/drawing/2014/main" id="{42A92A10-F8E6-4CA5-8895-990CF05C2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" y="2853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61" name="Oval 975">
              <a:extLst>
                <a:ext uri="{FF2B5EF4-FFF2-40B4-BE49-F238E27FC236}">
                  <a16:creationId xmlns:a16="http://schemas.microsoft.com/office/drawing/2014/main" id="{28E6684D-559D-4AAE-9FB9-73E81EEE2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867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62" name="Freeform 976">
              <a:extLst>
                <a:ext uri="{FF2B5EF4-FFF2-40B4-BE49-F238E27FC236}">
                  <a16:creationId xmlns:a16="http://schemas.microsoft.com/office/drawing/2014/main" id="{2082C4D2-5ABA-469F-8F4A-9526EF12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867"/>
              <a:ext cx="60" cy="48"/>
            </a:xfrm>
            <a:custGeom>
              <a:avLst/>
              <a:gdLst>
                <a:gd name="T0" fmla="*/ 375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33 w 24"/>
                <a:gd name="T9" fmla="*/ 341 h 18"/>
                <a:gd name="T10" fmla="*/ 175 w 24"/>
                <a:gd name="T11" fmla="*/ 171 h 18"/>
                <a:gd name="T12" fmla="*/ 375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4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14"/>
                    <a:pt x="6" y="10"/>
                    <a:pt x="11" y="9"/>
                  </a:cubicBezTo>
                  <a:cubicBezTo>
                    <a:pt x="17" y="8"/>
                    <a:pt x="20" y="11"/>
                    <a:pt x="24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63" name="Oval 977">
              <a:extLst>
                <a:ext uri="{FF2B5EF4-FFF2-40B4-BE49-F238E27FC236}">
                  <a16:creationId xmlns:a16="http://schemas.microsoft.com/office/drawing/2014/main" id="{CE855A15-DDE7-4680-A13D-FD68807F7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" y="2853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64" name="Oval 978">
              <a:extLst>
                <a:ext uri="{FF2B5EF4-FFF2-40B4-BE49-F238E27FC236}">
                  <a16:creationId xmlns:a16="http://schemas.microsoft.com/office/drawing/2014/main" id="{F3AC784C-A492-4282-8698-AAC2F32F2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867"/>
              <a:ext cx="60" cy="6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7899" name="Group 979">
            <a:extLst>
              <a:ext uri="{FF2B5EF4-FFF2-40B4-BE49-F238E27FC236}">
                <a16:creationId xmlns:a16="http://schemas.microsoft.com/office/drawing/2014/main" id="{866A5DEA-874D-4E48-92FE-24C95A01B308}"/>
              </a:ext>
            </a:extLst>
          </p:cNvPr>
          <p:cNvGrpSpPr>
            <a:grpSpLocks/>
          </p:cNvGrpSpPr>
          <p:nvPr/>
        </p:nvGrpSpPr>
        <p:grpSpPr bwMode="auto">
          <a:xfrm>
            <a:off x="4711700" y="3960813"/>
            <a:ext cx="1517650" cy="914400"/>
            <a:chOff x="2008" y="2428"/>
            <a:chExt cx="956" cy="576"/>
          </a:xfrm>
        </p:grpSpPr>
        <p:sp>
          <p:nvSpPr>
            <p:cNvPr id="59677" name="Freeform 980">
              <a:extLst>
                <a:ext uri="{FF2B5EF4-FFF2-40B4-BE49-F238E27FC236}">
                  <a16:creationId xmlns:a16="http://schemas.microsoft.com/office/drawing/2014/main" id="{1AD5BACF-50B7-433E-96C0-A347E07C7B60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99" y="2832"/>
              <a:ext cx="422" cy="105"/>
            </a:xfrm>
            <a:custGeom>
              <a:avLst/>
              <a:gdLst>
                <a:gd name="T0" fmla="*/ 301 w 227"/>
                <a:gd name="T1" fmla="*/ 103 h 53"/>
                <a:gd name="T2" fmla="*/ 712 w 227"/>
                <a:gd name="T3" fmla="*/ 157 h 53"/>
                <a:gd name="T4" fmla="*/ 1158 w 227"/>
                <a:gd name="T5" fmla="*/ 79 h 53"/>
                <a:gd name="T6" fmla="*/ 1459 w 227"/>
                <a:gd name="T7" fmla="*/ 232 h 53"/>
                <a:gd name="T8" fmla="*/ 920 w 227"/>
                <a:gd name="T9" fmla="*/ 279 h 53"/>
                <a:gd name="T10" fmla="*/ 322 w 227"/>
                <a:gd name="T11" fmla="*/ 341 h 53"/>
                <a:gd name="T12" fmla="*/ 13 w 227"/>
                <a:gd name="T13" fmla="*/ 172 h 53"/>
                <a:gd name="T14" fmla="*/ 301 w 227"/>
                <a:gd name="T15" fmla="*/ 10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7" y="13"/>
                  </a:moveTo>
                  <a:cubicBezTo>
                    <a:pt x="58" y="17"/>
                    <a:pt x="77" y="21"/>
                    <a:pt x="111" y="20"/>
                  </a:cubicBezTo>
                  <a:cubicBezTo>
                    <a:pt x="145" y="19"/>
                    <a:pt x="167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7" y="53"/>
                    <a:pt x="175" y="40"/>
                    <a:pt x="143" y="36"/>
                  </a:cubicBezTo>
                  <a:cubicBezTo>
                    <a:pt x="110" y="31"/>
                    <a:pt x="71" y="43"/>
                    <a:pt x="50" y="44"/>
                  </a:cubicBezTo>
                  <a:cubicBezTo>
                    <a:pt x="29" y="46"/>
                    <a:pt x="1" y="42"/>
                    <a:pt x="2" y="22"/>
                  </a:cubicBezTo>
                  <a:cubicBezTo>
                    <a:pt x="0" y="11"/>
                    <a:pt x="18" y="0"/>
                    <a:pt x="47" y="1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8" name="Freeform 981">
              <a:extLst>
                <a:ext uri="{FF2B5EF4-FFF2-40B4-BE49-F238E27FC236}">
                  <a16:creationId xmlns:a16="http://schemas.microsoft.com/office/drawing/2014/main" id="{E7C11A7A-631B-4F59-AAA9-A043F80D0CCE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112" y="2854"/>
              <a:ext cx="401" cy="65"/>
            </a:xfrm>
            <a:custGeom>
              <a:avLst/>
              <a:gdLst>
                <a:gd name="T0" fmla="*/ 672 w 216"/>
                <a:gd name="T1" fmla="*/ 124 h 33"/>
                <a:gd name="T2" fmla="*/ 717 w 216"/>
                <a:gd name="T3" fmla="*/ 116 h 33"/>
                <a:gd name="T4" fmla="*/ 1127 w 216"/>
                <a:gd name="T5" fmla="*/ 39 h 33"/>
                <a:gd name="T6" fmla="*/ 1324 w 216"/>
                <a:gd name="T7" fmla="*/ 47 h 33"/>
                <a:gd name="T8" fmla="*/ 1381 w 216"/>
                <a:gd name="T9" fmla="*/ 160 h 33"/>
                <a:gd name="T10" fmla="*/ 1368 w 216"/>
                <a:gd name="T11" fmla="*/ 197 h 33"/>
                <a:gd name="T12" fmla="*/ 993 w 216"/>
                <a:gd name="T13" fmla="*/ 191 h 33"/>
                <a:gd name="T14" fmla="*/ 876 w 216"/>
                <a:gd name="T15" fmla="*/ 167 h 33"/>
                <a:gd name="T16" fmla="*/ 434 w 216"/>
                <a:gd name="T17" fmla="*/ 205 h 33"/>
                <a:gd name="T18" fmla="*/ 282 w 216"/>
                <a:gd name="T19" fmla="*/ 236 h 33"/>
                <a:gd name="T20" fmla="*/ 24 w 216"/>
                <a:gd name="T21" fmla="*/ 175 h 33"/>
                <a:gd name="T22" fmla="*/ 0 w 216"/>
                <a:gd name="T23" fmla="*/ 100 h 33"/>
                <a:gd name="T24" fmla="*/ 0 w 216"/>
                <a:gd name="T25" fmla="*/ 100 h 33"/>
                <a:gd name="T26" fmla="*/ 24 w 216"/>
                <a:gd name="T27" fmla="*/ 47 h 33"/>
                <a:gd name="T28" fmla="*/ 249 w 216"/>
                <a:gd name="T29" fmla="*/ 63 h 33"/>
                <a:gd name="T30" fmla="*/ 249 w 216"/>
                <a:gd name="T31" fmla="*/ 63 h 33"/>
                <a:gd name="T32" fmla="*/ 672 w 216"/>
                <a:gd name="T33" fmla="*/ 124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6" h="33">
                  <a:moveTo>
                    <a:pt x="105" y="16"/>
                  </a:moveTo>
                  <a:cubicBezTo>
                    <a:pt x="112" y="15"/>
                    <a:pt x="112" y="15"/>
                    <a:pt x="112" y="15"/>
                  </a:cubicBezTo>
                  <a:cubicBezTo>
                    <a:pt x="143" y="14"/>
                    <a:pt x="163" y="14"/>
                    <a:pt x="176" y="5"/>
                  </a:cubicBezTo>
                  <a:cubicBezTo>
                    <a:pt x="183" y="1"/>
                    <a:pt x="197" y="0"/>
                    <a:pt x="207" y="6"/>
                  </a:cubicBezTo>
                  <a:cubicBezTo>
                    <a:pt x="213" y="10"/>
                    <a:pt x="216" y="15"/>
                    <a:pt x="216" y="21"/>
                  </a:cubicBezTo>
                  <a:cubicBezTo>
                    <a:pt x="216" y="23"/>
                    <a:pt x="216" y="25"/>
                    <a:pt x="214" y="26"/>
                  </a:cubicBezTo>
                  <a:cubicBezTo>
                    <a:pt x="206" y="33"/>
                    <a:pt x="178" y="29"/>
                    <a:pt x="155" y="25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14" y="19"/>
                    <a:pt x="89" y="24"/>
                    <a:pt x="68" y="27"/>
                  </a:cubicBezTo>
                  <a:cubicBezTo>
                    <a:pt x="58" y="29"/>
                    <a:pt x="50" y="30"/>
                    <a:pt x="44" y="31"/>
                  </a:cubicBezTo>
                  <a:cubicBezTo>
                    <a:pt x="25" y="32"/>
                    <a:pt x="10" y="29"/>
                    <a:pt x="4" y="23"/>
                  </a:cubicBezTo>
                  <a:cubicBezTo>
                    <a:pt x="1" y="20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1" y="8"/>
                    <a:pt x="4" y="6"/>
                  </a:cubicBezTo>
                  <a:cubicBezTo>
                    <a:pt x="9" y="2"/>
                    <a:pt x="21" y="0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5" y="14"/>
                    <a:pt x="77" y="17"/>
                    <a:pt x="105" y="1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9" name="Freeform 982">
              <a:extLst>
                <a:ext uri="{FF2B5EF4-FFF2-40B4-BE49-F238E27FC236}">
                  <a16:creationId xmlns:a16="http://schemas.microsoft.com/office/drawing/2014/main" id="{E0A928E9-4C30-4B25-9F18-48AA3738C86B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08" y="2531"/>
              <a:ext cx="956" cy="294"/>
            </a:xfrm>
            <a:custGeom>
              <a:avLst/>
              <a:gdLst>
                <a:gd name="T0" fmla="*/ 2241 w 515"/>
                <a:gd name="T1" fmla="*/ 824 h 148"/>
                <a:gd name="T2" fmla="*/ 2564 w 515"/>
                <a:gd name="T3" fmla="*/ 753 h 148"/>
                <a:gd name="T4" fmla="*/ 3078 w 515"/>
                <a:gd name="T5" fmla="*/ 675 h 148"/>
                <a:gd name="T6" fmla="*/ 2987 w 515"/>
                <a:gd name="T7" fmla="*/ 971 h 148"/>
                <a:gd name="T8" fmla="*/ 2322 w 515"/>
                <a:gd name="T9" fmla="*/ 956 h 148"/>
                <a:gd name="T10" fmla="*/ 1517 w 515"/>
                <a:gd name="T11" fmla="*/ 848 h 148"/>
                <a:gd name="T12" fmla="*/ 869 w 515"/>
                <a:gd name="T13" fmla="*/ 916 h 148"/>
                <a:gd name="T14" fmla="*/ 486 w 515"/>
                <a:gd name="T15" fmla="*/ 963 h 148"/>
                <a:gd name="T16" fmla="*/ 1010 w 515"/>
                <a:gd name="T17" fmla="*/ 572 h 148"/>
                <a:gd name="T18" fmla="*/ 1630 w 515"/>
                <a:gd name="T19" fmla="*/ 731 h 148"/>
                <a:gd name="T20" fmla="*/ 1713 w 515"/>
                <a:gd name="T21" fmla="*/ 596 h 148"/>
                <a:gd name="T22" fmla="*/ 1337 w 515"/>
                <a:gd name="T23" fmla="*/ 439 h 148"/>
                <a:gd name="T24" fmla="*/ 395 w 515"/>
                <a:gd name="T25" fmla="*/ 761 h 148"/>
                <a:gd name="T26" fmla="*/ 76 w 515"/>
                <a:gd name="T27" fmla="*/ 900 h 148"/>
                <a:gd name="T28" fmla="*/ 254 w 515"/>
                <a:gd name="T29" fmla="*/ 485 h 148"/>
                <a:gd name="T30" fmla="*/ 1413 w 515"/>
                <a:gd name="T31" fmla="*/ 320 h 148"/>
                <a:gd name="T32" fmla="*/ 2435 w 515"/>
                <a:gd name="T33" fmla="*/ 532 h 148"/>
                <a:gd name="T34" fmla="*/ 3115 w 515"/>
                <a:gd name="T35" fmla="*/ 276 h 148"/>
                <a:gd name="T36" fmla="*/ 2398 w 515"/>
                <a:gd name="T37" fmla="*/ 707 h 148"/>
                <a:gd name="T38" fmla="*/ 2278 w 515"/>
                <a:gd name="T39" fmla="*/ 723 h 148"/>
                <a:gd name="T40" fmla="*/ 2241 w 515"/>
                <a:gd name="T41" fmla="*/ 824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5" h="148">
                  <a:moveTo>
                    <a:pt x="350" y="105"/>
                  </a:moveTo>
                  <a:cubicBezTo>
                    <a:pt x="372" y="103"/>
                    <a:pt x="391" y="99"/>
                    <a:pt x="401" y="96"/>
                  </a:cubicBezTo>
                  <a:cubicBezTo>
                    <a:pt x="423" y="92"/>
                    <a:pt x="466" y="78"/>
                    <a:pt x="481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7" y="95"/>
                    <a:pt x="153" y="104"/>
                    <a:pt x="136" y="117"/>
                  </a:cubicBezTo>
                  <a:cubicBezTo>
                    <a:pt x="119" y="129"/>
                    <a:pt x="92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6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5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2" y="115"/>
                  </a:cubicBezTo>
                  <a:cubicBezTo>
                    <a:pt x="0" y="103"/>
                    <a:pt x="16" y="83"/>
                    <a:pt x="40" y="62"/>
                  </a:cubicBezTo>
                  <a:cubicBezTo>
                    <a:pt x="64" y="42"/>
                    <a:pt x="132" y="19"/>
                    <a:pt x="221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9" y="58"/>
                    <a:pt x="460" y="0"/>
                    <a:pt x="487" y="35"/>
                  </a:cubicBezTo>
                  <a:cubicBezTo>
                    <a:pt x="515" y="69"/>
                    <a:pt x="462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0" name="Freeform 983">
              <a:extLst>
                <a:ext uri="{FF2B5EF4-FFF2-40B4-BE49-F238E27FC236}">
                  <a16:creationId xmlns:a16="http://schemas.microsoft.com/office/drawing/2014/main" id="{D5C59D20-E11F-48AF-803E-FAEA4AE2B035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31" y="2567"/>
              <a:ext cx="887" cy="222"/>
            </a:xfrm>
            <a:custGeom>
              <a:avLst/>
              <a:gdLst>
                <a:gd name="T0" fmla="*/ 2366 w 478"/>
                <a:gd name="T1" fmla="*/ 412 h 112"/>
                <a:gd name="T2" fmla="*/ 2635 w 478"/>
                <a:gd name="T3" fmla="*/ 232 h 112"/>
                <a:gd name="T4" fmla="*/ 3002 w 478"/>
                <a:gd name="T5" fmla="*/ 141 h 112"/>
                <a:gd name="T6" fmla="*/ 3041 w 478"/>
                <a:gd name="T7" fmla="*/ 264 h 112"/>
                <a:gd name="T8" fmla="*/ 2307 w 478"/>
                <a:gd name="T9" fmla="*/ 507 h 112"/>
                <a:gd name="T10" fmla="*/ 2190 w 478"/>
                <a:gd name="T11" fmla="*/ 523 h 112"/>
                <a:gd name="T12" fmla="*/ 2069 w 478"/>
                <a:gd name="T13" fmla="*/ 624 h 112"/>
                <a:gd name="T14" fmla="*/ 2153 w 478"/>
                <a:gd name="T15" fmla="*/ 700 h 112"/>
                <a:gd name="T16" fmla="*/ 2158 w 478"/>
                <a:gd name="T17" fmla="*/ 700 h 112"/>
                <a:gd name="T18" fmla="*/ 2487 w 478"/>
                <a:gd name="T19" fmla="*/ 632 h 112"/>
                <a:gd name="T20" fmla="*/ 2589 w 478"/>
                <a:gd name="T21" fmla="*/ 609 h 112"/>
                <a:gd name="T22" fmla="*/ 2971 w 478"/>
                <a:gd name="T23" fmla="*/ 553 h 112"/>
                <a:gd name="T24" fmla="*/ 3010 w 478"/>
                <a:gd name="T25" fmla="*/ 640 h 112"/>
                <a:gd name="T26" fmla="*/ 2897 w 478"/>
                <a:gd name="T27" fmla="*/ 771 h 112"/>
                <a:gd name="T28" fmla="*/ 2717 w 478"/>
                <a:gd name="T29" fmla="*/ 763 h 112"/>
                <a:gd name="T30" fmla="*/ 2230 w 478"/>
                <a:gd name="T31" fmla="*/ 755 h 112"/>
                <a:gd name="T32" fmla="*/ 1444 w 478"/>
                <a:gd name="T33" fmla="*/ 648 h 112"/>
                <a:gd name="T34" fmla="*/ 768 w 478"/>
                <a:gd name="T35" fmla="*/ 723 h 112"/>
                <a:gd name="T36" fmla="*/ 510 w 478"/>
                <a:gd name="T37" fmla="*/ 856 h 112"/>
                <a:gd name="T38" fmla="*/ 434 w 478"/>
                <a:gd name="T39" fmla="*/ 777 h 112"/>
                <a:gd name="T40" fmla="*/ 427 w 478"/>
                <a:gd name="T41" fmla="*/ 700 h 112"/>
                <a:gd name="T42" fmla="*/ 933 w 478"/>
                <a:gd name="T43" fmla="*/ 452 h 112"/>
                <a:gd name="T44" fmla="*/ 1533 w 478"/>
                <a:gd name="T45" fmla="*/ 601 h 112"/>
                <a:gd name="T46" fmla="*/ 1529 w 478"/>
                <a:gd name="T47" fmla="*/ 601 h 112"/>
                <a:gd name="T48" fmla="*/ 1681 w 478"/>
                <a:gd name="T49" fmla="*/ 609 h 112"/>
                <a:gd name="T50" fmla="*/ 1718 w 478"/>
                <a:gd name="T51" fmla="*/ 500 h 112"/>
                <a:gd name="T52" fmla="*/ 1635 w 478"/>
                <a:gd name="T53" fmla="*/ 396 h 112"/>
                <a:gd name="T54" fmla="*/ 1642 w 478"/>
                <a:gd name="T55" fmla="*/ 396 h 112"/>
                <a:gd name="T56" fmla="*/ 1260 w 478"/>
                <a:gd name="T57" fmla="*/ 240 h 112"/>
                <a:gd name="T58" fmla="*/ 289 w 478"/>
                <a:gd name="T59" fmla="*/ 577 h 112"/>
                <a:gd name="T60" fmla="*/ 84 w 478"/>
                <a:gd name="T61" fmla="*/ 755 h 112"/>
                <a:gd name="T62" fmla="*/ 13 w 478"/>
                <a:gd name="T63" fmla="*/ 708 h 112"/>
                <a:gd name="T64" fmla="*/ 0 w 478"/>
                <a:gd name="T65" fmla="*/ 660 h 112"/>
                <a:gd name="T66" fmla="*/ 193 w 478"/>
                <a:gd name="T67" fmla="*/ 357 h 112"/>
                <a:gd name="T68" fmla="*/ 1316 w 478"/>
                <a:gd name="T69" fmla="*/ 204 h 112"/>
                <a:gd name="T70" fmla="*/ 1622 w 478"/>
                <a:gd name="T71" fmla="*/ 303 h 112"/>
                <a:gd name="T72" fmla="*/ 2366 w 478"/>
                <a:gd name="T73" fmla="*/ 412 h 1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8" h="112">
                  <a:moveTo>
                    <a:pt x="370" y="53"/>
                  </a:moveTo>
                  <a:cubicBezTo>
                    <a:pt x="384" y="49"/>
                    <a:pt x="398" y="40"/>
                    <a:pt x="412" y="30"/>
                  </a:cubicBezTo>
                  <a:cubicBezTo>
                    <a:pt x="439" y="11"/>
                    <a:pt x="457" y="0"/>
                    <a:pt x="470" y="18"/>
                  </a:cubicBezTo>
                  <a:cubicBezTo>
                    <a:pt x="478" y="28"/>
                    <a:pt x="476" y="33"/>
                    <a:pt x="476" y="34"/>
                  </a:cubicBezTo>
                  <a:cubicBezTo>
                    <a:pt x="469" y="51"/>
                    <a:pt x="416" y="58"/>
                    <a:pt x="361" y="65"/>
                  </a:cubicBezTo>
                  <a:cubicBezTo>
                    <a:pt x="343" y="67"/>
                    <a:pt x="343" y="67"/>
                    <a:pt x="343" y="67"/>
                  </a:cubicBezTo>
                  <a:cubicBezTo>
                    <a:pt x="329" y="68"/>
                    <a:pt x="324" y="74"/>
                    <a:pt x="324" y="80"/>
                  </a:cubicBezTo>
                  <a:cubicBezTo>
                    <a:pt x="324" y="86"/>
                    <a:pt x="329" y="91"/>
                    <a:pt x="337" y="90"/>
                  </a:cubicBezTo>
                  <a:cubicBezTo>
                    <a:pt x="337" y="90"/>
                    <a:pt x="338" y="90"/>
                    <a:pt x="338" y="90"/>
                  </a:cubicBezTo>
                  <a:cubicBezTo>
                    <a:pt x="360" y="88"/>
                    <a:pt x="380" y="84"/>
                    <a:pt x="389" y="81"/>
                  </a:cubicBezTo>
                  <a:cubicBezTo>
                    <a:pt x="405" y="78"/>
                    <a:pt x="405" y="78"/>
                    <a:pt x="405" y="78"/>
                  </a:cubicBezTo>
                  <a:cubicBezTo>
                    <a:pt x="425" y="73"/>
                    <a:pt x="455" y="65"/>
                    <a:pt x="465" y="71"/>
                  </a:cubicBezTo>
                  <a:cubicBezTo>
                    <a:pt x="469" y="73"/>
                    <a:pt x="472" y="77"/>
                    <a:pt x="471" y="82"/>
                  </a:cubicBezTo>
                  <a:cubicBezTo>
                    <a:pt x="470" y="88"/>
                    <a:pt x="465" y="95"/>
                    <a:pt x="453" y="99"/>
                  </a:cubicBezTo>
                  <a:cubicBezTo>
                    <a:pt x="444" y="102"/>
                    <a:pt x="436" y="100"/>
                    <a:pt x="425" y="98"/>
                  </a:cubicBezTo>
                  <a:cubicBezTo>
                    <a:pt x="409" y="95"/>
                    <a:pt x="387" y="91"/>
                    <a:pt x="349" y="97"/>
                  </a:cubicBezTo>
                  <a:cubicBezTo>
                    <a:pt x="289" y="107"/>
                    <a:pt x="256" y="96"/>
                    <a:pt x="226" y="83"/>
                  </a:cubicBezTo>
                  <a:cubicBezTo>
                    <a:pt x="194" y="69"/>
                    <a:pt x="139" y="79"/>
                    <a:pt x="120" y="93"/>
                  </a:cubicBezTo>
                  <a:cubicBezTo>
                    <a:pt x="112" y="99"/>
                    <a:pt x="93" y="112"/>
                    <a:pt x="80" y="110"/>
                  </a:cubicBezTo>
                  <a:cubicBezTo>
                    <a:pt x="75" y="109"/>
                    <a:pt x="71" y="106"/>
                    <a:pt x="68" y="100"/>
                  </a:cubicBezTo>
                  <a:cubicBezTo>
                    <a:pt x="66" y="96"/>
                    <a:pt x="65" y="93"/>
                    <a:pt x="67" y="90"/>
                  </a:cubicBezTo>
                  <a:cubicBezTo>
                    <a:pt x="73" y="77"/>
                    <a:pt x="106" y="64"/>
                    <a:pt x="146" y="58"/>
                  </a:cubicBezTo>
                  <a:cubicBezTo>
                    <a:pt x="179" y="53"/>
                    <a:pt x="210" y="65"/>
                    <a:pt x="240" y="77"/>
                  </a:cubicBezTo>
                  <a:cubicBezTo>
                    <a:pt x="240" y="77"/>
                    <a:pt x="240" y="77"/>
                    <a:pt x="239" y="77"/>
                  </a:cubicBezTo>
                  <a:cubicBezTo>
                    <a:pt x="248" y="82"/>
                    <a:pt x="256" y="82"/>
                    <a:pt x="263" y="78"/>
                  </a:cubicBezTo>
                  <a:cubicBezTo>
                    <a:pt x="267" y="75"/>
                    <a:pt x="270" y="70"/>
                    <a:pt x="269" y="64"/>
                  </a:cubicBezTo>
                  <a:cubicBezTo>
                    <a:pt x="268" y="58"/>
                    <a:pt x="264" y="53"/>
                    <a:pt x="256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41" y="44"/>
                    <a:pt x="224" y="37"/>
                    <a:pt x="197" y="31"/>
                  </a:cubicBezTo>
                  <a:cubicBezTo>
                    <a:pt x="110" y="11"/>
                    <a:pt x="55" y="63"/>
                    <a:pt x="45" y="74"/>
                  </a:cubicBezTo>
                  <a:cubicBezTo>
                    <a:pt x="34" y="86"/>
                    <a:pt x="22" y="97"/>
                    <a:pt x="13" y="97"/>
                  </a:cubicBezTo>
                  <a:cubicBezTo>
                    <a:pt x="10" y="97"/>
                    <a:pt x="6" y="95"/>
                    <a:pt x="2" y="91"/>
                  </a:cubicBezTo>
                  <a:cubicBezTo>
                    <a:pt x="1" y="89"/>
                    <a:pt x="0" y="87"/>
                    <a:pt x="0" y="85"/>
                  </a:cubicBezTo>
                  <a:cubicBezTo>
                    <a:pt x="1" y="72"/>
                    <a:pt x="23" y="53"/>
                    <a:pt x="30" y="46"/>
                  </a:cubicBezTo>
                  <a:cubicBezTo>
                    <a:pt x="53" y="26"/>
                    <a:pt x="119" y="4"/>
                    <a:pt x="206" y="26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310" y="54"/>
                    <a:pt x="338" y="61"/>
                    <a:pt x="370" y="5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1" name="Freeform 984">
              <a:extLst>
                <a:ext uri="{FF2B5EF4-FFF2-40B4-BE49-F238E27FC236}">
                  <a16:creationId xmlns:a16="http://schemas.microsoft.com/office/drawing/2014/main" id="{F1B9A7E9-F1DC-4D8D-AE1C-BFC184D3DC25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121" y="2904"/>
              <a:ext cx="174" cy="55"/>
            </a:xfrm>
            <a:custGeom>
              <a:avLst/>
              <a:gdLst>
                <a:gd name="T0" fmla="*/ 596 w 94"/>
                <a:gd name="T1" fmla="*/ 120 h 28"/>
                <a:gd name="T2" fmla="*/ 246 w 94"/>
                <a:gd name="T3" fmla="*/ 61 h 28"/>
                <a:gd name="T4" fmla="*/ 246 w 94"/>
                <a:gd name="T5" fmla="*/ 61 h 28"/>
                <a:gd name="T6" fmla="*/ 24 w 94"/>
                <a:gd name="T7" fmla="*/ 47 h 28"/>
                <a:gd name="T8" fmla="*/ 0 w 94"/>
                <a:gd name="T9" fmla="*/ 100 h 28"/>
                <a:gd name="T10" fmla="*/ 0 w 94"/>
                <a:gd name="T11" fmla="*/ 100 h 28"/>
                <a:gd name="T12" fmla="*/ 24 w 94"/>
                <a:gd name="T13" fmla="*/ 173 h 28"/>
                <a:gd name="T14" fmla="*/ 89 w 94"/>
                <a:gd name="T15" fmla="*/ 212 h 28"/>
                <a:gd name="T16" fmla="*/ 96 w 94"/>
                <a:gd name="T17" fmla="*/ 159 h 28"/>
                <a:gd name="T18" fmla="*/ 230 w 94"/>
                <a:gd name="T19" fmla="*/ 128 h 28"/>
                <a:gd name="T20" fmla="*/ 596 w 94"/>
                <a:gd name="T21" fmla="*/ 12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28">
                  <a:moveTo>
                    <a:pt x="94" y="16"/>
                  </a:moveTo>
                  <a:cubicBezTo>
                    <a:pt x="71" y="16"/>
                    <a:pt x="53" y="13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1" y="0"/>
                    <a:pt x="9" y="2"/>
                    <a:pt x="4" y="6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6" y="25"/>
                    <a:pt x="10" y="27"/>
                    <a:pt x="14" y="28"/>
                  </a:cubicBezTo>
                  <a:cubicBezTo>
                    <a:pt x="13" y="26"/>
                    <a:pt x="14" y="23"/>
                    <a:pt x="15" y="21"/>
                  </a:cubicBezTo>
                  <a:cubicBezTo>
                    <a:pt x="20" y="16"/>
                    <a:pt x="30" y="17"/>
                    <a:pt x="36" y="17"/>
                  </a:cubicBezTo>
                  <a:cubicBezTo>
                    <a:pt x="56" y="18"/>
                    <a:pt x="75" y="18"/>
                    <a:pt x="94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2" name="Freeform 985">
              <a:extLst>
                <a:ext uri="{FF2B5EF4-FFF2-40B4-BE49-F238E27FC236}">
                  <a16:creationId xmlns:a16="http://schemas.microsoft.com/office/drawing/2014/main" id="{E6C4072A-23BE-4A49-A888-4C1777D96AF7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236" y="2836"/>
              <a:ext cx="273" cy="60"/>
            </a:xfrm>
            <a:custGeom>
              <a:avLst/>
              <a:gdLst>
                <a:gd name="T0" fmla="*/ 929 w 147"/>
                <a:gd name="T1" fmla="*/ 208 h 30"/>
                <a:gd name="T2" fmla="*/ 942 w 147"/>
                <a:gd name="T3" fmla="*/ 168 h 30"/>
                <a:gd name="T4" fmla="*/ 882 w 147"/>
                <a:gd name="T5" fmla="*/ 48 h 30"/>
                <a:gd name="T6" fmla="*/ 687 w 147"/>
                <a:gd name="T7" fmla="*/ 40 h 30"/>
                <a:gd name="T8" fmla="*/ 277 w 147"/>
                <a:gd name="T9" fmla="*/ 120 h 30"/>
                <a:gd name="T10" fmla="*/ 230 w 147"/>
                <a:gd name="T11" fmla="*/ 128 h 30"/>
                <a:gd name="T12" fmla="*/ 20 w 147"/>
                <a:gd name="T13" fmla="*/ 120 h 30"/>
                <a:gd name="T14" fmla="*/ 0 w 147"/>
                <a:gd name="T15" fmla="*/ 136 h 30"/>
                <a:gd name="T16" fmla="*/ 390 w 147"/>
                <a:gd name="T17" fmla="*/ 144 h 30"/>
                <a:gd name="T18" fmla="*/ 665 w 147"/>
                <a:gd name="T19" fmla="*/ 128 h 30"/>
                <a:gd name="T20" fmla="*/ 784 w 147"/>
                <a:gd name="T21" fmla="*/ 152 h 30"/>
                <a:gd name="T22" fmla="*/ 800 w 147"/>
                <a:gd name="T23" fmla="*/ 240 h 30"/>
                <a:gd name="T24" fmla="*/ 929 w 147"/>
                <a:gd name="T25" fmla="*/ 208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30">
                  <a:moveTo>
                    <a:pt x="145" y="26"/>
                  </a:moveTo>
                  <a:cubicBezTo>
                    <a:pt x="147" y="25"/>
                    <a:pt x="147" y="23"/>
                    <a:pt x="147" y="21"/>
                  </a:cubicBezTo>
                  <a:cubicBezTo>
                    <a:pt x="147" y="15"/>
                    <a:pt x="144" y="10"/>
                    <a:pt x="138" y="6"/>
                  </a:cubicBezTo>
                  <a:cubicBezTo>
                    <a:pt x="128" y="0"/>
                    <a:pt x="114" y="1"/>
                    <a:pt x="107" y="5"/>
                  </a:cubicBezTo>
                  <a:cubicBezTo>
                    <a:pt x="94" y="14"/>
                    <a:pt x="74" y="14"/>
                    <a:pt x="43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24" y="16"/>
                    <a:pt x="13" y="16"/>
                    <a:pt x="3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1" y="16"/>
                    <a:pt x="41" y="17"/>
                    <a:pt x="61" y="18"/>
                  </a:cubicBezTo>
                  <a:cubicBezTo>
                    <a:pt x="76" y="19"/>
                    <a:pt x="90" y="16"/>
                    <a:pt x="104" y="16"/>
                  </a:cubicBezTo>
                  <a:cubicBezTo>
                    <a:pt x="110" y="15"/>
                    <a:pt x="117" y="15"/>
                    <a:pt x="122" y="19"/>
                  </a:cubicBezTo>
                  <a:cubicBezTo>
                    <a:pt x="127" y="23"/>
                    <a:pt x="127" y="26"/>
                    <a:pt x="125" y="30"/>
                  </a:cubicBezTo>
                  <a:cubicBezTo>
                    <a:pt x="134" y="30"/>
                    <a:pt x="141" y="29"/>
                    <a:pt x="145" y="2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3" name="Freeform 986">
              <a:extLst>
                <a:ext uri="{FF2B5EF4-FFF2-40B4-BE49-F238E27FC236}">
                  <a16:creationId xmlns:a16="http://schemas.microsoft.com/office/drawing/2014/main" id="{94A91300-092F-4CE3-A5EC-56951C5DD999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53" y="2717"/>
              <a:ext cx="215" cy="157"/>
            </a:xfrm>
            <a:custGeom>
              <a:avLst/>
              <a:gdLst>
                <a:gd name="T0" fmla="*/ 282 w 116"/>
                <a:gd name="T1" fmla="*/ 455 h 79"/>
                <a:gd name="T2" fmla="*/ 247 w 116"/>
                <a:gd name="T3" fmla="*/ 407 h 79"/>
                <a:gd name="T4" fmla="*/ 282 w 116"/>
                <a:gd name="T5" fmla="*/ 268 h 79"/>
                <a:gd name="T6" fmla="*/ 499 w 116"/>
                <a:gd name="T7" fmla="*/ 95 h 79"/>
                <a:gd name="T8" fmla="*/ 738 w 116"/>
                <a:gd name="T9" fmla="*/ 0 h 79"/>
                <a:gd name="T10" fmla="*/ 193 w 116"/>
                <a:gd name="T11" fmla="*/ 221 h 79"/>
                <a:gd name="T12" fmla="*/ 0 w 116"/>
                <a:gd name="T13" fmla="*/ 525 h 79"/>
                <a:gd name="T14" fmla="*/ 13 w 116"/>
                <a:gd name="T15" fmla="*/ 572 h 79"/>
                <a:gd name="T16" fmla="*/ 82 w 116"/>
                <a:gd name="T17" fmla="*/ 620 h 79"/>
                <a:gd name="T18" fmla="*/ 282 w 116"/>
                <a:gd name="T19" fmla="*/ 455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79">
                  <a:moveTo>
                    <a:pt x="44" y="58"/>
                  </a:moveTo>
                  <a:cubicBezTo>
                    <a:pt x="42" y="56"/>
                    <a:pt x="40" y="55"/>
                    <a:pt x="39" y="52"/>
                  </a:cubicBezTo>
                  <a:cubicBezTo>
                    <a:pt x="38" y="46"/>
                    <a:pt x="41" y="38"/>
                    <a:pt x="44" y="34"/>
                  </a:cubicBezTo>
                  <a:cubicBezTo>
                    <a:pt x="51" y="24"/>
                    <a:pt x="67" y="17"/>
                    <a:pt x="78" y="12"/>
                  </a:cubicBezTo>
                  <a:cubicBezTo>
                    <a:pt x="90" y="7"/>
                    <a:pt x="103" y="2"/>
                    <a:pt x="116" y="0"/>
                  </a:cubicBezTo>
                  <a:cubicBezTo>
                    <a:pt x="75" y="3"/>
                    <a:pt x="44" y="16"/>
                    <a:pt x="30" y="28"/>
                  </a:cubicBezTo>
                  <a:cubicBezTo>
                    <a:pt x="23" y="35"/>
                    <a:pt x="1" y="54"/>
                    <a:pt x="0" y="67"/>
                  </a:cubicBezTo>
                  <a:cubicBezTo>
                    <a:pt x="0" y="69"/>
                    <a:pt x="1" y="71"/>
                    <a:pt x="2" y="73"/>
                  </a:cubicBezTo>
                  <a:cubicBezTo>
                    <a:pt x="6" y="77"/>
                    <a:pt x="10" y="79"/>
                    <a:pt x="13" y="79"/>
                  </a:cubicBezTo>
                  <a:cubicBezTo>
                    <a:pt x="22" y="79"/>
                    <a:pt x="32" y="69"/>
                    <a:pt x="44" y="5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4" name="Freeform 987">
              <a:extLst>
                <a:ext uri="{FF2B5EF4-FFF2-40B4-BE49-F238E27FC236}">
                  <a16:creationId xmlns:a16="http://schemas.microsoft.com/office/drawing/2014/main" id="{480DB0C5-9C80-4C03-B8E7-AABB6B1F33EC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146" y="2640"/>
              <a:ext cx="258" cy="113"/>
            </a:xfrm>
            <a:custGeom>
              <a:avLst/>
              <a:gdLst>
                <a:gd name="T0" fmla="*/ 889 w 139"/>
                <a:gd name="T1" fmla="*/ 71 h 57"/>
                <a:gd name="T2" fmla="*/ 516 w 139"/>
                <a:gd name="T3" fmla="*/ 24 h 57"/>
                <a:gd name="T4" fmla="*/ 13 w 139"/>
                <a:gd name="T5" fmla="*/ 272 h 57"/>
                <a:gd name="T6" fmla="*/ 20 w 139"/>
                <a:gd name="T7" fmla="*/ 349 h 57"/>
                <a:gd name="T8" fmla="*/ 97 w 139"/>
                <a:gd name="T9" fmla="*/ 428 h 57"/>
                <a:gd name="T10" fmla="*/ 338 w 139"/>
                <a:gd name="T11" fmla="*/ 303 h 57"/>
                <a:gd name="T12" fmla="*/ 314 w 139"/>
                <a:gd name="T13" fmla="*/ 188 h 57"/>
                <a:gd name="T14" fmla="*/ 486 w 139"/>
                <a:gd name="T15" fmla="*/ 79 h 57"/>
                <a:gd name="T16" fmla="*/ 793 w 139"/>
                <a:gd name="T17" fmla="*/ 48 h 57"/>
                <a:gd name="T18" fmla="*/ 889 w 139"/>
                <a:gd name="T19" fmla="*/ 71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" h="57">
                  <a:moveTo>
                    <a:pt x="139" y="9"/>
                  </a:moveTo>
                  <a:cubicBezTo>
                    <a:pt x="120" y="3"/>
                    <a:pt x="101" y="0"/>
                    <a:pt x="81" y="3"/>
                  </a:cubicBezTo>
                  <a:cubicBezTo>
                    <a:pt x="41" y="9"/>
                    <a:pt x="8" y="22"/>
                    <a:pt x="2" y="35"/>
                  </a:cubicBezTo>
                  <a:cubicBezTo>
                    <a:pt x="0" y="38"/>
                    <a:pt x="1" y="41"/>
                    <a:pt x="3" y="45"/>
                  </a:cubicBezTo>
                  <a:cubicBezTo>
                    <a:pt x="6" y="51"/>
                    <a:pt x="10" y="54"/>
                    <a:pt x="15" y="55"/>
                  </a:cubicBezTo>
                  <a:cubicBezTo>
                    <a:pt x="27" y="57"/>
                    <a:pt x="44" y="46"/>
                    <a:pt x="53" y="39"/>
                  </a:cubicBezTo>
                  <a:cubicBezTo>
                    <a:pt x="48" y="35"/>
                    <a:pt x="40" y="33"/>
                    <a:pt x="49" y="24"/>
                  </a:cubicBezTo>
                  <a:cubicBezTo>
                    <a:pt x="56" y="16"/>
                    <a:pt x="66" y="12"/>
                    <a:pt x="76" y="10"/>
                  </a:cubicBezTo>
                  <a:cubicBezTo>
                    <a:pt x="92" y="7"/>
                    <a:pt x="107" y="5"/>
                    <a:pt x="124" y="6"/>
                  </a:cubicBezTo>
                  <a:cubicBezTo>
                    <a:pt x="129" y="7"/>
                    <a:pt x="134" y="7"/>
                    <a:pt x="139" y="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5" name="Freeform 988">
              <a:extLst>
                <a:ext uri="{FF2B5EF4-FFF2-40B4-BE49-F238E27FC236}">
                  <a16:creationId xmlns:a16="http://schemas.microsoft.com/office/drawing/2014/main" id="{5C480590-56DD-4969-A3EF-9D3980318DAE}"/>
                </a:ext>
              </a:extLst>
            </p:cNvPr>
            <p:cNvSpPr>
              <a:spLocks noEditPoints="1"/>
            </p:cNvSpPr>
            <p:nvPr/>
          </p:nvSpPr>
          <p:spPr bwMode="auto">
            <a:xfrm rot="20345274" flipV="1">
              <a:off x="2449" y="2603"/>
              <a:ext cx="98" cy="80"/>
            </a:xfrm>
            <a:custGeom>
              <a:avLst/>
              <a:gdLst>
                <a:gd name="T0" fmla="*/ 52 w 53"/>
                <a:gd name="T1" fmla="*/ 232 h 40"/>
                <a:gd name="T2" fmla="*/ 57 w 53"/>
                <a:gd name="T3" fmla="*/ 232 h 40"/>
                <a:gd name="T4" fmla="*/ 57 w 53"/>
                <a:gd name="T5" fmla="*/ 232 h 40"/>
                <a:gd name="T6" fmla="*/ 52 w 53"/>
                <a:gd name="T7" fmla="*/ 232 h 40"/>
                <a:gd name="T8" fmla="*/ 233 w 53"/>
                <a:gd name="T9" fmla="*/ 56 h 40"/>
                <a:gd name="T10" fmla="*/ 126 w 53"/>
                <a:gd name="T11" fmla="*/ 0 h 40"/>
                <a:gd name="T12" fmla="*/ 165 w 53"/>
                <a:gd name="T13" fmla="*/ 24 h 40"/>
                <a:gd name="T14" fmla="*/ 157 w 53"/>
                <a:gd name="T15" fmla="*/ 24 h 40"/>
                <a:gd name="T16" fmla="*/ 239 w 53"/>
                <a:gd name="T17" fmla="*/ 128 h 40"/>
                <a:gd name="T18" fmla="*/ 202 w 53"/>
                <a:gd name="T19" fmla="*/ 240 h 40"/>
                <a:gd name="T20" fmla="*/ 57 w 53"/>
                <a:gd name="T21" fmla="*/ 232 h 40"/>
                <a:gd name="T22" fmla="*/ 0 w 53"/>
                <a:gd name="T23" fmla="*/ 208 h 40"/>
                <a:gd name="T24" fmla="*/ 61 w 53"/>
                <a:gd name="T25" fmla="*/ 264 h 40"/>
                <a:gd name="T26" fmla="*/ 266 w 53"/>
                <a:gd name="T27" fmla="*/ 264 h 40"/>
                <a:gd name="T28" fmla="*/ 233 w 53"/>
                <a:gd name="T29" fmla="*/ 56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40">
                  <a:moveTo>
                    <a:pt x="8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lose/>
                  <a:moveTo>
                    <a:pt x="37" y="7"/>
                  </a:moveTo>
                  <a:cubicBezTo>
                    <a:pt x="31" y="4"/>
                    <a:pt x="26" y="2"/>
                    <a:pt x="20" y="0"/>
                  </a:cubicBezTo>
                  <a:cubicBezTo>
                    <a:pt x="22" y="1"/>
                    <a:pt x="24" y="2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33" y="5"/>
                    <a:pt x="37" y="10"/>
                    <a:pt x="38" y="16"/>
                  </a:cubicBezTo>
                  <a:cubicBezTo>
                    <a:pt x="39" y="22"/>
                    <a:pt x="36" y="27"/>
                    <a:pt x="32" y="30"/>
                  </a:cubicBezTo>
                  <a:cubicBezTo>
                    <a:pt x="25" y="34"/>
                    <a:pt x="17" y="34"/>
                    <a:pt x="9" y="29"/>
                  </a:cubicBezTo>
                  <a:cubicBezTo>
                    <a:pt x="6" y="28"/>
                    <a:pt x="3" y="27"/>
                    <a:pt x="0" y="26"/>
                  </a:cubicBezTo>
                  <a:cubicBezTo>
                    <a:pt x="3" y="28"/>
                    <a:pt x="6" y="31"/>
                    <a:pt x="10" y="33"/>
                  </a:cubicBezTo>
                  <a:cubicBezTo>
                    <a:pt x="19" y="39"/>
                    <a:pt x="32" y="40"/>
                    <a:pt x="42" y="33"/>
                  </a:cubicBezTo>
                  <a:cubicBezTo>
                    <a:pt x="53" y="25"/>
                    <a:pt x="47" y="11"/>
                    <a:pt x="37" y="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6" name="Freeform 989">
              <a:extLst>
                <a:ext uri="{FF2B5EF4-FFF2-40B4-BE49-F238E27FC236}">
                  <a16:creationId xmlns:a16="http://schemas.microsoft.com/office/drawing/2014/main" id="{F07386CB-4525-4B55-AD21-B55C95C524E1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694" y="2556"/>
              <a:ext cx="222" cy="111"/>
            </a:xfrm>
            <a:custGeom>
              <a:avLst/>
              <a:gdLst>
                <a:gd name="T0" fmla="*/ 96 w 120"/>
                <a:gd name="T1" fmla="*/ 436 h 56"/>
                <a:gd name="T2" fmla="*/ 322 w 120"/>
                <a:gd name="T3" fmla="*/ 333 h 56"/>
                <a:gd name="T4" fmla="*/ 564 w 120"/>
                <a:gd name="T5" fmla="*/ 232 h 56"/>
                <a:gd name="T6" fmla="*/ 575 w 120"/>
                <a:gd name="T7" fmla="*/ 365 h 56"/>
                <a:gd name="T8" fmla="*/ 559 w 120"/>
                <a:gd name="T9" fmla="*/ 396 h 56"/>
                <a:gd name="T10" fmla="*/ 746 w 120"/>
                <a:gd name="T11" fmla="*/ 264 h 56"/>
                <a:gd name="T12" fmla="*/ 709 w 120"/>
                <a:gd name="T13" fmla="*/ 141 h 56"/>
                <a:gd name="T14" fmla="*/ 342 w 120"/>
                <a:gd name="T15" fmla="*/ 232 h 56"/>
                <a:gd name="T16" fmla="*/ 76 w 120"/>
                <a:gd name="T17" fmla="*/ 412 h 56"/>
                <a:gd name="T18" fmla="*/ 0 w 120"/>
                <a:gd name="T19" fmla="*/ 436 h 56"/>
                <a:gd name="T20" fmla="*/ 96 w 120"/>
                <a:gd name="T21" fmla="*/ 436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0" h="56">
                  <a:moveTo>
                    <a:pt x="15" y="56"/>
                  </a:moveTo>
                  <a:cubicBezTo>
                    <a:pt x="28" y="55"/>
                    <a:pt x="40" y="50"/>
                    <a:pt x="51" y="43"/>
                  </a:cubicBezTo>
                  <a:cubicBezTo>
                    <a:pt x="59" y="37"/>
                    <a:pt x="78" y="21"/>
                    <a:pt x="89" y="30"/>
                  </a:cubicBezTo>
                  <a:cubicBezTo>
                    <a:pt x="93" y="34"/>
                    <a:pt x="93" y="42"/>
                    <a:pt x="91" y="47"/>
                  </a:cubicBezTo>
                  <a:cubicBezTo>
                    <a:pt x="90" y="48"/>
                    <a:pt x="89" y="50"/>
                    <a:pt x="88" y="51"/>
                  </a:cubicBezTo>
                  <a:cubicBezTo>
                    <a:pt x="104" y="46"/>
                    <a:pt x="115" y="41"/>
                    <a:pt x="118" y="34"/>
                  </a:cubicBezTo>
                  <a:cubicBezTo>
                    <a:pt x="118" y="33"/>
                    <a:pt x="120" y="28"/>
                    <a:pt x="112" y="18"/>
                  </a:cubicBezTo>
                  <a:cubicBezTo>
                    <a:pt x="99" y="0"/>
                    <a:pt x="81" y="11"/>
                    <a:pt x="54" y="30"/>
                  </a:cubicBezTo>
                  <a:cubicBezTo>
                    <a:pt x="40" y="40"/>
                    <a:pt x="26" y="49"/>
                    <a:pt x="12" y="53"/>
                  </a:cubicBezTo>
                  <a:cubicBezTo>
                    <a:pt x="8" y="54"/>
                    <a:pt x="4" y="55"/>
                    <a:pt x="0" y="56"/>
                  </a:cubicBezTo>
                  <a:cubicBezTo>
                    <a:pt x="5" y="56"/>
                    <a:pt x="10" y="56"/>
                    <a:pt x="15" y="5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7" name="Freeform 990">
              <a:extLst>
                <a:ext uri="{FF2B5EF4-FFF2-40B4-BE49-F238E27FC236}">
                  <a16:creationId xmlns:a16="http://schemas.microsoft.com/office/drawing/2014/main" id="{6981CCFB-59A5-448B-B382-C43467575DA7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688" y="2470"/>
              <a:ext cx="178" cy="71"/>
            </a:xfrm>
            <a:custGeom>
              <a:avLst/>
              <a:gdLst>
                <a:gd name="T0" fmla="*/ 604 w 96"/>
                <a:gd name="T1" fmla="*/ 132 h 36"/>
                <a:gd name="T2" fmla="*/ 567 w 96"/>
                <a:gd name="T3" fmla="*/ 47 h 36"/>
                <a:gd name="T4" fmla="*/ 185 w 96"/>
                <a:gd name="T5" fmla="*/ 101 h 36"/>
                <a:gd name="T6" fmla="*/ 83 w 96"/>
                <a:gd name="T7" fmla="*/ 124 h 36"/>
                <a:gd name="T8" fmla="*/ 0 w 96"/>
                <a:gd name="T9" fmla="*/ 144 h 36"/>
                <a:gd name="T10" fmla="*/ 210 w 96"/>
                <a:gd name="T11" fmla="*/ 140 h 36"/>
                <a:gd name="T12" fmla="*/ 375 w 96"/>
                <a:gd name="T13" fmla="*/ 176 h 36"/>
                <a:gd name="T14" fmla="*/ 330 w 96"/>
                <a:gd name="T15" fmla="*/ 260 h 36"/>
                <a:gd name="T16" fmla="*/ 491 w 96"/>
                <a:gd name="T17" fmla="*/ 260 h 36"/>
                <a:gd name="T18" fmla="*/ 604 w 96"/>
                <a:gd name="T19" fmla="*/ 132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36">
                  <a:moveTo>
                    <a:pt x="95" y="17"/>
                  </a:moveTo>
                  <a:cubicBezTo>
                    <a:pt x="96" y="12"/>
                    <a:pt x="93" y="8"/>
                    <a:pt x="89" y="6"/>
                  </a:cubicBezTo>
                  <a:cubicBezTo>
                    <a:pt x="79" y="0"/>
                    <a:pt x="49" y="8"/>
                    <a:pt x="29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17"/>
                    <a:pt x="5" y="18"/>
                    <a:pt x="0" y="19"/>
                  </a:cubicBezTo>
                  <a:cubicBezTo>
                    <a:pt x="11" y="18"/>
                    <a:pt x="22" y="18"/>
                    <a:pt x="33" y="18"/>
                  </a:cubicBezTo>
                  <a:cubicBezTo>
                    <a:pt x="39" y="17"/>
                    <a:pt x="58" y="15"/>
                    <a:pt x="59" y="23"/>
                  </a:cubicBezTo>
                  <a:cubicBezTo>
                    <a:pt x="60" y="28"/>
                    <a:pt x="56" y="31"/>
                    <a:pt x="52" y="34"/>
                  </a:cubicBezTo>
                  <a:cubicBezTo>
                    <a:pt x="61" y="35"/>
                    <a:pt x="69" y="36"/>
                    <a:pt x="77" y="34"/>
                  </a:cubicBezTo>
                  <a:cubicBezTo>
                    <a:pt x="89" y="30"/>
                    <a:pt x="94" y="23"/>
                    <a:pt x="95" y="1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8" name="Freeform 991">
              <a:extLst>
                <a:ext uri="{FF2B5EF4-FFF2-40B4-BE49-F238E27FC236}">
                  <a16:creationId xmlns:a16="http://schemas.microsoft.com/office/drawing/2014/main" id="{954944F2-13EE-46DF-BEA2-1C9CB269EDA5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581" y="2557"/>
              <a:ext cx="34" cy="47"/>
            </a:xfrm>
            <a:custGeom>
              <a:avLst/>
              <a:gdLst>
                <a:gd name="T0" fmla="*/ 108 w 18"/>
                <a:gd name="T1" fmla="*/ 0 h 24"/>
                <a:gd name="T2" fmla="*/ 121 w 18"/>
                <a:gd name="T3" fmla="*/ 180 h 24"/>
                <a:gd name="T4" fmla="*/ 108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9" y="3"/>
                    <a:pt x="2" y="20"/>
                    <a:pt x="18" y="24"/>
                  </a:cubicBezTo>
                  <a:cubicBezTo>
                    <a:pt x="5" y="22"/>
                    <a:pt x="0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89" name="Freeform 992">
              <a:extLst>
                <a:ext uri="{FF2B5EF4-FFF2-40B4-BE49-F238E27FC236}">
                  <a16:creationId xmlns:a16="http://schemas.microsoft.com/office/drawing/2014/main" id="{D462A824-2631-4934-A3B2-08A9143354DC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99" y="2832"/>
              <a:ext cx="422" cy="105"/>
            </a:xfrm>
            <a:custGeom>
              <a:avLst/>
              <a:gdLst>
                <a:gd name="T0" fmla="*/ 301 w 227"/>
                <a:gd name="T1" fmla="*/ 103 h 53"/>
                <a:gd name="T2" fmla="*/ 712 w 227"/>
                <a:gd name="T3" fmla="*/ 157 h 53"/>
                <a:gd name="T4" fmla="*/ 1158 w 227"/>
                <a:gd name="T5" fmla="*/ 79 h 53"/>
                <a:gd name="T6" fmla="*/ 1459 w 227"/>
                <a:gd name="T7" fmla="*/ 232 h 53"/>
                <a:gd name="T8" fmla="*/ 920 w 227"/>
                <a:gd name="T9" fmla="*/ 279 h 53"/>
                <a:gd name="T10" fmla="*/ 322 w 227"/>
                <a:gd name="T11" fmla="*/ 341 h 53"/>
                <a:gd name="T12" fmla="*/ 13 w 227"/>
                <a:gd name="T13" fmla="*/ 172 h 53"/>
                <a:gd name="T14" fmla="*/ 301 w 227"/>
                <a:gd name="T15" fmla="*/ 10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7" y="13"/>
                  </a:moveTo>
                  <a:cubicBezTo>
                    <a:pt x="58" y="17"/>
                    <a:pt x="77" y="21"/>
                    <a:pt x="111" y="20"/>
                  </a:cubicBezTo>
                  <a:cubicBezTo>
                    <a:pt x="145" y="19"/>
                    <a:pt x="167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7" y="53"/>
                    <a:pt x="175" y="40"/>
                    <a:pt x="143" y="36"/>
                  </a:cubicBezTo>
                  <a:cubicBezTo>
                    <a:pt x="110" y="31"/>
                    <a:pt x="71" y="43"/>
                    <a:pt x="50" y="44"/>
                  </a:cubicBezTo>
                  <a:cubicBezTo>
                    <a:pt x="29" y="46"/>
                    <a:pt x="1" y="42"/>
                    <a:pt x="2" y="22"/>
                  </a:cubicBezTo>
                  <a:cubicBezTo>
                    <a:pt x="0" y="11"/>
                    <a:pt x="18" y="0"/>
                    <a:pt x="47" y="1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90" name="Freeform 993">
              <a:extLst>
                <a:ext uri="{FF2B5EF4-FFF2-40B4-BE49-F238E27FC236}">
                  <a16:creationId xmlns:a16="http://schemas.microsoft.com/office/drawing/2014/main" id="{15A75D88-5FF0-49B5-9253-3D352B058327}"/>
                </a:ext>
              </a:extLst>
            </p:cNvPr>
            <p:cNvSpPr>
              <a:spLocks/>
            </p:cNvSpPr>
            <p:nvPr/>
          </p:nvSpPr>
          <p:spPr bwMode="auto">
            <a:xfrm rot="20345274" flipV="1">
              <a:off x="2008" y="2531"/>
              <a:ext cx="956" cy="294"/>
            </a:xfrm>
            <a:custGeom>
              <a:avLst/>
              <a:gdLst>
                <a:gd name="T0" fmla="*/ 2241 w 515"/>
                <a:gd name="T1" fmla="*/ 824 h 148"/>
                <a:gd name="T2" fmla="*/ 2564 w 515"/>
                <a:gd name="T3" fmla="*/ 753 h 148"/>
                <a:gd name="T4" fmla="*/ 3078 w 515"/>
                <a:gd name="T5" fmla="*/ 675 h 148"/>
                <a:gd name="T6" fmla="*/ 2987 w 515"/>
                <a:gd name="T7" fmla="*/ 971 h 148"/>
                <a:gd name="T8" fmla="*/ 2322 w 515"/>
                <a:gd name="T9" fmla="*/ 956 h 148"/>
                <a:gd name="T10" fmla="*/ 1517 w 515"/>
                <a:gd name="T11" fmla="*/ 848 h 148"/>
                <a:gd name="T12" fmla="*/ 869 w 515"/>
                <a:gd name="T13" fmla="*/ 916 h 148"/>
                <a:gd name="T14" fmla="*/ 486 w 515"/>
                <a:gd name="T15" fmla="*/ 963 h 148"/>
                <a:gd name="T16" fmla="*/ 1010 w 515"/>
                <a:gd name="T17" fmla="*/ 572 h 148"/>
                <a:gd name="T18" fmla="*/ 1630 w 515"/>
                <a:gd name="T19" fmla="*/ 731 h 148"/>
                <a:gd name="T20" fmla="*/ 1713 w 515"/>
                <a:gd name="T21" fmla="*/ 596 h 148"/>
                <a:gd name="T22" fmla="*/ 1337 w 515"/>
                <a:gd name="T23" fmla="*/ 439 h 148"/>
                <a:gd name="T24" fmla="*/ 395 w 515"/>
                <a:gd name="T25" fmla="*/ 761 h 148"/>
                <a:gd name="T26" fmla="*/ 76 w 515"/>
                <a:gd name="T27" fmla="*/ 900 h 148"/>
                <a:gd name="T28" fmla="*/ 254 w 515"/>
                <a:gd name="T29" fmla="*/ 485 h 148"/>
                <a:gd name="T30" fmla="*/ 1413 w 515"/>
                <a:gd name="T31" fmla="*/ 320 h 148"/>
                <a:gd name="T32" fmla="*/ 2435 w 515"/>
                <a:gd name="T33" fmla="*/ 532 h 148"/>
                <a:gd name="T34" fmla="*/ 3115 w 515"/>
                <a:gd name="T35" fmla="*/ 276 h 148"/>
                <a:gd name="T36" fmla="*/ 2398 w 515"/>
                <a:gd name="T37" fmla="*/ 707 h 148"/>
                <a:gd name="T38" fmla="*/ 2278 w 515"/>
                <a:gd name="T39" fmla="*/ 723 h 148"/>
                <a:gd name="T40" fmla="*/ 2241 w 515"/>
                <a:gd name="T41" fmla="*/ 824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5" h="148">
                  <a:moveTo>
                    <a:pt x="350" y="105"/>
                  </a:moveTo>
                  <a:cubicBezTo>
                    <a:pt x="372" y="103"/>
                    <a:pt x="391" y="99"/>
                    <a:pt x="401" y="96"/>
                  </a:cubicBezTo>
                  <a:cubicBezTo>
                    <a:pt x="423" y="92"/>
                    <a:pt x="466" y="78"/>
                    <a:pt x="481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7" y="95"/>
                    <a:pt x="153" y="104"/>
                    <a:pt x="136" y="117"/>
                  </a:cubicBezTo>
                  <a:cubicBezTo>
                    <a:pt x="119" y="129"/>
                    <a:pt x="92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6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5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2" y="115"/>
                  </a:cubicBezTo>
                  <a:cubicBezTo>
                    <a:pt x="0" y="103"/>
                    <a:pt x="16" y="83"/>
                    <a:pt x="40" y="62"/>
                  </a:cubicBezTo>
                  <a:cubicBezTo>
                    <a:pt x="64" y="42"/>
                    <a:pt x="132" y="19"/>
                    <a:pt x="221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9" y="58"/>
                    <a:pt x="460" y="0"/>
                    <a:pt x="487" y="35"/>
                  </a:cubicBezTo>
                  <a:cubicBezTo>
                    <a:pt x="515" y="69"/>
                    <a:pt x="462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91" name="Oval 994">
              <a:extLst>
                <a:ext uri="{FF2B5EF4-FFF2-40B4-BE49-F238E27FC236}">
                  <a16:creationId xmlns:a16="http://schemas.microsoft.com/office/drawing/2014/main" id="{94C3F87C-A850-44CA-A35F-6995899655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25" y="2937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2" name="Oval 995">
              <a:extLst>
                <a:ext uri="{FF2B5EF4-FFF2-40B4-BE49-F238E27FC236}">
                  <a16:creationId xmlns:a16="http://schemas.microsoft.com/office/drawing/2014/main" id="{2D1E4DD3-A0C6-4728-AF8E-F7780312D3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54" y="2920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3" name="Oval 996">
              <a:extLst>
                <a:ext uri="{FF2B5EF4-FFF2-40B4-BE49-F238E27FC236}">
                  <a16:creationId xmlns:a16="http://schemas.microsoft.com/office/drawing/2014/main" id="{5157A802-7E4F-4503-9AD3-A2C3620DE0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82" y="2909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4" name="Oval 997">
              <a:extLst>
                <a:ext uri="{FF2B5EF4-FFF2-40B4-BE49-F238E27FC236}">
                  <a16:creationId xmlns:a16="http://schemas.microsoft.com/office/drawing/2014/main" id="{4DCAD275-91AC-4615-935A-34D8EE373D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12" y="2898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5" name="Oval 998">
              <a:extLst>
                <a:ext uri="{FF2B5EF4-FFF2-40B4-BE49-F238E27FC236}">
                  <a16:creationId xmlns:a16="http://schemas.microsoft.com/office/drawing/2014/main" id="{1DE0E2AF-D309-4340-A72A-67ABE0ADB9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41" y="2886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6" name="Oval 999">
              <a:extLst>
                <a:ext uri="{FF2B5EF4-FFF2-40B4-BE49-F238E27FC236}">
                  <a16:creationId xmlns:a16="http://schemas.microsoft.com/office/drawing/2014/main" id="{950337DB-49ED-4C28-9054-648848F9F4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74" y="2876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7" name="Oval 1000">
              <a:extLst>
                <a:ext uri="{FF2B5EF4-FFF2-40B4-BE49-F238E27FC236}">
                  <a16:creationId xmlns:a16="http://schemas.microsoft.com/office/drawing/2014/main" id="{3A76E58F-69B3-444B-8BA8-F2D2A7E34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09" y="2871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8" name="Oval 1001">
              <a:extLst>
                <a:ext uri="{FF2B5EF4-FFF2-40B4-BE49-F238E27FC236}">
                  <a16:creationId xmlns:a16="http://schemas.microsoft.com/office/drawing/2014/main" id="{71047469-6197-4DB3-846F-AB0EE6EEF3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42" y="2873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99" name="Oval 1002">
              <a:extLst>
                <a:ext uri="{FF2B5EF4-FFF2-40B4-BE49-F238E27FC236}">
                  <a16:creationId xmlns:a16="http://schemas.microsoft.com/office/drawing/2014/main" id="{E8C53DF2-F866-405F-925B-97A656558A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78" y="2862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0" name="Oval 1003">
              <a:extLst>
                <a:ext uri="{FF2B5EF4-FFF2-40B4-BE49-F238E27FC236}">
                  <a16:creationId xmlns:a16="http://schemas.microsoft.com/office/drawing/2014/main" id="{995DCF60-CDFD-4F9F-8904-5EE6D54348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03" y="2840"/>
              <a:ext cx="14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1" name="Oval 1004">
              <a:extLst>
                <a:ext uri="{FF2B5EF4-FFF2-40B4-BE49-F238E27FC236}">
                  <a16:creationId xmlns:a16="http://schemas.microsoft.com/office/drawing/2014/main" id="{7B6FBE4E-42C1-4A4A-8F22-EAE5042701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11" y="2811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2" name="Oval 1005">
              <a:extLst>
                <a:ext uri="{FF2B5EF4-FFF2-40B4-BE49-F238E27FC236}">
                  <a16:creationId xmlns:a16="http://schemas.microsoft.com/office/drawing/2014/main" id="{B65C6C80-8C27-4864-8A33-495A4B160A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02" y="2779"/>
              <a:ext cx="15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3" name="Oval 1006">
              <a:extLst>
                <a:ext uri="{FF2B5EF4-FFF2-40B4-BE49-F238E27FC236}">
                  <a16:creationId xmlns:a16="http://schemas.microsoft.com/office/drawing/2014/main" id="{17E89495-ABF1-4FDC-A83F-1F81F33080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72" y="276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4" name="Oval 1007">
              <a:extLst>
                <a:ext uri="{FF2B5EF4-FFF2-40B4-BE49-F238E27FC236}">
                  <a16:creationId xmlns:a16="http://schemas.microsoft.com/office/drawing/2014/main" id="{7D17919A-5494-4A15-9B31-FEEF03887C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40" y="2775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5" name="Oval 1008">
              <a:extLst>
                <a:ext uri="{FF2B5EF4-FFF2-40B4-BE49-F238E27FC236}">
                  <a16:creationId xmlns:a16="http://schemas.microsoft.com/office/drawing/2014/main" id="{E407A41D-D08E-4E58-899C-A731DE0814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09" y="279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6" name="Oval 1009">
              <a:extLst>
                <a:ext uri="{FF2B5EF4-FFF2-40B4-BE49-F238E27FC236}">
                  <a16:creationId xmlns:a16="http://schemas.microsoft.com/office/drawing/2014/main" id="{486DCEC5-EEB9-4BBE-ADFF-35EEDC50B9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80" y="2809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7" name="Oval 1010">
              <a:extLst>
                <a:ext uri="{FF2B5EF4-FFF2-40B4-BE49-F238E27FC236}">
                  <a16:creationId xmlns:a16="http://schemas.microsoft.com/office/drawing/2014/main" id="{5C7F44EA-FF69-48F9-90CD-F41F85A6FB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47" y="2826"/>
              <a:ext cx="17" cy="19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8" name="Oval 1011">
              <a:extLst>
                <a:ext uri="{FF2B5EF4-FFF2-40B4-BE49-F238E27FC236}">
                  <a16:creationId xmlns:a16="http://schemas.microsoft.com/office/drawing/2014/main" id="{3DB917C5-A12F-4AEF-B90E-9D7AEC2D62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17" y="284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09" name="Oval 1012">
              <a:extLst>
                <a:ext uri="{FF2B5EF4-FFF2-40B4-BE49-F238E27FC236}">
                  <a16:creationId xmlns:a16="http://schemas.microsoft.com/office/drawing/2014/main" id="{6BFB4EC8-E888-47D4-BE5B-E9ACB7DB12C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88" y="2851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0" name="Oval 1013">
              <a:extLst>
                <a:ext uri="{FF2B5EF4-FFF2-40B4-BE49-F238E27FC236}">
                  <a16:creationId xmlns:a16="http://schemas.microsoft.com/office/drawing/2014/main" id="{D00B3A8B-9B95-42D4-A70D-F6F0A1086E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60" y="2858"/>
              <a:ext cx="15" cy="1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1" name="Oval 1014">
              <a:extLst>
                <a:ext uri="{FF2B5EF4-FFF2-40B4-BE49-F238E27FC236}">
                  <a16:creationId xmlns:a16="http://schemas.microsoft.com/office/drawing/2014/main" id="{9E1AEBF8-053C-4366-8F0C-448A1DB2C0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23" y="2864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2" name="Oval 1015">
              <a:extLst>
                <a:ext uri="{FF2B5EF4-FFF2-40B4-BE49-F238E27FC236}">
                  <a16:creationId xmlns:a16="http://schemas.microsoft.com/office/drawing/2014/main" id="{2F124FF6-FE26-49AE-9936-427F9E5040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91" y="2872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3" name="Oval 1016">
              <a:extLst>
                <a:ext uri="{FF2B5EF4-FFF2-40B4-BE49-F238E27FC236}">
                  <a16:creationId xmlns:a16="http://schemas.microsoft.com/office/drawing/2014/main" id="{5B3BB4F4-1AC4-4D35-B2F7-F4DF29D127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60" y="2881"/>
              <a:ext cx="15" cy="1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4" name="Oval 1017">
              <a:extLst>
                <a:ext uri="{FF2B5EF4-FFF2-40B4-BE49-F238E27FC236}">
                  <a16:creationId xmlns:a16="http://schemas.microsoft.com/office/drawing/2014/main" id="{D310FABB-C7A5-4266-9F92-4BE2C85879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32" y="2894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5" name="Oval 1018">
              <a:extLst>
                <a:ext uri="{FF2B5EF4-FFF2-40B4-BE49-F238E27FC236}">
                  <a16:creationId xmlns:a16="http://schemas.microsoft.com/office/drawing/2014/main" id="{F47E4633-82C5-44AF-9996-14A098D84B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07" y="2917"/>
              <a:ext cx="15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6" name="Oval 1019">
              <a:extLst>
                <a:ext uri="{FF2B5EF4-FFF2-40B4-BE49-F238E27FC236}">
                  <a16:creationId xmlns:a16="http://schemas.microsoft.com/office/drawing/2014/main" id="{2F791B06-5A46-4659-84A7-C0A62F236D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99" y="2949"/>
              <a:ext cx="14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7" name="Oval 1020">
              <a:extLst>
                <a:ext uri="{FF2B5EF4-FFF2-40B4-BE49-F238E27FC236}">
                  <a16:creationId xmlns:a16="http://schemas.microsoft.com/office/drawing/2014/main" id="{834808F9-32FA-4A93-A785-DA2F2D8C81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15" y="297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8" name="Oval 1021">
              <a:extLst>
                <a:ext uri="{FF2B5EF4-FFF2-40B4-BE49-F238E27FC236}">
                  <a16:creationId xmlns:a16="http://schemas.microsoft.com/office/drawing/2014/main" id="{E5C882C5-A9FE-4CA9-86CE-C88F5B2C19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52" y="298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19" name="Oval 1022">
              <a:extLst>
                <a:ext uri="{FF2B5EF4-FFF2-40B4-BE49-F238E27FC236}">
                  <a16:creationId xmlns:a16="http://schemas.microsoft.com/office/drawing/2014/main" id="{C9516730-7922-424E-8BD0-FBB4691405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87" y="296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0" name="Oval 1023">
              <a:extLst>
                <a:ext uri="{FF2B5EF4-FFF2-40B4-BE49-F238E27FC236}">
                  <a16:creationId xmlns:a16="http://schemas.microsoft.com/office/drawing/2014/main" id="{52C1FD24-C511-47D2-901C-5F6218686B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00" y="2842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1" name="Oval 1024">
              <a:extLst>
                <a:ext uri="{FF2B5EF4-FFF2-40B4-BE49-F238E27FC236}">
                  <a16:creationId xmlns:a16="http://schemas.microsoft.com/office/drawing/2014/main" id="{D1DDC078-BAD5-45F3-B45C-33DDABEC53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34" y="2853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2" name="Oval 1025">
              <a:extLst>
                <a:ext uri="{FF2B5EF4-FFF2-40B4-BE49-F238E27FC236}">
                  <a16:creationId xmlns:a16="http://schemas.microsoft.com/office/drawing/2014/main" id="{074DF067-6C8C-44A6-BBB6-8EA65669C36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65" y="2858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3" name="Oval 1026">
              <a:extLst>
                <a:ext uri="{FF2B5EF4-FFF2-40B4-BE49-F238E27FC236}">
                  <a16:creationId xmlns:a16="http://schemas.microsoft.com/office/drawing/2014/main" id="{460D4663-6C35-47F8-8BC4-804A916ACB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01" y="2857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4" name="Oval 1027">
              <a:extLst>
                <a:ext uri="{FF2B5EF4-FFF2-40B4-BE49-F238E27FC236}">
                  <a16:creationId xmlns:a16="http://schemas.microsoft.com/office/drawing/2014/main" id="{DCBD50C3-420E-429C-A666-73F811191C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38" y="285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5" name="Oval 1028">
              <a:extLst>
                <a:ext uri="{FF2B5EF4-FFF2-40B4-BE49-F238E27FC236}">
                  <a16:creationId xmlns:a16="http://schemas.microsoft.com/office/drawing/2014/main" id="{47B183A3-0A60-4BFD-85D2-AC734409CD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72" y="2848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6" name="Oval 1029">
              <a:extLst>
                <a:ext uri="{FF2B5EF4-FFF2-40B4-BE49-F238E27FC236}">
                  <a16:creationId xmlns:a16="http://schemas.microsoft.com/office/drawing/2014/main" id="{417205D8-870B-43EF-A4BA-C72E97046E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59" y="2752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7" name="Oval 1030">
              <a:extLst>
                <a:ext uri="{FF2B5EF4-FFF2-40B4-BE49-F238E27FC236}">
                  <a16:creationId xmlns:a16="http://schemas.microsoft.com/office/drawing/2014/main" id="{060B3F9A-80C8-412E-B0A1-7E50AA0C2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83" y="273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8" name="Oval 1031">
              <a:extLst>
                <a:ext uri="{FF2B5EF4-FFF2-40B4-BE49-F238E27FC236}">
                  <a16:creationId xmlns:a16="http://schemas.microsoft.com/office/drawing/2014/main" id="{F9AE8F97-6FB7-41C3-B86C-CE5920758F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07" y="2715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29" name="Oval 1032">
              <a:extLst>
                <a:ext uri="{FF2B5EF4-FFF2-40B4-BE49-F238E27FC236}">
                  <a16:creationId xmlns:a16="http://schemas.microsoft.com/office/drawing/2014/main" id="{6D2649B0-51A1-490E-A1F0-87D086BA52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31" y="2697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0" name="Oval 1033">
              <a:extLst>
                <a:ext uri="{FF2B5EF4-FFF2-40B4-BE49-F238E27FC236}">
                  <a16:creationId xmlns:a16="http://schemas.microsoft.com/office/drawing/2014/main" id="{B5589A3C-B95D-4CBB-BD62-EE71954E2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55" y="2679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1" name="Oval 1034">
              <a:extLst>
                <a:ext uri="{FF2B5EF4-FFF2-40B4-BE49-F238E27FC236}">
                  <a16:creationId xmlns:a16="http://schemas.microsoft.com/office/drawing/2014/main" id="{A3E0FB76-1E24-4126-B3E7-36CA3428B4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83" y="2660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2" name="Oval 1035">
              <a:extLst>
                <a:ext uri="{FF2B5EF4-FFF2-40B4-BE49-F238E27FC236}">
                  <a16:creationId xmlns:a16="http://schemas.microsoft.com/office/drawing/2014/main" id="{1FA8CF0A-BE0E-4E1C-A9A2-3DFE696715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10" y="264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3" name="Oval 1036">
              <a:extLst>
                <a:ext uri="{FF2B5EF4-FFF2-40B4-BE49-F238E27FC236}">
                  <a16:creationId xmlns:a16="http://schemas.microsoft.com/office/drawing/2014/main" id="{394EBFF3-4D9A-43FE-ABA3-A60AAB92A6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36" y="2627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4" name="Oval 1037">
              <a:extLst>
                <a:ext uri="{FF2B5EF4-FFF2-40B4-BE49-F238E27FC236}">
                  <a16:creationId xmlns:a16="http://schemas.microsoft.com/office/drawing/2014/main" id="{58601CDE-F883-47E2-B116-61392CD293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63" y="261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5" name="Oval 1038">
              <a:extLst>
                <a:ext uri="{FF2B5EF4-FFF2-40B4-BE49-F238E27FC236}">
                  <a16:creationId xmlns:a16="http://schemas.microsoft.com/office/drawing/2014/main" id="{6BD90399-C236-4481-ACEB-B646FBF6F2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95" y="260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6" name="Oval 1039">
              <a:extLst>
                <a:ext uri="{FF2B5EF4-FFF2-40B4-BE49-F238E27FC236}">
                  <a16:creationId xmlns:a16="http://schemas.microsoft.com/office/drawing/2014/main" id="{F387DE86-6A78-4176-887C-D5D7B457DA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29" y="2611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7" name="Oval 1040">
              <a:extLst>
                <a:ext uri="{FF2B5EF4-FFF2-40B4-BE49-F238E27FC236}">
                  <a16:creationId xmlns:a16="http://schemas.microsoft.com/office/drawing/2014/main" id="{650E6437-0DB3-40AC-B6CB-F69ADB4FB6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62" y="2620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8" name="Oval 1041">
              <a:extLst>
                <a:ext uri="{FF2B5EF4-FFF2-40B4-BE49-F238E27FC236}">
                  <a16:creationId xmlns:a16="http://schemas.microsoft.com/office/drawing/2014/main" id="{17C56C55-E15B-41E7-A49E-33C7A07679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94" y="2629"/>
              <a:ext cx="16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39" name="Oval 1042">
              <a:extLst>
                <a:ext uri="{FF2B5EF4-FFF2-40B4-BE49-F238E27FC236}">
                  <a16:creationId xmlns:a16="http://schemas.microsoft.com/office/drawing/2014/main" id="{AD42D88A-15B9-4B8F-A67E-5C0AC68B22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28" y="2635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0" name="Oval 1043">
              <a:extLst>
                <a:ext uri="{FF2B5EF4-FFF2-40B4-BE49-F238E27FC236}">
                  <a16:creationId xmlns:a16="http://schemas.microsoft.com/office/drawing/2014/main" id="{E4F6B4F5-C9BA-4452-A17A-0924F7D3E96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8" y="2637"/>
              <a:ext cx="15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1" name="Oval 1044">
              <a:extLst>
                <a:ext uri="{FF2B5EF4-FFF2-40B4-BE49-F238E27FC236}">
                  <a16:creationId xmlns:a16="http://schemas.microsoft.com/office/drawing/2014/main" id="{BA492975-4FE5-4142-BF92-F4DA3D51C1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00" y="2622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2" name="Oval 1045">
              <a:extLst>
                <a:ext uri="{FF2B5EF4-FFF2-40B4-BE49-F238E27FC236}">
                  <a16:creationId xmlns:a16="http://schemas.microsoft.com/office/drawing/2014/main" id="{94E6BFE0-B134-493F-ACC3-75EE7DFBCC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15" y="2593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3" name="Oval 1046">
              <a:extLst>
                <a:ext uri="{FF2B5EF4-FFF2-40B4-BE49-F238E27FC236}">
                  <a16:creationId xmlns:a16="http://schemas.microsoft.com/office/drawing/2014/main" id="{AB9312C1-7BD7-4F39-AD90-2E1DDEBE50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15" y="255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4" name="Oval 1047">
              <a:extLst>
                <a:ext uri="{FF2B5EF4-FFF2-40B4-BE49-F238E27FC236}">
                  <a16:creationId xmlns:a16="http://schemas.microsoft.com/office/drawing/2014/main" id="{BBF5D3D8-AC05-4042-8D14-11FA5A5746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97" y="2529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5" name="Oval 1048">
              <a:extLst>
                <a:ext uri="{FF2B5EF4-FFF2-40B4-BE49-F238E27FC236}">
                  <a16:creationId xmlns:a16="http://schemas.microsoft.com/office/drawing/2014/main" id="{E7C2C510-4061-4C3D-9E2C-5B87E271D9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7" y="2521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6" name="Oval 1049">
              <a:extLst>
                <a:ext uri="{FF2B5EF4-FFF2-40B4-BE49-F238E27FC236}">
                  <a16:creationId xmlns:a16="http://schemas.microsoft.com/office/drawing/2014/main" id="{0D851750-50DA-4470-90EE-067B2FEC27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38" y="2523"/>
              <a:ext cx="15" cy="1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7" name="Oval 1050">
              <a:extLst>
                <a:ext uri="{FF2B5EF4-FFF2-40B4-BE49-F238E27FC236}">
                  <a16:creationId xmlns:a16="http://schemas.microsoft.com/office/drawing/2014/main" id="{2525B808-1B9A-4549-B5B1-1D6B14C325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85" y="2547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8" name="Oval 1051">
              <a:extLst>
                <a:ext uri="{FF2B5EF4-FFF2-40B4-BE49-F238E27FC236}">
                  <a16:creationId xmlns:a16="http://schemas.microsoft.com/office/drawing/2014/main" id="{10CDF4AA-4BBA-4181-9131-7079F95375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22" y="254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49" name="Oval 1052">
              <a:extLst>
                <a:ext uri="{FF2B5EF4-FFF2-40B4-BE49-F238E27FC236}">
                  <a16:creationId xmlns:a16="http://schemas.microsoft.com/office/drawing/2014/main" id="{0B60415A-92F2-4407-B2AC-A481E708E3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91" y="2529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0" name="Oval 1053">
              <a:extLst>
                <a:ext uri="{FF2B5EF4-FFF2-40B4-BE49-F238E27FC236}">
                  <a16:creationId xmlns:a16="http://schemas.microsoft.com/office/drawing/2014/main" id="{81D644B4-DA0B-40BE-A652-499C5A952E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55" y="2535"/>
              <a:ext cx="14" cy="19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1" name="Oval 1054">
              <a:extLst>
                <a:ext uri="{FF2B5EF4-FFF2-40B4-BE49-F238E27FC236}">
                  <a16:creationId xmlns:a16="http://schemas.microsoft.com/office/drawing/2014/main" id="{130E4D7B-73AF-4B17-AC38-CC3B78066E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47" y="2556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2" name="Oval 1055">
              <a:extLst>
                <a:ext uri="{FF2B5EF4-FFF2-40B4-BE49-F238E27FC236}">
                  <a16:creationId xmlns:a16="http://schemas.microsoft.com/office/drawing/2014/main" id="{0486BAE7-A4AA-494B-801F-09CD2DC4AC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18" y="2561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3" name="Oval 1056">
              <a:extLst>
                <a:ext uri="{FF2B5EF4-FFF2-40B4-BE49-F238E27FC236}">
                  <a16:creationId xmlns:a16="http://schemas.microsoft.com/office/drawing/2014/main" id="{450FFEC9-1D66-4D24-B656-B2808549907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7" y="2495"/>
              <a:ext cx="15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4" name="Oval 1057">
              <a:extLst>
                <a:ext uri="{FF2B5EF4-FFF2-40B4-BE49-F238E27FC236}">
                  <a16:creationId xmlns:a16="http://schemas.microsoft.com/office/drawing/2014/main" id="{3744F500-0FFA-4541-B26D-24EC246DD3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9" y="2460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5" name="Oval 1058">
              <a:extLst>
                <a:ext uri="{FF2B5EF4-FFF2-40B4-BE49-F238E27FC236}">
                  <a16:creationId xmlns:a16="http://schemas.microsoft.com/office/drawing/2014/main" id="{4A78B27C-6D27-4F49-B7EE-B6E2D43734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43" y="2435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6" name="Oval 1059">
              <a:extLst>
                <a:ext uri="{FF2B5EF4-FFF2-40B4-BE49-F238E27FC236}">
                  <a16:creationId xmlns:a16="http://schemas.microsoft.com/office/drawing/2014/main" id="{F39E3DC1-6453-460A-BF36-08BCF5497B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13" y="2428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7" name="Oval 1060">
              <a:extLst>
                <a:ext uri="{FF2B5EF4-FFF2-40B4-BE49-F238E27FC236}">
                  <a16:creationId xmlns:a16="http://schemas.microsoft.com/office/drawing/2014/main" id="{8B965E6F-7A33-431E-B572-2772A950532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78" y="2432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8" name="Oval 1061">
              <a:extLst>
                <a:ext uri="{FF2B5EF4-FFF2-40B4-BE49-F238E27FC236}">
                  <a16:creationId xmlns:a16="http://schemas.microsoft.com/office/drawing/2014/main" id="{FB8CFA09-ED89-42C1-9467-58169D4D6F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47" y="2450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59" name="Oval 1062">
              <a:extLst>
                <a:ext uri="{FF2B5EF4-FFF2-40B4-BE49-F238E27FC236}">
                  <a16:creationId xmlns:a16="http://schemas.microsoft.com/office/drawing/2014/main" id="{8360CB51-72FF-45A5-B8B5-8781C051F3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15" y="246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0" name="Oval 1063">
              <a:extLst>
                <a:ext uri="{FF2B5EF4-FFF2-40B4-BE49-F238E27FC236}">
                  <a16:creationId xmlns:a16="http://schemas.microsoft.com/office/drawing/2014/main" id="{C409888E-DD8A-4EE1-98F6-4818C87FBD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81" y="2484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1" name="Oval 1064">
              <a:extLst>
                <a:ext uri="{FF2B5EF4-FFF2-40B4-BE49-F238E27FC236}">
                  <a16:creationId xmlns:a16="http://schemas.microsoft.com/office/drawing/2014/main" id="{33F0E705-BB5D-4469-85D1-99CA34618E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42" y="2495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2" name="Oval 1065">
              <a:extLst>
                <a:ext uri="{FF2B5EF4-FFF2-40B4-BE49-F238E27FC236}">
                  <a16:creationId xmlns:a16="http://schemas.microsoft.com/office/drawing/2014/main" id="{B27309B0-E1E0-44BF-AA5D-1D22EB3EA9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607" y="2503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3" name="Oval 1066">
              <a:extLst>
                <a:ext uri="{FF2B5EF4-FFF2-40B4-BE49-F238E27FC236}">
                  <a16:creationId xmlns:a16="http://schemas.microsoft.com/office/drawing/2014/main" id="{FC1378E1-E0C9-44AC-A357-B9B1035639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74" y="251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4" name="Oval 1067">
              <a:extLst>
                <a:ext uri="{FF2B5EF4-FFF2-40B4-BE49-F238E27FC236}">
                  <a16:creationId xmlns:a16="http://schemas.microsoft.com/office/drawing/2014/main" id="{852AAE1F-A17F-4C00-917A-4504B2BD10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535" y="2525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5" name="Oval 1068">
              <a:extLst>
                <a:ext uri="{FF2B5EF4-FFF2-40B4-BE49-F238E27FC236}">
                  <a16:creationId xmlns:a16="http://schemas.microsoft.com/office/drawing/2014/main" id="{AC6258F2-ABDE-461E-8913-D7AA4A40C8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98" y="2542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6" name="Oval 1069">
              <a:extLst>
                <a:ext uri="{FF2B5EF4-FFF2-40B4-BE49-F238E27FC236}">
                  <a16:creationId xmlns:a16="http://schemas.microsoft.com/office/drawing/2014/main" id="{6EFFAA40-5A00-4129-BBAE-E40585E2D0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75" y="2557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7" name="Oval 1070">
              <a:extLst>
                <a:ext uri="{FF2B5EF4-FFF2-40B4-BE49-F238E27FC236}">
                  <a16:creationId xmlns:a16="http://schemas.microsoft.com/office/drawing/2014/main" id="{1683FA04-DFDE-4498-B309-D2363C72CC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44" y="2579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8" name="Oval 1071">
              <a:extLst>
                <a:ext uri="{FF2B5EF4-FFF2-40B4-BE49-F238E27FC236}">
                  <a16:creationId xmlns:a16="http://schemas.microsoft.com/office/drawing/2014/main" id="{813EEADB-EA1F-4120-BB77-EA67C75A1D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67" y="282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69" name="Oval 1072">
              <a:extLst>
                <a:ext uri="{FF2B5EF4-FFF2-40B4-BE49-F238E27FC236}">
                  <a16:creationId xmlns:a16="http://schemas.microsoft.com/office/drawing/2014/main" id="{E19AC88B-B99C-4011-81C9-5A5C74E962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37" y="2809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0" name="Oval 1073">
              <a:extLst>
                <a:ext uri="{FF2B5EF4-FFF2-40B4-BE49-F238E27FC236}">
                  <a16:creationId xmlns:a16="http://schemas.microsoft.com/office/drawing/2014/main" id="{34C8CCD6-0D93-47F5-B569-1FBE7087A4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12" y="2778"/>
              <a:ext cx="17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1" name="Oval 1074">
              <a:extLst>
                <a:ext uri="{FF2B5EF4-FFF2-40B4-BE49-F238E27FC236}">
                  <a16:creationId xmlns:a16="http://schemas.microsoft.com/office/drawing/2014/main" id="{3CBF6EC2-6A7C-453B-BE8D-F357B10ACE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16" y="2747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2" name="Oval 1075">
              <a:extLst>
                <a:ext uri="{FF2B5EF4-FFF2-40B4-BE49-F238E27FC236}">
                  <a16:creationId xmlns:a16="http://schemas.microsoft.com/office/drawing/2014/main" id="{5E7FC134-DC37-40A4-8016-03DCE1A707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35" y="272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3" name="Oval 1076">
              <a:extLst>
                <a:ext uri="{FF2B5EF4-FFF2-40B4-BE49-F238E27FC236}">
                  <a16:creationId xmlns:a16="http://schemas.microsoft.com/office/drawing/2014/main" id="{46A8A708-1ECF-4341-9E08-6C52EAA44D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68" y="2719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4" name="Oval 1077">
              <a:extLst>
                <a:ext uri="{FF2B5EF4-FFF2-40B4-BE49-F238E27FC236}">
                  <a16:creationId xmlns:a16="http://schemas.microsoft.com/office/drawing/2014/main" id="{7D16BEEF-C11A-456D-B0D2-E29967A940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095" y="2730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5" name="Oval 1078">
              <a:extLst>
                <a:ext uri="{FF2B5EF4-FFF2-40B4-BE49-F238E27FC236}">
                  <a16:creationId xmlns:a16="http://schemas.microsoft.com/office/drawing/2014/main" id="{ECBC90E1-0203-4722-9652-A78795C066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25" y="2746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6" name="Oval 1079">
              <a:extLst>
                <a:ext uri="{FF2B5EF4-FFF2-40B4-BE49-F238E27FC236}">
                  <a16:creationId xmlns:a16="http://schemas.microsoft.com/office/drawing/2014/main" id="{FFA8ADCD-83D4-4325-924E-F45C2C4C14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53" y="2758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7" name="Oval 1080">
              <a:extLst>
                <a:ext uri="{FF2B5EF4-FFF2-40B4-BE49-F238E27FC236}">
                  <a16:creationId xmlns:a16="http://schemas.microsoft.com/office/drawing/2014/main" id="{7F70C310-AD36-4B55-A839-3417259C0E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84" y="2770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8" name="Oval 1081">
              <a:extLst>
                <a:ext uri="{FF2B5EF4-FFF2-40B4-BE49-F238E27FC236}">
                  <a16:creationId xmlns:a16="http://schemas.microsoft.com/office/drawing/2014/main" id="{0EC9160D-1A28-4317-A3E4-4AA38B5EAE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15" y="2775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79" name="Oval 1082">
              <a:extLst>
                <a:ext uri="{FF2B5EF4-FFF2-40B4-BE49-F238E27FC236}">
                  <a16:creationId xmlns:a16="http://schemas.microsoft.com/office/drawing/2014/main" id="{9DF130C0-F196-4C80-8684-2F22745DE4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46" y="277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0" name="Oval 1083">
              <a:extLst>
                <a:ext uri="{FF2B5EF4-FFF2-40B4-BE49-F238E27FC236}">
                  <a16:creationId xmlns:a16="http://schemas.microsoft.com/office/drawing/2014/main" id="{D5371F04-3B9D-40B4-ABD9-FA3CD076F1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77" y="277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1" name="Oval 1084">
              <a:extLst>
                <a:ext uri="{FF2B5EF4-FFF2-40B4-BE49-F238E27FC236}">
                  <a16:creationId xmlns:a16="http://schemas.microsoft.com/office/drawing/2014/main" id="{D4BFCA97-FFAF-4394-A9CE-0D78388347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06" y="2770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2" name="Oval 1085">
              <a:extLst>
                <a:ext uri="{FF2B5EF4-FFF2-40B4-BE49-F238E27FC236}">
                  <a16:creationId xmlns:a16="http://schemas.microsoft.com/office/drawing/2014/main" id="{A2129D09-1DC1-442B-AD4B-A97FF070AA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37" y="2763"/>
              <a:ext cx="16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3" name="Oval 1086">
              <a:extLst>
                <a:ext uri="{FF2B5EF4-FFF2-40B4-BE49-F238E27FC236}">
                  <a16:creationId xmlns:a16="http://schemas.microsoft.com/office/drawing/2014/main" id="{CB4819E5-D21E-4DCB-BC1C-569D8ED70C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67" y="274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4" name="Oval 1087">
              <a:extLst>
                <a:ext uri="{FF2B5EF4-FFF2-40B4-BE49-F238E27FC236}">
                  <a16:creationId xmlns:a16="http://schemas.microsoft.com/office/drawing/2014/main" id="{92586206-2257-446E-A6C6-040D2C0E2D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93" y="2732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5" name="Oval 1088">
              <a:extLst>
                <a:ext uri="{FF2B5EF4-FFF2-40B4-BE49-F238E27FC236}">
                  <a16:creationId xmlns:a16="http://schemas.microsoft.com/office/drawing/2014/main" id="{DAF3F38D-91E8-4F10-BB50-4EE7C08EBC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20" y="2713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6" name="Oval 1089">
              <a:extLst>
                <a:ext uri="{FF2B5EF4-FFF2-40B4-BE49-F238E27FC236}">
                  <a16:creationId xmlns:a16="http://schemas.microsoft.com/office/drawing/2014/main" id="{9E0E5FBB-E891-4C16-8BD2-927FAC141D5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47" y="2690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7" name="Oval 1090">
              <a:extLst>
                <a:ext uri="{FF2B5EF4-FFF2-40B4-BE49-F238E27FC236}">
                  <a16:creationId xmlns:a16="http://schemas.microsoft.com/office/drawing/2014/main" id="{04DBB7C1-D033-49EF-A17B-09DA9444F7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75" y="2669"/>
              <a:ext cx="14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8" name="Oval 1091">
              <a:extLst>
                <a:ext uri="{FF2B5EF4-FFF2-40B4-BE49-F238E27FC236}">
                  <a16:creationId xmlns:a16="http://schemas.microsoft.com/office/drawing/2014/main" id="{FB00BFA4-C9C9-4491-A44F-26C8AFA982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96" y="2641"/>
              <a:ext cx="15" cy="17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89" name="Oval 1092">
              <a:extLst>
                <a:ext uri="{FF2B5EF4-FFF2-40B4-BE49-F238E27FC236}">
                  <a16:creationId xmlns:a16="http://schemas.microsoft.com/office/drawing/2014/main" id="{84C85E4A-79CD-4647-915E-976813AFF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68" y="2642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0" name="Oval 1093">
              <a:extLst>
                <a:ext uri="{FF2B5EF4-FFF2-40B4-BE49-F238E27FC236}">
                  <a16:creationId xmlns:a16="http://schemas.microsoft.com/office/drawing/2014/main" id="{C357A695-D275-468D-851A-357692A431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49" y="2664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1" name="Oval 1094">
              <a:extLst>
                <a:ext uri="{FF2B5EF4-FFF2-40B4-BE49-F238E27FC236}">
                  <a16:creationId xmlns:a16="http://schemas.microsoft.com/office/drawing/2014/main" id="{7EFFCA3B-C72A-429A-9767-148E8E2018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24" y="2684"/>
              <a:ext cx="16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2" name="Oval 1095">
              <a:extLst>
                <a:ext uri="{FF2B5EF4-FFF2-40B4-BE49-F238E27FC236}">
                  <a16:creationId xmlns:a16="http://schemas.microsoft.com/office/drawing/2014/main" id="{8E8B411C-BDBE-4072-8D4B-B500AAC314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95" y="2709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3" name="Oval 1096">
              <a:extLst>
                <a:ext uri="{FF2B5EF4-FFF2-40B4-BE49-F238E27FC236}">
                  <a16:creationId xmlns:a16="http://schemas.microsoft.com/office/drawing/2014/main" id="{FFC8B860-08A5-4A51-B5B1-62FB659CA6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43" y="2739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4" name="Oval 1097">
              <a:extLst>
                <a:ext uri="{FF2B5EF4-FFF2-40B4-BE49-F238E27FC236}">
                  <a16:creationId xmlns:a16="http://schemas.microsoft.com/office/drawing/2014/main" id="{E38C871E-6BB3-405F-8A1A-ED926689A0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71" y="2724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5" name="Oval 1098">
              <a:extLst>
                <a:ext uri="{FF2B5EF4-FFF2-40B4-BE49-F238E27FC236}">
                  <a16:creationId xmlns:a16="http://schemas.microsoft.com/office/drawing/2014/main" id="{4FED5A0B-C435-4096-B6F0-6E2D0E84EE8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13" y="2747"/>
              <a:ext cx="14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6" name="Oval 1099">
              <a:extLst>
                <a:ext uri="{FF2B5EF4-FFF2-40B4-BE49-F238E27FC236}">
                  <a16:creationId xmlns:a16="http://schemas.microsoft.com/office/drawing/2014/main" id="{3386FA2E-B7C9-40EF-A8E7-2056FACD90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84" y="2751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7" name="Oval 1100">
              <a:extLst>
                <a:ext uri="{FF2B5EF4-FFF2-40B4-BE49-F238E27FC236}">
                  <a16:creationId xmlns:a16="http://schemas.microsoft.com/office/drawing/2014/main" id="{15D7881E-2639-4C19-8ED2-451EF13F4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56" y="2755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8" name="Oval 1101">
              <a:extLst>
                <a:ext uri="{FF2B5EF4-FFF2-40B4-BE49-F238E27FC236}">
                  <a16:creationId xmlns:a16="http://schemas.microsoft.com/office/drawing/2014/main" id="{BF86A897-472D-4702-9383-F4114C8C9A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24" y="2757"/>
              <a:ext cx="17" cy="1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799" name="Oval 1102">
              <a:extLst>
                <a:ext uri="{FF2B5EF4-FFF2-40B4-BE49-F238E27FC236}">
                  <a16:creationId xmlns:a16="http://schemas.microsoft.com/office/drawing/2014/main" id="{7150E6CF-93AB-4AAF-AD27-0FA42C863F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96" y="2756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0" name="Oval 1103">
              <a:extLst>
                <a:ext uri="{FF2B5EF4-FFF2-40B4-BE49-F238E27FC236}">
                  <a16:creationId xmlns:a16="http://schemas.microsoft.com/office/drawing/2014/main" id="{7F647268-6EC6-4E31-8A4E-350D81CC06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67" y="2753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1" name="Oval 1104">
              <a:extLst>
                <a:ext uri="{FF2B5EF4-FFF2-40B4-BE49-F238E27FC236}">
                  <a16:creationId xmlns:a16="http://schemas.microsoft.com/office/drawing/2014/main" id="{875797E5-9B53-47BC-A172-CDC4B3BA0B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39" y="2741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2" name="Oval 1105">
              <a:extLst>
                <a:ext uri="{FF2B5EF4-FFF2-40B4-BE49-F238E27FC236}">
                  <a16:creationId xmlns:a16="http://schemas.microsoft.com/office/drawing/2014/main" id="{6A937C46-1B8C-49B6-94B8-18847E65B6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22" y="271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3" name="Oval 1106">
              <a:extLst>
                <a:ext uri="{FF2B5EF4-FFF2-40B4-BE49-F238E27FC236}">
                  <a16:creationId xmlns:a16="http://schemas.microsoft.com/office/drawing/2014/main" id="{61CD4D55-76BB-461F-80A9-A61D721BFC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22" y="2692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4" name="Oval 1107">
              <a:extLst>
                <a:ext uri="{FF2B5EF4-FFF2-40B4-BE49-F238E27FC236}">
                  <a16:creationId xmlns:a16="http://schemas.microsoft.com/office/drawing/2014/main" id="{0A52D865-E1FF-4C95-A125-A8C0DEB7E4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30" y="2669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5" name="Oval 1108">
              <a:extLst>
                <a:ext uri="{FF2B5EF4-FFF2-40B4-BE49-F238E27FC236}">
                  <a16:creationId xmlns:a16="http://schemas.microsoft.com/office/drawing/2014/main" id="{D38D8606-BBE9-4CE5-BCC6-467753C5DC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48" y="2654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6" name="Oval 1109">
              <a:extLst>
                <a:ext uri="{FF2B5EF4-FFF2-40B4-BE49-F238E27FC236}">
                  <a16:creationId xmlns:a16="http://schemas.microsoft.com/office/drawing/2014/main" id="{AECA51E3-C2FE-4A8D-B4AD-8A5688AA6B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73" y="2647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7" name="Oval 1110">
              <a:extLst>
                <a:ext uri="{FF2B5EF4-FFF2-40B4-BE49-F238E27FC236}">
                  <a16:creationId xmlns:a16="http://schemas.microsoft.com/office/drawing/2014/main" id="{364A8AF1-8413-4D10-ACD5-2235CA6530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199" y="2649"/>
              <a:ext cx="17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8" name="Oval 1111">
              <a:extLst>
                <a:ext uri="{FF2B5EF4-FFF2-40B4-BE49-F238E27FC236}">
                  <a16:creationId xmlns:a16="http://schemas.microsoft.com/office/drawing/2014/main" id="{FC5ADAF3-FF9F-4E64-8E97-4DE5F01C39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31" y="2654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09" name="Oval 1112">
              <a:extLst>
                <a:ext uri="{FF2B5EF4-FFF2-40B4-BE49-F238E27FC236}">
                  <a16:creationId xmlns:a16="http://schemas.microsoft.com/office/drawing/2014/main" id="{F4A1DAC0-EABF-43B2-8340-50E798F18E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58" y="2663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10" name="Oval 1113">
              <a:extLst>
                <a:ext uri="{FF2B5EF4-FFF2-40B4-BE49-F238E27FC236}">
                  <a16:creationId xmlns:a16="http://schemas.microsoft.com/office/drawing/2014/main" id="{9F93ED1D-7A99-4F3F-9A2B-87B55EC522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289" y="2662"/>
              <a:ext cx="17" cy="1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11" name="Oval 1114">
              <a:extLst>
                <a:ext uri="{FF2B5EF4-FFF2-40B4-BE49-F238E27FC236}">
                  <a16:creationId xmlns:a16="http://schemas.microsoft.com/office/drawing/2014/main" id="{1B48CC18-0CAF-4F7B-917E-4FB9C8768D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23" y="2658"/>
              <a:ext cx="15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12" name="Oval 1115">
              <a:extLst>
                <a:ext uri="{FF2B5EF4-FFF2-40B4-BE49-F238E27FC236}">
                  <a16:creationId xmlns:a16="http://schemas.microsoft.com/office/drawing/2014/main" id="{4AFAB0E4-F692-4CE1-91C6-7BDFA9B18E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53" y="2646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13" name="Oval 1116">
              <a:extLst>
                <a:ext uri="{FF2B5EF4-FFF2-40B4-BE49-F238E27FC236}">
                  <a16:creationId xmlns:a16="http://schemas.microsoft.com/office/drawing/2014/main" id="{1333D8AC-597B-4CFB-B95A-E16410086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391" y="2630"/>
              <a:ext cx="15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814" name="Oval 1117">
              <a:extLst>
                <a:ext uri="{FF2B5EF4-FFF2-40B4-BE49-F238E27FC236}">
                  <a16:creationId xmlns:a16="http://schemas.microsoft.com/office/drawing/2014/main" id="{0A18FA7C-C086-49A8-8CC4-7358E04B0F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415" y="2610"/>
              <a:ext cx="14" cy="16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7900" name="Group 1118">
            <a:extLst>
              <a:ext uri="{FF2B5EF4-FFF2-40B4-BE49-F238E27FC236}">
                <a16:creationId xmlns:a16="http://schemas.microsoft.com/office/drawing/2014/main" id="{DAC671E1-C822-4CB4-865E-32FC872B00E2}"/>
              </a:ext>
            </a:extLst>
          </p:cNvPr>
          <p:cNvGrpSpPr>
            <a:grpSpLocks/>
          </p:cNvGrpSpPr>
          <p:nvPr/>
        </p:nvGrpSpPr>
        <p:grpSpPr bwMode="auto">
          <a:xfrm rot="14987515" flipH="1">
            <a:off x="4002882" y="3675856"/>
            <a:ext cx="990600" cy="423863"/>
            <a:chOff x="521" y="2791"/>
            <a:chExt cx="1756" cy="519"/>
          </a:xfrm>
        </p:grpSpPr>
        <p:sp>
          <p:nvSpPr>
            <p:cNvPr id="59662" name="Freeform 1119">
              <a:extLst>
                <a:ext uri="{FF2B5EF4-FFF2-40B4-BE49-F238E27FC236}">
                  <a16:creationId xmlns:a16="http://schemas.microsoft.com/office/drawing/2014/main" id="{A354E83D-769F-4088-868A-3AB98BC98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972"/>
              <a:ext cx="837" cy="230"/>
            </a:xfrm>
            <a:custGeom>
              <a:avLst/>
              <a:gdLst>
                <a:gd name="T0" fmla="*/ 1173 w 232"/>
                <a:gd name="T1" fmla="*/ 1292 h 60"/>
                <a:gd name="T2" fmla="*/ 3763 w 232"/>
                <a:gd name="T3" fmla="*/ 1809 h 60"/>
                <a:gd name="T4" fmla="*/ 7796 w 232"/>
                <a:gd name="T5" fmla="*/ 1530 h 60"/>
                <a:gd name="T6" fmla="*/ 10661 w 232"/>
                <a:gd name="T7" fmla="*/ 1530 h 60"/>
                <a:gd name="T8" fmla="*/ 8316 w 232"/>
                <a:gd name="T9" fmla="*/ 2588 h 60"/>
                <a:gd name="T10" fmla="*/ 4971 w 232"/>
                <a:gd name="T11" fmla="*/ 2250 h 60"/>
                <a:gd name="T12" fmla="*/ 1407 w 232"/>
                <a:gd name="T13" fmla="*/ 3101 h 60"/>
                <a:gd name="T14" fmla="*/ 90 w 232"/>
                <a:gd name="T15" fmla="*/ 2204 h 60"/>
                <a:gd name="T16" fmla="*/ 1173 w 232"/>
                <a:gd name="T17" fmla="*/ 129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5" y="23"/>
                  </a:moveTo>
                  <a:cubicBezTo>
                    <a:pt x="35" y="25"/>
                    <a:pt x="60" y="34"/>
                    <a:pt x="80" y="32"/>
                  </a:cubicBezTo>
                  <a:cubicBezTo>
                    <a:pt x="99" y="30"/>
                    <a:pt x="140" y="29"/>
                    <a:pt x="166" y="27"/>
                  </a:cubicBezTo>
                  <a:cubicBezTo>
                    <a:pt x="192" y="26"/>
                    <a:pt x="222" y="0"/>
                    <a:pt x="227" y="27"/>
                  </a:cubicBezTo>
                  <a:cubicBezTo>
                    <a:pt x="232" y="60"/>
                    <a:pt x="193" y="48"/>
                    <a:pt x="177" y="46"/>
                  </a:cubicBezTo>
                  <a:cubicBezTo>
                    <a:pt x="161" y="44"/>
                    <a:pt x="135" y="39"/>
                    <a:pt x="106" y="40"/>
                  </a:cubicBezTo>
                  <a:cubicBezTo>
                    <a:pt x="77" y="41"/>
                    <a:pt x="41" y="50"/>
                    <a:pt x="30" y="55"/>
                  </a:cubicBezTo>
                  <a:cubicBezTo>
                    <a:pt x="18" y="60"/>
                    <a:pt x="4" y="50"/>
                    <a:pt x="2" y="39"/>
                  </a:cubicBezTo>
                  <a:cubicBezTo>
                    <a:pt x="0" y="32"/>
                    <a:pt x="7" y="18"/>
                    <a:pt x="25" y="2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3" name="Freeform 1120">
              <a:extLst>
                <a:ext uri="{FF2B5EF4-FFF2-40B4-BE49-F238E27FC236}">
                  <a16:creationId xmlns:a16="http://schemas.microsoft.com/office/drawing/2014/main" id="{B7315DC9-7DB1-48C2-9B4C-D8B81F9F3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91"/>
              <a:ext cx="764" cy="265"/>
            </a:xfrm>
            <a:custGeom>
              <a:avLst/>
              <a:gdLst>
                <a:gd name="T0" fmla="*/ 90 w 212"/>
                <a:gd name="T1" fmla="*/ 2435 h 69"/>
                <a:gd name="T2" fmla="*/ 1456 w 212"/>
                <a:gd name="T3" fmla="*/ 3568 h 69"/>
                <a:gd name="T4" fmla="*/ 4310 w 212"/>
                <a:gd name="T5" fmla="*/ 3453 h 69"/>
                <a:gd name="T6" fmla="*/ 6415 w 212"/>
                <a:gd name="T7" fmla="*/ 3629 h 69"/>
                <a:gd name="T8" fmla="*/ 9546 w 212"/>
                <a:gd name="T9" fmla="*/ 1932 h 69"/>
                <a:gd name="T10" fmla="*/ 6973 w 212"/>
                <a:gd name="T11" fmla="*/ 2155 h 69"/>
                <a:gd name="T12" fmla="*/ 3975 w 212"/>
                <a:gd name="T13" fmla="*/ 2892 h 69"/>
                <a:gd name="T14" fmla="*/ 90 w 212"/>
                <a:gd name="T15" fmla="*/ 24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69">
                  <a:moveTo>
                    <a:pt x="2" y="43"/>
                  </a:moveTo>
                  <a:cubicBezTo>
                    <a:pt x="0" y="58"/>
                    <a:pt x="14" y="69"/>
                    <a:pt x="31" y="63"/>
                  </a:cubicBezTo>
                  <a:cubicBezTo>
                    <a:pt x="49" y="57"/>
                    <a:pt x="71" y="57"/>
                    <a:pt x="92" y="61"/>
                  </a:cubicBezTo>
                  <a:cubicBezTo>
                    <a:pt x="113" y="64"/>
                    <a:pt x="118" y="65"/>
                    <a:pt x="137" y="64"/>
                  </a:cubicBezTo>
                  <a:cubicBezTo>
                    <a:pt x="156" y="62"/>
                    <a:pt x="212" y="68"/>
                    <a:pt x="204" y="34"/>
                  </a:cubicBezTo>
                  <a:cubicBezTo>
                    <a:pt x="196" y="0"/>
                    <a:pt x="164" y="30"/>
                    <a:pt x="149" y="38"/>
                  </a:cubicBezTo>
                  <a:cubicBezTo>
                    <a:pt x="135" y="46"/>
                    <a:pt x="111" y="62"/>
                    <a:pt x="85" y="51"/>
                  </a:cubicBezTo>
                  <a:cubicBezTo>
                    <a:pt x="58" y="40"/>
                    <a:pt x="6" y="0"/>
                    <a:pt x="2" y="4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4" name="Freeform 1121">
              <a:extLst>
                <a:ext uri="{FF2B5EF4-FFF2-40B4-BE49-F238E27FC236}">
                  <a16:creationId xmlns:a16="http://schemas.microsoft.com/office/drawing/2014/main" id="{ECB0B7F6-B7B1-49FE-82BD-27C5CBD9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037"/>
              <a:ext cx="782" cy="135"/>
            </a:xfrm>
            <a:custGeom>
              <a:avLst/>
              <a:gdLst>
                <a:gd name="T0" fmla="*/ 3467 w 217"/>
                <a:gd name="T1" fmla="*/ 1146 h 35"/>
                <a:gd name="T2" fmla="*/ 6040 w 217"/>
                <a:gd name="T3" fmla="*/ 922 h 35"/>
                <a:gd name="T4" fmla="*/ 7492 w 217"/>
                <a:gd name="T5" fmla="*/ 864 h 35"/>
                <a:gd name="T6" fmla="*/ 8793 w 217"/>
                <a:gd name="T7" fmla="*/ 401 h 35"/>
                <a:gd name="T8" fmla="*/ 9921 w 217"/>
                <a:gd name="T9" fmla="*/ 177 h 35"/>
                <a:gd name="T10" fmla="*/ 10105 w 217"/>
                <a:gd name="T11" fmla="*/ 625 h 35"/>
                <a:gd name="T12" fmla="*/ 10011 w 217"/>
                <a:gd name="T13" fmla="*/ 1385 h 35"/>
                <a:gd name="T14" fmla="*/ 8375 w 217"/>
                <a:gd name="T15" fmla="*/ 1489 h 35"/>
                <a:gd name="T16" fmla="*/ 8000 w 217"/>
                <a:gd name="T17" fmla="*/ 1385 h 35"/>
                <a:gd name="T18" fmla="*/ 7622 w 217"/>
                <a:gd name="T19" fmla="*/ 1323 h 35"/>
                <a:gd name="T20" fmla="*/ 4674 w 217"/>
                <a:gd name="T21" fmla="*/ 1026 h 35"/>
                <a:gd name="T22" fmla="*/ 1027 w 217"/>
                <a:gd name="T23" fmla="*/ 1948 h 35"/>
                <a:gd name="T24" fmla="*/ 414 w 217"/>
                <a:gd name="T25" fmla="*/ 1828 h 35"/>
                <a:gd name="T26" fmla="*/ 0 w 217"/>
                <a:gd name="T27" fmla="*/ 1203 h 35"/>
                <a:gd name="T28" fmla="*/ 0 w 217"/>
                <a:gd name="T29" fmla="*/ 1203 h 35"/>
                <a:gd name="T30" fmla="*/ 144 w 217"/>
                <a:gd name="T31" fmla="*/ 683 h 35"/>
                <a:gd name="T32" fmla="*/ 843 w 217"/>
                <a:gd name="T33" fmla="*/ 579 h 35"/>
                <a:gd name="T34" fmla="*/ 843 w 217"/>
                <a:gd name="T35" fmla="*/ 579 h 35"/>
                <a:gd name="T36" fmla="*/ 1362 w 217"/>
                <a:gd name="T37" fmla="*/ 744 h 35"/>
                <a:gd name="T38" fmla="*/ 3467 w 217"/>
                <a:gd name="T39" fmla="*/ 1146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7" h="35">
                  <a:moveTo>
                    <a:pt x="74" y="20"/>
                  </a:moveTo>
                  <a:cubicBezTo>
                    <a:pt x="86" y="18"/>
                    <a:pt x="108" y="17"/>
                    <a:pt x="129" y="16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70" y="14"/>
                    <a:pt x="179" y="11"/>
                    <a:pt x="188" y="7"/>
                  </a:cubicBezTo>
                  <a:cubicBezTo>
                    <a:pt x="198" y="4"/>
                    <a:pt x="208" y="0"/>
                    <a:pt x="212" y="3"/>
                  </a:cubicBezTo>
                  <a:cubicBezTo>
                    <a:pt x="214" y="4"/>
                    <a:pt x="215" y="7"/>
                    <a:pt x="216" y="11"/>
                  </a:cubicBezTo>
                  <a:cubicBezTo>
                    <a:pt x="217" y="17"/>
                    <a:pt x="216" y="22"/>
                    <a:pt x="214" y="24"/>
                  </a:cubicBezTo>
                  <a:cubicBezTo>
                    <a:pt x="207" y="31"/>
                    <a:pt x="190" y="28"/>
                    <a:pt x="179" y="26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47" y="21"/>
                    <a:pt x="125" y="17"/>
                    <a:pt x="100" y="18"/>
                  </a:cubicBezTo>
                  <a:cubicBezTo>
                    <a:pt x="70" y="19"/>
                    <a:pt x="34" y="29"/>
                    <a:pt x="22" y="34"/>
                  </a:cubicBezTo>
                  <a:cubicBezTo>
                    <a:pt x="18" y="35"/>
                    <a:pt x="13" y="35"/>
                    <a:pt x="9" y="32"/>
                  </a:cubicBezTo>
                  <a:cubicBezTo>
                    <a:pt x="4" y="30"/>
                    <a:pt x="1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5"/>
                    <a:pt x="3" y="12"/>
                  </a:cubicBezTo>
                  <a:cubicBezTo>
                    <a:pt x="6" y="9"/>
                    <a:pt x="11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2" y="16"/>
                    <a:pt x="59" y="21"/>
                    <a:pt x="74" y="20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5" name="Freeform 1122">
              <a:extLst>
                <a:ext uri="{FF2B5EF4-FFF2-40B4-BE49-F238E27FC236}">
                  <a16:creationId xmlns:a16="http://schemas.microsoft.com/office/drawing/2014/main" id="{0B95249D-4711-4AAD-82B6-827AC63AE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" y="2868"/>
              <a:ext cx="704" cy="157"/>
            </a:xfrm>
            <a:custGeom>
              <a:avLst/>
              <a:gdLst>
                <a:gd name="T0" fmla="*/ 325 w 195"/>
                <a:gd name="T1" fmla="*/ 498 h 41"/>
                <a:gd name="T2" fmla="*/ 2686 w 195"/>
                <a:gd name="T3" fmla="*/ 1467 h 41"/>
                <a:gd name="T4" fmla="*/ 3571 w 195"/>
                <a:gd name="T5" fmla="*/ 1964 h 41"/>
                <a:gd name="T6" fmla="*/ 1134 w 195"/>
                <a:gd name="T7" fmla="*/ 2187 h 41"/>
                <a:gd name="T8" fmla="*/ 285 w 195"/>
                <a:gd name="T9" fmla="*/ 2083 h 41"/>
                <a:gd name="T10" fmla="*/ 0 w 195"/>
                <a:gd name="T11" fmla="*/ 1409 h 41"/>
                <a:gd name="T12" fmla="*/ 0 w 195"/>
                <a:gd name="T13" fmla="*/ 1290 h 41"/>
                <a:gd name="T14" fmla="*/ 325 w 195"/>
                <a:gd name="T15" fmla="*/ 498 h 41"/>
                <a:gd name="T16" fmla="*/ 6776 w 195"/>
                <a:gd name="T17" fmla="*/ 1290 h 41"/>
                <a:gd name="T18" fmla="*/ 6870 w 195"/>
                <a:gd name="T19" fmla="*/ 1233 h 41"/>
                <a:gd name="T20" fmla="*/ 7246 w 195"/>
                <a:gd name="T21" fmla="*/ 953 h 41"/>
                <a:gd name="T22" fmla="*/ 8758 w 195"/>
                <a:gd name="T23" fmla="*/ 218 h 41"/>
                <a:gd name="T24" fmla="*/ 9083 w 195"/>
                <a:gd name="T25" fmla="*/ 835 h 41"/>
                <a:gd name="T26" fmla="*/ 8993 w 195"/>
                <a:gd name="T27" fmla="*/ 1570 h 41"/>
                <a:gd name="T28" fmla="*/ 6776 w 195"/>
                <a:gd name="T29" fmla="*/ 2187 h 41"/>
                <a:gd name="T30" fmla="*/ 6166 w 195"/>
                <a:gd name="T31" fmla="*/ 2187 h 41"/>
                <a:gd name="T32" fmla="*/ 4939 w 195"/>
                <a:gd name="T33" fmla="*/ 2187 h 41"/>
                <a:gd name="T34" fmla="*/ 6776 w 195"/>
                <a:gd name="T35" fmla="*/ 129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5" h="41">
                  <a:moveTo>
                    <a:pt x="7" y="9"/>
                  </a:moveTo>
                  <a:cubicBezTo>
                    <a:pt x="17" y="4"/>
                    <a:pt x="39" y="16"/>
                    <a:pt x="57" y="26"/>
                  </a:cubicBezTo>
                  <a:cubicBezTo>
                    <a:pt x="64" y="29"/>
                    <a:pt x="70" y="33"/>
                    <a:pt x="76" y="35"/>
                  </a:cubicBezTo>
                  <a:cubicBezTo>
                    <a:pt x="56" y="33"/>
                    <a:pt x="38" y="34"/>
                    <a:pt x="24" y="39"/>
                  </a:cubicBezTo>
                  <a:cubicBezTo>
                    <a:pt x="17" y="41"/>
                    <a:pt x="10" y="40"/>
                    <a:pt x="6" y="37"/>
                  </a:cubicBezTo>
                  <a:cubicBezTo>
                    <a:pt x="2" y="34"/>
                    <a:pt x="0" y="30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16"/>
                    <a:pt x="3" y="11"/>
                    <a:pt x="7" y="9"/>
                  </a:cubicBezTo>
                  <a:close/>
                  <a:moveTo>
                    <a:pt x="144" y="23"/>
                  </a:moveTo>
                  <a:cubicBezTo>
                    <a:pt x="146" y="22"/>
                    <a:pt x="146" y="22"/>
                    <a:pt x="146" y="22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63" y="10"/>
                    <a:pt x="178" y="0"/>
                    <a:pt x="186" y="4"/>
                  </a:cubicBezTo>
                  <a:cubicBezTo>
                    <a:pt x="189" y="5"/>
                    <a:pt x="192" y="9"/>
                    <a:pt x="193" y="15"/>
                  </a:cubicBezTo>
                  <a:cubicBezTo>
                    <a:pt x="195" y="21"/>
                    <a:pt x="194" y="25"/>
                    <a:pt x="191" y="28"/>
                  </a:cubicBezTo>
                  <a:cubicBezTo>
                    <a:pt x="184" y="38"/>
                    <a:pt x="160" y="38"/>
                    <a:pt x="144" y="39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19" y="40"/>
                    <a:pt x="113" y="40"/>
                    <a:pt x="105" y="39"/>
                  </a:cubicBezTo>
                  <a:cubicBezTo>
                    <a:pt x="120" y="37"/>
                    <a:pt x="134" y="29"/>
                    <a:pt x="144" y="2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6" name="Freeform 1123">
              <a:extLst>
                <a:ext uri="{FF2B5EF4-FFF2-40B4-BE49-F238E27FC236}">
                  <a16:creationId xmlns:a16="http://schemas.microsoft.com/office/drawing/2014/main" id="{8F79D5CB-0118-4EBD-9E48-32AC986B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056"/>
              <a:ext cx="1756" cy="254"/>
            </a:xfrm>
            <a:custGeom>
              <a:avLst/>
              <a:gdLst>
                <a:gd name="T0" fmla="*/ 180 w 487"/>
                <a:gd name="T1" fmla="*/ 2221 h 66"/>
                <a:gd name="T2" fmla="*/ 2066 w 487"/>
                <a:gd name="T3" fmla="*/ 3583 h 66"/>
                <a:gd name="T4" fmla="*/ 6187 w 487"/>
                <a:gd name="T5" fmla="*/ 2902 h 66"/>
                <a:gd name="T6" fmla="*/ 11441 w 487"/>
                <a:gd name="T7" fmla="*/ 2798 h 66"/>
                <a:gd name="T8" fmla="*/ 20906 w 487"/>
                <a:gd name="T9" fmla="*/ 3302 h 66"/>
                <a:gd name="T10" fmla="*/ 20437 w 487"/>
                <a:gd name="T11" fmla="*/ 562 h 66"/>
                <a:gd name="T12" fmla="*/ 11481 w 487"/>
                <a:gd name="T13" fmla="*/ 1940 h 66"/>
                <a:gd name="T14" fmla="*/ 5773 w 487"/>
                <a:gd name="T15" fmla="*/ 2059 h 66"/>
                <a:gd name="T16" fmla="*/ 2430 w 487"/>
                <a:gd name="T17" fmla="*/ 2101 h 66"/>
                <a:gd name="T18" fmla="*/ 180 w 487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7" h="66">
                  <a:moveTo>
                    <a:pt x="4" y="39"/>
                  </a:moveTo>
                  <a:cubicBezTo>
                    <a:pt x="0" y="53"/>
                    <a:pt x="22" y="62"/>
                    <a:pt x="44" y="63"/>
                  </a:cubicBezTo>
                  <a:cubicBezTo>
                    <a:pt x="66" y="64"/>
                    <a:pt x="102" y="55"/>
                    <a:pt x="132" y="51"/>
                  </a:cubicBezTo>
                  <a:cubicBezTo>
                    <a:pt x="162" y="47"/>
                    <a:pt x="203" y="41"/>
                    <a:pt x="244" y="49"/>
                  </a:cubicBezTo>
                  <a:cubicBezTo>
                    <a:pt x="286" y="56"/>
                    <a:pt x="422" y="66"/>
                    <a:pt x="446" y="58"/>
                  </a:cubicBezTo>
                  <a:cubicBezTo>
                    <a:pt x="487" y="45"/>
                    <a:pt x="465" y="0"/>
                    <a:pt x="436" y="10"/>
                  </a:cubicBezTo>
                  <a:cubicBezTo>
                    <a:pt x="372" y="31"/>
                    <a:pt x="287" y="46"/>
                    <a:pt x="245" y="34"/>
                  </a:cubicBezTo>
                  <a:cubicBezTo>
                    <a:pt x="202" y="21"/>
                    <a:pt x="158" y="30"/>
                    <a:pt x="123" y="36"/>
                  </a:cubicBezTo>
                  <a:cubicBezTo>
                    <a:pt x="87" y="43"/>
                    <a:pt x="76" y="50"/>
                    <a:pt x="52" y="37"/>
                  </a:cubicBezTo>
                  <a:cubicBezTo>
                    <a:pt x="28" y="23"/>
                    <a:pt x="9" y="23"/>
                    <a:pt x="4" y="39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7" name="Freeform 1124">
              <a:extLst>
                <a:ext uri="{FF2B5EF4-FFF2-40B4-BE49-F238E27FC236}">
                  <a16:creationId xmlns:a16="http://schemas.microsoft.com/office/drawing/2014/main" id="{0F8E1459-7559-41F4-9190-2B181DBF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095"/>
              <a:ext cx="1648" cy="196"/>
            </a:xfrm>
            <a:custGeom>
              <a:avLst/>
              <a:gdLst>
                <a:gd name="T0" fmla="*/ 20119 w 457"/>
                <a:gd name="T1" fmla="*/ 223 h 51"/>
                <a:gd name="T2" fmla="*/ 21341 w 457"/>
                <a:gd name="T3" fmla="*/ 961 h 51"/>
                <a:gd name="T4" fmla="*/ 21287 w 457"/>
                <a:gd name="T5" fmla="*/ 1756 h 51"/>
                <a:gd name="T6" fmla="*/ 20494 w 457"/>
                <a:gd name="T7" fmla="*/ 2494 h 51"/>
                <a:gd name="T8" fmla="*/ 11118 w 457"/>
                <a:gd name="T9" fmla="*/ 1933 h 51"/>
                <a:gd name="T10" fmla="*/ 5813 w 457"/>
                <a:gd name="T11" fmla="*/ 2098 h 51"/>
                <a:gd name="T12" fmla="*/ 3707 w 457"/>
                <a:gd name="T13" fmla="*/ 2437 h 51"/>
                <a:gd name="T14" fmla="*/ 1691 w 457"/>
                <a:gd name="T15" fmla="*/ 2717 h 51"/>
                <a:gd name="T16" fmla="*/ 90 w 457"/>
                <a:gd name="T17" fmla="*/ 2098 h 51"/>
                <a:gd name="T18" fmla="*/ 0 w 457"/>
                <a:gd name="T19" fmla="*/ 1818 h 51"/>
                <a:gd name="T20" fmla="*/ 50 w 457"/>
                <a:gd name="T21" fmla="*/ 1699 h 51"/>
                <a:gd name="T22" fmla="*/ 379 w 457"/>
                <a:gd name="T23" fmla="*/ 1257 h 51"/>
                <a:gd name="T24" fmla="*/ 1965 w 457"/>
                <a:gd name="T25" fmla="*/ 1756 h 51"/>
                <a:gd name="T26" fmla="*/ 4500 w 457"/>
                <a:gd name="T27" fmla="*/ 1995 h 51"/>
                <a:gd name="T28" fmla="*/ 5398 w 457"/>
                <a:gd name="T29" fmla="*/ 1756 h 51"/>
                <a:gd name="T30" fmla="*/ 5434 w 457"/>
                <a:gd name="T31" fmla="*/ 1756 h 51"/>
                <a:gd name="T32" fmla="*/ 11013 w 457"/>
                <a:gd name="T33" fmla="*/ 1595 h 51"/>
                <a:gd name="T34" fmla="*/ 20119 w 457"/>
                <a:gd name="T35" fmla="*/ 223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7" h="51">
                  <a:moveTo>
                    <a:pt x="429" y="4"/>
                  </a:moveTo>
                  <a:cubicBezTo>
                    <a:pt x="441" y="0"/>
                    <a:pt x="452" y="7"/>
                    <a:pt x="455" y="17"/>
                  </a:cubicBezTo>
                  <a:cubicBezTo>
                    <a:pt x="457" y="22"/>
                    <a:pt x="456" y="27"/>
                    <a:pt x="454" y="31"/>
                  </a:cubicBezTo>
                  <a:cubicBezTo>
                    <a:pt x="451" y="37"/>
                    <a:pt x="445" y="41"/>
                    <a:pt x="437" y="44"/>
                  </a:cubicBezTo>
                  <a:cubicBezTo>
                    <a:pt x="414" y="51"/>
                    <a:pt x="281" y="42"/>
                    <a:pt x="237" y="34"/>
                  </a:cubicBezTo>
                  <a:cubicBezTo>
                    <a:pt x="195" y="26"/>
                    <a:pt x="154" y="32"/>
                    <a:pt x="124" y="37"/>
                  </a:cubicBezTo>
                  <a:cubicBezTo>
                    <a:pt x="111" y="38"/>
                    <a:pt x="92" y="40"/>
                    <a:pt x="79" y="43"/>
                  </a:cubicBezTo>
                  <a:cubicBezTo>
                    <a:pt x="61" y="48"/>
                    <a:pt x="48" y="49"/>
                    <a:pt x="36" y="48"/>
                  </a:cubicBezTo>
                  <a:cubicBezTo>
                    <a:pt x="20" y="48"/>
                    <a:pt x="6" y="43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cubicBezTo>
                    <a:pt x="0" y="32"/>
                    <a:pt x="0" y="31"/>
                    <a:pt x="1" y="30"/>
                  </a:cubicBezTo>
                  <a:cubicBezTo>
                    <a:pt x="2" y="26"/>
                    <a:pt x="4" y="24"/>
                    <a:pt x="8" y="22"/>
                  </a:cubicBezTo>
                  <a:cubicBezTo>
                    <a:pt x="15" y="20"/>
                    <a:pt x="27" y="23"/>
                    <a:pt x="42" y="31"/>
                  </a:cubicBezTo>
                  <a:cubicBezTo>
                    <a:pt x="62" y="42"/>
                    <a:pt x="75" y="40"/>
                    <a:pt x="96" y="35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1" y="24"/>
                    <a:pt x="194" y="16"/>
                    <a:pt x="235" y="28"/>
                  </a:cubicBezTo>
                  <a:cubicBezTo>
                    <a:pt x="280" y="41"/>
                    <a:pt x="367" y="25"/>
                    <a:pt x="429" y="4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8" name="Freeform 1125">
              <a:extLst>
                <a:ext uri="{FF2B5EF4-FFF2-40B4-BE49-F238E27FC236}">
                  <a16:creationId xmlns:a16="http://schemas.microsoft.com/office/drawing/2014/main" id="{16734956-3AB5-4199-AE26-B4627AE3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883"/>
              <a:ext cx="217" cy="135"/>
            </a:xfrm>
            <a:custGeom>
              <a:avLst/>
              <a:gdLst>
                <a:gd name="T0" fmla="*/ 2839 w 60"/>
                <a:gd name="T1" fmla="*/ 1323 h 35"/>
                <a:gd name="T2" fmla="*/ 2694 w 60"/>
                <a:gd name="T3" fmla="*/ 1265 h 35"/>
                <a:gd name="T4" fmla="*/ 326 w 60"/>
                <a:gd name="T5" fmla="*/ 282 h 35"/>
                <a:gd name="T6" fmla="*/ 0 w 60"/>
                <a:gd name="T7" fmla="*/ 1088 h 35"/>
                <a:gd name="T8" fmla="*/ 0 w 60"/>
                <a:gd name="T9" fmla="*/ 1203 h 35"/>
                <a:gd name="T10" fmla="*/ 289 w 60"/>
                <a:gd name="T11" fmla="*/ 1890 h 35"/>
                <a:gd name="T12" fmla="*/ 470 w 60"/>
                <a:gd name="T13" fmla="*/ 2010 h 35"/>
                <a:gd name="T14" fmla="*/ 564 w 60"/>
                <a:gd name="T15" fmla="*/ 1547 h 35"/>
                <a:gd name="T16" fmla="*/ 1179 w 60"/>
                <a:gd name="T17" fmla="*/ 1026 h 35"/>
                <a:gd name="T18" fmla="*/ 2839 w 60"/>
                <a:gd name="T19" fmla="*/ 1323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35">
                  <a:moveTo>
                    <a:pt x="60" y="23"/>
                  </a:moveTo>
                  <a:cubicBezTo>
                    <a:pt x="59" y="23"/>
                    <a:pt x="58" y="22"/>
                    <a:pt x="57" y="22"/>
                  </a:cubicBezTo>
                  <a:cubicBezTo>
                    <a:pt x="39" y="12"/>
                    <a:pt x="17" y="0"/>
                    <a:pt x="7" y="5"/>
                  </a:cubicBezTo>
                  <a:cubicBezTo>
                    <a:pt x="3" y="7"/>
                    <a:pt x="1" y="12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6"/>
                    <a:pt x="2" y="30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0" y="33"/>
                    <a:pt x="11" y="29"/>
                    <a:pt x="12" y="27"/>
                  </a:cubicBezTo>
                  <a:cubicBezTo>
                    <a:pt x="14" y="21"/>
                    <a:pt x="19" y="19"/>
                    <a:pt x="25" y="18"/>
                  </a:cubicBezTo>
                  <a:cubicBezTo>
                    <a:pt x="31" y="18"/>
                    <a:pt x="48" y="23"/>
                    <a:pt x="60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9" name="Freeform 1126">
              <a:extLst>
                <a:ext uri="{FF2B5EF4-FFF2-40B4-BE49-F238E27FC236}">
                  <a16:creationId xmlns:a16="http://schemas.microsoft.com/office/drawing/2014/main" id="{B17CD62C-ECE3-4CAA-955E-44B1C6F18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68"/>
              <a:ext cx="310" cy="150"/>
            </a:xfrm>
            <a:custGeom>
              <a:avLst/>
              <a:gdLst>
                <a:gd name="T0" fmla="*/ 3612 w 86"/>
                <a:gd name="T1" fmla="*/ 223 h 39"/>
                <a:gd name="T2" fmla="*/ 2105 w 86"/>
                <a:gd name="T3" fmla="*/ 962 h 39"/>
                <a:gd name="T4" fmla="*/ 1727 w 86"/>
                <a:gd name="T5" fmla="*/ 1258 h 39"/>
                <a:gd name="T6" fmla="*/ 1637 w 86"/>
                <a:gd name="T7" fmla="*/ 1300 h 39"/>
                <a:gd name="T8" fmla="*/ 50 w 86"/>
                <a:gd name="T9" fmla="*/ 2162 h 39"/>
                <a:gd name="T10" fmla="*/ 0 w 86"/>
                <a:gd name="T11" fmla="*/ 2219 h 39"/>
                <a:gd name="T12" fmla="*/ 1496 w 86"/>
                <a:gd name="T13" fmla="*/ 1996 h 39"/>
                <a:gd name="T14" fmla="*/ 3273 w 86"/>
                <a:gd name="T15" fmla="*/ 1481 h 39"/>
                <a:gd name="T16" fmla="*/ 3507 w 86"/>
                <a:gd name="T17" fmla="*/ 1819 h 39"/>
                <a:gd name="T18" fmla="*/ 3507 w 86"/>
                <a:gd name="T19" fmla="*/ 1938 h 39"/>
                <a:gd name="T20" fmla="*/ 3846 w 86"/>
                <a:gd name="T21" fmla="*/ 1596 h 39"/>
                <a:gd name="T22" fmla="*/ 3936 w 86"/>
                <a:gd name="T23" fmla="*/ 858 h 39"/>
                <a:gd name="T24" fmla="*/ 3612 w 86"/>
                <a:gd name="T25" fmla="*/ 223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39">
                  <a:moveTo>
                    <a:pt x="77" y="4"/>
                  </a:moveTo>
                  <a:cubicBezTo>
                    <a:pt x="69" y="0"/>
                    <a:pt x="54" y="10"/>
                    <a:pt x="45" y="17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26" y="28"/>
                    <a:pt x="14" y="35"/>
                    <a:pt x="1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38"/>
                    <a:pt x="22" y="37"/>
                    <a:pt x="32" y="35"/>
                  </a:cubicBezTo>
                  <a:cubicBezTo>
                    <a:pt x="44" y="32"/>
                    <a:pt x="57" y="18"/>
                    <a:pt x="70" y="26"/>
                  </a:cubicBezTo>
                  <a:cubicBezTo>
                    <a:pt x="73" y="27"/>
                    <a:pt x="74" y="30"/>
                    <a:pt x="75" y="32"/>
                  </a:cubicBezTo>
                  <a:cubicBezTo>
                    <a:pt x="75" y="33"/>
                    <a:pt x="75" y="33"/>
                    <a:pt x="75" y="34"/>
                  </a:cubicBezTo>
                  <a:cubicBezTo>
                    <a:pt x="78" y="32"/>
                    <a:pt x="81" y="31"/>
                    <a:pt x="82" y="28"/>
                  </a:cubicBezTo>
                  <a:cubicBezTo>
                    <a:pt x="85" y="25"/>
                    <a:pt x="86" y="21"/>
                    <a:pt x="84" y="15"/>
                  </a:cubicBezTo>
                  <a:cubicBezTo>
                    <a:pt x="83" y="9"/>
                    <a:pt x="80" y="5"/>
                    <a:pt x="77" y="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0" name="Freeform 1127">
              <a:extLst>
                <a:ext uri="{FF2B5EF4-FFF2-40B4-BE49-F238E27FC236}">
                  <a16:creationId xmlns:a16="http://schemas.microsoft.com/office/drawing/2014/main" id="{409C6D7C-AAE0-4989-98BB-B90B02DD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072"/>
              <a:ext cx="151" cy="100"/>
            </a:xfrm>
            <a:custGeom>
              <a:avLst/>
              <a:gdLst>
                <a:gd name="T0" fmla="*/ 413 w 42"/>
                <a:gd name="T1" fmla="*/ 1300 h 26"/>
                <a:gd name="T2" fmla="*/ 787 w 42"/>
                <a:gd name="T3" fmla="*/ 1481 h 26"/>
                <a:gd name="T4" fmla="*/ 1111 w 42"/>
                <a:gd name="T5" fmla="*/ 623 h 26"/>
                <a:gd name="T6" fmla="*/ 1952 w 42"/>
                <a:gd name="T7" fmla="*/ 400 h 26"/>
                <a:gd name="T8" fmla="*/ 1345 w 42"/>
                <a:gd name="T9" fmla="*/ 223 h 26"/>
                <a:gd name="T10" fmla="*/ 841 w 42"/>
                <a:gd name="T11" fmla="*/ 58 h 26"/>
                <a:gd name="T12" fmla="*/ 841 w 42"/>
                <a:gd name="T13" fmla="*/ 58 h 26"/>
                <a:gd name="T14" fmla="*/ 144 w 42"/>
                <a:gd name="T15" fmla="*/ 177 h 26"/>
                <a:gd name="T16" fmla="*/ 0 w 42"/>
                <a:gd name="T17" fmla="*/ 681 h 26"/>
                <a:gd name="T18" fmla="*/ 0 w 42"/>
                <a:gd name="T19" fmla="*/ 681 h 26"/>
                <a:gd name="T20" fmla="*/ 413 w 42"/>
                <a:gd name="T21" fmla="*/ 130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6">
                  <a:moveTo>
                    <a:pt x="9" y="23"/>
                  </a:moveTo>
                  <a:cubicBezTo>
                    <a:pt x="11" y="25"/>
                    <a:pt x="14" y="26"/>
                    <a:pt x="17" y="26"/>
                  </a:cubicBezTo>
                  <a:cubicBezTo>
                    <a:pt x="17" y="22"/>
                    <a:pt x="21" y="14"/>
                    <a:pt x="24" y="11"/>
                  </a:cubicBezTo>
                  <a:cubicBezTo>
                    <a:pt x="29" y="8"/>
                    <a:pt x="35" y="8"/>
                    <a:pt x="42" y="7"/>
                  </a:cubicBezTo>
                  <a:cubicBezTo>
                    <a:pt x="37" y="6"/>
                    <a:pt x="33" y="5"/>
                    <a:pt x="29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1" y="6"/>
                    <a:pt x="0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1" name="Freeform 1128">
              <a:extLst>
                <a:ext uri="{FF2B5EF4-FFF2-40B4-BE49-F238E27FC236}">
                  <a16:creationId xmlns:a16="http://schemas.microsoft.com/office/drawing/2014/main" id="{CA08CEA6-DE3A-4F51-B8EC-9910E2337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037"/>
              <a:ext cx="202" cy="111"/>
            </a:xfrm>
            <a:custGeom>
              <a:avLst/>
              <a:gdLst>
                <a:gd name="T0" fmla="*/ 2485 w 56"/>
                <a:gd name="T1" fmla="*/ 1347 h 29"/>
                <a:gd name="T2" fmla="*/ 2576 w 56"/>
                <a:gd name="T3" fmla="*/ 616 h 29"/>
                <a:gd name="T4" fmla="*/ 2395 w 56"/>
                <a:gd name="T5" fmla="*/ 161 h 29"/>
                <a:gd name="T6" fmla="*/ 1263 w 56"/>
                <a:gd name="T7" fmla="*/ 394 h 29"/>
                <a:gd name="T8" fmla="*/ 0 w 56"/>
                <a:gd name="T9" fmla="*/ 834 h 29"/>
                <a:gd name="T10" fmla="*/ 794 w 56"/>
                <a:gd name="T11" fmla="*/ 953 h 29"/>
                <a:gd name="T12" fmla="*/ 1497 w 56"/>
                <a:gd name="T13" fmla="*/ 1232 h 29"/>
                <a:gd name="T14" fmla="*/ 1497 w 56"/>
                <a:gd name="T15" fmla="*/ 1569 h 29"/>
                <a:gd name="T16" fmla="*/ 2485 w 56"/>
                <a:gd name="T17" fmla="*/ 13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29">
                  <a:moveTo>
                    <a:pt x="53" y="24"/>
                  </a:moveTo>
                  <a:cubicBezTo>
                    <a:pt x="55" y="22"/>
                    <a:pt x="56" y="17"/>
                    <a:pt x="55" y="11"/>
                  </a:cubicBezTo>
                  <a:cubicBezTo>
                    <a:pt x="54" y="7"/>
                    <a:pt x="53" y="4"/>
                    <a:pt x="51" y="3"/>
                  </a:cubicBezTo>
                  <a:cubicBezTo>
                    <a:pt x="47" y="0"/>
                    <a:pt x="37" y="4"/>
                    <a:pt x="27" y="7"/>
                  </a:cubicBezTo>
                  <a:cubicBezTo>
                    <a:pt x="19" y="11"/>
                    <a:pt x="9" y="14"/>
                    <a:pt x="0" y="15"/>
                  </a:cubicBezTo>
                  <a:cubicBezTo>
                    <a:pt x="5" y="15"/>
                    <a:pt x="11" y="16"/>
                    <a:pt x="17" y="17"/>
                  </a:cubicBezTo>
                  <a:cubicBezTo>
                    <a:pt x="21" y="18"/>
                    <a:pt x="29" y="19"/>
                    <a:pt x="32" y="22"/>
                  </a:cubicBezTo>
                  <a:cubicBezTo>
                    <a:pt x="34" y="25"/>
                    <a:pt x="33" y="26"/>
                    <a:pt x="32" y="28"/>
                  </a:cubicBezTo>
                  <a:cubicBezTo>
                    <a:pt x="40" y="29"/>
                    <a:pt x="49" y="28"/>
                    <a:pt x="53" y="2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2" name="Freeform 1129">
              <a:extLst>
                <a:ext uri="{FF2B5EF4-FFF2-40B4-BE49-F238E27FC236}">
                  <a16:creationId xmlns:a16="http://schemas.microsoft.com/office/drawing/2014/main" id="{99F31120-97F0-492E-AC7B-F40D5A020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172"/>
              <a:ext cx="227" cy="103"/>
            </a:xfrm>
            <a:custGeom>
              <a:avLst/>
              <a:gdLst>
                <a:gd name="T0" fmla="*/ 2947 w 63"/>
                <a:gd name="T1" fmla="*/ 1049 h 27"/>
                <a:gd name="T2" fmla="*/ 1960 w 63"/>
                <a:gd name="T3" fmla="*/ 610 h 27"/>
                <a:gd name="T4" fmla="*/ 375 w 63"/>
                <a:gd name="T5" fmla="*/ 118 h 27"/>
                <a:gd name="T6" fmla="*/ 50 w 63"/>
                <a:gd name="T7" fmla="*/ 553 h 27"/>
                <a:gd name="T8" fmla="*/ 0 w 63"/>
                <a:gd name="T9" fmla="*/ 668 h 27"/>
                <a:gd name="T10" fmla="*/ 90 w 63"/>
                <a:gd name="T11" fmla="*/ 946 h 27"/>
                <a:gd name="T12" fmla="*/ 1167 w 63"/>
                <a:gd name="T13" fmla="*/ 1499 h 27"/>
                <a:gd name="T14" fmla="*/ 1686 w 63"/>
                <a:gd name="T15" fmla="*/ 889 h 27"/>
                <a:gd name="T16" fmla="*/ 2947 w 63"/>
                <a:gd name="T17" fmla="*/ 10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7">
                  <a:moveTo>
                    <a:pt x="63" y="19"/>
                  </a:moveTo>
                  <a:cubicBezTo>
                    <a:pt x="57" y="18"/>
                    <a:pt x="50" y="15"/>
                    <a:pt x="42" y="11"/>
                  </a:cubicBezTo>
                  <a:cubicBezTo>
                    <a:pt x="27" y="3"/>
                    <a:pt x="15" y="0"/>
                    <a:pt x="8" y="2"/>
                  </a:cubicBezTo>
                  <a:cubicBezTo>
                    <a:pt x="4" y="4"/>
                    <a:pt x="2" y="6"/>
                    <a:pt x="1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4"/>
                    <a:pt x="1" y="15"/>
                    <a:pt x="2" y="17"/>
                  </a:cubicBezTo>
                  <a:cubicBezTo>
                    <a:pt x="5" y="21"/>
                    <a:pt x="14" y="25"/>
                    <a:pt x="25" y="27"/>
                  </a:cubicBezTo>
                  <a:cubicBezTo>
                    <a:pt x="22" y="23"/>
                    <a:pt x="26" y="16"/>
                    <a:pt x="36" y="16"/>
                  </a:cubicBezTo>
                  <a:cubicBezTo>
                    <a:pt x="44" y="16"/>
                    <a:pt x="54" y="21"/>
                    <a:pt x="63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3" name="Freeform 1130">
              <a:extLst>
                <a:ext uri="{FF2B5EF4-FFF2-40B4-BE49-F238E27FC236}">
                  <a16:creationId xmlns:a16="http://schemas.microsoft.com/office/drawing/2014/main" id="{5AE0D887-9D00-46AA-9959-538E2893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95"/>
              <a:ext cx="956" cy="180"/>
            </a:xfrm>
            <a:custGeom>
              <a:avLst/>
              <a:gdLst>
                <a:gd name="T0" fmla="*/ 12298 w 265"/>
                <a:gd name="T1" fmla="*/ 1746 h 47"/>
                <a:gd name="T2" fmla="*/ 12352 w 265"/>
                <a:gd name="T3" fmla="*/ 954 h 47"/>
                <a:gd name="T4" fmla="*/ 11126 w 265"/>
                <a:gd name="T5" fmla="*/ 218 h 47"/>
                <a:gd name="T6" fmla="*/ 2017 w 265"/>
                <a:gd name="T7" fmla="*/ 1570 h 47"/>
                <a:gd name="T8" fmla="*/ 0 w 265"/>
                <a:gd name="T9" fmla="*/ 1233 h 47"/>
                <a:gd name="T10" fmla="*/ 3149 w 265"/>
                <a:gd name="T11" fmla="*/ 2026 h 47"/>
                <a:gd name="T12" fmla="*/ 7092 w 265"/>
                <a:gd name="T13" fmla="*/ 2083 h 47"/>
                <a:gd name="T14" fmla="*/ 9632 w 265"/>
                <a:gd name="T15" fmla="*/ 2026 h 47"/>
                <a:gd name="T16" fmla="*/ 9762 w 265"/>
                <a:gd name="T17" fmla="*/ 2639 h 47"/>
                <a:gd name="T18" fmla="*/ 11504 w 265"/>
                <a:gd name="T19" fmla="*/ 2478 h 47"/>
                <a:gd name="T20" fmla="*/ 12298 w 265"/>
                <a:gd name="T21" fmla="*/ 174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5" h="47">
                  <a:moveTo>
                    <a:pt x="262" y="31"/>
                  </a:moveTo>
                  <a:cubicBezTo>
                    <a:pt x="264" y="27"/>
                    <a:pt x="265" y="22"/>
                    <a:pt x="263" y="17"/>
                  </a:cubicBezTo>
                  <a:cubicBezTo>
                    <a:pt x="260" y="7"/>
                    <a:pt x="249" y="0"/>
                    <a:pt x="237" y="4"/>
                  </a:cubicBezTo>
                  <a:cubicBezTo>
                    <a:pt x="175" y="25"/>
                    <a:pt x="88" y="41"/>
                    <a:pt x="43" y="28"/>
                  </a:cubicBezTo>
                  <a:cubicBezTo>
                    <a:pt x="29" y="24"/>
                    <a:pt x="15" y="22"/>
                    <a:pt x="0" y="22"/>
                  </a:cubicBezTo>
                  <a:cubicBezTo>
                    <a:pt x="23" y="24"/>
                    <a:pt x="44" y="33"/>
                    <a:pt x="67" y="36"/>
                  </a:cubicBezTo>
                  <a:cubicBezTo>
                    <a:pt x="94" y="39"/>
                    <a:pt x="124" y="41"/>
                    <a:pt x="151" y="37"/>
                  </a:cubicBezTo>
                  <a:cubicBezTo>
                    <a:pt x="163" y="34"/>
                    <a:pt x="195" y="26"/>
                    <a:pt x="205" y="36"/>
                  </a:cubicBezTo>
                  <a:cubicBezTo>
                    <a:pt x="209" y="39"/>
                    <a:pt x="209" y="43"/>
                    <a:pt x="208" y="47"/>
                  </a:cubicBezTo>
                  <a:cubicBezTo>
                    <a:pt x="225" y="47"/>
                    <a:pt x="239" y="46"/>
                    <a:pt x="245" y="44"/>
                  </a:cubicBezTo>
                  <a:cubicBezTo>
                    <a:pt x="253" y="41"/>
                    <a:pt x="259" y="37"/>
                    <a:pt x="262" y="3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4" name="Freeform 1131">
              <a:extLst>
                <a:ext uri="{FF2B5EF4-FFF2-40B4-BE49-F238E27FC236}">
                  <a16:creationId xmlns:a16="http://schemas.microsoft.com/office/drawing/2014/main" id="{BA942244-BCCC-4182-B731-53460C6D9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972"/>
              <a:ext cx="837" cy="230"/>
            </a:xfrm>
            <a:custGeom>
              <a:avLst/>
              <a:gdLst>
                <a:gd name="T0" fmla="*/ 1173 w 232"/>
                <a:gd name="T1" fmla="*/ 1292 h 60"/>
                <a:gd name="T2" fmla="*/ 3763 w 232"/>
                <a:gd name="T3" fmla="*/ 1809 h 60"/>
                <a:gd name="T4" fmla="*/ 7796 w 232"/>
                <a:gd name="T5" fmla="*/ 1530 h 60"/>
                <a:gd name="T6" fmla="*/ 10661 w 232"/>
                <a:gd name="T7" fmla="*/ 1530 h 60"/>
                <a:gd name="T8" fmla="*/ 8316 w 232"/>
                <a:gd name="T9" fmla="*/ 2588 h 60"/>
                <a:gd name="T10" fmla="*/ 4971 w 232"/>
                <a:gd name="T11" fmla="*/ 2250 h 60"/>
                <a:gd name="T12" fmla="*/ 1407 w 232"/>
                <a:gd name="T13" fmla="*/ 3101 h 60"/>
                <a:gd name="T14" fmla="*/ 90 w 232"/>
                <a:gd name="T15" fmla="*/ 2204 h 60"/>
                <a:gd name="T16" fmla="*/ 1173 w 232"/>
                <a:gd name="T17" fmla="*/ 129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5" y="23"/>
                  </a:moveTo>
                  <a:cubicBezTo>
                    <a:pt x="35" y="25"/>
                    <a:pt x="60" y="34"/>
                    <a:pt x="80" y="32"/>
                  </a:cubicBezTo>
                  <a:cubicBezTo>
                    <a:pt x="99" y="30"/>
                    <a:pt x="140" y="29"/>
                    <a:pt x="166" y="27"/>
                  </a:cubicBezTo>
                  <a:cubicBezTo>
                    <a:pt x="192" y="26"/>
                    <a:pt x="222" y="0"/>
                    <a:pt x="227" y="27"/>
                  </a:cubicBezTo>
                  <a:cubicBezTo>
                    <a:pt x="232" y="60"/>
                    <a:pt x="193" y="48"/>
                    <a:pt x="177" y="46"/>
                  </a:cubicBezTo>
                  <a:cubicBezTo>
                    <a:pt x="161" y="44"/>
                    <a:pt x="135" y="39"/>
                    <a:pt x="106" y="40"/>
                  </a:cubicBezTo>
                  <a:cubicBezTo>
                    <a:pt x="77" y="41"/>
                    <a:pt x="41" y="50"/>
                    <a:pt x="30" y="55"/>
                  </a:cubicBezTo>
                  <a:cubicBezTo>
                    <a:pt x="18" y="60"/>
                    <a:pt x="4" y="50"/>
                    <a:pt x="2" y="39"/>
                  </a:cubicBezTo>
                  <a:cubicBezTo>
                    <a:pt x="0" y="32"/>
                    <a:pt x="7" y="18"/>
                    <a:pt x="25" y="2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5" name="Freeform 1132">
              <a:extLst>
                <a:ext uri="{FF2B5EF4-FFF2-40B4-BE49-F238E27FC236}">
                  <a16:creationId xmlns:a16="http://schemas.microsoft.com/office/drawing/2014/main" id="{3A216CAA-7161-425E-9E1F-7851255C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91"/>
              <a:ext cx="764" cy="265"/>
            </a:xfrm>
            <a:custGeom>
              <a:avLst/>
              <a:gdLst>
                <a:gd name="T0" fmla="*/ 90 w 212"/>
                <a:gd name="T1" fmla="*/ 2435 h 69"/>
                <a:gd name="T2" fmla="*/ 1456 w 212"/>
                <a:gd name="T3" fmla="*/ 3568 h 69"/>
                <a:gd name="T4" fmla="*/ 4310 w 212"/>
                <a:gd name="T5" fmla="*/ 3453 h 69"/>
                <a:gd name="T6" fmla="*/ 6415 w 212"/>
                <a:gd name="T7" fmla="*/ 3629 h 69"/>
                <a:gd name="T8" fmla="*/ 9546 w 212"/>
                <a:gd name="T9" fmla="*/ 1932 h 69"/>
                <a:gd name="T10" fmla="*/ 6973 w 212"/>
                <a:gd name="T11" fmla="*/ 2155 h 69"/>
                <a:gd name="T12" fmla="*/ 3975 w 212"/>
                <a:gd name="T13" fmla="*/ 2892 h 69"/>
                <a:gd name="T14" fmla="*/ 90 w 212"/>
                <a:gd name="T15" fmla="*/ 24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69">
                  <a:moveTo>
                    <a:pt x="2" y="43"/>
                  </a:moveTo>
                  <a:cubicBezTo>
                    <a:pt x="0" y="58"/>
                    <a:pt x="14" y="69"/>
                    <a:pt x="31" y="63"/>
                  </a:cubicBezTo>
                  <a:cubicBezTo>
                    <a:pt x="49" y="57"/>
                    <a:pt x="71" y="57"/>
                    <a:pt x="92" y="61"/>
                  </a:cubicBezTo>
                  <a:cubicBezTo>
                    <a:pt x="113" y="64"/>
                    <a:pt x="118" y="65"/>
                    <a:pt x="137" y="64"/>
                  </a:cubicBezTo>
                  <a:cubicBezTo>
                    <a:pt x="156" y="62"/>
                    <a:pt x="212" y="68"/>
                    <a:pt x="204" y="34"/>
                  </a:cubicBezTo>
                  <a:cubicBezTo>
                    <a:pt x="196" y="0"/>
                    <a:pt x="164" y="30"/>
                    <a:pt x="149" y="38"/>
                  </a:cubicBezTo>
                  <a:cubicBezTo>
                    <a:pt x="135" y="46"/>
                    <a:pt x="111" y="62"/>
                    <a:pt x="85" y="51"/>
                  </a:cubicBezTo>
                  <a:cubicBezTo>
                    <a:pt x="58" y="40"/>
                    <a:pt x="6" y="0"/>
                    <a:pt x="2" y="4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76" name="Freeform 1133">
              <a:extLst>
                <a:ext uri="{FF2B5EF4-FFF2-40B4-BE49-F238E27FC236}">
                  <a16:creationId xmlns:a16="http://schemas.microsoft.com/office/drawing/2014/main" id="{B860C4CE-5CF6-4884-BDF2-F1C4754A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056"/>
              <a:ext cx="1756" cy="254"/>
            </a:xfrm>
            <a:custGeom>
              <a:avLst/>
              <a:gdLst>
                <a:gd name="T0" fmla="*/ 180 w 487"/>
                <a:gd name="T1" fmla="*/ 2221 h 66"/>
                <a:gd name="T2" fmla="*/ 2066 w 487"/>
                <a:gd name="T3" fmla="*/ 3583 h 66"/>
                <a:gd name="T4" fmla="*/ 6187 w 487"/>
                <a:gd name="T5" fmla="*/ 2902 h 66"/>
                <a:gd name="T6" fmla="*/ 11441 w 487"/>
                <a:gd name="T7" fmla="*/ 2798 h 66"/>
                <a:gd name="T8" fmla="*/ 20906 w 487"/>
                <a:gd name="T9" fmla="*/ 3302 h 66"/>
                <a:gd name="T10" fmla="*/ 20437 w 487"/>
                <a:gd name="T11" fmla="*/ 562 h 66"/>
                <a:gd name="T12" fmla="*/ 11481 w 487"/>
                <a:gd name="T13" fmla="*/ 1940 h 66"/>
                <a:gd name="T14" fmla="*/ 5773 w 487"/>
                <a:gd name="T15" fmla="*/ 2059 h 66"/>
                <a:gd name="T16" fmla="*/ 2430 w 487"/>
                <a:gd name="T17" fmla="*/ 2101 h 66"/>
                <a:gd name="T18" fmla="*/ 180 w 487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7" h="66">
                  <a:moveTo>
                    <a:pt x="4" y="39"/>
                  </a:moveTo>
                  <a:cubicBezTo>
                    <a:pt x="0" y="53"/>
                    <a:pt x="22" y="62"/>
                    <a:pt x="44" y="63"/>
                  </a:cubicBezTo>
                  <a:cubicBezTo>
                    <a:pt x="66" y="64"/>
                    <a:pt x="102" y="55"/>
                    <a:pt x="132" y="51"/>
                  </a:cubicBezTo>
                  <a:cubicBezTo>
                    <a:pt x="162" y="47"/>
                    <a:pt x="203" y="41"/>
                    <a:pt x="244" y="49"/>
                  </a:cubicBezTo>
                  <a:cubicBezTo>
                    <a:pt x="286" y="56"/>
                    <a:pt x="422" y="66"/>
                    <a:pt x="446" y="58"/>
                  </a:cubicBezTo>
                  <a:cubicBezTo>
                    <a:pt x="487" y="45"/>
                    <a:pt x="465" y="0"/>
                    <a:pt x="436" y="10"/>
                  </a:cubicBezTo>
                  <a:cubicBezTo>
                    <a:pt x="372" y="31"/>
                    <a:pt x="287" y="46"/>
                    <a:pt x="245" y="34"/>
                  </a:cubicBezTo>
                  <a:cubicBezTo>
                    <a:pt x="202" y="21"/>
                    <a:pt x="158" y="30"/>
                    <a:pt x="123" y="36"/>
                  </a:cubicBezTo>
                  <a:cubicBezTo>
                    <a:pt x="87" y="43"/>
                    <a:pt x="76" y="50"/>
                    <a:pt x="52" y="37"/>
                  </a:cubicBezTo>
                  <a:cubicBezTo>
                    <a:pt x="28" y="23"/>
                    <a:pt x="9" y="23"/>
                    <a:pt x="4" y="3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1" name="Group 1134">
            <a:extLst>
              <a:ext uri="{FF2B5EF4-FFF2-40B4-BE49-F238E27FC236}">
                <a16:creationId xmlns:a16="http://schemas.microsoft.com/office/drawing/2014/main" id="{0734512A-54C3-4AAF-854B-9DB04BD3B45A}"/>
              </a:ext>
            </a:extLst>
          </p:cNvPr>
          <p:cNvGrpSpPr>
            <a:grpSpLocks/>
          </p:cNvGrpSpPr>
          <p:nvPr/>
        </p:nvGrpSpPr>
        <p:grpSpPr bwMode="auto">
          <a:xfrm rot="4757542">
            <a:off x="5401469" y="3010694"/>
            <a:ext cx="1190625" cy="563563"/>
            <a:chOff x="528" y="3378"/>
            <a:chExt cx="2044" cy="689"/>
          </a:xfrm>
        </p:grpSpPr>
        <p:sp>
          <p:nvSpPr>
            <p:cNvPr id="59646" name="Freeform 1135">
              <a:extLst>
                <a:ext uri="{FF2B5EF4-FFF2-40B4-BE49-F238E27FC236}">
                  <a16:creationId xmlns:a16="http://schemas.microsoft.com/office/drawing/2014/main" id="{E5364AB0-EF87-4FCC-BA3D-1469C79AE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609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22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92 w 229"/>
                <a:gd name="T11" fmla="*/ 3267 h 61"/>
                <a:gd name="T12" fmla="*/ 144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1" y="27"/>
                  </a:cubicBezTo>
                  <a:cubicBezTo>
                    <a:pt x="145" y="22"/>
                    <a:pt x="166" y="19"/>
                    <a:pt x="178" y="10"/>
                  </a:cubicBezTo>
                  <a:cubicBezTo>
                    <a:pt x="191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3" y="57"/>
                  </a:cubicBezTo>
                  <a:cubicBezTo>
                    <a:pt x="32" y="61"/>
                    <a:pt x="4" y="61"/>
                    <a:pt x="3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7" name="Freeform 1136">
              <a:extLst>
                <a:ext uri="{FF2B5EF4-FFF2-40B4-BE49-F238E27FC236}">
                  <a16:creationId xmlns:a16="http://schemas.microsoft.com/office/drawing/2014/main" id="{AD7A9FAB-C98A-484E-905C-781E616D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632"/>
              <a:ext cx="780" cy="193"/>
            </a:xfrm>
            <a:custGeom>
              <a:avLst/>
              <a:gdLst>
                <a:gd name="T0" fmla="*/ 4904 w 216"/>
                <a:gd name="T1" fmla="*/ 1444 h 50"/>
                <a:gd name="T2" fmla="*/ 5269 w 216"/>
                <a:gd name="T3" fmla="*/ 1386 h 50"/>
                <a:gd name="T4" fmla="*/ 8190 w 216"/>
                <a:gd name="T5" fmla="*/ 401 h 50"/>
                <a:gd name="T6" fmla="*/ 9649 w 216"/>
                <a:gd name="T7" fmla="*/ 282 h 50"/>
                <a:gd name="T8" fmla="*/ 10173 w 216"/>
                <a:gd name="T9" fmla="*/ 1089 h 50"/>
                <a:gd name="T10" fmla="*/ 10079 w 216"/>
                <a:gd name="T11" fmla="*/ 1386 h 50"/>
                <a:gd name="T12" fmla="*/ 7302 w 216"/>
                <a:gd name="T13" fmla="*/ 1668 h 50"/>
                <a:gd name="T14" fmla="*/ 6457 w 216"/>
                <a:gd name="T15" fmla="*/ 1610 h 50"/>
                <a:gd name="T16" fmla="*/ 3246 w 216"/>
                <a:gd name="T17" fmla="*/ 2355 h 50"/>
                <a:gd name="T18" fmla="*/ 2127 w 216"/>
                <a:gd name="T19" fmla="*/ 2698 h 50"/>
                <a:gd name="T20" fmla="*/ 235 w 216"/>
                <a:gd name="T21" fmla="*/ 2474 h 50"/>
                <a:gd name="T22" fmla="*/ 0 w 216"/>
                <a:gd name="T23" fmla="*/ 1953 h 50"/>
                <a:gd name="T24" fmla="*/ 0 w 216"/>
                <a:gd name="T25" fmla="*/ 1891 h 50"/>
                <a:gd name="T26" fmla="*/ 144 w 216"/>
                <a:gd name="T27" fmla="*/ 1548 h 50"/>
                <a:gd name="T28" fmla="*/ 1788 w 216"/>
                <a:gd name="T29" fmla="*/ 1386 h 50"/>
                <a:gd name="T30" fmla="*/ 1788 w 216"/>
                <a:gd name="T31" fmla="*/ 1386 h 50"/>
                <a:gd name="T32" fmla="*/ 4904 w 216"/>
                <a:gd name="T33" fmla="*/ 144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6" h="50">
                  <a:moveTo>
                    <a:pt x="104" y="25"/>
                  </a:moveTo>
                  <a:cubicBezTo>
                    <a:pt x="112" y="24"/>
                    <a:pt x="112" y="24"/>
                    <a:pt x="112" y="24"/>
                  </a:cubicBezTo>
                  <a:cubicBezTo>
                    <a:pt x="142" y="20"/>
                    <a:pt x="162" y="17"/>
                    <a:pt x="174" y="7"/>
                  </a:cubicBezTo>
                  <a:cubicBezTo>
                    <a:pt x="180" y="2"/>
                    <a:pt x="194" y="0"/>
                    <a:pt x="205" y="5"/>
                  </a:cubicBezTo>
                  <a:cubicBezTo>
                    <a:pt x="211" y="8"/>
                    <a:pt x="215" y="12"/>
                    <a:pt x="216" y="19"/>
                  </a:cubicBezTo>
                  <a:cubicBezTo>
                    <a:pt x="216" y="21"/>
                    <a:pt x="215" y="23"/>
                    <a:pt x="214" y="24"/>
                  </a:cubicBezTo>
                  <a:cubicBezTo>
                    <a:pt x="206" y="32"/>
                    <a:pt x="178" y="31"/>
                    <a:pt x="155" y="29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14" y="28"/>
                    <a:pt x="89" y="35"/>
                    <a:pt x="69" y="41"/>
                  </a:cubicBezTo>
                  <a:cubicBezTo>
                    <a:pt x="59" y="43"/>
                    <a:pt x="51" y="46"/>
                    <a:pt x="45" y="47"/>
                  </a:cubicBezTo>
                  <a:cubicBezTo>
                    <a:pt x="26" y="50"/>
                    <a:pt x="11" y="49"/>
                    <a:pt x="5" y="43"/>
                  </a:cubicBezTo>
                  <a:cubicBezTo>
                    <a:pt x="2" y="41"/>
                    <a:pt x="0" y="38"/>
                    <a:pt x="0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1"/>
                    <a:pt x="0" y="29"/>
                    <a:pt x="3" y="27"/>
                  </a:cubicBezTo>
                  <a:cubicBezTo>
                    <a:pt x="8" y="22"/>
                    <a:pt x="20" y="19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5" y="29"/>
                    <a:pt x="77" y="29"/>
                    <a:pt x="104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8" name="Freeform 1137">
              <a:extLst>
                <a:ext uri="{FF2B5EF4-FFF2-40B4-BE49-F238E27FC236}">
                  <a16:creationId xmlns:a16="http://schemas.microsoft.com/office/drawing/2014/main" id="{FB76B773-93E0-4B17-B176-298C5B3A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75"/>
              <a:ext cx="1777" cy="492"/>
            </a:xfrm>
            <a:custGeom>
              <a:avLst/>
              <a:gdLst>
                <a:gd name="T0" fmla="*/ 19879 w 492"/>
                <a:gd name="T1" fmla="*/ 4374 h 128"/>
                <a:gd name="T2" fmla="*/ 16723 w 492"/>
                <a:gd name="T3" fmla="*/ 3694 h 128"/>
                <a:gd name="T4" fmla="*/ 16448 w 492"/>
                <a:gd name="T5" fmla="*/ 3294 h 128"/>
                <a:gd name="T6" fmla="*/ 16957 w 492"/>
                <a:gd name="T7" fmla="*/ 3075 h 128"/>
                <a:gd name="T8" fmla="*/ 20168 w 492"/>
                <a:gd name="T9" fmla="*/ 3356 h 128"/>
                <a:gd name="T10" fmla="*/ 20114 w 492"/>
                <a:gd name="T11" fmla="*/ 1699 h 128"/>
                <a:gd name="T12" fmla="*/ 16072 w 492"/>
                <a:gd name="T13" fmla="*/ 1818 h 128"/>
                <a:gd name="T14" fmla="*/ 11727 w 492"/>
                <a:gd name="T15" fmla="*/ 1019 h 128"/>
                <a:gd name="T16" fmla="*/ 14140 w 492"/>
                <a:gd name="T17" fmla="*/ 2498 h 128"/>
                <a:gd name="T18" fmla="*/ 14649 w 492"/>
                <a:gd name="T19" fmla="*/ 2956 h 128"/>
                <a:gd name="T20" fmla="*/ 13476 w 492"/>
                <a:gd name="T21" fmla="*/ 3014 h 128"/>
                <a:gd name="T22" fmla="*/ 11168 w 492"/>
                <a:gd name="T23" fmla="*/ 2733 h 128"/>
                <a:gd name="T24" fmla="*/ 4945 w 492"/>
                <a:gd name="T25" fmla="*/ 3175 h 128"/>
                <a:gd name="T26" fmla="*/ 184 w 492"/>
                <a:gd name="T27" fmla="*/ 4712 h 128"/>
                <a:gd name="T28" fmla="*/ 2871 w 492"/>
                <a:gd name="T29" fmla="*/ 5512 h 128"/>
                <a:gd name="T30" fmla="*/ 7866 w 492"/>
                <a:gd name="T31" fmla="*/ 4197 h 128"/>
                <a:gd name="T32" fmla="*/ 19843 w 492"/>
                <a:gd name="T33" fmla="*/ 5793 h 128"/>
                <a:gd name="T34" fmla="*/ 23130 w 492"/>
                <a:gd name="T35" fmla="*/ 5112 h 128"/>
                <a:gd name="T36" fmla="*/ 19879 w 492"/>
                <a:gd name="T37" fmla="*/ 4374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2" h="128">
                  <a:moveTo>
                    <a:pt x="422" y="77"/>
                  </a:moveTo>
                  <a:cubicBezTo>
                    <a:pt x="410" y="76"/>
                    <a:pt x="384" y="71"/>
                    <a:pt x="355" y="65"/>
                  </a:cubicBezTo>
                  <a:cubicBezTo>
                    <a:pt x="354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8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7" y="24"/>
                    <a:pt x="362" y="35"/>
                    <a:pt x="341" y="32"/>
                  </a:cubicBezTo>
                  <a:cubicBezTo>
                    <a:pt x="320" y="29"/>
                    <a:pt x="255" y="0"/>
                    <a:pt x="249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8" y="50"/>
                    <a:pt x="250" y="48"/>
                    <a:pt x="237" y="48"/>
                  </a:cubicBezTo>
                  <a:cubicBezTo>
                    <a:pt x="196" y="48"/>
                    <a:pt x="166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1" y="97"/>
                  </a:cubicBezTo>
                  <a:cubicBezTo>
                    <a:pt x="89" y="89"/>
                    <a:pt x="123" y="78"/>
                    <a:pt x="167" y="74"/>
                  </a:cubicBezTo>
                  <a:cubicBezTo>
                    <a:pt x="228" y="68"/>
                    <a:pt x="327" y="77"/>
                    <a:pt x="421" y="102"/>
                  </a:cubicBezTo>
                  <a:cubicBezTo>
                    <a:pt x="442" y="113"/>
                    <a:pt x="490" y="128"/>
                    <a:pt x="491" y="90"/>
                  </a:cubicBezTo>
                  <a:cubicBezTo>
                    <a:pt x="492" y="51"/>
                    <a:pt x="436" y="77"/>
                    <a:pt x="422" y="7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9" name="Freeform 1138">
              <a:extLst>
                <a:ext uri="{FF2B5EF4-FFF2-40B4-BE49-F238E27FC236}">
                  <a16:creationId xmlns:a16="http://schemas.microsoft.com/office/drawing/2014/main" id="{FAF34B16-C728-4DFE-8E8F-DD39E1CB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617"/>
              <a:ext cx="1727" cy="396"/>
            </a:xfrm>
            <a:custGeom>
              <a:avLst/>
              <a:gdLst>
                <a:gd name="T0" fmla="*/ 14528 w 478"/>
                <a:gd name="T1" fmla="*/ 2380 h 103"/>
                <a:gd name="T2" fmla="*/ 14437 w 478"/>
                <a:gd name="T3" fmla="*/ 1938 h 103"/>
                <a:gd name="T4" fmla="*/ 13823 w 478"/>
                <a:gd name="T5" fmla="*/ 1596 h 103"/>
                <a:gd name="T6" fmla="*/ 11605 w 478"/>
                <a:gd name="T7" fmla="*/ 800 h 103"/>
                <a:gd name="T8" fmla="*/ 11551 w 478"/>
                <a:gd name="T9" fmla="*/ 458 h 103"/>
                <a:gd name="T10" fmla="*/ 14333 w 478"/>
                <a:gd name="T11" fmla="*/ 961 h 103"/>
                <a:gd name="T12" fmla="*/ 15666 w 478"/>
                <a:gd name="T13" fmla="*/ 1419 h 103"/>
                <a:gd name="T14" fmla="*/ 17310 w 478"/>
                <a:gd name="T15" fmla="*/ 1361 h 103"/>
                <a:gd name="T16" fmla="*/ 19712 w 478"/>
                <a:gd name="T17" fmla="*/ 1361 h 103"/>
                <a:gd name="T18" fmla="*/ 20088 w 478"/>
                <a:gd name="T19" fmla="*/ 2099 h 103"/>
                <a:gd name="T20" fmla="*/ 19763 w 478"/>
                <a:gd name="T21" fmla="*/ 2438 h 103"/>
                <a:gd name="T22" fmla="*/ 16645 w 478"/>
                <a:gd name="T23" fmla="*/ 2157 h 103"/>
                <a:gd name="T24" fmla="*/ 15901 w 478"/>
                <a:gd name="T25" fmla="*/ 2618 h 103"/>
                <a:gd name="T26" fmla="*/ 15937 w 478"/>
                <a:gd name="T27" fmla="*/ 3076 h 103"/>
                <a:gd name="T28" fmla="*/ 16316 w 478"/>
                <a:gd name="T29" fmla="*/ 3356 h 103"/>
                <a:gd name="T30" fmla="*/ 16840 w 478"/>
                <a:gd name="T31" fmla="*/ 3472 h 103"/>
                <a:gd name="T32" fmla="*/ 19528 w 478"/>
                <a:gd name="T33" fmla="*/ 3975 h 103"/>
                <a:gd name="T34" fmla="*/ 19568 w 478"/>
                <a:gd name="T35" fmla="*/ 4037 h 103"/>
                <a:gd name="T36" fmla="*/ 20287 w 478"/>
                <a:gd name="T37" fmla="*/ 3814 h 103"/>
                <a:gd name="T38" fmla="*/ 22361 w 478"/>
                <a:gd name="T39" fmla="*/ 3695 h 103"/>
                <a:gd name="T40" fmla="*/ 22545 w 478"/>
                <a:gd name="T41" fmla="*/ 4494 h 103"/>
                <a:gd name="T42" fmla="*/ 22166 w 478"/>
                <a:gd name="T43" fmla="*/ 5456 h 103"/>
                <a:gd name="T44" fmla="*/ 19568 w 478"/>
                <a:gd name="T45" fmla="*/ 4937 h 103"/>
                <a:gd name="T46" fmla="*/ 19528 w 478"/>
                <a:gd name="T47" fmla="*/ 4894 h 103"/>
                <a:gd name="T48" fmla="*/ 7493 w 478"/>
                <a:gd name="T49" fmla="*/ 3295 h 103"/>
                <a:gd name="T50" fmla="*/ 2923 w 478"/>
                <a:gd name="T51" fmla="*/ 4433 h 103"/>
                <a:gd name="T52" fmla="*/ 2403 w 478"/>
                <a:gd name="T53" fmla="*/ 4598 h 103"/>
                <a:gd name="T54" fmla="*/ 285 w 478"/>
                <a:gd name="T55" fmla="*/ 4552 h 103"/>
                <a:gd name="T56" fmla="*/ 0 w 478"/>
                <a:gd name="T57" fmla="*/ 4095 h 103"/>
                <a:gd name="T58" fmla="*/ 0 w 478"/>
                <a:gd name="T59" fmla="*/ 4037 h 103"/>
                <a:gd name="T60" fmla="*/ 90 w 478"/>
                <a:gd name="T61" fmla="*/ 3637 h 103"/>
                <a:gd name="T62" fmla="*/ 4570 w 478"/>
                <a:gd name="T63" fmla="*/ 2780 h 103"/>
                <a:gd name="T64" fmla="*/ 8068 w 478"/>
                <a:gd name="T65" fmla="*/ 2557 h 103"/>
                <a:gd name="T66" fmla="*/ 10796 w 478"/>
                <a:gd name="T67" fmla="*/ 2380 h 103"/>
                <a:gd name="T68" fmla="*/ 13068 w 478"/>
                <a:gd name="T69" fmla="*/ 2618 h 103"/>
                <a:gd name="T70" fmla="*/ 13303 w 478"/>
                <a:gd name="T71" fmla="*/ 2676 h 103"/>
                <a:gd name="T72" fmla="*/ 14528 w 478"/>
                <a:gd name="T73" fmla="*/ 2380 h 1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8" h="103">
                  <a:moveTo>
                    <a:pt x="308" y="42"/>
                  </a:moveTo>
                  <a:cubicBezTo>
                    <a:pt x="308" y="38"/>
                    <a:pt x="307" y="36"/>
                    <a:pt x="306" y="34"/>
                  </a:cubicBezTo>
                  <a:cubicBezTo>
                    <a:pt x="304" y="30"/>
                    <a:pt x="299" y="29"/>
                    <a:pt x="293" y="28"/>
                  </a:cubicBezTo>
                  <a:cubicBezTo>
                    <a:pt x="273" y="26"/>
                    <a:pt x="251" y="22"/>
                    <a:pt x="246" y="14"/>
                  </a:cubicBezTo>
                  <a:cubicBezTo>
                    <a:pt x="245" y="13"/>
                    <a:pt x="244" y="11"/>
                    <a:pt x="245" y="8"/>
                  </a:cubicBezTo>
                  <a:cubicBezTo>
                    <a:pt x="248" y="0"/>
                    <a:pt x="286" y="12"/>
                    <a:pt x="304" y="17"/>
                  </a:cubicBezTo>
                  <a:cubicBezTo>
                    <a:pt x="315" y="21"/>
                    <a:pt x="326" y="24"/>
                    <a:pt x="332" y="25"/>
                  </a:cubicBezTo>
                  <a:cubicBezTo>
                    <a:pt x="342" y="27"/>
                    <a:pt x="354" y="25"/>
                    <a:pt x="367" y="24"/>
                  </a:cubicBezTo>
                  <a:cubicBezTo>
                    <a:pt x="383" y="22"/>
                    <a:pt x="402" y="20"/>
                    <a:pt x="418" y="24"/>
                  </a:cubicBezTo>
                  <a:cubicBezTo>
                    <a:pt x="420" y="24"/>
                    <a:pt x="426" y="31"/>
                    <a:pt x="426" y="37"/>
                  </a:cubicBezTo>
                  <a:cubicBezTo>
                    <a:pt x="426" y="39"/>
                    <a:pt x="425" y="42"/>
                    <a:pt x="419" y="43"/>
                  </a:cubicBezTo>
                  <a:cubicBezTo>
                    <a:pt x="406" y="47"/>
                    <a:pt x="377" y="42"/>
                    <a:pt x="353" y="38"/>
                  </a:cubicBezTo>
                  <a:cubicBezTo>
                    <a:pt x="344" y="37"/>
                    <a:pt x="338" y="40"/>
                    <a:pt x="337" y="46"/>
                  </a:cubicBezTo>
                  <a:cubicBezTo>
                    <a:pt x="336" y="50"/>
                    <a:pt x="337" y="52"/>
                    <a:pt x="338" y="54"/>
                  </a:cubicBezTo>
                  <a:cubicBezTo>
                    <a:pt x="340" y="57"/>
                    <a:pt x="344" y="58"/>
                    <a:pt x="346" y="59"/>
                  </a:cubicBezTo>
                  <a:cubicBezTo>
                    <a:pt x="347" y="59"/>
                    <a:pt x="357" y="61"/>
                    <a:pt x="357" y="61"/>
                  </a:cubicBezTo>
                  <a:cubicBezTo>
                    <a:pt x="381" y="65"/>
                    <a:pt x="402" y="70"/>
                    <a:pt x="414" y="70"/>
                  </a:cubicBezTo>
                  <a:cubicBezTo>
                    <a:pt x="414" y="71"/>
                    <a:pt x="414" y="71"/>
                    <a:pt x="415" y="71"/>
                  </a:cubicBezTo>
                  <a:cubicBezTo>
                    <a:pt x="418" y="70"/>
                    <a:pt x="423" y="69"/>
                    <a:pt x="430" y="67"/>
                  </a:cubicBezTo>
                  <a:cubicBezTo>
                    <a:pt x="444" y="64"/>
                    <a:pt x="465" y="58"/>
                    <a:pt x="474" y="65"/>
                  </a:cubicBezTo>
                  <a:cubicBezTo>
                    <a:pt x="477" y="68"/>
                    <a:pt x="478" y="72"/>
                    <a:pt x="478" y="79"/>
                  </a:cubicBezTo>
                  <a:cubicBezTo>
                    <a:pt x="478" y="87"/>
                    <a:pt x="475" y="93"/>
                    <a:pt x="470" y="96"/>
                  </a:cubicBezTo>
                  <a:cubicBezTo>
                    <a:pt x="458" y="103"/>
                    <a:pt x="433" y="96"/>
                    <a:pt x="415" y="87"/>
                  </a:cubicBezTo>
                  <a:cubicBezTo>
                    <a:pt x="414" y="87"/>
                    <a:pt x="414" y="87"/>
                    <a:pt x="414" y="86"/>
                  </a:cubicBezTo>
                  <a:cubicBezTo>
                    <a:pt x="325" y="63"/>
                    <a:pt x="225" y="52"/>
                    <a:pt x="159" y="58"/>
                  </a:cubicBezTo>
                  <a:cubicBezTo>
                    <a:pt x="120" y="62"/>
                    <a:pt x="87" y="71"/>
                    <a:pt x="62" y="78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39" y="85"/>
                    <a:pt x="16" y="86"/>
                    <a:pt x="6" y="80"/>
                  </a:cubicBezTo>
                  <a:cubicBezTo>
                    <a:pt x="2" y="77"/>
                    <a:pt x="1" y="75"/>
                    <a:pt x="0" y="7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7"/>
                    <a:pt x="1" y="65"/>
                    <a:pt x="2" y="64"/>
                  </a:cubicBezTo>
                  <a:cubicBezTo>
                    <a:pt x="10" y="53"/>
                    <a:pt x="49" y="51"/>
                    <a:pt x="97" y="49"/>
                  </a:cubicBezTo>
                  <a:cubicBezTo>
                    <a:pt x="128" y="49"/>
                    <a:pt x="151" y="47"/>
                    <a:pt x="171" y="45"/>
                  </a:cubicBezTo>
                  <a:cubicBezTo>
                    <a:pt x="191" y="43"/>
                    <a:pt x="209" y="42"/>
                    <a:pt x="229" y="42"/>
                  </a:cubicBezTo>
                  <a:cubicBezTo>
                    <a:pt x="241" y="42"/>
                    <a:pt x="257" y="43"/>
                    <a:pt x="277" y="46"/>
                  </a:cubicBezTo>
                  <a:cubicBezTo>
                    <a:pt x="282" y="47"/>
                    <a:pt x="282" y="47"/>
                    <a:pt x="282" y="47"/>
                  </a:cubicBezTo>
                  <a:cubicBezTo>
                    <a:pt x="295" y="49"/>
                    <a:pt x="305" y="51"/>
                    <a:pt x="308" y="42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0" name="Freeform 1139">
              <a:extLst>
                <a:ext uri="{FF2B5EF4-FFF2-40B4-BE49-F238E27FC236}">
                  <a16:creationId xmlns:a16="http://schemas.microsoft.com/office/drawing/2014/main" id="{175A9160-A250-4D7C-98ED-FC483872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378"/>
              <a:ext cx="997" cy="293"/>
            </a:xfrm>
            <a:custGeom>
              <a:avLst/>
              <a:gdLst>
                <a:gd name="T0" fmla="*/ 184 w 276"/>
                <a:gd name="T1" fmla="*/ 1488 h 76"/>
                <a:gd name="T2" fmla="*/ 1748 w 276"/>
                <a:gd name="T3" fmla="*/ 2868 h 76"/>
                <a:gd name="T4" fmla="*/ 8532 w 276"/>
                <a:gd name="T5" fmla="*/ 3331 h 76"/>
                <a:gd name="T6" fmla="*/ 12213 w 276"/>
                <a:gd name="T7" fmla="*/ 4175 h 76"/>
                <a:gd name="T8" fmla="*/ 11978 w 276"/>
                <a:gd name="T9" fmla="*/ 2228 h 76"/>
                <a:gd name="T10" fmla="*/ 8717 w 276"/>
                <a:gd name="T11" fmla="*/ 2005 h 76"/>
                <a:gd name="T12" fmla="*/ 4151 w 276"/>
                <a:gd name="T13" fmla="*/ 1785 h 76"/>
                <a:gd name="T14" fmla="*/ 184 w 276"/>
                <a:gd name="T15" fmla="*/ 1488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8" y="61"/>
                    <a:pt x="242" y="76"/>
                    <a:pt x="259" y="73"/>
                  </a:cubicBezTo>
                  <a:cubicBezTo>
                    <a:pt x="276" y="69"/>
                    <a:pt x="276" y="48"/>
                    <a:pt x="254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60" y="36"/>
                    <a:pt x="116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1" name="Freeform 1140">
              <a:extLst>
                <a:ext uri="{FF2B5EF4-FFF2-40B4-BE49-F238E27FC236}">
                  <a16:creationId xmlns:a16="http://schemas.microsoft.com/office/drawing/2014/main" id="{C4D1D664-0A4B-494F-BF61-682E61AF0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432"/>
              <a:ext cx="932" cy="212"/>
            </a:xfrm>
            <a:custGeom>
              <a:avLst/>
              <a:gdLst>
                <a:gd name="T0" fmla="*/ 144 w 258"/>
                <a:gd name="T1" fmla="*/ 1426 h 55"/>
                <a:gd name="T2" fmla="*/ 51 w 258"/>
                <a:gd name="T3" fmla="*/ 744 h 55"/>
                <a:gd name="T4" fmla="*/ 51 w 258"/>
                <a:gd name="T5" fmla="*/ 744 h 55"/>
                <a:gd name="T6" fmla="*/ 235 w 258"/>
                <a:gd name="T7" fmla="*/ 401 h 55"/>
                <a:gd name="T8" fmla="*/ 3211 w 258"/>
                <a:gd name="T9" fmla="*/ 1083 h 55"/>
                <a:gd name="T10" fmla="*/ 3681 w 258"/>
                <a:gd name="T11" fmla="*/ 1264 h 55"/>
                <a:gd name="T12" fmla="*/ 7543 w 258"/>
                <a:gd name="T13" fmla="*/ 1546 h 55"/>
                <a:gd name="T14" fmla="*/ 8337 w 258"/>
                <a:gd name="T15" fmla="*/ 1484 h 55"/>
                <a:gd name="T16" fmla="*/ 8952 w 258"/>
                <a:gd name="T17" fmla="*/ 1426 h 55"/>
                <a:gd name="T18" fmla="*/ 11498 w 258"/>
                <a:gd name="T19" fmla="*/ 1723 h 55"/>
                <a:gd name="T20" fmla="*/ 12163 w 258"/>
                <a:gd name="T21" fmla="*/ 2629 h 55"/>
                <a:gd name="T22" fmla="*/ 11784 w 258"/>
                <a:gd name="T23" fmla="*/ 3091 h 55"/>
                <a:gd name="T24" fmla="*/ 10700 w 258"/>
                <a:gd name="T25" fmla="*/ 2868 h 55"/>
                <a:gd name="T26" fmla="*/ 8207 w 258"/>
                <a:gd name="T27" fmla="*/ 2228 h 55"/>
                <a:gd name="T28" fmla="*/ 6174 w 258"/>
                <a:gd name="T29" fmla="*/ 2004 h 55"/>
                <a:gd name="T30" fmla="*/ 1319 w 258"/>
                <a:gd name="T31" fmla="*/ 1723 h 55"/>
                <a:gd name="T32" fmla="*/ 144 w 258"/>
                <a:gd name="T33" fmla="*/ 1426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8" h="55">
                  <a:moveTo>
                    <a:pt x="3" y="25"/>
                  </a:moveTo>
                  <a:cubicBezTo>
                    <a:pt x="1" y="22"/>
                    <a:pt x="0" y="18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0"/>
                    <a:pt x="3" y="8"/>
                    <a:pt x="5" y="7"/>
                  </a:cubicBezTo>
                  <a:cubicBezTo>
                    <a:pt x="17" y="0"/>
                    <a:pt x="48" y="11"/>
                    <a:pt x="68" y="19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101" y="30"/>
                    <a:pt x="134" y="28"/>
                    <a:pt x="160" y="27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210" y="24"/>
                    <a:pt x="226" y="24"/>
                    <a:pt x="244" y="30"/>
                  </a:cubicBezTo>
                  <a:cubicBezTo>
                    <a:pt x="255" y="34"/>
                    <a:pt x="258" y="41"/>
                    <a:pt x="258" y="46"/>
                  </a:cubicBezTo>
                  <a:cubicBezTo>
                    <a:pt x="258" y="50"/>
                    <a:pt x="254" y="53"/>
                    <a:pt x="250" y="54"/>
                  </a:cubicBezTo>
                  <a:cubicBezTo>
                    <a:pt x="243" y="55"/>
                    <a:pt x="237" y="53"/>
                    <a:pt x="227" y="50"/>
                  </a:cubicBezTo>
                  <a:cubicBezTo>
                    <a:pt x="215" y="46"/>
                    <a:pt x="199" y="40"/>
                    <a:pt x="174" y="39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88" y="32"/>
                    <a:pt x="44" y="29"/>
                    <a:pt x="28" y="30"/>
                  </a:cubicBezTo>
                  <a:cubicBezTo>
                    <a:pt x="17" y="32"/>
                    <a:pt x="7" y="30"/>
                    <a:pt x="3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2" name="Freeform 1141">
              <a:extLst>
                <a:ext uri="{FF2B5EF4-FFF2-40B4-BE49-F238E27FC236}">
                  <a16:creationId xmlns:a16="http://schemas.microsoft.com/office/drawing/2014/main" id="{1989C86D-79CB-424A-85CB-BB92D416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632"/>
              <a:ext cx="780" cy="185"/>
            </a:xfrm>
            <a:custGeom>
              <a:avLst/>
              <a:gdLst>
                <a:gd name="T0" fmla="*/ 10173 w 216"/>
                <a:gd name="T1" fmla="*/ 1083 h 48"/>
                <a:gd name="T2" fmla="*/ 9649 w 216"/>
                <a:gd name="T3" fmla="*/ 281 h 48"/>
                <a:gd name="T4" fmla="*/ 8190 w 216"/>
                <a:gd name="T5" fmla="*/ 401 h 48"/>
                <a:gd name="T6" fmla="*/ 5269 w 216"/>
                <a:gd name="T7" fmla="*/ 1380 h 48"/>
                <a:gd name="T8" fmla="*/ 4904 w 216"/>
                <a:gd name="T9" fmla="*/ 1426 h 48"/>
                <a:gd name="T10" fmla="*/ 1788 w 216"/>
                <a:gd name="T11" fmla="*/ 1380 h 48"/>
                <a:gd name="T12" fmla="*/ 1788 w 216"/>
                <a:gd name="T13" fmla="*/ 1380 h 48"/>
                <a:gd name="T14" fmla="*/ 144 w 216"/>
                <a:gd name="T15" fmla="*/ 1546 h 48"/>
                <a:gd name="T16" fmla="*/ 0 w 216"/>
                <a:gd name="T17" fmla="*/ 1885 h 48"/>
                <a:gd name="T18" fmla="*/ 0 w 216"/>
                <a:gd name="T19" fmla="*/ 1946 h 48"/>
                <a:gd name="T20" fmla="*/ 235 w 216"/>
                <a:gd name="T21" fmla="*/ 2467 h 48"/>
                <a:gd name="T22" fmla="*/ 989 w 216"/>
                <a:gd name="T23" fmla="*/ 2748 h 48"/>
                <a:gd name="T24" fmla="*/ 1788 w 216"/>
                <a:gd name="T25" fmla="*/ 1827 h 48"/>
                <a:gd name="T26" fmla="*/ 2972 w 216"/>
                <a:gd name="T27" fmla="*/ 1769 h 48"/>
                <a:gd name="T28" fmla="*/ 6598 w 216"/>
                <a:gd name="T29" fmla="*/ 1322 h 48"/>
                <a:gd name="T30" fmla="*/ 8529 w 216"/>
                <a:gd name="T31" fmla="*/ 921 h 48"/>
                <a:gd name="T32" fmla="*/ 9754 w 216"/>
                <a:gd name="T33" fmla="*/ 1426 h 48"/>
                <a:gd name="T34" fmla="*/ 9844 w 216"/>
                <a:gd name="T35" fmla="*/ 1546 h 48"/>
                <a:gd name="T36" fmla="*/ 10079 w 216"/>
                <a:gd name="T37" fmla="*/ 1380 h 48"/>
                <a:gd name="T38" fmla="*/ 10173 w 216"/>
                <a:gd name="T39" fmla="*/ 1083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6" h="48">
                  <a:moveTo>
                    <a:pt x="216" y="19"/>
                  </a:moveTo>
                  <a:cubicBezTo>
                    <a:pt x="215" y="12"/>
                    <a:pt x="211" y="8"/>
                    <a:pt x="205" y="5"/>
                  </a:cubicBezTo>
                  <a:cubicBezTo>
                    <a:pt x="194" y="0"/>
                    <a:pt x="180" y="2"/>
                    <a:pt x="174" y="7"/>
                  </a:cubicBezTo>
                  <a:cubicBezTo>
                    <a:pt x="162" y="17"/>
                    <a:pt x="142" y="20"/>
                    <a:pt x="112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77" y="29"/>
                    <a:pt x="55" y="29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0" y="19"/>
                    <a:pt x="8" y="22"/>
                    <a:pt x="3" y="27"/>
                  </a:cubicBezTo>
                  <a:cubicBezTo>
                    <a:pt x="0" y="29"/>
                    <a:pt x="0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2" y="41"/>
                    <a:pt x="5" y="43"/>
                  </a:cubicBezTo>
                  <a:cubicBezTo>
                    <a:pt x="8" y="46"/>
                    <a:pt x="14" y="48"/>
                    <a:pt x="21" y="48"/>
                  </a:cubicBezTo>
                  <a:cubicBezTo>
                    <a:pt x="20" y="41"/>
                    <a:pt x="32" y="34"/>
                    <a:pt x="38" y="32"/>
                  </a:cubicBezTo>
                  <a:cubicBezTo>
                    <a:pt x="46" y="31"/>
                    <a:pt x="55" y="31"/>
                    <a:pt x="63" y="31"/>
                  </a:cubicBezTo>
                  <a:cubicBezTo>
                    <a:pt x="88" y="30"/>
                    <a:pt x="115" y="27"/>
                    <a:pt x="140" y="23"/>
                  </a:cubicBezTo>
                  <a:cubicBezTo>
                    <a:pt x="154" y="20"/>
                    <a:pt x="167" y="17"/>
                    <a:pt x="181" y="16"/>
                  </a:cubicBezTo>
                  <a:cubicBezTo>
                    <a:pt x="191" y="15"/>
                    <a:pt x="200" y="17"/>
                    <a:pt x="207" y="25"/>
                  </a:cubicBezTo>
                  <a:cubicBezTo>
                    <a:pt x="208" y="26"/>
                    <a:pt x="208" y="27"/>
                    <a:pt x="209" y="27"/>
                  </a:cubicBezTo>
                  <a:cubicBezTo>
                    <a:pt x="211" y="26"/>
                    <a:pt x="213" y="25"/>
                    <a:pt x="214" y="24"/>
                  </a:cubicBezTo>
                  <a:cubicBezTo>
                    <a:pt x="215" y="23"/>
                    <a:pt x="216" y="21"/>
                    <a:pt x="216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3" name="Freeform 1142">
              <a:extLst>
                <a:ext uri="{FF2B5EF4-FFF2-40B4-BE49-F238E27FC236}">
                  <a16:creationId xmlns:a16="http://schemas.microsoft.com/office/drawing/2014/main" id="{E6F92F94-5E49-482E-BB6C-10D4BE513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432"/>
              <a:ext cx="932" cy="212"/>
            </a:xfrm>
            <a:custGeom>
              <a:avLst/>
              <a:gdLst>
                <a:gd name="T0" fmla="*/ 10844 w 258"/>
                <a:gd name="T1" fmla="*/ 2926 h 55"/>
                <a:gd name="T2" fmla="*/ 11784 w 258"/>
                <a:gd name="T3" fmla="*/ 3091 h 55"/>
                <a:gd name="T4" fmla="*/ 12163 w 258"/>
                <a:gd name="T5" fmla="*/ 2629 h 55"/>
                <a:gd name="T6" fmla="*/ 11498 w 258"/>
                <a:gd name="T7" fmla="*/ 1723 h 55"/>
                <a:gd name="T8" fmla="*/ 8952 w 258"/>
                <a:gd name="T9" fmla="*/ 1426 h 55"/>
                <a:gd name="T10" fmla="*/ 8337 w 258"/>
                <a:gd name="T11" fmla="*/ 1484 h 55"/>
                <a:gd name="T12" fmla="*/ 7543 w 258"/>
                <a:gd name="T13" fmla="*/ 1546 h 55"/>
                <a:gd name="T14" fmla="*/ 3681 w 258"/>
                <a:gd name="T15" fmla="*/ 1264 h 55"/>
                <a:gd name="T16" fmla="*/ 3211 w 258"/>
                <a:gd name="T17" fmla="*/ 1083 h 55"/>
                <a:gd name="T18" fmla="*/ 235 w 258"/>
                <a:gd name="T19" fmla="*/ 401 h 55"/>
                <a:gd name="T20" fmla="*/ 51 w 258"/>
                <a:gd name="T21" fmla="*/ 744 h 55"/>
                <a:gd name="T22" fmla="*/ 51 w 258"/>
                <a:gd name="T23" fmla="*/ 744 h 55"/>
                <a:gd name="T24" fmla="*/ 144 w 258"/>
                <a:gd name="T25" fmla="*/ 1426 h 55"/>
                <a:gd name="T26" fmla="*/ 1174 w 258"/>
                <a:gd name="T27" fmla="*/ 1769 h 55"/>
                <a:gd name="T28" fmla="*/ 1463 w 258"/>
                <a:gd name="T29" fmla="*/ 1264 h 55"/>
                <a:gd name="T30" fmla="*/ 2308 w 258"/>
                <a:gd name="T31" fmla="*/ 1145 h 55"/>
                <a:gd name="T32" fmla="*/ 3771 w 258"/>
                <a:gd name="T33" fmla="*/ 1546 h 55"/>
                <a:gd name="T34" fmla="*/ 7828 w 258"/>
                <a:gd name="T35" fmla="*/ 1827 h 55"/>
                <a:gd name="T36" fmla="*/ 10700 w 258"/>
                <a:gd name="T37" fmla="*/ 2347 h 55"/>
                <a:gd name="T38" fmla="*/ 10844 w 258"/>
                <a:gd name="T39" fmla="*/ 2926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8" h="55">
                  <a:moveTo>
                    <a:pt x="230" y="51"/>
                  </a:moveTo>
                  <a:cubicBezTo>
                    <a:pt x="238" y="53"/>
                    <a:pt x="244" y="55"/>
                    <a:pt x="250" y="54"/>
                  </a:cubicBezTo>
                  <a:cubicBezTo>
                    <a:pt x="254" y="53"/>
                    <a:pt x="258" y="50"/>
                    <a:pt x="258" y="46"/>
                  </a:cubicBezTo>
                  <a:cubicBezTo>
                    <a:pt x="258" y="41"/>
                    <a:pt x="255" y="34"/>
                    <a:pt x="244" y="30"/>
                  </a:cubicBezTo>
                  <a:cubicBezTo>
                    <a:pt x="226" y="24"/>
                    <a:pt x="210" y="24"/>
                    <a:pt x="190" y="25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34" y="28"/>
                    <a:pt x="101" y="30"/>
                    <a:pt x="78" y="22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48" y="11"/>
                    <a:pt x="17" y="0"/>
                    <a:pt x="5" y="7"/>
                  </a:cubicBezTo>
                  <a:cubicBezTo>
                    <a:pt x="3" y="8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7" y="29"/>
                    <a:pt x="15" y="31"/>
                    <a:pt x="25" y="31"/>
                  </a:cubicBezTo>
                  <a:cubicBezTo>
                    <a:pt x="24" y="27"/>
                    <a:pt x="28" y="23"/>
                    <a:pt x="31" y="22"/>
                  </a:cubicBezTo>
                  <a:cubicBezTo>
                    <a:pt x="36" y="18"/>
                    <a:pt x="43" y="20"/>
                    <a:pt x="49" y="20"/>
                  </a:cubicBezTo>
                  <a:cubicBezTo>
                    <a:pt x="60" y="21"/>
                    <a:pt x="69" y="24"/>
                    <a:pt x="80" y="27"/>
                  </a:cubicBezTo>
                  <a:cubicBezTo>
                    <a:pt x="108" y="32"/>
                    <a:pt x="138" y="32"/>
                    <a:pt x="166" y="32"/>
                  </a:cubicBezTo>
                  <a:cubicBezTo>
                    <a:pt x="184" y="33"/>
                    <a:pt x="214" y="27"/>
                    <a:pt x="227" y="41"/>
                  </a:cubicBezTo>
                  <a:cubicBezTo>
                    <a:pt x="230" y="44"/>
                    <a:pt x="230" y="48"/>
                    <a:pt x="230" y="5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4" name="Freeform 1143">
              <a:extLst>
                <a:ext uri="{FF2B5EF4-FFF2-40B4-BE49-F238E27FC236}">
                  <a16:creationId xmlns:a16="http://schemas.microsoft.com/office/drawing/2014/main" id="{11E0C37C-9492-4947-B0B5-DADF9FA10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3617"/>
              <a:ext cx="658" cy="173"/>
            </a:xfrm>
            <a:custGeom>
              <a:avLst/>
              <a:gdLst>
                <a:gd name="T0" fmla="*/ 90 w 182"/>
                <a:gd name="T1" fmla="*/ 800 h 45"/>
                <a:gd name="T2" fmla="*/ 1410 w 182"/>
                <a:gd name="T3" fmla="*/ 1419 h 45"/>
                <a:gd name="T4" fmla="*/ 1515 w 182"/>
                <a:gd name="T5" fmla="*/ 1196 h 45"/>
                <a:gd name="T6" fmla="*/ 2129 w 182"/>
                <a:gd name="T7" fmla="*/ 1080 h 45"/>
                <a:gd name="T8" fmla="*/ 3594 w 182"/>
                <a:gd name="T9" fmla="*/ 1699 h 45"/>
                <a:gd name="T10" fmla="*/ 5203 w 182"/>
                <a:gd name="T11" fmla="*/ 1876 h 45"/>
                <a:gd name="T12" fmla="*/ 6472 w 182"/>
                <a:gd name="T13" fmla="*/ 1938 h 45"/>
                <a:gd name="T14" fmla="*/ 6848 w 182"/>
                <a:gd name="T15" fmla="*/ 2334 h 45"/>
                <a:gd name="T16" fmla="*/ 6848 w 182"/>
                <a:gd name="T17" fmla="*/ 2437 h 45"/>
                <a:gd name="T18" fmla="*/ 8276 w 182"/>
                <a:gd name="T19" fmla="*/ 2437 h 45"/>
                <a:gd name="T20" fmla="*/ 8601 w 182"/>
                <a:gd name="T21" fmla="*/ 2099 h 45"/>
                <a:gd name="T22" fmla="*/ 8221 w 182"/>
                <a:gd name="T23" fmla="*/ 1361 h 45"/>
                <a:gd name="T24" fmla="*/ 5817 w 182"/>
                <a:gd name="T25" fmla="*/ 1361 h 45"/>
                <a:gd name="T26" fmla="*/ 4158 w 182"/>
                <a:gd name="T27" fmla="*/ 1419 h 45"/>
                <a:gd name="T28" fmla="*/ 2838 w 182"/>
                <a:gd name="T29" fmla="*/ 961 h 45"/>
                <a:gd name="T30" fmla="*/ 51 w 182"/>
                <a:gd name="T31" fmla="*/ 457 h 45"/>
                <a:gd name="T32" fmla="*/ 90 w 182"/>
                <a:gd name="T33" fmla="*/ 80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45">
                  <a:moveTo>
                    <a:pt x="2" y="14"/>
                  </a:moveTo>
                  <a:cubicBezTo>
                    <a:pt x="5" y="19"/>
                    <a:pt x="17" y="23"/>
                    <a:pt x="30" y="25"/>
                  </a:cubicBezTo>
                  <a:cubicBezTo>
                    <a:pt x="30" y="24"/>
                    <a:pt x="31" y="22"/>
                    <a:pt x="32" y="21"/>
                  </a:cubicBezTo>
                  <a:cubicBezTo>
                    <a:pt x="34" y="18"/>
                    <a:pt x="41" y="19"/>
                    <a:pt x="45" y="19"/>
                  </a:cubicBezTo>
                  <a:cubicBezTo>
                    <a:pt x="55" y="22"/>
                    <a:pt x="65" y="28"/>
                    <a:pt x="76" y="30"/>
                  </a:cubicBezTo>
                  <a:cubicBezTo>
                    <a:pt x="87" y="33"/>
                    <a:pt x="98" y="33"/>
                    <a:pt x="110" y="33"/>
                  </a:cubicBezTo>
                  <a:cubicBezTo>
                    <a:pt x="118" y="33"/>
                    <a:pt x="130" y="31"/>
                    <a:pt x="137" y="34"/>
                  </a:cubicBezTo>
                  <a:cubicBezTo>
                    <a:pt x="140" y="35"/>
                    <a:pt x="144" y="38"/>
                    <a:pt x="145" y="41"/>
                  </a:cubicBezTo>
                  <a:cubicBezTo>
                    <a:pt x="145" y="42"/>
                    <a:pt x="145" y="43"/>
                    <a:pt x="145" y="43"/>
                  </a:cubicBezTo>
                  <a:cubicBezTo>
                    <a:pt x="157" y="45"/>
                    <a:pt x="169" y="45"/>
                    <a:pt x="175" y="43"/>
                  </a:cubicBezTo>
                  <a:cubicBezTo>
                    <a:pt x="181" y="42"/>
                    <a:pt x="182" y="39"/>
                    <a:pt x="182" y="37"/>
                  </a:cubicBezTo>
                  <a:cubicBezTo>
                    <a:pt x="182" y="31"/>
                    <a:pt x="176" y="24"/>
                    <a:pt x="174" y="24"/>
                  </a:cubicBezTo>
                  <a:cubicBezTo>
                    <a:pt x="158" y="20"/>
                    <a:pt x="139" y="22"/>
                    <a:pt x="123" y="24"/>
                  </a:cubicBezTo>
                  <a:cubicBezTo>
                    <a:pt x="110" y="25"/>
                    <a:pt x="98" y="27"/>
                    <a:pt x="88" y="25"/>
                  </a:cubicBezTo>
                  <a:cubicBezTo>
                    <a:pt x="82" y="24"/>
                    <a:pt x="71" y="21"/>
                    <a:pt x="60" y="17"/>
                  </a:cubicBezTo>
                  <a:cubicBezTo>
                    <a:pt x="42" y="12"/>
                    <a:pt x="4" y="0"/>
                    <a:pt x="1" y="8"/>
                  </a:cubicBezTo>
                  <a:cubicBezTo>
                    <a:pt x="0" y="11"/>
                    <a:pt x="1" y="13"/>
                    <a:pt x="2" y="1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5" name="Freeform 1144">
              <a:extLst>
                <a:ext uri="{FF2B5EF4-FFF2-40B4-BE49-F238E27FC236}">
                  <a16:creationId xmlns:a16="http://schemas.microsoft.com/office/drawing/2014/main" id="{694508E6-85C6-4F9A-A4E4-8EDC32F5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755"/>
              <a:ext cx="1131" cy="193"/>
            </a:xfrm>
            <a:custGeom>
              <a:avLst/>
              <a:gdLst>
                <a:gd name="T0" fmla="*/ 14439 w 313"/>
                <a:gd name="T1" fmla="*/ 923 h 50"/>
                <a:gd name="T2" fmla="*/ 14479 w 313"/>
                <a:gd name="T3" fmla="*/ 0 h 50"/>
                <a:gd name="T4" fmla="*/ 14533 w 313"/>
                <a:gd name="T5" fmla="*/ 58 h 50"/>
                <a:gd name="T6" fmla="*/ 14624 w 313"/>
                <a:gd name="T7" fmla="*/ 120 h 50"/>
                <a:gd name="T8" fmla="*/ 14533 w 313"/>
                <a:gd name="T9" fmla="*/ 120 h 50"/>
                <a:gd name="T10" fmla="*/ 14533 w 313"/>
                <a:gd name="T11" fmla="*/ 344 h 50"/>
                <a:gd name="T12" fmla="*/ 13305 w 313"/>
                <a:gd name="T13" fmla="*/ 625 h 50"/>
                <a:gd name="T14" fmla="*/ 13070 w 313"/>
                <a:gd name="T15" fmla="*/ 583 h 50"/>
                <a:gd name="T16" fmla="*/ 10797 w 313"/>
                <a:gd name="T17" fmla="*/ 344 h 50"/>
                <a:gd name="T18" fmla="*/ 8069 w 313"/>
                <a:gd name="T19" fmla="*/ 521 h 50"/>
                <a:gd name="T20" fmla="*/ 4582 w 313"/>
                <a:gd name="T21" fmla="*/ 745 h 50"/>
                <a:gd name="T22" fmla="*/ 90 w 313"/>
                <a:gd name="T23" fmla="*/ 1610 h 50"/>
                <a:gd name="T24" fmla="*/ 0 w 313"/>
                <a:gd name="T25" fmla="*/ 2011 h 50"/>
                <a:gd name="T26" fmla="*/ 0 w 313"/>
                <a:gd name="T27" fmla="*/ 2073 h 50"/>
                <a:gd name="T28" fmla="*/ 285 w 313"/>
                <a:gd name="T29" fmla="*/ 2532 h 50"/>
                <a:gd name="T30" fmla="*/ 2403 w 313"/>
                <a:gd name="T31" fmla="*/ 2594 h 50"/>
                <a:gd name="T32" fmla="*/ 2688 w 313"/>
                <a:gd name="T33" fmla="*/ 2532 h 50"/>
                <a:gd name="T34" fmla="*/ 7129 w 313"/>
                <a:gd name="T35" fmla="*/ 923 h 50"/>
                <a:gd name="T36" fmla="*/ 11751 w 313"/>
                <a:gd name="T37" fmla="*/ 625 h 50"/>
                <a:gd name="T38" fmla="*/ 14439 w 313"/>
                <a:gd name="T39" fmla="*/ 923 h 5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3" h="50">
                  <a:moveTo>
                    <a:pt x="306" y="16"/>
                  </a:moveTo>
                  <a:cubicBezTo>
                    <a:pt x="313" y="10"/>
                    <a:pt x="313" y="4"/>
                    <a:pt x="307" y="0"/>
                  </a:cubicBezTo>
                  <a:cubicBezTo>
                    <a:pt x="307" y="0"/>
                    <a:pt x="307" y="1"/>
                    <a:pt x="308" y="1"/>
                  </a:cubicBezTo>
                  <a:cubicBezTo>
                    <a:pt x="308" y="1"/>
                    <a:pt x="309" y="2"/>
                    <a:pt x="310" y="2"/>
                  </a:cubicBezTo>
                  <a:cubicBezTo>
                    <a:pt x="309" y="2"/>
                    <a:pt x="308" y="2"/>
                    <a:pt x="308" y="2"/>
                  </a:cubicBezTo>
                  <a:cubicBezTo>
                    <a:pt x="308" y="3"/>
                    <a:pt x="308" y="4"/>
                    <a:pt x="308" y="6"/>
                  </a:cubicBezTo>
                  <a:cubicBezTo>
                    <a:pt x="305" y="15"/>
                    <a:pt x="295" y="13"/>
                    <a:pt x="282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57" y="7"/>
                    <a:pt x="241" y="6"/>
                    <a:pt x="229" y="6"/>
                  </a:cubicBezTo>
                  <a:cubicBezTo>
                    <a:pt x="209" y="6"/>
                    <a:pt x="191" y="7"/>
                    <a:pt x="171" y="9"/>
                  </a:cubicBezTo>
                  <a:cubicBezTo>
                    <a:pt x="151" y="11"/>
                    <a:pt x="128" y="13"/>
                    <a:pt x="97" y="13"/>
                  </a:cubicBezTo>
                  <a:cubicBezTo>
                    <a:pt x="49" y="15"/>
                    <a:pt x="10" y="17"/>
                    <a:pt x="2" y="28"/>
                  </a:cubicBezTo>
                  <a:cubicBezTo>
                    <a:pt x="1" y="29"/>
                    <a:pt x="0" y="31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1" y="39"/>
                    <a:pt x="2" y="41"/>
                    <a:pt x="6" y="44"/>
                  </a:cubicBezTo>
                  <a:cubicBezTo>
                    <a:pt x="16" y="50"/>
                    <a:pt x="39" y="49"/>
                    <a:pt x="51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0" y="24"/>
                    <a:pt x="136" y="16"/>
                    <a:pt x="151" y="16"/>
                  </a:cubicBezTo>
                  <a:cubicBezTo>
                    <a:pt x="189" y="18"/>
                    <a:pt x="211" y="10"/>
                    <a:pt x="249" y="11"/>
                  </a:cubicBezTo>
                  <a:cubicBezTo>
                    <a:pt x="262" y="11"/>
                    <a:pt x="295" y="25"/>
                    <a:pt x="306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6" name="Freeform 1145">
              <a:extLst>
                <a:ext uri="{FF2B5EF4-FFF2-40B4-BE49-F238E27FC236}">
                  <a16:creationId xmlns:a16="http://schemas.microsoft.com/office/drawing/2014/main" id="{CCA8A723-C36C-45C3-8581-74CB50FC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840"/>
              <a:ext cx="365" cy="154"/>
            </a:xfrm>
            <a:custGeom>
              <a:avLst/>
              <a:gdLst>
                <a:gd name="T0" fmla="*/ 4062 w 101"/>
                <a:gd name="T1" fmla="*/ 1940 h 40"/>
                <a:gd name="T2" fmla="*/ 3917 w 101"/>
                <a:gd name="T3" fmla="*/ 2283 h 40"/>
                <a:gd name="T4" fmla="*/ 4387 w 101"/>
                <a:gd name="T5" fmla="*/ 2164 h 40"/>
                <a:gd name="T6" fmla="*/ 4767 w 101"/>
                <a:gd name="T7" fmla="*/ 1201 h 40"/>
                <a:gd name="T8" fmla="*/ 4582 w 101"/>
                <a:gd name="T9" fmla="*/ 400 h 40"/>
                <a:gd name="T10" fmla="*/ 2508 w 101"/>
                <a:gd name="T11" fmla="*/ 520 h 40"/>
                <a:gd name="T12" fmla="*/ 1789 w 101"/>
                <a:gd name="T13" fmla="*/ 743 h 40"/>
                <a:gd name="T14" fmla="*/ 1749 w 101"/>
                <a:gd name="T15" fmla="*/ 681 h 40"/>
                <a:gd name="T16" fmla="*/ 0 w 101"/>
                <a:gd name="T17" fmla="*/ 343 h 40"/>
                <a:gd name="T18" fmla="*/ 3068 w 101"/>
                <a:gd name="T19" fmla="*/ 920 h 40"/>
                <a:gd name="T20" fmla="*/ 4062 w 101"/>
                <a:gd name="T21" fmla="*/ 19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1" h="40">
                  <a:moveTo>
                    <a:pt x="86" y="34"/>
                  </a:moveTo>
                  <a:cubicBezTo>
                    <a:pt x="86" y="36"/>
                    <a:pt x="85" y="39"/>
                    <a:pt x="83" y="40"/>
                  </a:cubicBezTo>
                  <a:cubicBezTo>
                    <a:pt x="87" y="40"/>
                    <a:pt x="90" y="39"/>
                    <a:pt x="93" y="38"/>
                  </a:cubicBezTo>
                  <a:cubicBezTo>
                    <a:pt x="98" y="35"/>
                    <a:pt x="101" y="29"/>
                    <a:pt x="101" y="21"/>
                  </a:cubicBezTo>
                  <a:cubicBezTo>
                    <a:pt x="101" y="14"/>
                    <a:pt x="100" y="10"/>
                    <a:pt x="97" y="7"/>
                  </a:cubicBezTo>
                  <a:cubicBezTo>
                    <a:pt x="88" y="0"/>
                    <a:pt x="67" y="6"/>
                    <a:pt x="53" y="9"/>
                  </a:cubicBezTo>
                  <a:cubicBezTo>
                    <a:pt x="46" y="11"/>
                    <a:pt x="41" y="12"/>
                    <a:pt x="38" y="13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29" y="12"/>
                    <a:pt x="16" y="9"/>
                    <a:pt x="0" y="6"/>
                  </a:cubicBezTo>
                  <a:cubicBezTo>
                    <a:pt x="21" y="17"/>
                    <a:pt x="42" y="12"/>
                    <a:pt x="65" y="16"/>
                  </a:cubicBezTo>
                  <a:cubicBezTo>
                    <a:pt x="73" y="17"/>
                    <a:pt x="86" y="24"/>
                    <a:pt x="86" y="3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7" name="Freeform 1146">
              <a:extLst>
                <a:ext uri="{FF2B5EF4-FFF2-40B4-BE49-F238E27FC236}">
                  <a16:creationId xmlns:a16="http://schemas.microsoft.com/office/drawing/2014/main" id="{4F744582-44FC-4F6B-8A60-2A37C936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755"/>
              <a:ext cx="65" cy="93"/>
            </a:xfrm>
            <a:custGeom>
              <a:avLst/>
              <a:gdLst>
                <a:gd name="T0" fmla="*/ 794 w 18"/>
                <a:gd name="T1" fmla="*/ 0 h 24"/>
                <a:gd name="T2" fmla="*/ 849 w 18"/>
                <a:gd name="T3" fmla="*/ 1395 h 24"/>
                <a:gd name="T4" fmla="*/ 794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7" y="0"/>
                  </a:moveTo>
                  <a:cubicBezTo>
                    <a:pt x="9" y="4"/>
                    <a:pt x="2" y="21"/>
                    <a:pt x="18" y="24"/>
                  </a:cubicBezTo>
                  <a:cubicBezTo>
                    <a:pt x="6" y="23"/>
                    <a:pt x="0" y="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8" name="Freeform 1147">
              <a:extLst>
                <a:ext uri="{FF2B5EF4-FFF2-40B4-BE49-F238E27FC236}">
                  <a16:creationId xmlns:a16="http://schemas.microsoft.com/office/drawing/2014/main" id="{FD617C66-96E3-4AE5-B0EC-5048E1D7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763"/>
              <a:ext cx="102" cy="8"/>
            </a:xfrm>
            <a:custGeom>
              <a:avLst/>
              <a:gdLst>
                <a:gd name="T0" fmla="*/ 1355 w 28"/>
                <a:gd name="T1" fmla="*/ 0 h 2"/>
                <a:gd name="T2" fmla="*/ 0 w 28"/>
                <a:gd name="T3" fmla="*/ 128 h 2"/>
                <a:gd name="T4" fmla="*/ 1355 w 2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">
                  <a:moveTo>
                    <a:pt x="28" y="0"/>
                  </a:moveTo>
                  <a:cubicBezTo>
                    <a:pt x="19" y="0"/>
                    <a:pt x="9" y="1"/>
                    <a:pt x="0" y="2"/>
                  </a:cubicBezTo>
                  <a:cubicBezTo>
                    <a:pt x="4" y="2"/>
                    <a:pt x="16" y="2"/>
                    <a:pt x="28" y="0"/>
                  </a:cubicBezTo>
                  <a:close/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59" name="Freeform 1148">
              <a:extLst>
                <a:ext uri="{FF2B5EF4-FFF2-40B4-BE49-F238E27FC236}">
                  <a16:creationId xmlns:a16="http://schemas.microsoft.com/office/drawing/2014/main" id="{2B8DDC02-A9FE-4019-97A2-813DA340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609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22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92 w 229"/>
                <a:gd name="T11" fmla="*/ 3267 h 61"/>
                <a:gd name="T12" fmla="*/ 144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1" y="27"/>
                  </a:cubicBezTo>
                  <a:cubicBezTo>
                    <a:pt x="145" y="22"/>
                    <a:pt x="166" y="19"/>
                    <a:pt x="178" y="10"/>
                  </a:cubicBezTo>
                  <a:cubicBezTo>
                    <a:pt x="191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3" y="57"/>
                  </a:cubicBezTo>
                  <a:cubicBezTo>
                    <a:pt x="32" y="61"/>
                    <a:pt x="4" y="61"/>
                    <a:pt x="3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0" name="Freeform 1149">
              <a:extLst>
                <a:ext uri="{FF2B5EF4-FFF2-40B4-BE49-F238E27FC236}">
                  <a16:creationId xmlns:a16="http://schemas.microsoft.com/office/drawing/2014/main" id="{FF1D3C4E-C2D7-4C5A-B79E-6B2F37B2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75"/>
              <a:ext cx="1777" cy="492"/>
            </a:xfrm>
            <a:custGeom>
              <a:avLst/>
              <a:gdLst>
                <a:gd name="T0" fmla="*/ 19879 w 492"/>
                <a:gd name="T1" fmla="*/ 4374 h 128"/>
                <a:gd name="T2" fmla="*/ 16723 w 492"/>
                <a:gd name="T3" fmla="*/ 3694 h 128"/>
                <a:gd name="T4" fmla="*/ 16448 w 492"/>
                <a:gd name="T5" fmla="*/ 3294 h 128"/>
                <a:gd name="T6" fmla="*/ 16957 w 492"/>
                <a:gd name="T7" fmla="*/ 3075 h 128"/>
                <a:gd name="T8" fmla="*/ 20168 w 492"/>
                <a:gd name="T9" fmla="*/ 3356 h 128"/>
                <a:gd name="T10" fmla="*/ 20114 w 492"/>
                <a:gd name="T11" fmla="*/ 1699 h 128"/>
                <a:gd name="T12" fmla="*/ 16072 w 492"/>
                <a:gd name="T13" fmla="*/ 1818 h 128"/>
                <a:gd name="T14" fmla="*/ 11727 w 492"/>
                <a:gd name="T15" fmla="*/ 1019 h 128"/>
                <a:gd name="T16" fmla="*/ 14140 w 492"/>
                <a:gd name="T17" fmla="*/ 2498 h 128"/>
                <a:gd name="T18" fmla="*/ 14649 w 492"/>
                <a:gd name="T19" fmla="*/ 2956 h 128"/>
                <a:gd name="T20" fmla="*/ 13476 w 492"/>
                <a:gd name="T21" fmla="*/ 3014 h 128"/>
                <a:gd name="T22" fmla="*/ 11168 w 492"/>
                <a:gd name="T23" fmla="*/ 2733 h 128"/>
                <a:gd name="T24" fmla="*/ 4945 w 492"/>
                <a:gd name="T25" fmla="*/ 3175 h 128"/>
                <a:gd name="T26" fmla="*/ 184 w 492"/>
                <a:gd name="T27" fmla="*/ 4712 h 128"/>
                <a:gd name="T28" fmla="*/ 2871 w 492"/>
                <a:gd name="T29" fmla="*/ 5512 h 128"/>
                <a:gd name="T30" fmla="*/ 7866 w 492"/>
                <a:gd name="T31" fmla="*/ 4197 h 128"/>
                <a:gd name="T32" fmla="*/ 19843 w 492"/>
                <a:gd name="T33" fmla="*/ 5793 h 128"/>
                <a:gd name="T34" fmla="*/ 23130 w 492"/>
                <a:gd name="T35" fmla="*/ 5112 h 128"/>
                <a:gd name="T36" fmla="*/ 19879 w 492"/>
                <a:gd name="T37" fmla="*/ 4374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2" h="128">
                  <a:moveTo>
                    <a:pt x="422" y="77"/>
                  </a:moveTo>
                  <a:cubicBezTo>
                    <a:pt x="410" y="76"/>
                    <a:pt x="384" y="71"/>
                    <a:pt x="355" y="65"/>
                  </a:cubicBezTo>
                  <a:cubicBezTo>
                    <a:pt x="354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8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7" y="24"/>
                    <a:pt x="362" y="35"/>
                    <a:pt x="341" y="32"/>
                  </a:cubicBezTo>
                  <a:cubicBezTo>
                    <a:pt x="320" y="29"/>
                    <a:pt x="255" y="0"/>
                    <a:pt x="249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8" y="50"/>
                    <a:pt x="250" y="48"/>
                    <a:pt x="237" y="48"/>
                  </a:cubicBezTo>
                  <a:cubicBezTo>
                    <a:pt x="196" y="48"/>
                    <a:pt x="166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1" y="97"/>
                  </a:cubicBezTo>
                  <a:cubicBezTo>
                    <a:pt x="89" y="89"/>
                    <a:pt x="123" y="78"/>
                    <a:pt x="167" y="74"/>
                  </a:cubicBezTo>
                  <a:cubicBezTo>
                    <a:pt x="228" y="68"/>
                    <a:pt x="327" y="77"/>
                    <a:pt x="421" y="102"/>
                  </a:cubicBezTo>
                  <a:cubicBezTo>
                    <a:pt x="442" y="113"/>
                    <a:pt x="490" y="128"/>
                    <a:pt x="491" y="90"/>
                  </a:cubicBezTo>
                  <a:cubicBezTo>
                    <a:pt x="492" y="51"/>
                    <a:pt x="436" y="77"/>
                    <a:pt x="422" y="7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61" name="Freeform 1150">
              <a:extLst>
                <a:ext uri="{FF2B5EF4-FFF2-40B4-BE49-F238E27FC236}">
                  <a16:creationId xmlns:a16="http://schemas.microsoft.com/office/drawing/2014/main" id="{8D57B4DB-FA78-4B88-B890-469584840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378"/>
              <a:ext cx="997" cy="293"/>
            </a:xfrm>
            <a:custGeom>
              <a:avLst/>
              <a:gdLst>
                <a:gd name="T0" fmla="*/ 184 w 276"/>
                <a:gd name="T1" fmla="*/ 1488 h 76"/>
                <a:gd name="T2" fmla="*/ 1748 w 276"/>
                <a:gd name="T3" fmla="*/ 2868 h 76"/>
                <a:gd name="T4" fmla="*/ 8532 w 276"/>
                <a:gd name="T5" fmla="*/ 3331 h 76"/>
                <a:gd name="T6" fmla="*/ 12213 w 276"/>
                <a:gd name="T7" fmla="*/ 4175 h 76"/>
                <a:gd name="T8" fmla="*/ 11978 w 276"/>
                <a:gd name="T9" fmla="*/ 2228 h 76"/>
                <a:gd name="T10" fmla="*/ 8717 w 276"/>
                <a:gd name="T11" fmla="*/ 2005 h 76"/>
                <a:gd name="T12" fmla="*/ 4151 w 276"/>
                <a:gd name="T13" fmla="*/ 1785 h 76"/>
                <a:gd name="T14" fmla="*/ 184 w 276"/>
                <a:gd name="T15" fmla="*/ 1488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8" y="61"/>
                    <a:pt x="242" y="76"/>
                    <a:pt x="259" y="73"/>
                  </a:cubicBezTo>
                  <a:cubicBezTo>
                    <a:pt x="276" y="69"/>
                    <a:pt x="276" y="48"/>
                    <a:pt x="254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60" y="36"/>
                    <a:pt x="116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2" name="Group 1151">
            <a:extLst>
              <a:ext uri="{FF2B5EF4-FFF2-40B4-BE49-F238E27FC236}">
                <a16:creationId xmlns:a16="http://schemas.microsoft.com/office/drawing/2014/main" id="{E4D4B6B7-9C0C-4966-A5FC-06F1BB7363B5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4373563"/>
            <a:ext cx="304800" cy="317500"/>
            <a:chOff x="3012" y="3125"/>
            <a:chExt cx="232" cy="248"/>
          </a:xfrm>
        </p:grpSpPr>
        <p:sp>
          <p:nvSpPr>
            <p:cNvPr id="59640" name="Freeform 1152">
              <a:extLst>
                <a:ext uri="{FF2B5EF4-FFF2-40B4-BE49-F238E27FC236}">
                  <a16:creationId xmlns:a16="http://schemas.microsoft.com/office/drawing/2014/main" id="{AAA02311-62BA-4918-B161-A382A64E0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1" name="Freeform 1153">
              <a:extLst>
                <a:ext uri="{FF2B5EF4-FFF2-40B4-BE49-F238E27FC236}">
                  <a16:creationId xmlns:a16="http://schemas.microsoft.com/office/drawing/2014/main" id="{AD076F28-4353-42D8-B809-62021A25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2" name="Freeform 1154">
              <a:extLst>
                <a:ext uri="{FF2B5EF4-FFF2-40B4-BE49-F238E27FC236}">
                  <a16:creationId xmlns:a16="http://schemas.microsoft.com/office/drawing/2014/main" id="{4EE6754B-7DB6-4BE3-BEB6-8075EAF1A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3" name="Freeform 1155">
              <a:extLst>
                <a:ext uri="{FF2B5EF4-FFF2-40B4-BE49-F238E27FC236}">
                  <a16:creationId xmlns:a16="http://schemas.microsoft.com/office/drawing/2014/main" id="{1B256159-3EF4-446D-8F74-4DA95E348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4" name="Freeform 1156">
              <a:extLst>
                <a:ext uri="{FF2B5EF4-FFF2-40B4-BE49-F238E27FC236}">
                  <a16:creationId xmlns:a16="http://schemas.microsoft.com/office/drawing/2014/main" id="{5973E2C8-D0DE-4B6E-B3E9-6965202F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45" name="Freeform 1157">
              <a:extLst>
                <a:ext uri="{FF2B5EF4-FFF2-40B4-BE49-F238E27FC236}">
                  <a16:creationId xmlns:a16="http://schemas.microsoft.com/office/drawing/2014/main" id="{3E69D06F-7DA9-4E71-A105-1E18FDB0C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3" name="Group 1158">
            <a:extLst>
              <a:ext uri="{FF2B5EF4-FFF2-40B4-BE49-F238E27FC236}">
                <a16:creationId xmlns:a16="http://schemas.microsoft.com/office/drawing/2014/main" id="{8326AF6B-9B07-4DDC-B100-54C38A484C24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2239963"/>
            <a:ext cx="457200" cy="457200"/>
            <a:chOff x="3012" y="3125"/>
            <a:chExt cx="232" cy="248"/>
          </a:xfrm>
        </p:grpSpPr>
        <p:sp>
          <p:nvSpPr>
            <p:cNvPr id="59634" name="Freeform 1159">
              <a:extLst>
                <a:ext uri="{FF2B5EF4-FFF2-40B4-BE49-F238E27FC236}">
                  <a16:creationId xmlns:a16="http://schemas.microsoft.com/office/drawing/2014/main" id="{8C6E2E20-E64D-4ED6-992B-F0C9B65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5" name="Freeform 1160">
              <a:extLst>
                <a:ext uri="{FF2B5EF4-FFF2-40B4-BE49-F238E27FC236}">
                  <a16:creationId xmlns:a16="http://schemas.microsoft.com/office/drawing/2014/main" id="{FAAA26BB-C831-4DCD-8F5D-128A2B1B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6" name="Freeform 1161">
              <a:extLst>
                <a:ext uri="{FF2B5EF4-FFF2-40B4-BE49-F238E27FC236}">
                  <a16:creationId xmlns:a16="http://schemas.microsoft.com/office/drawing/2014/main" id="{AD7DDE91-0341-47F2-BC82-60990D4B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7" name="Freeform 1162">
              <a:extLst>
                <a:ext uri="{FF2B5EF4-FFF2-40B4-BE49-F238E27FC236}">
                  <a16:creationId xmlns:a16="http://schemas.microsoft.com/office/drawing/2014/main" id="{20AE52DA-2140-4B8B-9143-56DA9EE8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8" name="Freeform 1163">
              <a:extLst>
                <a:ext uri="{FF2B5EF4-FFF2-40B4-BE49-F238E27FC236}">
                  <a16:creationId xmlns:a16="http://schemas.microsoft.com/office/drawing/2014/main" id="{C4FA9A97-1247-4E0D-B9EB-042EC2D53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9" name="Freeform 1164">
              <a:extLst>
                <a:ext uri="{FF2B5EF4-FFF2-40B4-BE49-F238E27FC236}">
                  <a16:creationId xmlns:a16="http://schemas.microsoft.com/office/drawing/2014/main" id="{D98A7192-FDBA-4B12-A952-FCDFBBFCD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04" name="Group 1165">
            <a:extLst>
              <a:ext uri="{FF2B5EF4-FFF2-40B4-BE49-F238E27FC236}">
                <a16:creationId xmlns:a16="http://schemas.microsoft.com/office/drawing/2014/main" id="{A67320B8-8075-41E5-9D30-0AD062EDF661}"/>
              </a:ext>
            </a:extLst>
          </p:cNvPr>
          <p:cNvGrpSpPr>
            <a:grpSpLocks/>
          </p:cNvGrpSpPr>
          <p:nvPr/>
        </p:nvGrpSpPr>
        <p:grpSpPr bwMode="auto">
          <a:xfrm>
            <a:off x="6019800" y="5059363"/>
            <a:ext cx="368300" cy="393700"/>
            <a:chOff x="3012" y="3125"/>
            <a:chExt cx="232" cy="248"/>
          </a:xfrm>
        </p:grpSpPr>
        <p:sp>
          <p:nvSpPr>
            <p:cNvPr id="59628" name="Freeform 1166">
              <a:extLst>
                <a:ext uri="{FF2B5EF4-FFF2-40B4-BE49-F238E27FC236}">
                  <a16:creationId xmlns:a16="http://schemas.microsoft.com/office/drawing/2014/main" id="{B1744069-8B69-4A50-B4AA-00AC0EF6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29" name="Freeform 1167">
              <a:extLst>
                <a:ext uri="{FF2B5EF4-FFF2-40B4-BE49-F238E27FC236}">
                  <a16:creationId xmlns:a16="http://schemas.microsoft.com/office/drawing/2014/main" id="{ECAAB9ED-43A0-4E06-8890-76666AB81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0" name="Freeform 1168">
              <a:extLst>
                <a:ext uri="{FF2B5EF4-FFF2-40B4-BE49-F238E27FC236}">
                  <a16:creationId xmlns:a16="http://schemas.microsoft.com/office/drawing/2014/main" id="{141CA85D-AA69-47B1-A76C-1763A8FF2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1" name="Freeform 1169">
              <a:extLst>
                <a:ext uri="{FF2B5EF4-FFF2-40B4-BE49-F238E27FC236}">
                  <a16:creationId xmlns:a16="http://schemas.microsoft.com/office/drawing/2014/main" id="{C2E6D0FA-6C55-47CD-81DD-590521DF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2" name="Freeform 1170">
              <a:extLst>
                <a:ext uri="{FF2B5EF4-FFF2-40B4-BE49-F238E27FC236}">
                  <a16:creationId xmlns:a16="http://schemas.microsoft.com/office/drawing/2014/main" id="{27E1B28E-3BFA-4BCB-A881-7521011D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33" name="Freeform 1171">
              <a:extLst>
                <a:ext uri="{FF2B5EF4-FFF2-40B4-BE49-F238E27FC236}">
                  <a16:creationId xmlns:a16="http://schemas.microsoft.com/office/drawing/2014/main" id="{24D1A7C9-4523-4D54-952F-E41B60231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05" name="Oval 1172">
            <a:extLst>
              <a:ext uri="{FF2B5EF4-FFF2-40B4-BE49-F238E27FC236}">
                <a16:creationId xmlns:a16="http://schemas.microsoft.com/office/drawing/2014/main" id="{C2BB16CB-56E1-4303-96A8-533451BC7A7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715000" y="5287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06" name="Oval 1173">
            <a:extLst>
              <a:ext uri="{FF2B5EF4-FFF2-40B4-BE49-F238E27FC236}">
                <a16:creationId xmlns:a16="http://schemas.microsoft.com/office/drawing/2014/main" id="{C720D164-79C7-414E-B52C-E3A9696D7E4B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943600" y="5135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07" name="Oval 1174">
            <a:extLst>
              <a:ext uri="{FF2B5EF4-FFF2-40B4-BE49-F238E27FC236}">
                <a16:creationId xmlns:a16="http://schemas.microsoft.com/office/drawing/2014/main" id="{3586E953-A224-4C7D-8E3D-B3C08281C584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943600" y="5592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08" name="Oval 1175">
            <a:extLst>
              <a:ext uri="{FF2B5EF4-FFF2-40B4-BE49-F238E27FC236}">
                <a16:creationId xmlns:a16="http://schemas.microsoft.com/office/drawing/2014/main" id="{9777C909-8F51-468A-91CD-C6DCA14B03F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562600" y="5364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09" name="Oval 1176">
            <a:extLst>
              <a:ext uri="{FF2B5EF4-FFF2-40B4-BE49-F238E27FC236}">
                <a16:creationId xmlns:a16="http://schemas.microsoft.com/office/drawing/2014/main" id="{6F463A1C-BD7B-4170-B70C-06147AFAB872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781800" y="4449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0" name="Oval 1177">
            <a:extLst>
              <a:ext uri="{FF2B5EF4-FFF2-40B4-BE49-F238E27FC236}">
                <a16:creationId xmlns:a16="http://schemas.microsoft.com/office/drawing/2014/main" id="{249286CD-B4CF-4283-BDD1-EBC1FAA73DDC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086600" y="4525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1" name="Oval 1178">
            <a:extLst>
              <a:ext uri="{FF2B5EF4-FFF2-40B4-BE49-F238E27FC236}">
                <a16:creationId xmlns:a16="http://schemas.microsoft.com/office/drawing/2014/main" id="{56C79B2A-1AF6-4B27-9BEB-AA0983223A7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858000" y="4678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2" name="Oval 1179">
            <a:extLst>
              <a:ext uri="{FF2B5EF4-FFF2-40B4-BE49-F238E27FC236}">
                <a16:creationId xmlns:a16="http://schemas.microsoft.com/office/drawing/2014/main" id="{88B1482F-BF08-429B-A35C-3E2D4F9D99D3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010400" y="5059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3" name="Oval 1180">
            <a:extLst>
              <a:ext uri="{FF2B5EF4-FFF2-40B4-BE49-F238E27FC236}">
                <a16:creationId xmlns:a16="http://schemas.microsoft.com/office/drawing/2014/main" id="{D7C2223F-CD08-4A85-90C3-B3B7AAAC985D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781800" y="5364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4" name="Oval 1181">
            <a:extLst>
              <a:ext uri="{FF2B5EF4-FFF2-40B4-BE49-F238E27FC236}">
                <a16:creationId xmlns:a16="http://schemas.microsoft.com/office/drawing/2014/main" id="{2064E85D-85E6-4485-9164-A7E21BC35BB9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010400" y="5287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5" name="Oval 1182">
            <a:extLst>
              <a:ext uri="{FF2B5EF4-FFF2-40B4-BE49-F238E27FC236}">
                <a16:creationId xmlns:a16="http://schemas.microsoft.com/office/drawing/2014/main" id="{F8B9BCEA-31E9-41D7-815B-0A789EF60564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477000" y="5211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6" name="Oval 1183">
            <a:extLst>
              <a:ext uri="{FF2B5EF4-FFF2-40B4-BE49-F238E27FC236}">
                <a16:creationId xmlns:a16="http://schemas.microsoft.com/office/drawing/2014/main" id="{7E0D323D-ED11-4D27-BBEB-8293ABD80E9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239000" y="6126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17" name="Freeform 1184">
            <a:extLst>
              <a:ext uri="{FF2B5EF4-FFF2-40B4-BE49-F238E27FC236}">
                <a16:creationId xmlns:a16="http://schemas.microsoft.com/office/drawing/2014/main" id="{B94198CB-29EE-4E8F-8841-640A05E1B08A}"/>
              </a:ext>
            </a:extLst>
          </p:cNvPr>
          <p:cNvSpPr>
            <a:spLocks/>
          </p:cNvSpPr>
          <p:nvPr/>
        </p:nvSpPr>
        <p:spPr bwMode="auto">
          <a:xfrm>
            <a:off x="7162800" y="2620963"/>
            <a:ext cx="685800" cy="457200"/>
          </a:xfrm>
          <a:custGeom>
            <a:avLst/>
            <a:gdLst>
              <a:gd name="T0" fmla="*/ 0 w 432"/>
              <a:gd name="T1" fmla="*/ 0 h 288"/>
              <a:gd name="T2" fmla="*/ 2147483646 w 432"/>
              <a:gd name="T3" fmla="*/ 2147483646 h 288"/>
              <a:gd name="T4" fmla="*/ 2147483646 w 432"/>
              <a:gd name="T5" fmla="*/ 2147483646 h 2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2" h="288">
                <a:moveTo>
                  <a:pt x="0" y="0"/>
                </a:moveTo>
                <a:cubicBezTo>
                  <a:pt x="84" y="96"/>
                  <a:pt x="168" y="192"/>
                  <a:pt x="240" y="240"/>
                </a:cubicBezTo>
                <a:cubicBezTo>
                  <a:pt x="312" y="288"/>
                  <a:pt x="372" y="288"/>
                  <a:pt x="432" y="288"/>
                </a:cubicBezTo>
              </a:path>
            </a:pathLst>
          </a:custGeom>
          <a:noFill/>
          <a:ln w="38100" cmpd="sng">
            <a:solidFill>
              <a:srgbClr val="565BA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1185">
            <a:extLst>
              <a:ext uri="{FF2B5EF4-FFF2-40B4-BE49-F238E27FC236}">
                <a16:creationId xmlns:a16="http://schemas.microsoft.com/office/drawing/2014/main" id="{867A7165-A551-4D3B-83A6-2981B69D47C8}"/>
              </a:ext>
            </a:extLst>
          </p:cNvPr>
          <p:cNvSpPr>
            <a:spLocks/>
          </p:cNvSpPr>
          <p:nvPr/>
        </p:nvSpPr>
        <p:spPr bwMode="auto">
          <a:xfrm>
            <a:off x="3581400" y="4373563"/>
            <a:ext cx="609600" cy="533400"/>
          </a:xfrm>
          <a:custGeom>
            <a:avLst/>
            <a:gdLst>
              <a:gd name="T0" fmla="*/ 0 w 384"/>
              <a:gd name="T1" fmla="*/ 0 h 336"/>
              <a:gd name="T2" fmla="*/ 2147483646 w 384"/>
              <a:gd name="T3" fmla="*/ 2147483646 h 336"/>
              <a:gd name="T4" fmla="*/ 2147483646 w 384"/>
              <a:gd name="T5" fmla="*/ 2147483646 h 33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4" h="336">
                <a:moveTo>
                  <a:pt x="0" y="0"/>
                </a:moveTo>
                <a:cubicBezTo>
                  <a:pt x="88" y="68"/>
                  <a:pt x="176" y="136"/>
                  <a:pt x="240" y="192"/>
                </a:cubicBezTo>
                <a:cubicBezTo>
                  <a:pt x="304" y="248"/>
                  <a:pt x="360" y="312"/>
                  <a:pt x="384" y="336"/>
                </a:cubicBezTo>
              </a:path>
            </a:pathLst>
          </a:custGeom>
          <a:noFill/>
          <a:ln w="38100" cmpd="sng">
            <a:solidFill>
              <a:srgbClr val="565BA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1186">
            <a:extLst>
              <a:ext uri="{FF2B5EF4-FFF2-40B4-BE49-F238E27FC236}">
                <a16:creationId xmlns:a16="http://schemas.microsoft.com/office/drawing/2014/main" id="{86990BCA-642D-47AA-B8A6-8201A654911E}"/>
              </a:ext>
            </a:extLst>
          </p:cNvPr>
          <p:cNvSpPr>
            <a:spLocks/>
          </p:cNvSpPr>
          <p:nvPr/>
        </p:nvSpPr>
        <p:spPr bwMode="auto">
          <a:xfrm>
            <a:off x="6248400" y="5707063"/>
            <a:ext cx="838200" cy="342900"/>
          </a:xfrm>
          <a:custGeom>
            <a:avLst/>
            <a:gdLst>
              <a:gd name="T0" fmla="*/ 0 w 528"/>
              <a:gd name="T1" fmla="*/ 2147483646 h 216"/>
              <a:gd name="T2" fmla="*/ 2147483646 w 528"/>
              <a:gd name="T3" fmla="*/ 2147483646 h 216"/>
              <a:gd name="T4" fmla="*/ 2147483646 w 528"/>
              <a:gd name="T5" fmla="*/ 2147483646 h 216"/>
              <a:gd name="T6" fmla="*/ 2147483646 w 528"/>
              <a:gd name="T7" fmla="*/ 2147483646 h 2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8" h="216">
                <a:moveTo>
                  <a:pt x="0" y="24"/>
                </a:moveTo>
                <a:cubicBezTo>
                  <a:pt x="72" y="12"/>
                  <a:pt x="144" y="0"/>
                  <a:pt x="192" y="24"/>
                </a:cubicBezTo>
                <a:cubicBezTo>
                  <a:pt x="240" y="48"/>
                  <a:pt x="232" y="136"/>
                  <a:pt x="288" y="168"/>
                </a:cubicBezTo>
                <a:cubicBezTo>
                  <a:pt x="344" y="200"/>
                  <a:pt x="436" y="208"/>
                  <a:pt x="528" y="216"/>
                </a:cubicBezTo>
              </a:path>
            </a:pathLst>
          </a:custGeom>
          <a:noFill/>
          <a:ln w="28575" cmpd="sng">
            <a:solidFill>
              <a:srgbClr val="0033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920" name="Group 1187">
            <a:extLst>
              <a:ext uri="{FF2B5EF4-FFF2-40B4-BE49-F238E27FC236}">
                <a16:creationId xmlns:a16="http://schemas.microsoft.com/office/drawing/2014/main" id="{D7E52F13-44E0-4420-B3E4-B9D0489439B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181600" y="4906963"/>
            <a:ext cx="484188" cy="330200"/>
            <a:chOff x="2784" y="2784"/>
            <a:chExt cx="305" cy="208"/>
          </a:xfrm>
        </p:grpSpPr>
        <p:sp>
          <p:nvSpPr>
            <p:cNvPr id="59616" name="Oval 1188">
              <a:extLst>
                <a:ext uri="{FF2B5EF4-FFF2-40B4-BE49-F238E27FC236}">
                  <a16:creationId xmlns:a16="http://schemas.microsoft.com/office/drawing/2014/main" id="{5FD03FEE-6A49-4D51-90A9-7EC6D7565BD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84" y="278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17" name="Oval 1189">
              <a:extLst>
                <a:ext uri="{FF2B5EF4-FFF2-40B4-BE49-F238E27FC236}">
                  <a16:creationId xmlns:a16="http://schemas.microsoft.com/office/drawing/2014/main" id="{AAC047FE-C963-438D-81CF-45707D0E21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14" y="278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18" name="Oval 1190">
              <a:extLst>
                <a:ext uri="{FF2B5EF4-FFF2-40B4-BE49-F238E27FC236}">
                  <a16:creationId xmlns:a16="http://schemas.microsoft.com/office/drawing/2014/main" id="{C419EE16-03C9-4E3C-9218-3A454F0BE1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8" y="283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19" name="Oval 1191">
              <a:extLst>
                <a:ext uri="{FF2B5EF4-FFF2-40B4-BE49-F238E27FC236}">
                  <a16:creationId xmlns:a16="http://schemas.microsoft.com/office/drawing/2014/main" id="{EE319A45-F326-46BD-906C-3F932E222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38" y="281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0" name="Oval 1192">
              <a:extLst>
                <a:ext uri="{FF2B5EF4-FFF2-40B4-BE49-F238E27FC236}">
                  <a16:creationId xmlns:a16="http://schemas.microsoft.com/office/drawing/2014/main" id="{7B12A1C4-0FEA-417D-92AA-C4C155EB72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96" y="286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1" name="Oval 1193">
              <a:extLst>
                <a:ext uri="{FF2B5EF4-FFF2-40B4-BE49-F238E27FC236}">
                  <a16:creationId xmlns:a16="http://schemas.microsoft.com/office/drawing/2014/main" id="{DBB4920E-1226-41ED-8F8B-2D1DCB6980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28" y="2880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2" name="Oval 1194">
              <a:extLst>
                <a:ext uri="{FF2B5EF4-FFF2-40B4-BE49-F238E27FC236}">
                  <a16:creationId xmlns:a16="http://schemas.microsoft.com/office/drawing/2014/main" id="{1D8BFE94-15DE-4F8B-B569-A83BFECEF7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62" y="2880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3" name="Oval 1195">
              <a:extLst>
                <a:ext uri="{FF2B5EF4-FFF2-40B4-BE49-F238E27FC236}">
                  <a16:creationId xmlns:a16="http://schemas.microsoft.com/office/drawing/2014/main" id="{71982631-C59A-4899-A928-3799E86694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98" y="2880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4" name="Oval 1196">
              <a:extLst>
                <a:ext uri="{FF2B5EF4-FFF2-40B4-BE49-F238E27FC236}">
                  <a16:creationId xmlns:a16="http://schemas.microsoft.com/office/drawing/2014/main" id="{B523CD9C-8A95-45BA-81BA-078ED43444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38" y="2880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5" name="Oval 1197">
              <a:extLst>
                <a:ext uri="{FF2B5EF4-FFF2-40B4-BE49-F238E27FC236}">
                  <a16:creationId xmlns:a16="http://schemas.microsoft.com/office/drawing/2014/main" id="{AFFA507C-8C3D-4DE2-898B-08A9A24A95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64" y="290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6" name="Oval 1198">
              <a:extLst>
                <a:ext uri="{FF2B5EF4-FFF2-40B4-BE49-F238E27FC236}">
                  <a16:creationId xmlns:a16="http://schemas.microsoft.com/office/drawing/2014/main" id="{590314E4-BB5C-4D15-8A8C-6309DE0565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72" y="294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627" name="Oval 1199">
              <a:extLst>
                <a:ext uri="{FF2B5EF4-FFF2-40B4-BE49-F238E27FC236}">
                  <a16:creationId xmlns:a16="http://schemas.microsoft.com/office/drawing/2014/main" id="{D1D7548B-D19C-4EA9-9061-7927D29ADB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44" y="297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7921" name="Group 1200">
            <a:extLst>
              <a:ext uri="{FF2B5EF4-FFF2-40B4-BE49-F238E27FC236}">
                <a16:creationId xmlns:a16="http://schemas.microsoft.com/office/drawing/2014/main" id="{5AF1AE22-9E8F-4550-9D72-8BEB29BEBFAB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4602163"/>
            <a:ext cx="811213" cy="669925"/>
            <a:chOff x="2978" y="1975"/>
            <a:chExt cx="703" cy="566"/>
          </a:xfrm>
        </p:grpSpPr>
        <p:sp>
          <p:nvSpPr>
            <p:cNvPr id="59517" name="Freeform 1201">
              <a:extLst>
                <a:ext uri="{FF2B5EF4-FFF2-40B4-BE49-F238E27FC236}">
                  <a16:creationId xmlns:a16="http://schemas.microsoft.com/office/drawing/2014/main" id="{B91E58F5-1BFD-4CC9-A72A-F6429591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97"/>
              <a:ext cx="663" cy="525"/>
            </a:xfrm>
            <a:custGeom>
              <a:avLst/>
              <a:gdLst>
                <a:gd name="T0" fmla="*/ 2034 w 265"/>
                <a:gd name="T1" fmla="*/ 3728 h 197"/>
                <a:gd name="T2" fmla="*/ 4151 w 265"/>
                <a:gd name="T3" fmla="*/ 1876 h 197"/>
                <a:gd name="T4" fmla="*/ 2034 w 265"/>
                <a:gd name="T5" fmla="*/ 0 h 197"/>
                <a:gd name="T6" fmla="*/ 2034 w 265"/>
                <a:gd name="T7" fmla="*/ 0 h 197"/>
                <a:gd name="T8" fmla="*/ 0 w 265"/>
                <a:gd name="T9" fmla="*/ 1876 h 197"/>
                <a:gd name="T10" fmla="*/ 2034 w 265"/>
                <a:gd name="T11" fmla="*/ 3728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5" h="197">
                  <a:moveTo>
                    <a:pt x="130" y="197"/>
                  </a:moveTo>
                  <a:cubicBezTo>
                    <a:pt x="192" y="197"/>
                    <a:pt x="265" y="120"/>
                    <a:pt x="265" y="99"/>
                  </a:cubicBezTo>
                  <a:cubicBezTo>
                    <a:pt x="265" y="78"/>
                    <a:pt x="197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63" y="0"/>
                    <a:pt x="0" y="80"/>
                    <a:pt x="0" y="99"/>
                  </a:cubicBezTo>
                  <a:cubicBezTo>
                    <a:pt x="0" y="118"/>
                    <a:pt x="68" y="197"/>
                    <a:pt x="130" y="197"/>
                  </a:cubicBezTo>
                  <a:close/>
                </a:path>
              </a:pathLst>
            </a:cu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8" name="Freeform 1202">
              <a:extLst>
                <a:ext uri="{FF2B5EF4-FFF2-40B4-BE49-F238E27FC236}">
                  <a16:creationId xmlns:a16="http://schemas.microsoft.com/office/drawing/2014/main" id="{DBD46A24-8B94-44FD-AE1B-F6FB3CC7E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039"/>
              <a:ext cx="553" cy="438"/>
            </a:xfrm>
            <a:custGeom>
              <a:avLst/>
              <a:gdLst>
                <a:gd name="T0" fmla="*/ 1709 w 221"/>
                <a:gd name="T1" fmla="*/ 3125 h 164"/>
                <a:gd name="T2" fmla="*/ 3463 w 221"/>
                <a:gd name="T3" fmla="*/ 1584 h 164"/>
                <a:gd name="T4" fmla="*/ 1709 w 221"/>
                <a:gd name="T5" fmla="*/ 0 h 164"/>
                <a:gd name="T6" fmla="*/ 1709 w 221"/>
                <a:gd name="T7" fmla="*/ 0 h 164"/>
                <a:gd name="T8" fmla="*/ 0 w 221"/>
                <a:gd name="T9" fmla="*/ 1584 h 164"/>
                <a:gd name="T10" fmla="*/ 1709 w 221"/>
                <a:gd name="T11" fmla="*/ 3125 h 1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164">
                  <a:moveTo>
                    <a:pt x="109" y="164"/>
                  </a:moveTo>
                  <a:cubicBezTo>
                    <a:pt x="160" y="164"/>
                    <a:pt x="221" y="101"/>
                    <a:pt x="221" y="83"/>
                  </a:cubicBezTo>
                  <a:cubicBezTo>
                    <a:pt x="221" y="65"/>
                    <a:pt x="164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3" y="0"/>
                    <a:pt x="0" y="67"/>
                    <a:pt x="0" y="83"/>
                  </a:cubicBezTo>
                  <a:cubicBezTo>
                    <a:pt x="0" y="99"/>
                    <a:pt x="57" y="164"/>
                    <a:pt x="109" y="164"/>
                  </a:cubicBezTo>
                  <a:close/>
                </a:path>
              </a:pathLst>
            </a:cu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19" name="Freeform 1203">
              <a:extLst>
                <a:ext uri="{FF2B5EF4-FFF2-40B4-BE49-F238E27FC236}">
                  <a16:creationId xmlns:a16="http://schemas.microsoft.com/office/drawing/2014/main" id="{66E87E38-4592-423F-9B9A-C7B9C6727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106"/>
              <a:ext cx="57" cy="61"/>
            </a:xfrm>
            <a:custGeom>
              <a:avLst/>
              <a:gdLst>
                <a:gd name="T0" fmla="*/ 12 w 23"/>
                <a:gd name="T1" fmla="*/ 239 h 23"/>
                <a:gd name="T2" fmla="*/ 154 w 23"/>
                <a:gd name="T3" fmla="*/ 21 h 23"/>
                <a:gd name="T4" fmla="*/ 337 w 23"/>
                <a:gd name="T5" fmla="*/ 191 h 23"/>
                <a:gd name="T6" fmla="*/ 196 w 23"/>
                <a:gd name="T7" fmla="*/ 408 h 23"/>
                <a:gd name="T8" fmla="*/ 12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7"/>
                    <a:pt x="4" y="2"/>
                    <a:pt x="10" y="1"/>
                  </a:cubicBezTo>
                  <a:cubicBezTo>
                    <a:pt x="16" y="0"/>
                    <a:pt x="21" y="4"/>
                    <a:pt x="22" y="10"/>
                  </a:cubicBezTo>
                  <a:cubicBezTo>
                    <a:pt x="23" y="16"/>
                    <a:pt x="19" y="21"/>
                    <a:pt x="13" y="22"/>
                  </a:cubicBezTo>
                  <a:cubicBezTo>
                    <a:pt x="7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0" name="Freeform 1204">
              <a:extLst>
                <a:ext uri="{FF2B5EF4-FFF2-40B4-BE49-F238E27FC236}">
                  <a16:creationId xmlns:a16="http://schemas.microsoft.com/office/drawing/2014/main" id="{FD56BA95-7203-4E5F-AFA2-419708268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098"/>
              <a:ext cx="30" cy="32"/>
            </a:xfrm>
            <a:custGeom>
              <a:avLst/>
              <a:gdLst>
                <a:gd name="T0" fmla="*/ 2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27 h 12"/>
                <a:gd name="T8" fmla="*/ 2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10" y="11"/>
                    <a:pt x="7" y="12"/>
                  </a:cubicBezTo>
                  <a:cubicBezTo>
                    <a:pt x="4" y="12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1" name="Freeform 1205">
              <a:extLst>
                <a:ext uri="{FF2B5EF4-FFF2-40B4-BE49-F238E27FC236}">
                  <a16:creationId xmlns:a16="http://schemas.microsoft.com/office/drawing/2014/main" id="{B1C919CB-F63D-48C7-9E65-9D01970D5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154"/>
              <a:ext cx="27" cy="32"/>
            </a:xfrm>
            <a:custGeom>
              <a:avLst/>
              <a:gdLst>
                <a:gd name="T0" fmla="*/ 0 w 11"/>
                <a:gd name="T1" fmla="*/ 136 h 12"/>
                <a:gd name="T2" fmla="*/ 71 w 11"/>
                <a:gd name="T3" fmla="*/ 21 h 12"/>
                <a:gd name="T4" fmla="*/ 162 w 11"/>
                <a:gd name="T5" fmla="*/ 93 h 12"/>
                <a:gd name="T6" fmla="*/ 91 w 11"/>
                <a:gd name="T7" fmla="*/ 205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2" name="Freeform 1206">
              <a:extLst>
                <a:ext uri="{FF2B5EF4-FFF2-40B4-BE49-F238E27FC236}">
                  <a16:creationId xmlns:a16="http://schemas.microsoft.com/office/drawing/2014/main" id="{C016FD9B-0F21-4783-B155-53E5D374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263"/>
              <a:ext cx="255" cy="179"/>
            </a:xfrm>
            <a:custGeom>
              <a:avLst/>
              <a:gdLst>
                <a:gd name="T0" fmla="*/ 0 w 102"/>
                <a:gd name="T1" fmla="*/ 1242 h 67"/>
                <a:gd name="T2" fmla="*/ 1595 w 102"/>
                <a:gd name="T3" fmla="*/ 0 h 67"/>
                <a:gd name="T4" fmla="*/ 0 w 102"/>
                <a:gd name="T5" fmla="*/ 124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7">
                  <a:moveTo>
                    <a:pt x="0" y="65"/>
                  </a:moveTo>
                  <a:cubicBezTo>
                    <a:pt x="19" y="67"/>
                    <a:pt x="66" y="46"/>
                    <a:pt x="102" y="0"/>
                  </a:cubicBezTo>
                  <a:cubicBezTo>
                    <a:pt x="93" y="7"/>
                    <a:pt x="32" y="62"/>
                    <a:pt x="0" y="65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23" name="Freeform 1207">
              <a:extLst>
                <a:ext uri="{FF2B5EF4-FFF2-40B4-BE49-F238E27FC236}">
                  <a16:creationId xmlns:a16="http://schemas.microsoft.com/office/drawing/2014/main" id="{AD6141F0-C9DE-475E-944F-328C63D6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506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0 h 13"/>
                <a:gd name="T4" fmla="*/ 19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3" y="9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4" name="Freeform 1208">
              <a:extLst>
                <a:ext uri="{FF2B5EF4-FFF2-40B4-BE49-F238E27FC236}">
                  <a16:creationId xmlns:a16="http://schemas.microsoft.com/office/drawing/2014/main" id="{8EB32A93-D99E-4E8F-993D-A1EEA6EFA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501"/>
              <a:ext cx="35" cy="34"/>
            </a:xfrm>
            <a:custGeom>
              <a:avLst/>
              <a:gdLst>
                <a:gd name="T0" fmla="*/ 0 w 14"/>
                <a:gd name="T1" fmla="*/ 144 h 13"/>
                <a:gd name="T2" fmla="*/ 83 w 14"/>
                <a:gd name="T3" fmla="*/ 0 h 13"/>
                <a:gd name="T4" fmla="*/ 208 w 14"/>
                <a:gd name="T5" fmla="*/ 89 h 13"/>
                <a:gd name="T6" fmla="*/ 125 w 14"/>
                <a:gd name="T7" fmla="*/ 233 h 13"/>
                <a:gd name="T8" fmla="*/ 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5" name="Freeform 1209">
              <a:extLst>
                <a:ext uri="{FF2B5EF4-FFF2-40B4-BE49-F238E27FC236}">
                  <a16:creationId xmlns:a16="http://schemas.microsoft.com/office/drawing/2014/main" id="{E18C8DA9-16D4-4B96-B2B9-FD6E0C33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90"/>
              <a:ext cx="35" cy="37"/>
            </a:xfrm>
            <a:custGeom>
              <a:avLst/>
              <a:gdLst>
                <a:gd name="T0" fmla="*/ 20 w 14"/>
                <a:gd name="T1" fmla="*/ 148 h 14"/>
                <a:gd name="T2" fmla="*/ 83 w 14"/>
                <a:gd name="T3" fmla="*/ 21 h 14"/>
                <a:gd name="T4" fmla="*/ 208 w 14"/>
                <a:gd name="T5" fmla="*/ 77 h 14"/>
                <a:gd name="T6" fmla="*/ 145 w 14"/>
                <a:gd name="T7" fmla="*/ 225 h 14"/>
                <a:gd name="T8" fmla="*/ 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2"/>
                  </a:cubicBezTo>
                  <a:cubicBezTo>
                    <a:pt x="5" y="14"/>
                    <a:pt x="2" y="12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6" name="Freeform 1210">
              <a:extLst>
                <a:ext uri="{FF2B5EF4-FFF2-40B4-BE49-F238E27FC236}">
                  <a16:creationId xmlns:a16="http://schemas.microsoft.com/office/drawing/2014/main" id="{DAC1D5E1-32E6-4846-ABE4-D0FE70A5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74"/>
              <a:ext cx="38" cy="37"/>
            </a:xfrm>
            <a:custGeom>
              <a:avLst/>
              <a:gdLst>
                <a:gd name="T0" fmla="*/ 33 w 15"/>
                <a:gd name="T1" fmla="*/ 182 h 14"/>
                <a:gd name="T2" fmla="*/ 84 w 15"/>
                <a:gd name="T3" fmla="*/ 34 h 14"/>
                <a:gd name="T4" fmla="*/ 213 w 15"/>
                <a:gd name="T5" fmla="*/ 77 h 14"/>
                <a:gd name="T6" fmla="*/ 160 w 15"/>
                <a:gd name="T7" fmla="*/ 238 h 14"/>
                <a:gd name="T8" fmla="*/ 33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7" name="Freeform 1211">
              <a:extLst>
                <a:ext uri="{FF2B5EF4-FFF2-40B4-BE49-F238E27FC236}">
                  <a16:creationId xmlns:a16="http://schemas.microsoft.com/office/drawing/2014/main" id="{C966335F-9C5C-454F-B788-5AD6063C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458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63 w 14"/>
                <a:gd name="T3" fmla="*/ 21 h 14"/>
                <a:gd name="T4" fmla="*/ 188 w 14"/>
                <a:gd name="T5" fmla="*/ 77 h 14"/>
                <a:gd name="T6" fmla="*/ 158 w 14"/>
                <a:gd name="T7" fmla="*/ 225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0" y="1"/>
                    <a:pt x="12" y="4"/>
                  </a:cubicBezTo>
                  <a:cubicBezTo>
                    <a:pt x="14" y="7"/>
                    <a:pt x="13" y="11"/>
                    <a:pt x="10" y="12"/>
                  </a:cubicBezTo>
                  <a:cubicBezTo>
                    <a:pt x="7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8" name="Freeform 1212">
              <a:extLst>
                <a:ext uri="{FF2B5EF4-FFF2-40B4-BE49-F238E27FC236}">
                  <a16:creationId xmlns:a16="http://schemas.microsoft.com/office/drawing/2014/main" id="{95D7844B-D752-4076-AC38-E53527B7A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439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60 h 14"/>
                <a:gd name="T6" fmla="*/ 18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29" name="Freeform 1213">
              <a:extLst>
                <a:ext uri="{FF2B5EF4-FFF2-40B4-BE49-F238E27FC236}">
                  <a16:creationId xmlns:a16="http://schemas.microsoft.com/office/drawing/2014/main" id="{2A1752DD-C3F0-4E9E-B26C-4A070610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418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50 w 14"/>
                <a:gd name="T3" fmla="*/ 34 h 14"/>
                <a:gd name="T4" fmla="*/ 188 w 14"/>
                <a:gd name="T5" fmla="*/ 56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3" y="10"/>
                    <a:pt x="10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0" name="Freeform 1214">
              <a:extLst>
                <a:ext uri="{FF2B5EF4-FFF2-40B4-BE49-F238E27FC236}">
                  <a16:creationId xmlns:a16="http://schemas.microsoft.com/office/drawing/2014/main" id="{77677268-9ED4-47D3-8BF4-BBFEA649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394"/>
              <a:ext cx="38" cy="37"/>
            </a:xfrm>
            <a:custGeom>
              <a:avLst/>
              <a:gdLst>
                <a:gd name="T0" fmla="*/ 51 w 15"/>
                <a:gd name="T1" fmla="*/ 204 h 14"/>
                <a:gd name="T2" fmla="*/ 51 w 15"/>
                <a:gd name="T3" fmla="*/ 34 h 14"/>
                <a:gd name="T4" fmla="*/ 193 w 15"/>
                <a:gd name="T5" fmla="*/ 56 h 14"/>
                <a:gd name="T6" fmla="*/ 193 w 15"/>
                <a:gd name="T7" fmla="*/ 225 h 14"/>
                <a:gd name="T8" fmla="*/ 51 w 15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5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4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1" name="Freeform 1215">
              <a:extLst>
                <a:ext uri="{FF2B5EF4-FFF2-40B4-BE49-F238E27FC236}">
                  <a16:creationId xmlns:a16="http://schemas.microsoft.com/office/drawing/2014/main" id="{215ECF36-F384-4695-8C03-31C1590A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370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33 w 14"/>
                <a:gd name="T3" fmla="*/ 34 h 14"/>
                <a:gd name="T4" fmla="*/ 175 w 14"/>
                <a:gd name="T5" fmla="*/ 56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9"/>
                    <a:pt x="0" y="5"/>
                    <a:pt x="2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2" name="Freeform 1216">
              <a:extLst>
                <a:ext uri="{FF2B5EF4-FFF2-40B4-BE49-F238E27FC236}">
                  <a16:creationId xmlns:a16="http://schemas.microsoft.com/office/drawing/2014/main" id="{4871F2A6-D1BC-4905-A29A-B98089D88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343"/>
              <a:ext cx="33" cy="38"/>
            </a:xfrm>
            <a:custGeom>
              <a:avLst/>
              <a:gdLst>
                <a:gd name="T0" fmla="*/ 33 w 13"/>
                <a:gd name="T1" fmla="*/ 244 h 14"/>
                <a:gd name="T2" fmla="*/ 33 w 13"/>
                <a:gd name="T3" fmla="*/ 60 h 14"/>
                <a:gd name="T4" fmla="*/ 180 w 13"/>
                <a:gd name="T5" fmla="*/ 60 h 14"/>
                <a:gd name="T6" fmla="*/ 180 w 13"/>
                <a:gd name="T7" fmla="*/ 244 h 14"/>
                <a:gd name="T8" fmla="*/ 33 w 13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12"/>
                  </a:move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1" y="12"/>
                  </a:cubicBezTo>
                  <a:cubicBezTo>
                    <a:pt x="9" y="14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3" name="Freeform 1217">
              <a:extLst>
                <a:ext uri="{FF2B5EF4-FFF2-40B4-BE49-F238E27FC236}">
                  <a16:creationId xmlns:a16="http://schemas.microsoft.com/office/drawing/2014/main" id="{0A4F5EA9-8D9B-4EC0-9A6B-F56BB037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317"/>
              <a:ext cx="35" cy="37"/>
            </a:xfrm>
            <a:custGeom>
              <a:avLst/>
              <a:gdLst>
                <a:gd name="T0" fmla="*/ 33 w 14"/>
                <a:gd name="T1" fmla="*/ 225 h 14"/>
                <a:gd name="T2" fmla="*/ 33 w 14"/>
                <a:gd name="T3" fmla="*/ 56 h 14"/>
                <a:gd name="T4" fmla="*/ 158 w 14"/>
                <a:gd name="T5" fmla="*/ 34 h 14"/>
                <a:gd name="T6" fmla="*/ 175 w 14"/>
                <a:gd name="T7" fmla="*/ 204 h 14"/>
                <a:gd name="T8" fmla="*/ 33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2"/>
                  </a:move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0" y="2"/>
                  </a:cubicBezTo>
                  <a:cubicBezTo>
                    <a:pt x="13" y="4"/>
                    <a:pt x="14" y="8"/>
                    <a:pt x="11" y="11"/>
                  </a:cubicBezTo>
                  <a:cubicBezTo>
                    <a:pt x="9" y="14"/>
                    <a:pt x="5" y="14"/>
                    <a:pt x="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4" name="Freeform 1218">
              <a:extLst>
                <a:ext uri="{FF2B5EF4-FFF2-40B4-BE49-F238E27FC236}">
                  <a16:creationId xmlns:a16="http://schemas.microsoft.com/office/drawing/2014/main" id="{8CDCCD6A-8E78-476C-A4E4-4FD37146A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87"/>
              <a:ext cx="35" cy="38"/>
            </a:xfrm>
            <a:custGeom>
              <a:avLst/>
              <a:gdLst>
                <a:gd name="T0" fmla="*/ 50 w 14"/>
                <a:gd name="T1" fmla="*/ 244 h 14"/>
                <a:gd name="T2" fmla="*/ 20 w 14"/>
                <a:gd name="T3" fmla="*/ 60 h 14"/>
                <a:gd name="T4" fmla="*/ 158 w 14"/>
                <a:gd name="T5" fmla="*/ 22 h 14"/>
                <a:gd name="T6" fmla="*/ 188 w 14"/>
                <a:gd name="T7" fmla="*/ 198 h 14"/>
                <a:gd name="T8" fmla="*/ 50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12"/>
                  </a:moveTo>
                  <a:cubicBezTo>
                    <a:pt x="0" y="10"/>
                    <a:pt x="0" y="6"/>
                    <a:pt x="1" y="3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5" name="Freeform 1219">
              <a:extLst>
                <a:ext uri="{FF2B5EF4-FFF2-40B4-BE49-F238E27FC236}">
                  <a16:creationId xmlns:a16="http://schemas.microsoft.com/office/drawing/2014/main" id="{CB85B210-F386-43D1-9C10-5F3D6691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255"/>
              <a:ext cx="35" cy="38"/>
            </a:xfrm>
            <a:custGeom>
              <a:avLst/>
              <a:gdLst>
                <a:gd name="T0" fmla="*/ 83 w 14"/>
                <a:gd name="T1" fmla="*/ 244 h 14"/>
                <a:gd name="T2" fmla="*/ 20 w 14"/>
                <a:gd name="T3" fmla="*/ 103 h 14"/>
                <a:gd name="T4" fmla="*/ 113 w 14"/>
                <a:gd name="T5" fmla="*/ 0 h 14"/>
                <a:gd name="T6" fmla="*/ 208 w 14"/>
                <a:gd name="T7" fmla="*/ 176 h 14"/>
                <a:gd name="T8" fmla="*/ 8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5" y="12"/>
                  </a:moveTo>
                  <a:cubicBezTo>
                    <a:pt x="1" y="11"/>
                    <a:pt x="0" y="7"/>
                    <a:pt x="1" y="5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11" y="0"/>
                    <a:pt x="14" y="3"/>
                    <a:pt x="13" y="9"/>
                  </a:cubicBezTo>
                  <a:cubicBezTo>
                    <a:pt x="11" y="12"/>
                    <a:pt x="8" y="14"/>
                    <a:pt x="5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6" name="Freeform 1220">
              <a:extLst>
                <a:ext uri="{FF2B5EF4-FFF2-40B4-BE49-F238E27FC236}">
                  <a16:creationId xmlns:a16="http://schemas.microsoft.com/office/drawing/2014/main" id="{ADDF2442-1AC7-4B4A-81D9-E2F809AE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218"/>
              <a:ext cx="35" cy="37"/>
            </a:xfrm>
            <a:custGeom>
              <a:avLst/>
              <a:gdLst>
                <a:gd name="T0" fmla="*/ 12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90 h 14"/>
                <a:gd name="T8" fmla="*/ 12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5" y="14"/>
                    <a:pt x="2" y="13"/>
                    <a:pt x="1" y="10"/>
                  </a:cubicBezTo>
                  <a:cubicBezTo>
                    <a:pt x="0" y="7"/>
                    <a:pt x="0" y="3"/>
                    <a:pt x="3" y="2"/>
                  </a:cubicBezTo>
                  <a:cubicBezTo>
                    <a:pt x="6" y="0"/>
                    <a:pt x="11" y="1"/>
                    <a:pt x="12" y="5"/>
                  </a:cubicBezTo>
                  <a:cubicBezTo>
                    <a:pt x="14" y="9"/>
                    <a:pt x="12" y="13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7" name="Freeform 1221">
              <a:extLst>
                <a:ext uri="{FF2B5EF4-FFF2-40B4-BE49-F238E27FC236}">
                  <a16:creationId xmlns:a16="http://schemas.microsoft.com/office/drawing/2014/main" id="{FD3DE052-9CCB-4DAE-A8D3-3A1A5F949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86"/>
              <a:ext cx="35" cy="37"/>
            </a:xfrm>
            <a:custGeom>
              <a:avLst/>
              <a:gdLst>
                <a:gd name="T0" fmla="*/ 158 w 14"/>
                <a:gd name="T1" fmla="*/ 238 h 14"/>
                <a:gd name="T2" fmla="*/ 20 w 14"/>
                <a:gd name="T3" fmla="*/ 204 h 14"/>
                <a:gd name="T4" fmla="*/ 50 w 14"/>
                <a:gd name="T5" fmla="*/ 34 h 14"/>
                <a:gd name="T6" fmla="*/ 188 w 14"/>
                <a:gd name="T7" fmla="*/ 77 h 14"/>
                <a:gd name="T8" fmla="*/ 158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3"/>
                  </a:moveTo>
                  <a:cubicBezTo>
                    <a:pt x="7" y="14"/>
                    <a:pt x="3" y="14"/>
                    <a:pt x="1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0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8" name="Freeform 1222">
              <a:extLst>
                <a:ext uri="{FF2B5EF4-FFF2-40B4-BE49-F238E27FC236}">
                  <a16:creationId xmlns:a16="http://schemas.microsoft.com/office/drawing/2014/main" id="{95ABFE44-5DA8-4AAD-B133-272936BB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157"/>
              <a:ext cx="38" cy="37"/>
            </a:xfrm>
            <a:custGeom>
              <a:avLst/>
              <a:gdLst>
                <a:gd name="T0" fmla="*/ 180 w 15"/>
                <a:gd name="T1" fmla="*/ 225 h 14"/>
                <a:gd name="T2" fmla="*/ 51 w 15"/>
                <a:gd name="T3" fmla="*/ 204 h 14"/>
                <a:gd name="T4" fmla="*/ 51 w 15"/>
                <a:gd name="T5" fmla="*/ 34 h 14"/>
                <a:gd name="T6" fmla="*/ 193 w 15"/>
                <a:gd name="T7" fmla="*/ 56 h 14"/>
                <a:gd name="T8" fmla="*/ 18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39" name="Freeform 1223">
              <a:extLst>
                <a:ext uri="{FF2B5EF4-FFF2-40B4-BE49-F238E27FC236}">
                  <a16:creationId xmlns:a16="http://schemas.microsoft.com/office/drawing/2014/main" id="{5FE4A744-8592-4DF6-BFB1-3A46ACF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30"/>
              <a:ext cx="37" cy="37"/>
            </a:xfrm>
            <a:custGeom>
              <a:avLst/>
              <a:gdLst>
                <a:gd name="T0" fmla="*/ 183 w 15"/>
                <a:gd name="T1" fmla="*/ 225 h 14"/>
                <a:gd name="T2" fmla="*/ 42 w 15"/>
                <a:gd name="T3" fmla="*/ 204 h 14"/>
                <a:gd name="T4" fmla="*/ 42 w 15"/>
                <a:gd name="T5" fmla="*/ 34 h 14"/>
                <a:gd name="T6" fmla="*/ 183 w 15"/>
                <a:gd name="T7" fmla="*/ 56 h 14"/>
                <a:gd name="T8" fmla="*/ 183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2"/>
                  </a:cubicBezTo>
                  <a:cubicBezTo>
                    <a:pt x="5" y="0"/>
                    <a:pt x="10" y="0"/>
                    <a:pt x="12" y="3"/>
                  </a:cubicBezTo>
                  <a:cubicBezTo>
                    <a:pt x="15" y="5"/>
                    <a:pt x="14" y="9"/>
                    <a:pt x="12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0" name="Freeform 1224">
              <a:extLst>
                <a:ext uri="{FF2B5EF4-FFF2-40B4-BE49-F238E27FC236}">
                  <a16:creationId xmlns:a16="http://schemas.microsoft.com/office/drawing/2014/main" id="{4F29738C-8347-452C-AD45-D13BB1137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03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33 w 14"/>
                <a:gd name="T3" fmla="*/ 244 h 14"/>
                <a:gd name="T4" fmla="*/ 33 w 14"/>
                <a:gd name="T5" fmla="*/ 60 h 14"/>
                <a:gd name="T6" fmla="*/ 175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1" name="Freeform 1225">
              <a:extLst>
                <a:ext uri="{FF2B5EF4-FFF2-40B4-BE49-F238E27FC236}">
                  <a16:creationId xmlns:a16="http://schemas.microsoft.com/office/drawing/2014/main" id="{FE92D59F-5694-41B5-8E39-4AD30CF37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079"/>
              <a:ext cx="38" cy="38"/>
            </a:xfrm>
            <a:custGeom>
              <a:avLst/>
              <a:gdLst>
                <a:gd name="T0" fmla="*/ 193 w 15"/>
                <a:gd name="T1" fmla="*/ 220 h 14"/>
                <a:gd name="T2" fmla="*/ 51 w 15"/>
                <a:gd name="T3" fmla="*/ 244 h 14"/>
                <a:gd name="T4" fmla="*/ 51 w 15"/>
                <a:gd name="T5" fmla="*/ 60 h 14"/>
                <a:gd name="T6" fmla="*/ 193 w 15"/>
                <a:gd name="T7" fmla="*/ 38 h 14"/>
                <a:gd name="T8" fmla="*/ 193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4"/>
                    <a:pt x="15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2" name="Freeform 1226">
              <a:extLst>
                <a:ext uri="{FF2B5EF4-FFF2-40B4-BE49-F238E27FC236}">
                  <a16:creationId xmlns:a16="http://schemas.microsoft.com/office/drawing/2014/main" id="{DA726A74-C337-4EA0-9E5E-B0A1DA07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055"/>
              <a:ext cx="35" cy="40"/>
            </a:xfrm>
            <a:custGeom>
              <a:avLst/>
              <a:gdLst>
                <a:gd name="T0" fmla="*/ 188 w 14"/>
                <a:gd name="T1" fmla="*/ 205 h 15"/>
                <a:gd name="T2" fmla="*/ 50 w 14"/>
                <a:gd name="T3" fmla="*/ 248 h 15"/>
                <a:gd name="T4" fmla="*/ 33 w 14"/>
                <a:gd name="T5" fmla="*/ 77 h 15"/>
                <a:gd name="T6" fmla="*/ 158 w 14"/>
                <a:gd name="T7" fmla="*/ 35 h 15"/>
                <a:gd name="T8" fmla="*/ 188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11"/>
                  </a:moveTo>
                  <a:cubicBezTo>
                    <a:pt x="10" y="14"/>
                    <a:pt x="6" y="15"/>
                    <a:pt x="3" y="13"/>
                  </a:cubicBezTo>
                  <a:cubicBezTo>
                    <a:pt x="0" y="11"/>
                    <a:pt x="0" y="7"/>
                    <a:pt x="2" y="4"/>
                  </a:cubicBezTo>
                  <a:cubicBezTo>
                    <a:pt x="4" y="1"/>
                    <a:pt x="7" y="0"/>
                    <a:pt x="10" y="2"/>
                  </a:cubicBezTo>
                  <a:cubicBezTo>
                    <a:pt x="13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3" name="Freeform 1227">
              <a:extLst>
                <a:ext uri="{FF2B5EF4-FFF2-40B4-BE49-F238E27FC236}">
                  <a16:creationId xmlns:a16="http://schemas.microsoft.com/office/drawing/2014/main" id="{B4B0191C-BCC1-4EF4-A315-59A40EEE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034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77 h 15"/>
                <a:gd name="T6" fmla="*/ 18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4" name="Freeform 1228">
              <a:extLst>
                <a:ext uri="{FF2B5EF4-FFF2-40B4-BE49-F238E27FC236}">
                  <a16:creationId xmlns:a16="http://schemas.microsoft.com/office/drawing/2014/main" id="{93F22F0A-E69B-4D3B-8230-24A30395E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015"/>
              <a:ext cx="38" cy="40"/>
            </a:xfrm>
            <a:custGeom>
              <a:avLst/>
              <a:gdLst>
                <a:gd name="T0" fmla="*/ 213 w 15"/>
                <a:gd name="T1" fmla="*/ 205 h 15"/>
                <a:gd name="T2" fmla="*/ 63 w 15"/>
                <a:gd name="T3" fmla="*/ 248 h 15"/>
                <a:gd name="T4" fmla="*/ 33 w 15"/>
                <a:gd name="T5" fmla="*/ 93 h 15"/>
                <a:gd name="T6" fmla="*/ 160 w 15"/>
                <a:gd name="T7" fmla="*/ 35 h 15"/>
                <a:gd name="T8" fmla="*/ 213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1" y="14"/>
                    <a:pt x="7" y="15"/>
                    <a:pt x="4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5" name="Freeform 1229">
              <a:extLst>
                <a:ext uri="{FF2B5EF4-FFF2-40B4-BE49-F238E27FC236}">
                  <a16:creationId xmlns:a16="http://schemas.microsoft.com/office/drawing/2014/main" id="{D54F5C55-0A20-47D8-A9B7-7E9D670C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999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20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6" name="Freeform 1230">
              <a:extLst>
                <a:ext uri="{FF2B5EF4-FFF2-40B4-BE49-F238E27FC236}">
                  <a16:creationId xmlns:a16="http://schemas.microsoft.com/office/drawing/2014/main" id="{C926BB0D-C175-445A-8331-A7950881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989"/>
              <a:ext cx="37" cy="37"/>
            </a:xfrm>
            <a:custGeom>
              <a:avLst/>
              <a:gdLst>
                <a:gd name="T0" fmla="*/ 195 w 15"/>
                <a:gd name="T1" fmla="*/ 167 h 14"/>
                <a:gd name="T2" fmla="*/ 74 w 15"/>
                <a:gd name="T3" fmla="*/ 238 h 14"/>
                <a:gd name="T4" fmla="*/ 12 w 15"/>
                <a:gd name="T5" fmla="*/ 90 h 14"/>
                <a:gd name="T6" fmla="*/ 133 w 15"/>
                <a:gd name="T7" fmla="*/ 21 h 14"/>
                <a:gd name="T8" fmla="*/ 195 w 15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7" name="Freeform 1231">
              <a:extLst>
                <a:ext uri="{FF2B5EF4-FFF2-40B4-BE49-F238E27FC236}">
                  <a16:creationId xmlns:a16="http://schemas.microsoft.com/office/drawing/2014/main" id="{D4A4E0AF-4014-46C9-9157-15057D4B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81"/>
              <a:ext cx="35" cy="34"/>
            </a:xfrm>
            <a:custGeom>
              <a:avLst/>
              <a:gdLst>
                <a:gd name="T0" fmla="*/ 208 w 14"/>
                <a:gd name="T1" fmla="*/ 144 h 13"/>
                <a:gd name="T2" fmla="*/ 95 w 14"/>
                <a:gd name="T3" fmla="*/ 233 h 13"/>
                <a:gd name="T4" fmla="*/ 20 w 14"/>
                <a:gd name="T5" fmla="*/ 89 h 13"/>
                <a:gd name="T6" fmla="*/ 125 w 14"/>
                <a:gd name="T7" fmla="*/ 0 h 13"/>
                <a:gd name="T8" fmla="*/ 208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8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2"/>
                    <a:pt x="0" y="9"/>
                    <a:pt x="1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8" name="Freeform 1232">
              <a:extLst>
                <a:ext uri="{FF2B5EF4-FFF2-40B4-BE49-F238E27FC236}">
                  <a16:creationId xmlns:a16="http://schemas.microsoft.com/office/drawing/2014/main" id="{02F01733-0696-4BB5-ACFA-8E8FC427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975"/>
              <a:ext cx="32" cy="35"/>
            </a:xfrm>
            <a:custGeom>
              <a:avLst/>
              <a:gdLst>
                <a:gd name="T0" fmla="*/ 194 w 13"/>
                <a:gd name="T1" fmla="*/ 137 h 13"/>
                <a:gd name="T2" fmla="*/ 91 w 13"/>
                <a:gd name="T3" fmla="*/ 253 h 13"/>
                <a:gd name="T4" fmla="*/ 0 w 13"/>
                <a:gd name="T5" fmla="*/ 137 h 13"/>
                <a:gd name="T6" fmla="*/ 103 w 13"/>
                <a:gd name="T7" fmla="*/ 22 h 13"/>
                <a:gd name="T8" fmla="*/ 194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49" name="Freeform 1233">
              <a:extLst>
                <a:ext uri="{FF2B5EF4-FFF2-40B4-BE49-F238E27FC236}">
                  <a16:creationId xmlns:a16="http://schemas.microsoft.com/office/drawing/2014/main" id="{21B053B7-D760-4699-91C5-CDF274790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978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37 h 13"/>
                <a:gd name="T6" fmla="*/ 91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0" y="12"/>
                    <a:pt x="7" y="13"/>
                  </a:cubicBezTo>
                  <a:cubicBezTo>
                    <a:pt x="4" y="13"/>
                    <a:pt x="1" y="11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0" name="Freeform 1234">
              <a:extLst>
                <a:ext uri="{FF2B5EF4-FFF2-40B4-BE49-F238E27FC236}">
                  <a16:creationId xmlns:a16="http://schemas.microsoft.com/office/drawing/2014/main" id="{C64E7D61-3E9D-41CD-953D-A00E552B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983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45 w 14"/>
                <a:gd name="T3" fmla="*/ 253 h 13"/>
                <a:gd name="T4" fmla="*/ 20 w 14"/>
                <a:gd name="T5" fmla="*/ 175 h 13"/>
                <a:gd name="T6" fmla="*/ 83 w 14"/>
                <a:gd name="T7" fmla="*/ 22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3"/>
                    <a:pt x="2" y="12"/>
                    <a:pt x="1" y="9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9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1" name="Freeform 1235">
              <a:extLst>
                <a:ext uri="{FF2B5EF4-FFF2-40B4-BE49-F238E27FC236}">
                  <a16:creationId xmlns:a16="http://schemas.microsoft.com/office/drawing/2014/main" id="{5475EF5F-89E8-4813-AE21-B17841F9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99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2" name="Freeform 1236">
              <a:extLst>
                <a:ext uri="{FF2B5EF4-FFF2-40B4-BE49-F238E27FC236}">
                  <a16:creationId xmlns:a16="http://schemas.microsoft.com/office/drawing/2014/main" id="{3F1B4A4A-691D-4E11-B59D-BE87E99F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007"/>
              <a:ext cx="37" cy="40"/>
            </a:xfrm>
            <a:custGeom>
              <a:avLst/>
              <a:gdLst>
                <a:gd name="T0" fmla="*/ 195 w 15"/>
                <a:gd name="T1" fmla="*/ 93 h 15"/>
                <a:gd name="T2" fmla="*/ 153 w 15"/>
                <a:gd name="T3" fmla="*/ 248 h 15"/>
                <a:gd name="T4" fmla="*/ 30 w 15"/>
                <a:gd name="T5" fmla="*/ 205 h 15"/>
                <a:gd name="T6" fmla="*/ 74 w 15"/>
                <a:gd name="T7" fmla="*/ 35 h 15"/>
                <a:gd name="T8" fmla="*/ 195 w 15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8"/>
                    <a:pt x="13" y="12"/>
                    <a:pt x="10" y="13"/>
                  </a:cubicBezTo>
                  <a:cubicBezTo>
                    <a:pt x="7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3" name="Freeform 1237">
              <a:extLst>
                <a:ext uri="{FF2B5EF4-FFF2-40B4-BE49-F238E27FC236}">
                  <a16:creationId xmlns:a16="http://schemas.microsoft.com/office/drawing/2014/main" id="{CC5A8472-45B5-41A1-B8B6-B7CD163A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026"/>
              <a:ext cx="37" cy="37"/>
            </a:xfrm>
            <a:custGeom>
              <a:avLst/>
              <a:gdLst>
                <a:gd name="T0" fmla="*/ 195 w 15"/>
                <a:gd name="T1" fmla="*/ 77 h 14"/>
                <a:gd name="T2" fmla="*/ 165 w 15"/>
                <a:gd name="T3" fmla="*/ 238 h 14"/>
                <a:gd name="T4" fmla="*/ 30 w 15"/>
                <a:gd name="T5" fmla="*/ 204 h 14"/>
                <a:gd name="T6" fmla="*/ 62 w 15"/>
                <a:gd name="T7" fmla="*/ 34 h 14"/>
                <a:gd name="T8" fmla="*/ 195 w 15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4" name="Freeform 1238">
              <a:extLst>
                <a:ext uri="{FF2B5EF4-FFF2-40B4-BE49-F238E27FC236}">
                  <a16:creationId xmlns:a16="http://schemas.microsoft.com/office/drawing/2014/main" id="{20921B21-C89C-478A-B60E-30DA77E2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47"/>
              <a:ext cx="35" cy="38"/>
            </a:xfrm>
            <a:custGeom>
              <a:avLst/>
              <a:gdLst>
                <a:gd name="T0" fmla="*/ 188 w 14"/>
                <a:gd name="T1" fmla="*/ 60 h 14"/>
                <a:gd name="T2" fmla="*/ 175 w 14"/>
                <a:gd name="T3" fmla="*/ 244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5" name="Freeform 1239">
              <a:extLst>
                <a:ext uri="{FF2B5EF4-FFF2-40B4-BE49-F238E27FC236}">
                  <a16:creationId xmlns:a16="http://schemas.microsoft.com/office/drawing/2014/main" id="{91E23DBD-8A94-4DE1-893A-76DC1F6E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69"/>
              <a:ext cx="35" cy="40"/>
            </a:xfrm>
            <a:custGeom>
              <a:avLst/>
              <a:gdLst>
                <a:gd name="T0" fmla="*/ 188 w 14"/>
                <a:gd name="T1" fmla="*/ 77 h 15"/>
                <a:gd name="T2" fmla="*/ 175 w 14"/>
                <a:gd name="T3" fmla="*/ 227 h 15"/>
                <a:gd name="T4" fmla="*/ 33 w 14"/>
                <a:gd name="T5" fmla="*/ 227 h 15"/>
                <a:gd name="T6" fmla="*/ 50 w 14"/>
                <a:gd name="T7" fmla="*/ 56 h 15"/>
                <a:gd name="T8" fmla="*/ 188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6" name="Freeform 1240">
              <a:extLst>
                <a:ext uri="{FF2B5EF4-FFF2-40B4-BE49-F238E27FC236}">
                  <a16:creationId xmlns:a16="http://schemas.microsoft.com/office/drawing/2014/main" id="{F5359EEB-EC59-4C09-9088-569FFBFFD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95"/>
              <a:ext cx="35" cy="38"/>
            </a:xfrm>
            <a:custGeom>
              <a:avLst/>
              <a:gdLst>
                <a:gd name="T0" fmla="*/ 188 w 14"/>
                <a:gd name="T1" fmla="*/ 38 h 14"/>
                <a:gd name="T2" fmla="*/ 175 w 14"/>
                <a:gd name="T3" fmla="*/ 220 h 14"/>
                <a:gd name="T4" fmla="*/ 33 w 14"/>
                <a:gd name="T5" fmla="*/ 220 h 14"/>
                <a:gd name="T6" fmla="*/ 50 w 14"/>
                <a:gd name="T7" fmla="*/ 38 h 14"/>
                <a:gd name="T8" fmla="*/ 188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2"/>
                  </a:moveTo>
                  <a:cubicBezTo>
                    <a:pt x="14" y="5"/>
                    <a:pt x="14" y="9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7" name="Freeform 1241">
              <a:extLst>
                <a:ext uri="{FF2B5EF4-FFF2-40B4-BE49-F238E27FC236}">
                  <a16:creationId xmlns:a16="http://schemas.microsoft.com/office/drawing/2014/main" id="{359D83AF-9C69-4620-9AFC-EE1FABAF9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119"/>
              <a:ext cx="35" cy="40"/>
            </a:xfrm>
            <a:custGeom>
              <a:avLst/>
              <a:gdLst>
                <a:gd name="T0" fmla="*/ 188 w 14"/>
                <a:gd name="T1" fmla="*/ 56 h 15"/>
                <a:gd name="T2" fmla="*/ 188 w 14"/>
                <a:gd name="T3" fmla="*/ 227 h 15"/>
                <a:gd name="T4" fmla="*/ 50 w 14"/>
                <a:gd name="T5" fmla="*/ 227 h 15"/>
                <a:gd name="T6" fmla="*/ 50 w 14"/>
                <a:gd name="T7" fmla="*/ 56 h 15"/>
                <a:gd name="T8" fmla="*/ 188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5"/>
                    <a:pt x="3" y="12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5" y="1"/>
                    <a:pt x="9" y="0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8" name="Freeform 1242">
              <a:extLst>
                <a:ext uri="{FF2B5EF4-FFF2-40B4-BE49-F238E27FC236}">
                  <a16:creationId xmlns:a16="http://schemas.microsoft.com/office/drawing/2014/main" id="{998B98F8-A207-4ABB-BBE4-27A4D923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149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50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59" name="Freeform 1243">
              <a:extLst>
                <a:ext uri="{FF2B5EF4-FFF2-40B4-BE49-F238E27FC236}">
                  <a16:creationId xmlns:a16="http://schemas.microsoft.com/office/drawing/2014/main" id="{D6A37C36-4AD9-4194-8D30-B8F8593C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178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182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0"/>
                  </a:cubicBezTo>
                  <a:cubicBezTo>
                    <a:pt x="10" y="13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0" name="Freeform 1244">
              <a:extLst>
                <a:ext uri="{FF2B5EF4-FFF2-40B4-BE49-F238E27FC236}">
                  <a16:creationId xmlns:a16="http://schemas.microsoft.com/office/drawing/2014/main" id="{8961A787-7038-449E-8194-D487AB7D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207"/>
              <a:ext cx="38" cy="40"/>
            </a:xfrm>
            <a:custGeom>
              <a:avLst/>
              <a:gdLst>
                <a:gd name="T0" fmla="*/ 180 w 15"/>
                <a:gd name="T1" fmla="*/ 35 h 15"/>
                <a:gd name="T2" fmla="*/ 225 w 15"/>
                <a:gd name="T3" fmla="*/ 205 h 15"/>
                <a:gd name="T4" fmla="*/ 84 w 15"/>
                <a:gd name="T5" fmla="*/ 248 h 15"/>
                <a:gd name="T6" fmla="*/ 33 w 15"/>
                <a:gd name="T7" fmla="*/ 93 h 15"/>
                <a:gd name="T8" fmla="*/ 180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2"/>
                  </a:moveTo>
                  <a:cubicBezTo>
                    <a:pt x="14" y="4"/>
                    <a:pt x="15" y="8"/>
                    <a:pt x="14" y="11"/>
                  </a:cubicBez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1" name="Freeform 1245">
              <a:extLst>
                <a:ext uri="{FF2B5EF4-FFF2-40B4-BE49-F238E27FC236}">
                  <a16:creationId xmlns:a16="http://schemas.microsoft.com/office/drawing/2014/main" id="{5F252EDB-F4EF-4002-882F-83D97E1A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42"/>
              <a:ext cx="32" cy="40"/>
            </a:xfrm>
            <a:custGeom>
              <a:avLst/>
              <a:gdLst>
                <a:gd name="T0" fmla="*/ 121 w 13"/>
                <a:gd name="T1" fmla="*/ 21 h 15"/>
                <a:gd name="T2" fmla="*/ 194 w 13"/>
                <a:gd name="T3" fmla="*/ 136 h 15"/>
                <a:gd name="T4" fmla="*/ 121 w 13"/>
                <a:gd name="T5" fmla="*/ 264 h 15"/>
                <a:gd name="T6" fmla="*/ 0 w 13"/>
                <a:gd name="T7" fmla="*/ 149 h 15"/>
                <a:gd name="T8" fmla="*/ 121 w 13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8" y="1"/>
                  </a:moveTo>
                  <a:cubicBezTo>
                    <a:pt x="11" y="3"/>
                    <a:pt x="13" y="6"/>
                    <a:pt x="13" y="7"/>
                  </a:cubicBezTo>
                  <a:cubicBezTo>
                    <a:pt x="13" y="9"/>
                    <a:pt x="11" y="12"/>
                    <a:pt x="8" y="14"/>
                  </a:cubicBezTo>
                  <a:cubicBezTo>
                    <a:pt x="5" y="15"/>
                    <a:pt x="1" y="13"/>
                    <a:pt x="0" y="8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2" name="Freeform 1246">
              <a:extLst>
                <a:ext uri="{FF2B5EF4-FFF2-40B4-BE49-F238E27FC236}">
                  <a16:creationId xmlns:a16="http://schemas.microsoft.com/office/drawing/2014/main" id="{898C4C81-10AA-44D5-97E7-FA0499BE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77"/>
              <a:ext cx="37" cy="40"/>
            </a:xfrm>
            <a:custGeom>
              <a:avLst/>
              <a:gdLst>
                <a:gd name="T0" fmla="*/ 74 w 15"/>
                <a:gd name="T1" fmla="*/ 35 h 15"/>
                <a:gd name="T2" fmla="*/ 195 w 15"/>
                <a:gd name="T3" fmla="*/ 77 h 15"/>
                <a:gd name="T4" fmla="*/ 165 w 15"/>
                <a:gd name="T5" fmla="*/ 248 h 15"/>
                <a:gd name="T6" fmla="*/ 30 w 15"/>
                <a:gd name="T7" fmla="*/ 192 h 15"/>
                <a:gd name="T8" fmla="*/ 74 w 15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5" y="2"/>
                  </a:moveTo>
                  <a:cubicBezTo>
                    <a:pt x="8" y="0"/>
                    <a:pt x="11" y="1"/>
                    <a:pt x="13" y="4"/>
                  </a:cubicBez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0"/>
                  </a:cubicBezTo>
                  <a:cubicBezTo>
                    <a:pt x="0" y="7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3" name="Freeform 1247">
              <a:extLst>
                <a:ext uri="{FF2B5EF4-FFF2-40B4-BE49-F238E27FC236}">
                  <a16:creationId xmlns:a16="http://schemas.microsoft.com/office/drawing/2014/main" id="{A413433E-4945-4EDB-9841-437F8C68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09"/>
              <a:ext cx="35" cy="37"/>
            </a:xfrm>
            <a:custGeom>
              <a:avLst/>
              <a:gdLst>
                <a:gd name="T0" fmla="*/ 63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63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4" name="Freeform 1248">
              <a:extLst>
                <a:ext uri="{FF2B5EF4-FFF2-40B4-BE49-F238E27FC236}">
                  <a16:creationId xmlns:a16="http://schemas.microsoft.com/office/drawing/2014/main" id="{F9013C89-A602-4197-9C53-BD6FB667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335"/>
              <a:ext cx="35" cy="40"/>
            </a:xfrm>
            <a:custGeom>
              <a:avLst/>
              <a:gdLst>
                <a:gd name="T0" fmla="*/ 50 w 14"/>
                <a:gd name="T1" fmla="*/ 56 h 15"/>
                <a:gd name="T2" fmla="*/ 188 w 14"/>
                <a:gd name="T3" fmla="*/ 56 h 15"/>
                <a:gd name="T4" fmla="*/ 175 w 14"/>
                <a:gd name="T5" fmla="*/ 227 h 15"/>
                <a:gd name="T6" fmla="*/ 33 w 14"/>
                <a:gd name="T7" fmla="*/ 227 h 15"/>
                <a:gd name="T8" fmla="*/ 50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3"/>
                  </a:moveTo>
                  <a:cubicBezTo>
                    <a:pt x="6" y="0"/>
                    <a:pt x="9" y="1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5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5" name="Freeform 1249">
              <a:extLst>
                <a:ext uri="{FF2B5EF4-FFF2-40B4-BE49-F238E27FC236}">
                  <a16:creationId xmlns:a16="http://schemas.microsoft.com/office/drawing/2014/main" id="{17E250F1-4FD7-47CD-8FD8-82D28E04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65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34 h 14"/>
                <a:gd name="T4" fmla="*/ 188 w 14"/>
                <a:gd name="T5" fmla="*/ 204 h 14"/>
                <a:gd name="T6" fmla="*/ 50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6" name="Freeform 1250">
              <a:extLst>
                <a:ext uri="{FF2B5EF4-FFF2-40B4-BE49-F238E27FC236}">
                  <a16:creationId xmlns:a16="http://schemas.microsoft.com/office/drawing/2014/main" id="{F22CDAAF-C7CE-4C71-93B4-D70F1F04D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389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7" name="Freeform 1251">
              <a:extLst>
                <a:ext uri="{FF2B5EF4-FFF2-40B4-BE49-F238E27FC236}">
                  <a16:creationId xmlns:a16="http://schemas.microsoft.com/office/drawing/2014/main" id="{1AEA16EA-0117-45CF-AB73-F4691FD48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413"/>
              <a:ext cx="35" cy="37"/>
            </a:xfrm>
            <a:custGeom>
              <a:avLst/>
              <a:gdLst>
                <a:gd name="T0" fmla="*/ 33 w 14"/>
                <a:gd name="T1" fmla="*/ 56 h 14"/>
                <a:gd name="T2" fmla="*/ 175 w 14"/>
                <a:gd name="T3" fmla="*/ 34 h 14"/>
                <a:gd name="T4" fmla="*/ 188 w 14"/>
                <a:gd name="T5" fmla="*/ 204 h 14"/>
                <a:gd name="T6" fmla="*/ 50 w 14"/>
                <a:gd name="T7" fmla="*/ 225 h 14"/>
                <a:gd name="T8" fmla="*/ 33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5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8" name="Freeform 1252">
              <a:extLst>
                <a:ext uri="{FF2B5EF4-FFF2-40B4-BE49-F238E27FC236}">
                  <a16:creationId xmlns:a16="http://schemas.microsoft.com/office/drawing/2014/main" id="{EE82FDC5-5460-4E94-92A0-174D674FC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434"/>
              <a:ext cx="38" cy="40"/>
            </a:xfrm>
            <a:custGeom>
              <a:avLst/>
              <a:gdLst>
                <a:gd name="T0" fmla="*/ 51 w 15"/>
                <a:gd name="T1" fmla="*/ 77 h 15"/>
                <a:gd name="T2" fmla="*/ 180 w 15"/>
                <a:gd name="T3" fmla="*/ 35 h 15"/>
                <a:gd name="T4" fmla="*/ 213 w 15"/>
                <a:gd name="T5" fmla="*/ 205 h 15"/>
                <a:gd name="T6" fmla="*/ 63 w 15"/>
                <a:gd name="T7" fmla="*/ 248 h 15"/>
                <a:gd name="T8" fmla="*/ 51 w 15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3" y="4"/>
                  </a:move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1" y="14"/>
                    <a:pt x="7" y="15"/>
                    <a:pt x="4" y="13"/>
                  </a:cubicBezTo>
                  <a:cubicBezTo>
                    <a:pt x="1" y="10"/>
                    <a:pt x="0" y="6"/>
                    <a:pt x="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69" name="Freeform 1253">
              <a:extLst>
                <a:ext uri="{FF2B5EF4-FFF2-40B4-BE49-F238E27FC236}">
                  <a16:creationId xmlns:a16="http://schemas.microsoft.com/office/drawing/2014/main" id="{4C51756B-FE2C-4B02-ABD9-20AD2F8A1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455"/>
              <a:ext cx="35" cy="38"/>
            </a:xfrm>
            <a:custGeom>
              <a:avLst/>
              <a:gdLst>
                <a:gd name="T0" fmla="*/ 33 w 14"/>
                <a:gd name="T1" fmla="*/ 81 h 14"/>
                <a:gd name="T2" fmla="*/ 158 w 14"/>
                <a:gd name="T3" fmla="*/ 38 h 14"/>
                <a:gd name="T4" fmla="*/ 208 w 14"/>
                <a:gd name="T5" fmla="*/ 198 h 14"/>
                <a:gd name="T6" fmla="*/ 63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0" name="Freeform 1254">
              <a:extLst>
                <a:ext uri="{FF2B5EF4-FFF2-40B4-BE49-F238E27FC236}">
                  <a16:creationId xmlns:a16="http://schemas.microsoft.com/office/drawing/2014/main" id="{98A970B0-A44B-49C3-81C8-4A10FBDE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474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21 h 14"/>
                <a:gd name="T4" fmla="*/ 208 w 14"/>
                <a:gd name="T5" fmla="*/ 167 h 14"/>
                <a:gd name="T6" fmla="*/ 63 w 14"/>
                <a:gd name="T7" fmla="*/ 225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ubicBezTo>
                    <a:pt x="11" y="12"/>
                    <a:pt x="8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1" name="Freeform 1255">
              <a:extLst>
                <a:ext uri="{FF2B5EF4-FFF2-40B4-BE49-F238E27FC236}">
                  <a16:creationId xmlns:a16="http://schemas.microsoft.com/office/drawing/2014/main" id="{69075B7C-439F-4ED0-94DD-706CF5D4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487"/>
              <a:ext cx="38" cy="38"/>
            </a:xfrm>
            <a:custGeom>
              <a:avLst/>
              <a:gdLst>
                <a:gd name="T0" fmla="*/ 33 w 15"/>
                <a:gd name="T1" fmla="*/ 103 h 14"/>
                <a:gd name="T2" fmla="*/ 160 w 15"/>
                <a:gd name="T3" fmla="*/ 22 h 14"/>
                <a:gd name="T4" fmla="*/ 225 w 15"/>
                <a:gd name="T5" fmla="*/ 176 h 14"/>
                <a:gd name="T6" fmla="*/ 84 w 15"/>
                <a:gd name="T7" fmla="*/ 258 h 14"/>
                <a:gd name="T8" fmla="*/ 33 w 15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5"/>
                  </a:moveTo>
                  <a:cubicBezTo>
                    <a:pt x="3" y="1"/>
                    <a:pt x="7" y="0"/>
                    <a:pt x="10" y="1"/>
                  </a:cubicBezTo>
                  <a:cubicBezTo>
                    <a:pt x="13" y="2"/>
                    <a:pt x="15" y="6"/>
                    <a:pt x="14" y="9"/>
                  </a:cubicBezTo>
                  <a:cubicBezTo>
                    <a:pt x="13" y="13"/>
                    <a:pt x="9" y="14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2" name="Freeform 1256">
              <a:extLst>
                <a:ext uri="{FF2B5EF4-FFF2-40B4-BE49-F238E27FC236}">
                  <a16:creationId xmlns:a16="http://schemas.microsoft.com/office/drawing/2014/main" id="{A9BB148A-7316-403B-9D50-A501DACD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501"/>
              <a:ext cx="35" cy="34"/>
            </a:xfrm>
            <a:custGeom>
              <a:avLst/>
              <a:gdLst>
                <a:gd name="T0" fmla="*/ 20 w 14"/>
                <a:gd name="T1" fmla="*/ 89 h 13"/>
                <a:gd name="T2" fmla="*/ 125 w 14"/>
                <a:gd name="T3" fmla="*/ 0 h 13"/>
                <a:gd name="T4" fmla="*/ 208 w 14"/>
                <a:gd name="T5" fmla="*/ 144 h 13"/>
                <a:gd name="T6" fmla="*/ 83 w 14"/>
                <a:gd name="T7" fmla="*/ 212 h 13"/>
                <a:gd name="T8" fmla="*/ 20 w 14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5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2" y="11"/>
                    <a:pt x="9" y="13"/>
                    <a:pt x="5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3" name="Freeform 1257">
              <a:extLst>
                <a:ext uri="{FF2B5EF4-FFF2-40B4-BE49-F238E27FC236}">
                  <a16:creationId xmlns:a16="http://schemas.microsoft.com/office/drawing/2014/main" id="{D8360E2C-2923-483A-BACA-D58D381C0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506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20 w 14"/>
                <a:gd name="T5" fmla="*/ 137 h 13"/>
                <a:gd name="T6" fmla="*/ 113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2" y="3"/>
                    <a:pt x="5" y="0"/>
                    <a:pt x="8" y="0"/>
                  </a:cubicBezTo>
                  <a:cubicBezTo>
                    <a:pt x="11" y="1"/>
                    <a:pt x="14" y="4"/>
                    <a:pt x="14" y="7"/>
                  </a:cubicBezTo>
                  <a:cubicBezTo>
                    <a:pt x="14" y="11"/>
                    <a:pt x="11" y="13"/>
                    <a:pt x="7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4" name="Freeform 1258">
              <a:extLst>
                <a:ext uri="{FF2B5EF4-FFF2-40B4-BE49-F238E27FC236}">
                  <a16:creationId xmlns:a16="http://schemas.microsoft.com/office/drawing/2014/main" id="{669BE2A7-27FB-45C0-AE2A-4D5BDBAF2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61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96 w 13"/>
                <a:gd name="T3" fmla="*/ 0 h 13"/>
                <a:gd name="T4" fmla="*/ 213 w 13"/>
                <a:gd name="T5" fmla="*/ 89 h 13"/>
                <a:gd name="T6" fmla="*/ 117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8"/>
                    <a:pt x="11" y="12"/>
                    <a:pt x="7" y="12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5" name="Freeform 1259">
              <a:extLst>
                <a:ext uri="{FF2B5EF4-FFF2-40B4-BE49-F238E27FC236}">
                  <a16:creationId xmlns:a16="http://schemas.microsoft.com/office/drawing/2014/main" id="{0869C4D8-37E1-4499-8D11-EBC8A86A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45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4"/>
                  </a:cubicBezTo>
                  <a:cubicBezTo>
                    <a:pt x="5" y="14"/>
                    <a:pt x="1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6" name="Freeform 1260">
              <a:extLst>
                <a:ext uri="{FF2B5EF4-FFF2-40B4-BE49-F238E27FC236}">
                  <a16:creationId xmlns:a16="http://schemas.microsoft.com/office/drawing/2014/main" id="{408D912E-07D7-4EB6-9EED-90FC4956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39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81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7" name="Freeform 1261">
              <a:extLst>
                <a:ext uri="{FF2B5EF4-FFF2-40B4-BE49-F238E27FC236}">
                  <a16:creationId xmlns:a16="http://schemas.microsoft.com/office/drawing/2014/main" id="{43D8DE3D-2E5C-483D-A721-B7F21261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423"/>
              <a:ext cx="38" cy="38"/>
            </a:xfrm>
            <a:custGeom>
              <a:avLst/>
              <a:gdLst>
                <a:gd name="T0" fmla="*/ 33 w 15"/>
                <a:gd name="T1" fmla="*/ 198 h 14"/>
                <a:gd name="T2" fmla="*/ 63 w 15"/>
                <a:gd name="T3" fmla="*/ 22 h 14"/>
                <a:gd name="T4" fmla="*/ 213 w 15"/>
                <a:gd name="T5" fmla="*/ 81 h 14"/>
                <a:gd name="T6" fmla="*/ 160 w 15"/>
                <a:gd name="T7" fmla="*/ 244 h 14"/>
                <a:gd name="T8" fmla="*/ 33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5" y="7"/>
                    <a:pt x="14" y="11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8" name="Freeform 1262">
              <a:extLst>
                <a:ext uri="{FF2B5EF4-FFF2-40B4-BE49-F238E27FC236}">
                  <a16:creationId xmlns:a16="http://schemas.microsoft.com/office/drawing/2014/main" id="{EBC9DD75-BC0B-42C2-81EC-2A2BBF6FC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05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34 h 14"/>
                <a:gd name="T4" fmla="*/ 188 w 14"/>
                <a:gd name="T5" fmla="*/ 56 h 14"/>
                <a:gd name="T6" fmla="*/ 175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79" name="Freeform 1263">
              <a:extLst>
                <a:ext uri="{FF2B5EF4-FFF2-40B4-BE49-F238E27FC236}">
                  <a16:creationId xmlns:a16="http://schemas.microsoft.com/office/drawing/2014/main" id="{132990BD-674D-4132-89EA-AE2A33904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383"/>
              <a:ext cx="37" cy="38"/>
            </a:xfrm>
            <a:custGeom>
              <a:avLst/>
              <a:gdLst>
                <a:gd name="T0" fmla="*/ 30 w 15"/>
                <a:gd name="T1" fmla="*/ 220 h 14"/>
                <a:gd name="T2" fmla="*/ 62 w 15"/>
                <a:gd name="T3" fmla="*/ 38 h 14"/>
                <a:gd name="T4" fmla="*/ 183 w 15"/>
                <a:gd name="T5" fmla="*/ 60 h 14"/>
                <a:gd name="T6" fmla="*/ 165 w 15"/>
                <a:gd name="T7" fmla="*/ 244 h 14"/>
                <a:gd name="T8" fmla="*/ 30 w 15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0" name="Freeform 1264">
              <a:extLst>
                <a:ext uri="{FF2B5EF4-FFF2-40B4-BE49-F238E27FC236}">
                  <a16:creationId xmlns:a16="http://schemas.microsoft.com/office/drawing/2014/main" id="{A08A5833-430F-4F94-A1F7-604599E4D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359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88 w 14"/>
                <a:gd name="T5" fmla="*/ 60 h 14"/>
                <a:gd name="T6" fmla="*/ 175 w 14"/>
                <a:gd name="T7" fmla="*/ 244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1" name="Freeform 1265">
              <a:extLst>
                <a:ext uri="{FF2B5EF4-FFF2-40B4-BE49-F238E27FC236}">
                  <a16:creationId xmlns:a16="http://schemas.microsoft.com/office/drawing/2014/main" id="{1199E772-5190-4B5F-805C-696587093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35"/>
              <a:ext cx="35" cy="38"/>
            </a:xfrm>
            <a:custGeom>
              <a:avLst/>
              <a:gdLst>
                <a:gd name="T0" fmla="*/ 33 w 14"/>
                <a:gd name="T1" fmla="*/ 220 h 14"/>
                <a:gd name="T2" fmla="*/ 50 w 14"/>
                <a:gd name="T3" fmla="*/ 38 h 14"/>
                <a:gd name="T4" fmla="*/ 175 w 14"/>
                <a:gd name="T5" fmla="*/ 38 h 14"/>
                <a:gd name="T6" fmla="*/ 175 w 14"/>
                <a:gd name="T7" fmla="*/ 220 h 14"/>
                <a:gd name="T8" fmla="*/ 33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1" y="2"/>
                  </a:cubicBezTo>
                  <a:cubicBezTo>
                    <a:pt x="14" y="4"/>
                    <a:pt x="14" y="8"/>
                    <a:pt x="11" y="11"/>
                  </a:cubicBezTo>
                  <a:cubicBezTo>
                    <a:pt x="9" y="14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2" name="Freeform 1266">
              <a:extLst>
                <a:ext uri="{FF2B5EF4-FFF2-40B4-BE49-F238E27FC236}">
                  <a16:creationId xmlns:a16="http://schemas.microsoft.com/office/drawing/2014/main" id="{F744CF4D-8084-410B-8B0B-50A1563A7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306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33 w 14"/>
                <a:gd name="T3" fmla="*/ 56 h 15"/>
                <a:gd name="T4" fmla="*/ 175 w 14"/>
                <a:gd name="T5" fmla="*/ 56 h 15"/>
                <a:gd name="T6" fmla="*/ 188 w 14"/>
                <a:gd name="T7" fmla="*/ 205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3" name="Freeform 1267">
              <a:extLst>
                <a:ext uri="{FF2B5EF4-FFF2-40B4-BE49-F238E27FC236}">
                  <a16:creationId xmlns:a16="http://schemas.microsoft.com/office/drawing/2014/main" id="{C7AED8CB-825D-4C8D-ADC7-1A5CF3EDE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279"/>
              <a:ext cx="38" cy="38"/>
            </a:xfrm>
            <a:custGeom>
              <a:avLst/>
              <a:gdLst>
                <a:gd name="T0" fmla="*/ 63 w 15"/>
                <a:gd name="T1" fmla="*/ 244 h 14"/>
                <a:gd name="T2" fmla="*/ 33 w 15"/>
                <a:gd name="T3" fmla="*/ 60 h 14"/>
                <a:gd name="T4" fmla="*/ 180 w 15"/>
                <a:gd name="T5" fmla="*/ 22 h 14"/>
                <a:gd name="T6" fmla="*/ 213 w 15"/>
                <a:gd name="T7" fmla="*/ 198 h 14"/>
                <a:gd name="T8" fmla="*/ 63 w 15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2"/>
                  </a:moveTo>
                  <a:cubicBezTo>
                    <a:pt x="1" y="10"/>
                    <a:pt x="0" y="6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4" y="2"/>
                    <a:pt x="15" y="6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4" name="Freeform 1268">
              <a:extLst>
                <a:ext uri="{FF2B5EF4-FFF2-40B4-BE49-F238E27FC236}">
                  <a16:creationId xmlns:a16="http://schemas.microsoft.com/office/drawing/2014/main" id="{F28C8559-70B3-4D8B-B59F-B3E13E362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242"/>
              <a:ext cx="30" cy="40"/>
            </a:xfrm>
            <a:custGeom>
              <a:avLst/>
              <a:gdLst>
                <a:gd name="T0" fmla="*/ 63 w 12"/>
                <a:gd name="T1" fmla="*/ 264 h 15"/>
                <a:gd name="T2" fmla="*/ 0 w 12"/>
                <a:gd name="T3" fmla="*/ 136 h 15"/>
                <a:gd name="T4" fmla="*/ 83 w 12"/>
                <a:gd name="T5" fmla="*/ 35 h 15"/>
                <a:gd name="T6" fmla="*/ 188 w 12"/>
                <a:gd name="T7" fmla="*/ 149 h 15"/>
                <a:gd name="T8" fmla="*/ 63 w 12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4" y="14"/>
                  </a:moveTo>
                  <a:cubicBezTo>
                    <a:pt x="1" y="13"/>
                    <a:pt x="0" y="9"/>
                    <a:pt x="0" y="7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2" y="3"/>
                    <a:pt x="12" y="8"/>
                  </a:cubicBezTo>
                  <a:cubicBezTo>
                    <a:pt x="12" y="14"/>
                    <a:pt x="7" y="15"/>
                    <a:pt x="4" y="1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5" name="Freeform 1269">
              <a:extLst>
                <a:ext uri="{FF2B5EF4-FFF2-40B4-BE49-F238E27FC236}">
                  <a16:creationId xmlns:a16="http://schemas.microsoft.com/office/drawing/2014/main" id="{00AABA51-4C76-4BA7-B654-9AA4C17F0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210"/>
              <a:ext cx="35" cy="37"/>
            </a:xfrm>
            <a:custGeom>
              <a:avLst/>
              <a:gdLst>
                <a:gd name="T0" fmla="*/ 145 w 14"/>
                <a:gd name="T1" fmla="*/ 238 h 14"/>
                <a:gd name="T2" fmla="*/ 20 w 14"/>
                <a:gd name="T3" fmla="*/ 182 h 14"/>
                <a:gd name="T4" fmla="*/ 50 w 14"/>
                <a:gd name="T5" fmla="*/ 34 h 14"/>
                <a:gd name="T6" fmla="*/ 188 w 14"/>
                <a:gd name="T7" fmla="*/ 77 h 14"/>
                <a:gd name="T8" fmla="*/ 145 w 14"/>
                <a:gd name="T9" fmla="*/ 2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3"/>
                  </a:moveTo>
                  <a:cubicBezTo>
                    <a:pt x="6" y="14"/>
                    <a:pt x="3" y="13"/>
                    <a:pt x="1" y="10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6" y="0"/>
                    <a:pt x="10" y="0"/>
                    <a:pt x="12" y="4"/>
                  </a:cubicBezTo>
                  <a:cubicBezTo>
                    <a:pt x="14" y="7"/>
                    <a:pt x="13" y="12"/>
                    <a:pt x="9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6" name="Freeform 1270">
              <a:extLst>
                <a:ext uri="{FF2B5EF4-FFF2-40B4-BE49-F238E27FC236}">
                  <a16:creationId xmlns:a16="http://schemas.microsoft.com/office/drawing/2014/main" id="{9F53F841-F658-410E-85CC-A766C89A7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178"/>
              <a:ext cx="35" cy="40"/>
            </a:xfrm>
            <a:custGeom>
              <a:avLst/>
              <a:gdLst>
                <a:gd name="T0" fmla="*/ 175 w 14"/>
                <a:gd name="T1" fmla="*/ 248 h 15"/>
                <a:gd name="T2" fmla="*/ 33 w 14"/>
                <a:gd name="T3" fmla="*/ 205 h 15"/>
                <a:gd name="T4" fmla="*/ 50 w 14"/>
                <a:gd name="T5" fmla="*/ 56 h 15"/>
                <a:gd name="T6" fmla="*/ 188 w 14"/>
                <a:gd name="T7" fmla="*/ 77 h 15"/>
                <a:gd name="T8" fmla="*/ 175 w 14"/>
                <a:gd name="T9" fmla="*/ 2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1" y="13"/>
                  </a:moveTo>
                  <a:cubicBezTo>
                    <a:pt x="8" y="15"/>
                    <a:pt x="4" y="14"/>
                    <a:pt x="2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7" name="Freeform 1271">
              <a:extLst>
                <a:ext uri="{FF2B5EF4-FFF2-40B4-BE49-F238E27FC236}">
                  <a16:creationId xmlns:a16="http://schemas.microsoft.com/office/drawing/2014/main" id="{94FDE305-C237-4FAA-987D-E6F44AE09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51"/>
              <a:ext cx="35" cy="38"/>
            </a:xfrm>
            <a:custGeom>
              <a:avLst/>
              <a:gdLst>
                <a:gd name="T0" fmla="*/ 175 w 14"/>
                <a:gd name="T1" fmla="*/ 244 h 14"/>
                <a:gd name="T2" fmla="*/ 50 w 14"/>
                <a:gd name="T3" fmla="*/ 220 h 14"/>
                <a:gd name="T4" fmla="*/ 50 w 14"/>
                <a:gd name="T5" fmla="*/ 60 h 14"/>
                <a:gd name="T6" fmla="*/ 188 w 14"/>
                <a:gd name="T7" fmla="*/ 60 h 14"/>
                <a:gd name="T8" fmla="*/ 175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8" name="Freeform 1272">
              <a:extLst>
                <a:ext uri="{FF2B5EF4-FFF2-40B4-BE49-F238E27FC236}">
                  <a16:creationId xmlns:a16="http://schemas.microsoft.com/office/drawing/2014/main" id="{74B52C40-E7B9-449D-8D0B-563BDFBDF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125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225 h 14"/>
                <a:gd name="T4" fmla="*/ 33 w 14"/>
                <a:gd name="T5" fmla="*/ 56 h 14"/>
                <a:gd name="T6" fmla="*/ 175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4" y="5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89" name="Freeform 1273">
              <a:extLst>
                <a:ext uri="{FF2B5EF4-FFF2-40B4-BE49-F238E27FC236}">
                  <a16:creationId xmlns:a16="http://schemas.microsoft.com/office/drawing/2014/main" id="{9A2847E4-B994-4C44-B61D-9731A124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10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0" name="Freeform 1274">
              <a:extLst>
                <a:ext uri="{FF2B5EF4-FFF2-40B4-BE49-F238E27FC236}">
                  <a16:creationId xmlns:a16="http://schemas.microsoft.com/office/drawing/2014/main" id="{F068D961-4280-46B6-9876-6C902C131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079"/>
              <a:ext cx="35" cy="38"/>
            </a:xfrm>
            <a:custGeom>
              <a:avLst/>
              <a:gdLst>
                <a:gd name="T0" fmla="*/ 188 w 14"/>
                <a:gd name="T1" fmla="*/ 220 h 14"/>
                <a:gd name="T2" fmla="*/ 63 w 14"/>
                <a:gd name="T3" fmla="*/ 244 h 14"/>
                <a:gd name="T4" fmla="*/ 33 w 14"/>
                <a:gd name="T5" fmla="*/ 81 h 14"/>
                <a:gd name="T6" fmla="*/ 175 w 14"/>
                <a:gd name="T7" fmla="*/ 38 h 14"/>
                <a:gd name="T8" fmla="*/ 188 w 14"/>
                <a:gd name="T9" fmla="*/ 22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1" name="Freeform 1275">
              <a:extLst>
                <a:ext uri="{FF2B5EF4-FFF2-40B4-BE49-F238E27FC236}">
                  <a16:creationId xmlns:a16="http://schemas.microsoft.com/office/drawing/2014/main" id="{5AD4AE93-197E-49A3-A304-F74D3C6D8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061"/>
              <a:ext cx="37" cy="37"/>
            </a:xfrm>
            <a:custGeom>
              <a:avLst/>
              <a:gdLst>
                <a:gd name="T0" fmla="*/ 195 w 15"/>
                <a:gd name="T1" fmla="*/ 182 h 14"/>
                <a:gd name="T2" fmla="*/ 62 w 15"/>
                <a:gd name="T3" fmla="*/ 225 h 14"/>
                <a:gd name="T4" fmla="*/ 30 w 15"/>
                <a:gd name="T5" fmla="*/ 77 h 14"/>
                <a:gd name="T6" fmla="*/ 165 w 15"/>
                <a:gd name="T7" fmla="*/ 21 h 14"/>
                <a:gd name="T8" fmla="*/ 195 w 15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1" y="1"/>
                  </a:cubicBezTo>
                  <a:cubicBezTo>
                    <a:pt x="14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2" name="Freeform 1276">
              <a:extLst>
                <a:ext uri="{FF2B5EF4-FFF2-40B4-BE49-F238E27FC236}">
                  <a16:creationId xmlns:a16="http://schemas.microsoft.com/office/drawing/2014/main" id="{1E92ECA2-C448-46F8-8984-F4FBE598B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42"/>
              <a:ext cx="37" cy="40"/>
            </a:xfrm>
            <a:custGeom>
              <a:avLst/>
              <a:gdLst>
                <a:gd name="T0" fmla="*/ 195 w 15"/>
                <a:gd name="T1" fmla="*/ 192 h 15"/>
                <a:gd name="T2" fmla="*/ 74 w 15"/>
                <a:gd name="T3" fmla="*/ 248 h 15"/>
                <a:gd name="T4" fmla="*/ 12 w 15"/>
                <a:gd name="T5" fmla="*/ 93 h 15"/>
                <a:gd name="T6" fmla="*/ 153 w 15"/>
                <a:gd name="T7" fmla="*/ 35 h 15"/>
                <a:gd name="T8" fmla="*/ 195 w 15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1" y="13"/>
                    <a:pt x="8" y="15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5" y="7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3" name="Freeform 1277">
              <a:extLst>
                <a:ext uri="{FF2B5EF4-FFF2-40B4-BE49-F238E27FC236}">
                  <a16:creationId xmlns:a16="http://schemas.microsoft.com/office/drawing/2014/main" id="{F72E99BA-6A07-4456-990E-ED9F34AE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031"/>
              <a:ext cx="38" cy="38"/>
            </a:xfrm>
            <a:custGeom>
              <a:avLst/>
              <a:gdLst>
                <a:gd name="T0" fmla="*/ 213 w 15"/>
                <a:gd name="T1" fmla="*/ 176 h 14"/>
                <a:gd name="T2" fmla="*/ 96 w 15"/>
                <a:gd name="T3" fmla="*/ 258 h 14"/>
                <a:gd name="T4" fmla="*/ 20 w 15"/>
                <a:gd name="T5" fmla="*/ 103 h 14"/>
                <a:gd name="T6" fmla="*/ 147 w 15"/>
                <a:gd name="T7" fmla="*/ 22 h 14"/>
                <a:gd name="T8" fmla="*/ 213 w 15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9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3" y="2"/>
                    <a:pt x="15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4" name="Freeform 1278">
              <a:extLst>
                <a:ext uri="{FF2B5EF4-FFF2-40B4-BE49-F238E27FC236}">
                  <a16:creationId xmlns:a16="http://schemas.microsoft.com/office/drawing/2014/main" id="{32100008-E3FC-420B-8389-38167622B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023"/>
              <a:ext cx="35" cy="38"/>
            </a:xfrm>
            <a:custGeom>
              <a:avLst/>
              <a:gdLst>
                <a:gd name="T0" fmla="*/ 208 w 14"/>
                <a:gd name="T1" fmla="*/ 163 h 14"/>
                <a:gd name="T2" fmla="*/ 95 w 14"/>
                <a:gd name="T3" fmla="*/ 258 h 14"/>
                <a:gd name="T4" fmla="*/ 20 w 14"/>
                <a:gd name="T5" fmla="*/ 117 h 14"/>
                <a:gd name="T6" fmla="*/ 125 w 14"/>
                <a:gd name="T7" fmla="*/ 22 h 14"/>
                <a:gd name="T8" fmla="*/ 208 w 14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2" y="12"/>
                    <a:pt x="9" y="14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5" name="Freeform 1279">
              <a:extLst>
                <a:ext uri="{FF2B5EF4-FFF2-40B4-BE49-F238E27FC236}">
                  <a16:creationId xmlns:a16="http://schemas.microsoft.com/office/drawing/2014/main" id="{C9EE92B4-B0A9-4052-8901-33403498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23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13 w 14"/>
                <a:gd name="T3" fmla="*/ 253 h 13"/>
                <a:gd name="T4" fmla="*/ 20 w 14"/>
                <a:gd name="T5" fmla="*/ 137 h 13"/>
                <a:gd name="T6" fmla="*/ 113 w 14"/>
                <a:gd name="T7" fmla="*/ 0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3" y="10"/>
                    <a:pt x="11" y="12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6" name="Freeform 1280">
              <a:extLst>
                <a:ext uri="{FF2B5EF4-FFF2-40B4-BE49-F238E27FC236}">
                  <a16:creationId xmlns:a16="http://schemas.microsoft.com/office/drawing/2014/main" id="{14235AEF-8087-4309-9BAA-C4E13D6E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26"/>
              <a:ext cx="35" cy="37"/>
            </a:xfrm>
            <a:custGeom>
              <a:avLst/>
              <a:gdLst>
                <a:gd name="T0" fmla="*/ 220 w 14"/>
                <a:gd name="T1" fmla="*/ 111 h 14"/>
                <a:gd name="T2" fmla="*/ 145 w 14"/>
                <a:gd name="T3" fmla="*/ 238 h 14"/>
                <a:gd name="T4" fmla="*/ 20 w 14"/>
                <a:gd name="T5" fmla="*/ 167 h 14"/>
                <a:gd name="T6" fmla="*/ 95 w 14"/>
                <a:gd name="T7" fmla="*/ 21 h 14"/>
                <a:gd name="T8" fmla="*/ 2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7" name="Freeform 1281">
              <a:extLst>
                <a:ext uri="{FF2B5EF4-FFF2-40B4-BE49-F238E27FC236}">
                  <a16:creationId xmlns:a16="http://schemas.microsoft.com/office/drawing/2014/main" id="{B50338D7-6B72-42B2-9D0F-0F42C2C6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037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58 w 14"/>
                <a:gd name="T3" fmla="*/ 238 h 14"/>
                <a:gd name="T4" fmla="*/ 33 w 14"/>
                <a:gd name="T5" fmla="*/ 182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3" y="12"/>
                    <a:pt x="10" y="13"/>
                  </a:cubicBezTo>
                  <a:cubicBezTo>
                    <a:pt x="7" y="14"/>
                    <a:pt x="3" y="13"/>
                    <a:pt x="2" y="10"/>
                  </a:cubicBezTo>
                  <a:cubicBezTo>
                    <a:pt x="0" y="7"/>
                    <a:pt x="2" y="3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8" name="Freeform 1282">
              <a:extLst>
                <a:ext uri="{FF2B5EF4-FFF2-40B4-BE49-F238E27FC236}">
                  <a16:creationId xmlns:a16="http://schemas.microsoft.com/office/drawing/2014/main" id="{CB6EB357-F0E6-4B59-905D-DE1D19A16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053"/>
              <a:ext cx="35" cy="37"/>
            </a:xfrm>
            <a:custGeom>
              <a:avLst/>
              <a:gdLst>
                <a:gd name="T0" fmla="*/ 20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20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8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99" name="Freeform 1283">
              <a:extLst>
                <a:ext uri="{FF2B5EF4-FFF2-40B4-BE49-F238E27FC236}">
                  <a16:creationId xmlns:a16="http://schemas.microsoft.com/office/drawing/2014/main" id="{64B3B7AA-FCDF-49BC-A26C-5B22ECBDE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071"/>
              <a:ext cx="35" cy="38"/>
            </a:xfrm>
            <a:custGeom>
              <a:avLst/>
              <a:gdLst>
                <a:gd name="T0" fmla="*/ 208 w 14"/>
                <a:gd name="T1" fmla="*/ 81 h 14"/>
                <a:gd name="T2" fmla="*/ 175 w 14"/>
                <a:gd name="T3" fmla="*/ 258 h 14"/>
                <a:gd name="T4" fmla="*/ 33 w 14"/>
                <a:gd name="T5" fmla="*/ 220 h 14"/>
                <a:gd name="T6" fmla="*/ 63 w 14"/>
                <a:gd name="T7" fmla="*/ 38 h 14"/>
                <a:gd name="T8" fmla="*/ 20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4"/>
                  </a:moveTo>
                  <a:cubicBezTo>
                    <a:pt x="14" y="7"/>
                    <a:pt x="13" y="11"/>
                    <a:pt x="11" y="13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0" name="Freeform 1284">
              <a:extLst>
                <a:ext uri="{FF2B5EF4-FFF2-40B4-BE49-F238E27FC236}">
                  <a16:creationId xmlns:a16="http://schemas.microsoft.com/office/drawing/2014/main" id="{B67C02FE-7D5B-48EC-9B8F-B2C85210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09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75 w 14"/>
                <a:gd name="T3" fmla="*/ 225 h 14"/>
                <a:gd name="T4" fmla="*/ 33 w 14"/>
                <a:gd name="T5" fmla="*/ 225 h 14"/>
                <a:gd name="T6" fmla="*/ 50 w 14"/>
                <a:gd name="T7" fmla="*/ 56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1" name="Freeform 1285">
              <a:extLst>
                <a:ext uri="{FF2B5EF4-FFF2-40B4-BE49-F238E27FC236}">
                  <a16:creationId xmlns:a16="http://schemas.microsoft.com/office/drawing/2014/main" id="{AE877271-9B9E-4374-9637-D9806627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117"/>
              <a:ext cx="35" cy="37"/>
            </a:xfrm>
            <a:custGeom>
              <a:avLst/>
              <a:gdLst>
                <a:gd name="T0" fmla="*/ 175 w 14"/>
                <a:gd name="T1" fmla="*/ 56 h 14"/>
                <a:gd name="T2" fmla="*/ 175 w 14"/>
                <a:gd name="T3" fmla="*/ 225 h 14"/>
                <a:gd name="T4" fmla="*/ 33 w 14"/>
                <a:gd name="T5" fmla="*/ 225 h 14"/>
                <a:gd name="T6" fmla="*/ 33 w 14"/>
                <a:gd name="T7" fmla="*/ 56 h 14"/>
                <a:gd name="T8" fmla="*/ 175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5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2" name="Freeform 1286">
              <a:extLst>
                <a:ext uri="{FF2B5EF4-FFF2-40B4-BE49-F238E27FC236}">
                  <a16:creationId xmlns:a16="http://schemas.microsoft.com/office/drawing/2014/main" id="{FC21F3C0-4568-49AD-B27D-DDFEF688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43"/>
              <a:ext cx="35" cy="38"/>
            </a:xfrm>
            <a:custGeom>
              <a:avLst/>
              <a:gdLst>
                <a:gd name="T0" fmla="*/ 175 w 14"/>
                <a:gd name="T1" fmla="*/ 60 h 14"/>
                <a:gd name="T2" fmla="*/ 188 w 14"/>
                <a:gd name="T3" fmla="*/ 244 h 14"/>
                <a:gd name="T4" fmla="*/ 50 w 14"/>
                <a:gd name="T5" fmla="*/ 244 h 14"/>
                <a:gd name="T6" fmla="*/ 33 w 14"/>
                <a:gd name="T7" fmla="*/ 60 h 14"/>
                <a:gd name="T8" fmla="*/ 175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3"/>
                  </a:move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9" y="0"/>
                    <a:pt x="11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3" name="Freeform 1287">
              <a:extLst>
                <a:ext uri="{FF2B5EF4-FFF2-40B4-BE49-F238E27FC236}">
                  <a16:creationId xmlns:a16="http://schemas.microsoft.com/office/drawing/2014/main" id="{C7D06DB1-9362-482F-B244-CDE4DB20E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73"/>
              <a:ext cx="35" cy="37"/>
            </a:xfrm>
            <a:custGeom>
              <a:avLst/>
              <a:gdLst>
                <a:gd name="T0" fmla="*/ 175 w 14"/>
                <a:gd name="T1" fmla="*/ 34 h 14"/>
                <a:gd name="T2" fmla="*/ 188 w 14"/>
                <a:gd name="T3" fmla="*/ 204 h 14"/>
                <a:gd name="T4" fmla="*/ 63 w 14"/>
                <a:gd name="T5" fmla="*/ 225 h 14"/>
                <a:gd name="T6" fmla="*/ 33 w 14"/>
                <a:gd name="T7" fmla="*/ 56 h 14"/>
                <a:gd name="T8" fmla="*/ 175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3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0"/>
                    <a:pt x="9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4" name="Freeform 1288">
              <a:extLst>
                <a:ext uri="{FF2B5EF4-FFF2-40B4-BE49-F238E27FC236}">
                  <a16:creationId xmlns:a16="http://schemas.microsoft.com/office/drawing/2014/main" id="{A18A5A86-AE10-4A04-8BE2-186B8B4FD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202"/>
              <a:ext cx="38" cy="37"/>
            </a:xfrm>
            <a:custGeom>
              <a:avLst/>
              <a:gdLst>
                <a:gd name="T0" fmla="*/ 180 w 15"/>
                <a:gd name="T1" fmla="*/ 34 h 14"/>
                <a:gd name="T2" fmla="*/ 213 w 15"/>
                <a:gd name="T3" fmla="*/ 182 h 14"/>
                <a:gd name="T4" fmla="*/ 63 w 15"/>
                <a:gd name="T5" fmla="*/ 238 h 14"/>
                <a:gd name="T6" fmla="*/ 33 w 15"/>
                <a:gd name="T7" fmla="*/ 77 h 14"/>
                <a:gd name="T8" fmla="*/ 180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1" y="2"/>
                  </a:moveTo>
                  <a:cubicBezTo>
                    <a:pt x="14" y="4"/>
                    <a:pt x="15" y="8"/>
                    <a:pt x="13" y="10"/>
                  </a:cubicBezTo>
                  <a:cubicBezTo>
                    <a:pt x="11" y="13"/>
                    <a:pt x="8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5" name="Freeform 1289">
              <a:extLst>
                <a:ext uri="{FF2B5EF4-FFF2-40B4-BE49-F238E27FC236}">
                  <a16:creationId xmlns:a16="http://schemas.microsoft.com/office/drawing/2014/main" id="{B7D25873-6C41-4823-AD37-45F5BE4A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234"/>
              <a:ext cx="35" cy="40"/>
            </a:xfrm>
            <a:custGeom>
              <a:avLst/>
              <a:gdLst>
                <a:gd name="T0" fmla="*/ 158 w 14"/>
                <a:gd name="T1" fmla="*/ 35 h 15"/>
                <a:gd name="T2" fmla="*/ 220 w 14"/>
                <a:gd name="T3" fmla="*/ 171 h 15"/>
                <a:gd name="T4" fmla="*/ 125 w 14"/>
                <a:gd name="T5" fmla="*/ 264 h 15"/>
                <a:gd name="T6" fmla="*/ 33 w 14"/>
                <a:gd name="T7" fmla="*/ 115 h 15"/>
                <a:gd name="T8" fmla="*/ 158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0" y="2"/>
                  </a:moveTo>
                  <a:cubicBezTo>
                    <a:pt x="13" y="3"/>
                    <a:pt x="14" y="7"/>
                    <a:pt x="14" y="9"/>
                  </a:cubicBezTo>
                  <a:cubicBezTo>
                    <a:pt x="13" y="10"/>
                    <a:pt x="11" y="12"/>
                    <a:pt x="8" y="14"/>
                  </a:cubicBezTo>
                  <a:cubicBezTo>
                    <a:pt x="5" y="15"/>
                    <a:pt x="0" y="12"/>
                    <a:pt x="2" y="6"/>
                  </a:cubicBezTo>
                  <a:cubicBezTo>
                    <a:pt x="3" y="2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6" name="Freeform 1290">
              <a:extLst>
                <a:ext uri="{FF2B5EF4-FFF2-40B4-BE49-F238E27FC236}">
                  <a16:creationId xmlns:a16="http://schemas.microsoft.com/office/drawing/2014/main" id="{AB0361C1-EB02-41D5-BF11-36E62AAD2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271"/>
              <a:ext cx="35" cy="38"/>
            </a:xfrm>
            <a:custGeom>
              <a:avLst/>
              <a:gdLst>
                <a:gd name="T0" fmla="*/ 63 w 14"/>
                <a:gd name="T1" fmla="*/ 22 h 14"/>
                <a:gd name="T2" fmla="*/ 208 w 14"/>
                <a:gd name="T3" fmla="*/ 60 h 14"/>
                <a:gd name="T4" fmla="*/ 175 w 14"/>
                <a:gd name="T5" fmla="*/ 244 h 14"/>
                <a:gd name="T6" fmla="*/ 33 w 14"/>
                <a:gd name="T7" fmla="*/ 198 h 14"/>
                <a:gd name="T8" fmla="*/ 63 w 14"/>
                <a:gd name="T9" fmla="*/ 2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"/>
                  </a:moveTo>
                  <a:cubicBezTo>
                    <a:pt x="8" y="0"/>
                    <a:pt x="11" y="1"/>
                    <a:pt x="13" y="3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ubicBezTo>
                    <a:pt x="0" y="6"/>
                    <a:pt x="1" y="2"/>
                    <a:pt x="4" y="1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7" name="Freeform 1291">
              <a:extLst>
                <a:ext uri="{FF2B5EF4-FFF2-40B4-BE49-F238E27FC236}">
                  <a16:creationId xmlns:a16="http://schemas.microsoft.com/office/drawing/2014/main" id="{935C0533-1DF1-4580-B5EF-EF0FDA01B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301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8" name="Freeform 1292">
              <a:extLst>
                <a:ext uri="{FF2B5EF4-FFF2-40B4-BE49-F238E27FC236}">
                  <a16:creationId xmlns:a16="http://schemas.microsoft.com/office/drawing/2014/main" id="{7F8BAB39-6481-4AA7-B2B2-D9B5913C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327"/>
              <a:ext cx="35" cy="38"/>
            </a:xfrm>
            <a:custGeom>
              <a:avLst/>
              <a:gdLst>
                <a:gd name="T0" fmla="*/ 50 w 14"/>
                <a:gd name="T1" fmla="*/ 60 h 14"/>
                <a:gd name="T2" fmla="*/ 175 w 14"/>
                <a:gd name="T3" fmla="*/ 60 h 14"/>
                <a:gd name="T4" fmla="*/ 175 w 14"/>
                <a:gd name="T5" fmla="*/ 244 h 14"/>
                <a:gd name="T6" fmla="*/ 33 w 14"/>
                <a:gd name="T7" fmla="*/ 244 h 14"/>
                <a:gd name="T8" fmla="*/ 50 w 14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1"/>
                    <a:pt x="11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09" name="Freeform 1293">
              <a:extLst>
                <a:ext uri="{FF2B5EF4-FFF2-40B4-BE49-F238E27FC236}">
                  <a16:creationId xmlns:a16="http://schemas.microsoft.com/office/drawing/2014/main" id="{8F4692A8-BE56-4A92-8A88-881A8FBC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354"/>
              <a:ext cx="35" cy="37"/>
            </a:xfrm>
            <a:custGeom>
              <a:avLst/>
              <a:gdLst>
                <a:gd name="T0" fmla="*/ 50 w 14"/>
                <a:gd name="T1" fmla="*/ 56 h 14"/>
                <a:gd name="T2" fmla="*/ 188 w 14"/>
                <a:gd name="T3" fmla="*/ 56 h 14"/>
                <a:gd name="T4" fmla="*/ 188 w 14"/>
                <a:gd name="T5" fmla="*/ 225 h 14"/>
                <a:gd name="T6" fmla="*/ 50 w 14"/>
                <a:gd name="T7" fmla="*/ 225 h 14"/>
                <a:gd name="T8" fmla="*/ 50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5"/>
                    <a:pt x="14" y="9"/>
                    <a:pt x="12" y="12"/>
                  </a:cubicBezTo>
                  <a:cubicBezTo>
                    <a:pt x="10" y="14"/>
                    <a:pt x="6" y="14"/>
                    <a:pt x="3" y="12"/>
                  </a:cubicBezTo>
                  <a:cubicBezTo>
                    <a:pt x="0" y="9"/>
                    <a:pt x="0" y="5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0" name="Freeform 1294">
              <a:extLst>
                <a:ext uri="{FF2B5EF4-FFF2-40B4-BE49-F238E27FC236}">
                  <a16:creationId xmlns:a16="http://schemas.microsoft.com/office/drawing/2014/main" id="{F33F44D7-5CF3-45FE-A846-E960B4B44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78"/>
              <a:ext cx="35" cy="40"/>
            </a:xfrm>
            <a:custGeom>
              <a:avLst/>
              <a:gdLst>
                <a:gd name="T0" fmla="*/ 33 w 14"/>
                <a:gd name="T1" fmla="*/ 56 h 15"/>
                <a:gd name="T2" fmla="*/ 175 w 14"/>
                <a:gd name="T3" fmla="*/ 35 h 15"/>
                <a:gd name="T4" fmla="*/ 188 w 14"/>
                <a:gd name="T5" fmla="*/ 205 h 15"/>
                <a:gd name="T6" fmla="*/ 50 w 14"/>
                <a:gd name="T7" fmla="*/ 227 h 15"/>
                <a:gd name="T8" fmla="*/ 33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3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3" y="5"/>
                    <a:pt x="14" y="8"/>
                    <a:pt x="12" y="11"/>
                  </a:cubicBezTo>
                  <a:cubicBezTo>
                    <a:pt x="10" y="14"/>
                    <a:pt x="5" y="15"/>
                    <a:pt x="3" y="12"/>
                  </a:cubicBezTo>
                  <a:cubicBezTo>
                    <a:pt x="0" y="10"/>
                    <a:pt x="0" y="6"/>
                    <a:pt x="2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1" name="Freeform 1295">
              <a:extLst>
                <a:ext uri="{FF2B5EF4-FFF2-40B4-BE49-F238E27FC236}">
                  <a16:creationId xmlns:a16="http://schemas.microsoft.com/office/drawing/2014/main" id="{CDDF71AE-6260-4FC9-AF78-B534C178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402"/>
              <a:ext cx="37" cy="37"/>
            </a:xfrm>
            <a:custGeom>
              <a:avLst/>
              <a:gdLst>
                <a:gd name="T0" fmla="*/ 42 w 15"/>
                <a:gd name="T1" fmla="*/ 56 h 14"/>
                <a:gd name="T2" fmla="*/ 165 w 15"/>
                <a:gd name="T3" fmla="*/ 34 h 14"/>
                <a:gd name="T4" fmla="*/ 195 w 15"/>
                <a:gd name="T5" fmla="*/ 182 h 14"/>
                <a:gd name="T6" fmla="*/ 62 w 15"/>
                <a:gd name="T7" fmla="*/ 225 h 14"/>
                <a:gd name="T8" fmla="*/ 42 w 15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3"/>
                  </a:moveTo>
                  <a:cubicBezTo>
                    <a:pt x="5" y="0"/>
                    <a:pt x="9" y="0"/>
                    <a:pt x="11" y="2"/>
                  </a:cubicBezTo>
                  <a:cubicBezTo>
                    <a:pt x="14" y="3"/>
                    <a:pt x="15" y="7"/>
                    <a:pt x="13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2" name="Freeform 1296">
              <a:extLst>
                <a:ext uri="{FF2B5EF4-FFF2-40B4-BE49-F238E27FC236}">
                  <a16:creationId xmlns:a16="http://schemas.microsoft.com/office/drawing/2014/main" id="{57851F8B-9B4C-419C-A9BD-1B09D030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421"/>
              <a:ext cx="35" cy="37"/>
            </a:xfrm>
            <a:custGeom>
              <a:avLst/>
              <a:gdLst>
                <a:gd name="T0" fmla="*/ 33 w 14"/>
                <a:gd name="T1" fmla="*/ 77 h 14"/>
                <a:gd name="T2" fmla="*/ 158 w 14"/>
                <a:gd name="T3" fmla="*/ 34 h 14"/>
                <a:gd name="T4" fmla="*/ 208 w 14"/>
                <a:gd name="T5" fmla="*/ 182 h 14"/>
                <a:gd name="T6" fmla="*/ 63 w 14"/>
                <a:gd name="T7" fmla="*/ 238 h 14"/>
                <a:gd name="T8" fmla="*/ 33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3" name="Freeform 1297">
              <a:extLst>
                <a:ext uri="{FF2B5EF4-FFF2-40B4-BE49-F238E27FC236}">
                  <a16:creationId xmlns:a16="http://schemas.microsoft.com/office/drawing/2014/main" id="{C8E420BD-AB5D-448E-ABD2-38B0113D3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437"/>
              <a:ext cx="35" cy="40"/>
            </a:xfrm>
            <a:custGeom>
              <a:avLst/>
              <a:gdLst>
                <a:gd name="T0" fmla="*/ 33 w 14"/>
                <a:gd name="T1" fmla="*/ 93 h 15"/>
                <a:gd name="T2" fmla="*/ 158 w 14"/>
                <a:gd name="T3" fmla="*/ 35 h 15"/>
                <a:gd name="T4" fmla="*/ 208 w 14"/>
                <a:gd name="T5" fmla="*/ 192 h 15"/>
                <a:gd name="T6" fmla="*/ 83 w 14"/>
                <a:gd name="T7" fmla="*/ 248 h 15"/>
                <a:gd name="T8" fmla="*/ 33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5"/>
                  </a:move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4" name="Freeform 1298">
              <a:extLst>
                <a:ext uri="{FF2B5EF4-FFF2-40B4-BE49-F238E27FC236}">
                  <a16:creationId xmlns:a16="http://schemas.microsoft.com/office/drawing/2014/main" id="{F096E03F-DC73-4596-93AE-47CE37111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50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95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3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15" name="Freeform 1299">
              <a:extLst>
                <a:ext uri="{FF2B5EF4-FFF2-40B4-BE49-F238E27FC236}">
                  <a16:creationId xmlns:a16="http://schemas.microsoft.com/office/drawing/2014/main" id="{2827BA9C-7B8B-427D-9436-B647D8CB2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61"/>
              <a:ext cx="33" cy="34"/>
            </a:xfrm>
            <a:custGeom>
              <a:avLst/>
              <a:gdLst>
                <a:gd name="T0" fmla="*/ 20 w 13"/>
                <a:gd name="T1" fmla="*/ 89 h 13"/>
                <a:gd name="T2" fmla="*/ 117 w 13"/>
                <a:gd name="T3" fmla="*/ 0 h 13"/>
                <a:gd name="T4" fmla="*/ 213 w 13"/>
                <a:gd name="T5" fmla="*/ 110 h 13"/>
                <a:gd name="T6" fmla="*/ 96 w 13"/>
                <a:gd name="T7" fmla="*/ 212 h 13"/>
                <a:gd name="T8" fmla="*/ 20 w 13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5"/>
                  </a:moveTo>
                  <a:cubicBezTo>
                    <a:pt x="1" y="1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10"/>
                    <a:pt x="10" y="13"/>
                    <a:pt x="6" y="12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22" name="Group 1300">
            <a:extLst>
              <a:ext uri="{FF2B5EF4-FFF2-40B4-BE49-F238E27FC236}">
                <a16:creationId xmlns:a16="http://schemas.microsoft.com/office/drawing/2014/main" id="{AB5EE9FF-F425-4966-8BB8-B6B873A0622C}"/>
              </a:ext>
            </a:extLst>
          </p:cNvPr>
          <p:cNvGrpSpPr>
            <a:grpSpLocks/>
          </p:cNvGrpSpPr>
          <p:nvPr/>
        </p:nvGrpSpPr>
        <p:grpSpPr bwMode="auto">
          <a:xfrm rot="994490">
            <a:off x="4114800" y="5135563"/>
            <a:ext cx="982663" cy="541337"/>
            <a:chOff x="526" y="2017"/>
            <a:chExt cx="763" cy="485"/>
          </a:xfrm>
        </p:grpSpPr>
        <p:sp>
          <p:nvSpPr>
            <p:cNvPr id="59412" name="Oval 1301">
              <a:extLst>
                <a:ext uri="{FF2B5EF4-FFF2-40B4-BE49-F238E27FC236}">
                  <a16:creationId xmlns:a16="http://schemas.microsoft.com/office/drawing/2014/main" id="{519594AC-20AA-4B82-93A0-08007A15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2033"/>
              <a:ext cx="733" cy="450"/>
            </a:xfrm>
            <a:prstGeom prst="ellipse">
              <a:avLst/>
            </a:prstGeom>
            <a:solidFill>
              <a:srgbClr val="829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413" name="Oval 1302">
              <a:extLst>
                <a:ext uri="{FF2B5EF4-FFF2-40B4-BE49-F238E27FC236}">
                  <a16:creationId xmlns:a16="http://schemas.microsoft.com/office/drawing/2014/main" id="{CC4DD619-906F-42E6-8F1A-D61EB5FA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" y="2081"/>
              <a:ext cx="633" cy="354"/>
            </a:xfrm>
            <a:prstGeom prst="ellipse">
              <a:avLst/>
            </a:prstGeom>
            <a:solidFill>
              <a:srgbClr val="DB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59414" name="Freeform 1303">
              <a:extLst>
                <a:ext uri="{FF2B5EF4-FFF2-40B4-BE49-F238E27FC236}">
                  <a16:creationId xmlns:a16="http://schemas.microsoft.com/office/drawing/2014/main" id="{8E8A5839-6B49-44D4-A7B3-C1048D73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177"/>
              <a:ext cx="58" cy="61"/>
            </a:xfrm>
            <a:custGeom>
              <a:avLst/>
              <a:gdLst>
                <a:gd name="T0" fmla="*/ 20 w 23"/>
                <a:gd name="T1" fmla="*/ 239 h 23"/>
                <a:gd name="T2" fmla="*/ 159 w 23"/>
                <a:gd name="T3" fmla="*/ 21 h 23"/>
                <a:gd name="T4" fmla="*/ 351 w 23"/>
                <a:gd name="T5" fmla="*/ 191 h 23"/>
                <a:gd name="T6" fmla="*/ 209 w 23"/>
                <a:gd name="T7" fmla="*/ 408 h 23"/>
                <a:gd name="T8" fmla="*/ 20 w 23"/>
                <a:gd name="T9" fmla="*/ 23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" y="13"/>
                  </a:moveTo>
                  <a:cubicBezTo>
                    <a:pt x="0" y="8"/>
                    <a:pt x="4" y="2"/>
                    <a:pt x="10" y="1"/>
                  </a:cubicBezTo>
                  <a:cubicBezTo>
                    <a:pt x="16" y="0"/>
                    <a:pt x="21" y="5"/>
                    <a:pt x="22" y="10"/>
                  </a:cubicBezTo>
                  <a:cubicBezTo>
                    <a:pt x="23" y="16"/>
                    <a:pt x="19" y="22"/>
                    <a:pt x="13" y="22"/>
                  </a:cubicBezTo>
                  <a:cubicBezTo>
                    <a:pt x="8" y="23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304">
              <a:extLst>
                <a:ext uri="{FF2B5EF4-FFF2-40B4-BE49-F238E27FC236}">
                  <a16:creationId xmlns:a16="http://schemas.microsoft.com/office/drawing/2014/main" id="{1507E138-C277-4D03-AEE8-53724F5D4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155"/>
              <a:ext cx="28" cy="32"/>
            </a:xfrm>
            <a:custGeom>
              <a:avLst/>
              <a:gdLst>
                <a:gd name="T0" fmla="*/ 0 w 11"/>
                <a:gd name="T1" fmla="*/ 136 h 12"/>
                <a:gd name="T2" fmla="*/ 84 w 11"/>
                <a:gd name="T3" fmla="*/ 21 h 12"/>
                <a:gd name="T4" fmla="*/ 181 w 11"/>
                <a:gd name="T5" fmla="*/ 93 h 12"/>
                <a:gd name="T6" fmla="*/ 97 w 11"/>
                <a:gd name="T7" fmla="*/ 227 h 12"/>
                <a:gd name="T8" fmla="*/ 0 w 11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"/>
                    <a:pt x="9" y="11"/>
                    <a:pt x="6" y="12"/>
                  </a:cubicBezTo>
                  <a:cubicBezTo>
                    <a:pt x="3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1305">
              <a:extLst>
                <a:ext uri="{FF2B5EF4-FFF2-40B4-BE49-F238E27FC236}">
                  <a16:creationId xmlns:a16="http://schemas.microsoft.com/office/drawing/2014/main" id="{675E1E9E-B800-4965-B690-A1A8B941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219"/>
              <a:ext cx="30" cy="32"/>
            </a:xfrm>
            <a:custGeom>
              <a:avLst/>
              <a:gdLst>
                <a:gd name="T0" fmla="*/ 0 w 12"/>
                <a:gd name="T1" fmla="*/ 136 h 12"/>
                <a:gd name="T2" fmla="*/ 83 w 12"/>
                <a:gd name="T3" fmla="*/ 21 h 12"/>
                <a:gd name="T4" fmla="*/ 175 w 12"/>
                <a:gd name="T5" fmla="*/ 93 h 12"/>
                <a:gd name="T6" fmla="*/ 113 w 12"/>
                <a:gd name="T7" fmla="*/ 205 h 12"/>
                <a:gd name="T8" fmla="*/ 0 w 12"/>
                <a:gd name="T9" fmla="*/ 1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2" y="8"/>
                    <a:pt x="9" y="11"/>
                    <a:pt x="7" y="11"/>
                  </a:cubicBezTo>
                  <a:cubicBezTo>
                    <a:pt x="4" y="12"/>
                    <a:pt x="1" y="10"/>
                    <a:pt x="0" y="7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1306">
              <a:extLst>
                <a:ext uri="{FF2B5EF4-FFF2-40B4-BE49-F238E27FC236}">
                  <a16:creationId xmlns:a16="http://schemas.microsoft.com/office/drawing/2014/main" id="{3C00D2EB-F199-41DD-A045-F693F24E1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275"/>
              <a:ext cx="323" cy="123"/>
            </a:xfrm>
            <a:custGeom>
              <a:avLst/>
              <a:gdLst>
                <a:gd name="T0" fmla="*/ 0 w 129"/>
                <a:gd name="T1" fmla="*/ 880 h 46"/>
                <a:gd name="T2" fmla="*/ 2026 w 129"/>
                <a:gd name="T3" fmla="*/ 0 h 46"/>
                <a:gd name="T4" fmla="*/ 0 w 129"/>
                <a:gd name="T5" fmla="*/ 88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46">
                  <a:moveTo>
                    <a:pt x="0" y="46"/>
                  </a:moveTo>
                  <a:cubicBezTo>
                    <a:pt x="34" y="46"/>
                    <a:pt x="89" y="46"/>
                    <a:pt x="129" y="0"/>
                  </a:cubicBezTo>
                  <a:cubicBezTo>
                    <a:pt x="117" y="9"/>
                    <a:pt x="68" y="41"/>
                    <a:pt x="0" y="46"/>
                  </a:cubicBezTo>
                  <a:close/>
                </a:path>
              </a:pathLst>
            </a:custGeom>
            <a:solidFill>
              <a:srgbClr val="FFF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1307">
              <a:extLst>
                <a:ext uri="{FF2B5EF4-FFF2-40B4-BE49-F238E27FC236}">
                  <a16:creationId xmlns:a16="http://schemas.microsoft.com/office/drawing/2014/main" id="{CF9FDE3F-EA4A-4B87-B99A-D53FDEE17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22"/>
              <a:ext cx="32" cy="35"/>
            </a:xfrm>
            <a:custGeom>
              <a:avLst/>
              <a:gdLst>
                <a:gd name="T0" fmla="*/ 91 w 13"/>
                <a:gd name="T1" fmla="*/ 253 h 13"/>
                <a:gd name="T2" fmla="*/ 12 w 13"/>
                <a:gd name="T3" fmla="*/ 116 h 13"/>
                <a:gd name="T4" fmla="*/ 121 w 13"/>
                <a:gd name="T5" fmla="*/ 22 h 13"/>
                <a:gd name="T6" fmla="*/ 194 w 13"/>
                <a:gd name="T7" fmla="*/ 159 h 13"/>
                <a:gd name="T8" fmla="*/ 91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2" y="2"/>
                    <a:pt x="13" y="5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1308">
              <a:extLst>
                <a:ext uri="{FF2B5EF4-FFF2-40B4-BE49-F238E27FC236}">
                  <a16:creationId xmlns:a16="http://schemas.microsoft.com/office/drawing/2014/main" id="{5AD481DC-01AB-4C8A-81EC-1C35BDDD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185"/>
              <a:ext cx="38" cy="40"/>
            </a:xfrm>
            <a:custGeom>
              <a:avLst/>
              <a:gdLst>
                <a:gd name="T0" fmla="*/ 96 w 15"/>
                <a:gd name="T1" fmla="*/ 264 h 15"/>
                <a:gd name="T2" fmla="*/ 33 w 15"/>
                <a:gd name="T3" fmla="*/ 93 h 15"/>
                <a:gd name="T4" fmla="*/ 160 w 15"/>
                <a:gd name="T5" fmla="*/ 35 h 15"/>
                <a:gd name="T6" fmla="*/ 225 w 15"/>
                <a:gd name="T7" fmla="*/ 192 h 15"/>
                <a:gd name="T8" fmla="*/ 96 w 15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6" y="14"/>
                  </a:moveTo>
                  <a:cubicBezTo>
                    <a:pt x="2" y="13"/>
                    <a:pt x="0" y="9"/>
                    <a:pt x="2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4"/>
                    <a:pt x="15" y="8"/>
                    <a:pt x="14" y="10"/>
                  </a:cubicBezTo>
                  <a:cubicBezTo>
                    <a:pt x="12" y="13"/>
                    <a:pt x="9" y="15"/>
                    <a:pt x="6" y="1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1309">
              <a:extLst>
                <a:ext uri="{FF2B5EF4-FFF2-40B4-BE49-F238E27FC236}">
                  <a16:creationId xmlns:a16="http://schemas.microsoft.com/office/drawing/2014/main" id="{A8F2C835-0E6B-4324-9BC0-25CEAC13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155"/>
              <a:ext cx="35" cy="38"/>
            </a:xfrm>
            <a:custGeom>
              <a:avLst/>
              <a:gdLst>
                <a:gd name="T0" fmla="*/ 63 w 14"/>
                <a:gd name="T1" fmla="*/ 244 h 14"/>
                <a:gd name="T2" fmla="*/ 33 w 14"/>
                <a:gd name="T3" fmla="*/ 60 h 14"/>
                <a:gd name="T4" fmla="*/ 175 w 14"/>
                <a:gd name="T5" fmla="*/ 38 h 14"/>
                <a:gd name="T6" fmla="*/ 188 w 14"/>
                <a:gd name="T7" fmla="*/ 220 h 14"/>
                <a:gd name="T8" fmla="*/ 63 w 14"/>
                <a:gd name="T9" fmla="*/ 24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1" y="11"/>
                    <a:pt x="0" y="7"/>
                    <a:pt x="2" y="3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14" y="4"/>
                    <a:pt x="14" y="8"/>
                    <a:pt x="12" y="11"/>
                  </a:cubicBezTo>
                  <a:cubicBezTo>
                    <a:pt x="11" y="13"/>
                    <a:pt x="7" y="14"/>
                    <a:pt x="4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1310">
              <a:extLst>
                <a:ext uri="{FF2B5EF4-FFF2-40B4-BE49-F238E27FC236}">
                  <a16:creationId xmlns:a16="http://schemas.microsoft.com/office/drawing/2014/main" id="{E21DDB11-BE68-4107-9046-1EBE8D8E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129"/>
              <a:ext cx="35" cy="34"/>
            </a:xfrm>
            <a:custGeom>
              <a:avLst/>
              <a:gdLst>
                <a:gd name="T0" fmla="*/ 50 w 14"/>
                <a:gd name="T1" fmla="*/ 199 h 13"/>
                <a:gd name="T2" fmla="*/ 50 w 14"/>
                <a:gd name="T3" fmla="*/ 34 h 13"/>
                <a:gd name="T4" fmla="*/ 188 w 14"/>
                <a:gd name="T5" fmla="*/ 34 h 13"/>
                <a:gd name="T6" fmla="*/ 188 w 14"/>
                <a:gd name="T7" fmla="*/ 199 h 13"/>
                <a:gd name="T8" fmla="*/ 50 w 14"/>
                <a:gd name="T9" fmla="*/ 19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3" y="11"/>
                  </a:move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9" y="0"/>
                    <a:pt x="12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3"/>
                    <a:pt x="6" y="13"/>
                    <a:pt x="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Freeform 1311">
              <a:extLst>
                <a:ext uri="{FF2B5EF4-FFF2-40B4-BE49-F238E27FC236}">
                  <a16:creationId xmlns:a16="http://schemas.microsoft.com/office/drawing/2014/main" id="{C9D2BA36-8395-4C3B-9C1F-DC2FDB2F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102"/>
              <a:ext cx="35" cy="40"/>
            </a:xfrm>
            <a:custGeom>
              <a:avLst/>
              <a:gdLst>
                <a:gd name="T0" fmla="*/ 33 w 14"/>
                <a:gd name="T1" fmla="*/ 205 h 15"/>
                <a:gd name="T2" fmla="*/ 63 w 14"/>
                <a:gd name="T3" fmla="*/ 56 h 15"/>
                <a:gd name="T4" fmla="*/ 208 w 14"/>
                <a:gd name="T5" fmla="*/ 77 h 15"/>
                <a:gd name="T6" fmla="*/ 175 w 14"/>
                <a:gd name="T7" fmla="*/ 248 h 15"/>
                <a:gd name="T8" fmla="*/ 33 w 14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1" y="5"/>
                    <a:pt x="4" y="3"/>
                  </a:cubicBezTo>
                  <a:cubicBezTo>
                    <a:pt x="7" y="0"/>
                    <a:pt x="11" y="1"/>
                    <a:pt x="13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9" y="15"/>
                    <a:pt x="5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1312">
              <a:extLst>
                <a:ext uri="{FF2B5EF4-FFF2-40B4-BE49-F238E27FC236}">
                  <a16:creationId xmlns:a16="http://schemas.microsoft.com/office/drawing/2014/main" id="{AD4B74C0-2905-4296-93B3-031C488B6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083"/>
              <a:ext cx="37" cy="38"/>
            </a:xfrm>
            <a:custGeom>
              <a:avLst/>
              <a:gdLst>
                <a:gd name="T0" fmla="*/ 30 w 15"/>
                <a:gd name="T1" fmla="*/ 198 h 14"/>
                <a:gd name="T2" fmla="*/ 62 w 15"/>
                <a:gd name="T3" fmla="*/ 38 h 14"/>
                <a:gd name="T4" fmla="*/ 195 w 15"/>
                <a:gd name="T5" fmla="*/ 81 h 14"/>
                <a:gd name="T6" fmla="*/ 165 w 15"/>
                <a:gd name="T7" fmla="*/ 244 h 14"/>
                <a:gd name="T8" fmla="*/ 30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2" y="10"/>
                  </a:moveTo>
                  <a:cubicBezTo>
                    <a:pt x="0" y="7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7"/>
                    <a:pt x="14" y="11"/>
                    <a:pt x="11" y="12"/>
                  </a:cubicBezTo>
                  <a:cubicBezTo>
                    <a:pt x="8" y="14"/>
                    <a:pt x="4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1313">
              <a:extLst>
                <a:ext uri="{FF2B5EF4-FFF2-40B4-BE49-F238E27FC236}">
                  <a16:creationId xmlns:a16="http://schemas.microsoft.com/office/drawing/2014/main" id="{633FE2C8-8356-4804-9A1A-564FAB62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65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63 w 14"/>
                <a:gd name="T3" fmla="*/ 35 h 15"/>
                <a:gd name="T4" fmla="*/ 208 w 14"/>
                <a:gd name="T5" fmla="*/ 93 h 15"/>
                <a:gd name="T6" fmla="*/ 145 w 14"/>
                <a:gd name="T7" fmla="*/ 248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1" y="3"/>
                    <a:pt x="4" y="2"/>
                  </a:cubicBezTo>
                  <a:cubicBezTo>
                    <a:pt x="7" y="0"/>
                    <a:pt x="11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7" y="15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1314">
              <a:extLst>
                <a:ext uri="{FF2B5EF4-FFF2-40B4-BE49-F238E27FC236}">
                  <a16:creationId xmlns:a16="http://schemas.microsoft.com/office/drawing/2014/main" id="{23986831-59D1-4906-A782-E5F8500AE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051"/>
              <a:ext cx="35" cy="38"/>
            </a:xfrm>
            <a:custGeom>
              <a:avLst/>
              <a:gdLst>
                <a:gd name="T0" fmla="*/ 33 w 14"/>
                <a:gd name="T1" fmla="*/ 198 h 14"/>
                <a:gd name="T2" fmla="*/ 83 w 14"/>
                <a:gd name="T3" fmla="*/ 22 h 14"/>
                <a:gd name="T4" fmla="*/ 208 w 14"/>
                <a:gd name="T5" fmla="*/ 103 h 14"/>
                <a:gd name="T6" fmla="*/ 158 w 14"/>
                <a:gd name="T7" fmla="*/ 258 h 14"/>
                <a:gd name="T8" fmla="*/ 33 w 14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6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1315">
              <a:extLst>
                <a:ext uri="{FF2B5EF4-FFF2-40B4-BE49-F238E27FC236}">
                  <a16:creationId xmlns:a16="http://schemas.microsoft.com/office/drawing/2014/main" id="{DEEC91EC-0C30-4E63-BB09-91097A56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041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1316">
              <a:extLst>
                <a:ext uri="{FF2B5EF4-FFF2-40B4-BE49-F238E27FC236}">
                  <a16:creationId xmlns:a16="http://schemas.microsoft.com/office/drawing/2014/main" id="{E64D0810-0973-46A6-BB13-E535AA54C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030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20 w 14"/>
                <a:gd name="T5" fmla="*/ 111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2" y="13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1317">
              <a:extLst>
                <a:ext uri="{FF2B5EF4-FFF2-40B4-BE49-F238E27FC236}">
                  <a16:creationId xmlns:a16="http://schemas.microsoft.com/office/drawing/2014/main" id="{8B38B83D-F1AC-4F0E-9ED5-C9FF8601D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35" cy="34"/>
            </a:xfrm>
            <a:custGeom>
              <a:avLst/>
              <a:gdLst>
                <a:gd name="T0" fmla="*/ 20 w 14"/>
                <a:gd name="T1" fmla="*/ 144 h 13"/>
                <a:gd name="T2" fmla="*/ 95 w 14"/>
                <a:gd name="T3" fmla="*/ 0 h 13"/>
                <a:gd name="T4" fmla="*/ 208 w 14"/>
                <a:gd name="T5" fmla="*/ 110 h 13"/>
                <a:gd name="T6" fmla="*/ 125 w 14"/>
                <a:gd name="T7" fmla="*/ 233 h 13"/>
                <a:gd name="T8" fmla="*/ 20 w 14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5" y="13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1318">
              <a:extLst>
                <a:ext uri="{FF2B5EF4-FFF2-40B4-BE49-F238E27FC236}">
                  <a16:creationId xmlns:a16="http://schemas.microsoft.com/office/drawing/2014/main" id="{FA161BCF-582A-4666-9F2C-901E93C2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019"/>
              <a:ext cx="33" cy="35"/>
            </a:xfrm>
            <a:custGeom>
              <a:avLst/>
              <a:gdLst>
                <a:gd name="T0" fmla="*/ 0 w 13"/>
                <a:gd name="T1" fmla="*/ 159 h 13"/>
                <a:gd name="T2" fmla="*/ 96 w 13"/>
                <a:gd name="T3" fmla="*/ 0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Freeform 1319">
              <a:extLst>
                <a:ext uri="{FF2B5EF4-FFF2-40B4-BE49-F238E27FC236}">
                  <a16:creationId xmlns:a16="http://schemas.microsoft.com/office/drawing/2014/main" id="{4BBF0D2F-4D08-4748-99F3-071B1FD44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017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1320">
              <a:extLst>
                <a:ext uri="{FF2B5EF4-FFF2-40B4-BE49-F238E27FC236}">
                  <a16:creationId xmlns:a16="http://schemas.microsoft.com/office/drawing/2014/main" id="{52941D48-4BC0-4623-B07A-8530002B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12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7" y="12"/>
                  </a:cubicBezTo>
                  <a:cubicBezTo>
                    <a:pt x="3" y="13"/>
                    <a:pt x="1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1321">
              <a:extLst>
                <a:ext uri="{FF2B5EF4-FFF2-40B4-BE49-F238E27FC236}">
                  <a16:creationId xmlns:a16="http://schemas.microsoft.com/office/drawing/2014/main" id="{D5FB829C-D2DA-40DE-BC79-5B87FDB14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017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91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4"/>
                    <a:pt x="13" y="7"/>
                  </a:cubicBezTo>
                  <a:cubicBezTo>
                    <a:pt x="12" y="11"/>
                    <a:pt x="9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Freeform 1322">
              <a:extLst>
                <a:ext uri="{FF2B5EF4-FFF2-40B4-BE49-F238E27FC236}">
                  <a16:creationId xmlns:a16="http://schemas.microsoft.com/office/drawing/2014/main" id="{82B3CF16-C569-4622-BBB4-575AA4549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019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3"/>
                    <a:pt x="4" y="0"/>
                    <a:pt x="8" y="0"/>
                  </a:cubicBezTo>
                  <a:cubicBezTo>
                    <a:pt x="11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3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1323">
              <a:extLst>
                <a:ext uri="{FF2B5EF4-FFF2-40B4-BE49-F238E27FC236}">
                  <a16:creationId xmlns:a16="http://schemas.microsoft.com/office/drawing/2014/main" id="{41DCCE6C-76E1-40BA-914A-30B32808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25"/>
              <a:ext cx="33" cy="34"/>
            </a:xfrm>
            <a:custGeom>
              <a:avLst/>
              <a:gdLst>
                <a:gd name="T0" fmla="*/ 0 w 13"/>
                <a:gd name="T1" fmla="*/ 110 h 13"/>
                <a:gd name="T2" fmla="*/ 129 w 13"/>
                <a:gd name="T3" fmla="*/ 0 h 13"/>
                <a:gd name="T4" fmla="*/ 213 w 13"/>
                <a:gd name="T5" fmla="*/ 144 h 13"/>
                <a:gd name="T6" fmla="*/ 84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1324">
              <a:extLst>
                <a:ext uri="{FF2B5EF4-FFF2-40B4-BE49-F238E27FC236}">
                  <a16:creationId xmlns:a16="http://schemas.microsoft.com/office/drawing/2014/main" id="{38F1BBB2-BCCA-41E5-89EA-BA7FE6539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30"/>
              <a:ext cx="35" cy="37"/>
            </a:xfrm>
            <a:custGeom>
              <a:avLst/>
              <a:gdLst>
                <a:gd name="T0" fmla="*/ 20 w 14"/>
                <a:gd name="T1" fmla="*/ 111 h 14"/>
                <a:gd name="T2" fmla="*/ 12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1325">
              <a:extLst>
                <a:ext uri="{FF2B5EF4-FFF2-40B4-BE49-F238E27FC236}">
                  <a16:creationId xmlns:a16="http://schemas.microsoft.com/office/drawing/2014/main" id="{372BCEB5-E2A6-4A8A-BE11-37466E7D1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041"/>
              <a:ext cx="35" cy="37"/>
            </a:xfrm>
            <a:custGeom>
              <a:avLst/>
              <a:gdLst>
                <a:gd name="T0" fmla="*/ 20 w 14"/>
                <a:gd name="T1" fmla="*/ 90 h 14"/>
                <a:gd name="T2" fmla="*/ 145 w 14"/>
                <a:gd name="T3" fmla="*/ 21 h 14"/>
                <a:gd name="T4" fmla="*/ 208 w 14"/>
                <a:gd name="T5" fmla="*/ 167 h 14"/>
                <a:gd name="T6" fmla="*/ 83 w 14"/>
                <a:gd name="T7" fmla="*/ 238 h 14"/>
                <a:gd name="T8" fmla="*/ 20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1326">
              <a:extLst>
                <a:ext uri="{FF2B5EF4-FFF2-40B4-BE49-F238E27FC236}">
                  <a16:creationId xmlns:a16="http://schemas.microsoft.com/office/drawing/2014/main" id="{617163C4-7A87-4A49-AB90-6E5BC0DB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051"/>
              <a:ext cx="35" cy="38"/>
            </a:xfrm>
            <a:custGeom>
              <a:avLst/>
              <a:gdLst>
                <a:gd name="T0" fmla="*/ 20 w 14"/>
                <a:gd name="T1" fmla="*/ 103 h 14"/>
                <a:gd name="T2" fmla="*/ 145 w 14"/>
                <a:gd name="T3" fmla="*/ 22 h 14"/>
                <a:gd name="T4" fmla="*/ 208 w 14"/>
                <a:gd name="T5" fmla="*/ 198 h 14"/>
                <a:gd name="T6" fmla="*/ 83 w 14"/>
                <a:gd name="T7" fmla="*/ 258 h 14"/>
                <a:gd name="T8" fmla="*/ 20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5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1327">
              <a:extLst>
                <a:ext uri="{FF2B5EF4-FFF2-40B4-BE49-F238E27FC236}">
                  <a16:creationId xmlns:a16="http://schemas.microsoft.com/office/drawing/2014/main" id="{5597F7B9-9DC0-407D-A7EF-CAC89EB38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065"/>
              <a:ext cx="35" cy="40"/>
            </a:xfrm>
            <a:custGeom>
              <a:avLst/>
              <a:gdLst>
                <a:gd name="T0" fmla="*/ 20 w 14"/>
                <a:gd name="T1" fmla="*/ 93 h 15"/>
                <a:gd name="T2" fmla="*/ 145 w 14"/>
                <a:gd name="T3" fmla="*/ 35 h 15"/>
                <a:gd name="T4" fmla="*/ 188 w 14"/>
                <a:gd name="T5" fmla="*/ 192 h 15"/>
                <a:gd name="T6" fmla="*/ 63 w 14"/>
                <a:gd name="T7" fmla="*/ 248 h 15"/>
                <a:gd name="T8" fmla="*/ 20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2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1328">
              <a:extLst>
                <a:ext uri="{FF2B5EF4-FFF2-40B4-BE49-F238E27FC236}">
                  <a16:creationId xmlns:a16="http://schemas.microsoft.com/office/drawing/2014/main" id="{8FED2C71-A276-478C-8C3D-820C81115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083"/>
              <a:ext cx="36" cy="38"/>
            </a:xfrm>
            <a:custGeom>
              <a:avLst/>
              <a:gdLst>
                <a:gd name="T0" fmla="*/ 21 w 14"/>
                <a:gd name="T1" fmla="*/ 81 h 14"/>
                <a:gd name="T2" fmla="*/ 172 w 14"/>
                <a:gd name="T3" fmla="*/ 38 h 14"/>
                <a:gd name="T4" fmla="*/ 206 w 14"/>
                <a:gd name="T5" fmla="*/ 198 h 14"/>
                <a:gd name="T6" fmla="*/ 54 w 14"/>
                <a:gd name="T7" fmla="*/ 244 h 14"/>
                <a:gd name="T8" fmla="*/ 21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1329">
              <a:extLst>
                <a:ext uri="{FF2B5EF4-FFF2-40B4-BE49-F238E27FC236}">
                  <a16:creationId xmlns:a16="http://schemas.microsoft.com/office/drawing/2014/main" id="{A8ACCBD5-F457-4E9A-8B5C-1B7892BA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102"/>
              <a:ext cx="35" cy="40"/>
            </a:xfrm>
            <a:custGeom>
              <a:avLst/>
              <a:gdLst>
                <a:gd name="T0" fmla="*/ 33 w 14"/>
                <a:gd name="T1" fmla="*/ 77 h 15"/>
                <a:gd name="T2" fmla="*/ 175 w 14"/>
                <a:gd name="T3" fmla="*/ 56 h 15"/>
                <a:gd name="T4" fmla="*/ 188 w 14"/>
                <a:gd name="T5" fmla="*/ 205 h 15"/>
                <a:gd name="T6" fmla="*/ 50 w 14"/>
                <a:gd name="T7" fmla="*/ 248 h 15"/>
                <a:gd name="T8" fmla="*/ 33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4" y="1"/>
                    <a:pt x="8" y="0"/>
                    <a:pt x="11" y="3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10" y="14"/>
                    <a:pt x="6" y="15"/>
                    <a:pt x="3" y="13"/>
                  </a:cubicBezTo>
                  <a:cubicBezTo>
                    <a:pt x="1" y="11"/>
                    <a:pt x="0" y="7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Freeform 1330">
              <a:extLst>
                <a:ext uri="{FF2B5EF4-FFF2-40B4-BE49-F238E27FC236}">
                  <a16:creationId xmlns:a16="http://schemas.microsoft.com/office/drawing/2014/main" id="{D9B3FF2C-8A7D-41B0-8BAB-BAEE7E0F6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129"/>
              <a:ext cx="38" cy="34"/>
            </a:xfrm>
            <a:custGeom>
              <a:avLst/>
              <a:gdLst>
                <a:gd name="T0" fmla="*/ 51 w 15"/>
                <a:gd name="T1" fmla="*/ 34 h 13"/>
                <a:gd name="T2" fmla="*/ 193 w 15"/>
                <a:gd name="T3" fmla="*/ 34 h 13"/>
                <a:gd name="T4" fmla="*/ 193 w 15"/>
                <a:gd name="T5" fmla="*/ 199 h 13"/>
                <a:gd name="T6" fmla="*/ 51 w 15"/>
                <a:gd name="T7" fmla="*/ 199 h 13"/>
                <a:gd name="T8" fmla="*/ 51 w 15"/>
                <a:gd name="T9" fmla="*/ 3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5" y="0"/>
                    <a:pt x="9" y="0"/>
                    <a:pt x="12" y="2"/>
                  </a:cubicBezTo>
                  <a:cubicBezTo>
                    <a:pt x="15" y="5"/>
                    <a:pt x="14" y="9"/>
                    <a:pt x="12" y="11"/>
                  </a:cubicBezTo>
                  <a:cubicBezTo>
                    <a:pt x="9" y="13"/>
                    <a:pt x="5" y="13"/>
                    <a:pt x="3" y="11"/>
                  </a:cubicBezTo>
                  <a:cubicBezTo>
                    <a:pt x="1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Freeform 1331">
              <a:extLst>
                <a:ext uri="{FF2B5EF4-FFF2-40B4-BE49-F238E27FC236}">
                  <a16:creationId xmlns:a16="http://schemas.microsoft.com/office/drawing/2014/main" id="{D8C7283B-3FFC-4F85-909C-0DDACDEA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155"/>
              <a:ext cx="35" cy="38"/>
            </a:xfrm>
            <a:custGeom>
              <a:avLst/>
              <a:gdLst>
                <a:gd name="T0" fmla="*/ 50 w 14"/>
                <a:gd name="T1" fmla="*/ 38 h 14"/>
                <a:gd name="T2" fmla="*/ 188 w 14"/>
                <a:gd name="T3" fmla="*/ 60 h 14"/>
                <a:gd name="T4" fmla="*/ 158 w 14"/>
                <a:gd name="T5" fmla="*/ 244 h 14"/>
                <a:gd name="T6" fmla="*/ 33 w 14"/>
                <a:gd name="T7" fmla="*/ 220 h 14"/>
                <a:gd name="T8" fmla="*/ 50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6" y="0"/>
                    <a:pt x="10" y="0"/>
                    <a:pt x="12" y="3"/>
                  </a:cubicBezTo>
                  <a:cubicBezTo>
                    <a:pt x="14" y="7"/>
                    <a:pt x="14" y="11"/>
                    <a:pt x="10" y="12"/>
                  </a:cubicBezTo>
                  <a:cubicBezTo>
                    <a:pt x="7" y="14"/>
                    <a:pt x="4" y="13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Freeform 1332">
              <a:extLst>
                <a:ext uri="{FF2B5EF4-FFF2-40B4-BE49-F238E27FC236}">
                  <a16:creationId xmlns:a16="http://schemas.microsoft.com/office/drawing/2014/main" id="{C46F8AEA-838C-498B-9857-2BF99E723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185"/>
              <a:ext cx="35" cy="40"/>
            </a:xfrm>
            <a:custGeom>
              <a:avLst/>
              <a:gdLst>
                <a:gd name="T0" fmla="*/ 63 w 14"/>
                <a:gd name="T1" fmla="*/ 35 h 15"/>
                <a:gd name="T2" fmla="*/ 208 w 14"/>
                <a:gd name="T3" fmla="*/ 93 h 15"/>
                <a:gd name="T4" fmla="*/ 145 w 14"/>
                <a:gd name="T5" fmla="*/ 264 h 15"/>
                <a:gd name="T6" fmla="*/ 20 w 14"/>
                <a:gd name="T7" fmla="*/ 192 h 15"/>
                <a:gd name="T8" fmla="*/ 63 w 14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4" y="2"/>
                  </a:moveTo>
                  <a:cubicBezTo>
                    <a:pt x="7" y="0"/>
                    <a:pt x="11" y="2"/>
                    <a:pt x="13" y="5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5"/>
                    <a:pt x="2" y="13"/>
                    <a:pt x="1" y="10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4" name="Freeform 1333">
              <a:extLst>
                <a:ext uri="{FF2B5EF4-FFF2-40B4-BE49-F238E27FC236}">
                  <a16:creationId xmlns:a16="http://schemas.microsoft.com/office/drawing/2014/main" id="{40899E96-FB78-4DD6-85F1-94C4616DA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22"/>
              <a:ext cx="33" cy="35"/>
            </a:xfrm>
            <a:custGeom>
              <a:avLst/>
              <a:gdLst>
                <a:gd name="T0" fmla="*/ 84 w 13"/>
                <a:gd name="T1" fmla="*/ 22 h 13"/>
                <a:gd name="T2" fmla="*/ 213 w 13"/>
                <a:gd name="T3" fmla="*/ 116 h 13"/>
                <a:gd name="T4" fmla="*/ 117 w 13"/>
                <a:gd name="T5" fmla="*/ 253 h 13"/>
                <a:gd name="T6" fmla="*/ 0 w 13"/>
                <a:gd name="T7" fmla="*/ 159 h 13"/>
                <a:gd name="T8" fmla="*/ 84 w 13"/>
                <a:gd name="T9" fmla="*/ 2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8" y="0"/>
                    <a:pt x="12" y="2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5" name="Freeform 1334">
              <a:extLst>
                <a:ext uri="{FF2B5EF4-FFF2-40B4-BE49-F238E27FC236}">
                  <a16:creationId xmlns:a16="http://schemas.microsoft.com/office/drawing/2014/main" id="{A3DA5B1B-43AC-4B80-A04B-2B7373A3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2259"/>
              <a:ext cx="33" cy="38"/>
            </a:xfrm>
            <a:custGeom>
              <a:avLst/>
              <a:gdLst>
                <a:gd name="T0" fmla="*/ 117 w 13"/>
                <a:gd name="T1" fmla="*/ 0 h 14"/>
                <a:gd name="T2" fmla="*/ 213 w 13"/>
                <a:gd name="T3" fmla="*/ 141 h 14"/>
                <a:gd name="T4" fmla="*/ 84 w 13"/>
                <a:gd name="T5" fmla="*/ 258 h 14"/>
                <a:gd name="T6" fmla="*/ 0 w 13"/>
                <a:gd name="T7" fmla="*/ 117 h 14"/>
                <a:gd name="T8" fmla="*/ 117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10" y="0"/>
                    <a:pt x="13" y="3"/>
                    <a:pt x="13" y="7"/>
                  </a:cubicBezTo>
                  <a:cubicBezTo>
                    <a:pt x="12" y="11"/>
                    <a:pt x="8" y="14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Freeform 1335">
              <a:extLst>
                <a:ext uri="{FF2B5EF4-FFF2-40B4-BE49-F238E27FC236}">
                  <a16:creationId xmlns:a16="http://schemas.microsoft.com/office/drawing/2014/main" id="{667D398C-BFE6-46D5-B5C4-7E9C9841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294"/>
              <a:ext cx="35" cy="37"/>
            </a:xfrm>
            <a:custGeom>
              <a:avLst/>
              <a:gdLst>
                <a:gd name="T0" fmla="*/ 145 w 14"/>
                <a:gd name="T1" fmla="*/ 21 h 14"/>
                <a:gd name="T2" fmla="*/ 208 w 14"/>
                <a:gd name="T3" fmla="*/ 167 h 14"/>
                <a:gd name="T4" fmla="*/ 63 w 14"/>
                <a:gd name="T5" fmla="*/ 225 h 14"/>
                <a:gd name="T6" fmla="*/ 20 w 14"/>
                <a:gd name="T7" fmla="*/ 77 h 14"/>
                <a:gd name="T8" fmla="*/ 145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9" y="1"/>
                  </a:moveTo>
                  <a:cubicBezTo>
                    <a:pt x="12" y="2"/>
                    <a:pt x="14" y="6"/>
                    <a:pt x="13" y="9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2" y="2"/>
                    <a:pt x="5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7" name="Freeform 1336">
              <a:extLst>
                <a:ext uri="{FF2B5EF4-FFF2-40B4-BE49-F238E27FC236}">
                  <a16:creationId xmlns:a16="http://schemas.microsoft.com/office/drawing/2014/main" id="{7616C312-5D91-42BB-A454-3EB54E886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326"/>
              <a:ext cx="35" cy="37"/>
            </a:xfrm>
            <a:custGeom>
              <a:avLst/>
              <a:gdLst>
                <a:gd name="T0" fmla="*/ 158 w 14"/>
                <a:gd name="T1" fmla="*/ 21 h 14"/>
                <a:gd name="T2" fmla="*/ 188 w 14"/>
                <a:gd name="T3" fmla="*/ 182 h 14"/>
                <a:gd name="T4" fmla="*/ 50 w 14"/>
                <a:gd name="T5" fmla="*/ 225 h 14"/>
                <a:gd name="T6" fmla="*/ 33 w 14"/>
                <a:gd name="T7" fmla="*/ 56 h 14"/>
                <a:gd name="T8" fmla="*/ 158 w 14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0" y="1"/>
                  </a:moveTo>
                  <a:cubicBezTo>
                    <a:pt x="14" y="3"/>
                    <a:pt x="14" y="7"/>
                    <a:pt x="12" y="10"/>
                  </a:cubicBezTo>
                  <a:cubicBezTo>
                    <a:pt x="10" y="13"/>
                    <a:pt x="6" y="14"/>
                    <a:pt x="3" y="12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0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Freeform 1337">
              <a:extLst>
                <a:ext uri="{FF2B5EF4-FFF2-40B4-BE49-F238E27FC236}">
                  <a16:creationId xmlns:a16="http://schemas.microsoft.com/office/drawing/2014/main" id="{E78F4F5C-0A43-4CD5-8373-611B9FC3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353"/>
              <a:ext cx="38" cy="37"/>
            </a:xfrm>
            <a:custGeom>
              <a:avLst/>
              <a:gdLst>
                <a:gd name="T0" fmla="*/ 193 w 15"/>
                <a:gd name="T1" fmla="*/ 34 h 14"/>
                <a:gd name="T2" fmla="*/ 193 w 15"/>
                <a:gd name="T3" fmla="*/ 204 h 14"/>
                <a:gd name="T4" fmla="*/ 51 w 15"/>
                <a:gd name="T5" fmla="*/ 204 h 14"/>
                <a:gd name="T6" fmla="*/ 51 w 15"/>
                <a:gd name="T7" fmla="*/ 56 h 14"/>
                <a:gd name="T8" fmla="*/ 193 w 15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2" y="2"/>
                  </a:moveTo>
                  <a:cubicBezTo>
                    <a:pt x="14" y="5"/>
                    <a:pt x="15" y="9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5" y="0"/>
                    <a:pt x="9" y="0"/>
                    <a:pt x="12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1338">
              <a:extLst>
                <a:ext uri="{FF2B5EF4-FFF2-40B4-BE49-F238E27FC236}">
                  <a16:creationId xmlns:a16="http://schemas.microsoft.com/office/drawing/2014/main" id="{2FEE2EA9-73DC-4EBC-802F-28BBBE175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77"/>
              <a:ext cx="35" cy="37"/>
            </a:xfrm>
            <a:custGeom>
              <a:avLst/>
              <a:gdLst>
                <a:gd name="T0" fmla="*/ 188 w 14"/>
                <a:gd name="T1" fmla="*/ 56 h 14"/>
                <a:gd name="T2" fmla="*/ 175 w 14"/>
                <a:gd name="T3" fmla="*/ 225 h 14"/>
                <a:gd name="T4" fmla="*/ 33 w 14"/>
                <a:gd name="T5" fmla="*/ 204 h 14"/>
                <a:gd name="T6" fmla="*/ 50 w 14"/>
                <a:gd name="T7" fmla="*/ 34 h 14"/>
                <a:gd name="T8" fmla="*/ 188 w 14"/>
                <a:gd name="T9" fmla="*/ 5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Freeform 1339">
              <a:extLst>
                <a:ext uri="{FF2B5EF4-FFF2-40B4-BE49-F238E27FC236}">
                  <a16:creationId xmlns:a16="http://schemas.microsoft.com/office/drawing/2014/main" id="{34141505-8A4A-4F41-9C6E-B890C342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395"/>
              <a:ext cx="36" cy="40"/>
            </a:xfrm>
            <a:custGeom>
              <a:avLst/>
              <a:gdLst>
                <a:gd name="T0" fmla="*/ 206 w 14"/>
                <a:gd name="T1" fmla="*/ 77 h 15"/>
                <a:gd name="T2" fmla="*/ 172 w 14"/>
                <a:gd name="T3" fmla="*/ 248 h 15"/>
                <a:gd name="T4" fmla="*/ 21 w 14"/>
                <a:gd name="T5" fmla="*/ 205 h 15"/>
                <a:gd name="T6" fmla="*/ 54 w 14"/>
                <a:gd name="T7" fmla="*/ 35 h 15"/>
                <a:gd name="T8" fmla="*/ 206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5"/>
                    <a:pt x="3" y="14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1340">
              <a:extLst>
                <a:ext uri="{FF2B5EF4-FFF2-40B4-BE49-F238E27FC236}">
                  <a16:creationId xmlns:a16="http://schemas.microsoft.com/office/drawing/2014/main" id="{19663ED4-0D81-4D17-8CA6-99BB23555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414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45 w 14"/>
                <a:gd name="T3" fmla="*/ 238 h 14"/>
                <a:gd name="T4" fmla="*/ 20 w 14"/>
                <a:gd name="T5" fmla="*/ 182 h 14"/>
                <a:gd name="T6" fmla="*/ 63 w 14"/>
                <a:gd name="T7" fmla="*/ 21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3"/>
                  </a:cubicBezTo>
                  <a:cubicBezTo>
                    <a:pt x="6" y="14"/>
                    <a:pt x="2" y="13"/>
                    <a:pt x="1" y="10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1341">
              <a:extLst>
                <a:ext uri="{FF2B5EF4-FFF2-40B4-BE49-F238E27FC236}">
                  <a16:creationId xmlns:a16="http://schemas.microsoft.com/office/drawing/2014/main" id="{569E1665-3595-4B18-A5B8-9B6C43A6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427"/>
              <a:ext cx="35" cy="40"/>
            </a:xfrm>
            <a:custGeom>
              <a:avLst/>
              <a:gdLst>
                <a:gd name="T0" fmla="*/ 208 w 14"/>
                <a:gd name="T1" fmla="*/ 93 h 15"/>
                <a:gd name="T2" fmla="*/ 145 w 14"/>
                <a:gd name="T3" fmla="*/ 248 h 15"/>
                <a:gd name="T4" fmla="*/ 20 w 14"/>
                <a:gd name="T5" fmla="*/ 192 h 15"/>
                <a:gd name="T6" fmla="*/ 83 w 14"/>
                <a:gd name="T7" fmla="*/ 35 h 15"/>
                <a:gd name="T8" fmla="*/ 208 w 14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5"/>
                  </a:moveTo>
                  <a:cubicBezTo>
                    <a:pt x="14" y="8"/>
                    <a:pt x="13" y="12"/>
                    <a:pt x="9" y="13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8" y="0"/>
                    <a:pt x="11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1342">
              <a:extLst>
                <a:ext uri="{FF2B5EF4-FFF2-40B4-BE49-F238E27FC236}">
                  <a16:creationId xmlns:a16="http://schemas.microsoft.com/office/drawing/2014/main" id="{66586D96-CECD-4E49-A534-97F42910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441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1343">
              <a:extLst>
                <a:ext uri="{FF2B5EF4-FFF2-40B4-BE49-F238E27FC236}">
                  <a16:creationId xmlns:a16="http://schemas.microsoft.com/office/drawing/2014/main" id="{C1B27477-3DD4-4F9D-9EA4-D9818504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451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32 h 13"/>
                <a:gd name="T4" fmla="*/ 2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2" y="12"/>
                    <a:pt x="8" y="12"/>
                  </a:cubicBezTo>
                  <a:cubicBezTo>
                    <a:pt x="5" y="13"/>
                    <a:pt x="1" y="11"/>
                    <a:pt x="1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5" name="Freeform 1344">
              <a:extLst>
                <a:ext uri="{FF2B5EF4-FFF2-40B4-BE49-F238E27FC236}">
                  <a16:creationId xmlns:a16="http://schemas.microsoft.com/office/drawing/2014/main" id="{E0DD2820-CD5F-4A35-B4F7-3AB35D434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457"/>
              <a:ext cx="33" cy="37"/>
            </a:xfrm>
            <a:custGeom>
              <a:avLst/>
              <a:gdLst>
                <a:gd name="T0" fmla="*/ 213 w 13"/>
                <a:gd name="T1" fmla="*/ 111 h 14"/>
                <a:gd name="T2" fmla="*/ 129 w 13"/>
                <a:gd name="T3" fmla="*/ 238 h 14"/>
                <a:gd name="T4" fmla="*/ 0 w 13"/>
                <a:gd name="T5" fmla="*/ 148 h 14"/>
                <a:gd name="T6" fmla="*/ 84 w 13"/>
                <a:gd name="T7" fmla="*/ 21 h 14"/>
                <a:gd name="T8" fmla="*/ 213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6" name="Freeform 1345">
              <a:extLst>
                <a:ext uri="{FF2B5EF4-FFF2-40B4-BE49-F238E27FC236}">
                  <a16:creationId xmlns:a16="http://schemas.microsoft.com/office/drawing/2014/main" id="{EC685D5E-ADB6-432B-BD30-A92A6EE9C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462"/>
              <a:ext cx="35" cy="35"/>
            </a:xfrm>
            <a:custGeom>
              <a:avLst/>
              <a:gdLst>
                <a:gd name="T0" fmla="*/ 208 w 14"/>
                <a:gd name="T1" fmla="*/ 116 h 13"/>
                <a:gd name="T2" fmla="*/ 125 w 14"/>
                <a:gd name="T3" fmla="*/ 253 h 13"/>
                <a:gd name="T4" fmla="*/ 20 w 14"/>
                <a:gd name="T5" fmla="*/ 137 h 13"/>
                <a:gd name="T6" fmla="*/ 95 w 14"/>
                <a:gd name="T7" fmla="*/ 22 h 13"/>
                <a:gd name="T8" fmla="*/ 208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7" name="Freeform 1346">
              <a:extLst>
                <a:ext uri="{FF2B5EF4-FFF2-40B4-BE49-F238E27FC236}">
                  <a16:creationId xmlns:a16="http://schemas.microsoft.com/office/drawing/2014/main" id="{036A52E2-4F45-49E3-8AEA-4344DDAF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0 w 13"/>
                <a:gd name="T5" fmla="*/ 115 h 12"/>
                <a:gd name="T6" fmla="*/ 91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8" name="Freeform 1347">
              <a:extLst>
                <a:ext uri="{FF2B5EF4-FFF2-40B4-BE49-F238E27FC236}">
                  <a16:creationId xmlns:a16="http://schemas.microsoft.com/office/drawing/2014/main" id="{7A3D0A97-C57B-4860-9886-BF7C3769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467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1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9" name="Freeform 1348">
              <a:extLst>
                <a:ext uri="{FF2B5EF4-FFF2-40B4-BE49-F238E27FC236}">
                  <a16:creationId xmlns:a16="http://schemas.microsoft.com/office/drawing/2014/main" id="{D67D0971-E72C-4FC7-8658-D09A1BAA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467"/>
              <a:ext cx="32" cy="32"/>
            </a:xfrm>
            <a:custGeom>
              <a:avLst/>
              <a:gdLst>
                <a:gd name="T0" fmla="*/ 194 w 13"/>
                <a:gd name="T1" fmla="*/ 115 h 12"/>
                <a:gd name="T2" fmla="*/ 103 w 13"/>
                <a:gd name="T3" fmla="*/ 227 h 12"/>
                <a:gd name="T4" fmla="*/ 12 w 13"/>
                <a:gd name="T5" fmla="*/ 115 h 12"/>
                <a:gd name="T6" fmla="*/ 103 w 13"/>
                <a:gd name="T7" fmla="*/ 0 h 12"/>
                <a:gd name="T8" fmla="*/ 194 w 13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10"/>
                    <a:pt x="10" y="12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0" name="Freeform 1349">
              <a:extLst>
                <a:ext uri="{FF2B5EF4-FFF2-40B4-BE49-F238E27FC236}">
                  <a16:creationId xmlns:a16="http://schemas.microsoft.com/office/drawing/2014/main" id="{74166CE6-583A-486A-B912-1F12737C9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2462"/>
              <a:ext cx="33" cy="35"/>
            </a:xfrm>
            <a:custGeom>
              <a:avLst/>
              <a:gdLst>
                <a:gd name="T0" fmla="*/ 213 w 13"/>
                <a:gd name="T1" fmla="*/ 137 h 13"/>
                <a:gd name="T2" fmla="*/ 96 w 13"/>
                <a:gd name="T3" fmla="*/ 253 h 13"/>
                <a:gd name="T4" fmla="*/ 0 w 13"/>
                <a:gd name="T5" fmla="*/ 116 h 13"/>
                <a:gd name="T6" fmla="*/ 117 w 13"/>
                <a:gd name="T7" fmla="*/ 22 h 13"/>
                <a:gd name="T8" fmla="*/ 213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2" y="11"/>
                    <a:pt x="9" y="13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3" y="4"/>
                    <a:pt x="13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Freeform 1350">
              <a:extLst>
                <a:ext uri="{FF2B5EF4-FFF2-40B4-BE49-F238E27FC236}">
                  <a16:creationId xmlns:a16="http://schemas.microsoft.com/office/drawing/2014/main" id="{71CF77C8-E061-4234-BE28-BCDEF51C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457"/>
              <a:ext cx="35" cy="37"/>
            </a:xfrm>
            <a:custGeom>
              <a:avLst/>
              <a:gdLst>
                <a:gd name="T0" fmla="*/ 208 w 14"/>
                <a:gd name="T1" fmla="*/ 148 h 14"/>
                <a:gd name="T2" fmla="*/ 95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08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3" y="11"/>
                    <a:pt x="9" y="14"/>
                    <a:pt x="6" y="13"/>
                  </a:cubicBezTo>
                  <a:cubicBezTo>
                    <a:pt x="2" y="13"/>
                    <a:pt x="0" y="9"/>
                    <a:pt x="1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1"/>
                    <a:pt x="14" y="4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Freeform 1351">
              <a:extLst>
                <a:ext uri="{FF2B5EF4-FFF2-40B4-BE49-F238E27FC236}">
                  <a16:creationId xmlns:a16="http://schemas.microsoft.com/office/drawing/2014/main" id="{E77ACF05-2DE5-4B28-A72D-AE500EB0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451"/>
              <a:ext cx="35" cy="35"/>
            </a:xfrm>
            <a:custGeom>
              <a:avLst/>
              <a:gdLst>
                <a:gd name="T0" fmla="*/ 220 w 14"/>
                <a:gd name="T1" fmla="*/ 159 h 13"/>
                <a:gd name="T2" fmla="*/ 95 w 14"/>
                <a:gd name="T3" fmla="*/ 232 h 13"/>
                <a:gd name="T4" fmla="*/ 20 w 14"/>
                <a:gd name="T5" fmla="*/ 94 h 13"/>
                <a:gd name="T6" fmla="*/ 145 w 14"/>
                <a:gd name="T7" fmla="*/ 0 h 13"/>
                <a:gd name="T8" fmla="*/ 220 w 14"/>
                <a:gd name="T9" fmla="*/ 1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3" y="11"/>
                    <a:pt x="10" y="13"/>
                    <a:pt x="6" y="12"/>
                  </a:cubicBezTo>
                  <a:cubicBezTo>
                    <a:pt x="3" y="12"/>
                    <a:pt x="0" y="8"/>
                    <a:pt x="1" y="5"/>
                  </a:cubicBezTo>
                  <a:cubicBezTo>
                    <a:pt x="2" y="1"/>
                    <a:pt x="6" y="0"/>
                    <a:pt x="9" y="0"/>
                  </a:cubicBezTo>
                  <a:cubicBezTo>
                    <a:pt x="12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Freeform 1352">
              <a:extLst>
                <a:ext uri="{FF2B5EF4-FFF2-40B4-BE49-F238E27FC236}">
                  <a16:creationId xmlns:a16="http://schemas.microsoft.com/office/drawing/2014/main" id="{193F3A3E-6B08-4BEF-B705-FEF0D53B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4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9" y="14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4" name="Freeform 1353">
              <a:extLst>
                <a:ext uri="{FF2B5EF4-FFF2-40B4-BE49-F238E27FC236}">
                  <a16:creationId xmlns:a16="http://schemas.microsoft.com/office/drawing/2014/main" id="{98399A74-F3A5-4CC4-8706-0CCCB7FE1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427"/>
              <a:ext cx="35" cy="40"/>
            </a:xfrm>
            <a:custGeom>
              <a:avLst/>
              <a:gdLst>
                <a:gd name="T0" fmla="*/ 208 w 14"/>
                <a:gd name="T1" fmla="*/ 192 h 15"/>
                <a:gd name="T2" fmla="*/ 83 w 14"/>
                <a:gd name="T3" fmla="*/ 248 h 15"/>
                <a:gd name="T4" fmla="*/ 33 w 14"/>
                <a:gd name="T5" fmla="*/ 93 h 15"/>
                <a:gd name="T6" fmla="*/ 158 w 14"/>
                <a:gd name="T7" fmla="*/ 35 h 15"/>
                <a:gd name="T8" fmla="*/ 208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2" y="13"/>
                    <a:pt x="9" y="15"/>
                    <a:pt x="5" y="13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6" y="0"/>
                    <a:pt x="10" y="2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5" name="Freeform 1354">
              <a:extLst>
                <a:ext uri="{FF2B5EF4-FFF2-40B4-BE49-F238E27FC236}">
                  <a16:creationId xmlns:a16="http://schemas.microsoft.com/office/drawing/2014/main" id="{A46983C4-4DC2-4926-9D59-3D239CB47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414"/>
              <a:ext cx="35" cy="37"/>
            </a:xfrm>
            <a:custGeom>
              <a:avLst/>
              <a:gdLst>
                <a:gd name="T0" fmla="*/ 208 w 14"/>
                <a:gd name="T1" fmla="*/ 182 h 14"/>
                <a:gd name="T2" fmla="*/ 63 w 14"/>
                <a:gd name="T3" fmla="*/ 238 h 14"/>
                <a:gd name="T4" fmla="*/ 20 w 14"/>
                <a:gd name="T5" fmla="*/ 77 h 14"/>
                <a:gd name="T6" fmla="*/ 145 w 14"/>
                <a:gd name="T7" fmla="*/ 21 h 14"/>
                <a:gd name="T8" fmla="*/ 20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0"/>
                  </a:move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7" y="0"/>
                    <a:pt x="9" y="1"/>
                  </a:cubicBezTo>
                  <a:cubicBezTo>
                    <a:pt x="13" y="3"/>
                    <a:pt x="14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6" name="Freeform 1355">
              <a:extLst>
                <a:ext uri="{FF2B5EF4-FFF2-40B4-BE49-F238E27FC236}">
                  <a16:creationId xmlns:a16="http://schemas.microsoft.com/office/drawing/2014/main" id="{C41F28DF-395A-4DDB-81E9-2DB68915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395"/>
              <a:ext cx="37" cy="40"/>
            </a:xfrm>
            <a:custGeom>
              <a:avLst/>
              <a:gdLst>
                <a:gd name="T0" fmla="*/ 195 w 15"/>
                <a:gd name="T1" fmla="*/ 205 h 15"/>
                <a:gd name="T2" fmla="*/ 74 w 15"/>
                <a:gd name="T3" fmla="*/ 248 h 15"/>
                <a:gd name="T4" fmla="*/ 30 w 15"/>
                <a:gd name="T5" fmla="*/ 77 h 15"/>
                <a:gd name="T6" fmla="*/ 165 w 15"/>
                <a:gd name="T7" fmla="*/ 35 h 15"/>
                <a:gd name="T8" fmla="*/ 195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3" y="11"/>
                  </a:moveTo>
                  <a:cubicBezTo>
                    <a:pt x="12" y="14"/>
                    <a:pt x="8" y="15"/>
                    <a:pt x="5" y="13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4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7" name="Freeform 1356">
              <a:extLst>
                <a:ext uri="{FF2B5EF4-FFF2-40B4-BE49-F238E27FC236}">
                  <a16:creationId xmlns:a16="http://schemas.microsoft.com/office/drawing/2014/main" id="{9091F63E-C35C-46E7-A995-CB2D6A55F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77"/>
              <a:ext cx="35" cy="37"/>
            </a:xfrm>
            <a:custGeom>
              <a:avLst/>
              <a:gdLst>
                <a:gd name="T0" fmla="*/ 208 w 14"/>
                <a:gd name="T1" fmla="*/ 204 h 14"/>
                <a:gd name="T2" fmla="*/ 63 w 14"/>
                <a:gd name="T3" fmla="*/ 225 h 14"/>
                <a:gd name="T4" fmla="*/ 33 w 14"/>
                <a:gd name="T5" fmla="*/ 56 h 14"/>
                <a:gd name="T6" fmla="*/ 175 w 14"/>
                <a:gd name="T7" fmla="*/ 34 h 14"/>
                <a:gd name="T8" fmla="*/ 20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11"/>
                  </a:moveTo>
                  <a:cubicBezTo>
                    <a:pt x="11" y="14"/>
                    <a:pt x="7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5" y="1"/>
                    <a:pt x="9" y="0"/>
                    <a:pt x="11" y="2"/>
                  </a:cubicBezTo>
                  <a:cubicBezTo>
                    <a:pt x="14" y="4"/>
                    <a:pt x="14" y="8"/>
                    <a:pt x="13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8" name="Freeform 1357">
              <a:extLst>
                <a:ext uri="{FF2B5EF4-FFF2-40B4-BE49-F238E27FC236}">
                  <a16:creationId xmlns:a16="http://schemas.microsoft.com/office/drawing/2014/main" id="{D63D72CE-B7D9-42AF-B1D1-8E32DD0A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353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56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9" y="0"/>
                    <a:pt x="12" y="3"/>
                  </a:cubicBezTo>
                  <a:cubicBezTo>
                    <a:pt x="14" y="5"/>
                    <a:pt x="14" y="9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Freeform 1358">
              <a:extLst>
                <a:ext uri="{FF2B5EF4-FFF2-40B4-BE49-F238E27FC236}">
                  <a16:creationId xmlns:a16="http://schemas.microsoft.com/office/drawing/2014/main" id="{E23ACDA4-FDDA-4F3E-A072-478660B6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326"/>
              <a:ext cx="35" cy="37"/>
            </a:xfrm>
            <a:custGeom>
              <a:avLst/>
              <a:gdLst>
                <a:gd name="T0" fmla="*/ 175 w 14"/>
                <a:gd name="T1" fmla="*/ 225 h 14"/>
                <a:gd name="T2" fmla="*/ 33 w 14"/>
                <a:gd name="T3" fmla="*/ 182 h 14"/>
                <a:gd name="T4" fmla="*/ 63 w 14"/>
                <a:gd name="T5" fmla="*/ 21 h 14"/>
                <a:gd name="T6" fmla="*/ 188 w 14"/>
                <a:gd name="T7" fmla="*/ 56 h 14"/>
                <a:gd name="T8" fmla="*/ 175 w 14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cubicBezTo>
                    <a:pt x="9" y="14"/>
                    <a:pt x="4" y="13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0"/>
                    <a:pt x="12" y="3"/>
                  </a:cubicBezTo>
                  <a:cubicBezTo>
                    <a:pt x="14" y="6"/>
                    <a:pt x="14" y="9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Freeform 1359">
              <a:extLst>
                <a:ext uri="{FF2B5EF4-FFF2-40B4-BE49-F238E27FC236}">
                  <a16:creationId xmlns:a16="http://schemas.microsoft.com/office/drawing/2014/main" id="{83D0370E-A0CC-4032-A14F-3309938A6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294"/>
              <a:ext cx="38" cy="37"/>
            </a:xfrm>
            <a:custGeom>
              <a:avLst/>
              <a:gdLst>
                <a:gd name="T0" fmla="*/ 160 w 15"/>
                <a:gd name="T1" fmla="*/ 225 h 14"/>
                <a:gd name="T2" fmla="*/ 33 w 15"/>
                <a:gd name="T3" fmla="*/ 167 h 14"/>
                <a:gd name="T4" fmla="*/ 96 w 15"/>
                <a:gd name="T5" fmla="*/ 21 h 14"/>
                <a:gd name="T6" fmla="*/ 225 w 15"/>
                <a:gd name="T7" fmla="*/ 77 h 14"/>
                <a:gd name="T8" fmla="*/ 160 w 15"/>
                <a:gd name="T9" fmla="*/ 22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0" y="12"/>
                  </a:moveTo>
                  <a:cubicBezTo>
                    <a:pt x="7" y="14"/>
                    <a:pt x="3" y="13"/>
                    <a:pt x="2" y="9"/>
                  </a:cubicBez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2" y="2"/>
                    <a:pt x="14" y="4"/>
                  </a:cubicBezTo>
                  <a:cubicBezTo>
                    <a:pt x="15" y="7"/>
                    <a:pt x="13" y="11"/>
                    <a:pt x="10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1" name="Freeform 1360">
              <a:extLst>
                <a:ext uri="{FF2B5EF4-FFF2-40B4-BE49-F238E27FC236}">
                  <a16:creationId xmlns:a16="http://schemas.microsoft.com/office/drawing/2014/main" id="{6D2BD3DA-30AE-4A6C-BAAA-721E93E0B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259"/>
              <a:ext cx="32" cy="38"/>
            </a:xfrm>
            <a:custGeom>
              <a:avLst/>
              <a:gdLst>
                <a:gd name="T0" fmla="*/ 121 w 13"/>
                <a:gd name="T1" fmla="*/ 258 h 14"/>
                <a:gd name="T2" fmla="*/ 12 w 13"/>
                <a:gd name="T3" fmla="*/ 141 h 14"/>
                <a:gd name="T4" fmla="*/ 91 w 13"/>
                <a:gd name="T5" fmla="*/ 0 h 14"/>
                <a:gd name="T6" fmla="*/ 194 w 13"/>
                <a:gd name="T7" fmla="*/ 117 h 14"/>
                <a:gd name="T8" fmla="*/ 121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1"/>
                    <a:pt x="1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9"/>
                    <a:pt x="12" y="12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1361">
              <a:extLst>
                <a:ext uri="{FF2B5EF4-FFF2-40B4-BE49-F238E27FC236}">
                  <a16:creationId xmlns:a16="http://schemas.microsoft.com/office/drawing/2014/main" id="{66488467-A34D-4E99-AB8B-374F5384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22"/>
              <a:ext cx="33" cy="35"/>
            </a:xfrm>
            <a:custGeom>
              <a:avLst/>
              <a:gdLst>
                <a:gd name="T0" fmla="*/ 96 w 13"/>
                <a:gd name="T1" fmla="*/ 253 h 13"/>
                <a:gd name="T2" fmla="*/ 0 w 13"/>
                <a:gd name="T3" fmla="*/ 116 h 13"/>
                <a:gd name="T4" fmla="*/ 129 w 13"/>
                <a:gd name="T5" fmla="*/ 22 h 13"/>
                <a:gd name="T6" fmla="*/ 193 w 13"/>
                <a:gd name="T7" fmla="*/ 159 h 13"/>
                <a:gd name="T8" fmla="*/ 96 w 13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6" y="13"/>
                  </a:moveTo>
                  <a:cubicBezTo>
                    <a:pt x="2" y="13"/>
                    <a:pt x="0" y="10"/>
                    <a:pt x="0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11" y="2"/>
                    <a:pt x="13" y="6"/>
                    <a:pt x="12" y="8"/>
                  </a:cubicBezTo>
                  <a:cubicBezTo>
                    <a:pt x="12" y="11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Freeform 1362">
              <a:extLst>
                <a:ext uri="{FF2B5EF4-FFF2-40B4-BE49-F238E27FC236}">
                  <a16:creationId xmlns:a16="http://schemas.microsoft.com/office/drawing/2014/main" id="{93B44906-345E-4FFD-959D-D5A5DBBFB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187"/>
              <a:ext cx="38" cy="38"/>
            </a:xfrm>
            <a:custGeom>
              <a:avLst/>
              <a:gdLst>
                <a:gd name="T0" fmla="*/ 84 w 15"/>
                <a:gd name="T1" fmla="*/ 258 h 14"/>
                <a:gd name="T2" fmla="*/ 33 w 15"/>
                <a:gd name="T3" fmla="*/ 81 h 14"/>
                <a:gd name="T4" fmla="*/ 180 w 15"/>
                <a:gd name="T5" fmla="*/ 38 h 14"/>
                <a:gd name="T6" fmla="*/ 213 w 15"/>
                <a:gd name="T7" fmla="*/ 220 h 14"/>
                <a:gd name="T8" fmla="*/ 84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5" y="13"/>
                  </a:moveTo>
                  <a:cubicBezTo>
                    <a:pt x="1" y="12"/>
                    <a:pt x="0" y="8"/>
                    <a:pt x="2" y="4"/>
                  </a:cubicBezTo>
                  <a:cubicBezTo>
                    <a:pt x="4" y="1"/>
                    <a:pt x="9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2" y="13"/>
                    <a:pt x="8" y="14"/>
                    <a:pt x="5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Freeform 1363">
              <a:extLst>
                <a:ext uri="{FF2B5EF4-FFF2-40B4-BE49-F238E27FC236}">
                  <a16:creationId xmlns:a16="http://schemas.microsoft.com/office/drawing/2014/main" id="{B2D0F564-0CD4-4220-925D-F37D373FE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158"/>
              <a:ext cx="35" cy="40"/>
            </a:xfrm>
            <a:custGeom>
              <a:avLst/>
              <a:gdLst>
                <a:gd name="T0" fmla="*/ 50 w 14"/>
                <a:gd name="T1" fmla="*/ 227 h 15"/>
                <a:gd name="T2" fmla="*/ 50 w 14"/>
                <a:gd name="T3" fmla="*/ 56 h 15"/>
                <a:gd name="T4" fmla="*/ 188 w 14"/>
                <a:gd name="T5" fmla="*/ 77 h 15"/>
                <a:gd name="T6" fmla="*/ 188 w 14"/>
                <a:gd name="T7" fmla="*/ 227 h 15"/>
                <a:gd name="T8" fmla="*/ 5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12"/>
                  </a:moveTo>
                  <a:cubicBezTo>
                    <a:pt x="0" y="10"/>
                    <a:pt x="0" y="6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6"/>
                    <a:pt x="14" y="10"/>
                    <a:pt x="12" y="12"/>
                  </a:cubicBezTo>
                  <a:cubicBezTo>
                    <a:pt x="10" y="15"/>
                    <a:pt x="6" y="14"/>
                    <a:pt x="3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5" name="Freeform 1364">
              <a:extLst>
                <a:ext uri="{FF2B5EF4-FFF2-40B4-BE49-F238E27FC236}">
                  <a16:creationId xmlns:a16="http://schemas.microsoft.com/office/drawing/2014/main" id="{A9B4E9E1-B16A-47CC-A62B-BA3961C5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137"/>
              <a:ext cx="35" cy="37"/>
            </a:xfrm>
            <a:custGeom>
              <a:avLst/>
              <a:gdLst>
                <a:gd name="T0" fmla="*/ 33 w 14"/>
                <a:gd name="T1" fmla="*/ 204 h 14"/>
                <a:gd name="T2" fmla="*/ 50 w 14"/>
                <a:gd name="T3" fmla="*/ 34 h 14"/>
                <a:gd name="T4" fmla="*/ 188 w 14"/>
                <a:gd name="T5" fmla="*/ 77 h 14"/>
                <a:gd name="T6" fmla="*/ 175 w 14"/>
                <a:gd name="T7" fmla="*/ 225 h 14"/>
                <a:gd name="T8" fmla="*/ 33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1"/>
                  </a:moveTo>
                  <a:cubicBezTo>
                    <a:pt x="0" y="8"/>
                    <a:pt x="0" y="4"/>
                    <a:pt x="3" y="2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6" name="Freeform 1365">
              <a:extLst>
                <a:ext uri="{FF2B5EF4-FFF2-40B4-BE49-F238E27FC236}">
                  <a16:creationId xmlns:a16="http://schemas.microsoft.com/office/drawing/2014/main" id="{BDE426CB-510D-454D-85AD-B0C22248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115"/>
              <a:ext cx="37" cy="40"/>
            </a:xfrm>
            <a:custGeom>
              <a:avLst/>
              <a:gdLst>
                <a:gd name="T0" fmla="*/ 30 w 15"/>
                <a:gd name="T1" fmla="*/ 205 h 15"/>
                <a:gd name="T2" fmla="*/ 74 w 15"/>
                <a:gd name="T3" fmla="*/ 35 h 15"/>
                <a:gd name="T4" fmla="*/ 195 w 15"/>
                <a:gd name="T5" fmla="*/ 93 h 15"/>
                <a:gd name="T6" fmla="*/ 165 w 15"/>
                <a:gd name="T7" fmla="*/ 248 h 15"/>
                <a:gd name="T8" fmla="*/ 30 w 15"/>
                <a:gd name="T9" fmla="*/ 20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11"/>
                  </a:move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5" y="8"/>
                    <a:pt x="13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7" name="Freeform 1366">
              <a:extLst>
                <a:ext uri="{FF2B5EF4-FFF2-40B4-BE49-F238E27FC236}">
                  <a16:creationId xmlns:a16="http://schemas.microsoft.com/office/drawing/2014/main" id="{88EF4F29-DE0A-46CC-AEB2-A82EE34F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102"/>
              <a:ext cx="35" cy="37"/>
            </a:xfrm>
            <a:custGeom>
              <a:avLst/>
              <a:gdLst>
                <a:gd name="T0" fmla="*/ 20 w 14"/>
                <a:gd name="T1" fmla="*/ 182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10"/>
                  </a:moveTo>
                  <a:cubicBezTo>
                    <a:pt x="0" y="6"/>
                    <a:pt x="1" y="3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8" name="Freeform 1367">
              <a:extLst>
                <a:ext uri="{FF2B5EF4-FFF2-40B4-BE49-F238E27FC236}">
                  <a16:creationId xmlns:a16="http://schemas.microsoft.com/office/drawing/2014/main" id="{05098AE6-C56A-47B9-9976-A47EC25D7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089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9" name="Freeform 1368">
              <a:extLst>
                <a:ext uri="{FF2B5EF4-FFF2-40B4-BE49-F238E27FC236}">
                  <a16:creationId xmlns:a16="http://schemas.microsoft.com/office/drawing/2014/main" id="{BB79A543-F32B-4B88-90AE-C20FC465B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78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08 w 14"/>
                <a:gd name="T5" fmla="*/ 111 h 14"/>
                <a:gd name="T6" fmla="*/ 145 w 14"/>
                <a:gd name="T7" fmla="*/ 259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3"/>
                    <a:pt x="13" y="6"/>
                  </a:cubicBezTo>
                  <a:cubicBezTo>
                    <a:pt x="14" y="9"/>
                    <a:pt x="12" y="13"/>
                    <a:pt x="9" y="14"/>
                  </a:cubicBezTo>
                  <a:cubicBezTo>
                    <a:pt x="5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0" name="Freeform 1369">
              <a:extLst>
                <a:ext uri="{FF2B5EF4-FFF2-40B4-BE49-F238E27FC236}">
                  <a16:creationId xmlns:a16="http://schemas.microsoft.com/office/drawing/2014/main" id="{8A348851-AD40-4F90-B6BC-73F68330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073"/>
              <a:ext cx="33" cy="34"/>
            </a:xfrm>
            <a:custGeom>
              <a:avLst/>
              <a:gdLst>
                <a:gd name="T0" fmla="*/ 0 w 13"/>
                <a:gd name="T1" fmla="*/ 144 h 13"/>
                <a:gd name="T2" fmla="*/ 96 w 13"/>
                <a:gd name="T3" fmla="*/ 0 h 13"/>
                <a:gd name="T4" fmla="*/ 213 w 13"/>
                <a:gd name="T5" fmla="*/ 110 h 13"/>
                <a:gd name="T6" fmla="*/ 129 w 13"/>
                <a:gd name="T7" fmla="*/ 233 h 13"/>
                <a:gd name="T8" fmla="*/ 0 w 13"/>
                <a:gd name="T9" fmla="*/ 14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9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1" name="Freeform 1370">
              <a:extLst>
                <a:ext uri="{FF2B5EF4-FFF2-40B4-BE49-F238E27FC236}">
                  <a16:creationId xmlns:a16="http://schemas.microsoft.com/office/drawing/2014/main" id="{E7631B90-86D0-4663-BB69-04C51111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67"/>
              <a:ext cx="35" cy="35"/>
            </a:xfrm>
            <a:custGeom>
              <a:avLst/>
              <a:gdLst>
                <a:gd name="T0" fmla="*/ 20 w 14"/>
                <a:gd name="T1" fmla="*/ 137 h 13"/>
                <a:gd name="T2" fmla="*/ 113 w 14"/>
                <a:gd name="T3" fmla="*/ 0 h 13"/>
                <a:gd name="T4" fmla="*/ 220 w 14"/>
                <a:gd name="T5" fmla="*/ 116 h 13"/>
                <a:gd name="T6" fmla="*/ 125 w 14"/>
                <a:gd name="T7" fmla="*/ 253 h 13"/>
                <a:gd name="T8" fmla="*/ 20 w 14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1"/>
                    <a:pt x="7" y="0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9"/>
                    <a:pt x="11" y="13"/>
                    <a:pt x="8" y="13"/>
                  </a:cubicBezTo>
                  <a:cubicBezTo>
                    <a:pt x="5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2" name="Freeform 1371">
              <a:extLst>
                <a:ext uri="{FF2B5EF4-FFF2-40B4-BE49-F238E27FC236}">
                  <a16:creationId xmlns:a16="http://schemas.microsoft.com/office/drawing/2014/main" id="{7D28EE00-B9DA-4040-97E4-0802803E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065"/>
              <a:ext cx="32" cy="34"/>
            </a:xfrm>
            <a:custGeom>
              <a:avLst/>
              <a:gdLst>
                <a:gd name="T0" fmla="*/ 12 w 13"/>
                <a:gd name="T1" fmla="*/ 123 h 13"/>
                <a:gd name="T2" fmla="*/ 103 w 13"/>
                <a:gd name="T3" fmla="*/ 0 h 13"/>
                <a:gd name="T4" fmla="*/ 194 w 13"/>
                <a:gd name="T5" fmla="*/ 110 h 13"/>
                <a:gd name="T6" fmla="*/ 103 w 13"/>
                <a:gd name="T7" fmla="*/ 233 h 13"/>
                <a:gd name="T8" fmla="*/ 12 w 13"/>
                <a:gd name="T9" fmla="*/ 12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0"/>
                    <a:pt x="1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3" name="Freeform 1372">
              <a:extLst>
                <a:ext uri="{FF2B5EF4-FFF2-40B4-BE49-F238E27FC236}">
                  <a16:creationId xmlns:a16="http://schemas.microsoft.com/office/drawing/2014/main" id="{E477CA48-5189-4C69-AF90-9822F9E3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065"/>
              <a:ext cx="32" cy="34"/>
            </a:xfrm>
            <a:custGeom>
              <a:avLst/>
              <a:gdLst>
                <a:gd name="T0" fmla="*/ 0 w 13"/>
                <a:gd name="T1" fmla="*/ 110 h 13"/>
                <a:gd name="T2" fmla="*/ 103 w 13"/>
                <a:gd name="T3" fmla="*/ 0 h 13"/>
                <a:gd name="T4" fmla="*/ 194 w 13"/>
                <a:gd name="T5" fmla="*/ 123 h 13"/>
                <a:gd name="T6" fmla="*/ 103 w 13"/>
                <a:gd name="T7" fmla="*/ 233 h 13"/>
                <a:gd name="T8" fmla="*/ 0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4" name="Freeform 1373">
              <a:extLst>
                <a:ext uri="{FF2B5EF4-FFF2-40B4-BE49-F238E27FC236}">
                  <a16:creationId xmlns:a16="http://schemas.microsoft.com/office/drawing/2014/main" id="{84F2817B-F0F5-4925-956B-02BB0D5F6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065"/>
              <a:ext cx="32" cy="37"/>
            </a:xfrm>
            <a:custGeom>
              <a:avLst/>
              <a:gdLst>
                <a:gd name="T0" fmla="*/ 0 w 13"/>
                <a:gd name="T1" fmla="*/ 132 h 14"/>
                <a:gd name="T2" fmla="*/ 103 w 13"/>
                <a:gd name="T3" fmla="*/ 21 h 14"/>
                <a:gd name="T4" fmla="*/ 194 w 13"/>
                <a:gd name="T5" fmla="*/ 148 h 14"/>
                <a:gd name="T6" fmla="*/ 91 w 13"/>
                <a:gd name="T7" fmla="*/ 238 h 14"/>
                <a:gd name="T8" fmla="*/ 0 w 13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3"/>
                    <a:pt x="3" y="0"/>
                    <a:pt x="7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5" name="Freeform 1374">
              <a:extLst>
                <a:ext uri="{FF2B5EF4-FFF2-40B4-BE49-F238E27FC236}">
                  <a16:creationId xmlns:a16="http://schemas.microsoft.com/office/drawing/2014/main" id="{8DE03170-2072-4779-9B46-EC413780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070"/>
              <a:ext cx="35" cy="35"/>
            </a:xfrm>
            <a:custGeom>
              <a:avLst/>
              <a:gdLst>
                <a:gd name="T0" fmla="*/ 20 w 14"/>
                <a:gd name="T1" fmla="*/ 116 h 13"/>
                <a:gd name="T2" fmla="*/ 125 w 14"/>
                <a:gd name="T3" fmla="*/ 0 h 13"/>
                <a:gd name="T4" fmla="*/ 208 w 14"/>
                <a:gd name="T5" fmla="*/ 159 h 13"/>
                <a:gd name="T6" fmla="*/ 95 w 14"/>
                <a:gd name="T7" fmla="*/ 253 h 13"/>
                <a:gd name="T8" fmla="*/ 20 w 14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2" y="1"/>
                    <a:pt x="14" y="4"/>
                    <a:pt x="13" y="8"/>
                  </a:cubicBezTo>
                  <a:cubicBezTo>
                    <a:pt x="13" y="11"/>
                    <a:pt x="10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6" name="Freeform 1375">
              <a:extLst>
                <a:ext uri="{FF2B5EF4-FFF2-40B4-BE49-F238E27FC236}">
                  <a16:creationId xmlns:a16="http://schemas.microsoft.com/office/drawing/2014/main" id="{2D6ADD94-EFFA-4449-8E70-D35E0EC0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075"/>
              <a:ext cx="35" cy="38"/>
            </a:xfrm>
            <a:custGeom>
              <a:avLst/>
              <a:gdLst>
                <a:gd name="T0" fmla="*/ 0 w 14"/>
                <a:gd name="T1" fmla="*/ 117 h 14"/>
                <a:gd name="T2" fmla="*/ 12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4" y="5"/>
                    <a:pt x="13" y="9"/>
                  </a:cubicBezTo>
                  <a:cubicBezTo>
                    <a:pt x="12" y="12"/>
                    <a:pt x="9" y="14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7" name="Freeform 1376">
              <a:extLst>
                <a:ext uri="{FF2B5EF4-FFF2-40B4-BE49-F238E27FC236}">
                  <a16:creationId xmlns:a16="http://schemas.microsoft.com/office/drawing/2014/main" id="{7046087E-2BB0-4CA7-88B9-73156F5D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83"/>
              <a:ext cx="35" cy="38"/>
            </a:xfrm>
            <a:custGeom>
              <a:avLst/>
              <a:gdLst>
                <a:gd name="T0" fmla="*/ 20 w 14"/>
                <a:gd name="T1" fmla="*/ 117 h 14"/>
                <a:gd name="T2" fmla="*/ 145 w 14"/>
                <a:gd name="T3" fmla="*/ 22 h 14"/>
                <a:gd name="T4" fmla="*/ 208 w 14"/>
                <a:gd name="T5" fmla="*/ 176 h 14"/>
                <a:gd name="T6" fmla="*/ 83 w 14"/>
                <a:gd name="T7" fmla="*/ 258 h 14"/>
                <a:gd name="T8" fmla="*/ 20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6"/>
                  </a:move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ubicBezTo>
                    <a:pt x="12" y="13"/>
                    <a:pt x="8" y="14"/>
                    <a:pt x="5" y="13"/>
                  </a:cubicBezTo>
                  <a:cubicBezTo>
                    <a:pt x="2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8" name="Freeform 1377">
              <a:extLst>
                <a:ext uri="{FF2B5EF4-FFF2-40B4-BE49-F238E27FC236}">
                  <a16:creationId xmlns:a16="http://schemas.microsoft.com/office/drawing/2014/main" id="{DA1F7596-3214-43C5-99A2-04C9BF2B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094"/>
              <a:ext cx="35" cy="40"/>
            </a:xfrm>
            <a:custGeom>
              <a:avLst/>
              <a:gdLst>
                <a:gd name="T0" fmla="*/ 20 w 14"/>
                <a:gd name="T1" fmla="*/ 115 h 15"/>
                <a:gd name="T2" fmla="*/ 145 w 14"/>
                <a:gd name="T3" fmla="*/ 35 h 15"/>
                <a:gd name="T4" fmla="*/ 208 w 14"/>
                <a:gd name="T5" fmla="*/ 192 h 15"/>
                <a:gd name="T6" fmla="*/ 83 w 14"/>
                <a:gd name="T7" fmla="*/ 264 h 15"/>
                <a:gd name="T8" fmla="*/ 20 w 14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6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3" y="3"/>
                    <a:pt x="14" y="7"/>
                    <a:pt x="13" y="10"/>
                  </a:cubicBezTo>
                  <a:cubicBezTo>
                    <a:pt x="12" y="13"/>
                    <a:pt x="8" y="15"/>
                    <a:pt x="5" y="14"/>
                  </a:cubicBezTo>
                  <a:cubicBezTo>
                    <a:pt x="2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89" name="Freeform 1378">
              <a:extLst>
                <a:ext uri="{FF2B5EF4-FFF2-40B4-BE49-F238E27FC236}">
                  <a16:creationId xmlns:a16="http://schemas.microsoft.com/office/drawing/2014/main" id="{0475222C-23E9-4965-AD90-7D04E44A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110"/>
              <a:ext cx="35" cy="37"/>
            </a:xfrm>
            <a:custGeom>
              <a:avLst/>
              <a:gdLst>
                <a:gd name="T0" fmla="*/ 20 w 14"/>
                <a:gd name="T1" fmla="*/ 77 h 14"/>
                <a:gd name="T2" fmla="*/ 145 w 14"/>
                <a:gd name="T3" fmla="*/ 21 h 14"/>
                <a:gd name="T4" fmla="*/ 188 w 14"/>
                <a:gd name="T5" fmla="*/ 182 h 14"/>
                <a:gd name="T6" fmla="*/ 63 w 14"/>
                <a:gd name="T7" fmla="*/ 238 h 14"/>
                <a:gd name="T8" fmla="*/ 20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4"/>
                  </a:moveTo>
                  <a:cubicBezTo>
                    <a:pt x="2" y="1"/>
                    <a:pt x="6" y="0"/>
                    <a:pt x="9" y="1"/>
                  </a:cubicBezTo>
                  <a:cubicBezTo>
                    <a:pt x="13" y="3"/>
                    <a:pt x="14" y="7"/>
                    <a:pt x="12" y="10"/>
                  </a:cubicBezTo>
                  <a:cubicBezTo>
                    <a:pt x="11" y="13"/>
                    <a:pt x="7" y="14"/>
                    <a:pt x="4" y="13"/>
                  </a:cubicBezTo>
                  <a:cubicBezTo>
                    <a:pt x="1" y="11"/>
                    <a:pt x="0" y="8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0" name="Freeform 1379">
              <a:extLst>
                <a:ext uri="{FF2B5EF4-FFF2-40B4-BE49-F238E27FC236}">
                  <a16:creationId xmlns:a16="http://schemas.microsoft.com/office/drawing/2014/main" id="{76EE1564-CE8B-49DD-BE5E-A7930CC5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126"/>
              <a:ext cx="35" cy="40"/>
            </a:xfrm>
            <a:custGeom>
              <a:avLst/>
              <a:gdLst>
                <a:gd name="T0" fmla="*/ 20 w 14"/>
                <a:gd name="T1" fmla="*/ 77 h 15"/>
                <a:gd name="T2" fmla="*/ 158 w 14"/>
                <a:gd name="T3" fmla="*/ 35 h 15"/>
                <a:gd name="T4" fmla="*/ 188 w 14"/>
                <a:gd name="T5" fmla="*/ 205 h 15"/>
                <a:gd name="T6" fmla="*/ 63 w 14"/>
                <a:gd name="T7" fmla="*/ 248 h 15"/>
                <a:gd name="T8" fmla="*/ 20 w 14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4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3" y="4"/>
                    <a:pt x="14" y="8"/>
                    <a:pt x="12" y="11"/>
                  </a:cubicBezTo>
                  <a:cubicBezTo>
                    <a:pt x="10" y="14"/>
                    <a:pt x="6" y="15"/>
                    <a:pt x="4" y="13"/>
                  </a:cubicBezTo>
                  <a:cubicBezTo>
                    <a:pt x="1" y="11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1" name="Freeform 1380">
              <a:extLst>
                <a:ext uri="{FF2B5EF4-FFF2-40B4-BE49-F238E27FC236}">
                  <a16:creationId xmlns:a16="http://schemas.microsoft.com/office/drawing/2014/main" id="{AEBAD79B-D8F6-475F-97E9-6D754067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147"/>
              <a:ext cx="36" cy="38"/>
            </a:xfrm>
            <a:custGeom>
              <a:avLst/>
              <a:gdLst>
                <a:gd name="T0" fmla="*/ 33 w 14"/>
                <a:gd name="T1" fmla="*/ 81 h 14"/>
                <a:gd name="T2" fmla="*/ 185 w 14"/>
                <a:gd name="T3" fmla="*/ 38 h 14"/>
                <a:gd name="T4" fmla="*/ 206 w 14"/>
                <a:gd name="T5" fmla="*/ 220 h 14"/>
                <a:gd name="T6" fmla="*/ 54 w 14"/>
                <a:gd name="T7" fmla="*/ 244 h 14"/>
                <a:gd name="T8" fmla="*/ 33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4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14" y="5"/>
                    <a:pt x="14" y="9"/>
                    <a:pt x="12" y="11"/>
                  </a:cubicBezTo>
                  <a:cubicBezTo>
                    <a:pt x="9" y="14"/>
                    <a:pt x="6" y="14"/>
                    <a:pt x="3" y="12"/>
                  </a:cubicBezTo>
                  <a:cubicBezTo>
                    <a:pt x="1" y="10"/>
                    <a:pt x="0" y="6"/>
                    <a:pt x="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2" name="Freeform 1381">
              <a:extLst>
                <a:ext uri="{FF2B5EF4-FFF2-40B4-BE49-F238E27FC236}">
                  <a16:creationId xmlns:a16="http://schemas.microsoft.com/office/drawing/2014/main" id="{6D13A593-EA86-4F24-A54C-049A4C99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74"/>
              <a:ext cx="35" cy="37"/>
            </a:xfrm>
            <a:custGeom>
              <a:avLst/>
              <a:gdLst>
                <a:gd name="T0" fmla="*/ 50 w 14"/>
                <a:gd name="T1" fmla="*/ 34 h 14"/>
                <a:gd name="T2" fmla="*/ 188 w 14"/>
                <a:gd name="T3" fmla="*/ 56 h 14"/>
                <a:gd name="T4" fmla="*/ 175 w 14"/>
                <a:gd name="T5" fmla="*/ 225 h 14"/>
                <a:gd name="T6" fmla="*/ 33 w 14"/>
                <a:gd name="T7" fmla="*/ 204 h 14"/>
                <a:gd name="T8" fmla="*/ 50 w 14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5" y="0"/>
                    <a:pt x="9" y="0"/>
                    <a:pt x="12" y="3"/>
                  </a:cubicBezTo>
                  <a:cubicBezTo>
                    <a:pt x="14" y="6"/>
                    <a:pt x="14" y="10"/>
                    <a:pt x="11" y="12"/>
                  </a:cubicBezTo>
                  <a:cubicBezTo>
                    <a:pt x="8" y="14"/>
                    <a:pt x="4" y="13"/>
                    <a:pt x="2" y="11"/>
                  </a:cubicBezTo>
                  <a:cubicBezTo>
                    <a:pt x="0" y="9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3" name="Freeform 1382">
              <a:extLst>
                <a:ext uri="{FF2B5EF4-FFF2-40B4-BE49-F238E27FC236}">
                  <a16:creationId xmlns:a16="http://schemas.microsoft.com/office/drawing/2014/main" id="{07905727-7229-4916-9005-A7BA9B140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03"/>
              <a:ext cx="35" cy="38"/>
            </a:xfrm>
            <a:custGeom>
              <a:avLst/>
              <a:gdLst>
                <a:gd name="T0" fmla="*/ 63 w 14"/>
                <a:gd name="T1" fmla="*/ 38 h 14"/>
                <a:gd name="T2" fmla="*/ 208 w 14"/>
                <a:gd name="T3" fmla="*/ 103 h 14"/>
                <a:gd name="T4" fmla="*/ 145 w 14"/>
                <a:gd name="T5" fmla="*/ 258 h 14"/>
                <a:gd name="T6" fmla="*/ 33 w 14"/>
                <a:gd name="T7" fmla="*/ 198 h 14"/>
                <a:gd name="T8" fmla="*/ 63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4" y="2"/>
                  </a:moveTo>
                  <a:cubicBezTo>
                    <a:pt x="7" y="0"/>
                    <a:pt x="11" y="1"/>
                    <a:pt x="13" y="5"/>
                  </a:cubicBezTo>
                  <a:cubicBezTo>
                    <a:pt x="14" y="9"/>
                    <a:pt x="13" y="13"/>
                    <a:pt x="9" y="13"/>
                  </a:cubicBezTo>
                  <a:cubicBezTo>
                    <a:pt x="6" y="14"/>
                    <a:pt x="2" y="13"/>
                    <a:pt x="2" y="10"/>
                  </a:cubicBezTo>
                  <a:cubicBezTo>
                    <a:pt x="0" y="7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4" name="Freeform 1383">
              <a:extLst>
                <a:ext uri="{FF2B5EF4-FFF2-40B4-BE49-F238E27FC236}">
                  <a16:creationId xmlns:a16="http://schemas.microsoft.com/office/drawing/2014/main" id="{520A76DB-AEDC-4196-ABF1-88E7DD87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241"/>
              <a:ext cx="33" cy="37"/>
            </a:xfrm>
            <a:custGeom>
              <a:avLst/>
              <a:gdLst>
                <a:gd name="T0" fmla="*/ 96 w 13"/>
                <a:gd name="T1" fmla="*/ 21 h 14"/>
                <a:gd name="T2" fmla="*/ 213 w 13"/>
                <a:gd name="T3" fmla="*/ 132 h 14"/>
                <a:gd name="T4" fmla="*/ 96 w 13"/>
                <a:gd name="T5" fmla="*/ 238 h 14"/>
                <a:gd name="T6" fmla="*/ 0 w 13"/>
                <a:gd name="T7" fmla="*/ 132 h 14"/>
                <a:gd name="T8" fmla="*/ 96 w 13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6" y="1"/>
                  </a:moveTo>
                  <a:cubicBezTo>
                    <a:pt x="9" y="0"/>
                    <a:pt x="12" y="3"/>
                    <a:pt x="13" y="7"/>
                  </a:cubicBezTo>
                  <a:cubicBezTo>
                    <a:pt x="12" y="11"/>
                    <a:pt x="9" y="14"/>
                    <a:pt x="6" y="13"/>
                  </a:cubicBezTo>
                  <a:cubicBezTo>
                    <a:pt x="2" y="12"/>
                    <a:pt x="0" y="9"/>
                    <a:pt x="0" y="7"/>
                  </a:cubicBezTo>
                  <a:cubicBezTo>
                    <a:pt x="0" y="4"/>
                    <a:pt x="2" y="1"/>
                    <a:pt x="6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5" name="Freeform 1384">
              <a:extLst>
                <a:ext uri="{FF2B5EF4-FFF2-40B4-BE49-F238E27FC236}">
                  <a16:creationId xmlns:a16="http://schemas.microsoft.com/office/drawing/2014/main" id="{BE9F0BB3-EF35-4527-8E7C-FF28A110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2275"/>
              <a:ext cx="35" cy="40"/>
            </a:xfrm>
            <a:custGeom>
              <a:avLst/>
              <a:gdLst>
                <a:gd name="T0" fmla="*/ 145 w 14"/>
                <a:gd name="T1" fmla="*/ 21 h 15"/>
                <a:gd name="T2" fmla="*/ 208 w 14"/>
                <a:gd name="T3" fmla="*/ 192 h 15"/>
                <a:gd name="T4" fmla="*/ 63 w 14"/>
                <a:gd name="T5" fmla="*/ 248 h 15"/>
                <a:gd name="T6" fmla="*/ 33 w 14"/>
                <a:gd name="T7" fmla="*/ 93 h 15"/>
                <a:gd name="T8" fmla="*/ 145 w 14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9" y="1"/>
                  </a:moveTo>
                  <a:cubicBezTo>
                    <a:pt x="13" y="2"/>
                    <a:pt x="14" y="6"/>
                    <a:pt x="13" y="10"/>
                  </a:cubicBezTo>
                  <a:cubicBezTo>
                    <a:pt x="11" y="13"/>
                    <a:pt x="7" y="15"/>
                    <a:pt x="4" y="13"/>
                  </a:cubicBezTo>
                  <a:cubicBezTo>
                    <a:pt x="1" y="11"/>
                    <a:pt x="0" y="7"/>
                    <a:pt x="2" y="5"/>
                  </a:cubicBezTo>
                  <a:cubicBezTo>
                    <a:pt x="2" y="2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6" name="Freeform 1385">
              <a:extLst>
                <a:ext uri="{FF2B5EF4-FFF2-40B4-BE49-F238E27FC236}">
                  <a16:creationId xmlns:a16="http://schemas.microsoft.com/office/drawing/2014/main" id="{98C3B617-77A5-430D-8D95-51E052CC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307"/>
              <a:ext cx="35" cy="38"/>
            </a:xfrm>
            <a:custGeom>
              <a:avLst/>
              <a:gdLst>
                <a:gd name="T0" fmla="*/ 175 w 14"/>
                <a:gd name="T1" fmla="*/ 38 h 14"/>
                <a:gd name="T2" fmla="*/ 188 w 14"/>
                <a:gd name="T3" fmla="*/ 220 h 14"/>
                <a:gd name="T4" fmla="*/ 50 w 14"/>
                <a:gd name="T5" fmla="*/ 220 h 14"/>
                <a:gd name="T6" fmla="*/ 33 w 14"/>
                <a:gd name="T7" fmla="*/ 60 h 14"/>
                <a:gd name="T8" fmla="*/ 175 w 14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9" y="14"/>
                    <a:pt x="5" y="14"/>
                    <a:pt x="3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7" name="Freeform 1386">
              <a:extLst>
                <a:ext uri="{FF2B5EF4-FFF2-40B4-BE49-F238E27FC236}">
                  <a16:creationId xmlns:a16="http://schemas.microsoft.com/office/drawing/2014/main" id="{92ED5B21-068F-4544-8E07-5C925166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331"/>
              <a:ext cx="36" cy="40"/>
            </a:xfrm>
            <a:custGeom>
              <a:avLst/>
              <a:gdLst>
                <a:gd name="T0" fmla="*/ 206 w 14"/>
                <a:gd name="T1" fmla="*/ 56 h 15"/>
                <a:gd name="T2" fmla="*/ 185 w 14"/>
                <a:gd name="T3" fmla="*/ 227 h 15"/>
                <a:gd name="T4" fmla="*/ 33 w 14"/>
                <a:gd name="T5" fmla="*/ 205 h 15"/>
                <a:gd name="T6" fmla="*/ 54 w 14"/>
                <a:gd name="T7" fmla="*/ 35 h 15"/>
                <a:gd name="T8" fmla="*/ 206 w 14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2" y="3"/>
                  </a:moveTo>
                  <a:cubicBezTo>
                    <a:pt x="14" y="6"/>
                    <a:pt x="14" y="10"/>
                    <a:pt x="11" y="12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6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8" name="Freeform 1387">
              <a:extLst>
                <a:ext uri="{FF2B5EF4-FFF2-40B4-BE49-F238E27FC236}">
                  <a16:creationId xmlns:a16="http://schemas.microsoft.com/office/drawing/2014/main" id="{31A09FF6-E100-4BA5-8DA2-050EC785A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353"/>
              <a:ext cx="35" cy="37"/>
            </a:xfrm>
            <a:custGeom>
              <a:avLst/>
              <a:gdLst>
                <a:gd name="T0" fmla="*/ 188 w 14"/>
                <a:gd name="T1" fmla="*/ 77 h 14"/>
                <a:gd name="T2" fmla="*/ 158 w 14"/>
                <a:gd name="T3" fmla="*/ 238 h 14"/>
                <a:gd name="T4" fmla="*/ 20 w 14"/>
                <a:gd name="T5" fmla="*/ 182 h 14"/>
                <a:gd name="T6" fmla="*/ 63 w 14"/>
                <a:gd name="T7" fmla="*/ 34 h 14"/>
                <a:gd name="T8" fmla="*/ 188 w 14"/>
                <a:gd name="T9" fmla="*/ 7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10" y="13"/>
                  </a:cubicBezTo>
                  <a:cubicBezTo>
                    <a:pt x="7" y="14"/>
                    <a:pt x="3" y="13"/>
                    <a:pt x="1" y="10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6" y="0"/>
                    <a:pt x="10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99" name="Freeform 1388">
              <a:extLst>
                <a:ext uri="{FF2B5EF4-FFF2-40B4-BE49-F238E27FC236}">
                  <a16:creationId xmlns:a16="http://schemas.microsoft.com/office/drawing/2014/main" id="{60A32632-FEEF-4D7E-8262-B086D932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371"/>
              <a:ext cx="35" cy="38"/>
            </a:xfrm>
            <a:custGeom>
              <a:avLst/>
              <a:gdLst>
                <a:gd name="T0" fmla="*/ 188 w 14"/>
                <a:gd name="T1" fmla="*/ 81 h 14"/>
                <a:gd name="T2" fmla="*/ 145 w 14"/>
                <a:gd name="T3" fmla="*/ 244 h 14"/>
                <a:gd name="T4" fmla="*/ 20 w 14"/>
                <a:gd name="T5" fmla="*/ 176 h 14"/>
                <a:gd name="T6" fmla="*/ 63 w 14"/>
                <a:gd name="T7" fmla="*/ 22 h 14"/>
                <a:gd name="T8" fmla="*/ 188 w 14"/>
                <a:gd name="T9" fmla="*/ 8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4" y="7"/>
                    <a:pt x="13" y="11"/>
                    <a:pt x="9" y="12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0" name="Freeform 1389">
              <a:extLst>
                <a:ext uri="{FF2B5EF4-FFF2-40B4-BE49-F238E27FC236}">
                  <a16:creationId xmlns:a16="http://schemas.microsoft.com/office/drawing/2014/main" id="{CF815829-9C9D-4D14-8FB9-DBA5D9A94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385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145 w 14"/>
                <a:gd name="T3" fmla="*/ 238 h 14"/>
                <a:gd name="T4" fmla="*/ 20 w 14"/>
                <a:gd name="T5" fmla="*/ 167 h 14"/>
                <a:gd name="T6" fmla="*/ 83 w 14"/>
                <a:gd name="T7" fmla="*/ 21 h 14"/>
                <a:gd name="T8" fmla="*/ 208 w 14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8"/>
                    <a:pt x="13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1" name="Freeform 1390">
              <a:extLst>
                <a:ext uri="{FF2B5EF4-FFF2-40B4-BE49-F238E27FC236}">
                  <a16:creationId xmlns:a16="http://schemas.microsoft.com/office/drawing/2014/main" id="{E84C2555-D863-4E93-99D7-AE28E0B9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395"/>
              <a:ext cx="35" cy="38"/>
            </a:xfrm>
            <a:custGeom>
              <a:avLst/>
              <a:gdLst>
                <a:gd name="T0" fmla="*/ 208 w 14"/>
                <a:gd name="T1" fmla="*/ 103 h 14"/>
                <a:gd name="T2" fmla="*/ 145 w 14"/>
                <a:gd name="T3" fmla="*/ 258 h 14"/>
                <a:gd name="T4" fmla="*/ 20 w 14"/>
                <a:gd name="T5" fmla="*/ 176 h 14"/>
                <a:gd name="T6" fmla="*/ 83 w 14"/>
                <a:gd name="T7" fmla="*/ 22 h 14"/>
                <a:gd name="T8" fmla="*/ 208 w 14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4" y="9"/>
                    <a:pt x="12" y="12"/>
                    <a:pt x="9" y="13"/>
                  </a:cubicBez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2" name="Freeform 1391">
              <a:extLst>
                <a:ext uri="{FF2B5EF4-FFF2-40B4-BE49-F238E27FC236}">
                  <a16:creationId xmlns:a16="http://schemas.microsoft.com/office/drawing/2014/main" id="{3C82CA4D-7F9F-4EF2-B92B-E3D6D3106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406"/>
              <a:ext cx="35" cy="35"/>
            </a:xfrm>
            <a:custGeom>
              <a:avLst/>
              <a:gdLst>
                <a:gd name="T0" fmla="*/ 208 w 14"/>
                <a:gd name="T1" fmla="*/ 94 h 13"/>
                <a:gd name="T2" fmla="*/ 125 w 14"/>
                <a:gd name="T3" fmla="*/ 253 h 13"/>
                <a:gd name="T4" fmla="*/ 0 w 14"/>
                <a:gd name="T5" fmla="*/ 159 h 13"/>
                <a:gd name="T6" fmla="*/ 83 w 14"/>
                <a:gd name="T7" fmla="*/ 0 h 13"/>
                <a:gd name="T8" fmla="*/ 208 w 14"/>
                <a:gd name="T9" fmla="*/ 9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5"/>
                  </a:moveTo>
                  <a:cubicBezTo>
                    <a:pt x="14" y="8"/>
                    <a:pt x="11" y="12"/>
                    <a:pt x="8" y="13"/>
                  </a:cubicBezTo>
                  <a:cubicBezTo>
                    <a:pt x="4" y="13"/>
                    <a:pt x="1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9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3" name="Freeform 1392">
              <a:extLst>
                <a:ext uri="{FF2B5EF4-FFF2-40B4-BE49-F238E27FC236}">
                  <a16:creationId xmlns:a16="http://schemas.microsoft.com/office/drawing/2014/main" id="{CF319620-3B2E-4FDD-9E2A-9DEF5FB1D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411"/>
              <a:ext cx="35" cy="38"/>
            </a:xfrm>
            <a:custGeom>
              <a:avLst/>
              <a:gdLst>
                <a:gd name="T0" fmla="*/ 208 w 14"/>
                <a:gd name="T1" fmla="*/ 117 h 14"/>
                <a:gd name="T2" fmla="*/ 125 w 14"/>
                <a:gd name="T3" fmla="*/ 258 h 14"/>
                <a:gd name="T4" fmla="*/ 20 w 14"/>
                <a:gd name="T5" fmla="*/ 163 h 14"/>
                <a:gd name="T6" fmla="*/ 95 w 14"/>
                <a:gd name="T7" fmla="*/ 22 h 14"/>
                <a:gd name="T8" fmla="*/ 208 w 14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4" name="Freeform 1393">
              <a:extLst>
                <a:ext uri="{FF2B5EF4-FFF2-40B4-BE49-F238E27FC236}">
                  <a16:creationId xmlns:a16="http://schemas.microsoft.com/office/drawing/2014/main" id="{A38436B4-35E7-4EE5-AA60-A022D3B3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417"/>
              <a:ext cx="32" cy="34"/>
            </a:xfrm>
            <a:custGeom>
              <a:avLst/>
              <a:gdLst>
                <a:gd name="T0" fmla="*/ 194 w 13"/>
                <a:gd name="T1" fmla="*/ 110 h 13"/>
                <a:gd name="T2" fmla="*/ 103 w 13"/>
                <a:gd name="T3" fmla="*/ 233 h 13"/>
                <a:gd name="T4" fmla="*/ 0 w 13"/>
                <a:gd name="T5" fmla="*/ 123 h 13"/>
                <a:gd name="T6" fmla="*/ 91 w 13"/>
                <a:gd name="T7" fmla="*/ 0 h 13"/>
                <a:gd name="T8" fmla="*/ 194 w 13"/>
                <a:gd name="T9" fmla="*/ 1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9"/>
                    <a:pt x="11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5" name="Freeform 1394">
              <a:extLst>
                <a:ext uri="{FF2B5EF4-FFF2-40B4-BE49-F238E27FC236}">
                  <a16:creationId xmlns:a16="http://schemas.microsoft.com/office/drawing/2014/main" id="{C66E31C3-E61E-4B03-BF12-4D493C1E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53 h 13"/>
                <a:gd name="T4" fmla="*/ 0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7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6" name="Freeform 1395">
              <a:extLst>
                <a:ext uri="{FF2B5EF4-FFF2-40B4-BE49-F238E27FC236}">
                  <a16:creationId xmlns:a16="http://schemas.microsoft.com/office/drawing/2014/main" id="{2E596781-9153-48DC-8B38-9C6322D4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419"/>
              <a:ext cx="32" cy="35"/>
            </a:xfrm>
            <a:custGeom>
              <a:avLst/>
              <a:gdLst>
                <a:gd name="T0" fmla="*/ 194 w 13"/>
                <a:gd name="T1" fmla="*/ 116 h 13"/>
                <a:gd name="T2" fmla="*/ 103 w 13"/>
                <a:gd name="T3" fmla="*/ 232 h 13"/>
                <a:gd name="T4" fmla="*/ 12 w 13"/>
                <a:gd name="T5" fmla="*/ 116 h 13"/>
                <a:gd name="T6" fmla="*/ 103 w 13"/>
                <a:gd name="T7" fmla="*/ 0 h 13"/>
                <a:gd name="T8" fmla="*/ 194 w 13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3"/>
                    <a:pt x="7" y="12"/>
                  </a:cubicBezTo>
                  <a:cubicBezTo>
                    <a:pt x="3" y="12"/>
                    <a:pt x="0" y="9"/>
                    <a:pt x="1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7" name="Freeform 1396">
              <a:extLst>
                <a:ext uri="{FF2B5EF4-FFF2-40B4-BE49-F238E27FC236}">
                  <a16:creationId xmlns:a16="http://schemas.microsoft.com/office/drawing/2014/main" id="{A10D66BA-1E68-45D4-999C-BAC733FD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414"/>
              <a:ext cx="35" cy="37"/>
            </a:xfrm>
            <a:custGeom>
              <a:avLst/>
              <a:gdLst>
                <a:gd name="T0" fmla="*/ 220 w 14"/>
                <a:gd name="T1" fmla="*/ 148 h 14"/>
                <a:gd name="T2" fmla="*/ 113 w 14"/>
                <a:gd name="T3" fmla="*/ 238 h 14"/>
                <a:gd name="T4" fmla="*/ 20 w 14"/>
                <a:gd name="T5" fmla="*/ 111 h 14"/>
                <a:gd name="T6" fmla="*/ 125 w 14"/>
                <a:gd name="T7" fmla="*/ 21 h 14"/>
                <a:gd name="T8" fmla="*/ 220 w 14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cubicBezTo>
                    <a:pt x="13" y="11"/>
                    <a:pt x="10" y="14"/>
                    <a:pt x="7" y="13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1" y="1"/>
                    <a:pt x="14" y="4"/>
                    <a:pt x="14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8" name="Freeform 1397">
              <a:extLst>
                <a:ext uri="{FF2B5EF4-FFF2-40B4-BE49-F238E27FC236}">
                  <a16:creationId xmlns:a16="http://schemas.microsoft.com/office/drawing/2014/main" id="{CFF6E687-91DA-45BF-BFCA-C05B00C1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2409"/>
              <a:ext cx="33" cy="37"/>
            </a:xfrm>
            <a:custGeom>
              <a:avLst/>
              <a:gdLst>
                <a:gd name="T0" fmla="*/ 213 w 13"/>
                <a:gd name="T1" fmla="*/ 148 h 14"/>
                <a:gd name="T2" fmla="*/ 96 w 13"/>
                <a:gd name="T3" fmla="*/ 238 h 14"/>
                <a:gd name="T4" fmla="*/ 0 w 13"/>
                <a:gd name="T5" fmla="*/ 111 h 14"/>
                <a:gd name="T6" fmla="*/ 129 w 13"/>
                <a:gd name="T7" fmla="*/ 21 h 14"/>
                <a:gd name="T8" fmla="*/ 213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8"/>
                  </a:moveTo>
                  <a:cubicBezTo>
                    <a:pt x="12" y="11"/>
                    <a:pt x="9" y="14"/>
                    <a:pt x="6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4" y="0"/>
                    <a:pt x="8" y="1"/>
                  </a:cubicBezTo>
                  <a:cubicBezTo>
                    <a:pt x="11" y="2"/>
                    <a:pt x="13" y="5"/>
                    <a:pt x="13" y="8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09" name="Freeform 1398">
              <a:extLst>
                <a:ext uri="{FF2B5EF4-FFF2-40B4-BE49-F238E27FC236}">
                  <a16:creationId xmlns:a16="http://schemas.microsoft.com/office/drawing/2014/main" id="{4857F103-7268-4054-89AD-68D89D47C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401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95 w 14"/>
                <a:gd name="T3" fmla="*/ 238 h 14"/>
                <a:gd name="T4" fmla="*/ 20 w 14"/>
                <a:gd name="T5" fmla="*/ 111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3" y="12"/>
                    <a:pt x="9" y="14"/>
                    <a:pt x="6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2" y="2"/>
                    <a:pt x="5" y="0"/>
                    <a:pt x="9" y="1"/>
                  </a:cubicBezTo>
                  <a:cubicBezTo>
                    <a:pt x="12" y="2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0" name="Freeform 1399">
              <a:extLst>
                <a:ext uri="{FF2B5EF4-FFF2-40B4-BE49-F238E27FC236}">
                  <a16:creationId xmlns:a16="http://schemas.microsoft.com/office/drawing/2014/main" id="{32B6FD10-9EFF-47B0-A139-A37BDA10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2390"/>
              <a:ext cx="35" cy="37"/>
            </a:xfrm>
            <a:custGeom>
              <a:avLst/>
              <a:gdLst>
                <a:gd name="T0" fmla="*/ 208 w 14"/>
                <a:gd name="T1" fmla="*/ 167 h 14"/>
                <a:gd name="T2" fmla="*/ 83 w 14"/>
                <a:gd name="T3" fmla="*/ 238 h 14"/>
                <a:gd name="T4" fmla="*/ 20 w 14"/>
                <a:gd name="T5" fmla="*/ 90 h 14"/>
                <a:gd name="T6" fmla="*/ 145 w 14"/>
                <a:gd name="T7" fmla="*/ 21 h 14"/>
                <a:gd name="T8" fmla="*/ 208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3"/>
                    <a:pt x="8" y="14"/>
                    <a:pt x="5" y="13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12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1" name="Freeform 1400">
              <a:extLst>
                <a:ext uri="{FF2B5EF4-FFF2-40B4-BE49-F238E27FC236}">
                  <a16:creationId xmlns:a16="http://schemas.microsoft.com/office/drawing/2014/main" id="{2F265743-BECD-43E1-9B1E-40225D5E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379"/>
              <a:ext cx="35" cy="38"/>
            </a:xfrm>
            <a:custGeom>
              <a:avLst/>
              <a:gdLst>
                <a:gd name="T0" fmla="*/ 208 w 14"/>
                <a:gd name="T1" fmla="*/ 176 h 14"/>
                <a:gd name="T2" fmla="*/ 83 w 14"/>
                <a:gd name="T3" fmla="*/ 244 h 14"/>
                <a:gd name="T4" fmla="*/ 20 w 14"/>
                <a:gd name="T5" fmla="*/ 81 h 14"/>
                <a:gd name="T6" fmla="*/ 158 w 14"/>
                <a:gd name="T7" fmla="*/ 22 h 14"/>
                <a:gd name="T8" fmla="*/ 208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3" y="9"/>
                  </a:moveTo>
                  <a:cubicBezTo>
                    <a:pt x="12" y="12"/>
                    <a:pt x="8" y="14"/>
                    <a:pt x="5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3" y="1"/>
                    <a:pt x="6" y="0"/>
                    <a:pt x="10" y="1"/>
                  </a:cubicBezTo>
                  <a:cubicBezTo>
                    <a:pt x="13" y="2"/>
                    <a:pt x="14" y="6"/>
                    <a:pt x="13" y="9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2" name="Freeform 1401">
              <a:extLst>
                <a:ext uri="{FF2B5EF4-FFF2-40B4-BE49-F238E27FC236}">
                  <a16:creationId xmlns:a16="http://schemas.microsoft.com/office/drawing/2014/main" id="{5811211F-1756-453C-800F-67420EAB3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363"/>
              <a:ext cx="37" cy="38"/>
            </a:xfrm>
            <a:custGeom>
              <a:avLst/>
              <a:gdLst>
                <a:gd name="T0" fmla="*/ 195 w 15"/>
                <a:gd name="T1" fmla="*/ 198 h 14"/>
                <a:gd name="T2" fmla="*/ 74 w 15"/>
                <a:gd name="T3" fmla="*/ 244 h 14"/>
                <a:gd name="T4" fmla="*/ 30 w 15"/>
                <a:gd name="T5" fmla="*/ 81 h 14"/>
                <a:gd name="T6" fmla="*/ 165 w 15"/>
                <a:gd name="T7" fmla="*/ 22 h 14"/>
                <a:gd name="T8" fmla="*/ 195 w 15"/>
                <a:gd name="T9" fmla="*/ 19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13" y="10"/>
                  </a:moveTo>
                  <a:cubicBezTo>
                    <a:pt x="12" y="13"/>
                    <a:pt x="8" y="14"/>
                    <a:pt x="5" y="12"/>
                  </a:cubicBezTo>
                  <a:cubicBezTo>
                    <a:pt x="1" y="10"/>
                    <a:pt x="0" y="7"/>
                    <a:pt x="2" y="4"/>
                  </a:cubicBezTo>
                  <a:cubicBezTo>
                    <a:pt x="4" y="1"/>
                    <a:pt x="8" y="0"/>
                    <a:pt x="11" y="1"/>
                  </a:cubicBezTo>
                  <a:cubicBezTo>
                    <a:pt x="13" y="3"/>
                    <a:pt x="15" y="6"/>
                    <a:pt x="13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3" name="Freeform 1402">
              <a:extLst>
                <a:ext uri="{FF2B5EF4-FFF2-40B4-BE49-F238E27FC236}">
                  <a16:creationId xmlns:a16="http://schemas.microsoft.com/office/drawing/2014/main" id="{C33987A9-15EF-4601-93D9-97FBE2919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345"/>
              <a:ext cx="35" cy="37"/>
            </a:xfrm>
            <a:custGeom>
              <a:avLst/>
              <a:gdLst>
                <a:gd name="T0" fmla="*/ 188 w 14"/>
                <a:gd name="T1" fmla="*/ 182 h 14"/>
                <a:gd name="T2" fmla="*/ 50 w 14"/>
                <a:gd name="T3" fmla="*/ 225 h 14"/>
                <a:gd name="T4" fmla="*/ 33 w 14"/>
                <a:gd name="T5" fmla="*/ 56 h 14"/>
                <a:gd name="T6" fmla="*/ 175 w 14"/>
                <a:gd name="T7" fmla="*/ 21 h 14"/>
                <a:gd name="T8" fmla="*/ 188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0"/>
                  </a:moveTo>
                  <a:cubicBezTo>
                    <a:pt x="10" y="13"/>
                    <a:pt x="6" y="14"/>
                    <a:pt x="3" y="12"/>
                  </a:cubicBezTo>
                  <a:cubicBezTo>
                    <a:pt x="0" y="10"/>
                    <a:pt x="0" y="5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3" y="3"/>
                    <a:pt x="14" y="7"/>
                    <a:pt x="12" y="10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4" name="Freeform 1403">
              <a:extLst>
                <a:ext uri="{FF2B5EF4-FFF2-40B4-BE49-F238E27FC236}">
                  <a16:creationId xmlns:a16="http://schemas.microsoft.com/office/drawing/2014/main" id="{D7880773-666C-4A51-813E-9EA52B95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321"/>
              <a:ext cx="35" cy="37"/>
            </a:xfrm>
            <a:custGeom>
              <a:avLst/>
              <a:gdLst>
                <a:gd name="T0" fmla="*/ 188 w 14"/>
                <a:gd name="T1" fmla="*/ 204 h 14"/>
                <a:gd name="T2" fmla="*/ 50 w 14"/>
                <a:gd name="T3" fmla="*/ 204 h 14"/>
                <a:gd name="T4" fmla="*/ 50 w 14"/>
                <a:gd name="T5" fmla="*/ 34 h 14"/>
                <a:gd name="T6" fmla="*/ 188 w 14"/>
                <a:gd name="T7" fmla="*/ 34 h 14"/>
                <a:gd name="T8" fmla="*/ 188 w 14"/>
                <a:gd name="T9" fmla="*/ 20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2" y="11"/>
                  </a:moveTo>
                  <a:cubicBezTo>
                    <a:pt x="10" y="14"/>
                    <a:pt x="6" y="14"/>
                    <a:pt x="3" y="11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10" y="0"/>
                    <a:pt x="12" y="2"/>
                  </a:cubicBezTo>
                  <a:cubicBezTo>
                    <a:pt x="14" y="5"/>
                    <a:pt x="14" y="8"/>
                    <a:pt x="12" y="11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5" name="Freeform 1404">
              <a:extLst>
                <a:ext uri="{FF2B5EF4-FFF2-40B4-BE49-F238E27FC236}">
                  <a16:creationId xmlns:a16="http://schemas.microsoft.com/office/drawing/2014/main" id="{9EAAF2F7-CE14-4DD1-9204-89BAFEB15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291"/>
              <a:ext cx="38" cy="40"/>
            </a:xfrm>
            <a:custGeom>
              <a:avLst/>
              <a:gdLst>
                <a:gd name="T0" fmla="*/ 180 w 15"/>
                <a:gd name="T1" fmla="*/ 227 h 15"/>
                <a:gd name="T2" fmla="*/ 33 w 15"/>
                <a:gd name="T3" fmla="*/ 205 h 15"/>
                <a:gd name="T4" fmla="*/ 84 w 15"/>
                <a:gd name="T5" fmla="*/ 35 h 15"/>
                <a:gd name="T6" fmla="*/ 213 w 15"/>
                <a:gd name="T7" fmla="*/ 77 h 15"/>
                <a:gd name="T8" fmla="*/ 180 w 15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1" y="12"/>
                  </a:moveTo>
                  <a:cubicBezTo>
                    <a:pt x="9" y="15"/>
                    <a:pt x="4" y="14"/>
                    <a:pt x="2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ubicBezTo>
                    <a:pt x="15" y="6"/>
                    <a:pt x="14" y="10"/>
                    <a:pt x="11" y="12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16" name="Freeform 1405">
              <a:extLst>
                <a:ext uri="{FF2B5EF4-FFF2-40B4-BE49-F238E27FC236}">
                  <a16:creationId xmlns:a16="http://schemas.microsoft.com/office/drawing/2014/main" id="{E2ED63DB-848E-406E-B1C9-4BA6AD84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259"/>
              <a:ext cx="33" cy="38"/>
            </a:xfrm>
            <a:custGeom>
              <a:avLst/>
              <a:gdLst>
                <a:gd name="T0" fmla="*/ 129 w 13"/>
                <a:gd name="T1" fmla="*/ 258 h 14"/>
                <a:gd name="T2" fmla="*/ 0 w 13"/>
                <a:gd name="T3" fmla="*/ 163 h 14"/>
                <a:gd name="T4" fmla="*/ 96 w 13"/>
                <a:gd name="T5" fmla="*/ 0 h 14"/>
                <a:gd name="T6" fmla="*/ 193 w 13"/>
                <a:gd name="T7" fmla="*/ 103 h 14"/>
                <a:gd name="T8" fmla="*/ 129 w 13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8" y="13"/>
                  </a:moveTo>
                  <a:cubicBezTo>
                    <a:pt x="5" y="14"/>
                    <a:pt x="1" y="12"/>
                    <a:pt x="0" y="8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9" y="0"/>
                    <a:pt x="12" y="3"/>
                    <a:pt x="12" y="5"/>
                  </a:cubicBezTo>
                  <a:cubicBezTo>
                    <a:pt x="13" y="8"/>
                    <a:pt x="11" y="11"/>
                    <a:pt x="8" y="13"/>
                  </a:cubicBezTo>
                  <a:close/>
                </a:path>
              </a:pathLst>
            </a:custGeom>
            <a:solidFill>
              <a:srgbClr val="FFFA8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40" name="AutoShape 1406">
            <a:extLst>
              <a:ext uri="{FF2B5EF4-FFF2-40B4-BE49-F238E27FC236}">
                <a16:creationId xmlns:a16="http://schemas.microsoft.com/office/drawing/2014/main" id="{180089F4-9230-4484-BFEB-5AC199837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687763"/>
            <a:ext cx="152400" cy="381000"/>
          </a:xfrm>
          <a:prstGeom prst="can">
            <a:avLst>
              <a:gd name="adj" fmla="val 62500"/>
            </a:avLst>
          </a:prstGeom>
          <a:solidFill>
            <a:srgbClr val="00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21541" name="AutoShape 1407">
            <a:extLst>
              <a:ext uri="{FF2B5EF4-FFF2-40B4-BE49-F238E27FC236}">
                <a16:creationId xmlns:a16="http://schemas.microsoft.com/office/drawing/2014/main" id="{4063E525-1A6E-4BCF-A0C4-56798A6B7A5A}"/>
              </a:ext>
            </a:extLst>
          </p:cNvPr>
          <p:cNvSpPr>
            <a:spLocks noChangeArrowheads="1"/>
          </p:cNvSpPr>
          <p:nvPr/>
        </p:nvSpPr>
        <p:spPr bwMode="auto">
          <a:xfrm rot="3171919">
            <a:off x="6438900" y="3802063"/>
            <a:ext cx="152400" cy="381000"/>
          </a:xfrm>
          <a:prstGeom prst="can">
            <a:avLst>
              <a:gd name="adj" fmla="val 62500"/>
            </a:avLst>
          </a:prstGeom>
          <a:solidFill>
            <a:srgbClr val="00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37925" name="Group 1408">
            <a:extLst>
              <a:ext uri="{FF2B5EF4-FFF2-40B4-BE49-F238E27FC236}">
                <a16:creationId xmlns:a16="http://schemas.microsoft.com/office/drawing/2014/main" id="{659BCFC8-FAAF-4C61-8282-6CF8DBAA90D2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3078163"/>
            <a:ext cx="303213" cy="598487"/>
            <a:chOff x="3216" y="2301"/>
            <a:chExt cx="753" cy="1488"/>
          </a:xfrm>
        </p:grpSpPr>
        <p:grpSp>
          <p:nvGrpSpPr>
            <p:cNvPr id="38681" name="Group 1409">
              <a:extLst>
                <a:ext uri="{FF2B5EF4-FFF2-40B4-BE49-F238E27FC236}">
                  <a16:creationId xmlns:a16="http://schemas.microsoft.com/office/drawing/2014/main" id="{3793A259-A1D3-479D-92C1-0E531C450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6" y="2301"/>
              <a:ext cx="753" cy="1488"/>
              <a:chOff x="3216" y="2301"/>
              <a:chExt cx="753" cy="1488"/>
            </a:xfrm>
          </p:grpSpPr>
          <p:sp>
            <p:nvSpPr>
              <p:cNvPr id="38732" name="Freeform 1410">
                <a:extLst>
                  <a:ext uri="{FF2B5EF4-FFF2-40B4-BE49-F238E27FC236}">
                    <a16:creationId xmlns:a16="http://schemas.microsoft.com/office/drawing/2014/main" id="{EBC191BC-3D4D-4E30-A894-1FBB811FA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339"/>
                <a:ext cx="113" cy="96"/>
              </a:xfrm>
              <a:custGeom>
                <a:avLst/>
                <a:gdLst>
                  <a:gd name="T0" fmla="*/ 713 w 45"/>
                  <a:gd name="T1" fmla="*/ 547 h 36"/>
                  <a:gd name="T2" fmla="*/ 347 w 45"/>
                  <a:gd name="T3" fmla="*/ 307 h 36"/>
                  <a:gd name="T4" fmla="*/ 20 w 45"/>
                  <a:gd name="T5" fmla="*/ 0 h 36"/>
                  <a:gd name="T6" fmla="*/ 20 w 45"/>
                  <a:gd name="T7" fmla="*/ 136 h 36"/>
                  <a:gd name="T8" fmla="*/ 334 w 45"/>
                  <a:gd name="T9" fmla="*/ 435 h 36"/>
                  <a:gd name="T10" fmla="*/ 693 w 45"/>
                  <a:gd name="T11" fmla="*/ 683 h 36"/>
                  <a:gd name="T12" fmla="*/ 713 w 45"/>
                  <a:gd name="T13" fmla="*/ 54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45" y="29"/>
                    </a:moveTo>
                    <a:cubicBezTo>
                      <a:pt x="45" y="25"/>
                      <a:pt x="28" y="19"/>
                      <a:pt x="22" y="16"/>
                    </a:cubicBezTo>
                    <a:cubicBezTo>
                      <a:pt x="16" y="13"/>
                      <a:pt x="1" y="6"/>
                      <a:pt x="1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2"/>
                      <a:pt x="15" y="20"/>
                      <a:pt x="21" y="23"/>
                    </a:cubicBezTo>
                    <a:cubicBezTo>
                      <a:pt x="27" y="26"/>
                      <a:pt x="44" y="31"/>
                      <a:pt x="44" y="36"/>
                    </a:cubicBezTo>
                    <a:lnTo>
                      <a:pt x="45" y="2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3" name="Freeform 1411">
                <a:extLst>
                  <a:ext uri="{FF2B5EF4-FFF2-40B4-BE49-F238E27FC236}">
                    <a16:creationId xmlns:a16="http://schemas.microsoft.com/office/drawing/2014/main" id="{95F769A2-6FFE-4D04-92D5-35985EF14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301"/>
                <a:ext cx="112" cy="96"/>
              </a:xfrm>
              <a:custGeom>
                <a:avLst/>
                <a:gdLst>
                  <a:gd name="T0" fmla="*/ 694 w 45"/>
                  <a:gd name="T1" fmla="*/ 568 h 36"/>
                  <a:gd name="T2" fmla="*/ 341 w 45"/>
                  <a:gd name="T3" fmla="*/ 307 h 36"/>
                  <a:gd name="T4" fmla="*/ 30 w 45"/>
                  <a:gd name="T5" fmla="*/ 0 h 36"/>
                  <a:gd name="T6" fmla="*/ 12 w 45"/>
                  <a:gd name="T7" fmla="*/ 149 h 36"/>
                  <a:gd name="T8" fmla="*/ 341 w 45"/>
                  <a:gd name="T9" fmla="*/ 435 h 36"/>
                  <a:gd name="T10" fmla="*/ 682 w 45"/>
                  <a:gd name="T11" fmla="*/ 683 h 36"/>
                  <a:gd name="T12" fmla="*/ 694 w 45"/>
                  <a:gd name="T13" fmla="*/ 56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36">
                    <a:moveTo>
                      <a:pt x="45" y="30"/>
                    </a:moveTo>
                    <a:cubicBezTo>
                      <a:pt x="45" y="25"/>
                      <a:pt x="28" y="19"/>
                      <a:pt x="22" y="16"/>
                    </a:cubicBezTo>
                    <a:cubicBezTo>
                      <a:pt x="16" y="13"/>
                      <a:pt x="1" y="6"/>
                      <a:pt x="2" y="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3"/>
                      <a:pt x="16" y="20"/>
                      <a:pt x="22" y="23"/>
                    </a:cubicBezTo>
                    <a:cubicBezTo>
                      <a:pt x="28" y="26"/>
                      <a:pt x="45" y="32"/>
                      <a:pt x="44" y="36"/>
                    </a:cubicBezTo>
                    <a:lnTo>
                      <a:pt x="45" y="30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4" name="Freeform 1412">
                <a:extLst>
                  <a:ext uri="{FF2B5EF4-FFF2-40B4-BE49-F238E27FC236}">
                    <a16:creationId xmlns:a16="http://schemas.microsoft.com/office/drawing/2014/main" id="{3A8ECA8A-B42D-4E59-9871-19A1FBF2B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461"/>
                <a:ext cx="102" cy="118"/>
              </a:xfrm>
              <a:custGeom>
                <a:avLst/>
                <a:gdLst>
                  <a:gd name="T0" fmla="*/ 619 w 41"/>
                  <a:gd name="T1" fmla="*/ 713 h 44"/>
                  <a:gd name="T2" fmla="*/ 308 w 41"/>
                  <a:gd name="T3" fmla="*/ 389 h 44"/>
                  <a:gd name="T4" fmla="*/ 42 w 41"/>
                  <a:gd name="T5" fmla="*/ 0 h 44"/>
                  <a:gd name="T6" fmla="*/ 30 w 41"/>
                  <a:gd name="T7" fmla="*/ 115 h 44"/>
                  <a:gd name="T8" fmla="*/ 279 w 41"/>
                  <a:gd name="T9" fmla="*/ 504 h 44"/>
                  <a:gd name="T10" fmla="*/ 587 w 41"/>
                  <a:gd name="T11" fmla="*/ 847 h 44"/>
                  <a:gd name="T12" fmla="*/ 619 w 41"/>
                  <a:gd name="T13" fmla="*/ 71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40" y="37"/>
                    </a:moveTo>
                    <a:cubicBezTo>
                      <a:pt x="41" y="33"/>
                      <a:pt x="26" y="24"/>
                      <a:pt x="20" y="20"/>
                    </a:cubicBezTo>
                    <a:cubicBezTo>
                      <a:pt x="15" y="15"/>
                      <a:pt x="2" y="5"/>
                      <a:pt x="3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1"/>
                      <a:pt x="13" y="22"/>
                      <a:pt x="18" y="26"/>
                    </a:cubicBezTo>
                    <a:cubicBezTo>
                      <a:pt x="24" y="30"/>
                      <a:pt x="39" y="39"/>
                      <a:pt x="38" y="44"/>
                    </a:cubicBezTo>
                    <a:lnTo>
                      <a:pt x="40" y="3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5" name="Freeform 1413">
                <a:extLst>
                  <a:ext uri="{FF2B5EF4-FFF2-40B4-BE49-F238E27FC236}">
                    <a16:creationId xmlns:a16="http://schemas.microsoft.com/office/drawing/2014/main" id="{EBEFF6A1-FE71-45E4-BD24-0C2B98A6D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427"/>
                <a:ext cx="110" cy="114"/>
              </a:xfrm>
              <a:custGeom>
                <a:avLst/>
                <a:gdLst>
                  <a:gd name="T0" fmla="*/ 675 w 44"/>
                  <a:gd name="T1" fmla="*/ 689 h 43"/>
                  <a:gd name="T2" fmla="*/ 375 w 44"/>
                  <a:gd name="T3" fmla="*/ 353 h 43"/>
                  <a:gd name="T4" fmla="*/ 63 w 44"/>
                  <a:gd name="T5" fmla="*/ 0 h 43"/>
                  <a:gd name="T6" fmla="*/ 33 w 44"/>
                  <a:gd name="T7" fmla="*/ 133 h 43"/>
                  <a:gd name="T8" fmla="*/ 345 w 44"/>
                  <a:gd name="T9" fmla="*/ 485 h 43"/>
                  <a:gd name="T10" fmla="*/ 645 w 44"/>
                  <a:gd name="T11" fmla="*/ 801 h 43"/>
                  <a:gd name="T12" fmla="*/ 675 w 44"/>
                  <a:gd name="T13" fmla="*/ 689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43">
                    <a:moveTo>
                      <a:pt x="43" y="37"/>
                    </a:moveTo>
                    <a:cubicBezTo>
                      <a:pt x="44" y="33"/>
                      <a:pt x="29" y="24"/>
                      <a:pt x="24" y="19"/>
                    </a:cubicBezTo>
                    <a:cubicBezTo>
                      <a:pt x="18" y="15"/>
                      <a:pt x="2" y="6"/>
                      <a:pt x="4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2"/>
                      <a:pt x="16" y="22"/>
                      <a:pt x="22" y="26"/>
                    </a:cubicBezTo>
                    <a:cubicBezTo>
                      <a:pt x="27" y="30"/>
                      <a:pt x="42" y="39"/>
                      <a:pt x="41" y="43"/>
                    </a:cubicBezTo>
                    <a:lnTo>
                      <a:pt x="43" y="3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6" name="Freeform 1414">
                <a:extLst>
                  <a:ext uri="{FF2B5EF4-FFF2-40B4-BE49-F238E27FC236}">
                    <a16:creationId xmlns:a16="http://schemas.microsoft.com/office/drawing/2014/main" id="{A49A9A68-4B92-4C59-B0E0-50606C02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699"/>
                <a:ext cx="110" cy="109"/>
              </a:xfrm>
              <a:custGeom>
                <a:avLst/>
                <a:gdLst>
                  <a:gd name="T0" fmla="*/ 675 w 44"/>
                  <a:gd name="T1" fmla="*/ 635 h 41"/>
                  <a:gd name="T2" fmla="*/ 345 w 44"/>
                  <a:gd name="T3" fmla="*/ 340 h 41"/>
                  <a:gd name="T4" fmla="*/ 63 w 44"/>
                  <a:gd name="T5" fmla="*/ 0 h 41"/>
                  <a:gd name="T6" fmla="*/ 20 w 44"/>
                  <a:gd name="T7" fmla="*/ 114 h 41"/>
                  <a:gd name="T8" fmla="*/ 333 w 44"/>
                  <a:gd name="T9" fmla="*/ 465 h 41"/>
                  <a:gd name="T10" fmla="*/ 645 w 44"/>
                  <a:gd name="T11" fmla="*/ 771 h 41"/>
                  <a:gd name="T12" fmla="*/ 675 w 44"/>
                  <a:gd name="T13" fmla="*/ 63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41">
                    <a:moveTo>
                      <a:pt x="43" y="34"/>
                    </a:moveTo>
                    <a:cubicBezTo>
                      <a:pt x="44" y="30"/>
                      <a:pt x="28" y="22"/>
                      <a:pt x="22" y="18"/>
                    </a:cubicBezTo>
                    <a:cubicBezTo>
                      <a:pt x="17" y="14"/>
                      <a:pt x="3" y="5"/>
                      <a:pt x="4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12"/>
                      <a:pt x="15" y="21"/>
                      <a:pt x="21" y="25"/>
                    </a:cubicBezTo>
                    <a:cubicBezTo>
                      <a:pt x="26" y="28"/>
                      <a:pt x="42" y="36"/>
                      <a:pt x="41" y="41"/>
                    </a:cubicBez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7" name="Freeform 1415">
                <a:extLst>
                  <a:ext uri="{FF2B5EF4-FFF2-40B4-BE49-F238E27FC236}">
                    <a16:creationId xmlns:a16="http://schemas.microsoft.com/office/drawing/2014/main" id="{4237A953-6F41-4B0E-A6A4-D295F7B98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661"/>
                <a:ext cx="108" cy="110"/>
              </a:xfrm>
              <a:custGeom>
                <a:avLst/>
                <a:gdLst>
                  <a:gd name="T0" fmla="*/ 663 w 43"/>
                  <a:gd name="T1" fmla="*/ 676 h 41"/>
                  <a:gd name="T2" fmla="*/ 334 w 43"/>
                  <a:gd name="T3" fmla="*/ 368 h 41"/>
                  <a:gd name="T4" fmla="*/ 50 w 43"/>
                  <a:gd name="T5" fmla="*/ 0 h 41"/>
                  <a:gd name="T6" fmla="*/ 20 w 43"/>
                  <a:gd name="T7" fmla="*/ 137 h 41"/>
                  <a:gd name="T8" fmla="*/ 316 w 43"/>
                  <a:gd name="T9" fmla="*/ 483 h 41"/>
                  <a:gd name="T10" fmla="*/ 630 w 43"/>
                  <a:gd name="T11" fmla="*/ 791 h 41"/>
                  <a:gd name="T12" fmla="*/ 663 w 43"/>
                  <a:gd name="T13" fmla="*/ 67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1">
                    <a:moveTo>
                      <a:pt x="42" y="35"/>
                    </a:moveTo>
                    <a:cubicBezTo>
                      <a:pt x="43" y="31"/>
                      <a:pt x="27" y="22"/>
                      <a:pt x="21" y="19"/>
                    </a:cubicBezTo>
                    <a:cubicBezTo>
                      <a:pt x="16" y="15"/>
                      <a:pt x="2" y="6"/>
                      <a:pt x="3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3"/>
                      <a:pt x="14" y="21"/>
                      <a:pt x="20" y="25"/>
                    </a:cubicBezTo>
                    <a:cubicBezTo>
                      <a:pt x="25" y="29"/>
                      <a:pt x="41" y="37"/>
                      <a:pt x="40" y="41"/>
                    </a:cubicBezTo>
                    <a:lnTo>
                      <a:pt x="42" y="3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8" name="Freeform 1416">
                <a:extLst>
                  <a:ext uri="{FF2B5EF4-FFF2-40B4-BE49-F238E27FC236}">
                    <a16:creationId xmlns:a16="http://schemas.microsoft.com/office/drawing/2014/main" id="{6239C63D-93D1-4D25-BD3B-43C344B29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2576"/>
                <a:ext cx="102" cy="120"/>
              </a:xfrm>
              <a:custGeom>
                <a:avLst/>
                <a:gdLst>
                  <a:gd name="T0" fmla="*/ 619 w 41"/>
                  <a:gd name="T1" fmla="*/ 739 h 45"/>
                  <a:gd name="T2" fmla="*/ 291 w 41"/>
                  <a:gd name="T3" fmla="*/ 376 h 45"/>
                  <a:gd name="T4" fmla="*/ 42 w 41"/>
                  <a:gd name="T5" fmla="*/ 0 h 45"/>
                  <a:gd name="T6" fmla="*/ 30 w 41"/>
                  <a:gd name="T7" fmla="*/ 136 h 45"/>
                  <a:gd name="T8" fmla="*/ 259 w 41"/>
                  <a:gd name="T9" fmla="*/ 491 h 45"/>
                  <a:gd name="T10" fmla="*/ 570 w 41"/>
                  <a:gd name="T11" fmla="*/ 853 h 45"/>
                  <a:gd name="T12" fmla="*/ 619 w 41"/>
                  <a:gd name="T13" fmla="*/ 739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5">
                    <a:moveTo>
                      <a:pt x="40" y="39"/>
                    </a:moveTo>
                    <a:cubicBezTo>
                      <a:pt x="41" y="35"/>
                      <a:pt x="24" y="25"/>
                      <a:pt x="19" y="20"/>
                    </a:cubicBezTo>
                    <a:cubicBezTo>
                      <a:pt x="14" y="16"/>
                      <a:pt x="1" y="5"/>
                      <a:pt x="3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2"/>
                      <a:pt x="12" y="22"/>
                      <a:pt x="17" y="26"/>
                    </a:cubicBezTo>
                    <a:cubicBezTo>
                      <a:pt x="22" y="31"/>
                      <a:pt x="39" y="41"/>
                      <a:pt x="37" y="45"/>
                    </a:cubicBezTo>
                    <a:lnTo>
                      <a:pt x="40" y="3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9" name="Freeform 1417">
                <a:extLst>
                  <a:ext uri="{FF2B5EF4-FFF2-40B4-BE49-F238E27FC236}">
                    <a16:creationId xmlns:a16="http://schemas.microsoft.com/office/drawing/2014/main" id="{859BFF52-67C5-4C8F-A1F3-F5F0001D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541"/>
                <a:ext cx="103" cy="120"/>
              </a:xfrm>
              <a:custGeom>
                <a:avLst/>
                <a:gdLst>
                  <a:gd name="T0" fmla="*/ 631 w 41"/>
                  <a:gd name="T1" fmla="*/ 739 h 45"/>
                  <a:gd name="T2" fmla="*/ 334 w 41"/>
                  <a:gd name="T3" fmla="*/ 376 h 45"/>
                  <a:gd name="T4" fmla="*/ 83 w 41"/>
                  <a:gd name="T5" fmla="*/ 0 h 45"/>
                  <a:gd name="T6" fmla="*/ 33 w 41"/>
                  <a:gd name="T7" fmla="*/ 115 h 45"/>
                  <a:gd name="T8" fmla="*/ 304 w 41"/>
                  <a:gd name="T9" fmla="*/ 512 h 45"/>
                  <a:gd name="T10" fmla="*/ 588 w 41"/>
                  <a:gd name="T11" fmla="*/ 853 h 45"/>
                  <a:gd name="T12" fmla="*/ 631 w 41"/>
                  <a:gd name="T13" fmla="*/ 739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5">
                    <a:moveTo>
                      <a:pt x="40" y="39"/>
                    </a:moveTo>
                    <a:cubicBezTo>
                      <a:pt x="41" y="34"/>
                      <a:pt x="26" y="25"/>
                      <a:pt x="21" y="20"/>
                    </a:cubicBezTo>
                    <a:cubicBezTo>
                      <a:pt x="16" y="16"/>
                      <a:pt x="3" y="6"/>
                      <a:pt x="5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2"/>
                      <a:pt x="14" y="22"/>
                      <a:pt x="19" y="27"/>
                    </a:cubicBezTo>
                    <a:cubicBezTo>
                      <a:pt x="24" y="31"/>
                      <a:pt x="39" y="41"/>
                      <a:pt x="37" y="45"/>
                    </a:cubicBezTo>
                    <a:lnTo>
                      <a:pt x="40" y="3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0" name="Freeform 1418">
                <a:extLst>
                  <a:ext uri="{FF2B5EF4-FFF2-40B4-BE49-F238E27FC236}">
                    <a16:creationId xmlns:a16="http://schemas.microsoft.com/office/drawing/2014/main" id="{05D65115-BB69-47B8-BC2C-D0F740BC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19"/>
                <a:ext cx="97" cy="122"/>
              </a:xfrm>
              <a:custGeom>
                <a:avLst/>
                <a:gdLst>
                  <a:gd name="T0" fmla="*/ 587 w 39"/>
                  <a:gd name="T1" fmla="*/ 745 h 46"/>
                  <a:gd name="T2" fmla="*/ 308 w 39"/>
                  <a:gd name="T3" fmla="*/ 395 h 46"/>
                  <a:gd name="T4" fmla="*/ 62 w 39"/>
                  <a:gd name="T5" fmla="*/ 0 h 46"/>
                  <a:gd name="T6" fmla="*/ 30 w 39"/>
                  <a:gd name="T7" fmla="*/ 111 h 46"/>
                  <a:gd name="T8" fmla="*/ 259 w 39"/>
                  <a:gd name="T9" fmla="*/ 507 h 46"/>
                  <a:gd name="T10" fmla="*/ 557 w 39"/>
                  <a:gd name="T11" fmla="*/ 859 h 46"/>
                  <a:gd name="T12" fmla="*/ 587 w 39"/>
                  <a:gd name="T13" fmla="*/ 74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38" y="40"/>
                    </a:moveTo>
                    <a:cubicBezTo>
                      <a:pt x="39" y="36"/>
                      <a:pt x="25" y="25"/>
                      <a:pt x="20" y="21"/>
                    </a:cubicBezTo>
                    <a:cubicBezTo>
                      <a:pt x="15" y="16"/>
                      <a:pt x="2" y="5"/>
                      <a:pt x="4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1"/>
                      <a:pt x="12" y="23"/>
                      <a:pt x="17" y="27"/>
                    </a:cubicBezTo>
                    <a:cubicBezTo>
                      <a:pt x="22" y="32"/>
                      <a:pt x="37" y="42"/>
                      <a:pt x="36" y="46"/>
                    </a:cubicBezTo>
                    <a:lnTo>
                      <a:pt x="38" y="40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1" name="Freeform 1419">
                <a:extLst>
                  <a:ext uri="{FF2B5EF4-FFF2-40B4-BE49-F238E27FC236}">
                    <a16:creationId xmlns:a16="http://schemas.microsoft.com/office/drawing/2014/main" id="{189C1EC4-E787-4AB6-A33E-32A9EB6EF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2787"/>
                <a:ext cx="105" cy="120"/>
              </a:xfrm>
              <a:custGeom>
                <a:avLst/>
                <a:gdLst>
                  <a:gd name="T0" fmla="*/ 645 w 42"/>
                  <a:gd name="T1" fmla="*/ 739 h 45"/>
                  <a:gd name="T2" fmla="*/ 363 w 42"/>
                  <a:gd name="T3" fmla="*/ 376 h 45"/>
                  <a:gd name="T4" fmla="*/ 63 w 42"/>
                  <a:gd name="T5" fmla="*/ 0 h 45"/>
                  <a:gd name="T6" fmla="*/ 33 w 42"/>
                  <a:gd name="T7" fmla="*/ 115 h 45"/>
                  <a:gd name="T8" fmla="*/ 313 w 42"/>
                  <a:gd name="T9" fmla="*/ 491 h 45"/>
                  <a:gd name="T10" fmla="*/ 595 w 42"/>
                  <a:gd name="T11" fmla="*/ 853 h 45"/>
                  <a:gd name="T12" fmla="*/ 645 w 42"/>
                  <a:gd name="T13" fmla="*/ 739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5">
                    <a:moveTo>
                      <a:pt x="41" y="39"/>
                    </a:moveTo>
                    <a:cubicBezTo>
                      <a:pt x="42" y="35"/>
                      <a:pt x="28" y="24"/>
                      <a:pt x="23" y="20"/>
                    </a:cubicBezTo>
                    <a:cubicBezTo>
                      <a:pt x="18" y="15"/>
                      <a:pt x="2" y="5"/>
                      <a:pt x="4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1"/>
                      <a:pt x="15" y="22"/>
                      <a:pt x="20" y="26"/>
                    </a:cubicBezTo>
                    <a:cubicBezTo>
                      <a:pt x="25" y="31"/>
                      <a:pt x="40" y="41"/>
                      <a:pt x="38" y="45"/>
                    </a:cubicBezTo>
                    <a:lnTo>
                      <a:pt x="41" y="3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2" name="Freeform 1420">
                <a:extLst>
                  <a:ext uri="{FF2B5EF4-FFF2-40B4-BE49-F238E27FC236}">
                    <a16:creationId xmlns:a16="http://schemas.microsoft.com/office/drawing/2014/main" id="{50FCD933-1E08-4718-BDB0-8CA2D4FF7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029"/>
                <a:ext cx="80" cy="139"/>
              </a:xfrm>
              <a:custGeom>
                <a:avLst/>
                <a:gdLst>
                  <a:gd name="T0" fmla="*/ 470 w 32"/>
                  <a:gd name="T1" fmla="*/ 901 h 52"/>
                  <a:gd name="T2" fmla="*/ 270 w 32"/>
                  <a:gd name="T3" fmla="*/ 457 h 52"/>
                  <a:gd name="T4" fmla="*/ 113 w 32"/>
                  <a:gd name="T5" fmla="*/ 0 h 52"/>
                  <a:gd name="T6" fmla="*/ 50 w 32"/>
                  <a:gd name="T7" fmla="*/ 94 h 52"/>
                  <a:gd name="T8" fmla="*/ 208 w 32"/>
                  <a:gd name="T9" fmla="*/ 572 h 52"/>
                  <a:gd name="T10" fmla="*/ 408 w 32"/>
                  <a:gd name="T11" fmla="*/ 994 h 52"/>
                  <a:gd name="T12" fmla="*/ 470 w 32"/>
                  <a:gd name="T13" fmla="*/ 90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30" y="47"/>
                    </a:moveTo>
                    <a:cubicBezTo>
                      <a:pt x="32" y="43"/>
                      <a:pt x="21" y="30"/>
                      <a:pt x="17" y="24"/>
                    </a:cubicBezTo>
                    <a:cubicBezTo>
                      <a:pt x="13" y="18"/>
                      <a:pt x="4" y="5"/>
                      <a:pt x="7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0"/>
                      <a:pt x="9" y="24"/>
                      <a:pt x="13" y="30"/>
                    </a:cubicBezTo>
                    <a:cubicBezTo>
                      <a:pt x="17" y="35"/>
                      <a:pt x="29" y="49"/>
                      <a:pt x="26" y="52"/>
                    </a:cubicBez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3" name="Freeform 1421">
                <a:extLst>
                  <a:ext uri="{FF2B5EF4-FFF2-40B4-BE49-F238E27FC236}">
                    <a16:creationId xmlns:a16="http://schemas.microsoft.com/office/drawing/2014/main" id="{9A50E048-1663-464B-895B-8103EFE9D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000"/>
                <a:ext cx="83" cy="139"/>
              </a:xfrm>
              <a:custGeom>
                <a:avLst/>
                <a:gdLst>
                  <a:gd name="T0" fmla="*/ 493 w 33"/>
                  <a:gd name="T1" fmla="*/ 901 h 52"/>
                  <a:gd name="T2" fmla="*/ 284 w 33"/>
                  <a:gd name="T3" fmla="*/ 457 h 52"/>
                  <a:gd name="T4" fmla="*/ 126 w 33"/>
                  <a:gd name="T5" fmla="*/ 0 h 52"/>
                  <a:gd name="T6" fmla="*/ 50 w 33"/>
                  <a:gd name="T7" fmla="*/ 115 h 52"/>
                  <a:gd name="T8" fmla="*/ 221 w 33"/>
                  <a:gd name="T9" fmla="*/ 559 h 52"/>
                  <a:gd name="T10" fmla="*/ 430 w 33"/>
                  <a:gd name="T11" fmla="*/ 994 h 52"/>
                  <a:gd name="T12" fmla="*/ 493 w 33"/>
                  <a:gd name="T13" fmla="*/ 90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2">
                    <a:moveTo>
                      <a:pt x="31" y="47"/>
                    </a:moveTo>
                    <a:cubicBezTo>
                      <a:pt x="33" y="43"/>
                      <a:pt x="21" y="29"/>
                      <a:pt x="18" y="24"/>
                    </a:cubicBezTo>
                    <a:cubicBezTo>
                      <a:pt x="14" y="18"/>
                      <a:pt x="4" y="4"/>
                      <a:pt x="8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10"/>
                      <a:pt x="10" y="24"/>
                      <a:pt x="14" y="29"/>
                    </a:cubicBezTo>
                    <a:cubicBezTo>
                      <a:pt x="18" y="35"/>
                      <a:pt x="29" y="48"/>
                      <a:pt x="27" y="52"/>
                    </a:cubicBezTo>
                    <a:lnTo>
                      <a:pt x="31" y="4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4" name="Freeform 1422">
                <a:extLst>
                  <a:ext uri="{FF2B5EF4-FFF2-40B4-BE49-F238E27FC236}">
                    <a16:creationId xmlns:a16="http://schemas.microsoft.com/office/drawing/2014/main" id="{82421A19-90A6-460A-BD88-FADA9270B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925"/>
                <a:ext cx="90" cy="136"/>
              </a:xfrm>
              <a:custGeom>
                <a:avLst/>
                <a:gdLst>
                  <a:gd name="T0" fmla="*/ 533 w 36"/>
                  <a:gd name="T1" fmla="*/ 853 h 51"/>
                  <a:gd name="T2" fmla="*/ 283 w 36"/>
                  <a:gd name="T3" fmla="*/ 435 h 51"/>
                  <a:gd name="T4" fmla="*/ 95 w 36"/>
                  <a:gd name="T5" fmla="*/ 0 h 51"/>
                  <a:gd name="T6" fmla="*/ 50 w 36"/>
                  <a:gd name="T7" fmla="*/ 115 h 51"/>
                  <a:gd name="T8" fmla="*/ 220 w 36"/>
                  <a:gd name="T9" fmla="*/ 547 h 51"/>
                  <a:gd name="T10" fmla="*/ 470 w 36"/>
                  <a:gd name="T11" fmla="*/ 968 h 51"/>
                  <a:gd name="T12" fmla="*/ 533 w 36"/>
                  <a:gd name="T13" fmla="*/ 853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1">
                    <a:moveTo>
                      <a:pt x="34" y="45"/>
                    </a:moveTo>
                    <a:cubicBezTo>
                      <a:pt x="36" y="42"/>
                      <a:pt x="22" y="28"/>
                      <a:pt x="18" y="23"/>
                    </a:cubicBezTo>
                    <a:cubicBezTo>
                      <a:pt x="13" y="18"/>
                      <a:pt x="3" y="5"/>
                      <a:pt x="6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11"/>
                      <a:pt x="10" y="23"/>
                      <a:pt x="14" y="29"/>
                    </a:cubicBezTo>
                    <a:cubicBezTo>
                      <a:pt x="18" y="34"/>
                      <a:pt x="32" y="47"/>
                      <a:pt x="30" y="51"/>
                    </a:cubicBezTo>
                    <a:lnTo>
                      <a:pt x="34" y="4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5" name="Freeform 1423">
                <a:extLst>
                  <a:ext uri="{FF2B5EF4-FFF2-40B4-BE49-F238E27FC236}">
                    <a16:creationId xmlns:a16="http://schemas.microsoft.com/office/drawing/2014/main" id="{A2E529D1-4998-4FDB-BAA6-D898AC0D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896"/>
                <a:ext cx="92" cy="133"/>
              </a:xfrm>
              <a:custGeom>
                <a:avLst/>
                <a:gdLst>
                  <a:gd name="T0" fmla="*/ 537 w 37"/>
                  <a:gd name="T1" fmla="*/ 827 h 50"/>
                  <a:gd name="T2" fmla="*/ 291 w 37"/>
                  <a:gd name="T3" fmla="*/ 418 h 50"/>
                  <a:gd name="T4" fmla="*/ 92 w 37"/>
                  <a:gd name="T5" fmla="*/ 0 h 50"/>
                  <a:gd name="T6" fmla="*/ 30 w 37"/>
                  <a:gd name="T7" fmla="*/ 93 h 50"/>
                  <a:gd name="T8" fmla="*/ 229 w 37"/>
                  <a:gd name="T9" fmla="*/ 524 h 50"/>
                  <a:gd name="T10" fmla="*/ 462 w 37"/>
                  <a:gd name="T11" fmla="*/ 942 h 50"/>
                  <a:gd name="T12" fmla="*/ 537 w 37"/>
                  <a:gd name="T13" fmla="*/ 82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50">
                    <a:moveTo>
                      <a:pt x="35" y="44"/>
                    </a:moveTo>
                    <a:cubicBezTo>
                      <a:pt x="37" y="41"/>
                      <a:pt x="23" y="28"/>
                      <a:pt x="19" y="22"/>
                    </a:cubicBezTo>
                    <a:cubicBezTo>
                      <a:pt x="15" y="17"/>
                      <a:pt x="4" y="4"/>
                      <a:pt x="6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10"/>
                      <a:pt x="11" y="23"/>
                      <a:pt x="15" y="28"/>
                    </a:cubicBezTo>
                    <a:cubicBezTo>
                      <a:pt x="19" y="33"/>
                      <a:pt x="32" y="46"/>
                      <a:pt x="30" y="50"/>
                    </a:cubicBezTo>
                    <a:lnTo>
                      <a:pt x="35" y="4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6" name="Freeform 1424">
                <a:extLst>
                  <a:ext uri="{FF2B5EF4-FFF2-40B4-BE49-F238E27FC236}">
                    <a16:creationId xmlns:a16="http://schemas.microsoft.com/office/drawing/2014/main" id="{F7334A34-4FDC-4C5A-A567-87D17AB46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581"/>
                <a:ext cx="138" cy="67"/>
              </a:xfrm>
              <a:custGeom>
                <a:avLst/>
                <a:gdLst>
                  <a:gd name="T0" fmla="*/ 63 w 55"/>
                  <a:gd name="T1" fmla="*/ 402 h 25"/>
                  <a:gd name="T2" fmla="*/ 472 w 55"/>
                  <a:gd name="T3" fmla="*/ 273 h 25"/>
                  <a:gd name="T4" fmla="*/ 868 w 55"/>
                  <a:gd name="T5" fmla="*/ 172 h 25"/>
                  <a:gd name="T6" fmla="*/ 805 w 55"/>
                  <a:gd name="T7" fmla="*/ 94 h 25"/>
                  <a:gd name="T8" fmla="*/ 396 w 55"/>
                  <a:gd name="T9" fmla="*/ 172 h 25"/>
                  <a:gd name="T10" fmla="*/ 0 w 55"/>
                  <a:gd name="T11" fmla="*/ 287 h 25"/>
                  <a:gd name="T12" fmla="*/ 63 w 55"/>
                  <a:gd name="T13" fmla="*/ 40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25">
                    <a:moveTo>
                      <a:pt x="4" y="21"/>
                    </a:moveTo>
                    <a:cubicBezTo>
                      <a:pt x="7" y="25"/>
                      <a:pt x="23" y="16"/>
                      <a:pt x="30" y="14"/>
                    </a:cubicBezTo>
                    <a:cubicBezTo>
                      <a:pt x="36" y="11"/>
                      <a:pt x="52" y="5"/>
                      <a:pt x="55" y="9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7" y="0"/>
                      <a:pt x="31" y="6"/>
                      <a:pt x="25" y="9"/>
                    </a:cubicBezTo>
                    <a:cubicBezTo>
                      <a:pt x="19" y="11"/>
                      <a:pt x="3" y="18"/>
                      <a:pt x="0" y="15"/>
                    </a:cubicBez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7" name="Freeform 1425">
                <a:extLst>
                  <a:ext uri="{FF2B5EF4-FFF2-40B4-BE49-F238E27FC236}">
                    <a16:creationId xmlns:a16="http://schemas.microsoft.com/office/drawing/2014/main" id="{BE0B3DCA-77DA-49F5-B51A-15C265041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603"/>
                <a:ext cx="143" cy="74"/>
              </a:xfrm>
              <a:custGeom>
                <a:avLst/>
                <a:gdLst>
                  <a:gd name="T0" fmla="*/ 63 w 57"/>
                  <a:gd name="T1" fmla="*/ 441 h 28"/>
                  <a:gd name="T2" fmla="*/ 459 w 57"/>
                  <a:gd name="T3" fmla="*/ 315 h 28"/>
                  <a:gd name="T4" fmla="*/ 901 w 57"/>
                  <a:gd name="T5" fmla="*/ 167 h 28"/>
                  <a:gd name="T6" fmla="*/ 818 w 57"/>
                  <a:gd name="T7" fmla="*/ 77 h 28"/>
                  <a:gd name="T8" fmla="*/ 396 w 57"/>
                  <a:gd name="T9" fmla="*/ 225 h 28"/>
                  <a:gd name="T10" fmla="*/ 0 w 57"/>
                  <a:gd name="T11" fmla="*/ 349 h 28"/>
                  <a:gd name="T12" fmla="*/ 63 w 57"/>
                  <a:gd name="T13" fmla="*/ 44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8">
                    <a:moveTo>
                      <a:pt x="4" y="24"/>
                    </a:moveTo>
                    <a:cubicBezTo>
                      <a:pt x="7" y="28"/>
                      <a:pt x="23" y="19"/>
                      <a:pt x="29" y="17"/>
                    </a:cubicBezTo>
                    <a:cubicBezTo>
                      <a:pt x="35" y="15"/>
                      <a:pt x="53" y="5"/>
                      <a:pt x="57" y="9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49" y="0"/>
                      <a:pt x="31" y="10"/>
                      <a:pt x="25" y="12"/>
                    </a:cubicBezTo>
                    <a:cubicBezTo>
                      <a:pt x="18" y="14"/>
                      <a:pt x="3" y="22"/>
                      <a:pt x="0" y="19"/>
                    </a:cubicBez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8" name="Freeform 1426">
                <a:extLst>
                  <a:ext uri="{FF2B5EF4-FFF2-40B4-BE49-F238E27FC236}">
                    <a16:creationId xmlns:a16="http://schemas.microsoft.com/office/drawing/2014/main" id="{0374FE9A-34DC-471F-BE4D-D58506E3B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661"/>
                <a:ext cx="90" cy="120"/>
              </a:xfrm>
              <a:custGeom>
                <a:avLst/>
                <a:gdLst>
                  <a:gd name="T0" fmla="*/ 125 w 36"/>
                  <a:gd name="T1" fmla="*/ 853 h 45"/>
                  <a:gd name="T2" fmla="*/ 333 w 36"/>
                  <a:gd name="T3" fmla="*/ 419 h 45"/>
                  <a:gd name="T4" fmla="*/ 563 w 36"/>
                  <a:gd name="T5" fmla="*/ 21 h 45"/>
                  <a:gd name="T6" fmla="*/ 470 w 36"/>
                  <a:gd name="T7" fmla="*/ 21 h 45"/>
                  <a:gd name="T8" fmla="*/ 220 w 36"/>
                  <a:gd name="T9" fmla="*/ 419 h 45"/>
                  <a:gd name="T10" fmla="*/ 0 w 36"/>
                  <a:gd name="T11" fmla="*/ 819 h 45"/>
                  <a:gd name="T12" fmla="*/ 125 w 36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5">
                    <a:moveTo>
                      <a:pt x="8" y="45"/>
                    </a:moveTo>
                    <a:cubicBezTo>
                      <a:pt x="12" y="45"/>
                      <a:pt x="18" y="28"/>
                      <a:pt x="21" y="22"/>
                    </a:cubicBezTo>
                    <a:cubicBezTo>
                      <a:pt x="24" y="16"/>
                      <a:pt x="31" y="1"/>
                      <a:pt x="36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4" y="0"/>
                      <a:pt x="17" y="15"/>
                      <a:pt x="14" y="22"/>
                    </a:cubicBezTo>
                    <a:cubicBezTo>
                      <a:pt x="11" y="28"/>
                      <a:pt x="5" y="44"/>
                      <a:pt x="0" y="43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9" name="Freeform 1427">
                <a:extLst>
                  <a:ext uri="{FF2B5EF4-FFF2-40B4-BE49-F238E27FC236}">
                    <a16:creationId xmlns:a16="http://schemas.microsoft.com/office/drawing/2014/main" id="{532168A3-5DC2-4555-B2B4-39D272130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653"/>
                <a:ext cx="85" cy="136"/>
              </a:xfrm>
              <a:custGeom>
                <a:avLst/>
                <a:gdLst>
                  <a:gd name="T0" fmla="*/ 113 w 34"/>
                  <a:gd name="T1" fmla="*/ 968 h 51"/>
                  <a:gd name="T2" fmla="*/ 313 w 34"/>
                  <a:gd name="T3" fmla="*/ 533 h 51"/>
                  <a:gd name="T4" fmla="*/ 533 w 34"/>
                  <a:gd name="T5" fmla="*/ 21 h 51"/>
                  <a:gd name="T6" fmla="*/ 438 w 34"/>
                  <a:gd name="T7" fmla="*/ 21 h 51"/>
                  <a:gd name="T8" fmla="*/ 208 w 34"/>
                  <a:gd name="T9" fmla="*/ 512 h 51"/>
                  <a:gd name="T10" fmla="*/ 0 w 34"/>
                  <a:gd name="T11" fmla="*/ 931 h 51"/>
                  <a:gd name="T12" fmla="*/ 113 w 34"/>
                  <a:gd name="T13" fmla="*/ 968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7" y="51"/>
                    </a:moveTo>
                    <a:cubicBezTo>
                      <a:pt x="11" y="51"/>
                      <a:pt x="17" y="34"/>
                      <a:pt x="20" y="28"/>
                    </a:cubicBezTo>
                    <a:cubicBezTo>
                      <a:pt x="23" y="22"/>
                      <a:pt x="29" y="1"/>
                      <a:pt x="34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2" y="0"/>
                      <a:pt x="16" y="21"/>
                      <a:pt x="13" y="27"/>
                    </a:cubicBezTo>
                    <a:cubicBezTo>
                      <a:pt x="10" y="33"/>
                      <a:pt x="4" y="49"/>
                      <a:pt x="0" y="49"/>
                    </a:cubicBez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0" name="Freeform 1428">
                <a:extLst>
                  <a:ext uri="{FF2B5EF4-FFF2-40B4-BE49-F238E27FC236}">
                    <a16:creationId xmlns:a16="http://schemas.microsoft.com/office/drawing/2014/main" id="{CCECA70D-119C-47EA-9C32-EA08E75D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643"/>
                <a:ext cx="115" cy="98"/>
              </a:xfrm>
              <a:custGeom>
                <a:avLst/>
                <a:gdLst>
                  <a:gd name="T0" fmla="*/ 95 w 46"/>
                  <a:gd name="T1" fmla="*/ 652 h 37"/>
                  <a:gd name="T2" fmla="*/ 375 w 46"/>
                  <a:gd name="T3" fmla="*/ 350 h 37"/>
                  <a:gd name="T4" fmla="*/ 720 w 46"/>
                  <a:gd name="T5" fmla="*/ 90 h 37"/>
                  <a:gd name="T6" fmla="*/ 625 w 46"/>
                  <a:gd name="T7" fmla="*/ 34 h 37"/>
                  <a:gd name="T8" fmla="*/ 283 w 46"/>
                  <a:gd name="T9" fmla="*/ 315 h 37"/>
                  <a:gd name="T10" fmla="*/ 0 w 46"/>
                  <a:gd name="T11" fmla="*/ 575 h 37"/>
                  <a:gd name="T12" fmla="*/ 95 w 46"/>
                  <a:gd name="T13" fmla="*/ 65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7">
                    <a:moveTo>
                      <a:pt x="6" y="35"/>
                    </a:moveTo>
                    <a:cubicBezTo>
                      <a:pt x="10" y="37"/>
                      <a:pt x="20" y="24"/>
                      <a:pt x="24" y="19"/>
                    </a:cubicBezTo>
                    <a:cubicBezTo>
                      <a:pt x="29" y="15"/>
                      <a:pt x="41" y="3"/>
                      <a:pt x="46" y="5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5" y="0"/>
                      <a:pt x="23" y="12"/>
                      <a:pt x="18" y="17"/>
                    </a:cubicBezTo>
                    <a:cubicBezTo>
                      <a:pt x="14" y="21"/>
                      <a:pt x="4" y="33"/>
                      <a:pt x="0" y="31"/>
                    </a:cubicBezTo>
                    <a:lnTo>
                      <a:pt x="6" y="3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1" name="Freeform 1429">
                <a:extLst>
                  <a:ext uri="{FF2B5EF4-FFF2-40B4-BE49-F238E27FC236}">
                    <a16:creationId xmlns:a16="http://schemas.microsoft.com/office/drawing/2014/main" id="{6A45CB97-8D68-42F2-9334-7C671BC6D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651"/>
                <a:ext cx="115" cy="106"/>
              </a:xfrm>
              <a:custGeom>
                <a:avLst/>
                <a:gdLst>
                  <a:gd name="T0" fmla="*/ 95 w 46"/>
                  <a:gd name="T1" fmla="*/ 723 h 40"/>
                  <a:gd name="T2" fmla="*/ 395 w 46"/>
                  <a:gd name="T3" fmla="*/ 408 h 40"/>
                  <a:gd name="T4" fmla="*/ 720 w 46"/>
                  <a:gd name="T5" fmla="*/ 90 h 40"/>
                  <a:gd name="T6" fmla="*/ 625 w 46"/>
                  <a:gd name="T7" fmla="*/ 34 h 40"/>
                  <a:gd name="T8" fmla="*/ 300 w 46"/>
                  <a:gd name="T9" fmla="*/ 352 h 40"/>
                  <a:gd name="T10" fmla="*/ 0 w 46"/>
                  <a:gd name="T11" fmla="*/ 652 h 40"/>
                  <a:gd name="T12" fmla="*/ 95 w 46"/>
                  <a:gd name="T13" fmla="*/ 72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0">
                    <a:moveTo>
                      <a:pt x="6" y="39"/>
                    </a:moveTo>
                    <a:cubicBezTo>
                      <a:pt x="10" y="40"/>
                      <a:pt x="20" y="27"/>
                      <a:pt x="25" y="22"/>
                    </a:cubicBezTo>
                    <a:cubicBezTo>
                      <a:pt x="30" y="17"/>
                      <a:pt x="41" y="2"/>
                      <a:pt x="46" y="5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5" y="0"/>
                      <a:pt x="24" y="15"/>
                      <a:pt x="19" y="19"/>
                    </a:cubicBezTo>
                    <a:cubicBezTo>
                      <a:pt x="14" y="24"/>
                      <a:pt x="4" y="37"/>
                      <a:pt x="0" y="35"/>
                    </a:cubicBez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2" name="Freeform 1430">
                <a:extLst>
                  <a:ext uri="{FF2B5EF4-FFF2-40B4-BE49-F238E27FC236}">
                    <a16:creationId xmlns:a16="http://schemas.microsoft.com/office/drawing/2014/main" id="{9D3C9634-3D4F-4D3A-B9AB-0442676C3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632"/>
                <a:ext cx="40" cy="141"/>
              </a:xfrm>
              <a:custGeom>
                <a:avLst/>
                <a:gdLst>
                  <a:gd name="T0" fmla="*/ 113 w 16"/>
                  <a:gd name="T1" fmla="*/ 963 h 53"/>
                  <a:gd name="T2" fmla="*/ 158 w 16"/>
                  <a:gd name="T3" fmla="*/ 474 h 53"/>
                  <a:gd name="T4" fmla="*/ 250 w 16"/>
                  <a:gd name="T5" fmla="*/ 0 h 53"/>
                  <a:gd name="T6" fmla="*/ 158 w 16"/>
                  <a:gd name="T7" fmla="*/ 35 h 53"/>
                  <a:gd name="T8" fmla="*/ 63 w 16"/>
                  <a:gd name="T9" fmla="*/ 511 h 53"/>
                  <a:gd name="T10" fmla="*/ 0 w 16"/>
                  <a:gd name="T11" fmla="*/ 998 h 53"/>
                  <a:gd name="T12" fmla="*/ 113 w 16"/>
                  <a:gd name="T13" fmla="*/ 963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3">
                    <a:moveTo>
                      <a:pt x="7" y="51"/>
                    </a:moveTo>
                    <a:cubicBezTo>
                      <a:pt x="11" y="50"/>
                      <a:pt x="10" y="32"/>
                      <a:pt x="10" y="25"/>
                    </a:cubicBezTo>
                    <a:cubicBezTo>
                      <a:pt x="10" y="18"/>
                      <a:pt x="11" y="1"/>
                      <a:pt x="16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5" y="3"/>
                      <a:pt x="4" y="20"/>
                      <a:pt x="4" y="27"/>
                    </a:cubicBezTo>
                    <a:cubicBezTo>
                      <a:pt x="4" y="34"/>
                      <a:pt x="4" y="51"/>
                      <a:pt x="0" y="53"/>
                    </a:cubicBezTo>
                    <a:lnTo>
                      <a:pt x="7" y="5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3" name="Freeform 1431">
                <a:extLst>
                  <a:ext uri="{FF2B5EF4-FFF2-40B4-BE49-F238E27FC236}">
                    <a16:creationId xmlns:a16="http://schemas.microsoft.com/office/drawing/2014/main" id="{489ECEAD-F61F-4A3A-ACAC-360A8F49B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616"/>
                <a:ext cx="33" cy="149"/>
              </a:xfrm>
              <a:custGeom>
                <a:avLst/>
                <a:gdLst>
                  <a:gd name="T0" fmla="*/ 96 w 13"/>
                  <a:gd name="T1" fmla="*/ 1032 h 56"/>
                  <a:gd name="T2" fmla="*/ 147 w 13"/>
                  <a:gd name="T3" fmla="*/ 532 h 56"/>
                  <a:gd name="T4" fmla="*/ 213 w 13"/>
                  <a:gd name="T5" fmla="*/ 0 h 56"/>
                  <a:gd name="T6" fmla="*/ 96 w 13"/>
                  <a:gd name="T7" fmla="*/ 35 h 56"/>
                  <a:gd name="T8" fmla="*/ 51 w 13"/>
                  <a:gd name="T9" fmla="*/ 580 h 56"/>
                  <a:gd name="T10" fmla="*/ 0 w 13"/>
                  <a:gd name="T11" fmla="*/ 1054 h 56"/>
                  <a:gd name="T12" fmla="*/ 96 w 13"/>
                  <a:gd name="T13" fmla="*/ 1032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6">
                    <a:moveTo>
                      <a:pt x="6" y="55"/>
                    </a:moveTo>
                    <a:cubicBezTo>
                      <a:pt x="10" y="53"/>
                      <a:pt x="9" y="35"/>
                      <a:pt x="9" y="28"/>
                    </a:cubicBezTo>
                    <a:cubicBezTo>
                      <a:pt x="10" y="22"/>
                      <a:pt x="7" y="1"/>
                      <a:pt x="13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" y="4"/>
                      <a:pt x="3" y="24"/>
                      <a:pt x="3" y="31"/>
                    </a:cubicBezTo>
                    <a:cubicBezTo>
                      <a:pt x="3" y="37"/>
                      <a:pt x="4" y="54"/>
                      <a:pt x="0" y="56"/>
                    </a:cubicBez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4" name="Freeform 1432">
                <a:extLst>
                  <a:ext uri="{FF2B5EF4-FFF2-40B4-BE49-F238E27FC236}">
                    <a16:creationId xmlns:a16="http://schemas.microsoft.com/office/drawing/2014/main" id="{87B4BA09-A977-4283-AB8C-06B1ECEFB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101"/>
                <a:ext cx="92" cy="131"/>
              </a:xfrm>
              <a:custGeom>
                <a:avLst/>
                <a:gdLst>
                  <a:gd name="T0" fmla="*/ 30 w 37"/>
                  <a:gd name="T1" fmla="*/ 115 h 49"/>
                  <a:gd name="T2" fmla="*/ 278 w 37"/>
                  <a:gd name="T3" fmla="*/ 513 h 49"/>
                  <a:gd name="T4" fmla="*/ 475 w 37"/>
                  <a:gd name="T5" fmla="*/ 936 h 49"/>
                  <a:gd name="T6" fmla="*/ 525 w 37"/>
                  <a:gd name="T7" fmla="*/ 842 h 49"/>
                  <a:gd name="T8" fmla="*/ 321 w 37"/>
                  <a:gd name="T9" fmla="*/ 401 h 49"/>
                  <a:gd name="T10" fmla="*/ 92 w 37"/>
                  <a:gd name="T11" fmla="*/ 0 h 49"/>
                  <a:gd name="T12" fmla="*/ 30 w 37"/>
                  <a:gd name="T13" fmla="*/ 115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2" y="6"/>
                    </a:moveTo>
                    <a:cubicBezTo>
                      <a:pt x="0" y="10"/>
                      <a:pt x="14" y="22"/>
                      <a:pt x="18" y="27"/>
                    </a:cubicBezTo>
                    <a:cubicBezTo>
                      <a:pt x="23" y="32"/>
                      <a:pt x="34" y="44"/>
                      <a:pt x="31" y="49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39"/>
                      <a:pt x="26" y="26"/>
                      <a:pt x="21" y="21"/>
                    </a:cubicBezTo>
                    <a:cubicBezTo>
                      <a:pt x="17" y="16"/>
                      <a:pt x="4" y="4"/>
                      <a:pt x="6" y="0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5" name="Freeform 1433">
                <a:extLst>
                  <a:ext uri="{FF2B5EF4-FFF2-40B4-BE49-F238E27FC236}">
                    <a16:creationId xmlns:a16="http://schemas.microsoft.com/office/drawing/2014/main" id="{4CE10862-52C1-4FE6-BEA0-85C1133D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3131"/>
                <a:ext cx="102" cy="133"/>
              </a:xfrm>
              <a:custGeom>
                <a:avLst/>
                <a:gdLst>
                  <a:gd name="T0" fmla="*/ 30 w 41"/>
                  <a:gd name="T1" fmla="*/ 114 h 50"/>
                  <a:gd name="T2" fmla="*/ 279 w 41"/>
                  <a:gd name="T3" fmla="*/ 511 h 50"/>
                  <a:gd name="T4" fmla="*/ 557 w 41"/>
                  <a:gd name="T5" fmla="*/ 942 h 50"/>
                  <a:gd name="T6" fmla="*/ 600 w 41"/>
                  <a:gd name="T7" fmla="*/ 827 h 50"/>
                  <a:gd name="T8" fmla="*/ 321 w 41"/>
                  <a:gd name="T9" fmla="*/ 396 h 50"/>
                  <a:gd name="T10" fmla="*/ 92 w 41"/>
                  <a:gd name="T11" fmla="*/ 0 h 50"/>
                  <a:gd name="T12" fmla="*/ 30 w 41"/>
                  <a:gd name="T13" fmla="*/ 114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0">
                    <a:moveTo>
                      <a:pt x="2" y="6"/>
                    </a:moveTo>
                    <a:cubicBezTo>
                      <a:pt x="0" y="10"/>
                      <a:pt x="14" y="22"/>
                      <a:pt x="18" y="27"/>
                    </a:cubicBezTo>
                    <a:cubicBezTo>
                      <a:pt x="23" y="32"/>
                      <a:pt x="38" y="45"/>
                      <a:pt x="36" y="5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1" y="39"/>
                      <a:pt x="26" y="26"/>
                      <a:pt x="21" y="21"/>
                    </a:cubicBezTo>
                    <a:cubicBezTo>
                      <a:pt x="17" y="16"/>
                      <a:pt x="4" y="4"/>
                      <a:pt x="6" y="0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6" name="Freeform 1434">
                <a:extLst>
                  <a:ext uri="{FF2B5EF4-FFF2-40B4-BE49-F238E27FC236}">
                    <a16:creationId xmlns:a16="http://schemas.microsoft.com/office/drawing/2014/main" id="{1C79F3EC-E1D5-4261-81EF-65BB7A2B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373"/>
                <a:ext cx="127" cy="54"/>
              </a:xfrm>
              <a:custGeom>
                <a:avLst/>
                <a:gdLst>
                  <a:gd name="T0" fmla="*/ 12 w 51"/>
                  <a:gd name="T1" fmla="*/ 138 h 20"/>
                  <a:gd name="T2" fmla="*/ 403 w 51"/>
                  <a:gd name="T3" fmla="*/ 232 h 20"/>
                  <a:gd name="T4" fmla="*/ 787 w 51"/>
                  <a:gd name="T5" fmla="*/ 394 h 20"/>
                  <a:gd name="T6" fmla="*/ 774 w 51"/>
                  <a:gd name="T7" fmla="*/ 278 h 20"/>
                  <a:gd name="T8" fmla="*/ 383 w 51"/>
                  <a:gd name="T9" fmla="*/ 116 h 20"/>
                  <a:gd name="T10" fmla="*/ 0 w 51"/>
                  <a:gd name="T11" fmla="*/ 0 h 20"/>
                  <a:gd name="T12" fmla="*/ 12 w 51"/>
                  <a:gd name="T13" fmla="*/ 138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0">
                    <a:moveTo>
                      <a:pt x="1" y="7"/>
                    </a:moveTo>
                    <a:cubicBezTo>
                      <a:pt x="2" y="11"/>
                      <a:pt x="20" y="12"/>
                      <a:pt x="26" y="12"/>
                    </a:cubicBezTo>
                    <a:cubicBezTo>
                      <a:pt x="33" y="13"/>
                      <a:pt x="50" y="15"/>
                      <a:pt x="51" y="20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8" y="9"/>
                      <a:pt x="31" y="7"/>
                      <a:pt x="25" y="6"/>
                    </a:cubicBezTo>
                    <a:cubicBezTo>
                      <a:pt x="18" y="5"/>
                      <a:pt x="1" y="4"/>
                      <a:pt x="0" y="0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7" name="Freeform 1435">
                <a:extLst>
                  <a:ext uri="{FF2B5EF4-FFF2-40B4-BE49-F238E27FC236}">
                    <a16:creationId xmlns:a16="http://schemas.microsoft.com/office/drawing/2014/main" id="{ADC8E4CA-CF33-4023-A97B-489C7D5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411"/>
                <a:ext cx="143" cy="45"/>
              </a:xfrm>
              <a:custGeom>
                <a:avLst/>
                <a:gdLst>
                  <a:gd name="T0" fmla="*/ 20 w 57"/>
                  <a:gd name="T1" fmla="*/ 111 h 17"/>
                  <a:gd name="T2" fmla="*/ 429 w 57"/>
                  <a:gd name="T3" fmla="*/ 225 h 17"/>
                  <a:gd name="T4" fmla="*/ 901 w 57"/>
                  <a:gd name="T5" fmla="*/ 315 h 17"/>
                  <a:gd name="T6" fmla="*/ 868 w 57"/>
                  <a:gd name="T7" fmla="*/ 204 h 17"/>
                  <a:gd name="T8" fmla="*/ 396 w 57"/>
                  <a:gd name="T9" fmla="*/ 90 h 17"/>
                  <a:gd name="T10" fmla="*/ 0 w 57"/>
                  <a:gd name="T11" fmla="*/ 0 h 17"/>
                  <a:gd name="T12" fmla="*/ 20 w 57"/>
                  <a:gd name="T13" fmla="*/ 1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1" y="6"/>
                    </a:moveTo>
                    <a:cubicBezTo>
                      <a:pt x="2" y="11"/>
                      <a:pt x="20" y="11"/>
                      <a:pt x="27" y="12"/>
                    </a:cubicBezTo>
                    <a:cubicBezTo>
                      <a:pt x="33" y="12"/>
                      <a:pt x="55" y="12"/>
                      <a:pt x="57" y="17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5"/>
                      <a:pt x="32" y="6"/>
                      <a:pt x="25" y="5"/>
                    </a:cubicBezTo>
                    <a:cubicBezTo>
                      <a:pt x="18" y="4"/>
                      <a:pt x="2" y="4"/>
                      <a:pt x="0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8" name="Freeform 1436">
                <a:extLst>
                  <a:ext uri="{FF2B5EF4-FFF2-40B4-BE49-F238E27FC236}">
                    <a16:creationId xmlns:a16="http://schemas.microsoft.com/office/drawing/2014/main" id="{CF3C08B7-6E09-4008-A547-D611E85FA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229"/>
                <a:ext cx="110" cy="91"/>
              </a:xfrm>
              <a:custGeom>
                <a:avLst/>
                <a:gdLst>
                  <a:gd name="T0" fmla="*/ 20 w 44"/>
                  <a:gd name="T1" fmla="*/ 137 h 34"/>
                  <a:gd name="T2" fmla="*/ 345 w 44"/>
                  <a:gd name="T3" fmla="*/ 367 h 34"/>
                  <a:gd name="T4" fmla="*/ 675 w 44"/>
                  <a:gd name="T5" fmla="*/ 653 h 34"/>
                  <a:gd name="T6" fmla="*/ 675 w 44"/>
                  <a:gd name="T7" fmla="*/ 517 h 34"/>
                  <a:gd name="T8" fmla="*/ 345 w 44"/>
                  <a:gd name="T9" fmla="*/ 230 h 34"/>
                  <a:gd name="T10" fmla="*/ 33 w 44"/>
                  <a:gd name="T11" fmla="*/ 0 h 34"/>
                  <a:gd name="T12" fmla="*/ 20 w 44"/>
                  <a:gd name="T13" fmla="*/ 1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4">
                    <a:moveTo>
                      <a:pt x="1" y="7"/>
                    </a:moveTo>
                    <a:cubicBezTo>
                      <a:pt x="0" y="12"/>
                      <a:pt x="16" y="16"/>
                      <a:pt x="22" y="19"/>
                    </a:cubicBezTo>
                    <a:cubicBezTo>
                      <a:pt x="28" y="22"/>
                      <a:pt x="43" y="28"/>
                      <a:pt x="43" y="34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4" y="22"/>
                      <a:pt x="28" y="15"/>
                      <a:pt x="22" y="12"/>
                    </a:cubicBezTo>
                    <a:cubicBezTo>
                      <a:pt x="16" y="9"/>
                      <a:pt x="2" y="5"/>
                      <a:pt x="2" y="0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9" name="Freeform 1437">
                <a:extLst>
                  <a:ext uri="{FF2B5EF4-FFF2-40B4-BE49-F238E27FC236}">
                    <a16:creationId xmlns:a16="http://schemas.microsoft.com/office/drawing/2014/main" id="{F1CE0329-30CA-433C-9256-1445ED9C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267"/>
                <a:ext cx="118" cy="85"/>
              </a:xfrm>
              <a:custGeom>
                <a:avLst/>
                <a:gdLst>
                  <a:gd name="T0" fmla="*/ 20 w 47"/>
                  <a:gd name="T1" fmla="*/ 114 h 32"/>
                  <a:gd name="T2" fmla="*/ 367 w 47"/>
                  <a:gd name="T3" fmla="*/ 340 h 32"/>
                  <a:gd name="T4" fmla="*/ 743 w 47"/>
                  <a:gd name="T5" fmla="*/ 600 h 32"/>
                  <a:gd name="T6" fmla="*/ 743 w 47"/>
                  <a:gd name="T7" fmla="*/ 486 h 32"/>
                  <a:gd name="T8" fmla="*/ 367 w 47"/>
                  <a:gd name="T9" fmla="*/ 226 h 32"/>
                  <a:gd name="T10" fmla="*/ 33 w 47"/>
                  <a:gd name="T11" fmla="*/ 0 h 32"/>
                  <a:gd name="T12" fmla="*/ 20 w 47"/>
                  <a:gd name="T13" fmla="*/ 114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2">
                    <a:moveTo>
                      <a:pt x="1" y="6"/>
                    </a:moveTo>
                    <a:cubicBezTo>
                      <a:pt x="0" y="11"/>
                      <a:pt x="17" y="16"/>
                      <a:pt x="23" y="18"/>
                    </a:cubicBezTo>
                    <a:cubicBezTo>
                      <a:pt x="29" y="21"/>
                      <a:pt x="47" y="27"/>
                      <a:pt x="47" y="32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0"/>
                      <a:pt x="29" y="15"/>
                      <a:pt x="23" y="12"/>
                    </a:cubicBezTo>
                    <a:cubicBezTo>
                      <a:pt x="17" y="9"/>
                      <a:pt x="1" y="4"/>
                      <a:pt x="2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0" name="Freeform 1438">
                <a:extLst>
                  <a:ext uri="{FF2B5EF4-FFF2-40B4-BE49-F238E27FC236}">
                    <a16:creationId xmlns:a16="http://schemas.microsoft.com/office/drawing/2014/main" id="{91AB7B51-8CD6-4ED2-B9A1-7BCEBAB30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499"/>
                <a:ext cx="138" cy="32"/>
              </a:xfrm>
              <a:custGeom>
                <a:avLst/>
                <a:gdLst>
                  <a:gd name="T0" fmla="*/ 50 w 55"/>
                  <a:gd name="T1" fmla="*/ 149 h 12"/>
                  <a:gd name="T2" fmla="*/ 459 w 55"/>
                  <a:gd name="T3" fmla="*/ 149 h 12"/>
                  <a:gd name="T4" fmla="*/ 868 w 55"/>
                  <a:gd name="T5" fmla="*/ 205 h 12"/>
                  <a:gd name="T6" fmla="*/ 818 w 55"/>
                  <a:gd name="T7" fmla="*/ 93 h 12"/>
                  <a:gd name="T8" fmla="*/ 409 w 55"/>
                  <a:gd name="T9" fmla="*/ 35 h 12"/>
                  <a:gd name="T10" fmla="*/ 0 w 55"/>
                  <a:gd name="T11" fmla="*/ 21 h 12"/>
                  <a:gd name="T12" fmla="*/ 50 w 55"/>
                  <a:gd name="T13" fmla="*/ 14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3" y="8"/>
                    </a:moveTo>
                    <a:cubicBezTo>
                      <a:pt x="5" y="12"/>
                      <a:pt x="22" y="9"/>
                      <a:pt x="29" y="8"/>
                    </a:cubicBezTo>
                    <a:cubicBezTo>
                      <a:pt x="36" y="8"/>
                      <a:pt x="53" y="6"/>
                      <a:pt x="55" y="11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0" y="0"/>
                      <a:pt x="33" y="2"/>
                      <a:pt x="26" y="2"/>
                    </a:cubicBezTo>
                    <a:cubicBezTo>
                      <a:pt x="19" y="3"/>
                      <a:pt x="2" y="5"/>
                      <a:pt x="0" y="1"/>
                    </a:cubicBez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1" name="Freeform 1439">
                <a:extLst>
                  <a:ext uri="{FF2B5EF4-FFF2-40B4-BE49-F238E27FC236}">
                    <a16:creationId xmlns:a16="http://schemas.microsoft.com/office/drawing/2014/main" id="{FD986BD5-730D-4F97-A388-EC24696D5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525"/>
                <a:ext cx="142" cy="40"/>
              </a:xfrm>
              <a:custGeom>
                <a:avLst/>
                <a:gdLst>
                  <a:gd name="T0" fmla="*/ 30 w 57"/>
                  <a:gd name="T1" fmla="*/ 205 h 15"/>
                  <a:gd name="T2" fmla="*/ 433 w 57"/>
                  <a:gd name="T3" fmla="*/ 205 h 15"/>
                  <a:gd name="T4" fmla="*/ 882 w 57"/>
                  <a:gd name="T5" fmla="*/ 205 h 15"/>
                  <a:gd name="T6" fmla="*/ 837 w 57"/>
                  <a:gd name="T7" fmla="*/ 93 h 15"/>
                  <a:gd name="T8" fmla="*/ 384 w 57"/>
                  <a:gd name="T9" fmla="*/ 93 h 15"/>
                  <a:gd name="T10" fmla="*/ 0 w 57"/>
                  <a:gd name="T11" fmla="*/ 93 h 15"/>
                  <a:gd name="T12" fmla="*/ 30 w 57"/>
                  <a:gd name="T13" fmla="*/ 20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15">
                    <a:moveTo>
                      <a:pt x="2" y="11"/>
                    </a:moveTo>
                    <a:cubicBezTo>
                      <a:pt x="4" y="15"/>
                      <a:pt x="21" y="11"/>
                      <a:pt x="28" y="11"/>
                    </a:cubicBezTo>
                    <a:cubicBezTo>
                      <a:pt x="35" y="10"/>
                      <a:pt x="55" y="6"/>
                      <a:pt x="57" y="1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0"/>
                      <a:pt x="32" y="4"/>
                      <a:pt x="25" y="5"/>
                    </a:cubicBezTo>
                    <a:cubicBezTo>
                      <a:pt x="18" y="5"/>
                      <a:pt x="2" y="8"/>
                      <a:pt x="0" y="5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2" name="Freeform 1440">
                <a:extLst>
                  <a:ext uri="{FF2B5EF4-FFF2-40B4-BE49-F238E27FC236}">
                    <a16:creationId xmlns:a16="http://schemas.microsoft.com/office/drawing/2014/main" id="{B6972D6B-806B-4612-9B56-F4305354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488"/>
                <a:ext cx="93" cy="131"/>
              </a:xfrm>
              <a:custGeom>
                <a:avLst/>
                <a:gdLst>
                  <a:gd name="T0" fmla="*/ 555 w 37"/>
                  <a:gd name="T1" fmla="*/ 821 h 49"/>
                  <a:gd name="T2" fmla="*/ 304 w 37"/>
                  <a:gd name="T3" fmla="*/ 422 h 49"/>
                  <a:gd name="T4" fmla="*/ 83 w 37"/>
                  <a:gd name="T5" fmla="*/ 0 h 49"/>
                  <a:gd name="T6" fmla="*/ 50 w 37"/>
                  <a:gd name="T7" fmla="*/ 94 h 49"/>
                  <a:gd name="T8" fmla="*/ 254 w 37"/>
                  <a:gd name="T9" fmla="*/ 537 h 49"/>
                  <a:gd name="T10" fmla="*/ 493 w 37"/>
                  <a:gd name="T11" fmla="*/ 936 h 49"/>
                  <a:gd name="T12" fmla="*/ 555 w 37"/>
                  <a:gd name="T13" fmla="*/ 821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5" y="43"/>
                    </a:moveTo>
                    <a:cubicBezTo>
                      <a:pt x="37" y="39"/>
                      <a:pt x="23" y="27"/>
                      <a:pt x="19" y="22"/>
                    </a:cubicBezTo>
                    <a:cubicBezTo>
                      <a:pt x="14" y="17"/>
                      <a:pt x="3" y="4"/>
                      <a:pt x="5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0"/>
                      <a:pt x="11" y="23"/>
                      <a:pt x="16" y="28"/>
                    </a:cubicBezTo>
                    <a:cubicBezTo>
                      <a:pt x="20" y="33"/>
                      <a:pt x="33" y="45"/>
                      <a:pt x="31" y="49"/>
                    </a:cubicBezTo>
                    <a:lnTo>
                      <a:pt x="35" y="4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3" name="Freeform 1441">
                <a:extLst>
                  <a:ext uri="{FF2B5EF4-FFF2-40B4-BE49-F238E27FC236}">
                    <a16:creationId xmlns:a16="http://schemas.microsoft.com/office/drawing/2014/main" id="{5568BE8D-36E3-4C0C-9813-7DC6B4B9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456"/>
                <a:ext cx="108" cy="131"/>
              </a:xfrm>
              <a:custGeom>
                <a:avLst/>
                <a:gdLst>
                  <a:gd name="T0" fmla="*/ 651 w 43"/>
                  <a:gd name="T1" fmla="*/ 842 h 49"/>
                  <a:gd name="T2" fmla="*/ 409 w 43"/>
                  <a:gd name="T3" fmla="*/ 436 h 49"/>
                  <a:gd name="T4" fmla="*/ 95 w 43"/>
                  <a:gd name="T5" fmla="*/ 0 h 49"/>
                  <a:gd name="T6" fmla="*/ 50 w 43"/>
                  <a:gd name="T7" fmla="*/ 115 h 49"/>
                  <a:gd name="T8" fmla="*/ 347 w 43"/>
                  <a:gd name="T9" fmla="*/ 559 h 49"/>
                  <a:gd name="T10" fmla="*/ 588 w 43"/>
                  <a:gd name="T11" fmla="*/ 936 h 49"/>
                  <a:gd name="T12" fmla="*/ 651 w 43"/>
                  <a:gd name="T13" fmla="*/ 842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9">
                    <a:moveTo>
                      <a:pt x="41" y="44"/>
                    </a:moveTo>
                    <a:cubicBezTo>
                      <a:pt x="43" y="40"/>
                      <a:pt x="30" y="28"/>
                      <a:pt x="26" y="23"/>
                    </a:cubicBezTo>
                    <a:cubicBezTo>
                      <a:pt x="21" y="18"/>
                      <a:pt x="3" y="5"/>
                      <a:pt x="6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11"/>
                      <a:pt x="18" y="24"/>
                      <a:pt x="22" y="29"/>
                    </a:cubicBezTo>
                    <a:cubicBezTo>
                      <a:pt x="27" y="34"/>
                      <a:pt x="39" y="45"/>
                      <a:pt x="37" y="49"/>
                    </a:cubicBezTo>
                    <a:lnTo>
                      <a:pt x="41" y="4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4" name="Freeform 1442">
                <a:extLst>
                  <a:ext uri="{FF2B5EF4-FFF2-40B4-BE49-F238E27FC236}">
                    <a16:creationId xmlns:a16="http://schemas.microsoft.com/office/drawing/2014/main" id="{0E59CAF0-7577-4F79-B797-97D5E5CD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581"/>
                <a:ext cx="60" cy="139"/>
              </a:xfrm>
              <a:custGeom>
                <a:avLst/>
                <a:gdLst>
                  <a:gd name="T0" fmla="*/ 333 w 24"/>
                  <a:gd name="T1" fmla="*/ 936 h 52"/>
                  <a:gd name="T2" fmla="*/ 220 w 24"/>
                  <a:gd name="T3" fmla="*/ 500 h 52"/>
                  <a:gd name="T4" fmla="*/ 145 w 24"/>
                  <a:gd name="T5" fmla="*/ 0 h 52"/>
                  <a:gd name="T6" fmla="*/ 63 w 24"/>
                  <a:gd name="T7" fmla="*/ 94 h 52"/>
                  <a:gd name="T8" fmla="*/ 145 w 24"/>
                  <a:gd name="T9" fmla="*/ 572 h 52"/>
                  <a:gd name="T10" fmla="*/ 238 w 24"/>
                  <a:gd name="T11" fmla="*/ 994 h 52"/>
                  <a:gd name="T12" fmla="*/ 333 w 24"/>
                  <a:gd name="T13" fmla="*/ 93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52">
                    <a:moveTo>
                      <a:pt x="21" y="49"/>
                    </a:moveTo>
                    <a:cubicBezTo>
                      <a:pt x="24" y="46"/>
                      <a:pt x="16" y="32"/>
                      <a:pt x="14" y="26"/>
                    </a:cubicBezTo>
                    <a:cubicBezTo>
                      <a:pt x="11" y="19"/>
                      <a:pt x="5" y="4"/>
                      <a:pt x="9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6" y="24"/>
                      <a:pt x="9" y="30"/>
                    </a:cubicBezTo>
                    <a:cubicBezTo>
                      <a:pt x="11" y="37"/>
                      <a:pt x="18" y="49"/>
                      <a:pt x="15" y="52"/>
                    </a:cubicBezTo>
                    <a:lnTo>
                      <a:pt x="21" y="4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5" name="Freeform 1443">
                <a:extLst>
                  <a:ext uri="{FF2B5EF4-FFF2-40B4-BE49-F238E27FC236}">
                    <a16:creationId xmlns:a16="http://schemas.microsoft.com/office/drawing/2014/main" id="{37B50CBA-9368-4066-9E9F-3A0592B55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3555"/>
                <a:ext cx="71" cy="144"/>
              </a:xfrm>
              <a:custGeom>
                <a:avLst/>
                <a:gdLst>
                  <a:gd name="T0" fmla="*/ 406 w 28"/>
                  <a:gd name="T1" fmla="*/ 947 h 54"/>
                  <a:gd name="T2" fmla="*/ 276 w 28"/>
                  <a:gd name="T3" fmla="*/ 491 h 54"/>
                  <a:gd name="T4" fmla="*/ 147 w 28"/>
                  <a:gd name="T5" fmla="*/ 0 h 54"/>
                  <a:gd name="T6" fmla="*/ 63 w 28"/>
                  <a:gd name="T7" fmla="*/ 77 h 54"/>
                  <a:gd name="T8" fmla="*/ 193 w 28"/>
                  <a:gd name="T9" fmla="*/ 589 h 54"/>
                  <a:gd name="T10" fmla="*/ 327 w 28"/>
                  <a:gd name="T11" fmla="*/ 1024 h 54"/>
                  <a:gd name="T12" fmla="*/ 406 w 28"/>
                  <a:gd name="T13" fmla="*/ 94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54">
                    <a:moveTo>
                      <a:pt x="25" y="50"/>
                    </a:moveTo>
                    <a:cubicBezTo>
                      <a:pt x="28" y="48"/>
                      <a:pt x="19" y="33"/>
                      <a:pt x="17" y="26"/>
                    </a:cubicBezTo>
                    <a:cubicBezTo>
                      <a:pt x="14" y="20"/>
                      <a:pt x="5" y="4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8"/>
                      <a:pt x="10" y="25"/>
                      <a:pt x="12" y="31"/>
                    </a:cubicBezTo>
                    <a:cubicBezTo>
                      <a:pt x="15" y="37"/>
                      <a:pt x="23" y="51"/>
                      <a:pt x="20" y="54"/>
                    </a:cubicBez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6" name="Freeform 1444">
                <a:extLst>
                  <a:ext uri="{FF2B5EF4-FFF2-40B4-BE49-F238E27FC236}">
                    <a16:creationId xmlns:a16="http://schemas.microsoft.com/office/drawing/2014/main" id="{48D776F7-6219-4289-B776-ED4BE575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384"/>
                <a:ext cx="115" cy="85"/>
              </a:xfrm>
              <a:custGeom>
                <a:avLst/>
                <a:gdLst>
                  <a:gd name="T0" fmla="*/ 720 w 46"/>
                  <a:gd name="T1" fmla="*/ 465 h 32"/>
                  <a:gd name="T2" fmla="*/ 345 w 46"/>
                  <a:gd name="T3" fmla="*/ 260 h 32"/>
                  <a:gd name="T4" fmla="*/ 0 w 46"/>
                  <a:gd name="T5" fmla="*/ 0 h 32"/>
                  <a:gd name="T6" fmla="*/ 0 w 46"/>
                  <a:gd name="T7" fmla="*/ 133 h 32"/>
                  <a:gd name="T8" fmla="*/ 345 w 46"/>
                  <a:gd name="T9" fmla="*/ 396 h 32"/>
                  <a:gd name="T10" fmla="*/ 708 w 46"/>
                  <a:gd name="T11" fmla="*/ 600 h 32"/>
                  <a:gd name="T12" fmla="*/ 720 w 46"/>
                  <a:gd name="T13" fmla="*/ 465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32">
                    <a:moveTo>
                      <a:pt x="46" y="25"/>
                    </a:moveTo>
                    <a:cubicBezTo>
                      <a:pt x="46" y="20"/>
                      <a:pt x="29" y="16"/>
                      <a:pt x="22" y="14"/>
                    </a:cubicBezTo>
                    <a:cubicBezTo>
                      <a:pt x="16" y="12"/>
                      <a:pt x="0" y="6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2"/>
                      <a:pt x="16" y="18"/>
                      <a:pt x="22" y="21"/>
                    </a:cubicBezTo>
                    <a:cubicBezTo>
                      <a:pt x="29" y="23"/>
                      <a:pt x="45" y="28"/>
                      <a:pt x="45" y="32"/>
                    </a:cubicBez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7" name="Freeform 1445">
                <a:extLst>
                  <a:ext uri="{FF2B5EF4-FFF2-40B4-BE49-F238E27FC236}">
                    <a16:creationId xmlns:a16="http://schemas.microsoft.com/office/drawing/2014/main" id="{2D72736E-D888-4225-BF2B-C2651A84B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3355"/>
                <a:ext cx="128" cy="77"/>
              </a:xfrm>
              <a:custGeom>
                <a:avLst/>
                <a:gdLst>
                  <a:gd name="T0" fmla="*/ 806 w 51"/>
                  <a:gd name="T1" fmla="*/ 430 h 29"/>
                  <a:gd name="T2" fmla="*/ 429 w 51"/>
                  <a:gd name="T3" fmla="*/ 226 h 29"/>
                  <a:gd name="T4" fmla="*/ 0 w 51"/>
                  <a:gd name="T5" fmla="*/ 0 h 29"/>
                  <a:gd name="T6" fmla="*/ 20 w 51"/>
                  <a:gd name="T7" fmla="*/ 112 h 29"/>
                  <a:gd name="T8" fmla="*/ 429 w 51"/>
                  <a:gd name="T9" fmla="*/ 337 h 29"/>
                  <a:gd name="T10" fmla="*/ 788 w 51"/>
                  <a:gd name="T11" fmla="*/ 542 h 29"/>
                  <a:gd name="T12" fmla="*/ 806 w 51"/>
                  <a:gd name="T13" fmla="*/ 43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9">
                    <a:moveTo>
                      <a:pt x="51" y="23"/>
                    </a:moveTo>
                    <a:cubicBezTo>
                      <a:pt x="51" y="18"/>
                      <a:pt x="33" y="14"/>
                      <a:pt x="27" y="12"/>
                    </a:cubicBezTo>
                    <a:cubicBezTo>
                      <a:pt x="21" y="9"/>
                      <a:pt x="1" y="5"/>
                      <a:pt x="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12"/>
                      <a:pt x="21" y="16"/>
                      <a:pt x="27" y="18"/>
                    </a:cubicBezTo>
                    <a:cubicBezTo>
                      <a:pt x="33" y="21"/>
                      <a:pt x="50" y="25"/>
                      <a:pt x="50" y="29"/>
                    </a:cubicBezTo>
                    <a:lnTo>
                      <a:pt x="51" y="2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8" name="Freeform 1446">
                <a:extLst>
                  <a:ext uri="{FF2B5EF4-FFF2-40B4-BE49-F238E27FC236}">
                    <a16:creationId xmlns:a16="http://schemas.microsoft.com/office/drawing/2014/main" id="{E9890AC7-E17E-40A1-8AD9-F2D2BDCB4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176"/>
                <a:ext cx="128" cy="77"/>
              </a:xfrm>
              <a:custGeom>
                <a:avLst/>
                <a:gdLst>
                  <a:gd name="T0" fmla="*/ 725 w 51"/>
                  <a:gd name="T1" fmla="*/ 56 h 29"/>
                  <a:gd name="T2" fmla="*/ 346 w 51"/>
                  <a:gd name="T3" fmla="*/ 260 h 29"/>
                  <a:gd name="T4" fmla="*/ 0 w 51"/>
                  <a:gd name="T5" fmla="*/ 396 h 29"/>
                  <a:gd name="T6" fmla="*/ 83 w 51"/>
                  <a:gd name="T7" fmla="*/ 465 h 29"/>
                  <a:gd name="T8" fmla="*/ 442 w 51"/>
                  <a:gd name="T9" fmla="*/ 353 h 29"/>
                  <a:gd name="T10" fmla="*/ 806 w 51"/>
                  <a:gd name="T11" fmla="*/ 149 h 29"/>
                  <a:gd name="T12" fmla="*/ 725 w 51"/>
                  <a:gd name="T13" fmla="*/ 5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9">
                    <a:moveTo>
                      <a:pt x="46" y="3"/>
                    </a:moveTo>
                    <a:cubicBezTo>
                      <a:pt x="43" y="0"/>
                      <a:pt x="28" y="11"/>
                      <a:pt x="22" y="14"/>
                    </a:cubicBezTo>
                    <a:cubicBezTo>
                      <a:pt x="16" y="18"/>
                      <a:pt x="4" y="25"/>
                      <a:pt x="0" y="21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9"/>
                      <a:pt x="22" y="22"/>
                      <a:pt x="28" y="19"/>
                    </a:cubicBezTo>
                    <a:cubicBezTo>
                      <a:pt x="33" y="15"/>
                      <a:pt x="48" y="6"/>
                      <a:pt x="51" y="8"/>
                    </a:cubicBezTo>
                    <a:lnTo>
                      <a:pt x="46" y="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9" name="Freeform 1447">
                <a:extLst>
                  <a:ext uri="{FF2B5EF4-FFF2-40B4-BE49-F238E27FC236}">
                    <a16:creationId xmlns:a16="http://schemas.microsoft.com/office/drawing/2014/main" id="{CFA17D89-EFEF-44E5-AE00-60A11B36C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149"/>
                <a:ext cx="136" cy="88"/>
              </a:xfrm>
              <a:custGeom>
                <a:avLst/>
                <a:gdLst>
                  <a:gd name="T0" fmla="*/ 781 w 54"/>
                  <a:gd name="T1" fmla="*/ 35 h 33"/>
                  <a:gd name="T2" fmla="*/ 413 w 54"/>
                  <a:gd name="T3" fmla="*/ 264 h 33"/>
                  <a:gd name="T4" fmla="*/ 0 w 54"/>
                  <a:gd name="T5" fmla="*/ 491 h 33"/>
                  <a:gd name="T6" fmla="*/ 83 w 54"/>
                  <a:gd name="T7" fmla="*/ 568 h 33"/>
                  <a:gd name="T8" fmla="*/ 494 w 54"/>
                  <a:gd name="T9" fmla="*/ 341 h 33"/>
                  <a:gd name="T10" fmla="*/ 864 w 54"/>
                  <a:gd name="T11" fmla="*/ 136 h 33"/>
                  <a:gd name="T12" fmla="*/ 781 w 54"/>
                  <a:gd name="T13" fmla="*/ 3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3">
                    <a:moveTo>
                      <a:pt x="49" y="2"/>
                    </a:moveTo>
                    <a:cubicBezTo>
                      <a:pt x="46" y="0"/>
                      <a:pt x="32" y="11"/>
                      <a:pt x="26" y="14"/>
                    </a:cubicBezTo>
                    <a:cubicBezTo>
                      <a:pt x="20" y="17"/>
                      <a:pt x="5" y="29"/>
                      <a:pt x="0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0" y="33"/>
                      <a:pt x="25" y="22"/>
                      <a:pt x="31" y="18"/>
                    </a:cubicBezTo>
                    <a:cubicBezTo>
                      <a:pt x="37" y="15"/>
                      <a:pt x="50" y="5"/>
                      <a:pt x="54" y="7"/>
                    </a:cubicBez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0" name="Freeform 1448">
                <a:extLst>
                  <a:ext uri="{FF2B5EF4-FFF2-40B4-BE49-F238E27FC236}">
                    <a16:creationId xmlns:a16="http://schemas.microsoft.com/office/drawing/2014/main" id="{387B54F6-2AC8-4A15-ADD9-46DF2A1F7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299"/>
                <a:ext cx="131" cy="29"/>
              </a:xfrm>
              <a:custGeom>
                <a:avLst/>
                <a:gdLst>
                  <a:gd name="T0" fmla="*/ 799 w 52"/>
                  <a:gd name="T1" fmla="*/ 76 h 11"/>
                  <a:gd name="T2" fmla="*/ 418 w 52"/>
                  <a:gd name="T3" fmla="*/ 76 h 11"/>
                  <a:gd name="T4" fmla="*/ 0 w 52"/>
                  <a:gd name="T5" fmla="*/ 0 h 11"/>
                  <a:gd name="T6" fmla="*/ 50 w 52"/>
                  <a:gd name="T7" fmla="*/ 111 h 11"/>
                  <a:gd name="T8" fmla="*/ 464 w 52"/>
                  <a:gd name="T9" fmla="*/ 182 h 11"/>
                  <a:gd name="T10" fmla="*/ 831 w 52"/>
                  <a:gd name="T11" fmla="*/ 182 h 11"/>
                  <a:gd name="T12" fmla="*/ 799 w 52"/>
                  <a:gd name="T13" fmla="*/ 7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">
                    <a:moveTo>
                      <a:pt x="50" y="4"/>
                    </a:moveTo>
                    <a:cubicBezTo>
                      <a:pt x="48" y="0"/>
                      <a:pt x="33" y="3"/>
                      <a:pt x="26" y="4"/>
                    </a:cubicBezTo>
                    <a:cubicBezTo>
                      <a:pt x="19" y="4"/>
                      <a:pt x="2" y="5"/>
                      <a:pt x="0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11"/>
                      <a:pt x="22" y="10"/>
                      <a:pt x="29" y="10"/>
                    </a:cubicBezTo>
                    <a:cubicBezTo>
                      <a:pt x="35" y="9"/>
                      <a:pt x="50" y="7"/>
                      <a:pt x="52" y="10"/>
                    </a:cubicBez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1" name="Freeform 1449">
                <a:extLst>
                  <a:ext uri="{FF2B5EF4-FFF2-40B4-BE49-F238E27FC236}">
                    <a16:creationId xmlns:a16="http://schemas.microsoft.com/office/drawing/2014/main" id="{32B05CFB-5840-4A7C-A0A7-03F9DAE9B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3264"/>
                <a:ext cx="135" cy="37"/>
              </a:xfrm>
              <a:custGeom>
                <a:avLst/>
                <a:gdLst>
                  <a:gd name="T0" fmla="*/ 813 w 54"/>
                  <a:gd name="T1" fmla="*/ 77 h 14"/>
                  <a:gd name="T2" fmla="*/ 425 w 54"/>
                  <a:gd name="T3" fmla="*/ 77 h 14"/>
                  <a:gd name="T4" fmla="*/ 0 w 54"/>
                  <a:gd name="T5" fmla="*/ 56 h 14"/>
                  <a:gd name="T6" fmla="*/ 33 w 54"/>
                  <a:gd name="T7" fmla="*/ 167 h 14"/>
                  <a:gd name="T8" fmla="*/ 470 w 54"/>
                  <a:gd name="T9" fmla="*/ 182 h 14"/>
                  <a:gd name="T10" fmla="*/ 845 w 54"/>
                  <a:gd name="T11" fmla="*/ 182 h 14"/>
                  <a:gd name="T12" fmla="*/ 813 w 54"/>
                  <a:gd name="T13" fmla="*/ 77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4">
                    <a:moveTo>
                      <a:pt x="52" y="4"/>
                    </a:moveTo>
                    <a:cubicBezTo>
                      <a:pt x="51" y="0"/>
                      <a:pt x="34" y="4"/>
                      <a:pt x="27" y="4"/>
                    </a:cubicBezTo>
                    <a:cubicBezTo>
                      <a:pt x="20" y="4"/>
                      <a:pt x="2" y="8"/>
                      <a:pt x="0" y="3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14"/>
                      <a:pt x="23" y="11"/>
                      <a:pt x="30" y="10"/>
                    </a:cubicBezTo>
                    <a:cubicBezTo>
                      <a:pt x="37" y="10"/>
                      <a:pt x="53" y="6"/>
                      <a:pt x="54" y="10"/>
                    </a:cubicBez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2" name="Freeform 1450">
                <a:extLst>
                  <a:ext uri="{FF2B5EF4-FFF2-40B4-BE49-F238E27FC236}">
                    <a16:creationId xmlns:a16="http://schemas.microsoft.com/office/drawing/2014/main" id="{36660043-1426-4873-B225-F563B1BF4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01"/>
                <a:ext cx="103" cy="115"/>
              </a:xfrm>
              <a:custGeom>
                <a:avLst/>
                <a:gdLst>
                  <a:gd name="T0" fmla="*/ 538 w 41"/>
                  <a:gd name="T1" fmla="*/ 21 h 43"/>
                  <a:gd name="T2" fmla="*/ 284 w 41"/>
                  <a:gd name="T3" fmla="*/ 423 h 43"/>
                  <a:gd name="T4" fmla="*/ 0 w 41"/>
                  <a:gd name="T5" fmla="*/ 765 h 43"/>
                  <a:gd name="T6" fmla="*/ 95 w 41"/>
                  <a:gd name="T7" fmla="*/ 802 h 43"/>
                  <a:gd name="T8" fmla="*/ 379 w 41"/>
                  <a:gd name="T9" fmla="*/ 444 h 43"/>
                  <a:gd name="T10" fmla="*/ 651 w 41"/>
                  <a:gd name="T11" fmla="*/ 56 h 43"/>
                  <a:gd name="T12" fmla="*/ 538 w 41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3">
                    <a:moveTo>
                      <a:pt x="34" y="1"/>
                    </a:moveTo>
                    <a:cubicBezTo>
                      <a:pt x="30" y="0"/>
                      <a:pt x="21" y="16"/>
                      <a:pt x="18" y="22"/>
                    </a:cubicBezTo>
                    <a:cubicBezTo>
                      <a:pt x="14" y="27"/>
                      <a:pt x="5" y="41"/>
                      <a:pt x="0" y="4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1" y="43"/>
                      <a:pt x="21" y="29"/>
                      <a:pt x="24" y="23"/>
                    </a:cubicBezTo>
                    <a:cubicBezTo>
                      <a:pt x="28" y="17"/>
                      <a:pt x="37" y="2"/>
                      <a:pt x="41" y="3"/>
                    </a:cubicBez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3" name="Freeform 1451">
                <a:extLst>
                  <a:ext uri="{FF2B5EF4-FFF2-40B4-BE49-F238E27FC236}">
                    <a16:creationId xmlns:a16="http://schemas.microsoft.com/office/drawing/2014/main" id="{7FDC3D12-AA88-471F-A273-23D1755A3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088"/>
                <a:ext cx="100" cy="125"/>
              </a:xfrm>
              <a:custGeom>
                <a:avLst/>
                <a:gdLst>
                  <a:gd name="T0" fmla="*/ 520 w 40"/>
                  <a:gd name="T1" fmla="*/ 21 h 47"/>
                  <a:gd name="T2" fmla="*/ 270 w 40"/>
                  <a:gd name="T3" fmla="*/ 418 h 47"/>
                  <a:gd name="T4" fmla="*/ 0 w 40"/>
                  <a:gd name="T5" fmla="*/ 848 h 47"/>
                  <a:gd name="T6" fmla="*/ 95 w 40"/>
                  <a:gd name="T7" fmla="*/ 862 h 47"/>
                  <a:gd name="T8" fmla="*/ 375 w 40"/>
                  <a:gd name="T9" fmla="*/ 431 h 47"/>
                  <a:gd name="T10" fmla="*/ 625 w 40"/>
                  <a:gd name="T11" fmla="*/ 77 h 47"/>
                  <a:gd name="T12" fmla="*/ 520 w 40"/>
                  <a:gd name="T13" fmla="*/ 21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7">
                    <a:moveTo>
                      <a:pt x="33" y="1"/>
                    </a:moveTo>
                    <a:cubicBezTo>
                      <a:pt x="29" y="0"/>
                      <a:pt x="21" y="16"/>
                      <a:pt x="17" y="22"/>
                    </a:cubicBezTo>
                    <a:cubicBezTo>
                      <a:pt x="14" y="28"/>
                      <a:pt x="5" y="46"/>
                      <a:pt x="0" y="45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1" y="47"/>
                      <a:pt x="20" y="29"/>
                      <a:pt x="24" y="23"/>
                    </a:cubicBezTo>
                    <a:cubicBezTo>
                      <a:pt x="28" y="18"/>
                      <a:pt x="35" y="3"/>
                      <a:pt x="40" y="4"/>
                    </a:cubicBez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4" name="Freeform 1452">
                <a:extLst>
                  <a:ext uri="{FF2B5EF4-FFF2-40B4-BE49-F238E27FC236}">
                    <a16:creationId xmlns:a16="http://schemas.microsoft.com/office/drawing/2014/main" id="{0C7E6FF0-028E-4B45-B09D-CB8DA50AA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131"/>
                <a:ext cx="45" cy="122"/>
              </a:xfrm>
              <a:custGeom>
                <a:avLst/>
                <a:gdLst>
                  <a:gd name="T0" fmla="*/ 50 w 18"/>
                  <a:gd name="T1" fmla="*/ 56 h 46"/>
                  <a:gd name="T2" fmla="*/ 113 w 18"/>
                  <a:gd name="T3" fmla="*/ 485 h 46"/>
                  <a:gd name="T4" fmla="*/ 158 w 18"/>
                  <a:gd name="T5" fmla="*/ 859 h 46"/>
                  <a:gd name="T6" fmla="*/ 220 w 18"/>
                  <a:gd name="T7" fmla="*/ 780 h 46"/>
                  <a:gd name="T8" fmla="*/ 188 w 18"/>
                  <a:gd name="T9" fmla="*/ 430 h 46"/>
                  <a:gd name="T10" fmla="*/ 145 w 18"/>
                  <a:gd name="T11" fmla="*/ 0 h 46"/>
                  <a:gd name="T12" fmla="*/ 50 w 18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6">
                    <a:moveTo>
                      <a:pt x="3" y="3"/>
                    </a:moveTo>
                    <a:cubicBezTo>
                      <a:pt x="0" y="5"/>
                      <a:pt x="6" y="21"/>
                      <a:pt x="7" y="26"/>
                    </a:cubicBezTo>
                    <a:cubicBezTo>
                      <a:pt x="9" y="32"/>
                      <a:pt x="14" y="43"/>
                      <a:pt x="10" y="4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8" y="39"/>
                      <a:pt x="14" y="29"/>
                      <a:pt x="12" y="23"/>
                    </a:cubicBezTo>
                    <a:cubicBezTo>
                      <a:pt x="11" y="17"/>
                      <a:pt x="5" y="2"/>
                      <a:pt x="9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5" name="Freeform 1453">
                <a:extLst>
                  <a:ext uri="{FF2B5EF4-FFF2-40B4-BE49-F238E27FC236}">
                    <a16:creationId xmlns:a16="http://schemas.microsoft.com/office/drawing/2014/main" id="{A2F5A991-E20F-447F-8E77-37B4BA1BF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147"/>
                <a:ext cx="60" cy="122"/>
              </a:xfrm>
              <a:custGeom>
                <a:avLst/>
                <a:gdLst>
                  <a:gd name="T0" fmla="*/ 50 w 24"/>
                  <a:gd name="T1" fmla="*/ 56 h 46"/>
                  <a:gd name="T2" fmla="*/ 145 w 24"/>
                  <a:gd name="T3" fmla="*/ 464 h 46"/>
                  <a:gd name="T4" fmla="*/ 238 w 24"/>
                  <a:gd name="T5" fmla="*/ 859 h 46"/>
                  <a:gd name="T6" fmla="*/ 313 w 24"/>
                  <a:gd name="T7" fmla="*/ 801 h 46"/>
                  <a:gd name="T8" fmla="*/ 208 w 24"/>
                  <a:gd name="T9" fmla="*/ 408 h 46"/>
                  <a:gd name="T10" fmla="*/ 145 w 24"/>
                  <a:gd name="T11" fmla="*/ 0 h 46"/>
                  <a:gd name="T12" fmla="*/ 50 w 24"/>
                  <a:gd name="T13" fmla="*/ 56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6">
                    <a:moveTo>
                      <a:pt x="3" y="3"/>
                    </a:moveTo>
                    <a:cubicBezTo>
                      <a:pt x="0" y="5"/>
                      <a:pt x="7" y="19"/>
                      <a:pt x="9" y="25"/>
                    </a:cubicBezTo>
                    <a:cubicBezTo>
                      <a:pt x="10" y="31"/>
                      <a:pt x="19" y="43"/>
                      <a:pt x="15" y="46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40"/>
                      <a:pt x="14" y="28"/>
                      <a:pt x="13" y="22"/>
                    </a:cubicBezTo>
                    <a:cubicBezTo>
                      <a:pt x="11" y="17"/>
                      <a:pt x="5" y="2"/>
                      <a:pt x="9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6" name="Freeform 1454">
                <a:extLst>
                  <a:ext uri="{FF2B5EF4-FFF2-40B4-BE49-F238E27FC236}">
                    <a16:creationId xmlns:a16="http://schemas.microsoft.com/office/drawing/2014/main" id="{CE6837F0-F9DD-4970-A2E5-48B480B06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088"/>
                <a:ext cx="50" cy="123"/>
              </a:xfrm>
              <a:custGeom>
                <a:avLst/>
                <a:gdLst>
                  <a:gd name="T0" fmla="*/ 220 w 20"/>
                  <a:gd name="T1" fmla="*/ 21 h 46"/>
                  <a:gd name="T2" fmla="*/ 125 w 20"/>
                  <a:gd name="T3" fmla="*/ 444 h 46"/>
                  <a:gd name="T4" fmla="*/ 0 w 20"/>
                  <a:gd name="T5" fmla="*/ 880 h 46"/>
                  <a:gd name="T6" fmla="*/ 95 w 20"/>
                  <a:gd name="T7" fmla="*/ 858 h 46"/>
                  <a:gd name="T8" fmla="*/ 220 w 20"/>
                  <a:gd name="T9" fmla="*/ 401 h 46"/>
                  <a:gd name="T10" fmla="*/ 313 w 20"/>
                  <a:gd name="T11" fmla="*/ 0 h 46"/>
                  <a:gd name="T12" fmla="*/ 220 w 20"/>
                  <a:gd name="T13" fmla="*/ 21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6">
                    <a:moveTo>
                      <a:pt x="14" y="1"/>
                    </a:moveTo>
                    <a:cubicBezTo>
                      <a:pt x="9" y="1"/>
                      <a:pt x="9" y="16"/>
                      <a:pt x="8" y="23"/>
                    </a:cubicBezTo>
                    <a:cubicBezTo>
                      <a:pt x="7" y="29"/>
                      <a:pt x="5" y="45"/>
                      <a:pt x="0" y="46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11" y="44"/>
                      <a:pt x="13" y="28"/>
                      <a:pt x="14" y="21"/>
                    </a:cubicBezTo>
                    <a:cubicBezTo>
                      <a:pt x="16" y="15"/>
                      <a:pt x="16" y="1"/>
                      <a:pt x="20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7" name="Freeform 1455">
                <a:extLst>
                  <a:ext uri="{FF2B5EF4-FFF2-40B4-BE49-F238E27FC236}">
                    <a16:creationId xmlns:a16="http://schemas.microsoft.com/office/drawing/2014/main" id="{92D2435E-6BD9-48D9-BE27-5E20E01A6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091"/>
                <a:ext cx="45" cy="133"/>
              </a:xfrm>
              <a:custGeom>
                <a:avLst/>
                <a:gdLst>
                  <a:gd name="T0" fmla="*/ 188 w 18"/>
                  <a:gd name="T1" fmla="*/ 21 h 50"/>
                  <a:gd name="T2" fmla="*/ 95 w 18"/>
                  <a:gd name="T3" fmla="*/ 452 h 50"/>
                  <a:gd name="T4" fmla="*/ 0 w 18"/>
                  <a:gd name="T5" fmla="*/ 942 h 50"/>
                  <a:gd name="T6" fmla="*/ 95 w 18"/>
                  <a:gd name="T7" fmla="*/ 904 h 50"/>
                  <a:gd name="T8" fmla="*/ 208 w 18"/>
                  <a:gd name="T9" fmla="*/ 431 h 50"/>
                  <a:gd name="T10" fmla="*/ 283 w 18"/>
                  <a:gd name="T11" fmla="*/ 0 h 50"/>
                  <a:gd name="T12" fmla="*/ 188 w 18"/>
                  <a:gd name="T13" fmla="*/ 2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0">
                    <a:moveTo>
                      <a:pt x="12" y="1"/>
                    </a:moveTo>
                    <a:cubicBezTo>
                      <a:pt x="8" y="2"/>
                      <a:pt x="7" y="18"/>
                      <a:pt x="6" y="24"/>
                    </a:cubicBezTo>
                    <a:cubicBezTo>
                      <a:pt x="5" y="31"/>
                      <a:pt x="5" y="49"/>
                      <a:pt x="0" y="50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11" y="47"/>
                      <a:pt x="12" y="29"/>
                      <a:pt x="13" y="23"/>
                    </a:cubicBezTo>
                    <a:cubicBezTo>
                      <a:pt x="14" y="17"/>
                      <a:pt x="14" y="1"/>
                      <a:pt x="18" y="0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8" name="Freeform 1456">
                <a:extLst>
                  <a:ext uri="{FF2B5EF4-FFF2-40B4-BE49-F238E27FC236}">
                    <a16:creationId xmlns:a16="http://schemas.microsoft.com/office/drawing/2014/main" id="{0EE15EDB-5F7D-4D9F-BF14-4064E56E4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216"/>
                <a:ext cx="72" cy="99"/>
              </a:xfrm>
              <a:custGeom>
                <a:avLst/>
                <a:gdLst>
                  <a:gd name="T0" fmla="*/ 12 w 29"/>
                  <a:gd name="T1" fmla="*/ 94 h 37"/>
                  <a:gd name="T2" fmla="*/ 216 w 29"/>
                  <a:gd name="T3" fmla="*/ 401 h 37"/>
                  <a:gd name="T4" fmla="*/ 382 w 29"/>
                  <a:gd name="T5" fmla="*/ 709 h 37"/>
                  <a:gd name="T6" fmla="*/ 412 w 29"/>
                  <a:gd name="T7" fmla="*/ 629 h 37"/>
                  <a:gd name="T8" fmla="*/ 246 w 29"/>
                  <a:gd name="T9" fmla="*/ 308 h 37"/>
                  <a:gd name="T10" fmla="*/ 62 w 29"/>
                  <a:gd name="T11" fmla="*/ 0 h 37"/>
                  <a:gd name="T12" fmla="*/ 12 w 29"/>
                  <a:gd name="T13" fmla="*/ 9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1" y="5"/>
                    </a:moveTo>
                    <a:cubicBezTo>
                      <a:pt x="0" y="8"/>
                      <a:pt x="11" y="17"/>
                      <a:pt x="14" y="21"/>
                    </a:cubicBezTo>
                    <a:cubicBezTo>
                      <a:pt x="18" y="24"/>
                      <a:pt x="27" y="34"/>
                      <a:pt x="25" y="37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9" y="29"/>
                      <a:pt x="20" y="20"/>
                      <a:pt x="16" y="16"/>
                    </a:cubicBezTo>
                    <a:cubicBezTo>
                      <a:pt x="13" y="12"/>
                      <a:pt x="3" y="3"/>
                      <a:pt x="4" y="0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9" name="Freeform 1457">
                <a:extLst>
                  <a:ext uri="{FF2B5EF4-FFF2-40B4-BE49-F238E27FC236}">
                    <a16:creationId xmlns:a16="http://schemas.microsoft.com/office/drawing/2014/main" id="{AEB30D36-842E-43A4-A097-6523DC708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240"/>
                <a:ext cx="82" cy="99"/>
              </a:xfrm>
              <a:custGeom>
                <a:avLst/>
                <a:gdLst>
                  <a:gd name="T0" fmla="*/ 30 w 33"/>
                  <a:gd name="T1" fmla="*/ 94 h 37"/>
                  <a:gd name="T2" fmla="*/ 216 w 33"/>
                  <a:gd name="T3" fmla="*/ 385 h 37"/>
                  <a:gd name="T4" fmla="*/ 445 w 33"/>
                  <a:gd name="T5" fmla="*/ 709 h 37"/>
                  <a:gd name="T6" fmla="*/ 475 w 33"/>
                  <a:gd name="T7" fmla="*/ 629 h 37"/>
                  <a:gd name="T8" fmla="*/ 258 w 33"/>
                  <a:gd name="T9" fmla="*/ 286 h 37"/>
                  <a:gd name="T10" fmla="*/ 75 w 33"/>
                  <a:gd name="T11" fmla="*/ 0 h 37"/>
                  <a:gd name="T12" fmla="*/ 30 w 33"/>
                  <a:gd name="T13" fmla="*/ 9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7">
                    <a:moveTo>
                      <a:pt x="2" y="5"/>
                    </a:moveTo>
                    <a:cubicBezTo>
                      <a:pt x="0" y="8"/>
                      <a:pt x="11" y="16"/>
                      <a:pt x="14" y="20"/>
                    </a:cubicBezTo>
                    <a:cubicBezTo>
                      <a:pt x="18" y="24"/>
                      <a:pt x="31" y="33"/>
                      <a:pt x="29" y="37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3" y="29"/>
                      <a:pt x="20" y="19"/>
                      <a:pt x="17" y="15"/>
                    </a:cubicBezTo>
                    <a:cubicBezTo>
                      <a:pt x="13" y="12"/>
                      <a:pt x="3" y="3"/>
                      <a:pt x="5" y="0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0" name="Freeform 1458">
                <a:extLst>
                  <a:ext uri="{FF2B5EF4-FFF2-40B4-BE49-F238E27FC236}">
                    <a16:creationId xmlns:a16="http://schemas.microsoft.com/office/drawing/2014/main" id="{D7ADFC84-CB90-45EE-821C-D61A3262B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3432"/>
                <a:ext cx="103" cy="27"/>
              </a:xfrm>
              <a:custGeom>
                <a:avLst/>
                <a:gdLst>
                  <a:gd name="T0" fmla="*/ 20 w 41"/>
                  <a:gd name="T1" fmla="*/ 116 h 10"/>
                  <a:gd name="T2" fmla="*/ 334 w 41"/>
                  <a:gd name="T3" fmla="*/ 138 h 10"/>
                  <a:gd name="T4" fmla="*/ 651 w 41"/>
                  <a:gd name="T5" fmla="*/ 197 h 10"/>
                  <a:gd name="T6" fmla="*/ 618 w 41"/>
                  <a:gd name="T7" fmla="*/ 116 h 10"/>
                  <a:gd name="T8" fmla="*/ 304 w 41"/>
                  <a:gd name="T9" fmla="*/ 38 h 10"/>
                  <a:gd name="T10" fmla="*/ 0 w 41"/>
                  <a:gd name="T11" fmla="*/ 0 h 10"/>
                  <a:gd name="T12" fmla="*/ 20 w 41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0">
                    <a:moveTo>
                      <a:pt x="1" y="6"/>
                    </a:moveTo>
                    <a:cubicBezTo>
                      <a:pt x="3" y="9"/>
                      <a:pt x="16" y="7"/>
                      <a:pt x="21" y="7"/>
                    </a:cubicBezTo>
                    <a:cubicBezTo>
                      <a:pt x="27" y="7"/>
                      <a:pt x="40" y="6"/>
                      <a:pt x="41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2"/>
                      <a:pt x="25" y="2"/>
                      <a:pt x="19" y="2"/>
                    </a:cubicBezTo>
                    <a:cubicBezTo>
                      <a:pt x="14" y="2"/>
                      <a:pt x="1" y="3"/>
                      <a:pt x="0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1" name="Freeform 1459">
                <a:extLst>
                  <a:ext uri="{FF2B5EF4-FFF2-40B4-BE49-F238E27FC236}">
                    <a16:creationId xmlns:a16="http://schemas.microsoft.com/office/drawing/2014/main" id="{910EF0BE-3D2C-4842-A536-0059A461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451"/>
                <a:ext cx="110" cy="32"/>
              </a:xfrm>
              <a:custGeom>
                <a:avLst/>
                <a:gdLst>
                  <a:gd name="T0" fmla="*/ 20 w 44"/>
                  <a:gd name="T1" fmla="*/ 171 h 12"/>
                  <a:gd name="T2" fmla="*/ 333 w 44"/>
                  <a:gd name="T3" fmla="*/ 192 h 12"/>
                  <a:gd name="T4" fmla="*/ 688 w 44"/>
                  <a:gd name="T5" fmla="*/ 149 h 12"/>
                  <a:gd name="T6" fmla="*/ 658 w 44"/>
                  <a:gd name="T7" fmla="*/ 77 h 12"/>
                  <a:gd name="T8" fmla="*/ 300 w 44"/>
                  <a:gd name="T9" fmla="*/ 93 h 12"/>
                  <a:gd name="T10" fmla="*/ 0 w 44"/>
                  <a:gd name="T11" fmla="*/ 77 h 12"/>
                  <a:gd name="T12" fmla="*/ 20 w 44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2">
                    <a:moveTo>
                      <a:pt x="1" y="9"/>
                    </a:moveTo>
                    <a:cubicBezTo>
                      <a:pt x="2" y="12"/>
                      <a:pt x="16" y="10"/>
                      <a:pt x="21" y="10"/>
                    </a:cubicBezTo>
                    <a:cubicBezTo>
                      <a:pt x="26" y="10"/>
                      <a:pt x="42" y="4"/>
                      <a:pt x="44" y="8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0" y="0"/>
                      <a:pt x="24" y="5"/>
                      <a:pt x="19" y="5"/>
                    </a:cubicBezTo>
                    <a:cubicBezTo>
                      <a:pt x="14" y="5"/>
                      <a:pt x="1" y="7"/>
                      <a:pt x="0" y="4"/>
                    </a:cubicBez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2" name="Freeform 1460">
                <a:extLst>
                  <a:ext uri="{FF2B5EF4-FFF2-40B4-BE49-F238E27FC236}">
                    <a16:creationId xmlns:a16="http://schemas.microsoft.com/office/drawing/2014/main" id="{02F7458B-CC6E-4BEB-906D-0DA3295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317"/>
                <a:ext cx="83" cy="67"/>
              </a:xfrm>
              <a:custGeom>
                <a:avLst/>
                <a:gdLst>
                  <a:gd name="T0" fmla="*/ 0 w 33"/>
                  <a:gd name="T1" fmla="*/ 94 h 25"/>
                  <a:gd name="T2" fmla="*/ 272 w 33"/>
                  <a:gd name="T3" fmla="*/ 273 h 25"/>
                  <a:gd name="T4" fmla="*/ 526 w 33"/>
                  <a:gd name="T5" fmla="*/ 482 h 25"/>
                  <a:gd name="T6" fmla="*/ 526 w 33"/>
                  <a:gd name="T7" fmla="*/ 389 h 25"/>
                  <a:gd name="T8" fmla="*/ 272 w 33"/>
                  <a:gd name="T9" fmla="*/ 150 h 25"/>
                  <a:gd name="T10" fmla="*/ 20 w 33"/>
                  <a:gd name="T11" fmla="*/ 0 h 25"/>
                  <a:gd name="T12" fmla="*/ 0 w 33"/>
                  <a:gd name="T13" fmla="*/ 9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0" y="5"/>
                    </a:moveTo>
                    <a:cubicBezTo>
                      <a:pt x="0" y="9"/>
                      <a:pt x="12" y="12"/>
                      <a:pt x="17" y="14"/>
                    </a:cubicBezTo>
                    <a:cubicBezTo>
                      <a:pt x="21" y="16"/>
                      <a:pt x="33" y="20"/>
                      <a:pt x="33" y="25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5"/>
                      <a:pt x="21" y="10"/>
                      <a:pt x="17" y="8"/>
                    </a:cubicBezTo>
                    <a:cubicBezTo>
                      <a:pt x="12" y="7"/>
                      <a:pt x="1" y="4"/>
                      <a:pt x="1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3" name="Freeform 1461">
                <a:extLst>
                  <a:ext uri="{FF2B5EF4-FFF2-40B4-BE49-F238E27FC236}">
                    <a16:creationId xmlns:a16="http://schemas.microsoft.com/office/drawing/2014/main" id="{11B43CCB-4992-46D7-940C-1A4D258A0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3347"/>
                <a:ext cx="90" cy="61"/>
              </a:xfrm>
              <a:custGeom>
                <a:avLst/>
                <a:gdLst>
                  <a:gd name="T0" fmla="*/ 0 w 36"/>
                  <a:gd name="T1" fmla="*/ 90 h 23"/>
                  <a:gd name="T2" fmla="*/ 270 w 36"/>
                  <a:gd name="T3" fmla="*/ 239 h 23"/>
                  <a:gd name="T4" fmla="*/ 563 w 36"/>
                  <a:gd name="T5" fmla="*/ 430 h 23"/>
                  <a:gd name="T6" fmla="*/ 563 w 36"/>
                  <a:gd name="T7" fmla="*/ 337 h 23"/>
                  <a:gd name="T8" fmla="*/ 270 w 36"/>
                  <a:gd name="T9" fmla="*/ 149 h 23"/>
                  <a:gd name="T10" fmla="*/ 20 w 36"/>
                  <a:gd name="T11" fmla="*/ 0 h 23"/>
                  <a:gd name="T12" fmla="*/ 0 w 36"/>
                  <a:gd name="T13" fmla="*/ 9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3">
                    <a:moveTo>
                      <a:pt x="0" y="5"/>
                    </a:moveTo>
                    <a:cubicBezTo>
                      <a:pt x="0" y="8"/>
                      <a:pt x="13" y="11"/>
                      <a:pt x="17" y="13"/>
                    </a:cubicBezTo>
                    <a:cubicBezTo>
                      <a:pt x="22" y="15"/>
                      <a:pt x="36" y="19"/>
                      <a:pt x="36" y="23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4"/>
                      <a:pt x="22" y="10"/>
                      <a:pt x="17" y="8"/>
                    </a:cubicBezTo>
                    <a:cubicBezTo>
                      <a:pt x="13" y="6"/>
                      <a:pt x="0" y="3"/>
                      <a:pt x="1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4" name="Freeform 1462">
                <a:extLst>
                  <a:ext uri="{FF2B5EF4-FFF2-40B4-BE49-F238E27FC236}">
                    <a16:creationId xmlns:a16="http://schemas.microsoft.com/office/drawing/2014/main" id="{95CD94F6-DF58-45F7-981D-129E9E54A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3485"/>
                <a:ext cx="97" cy="62"/>
              </a:xfrm>
              <a:custGeom>
                <a:avLst/>
                <a:gdLst>
                  <a:gd name="T0" fmla="*/ 62 w 39"/>
                  <a:gd name="T1" fmla="*/ 429 h 23"/>
                  <a:gd name="T2" fmla="*/ 321 w 39"/>
                  <a:gd name="T3" fmla="*/ 232 h 23"/>
                  <a:gd name="T4" fmla="*/ 599 w 39"/>
                  <a:gd name="T5" fmla="*/ 94 h 23"/>
                  <a:gd name="T6" fmla="*/ 537 w 39"/>
                  <a:gd name="T7" fmla="*/ 35 h 23"/>
                  <a:gd name="T8" fmla="*/ 259 w 39"/>
                  <a:gd name="T9" fmla="*/ 175 h 23"/>
                  <a:gd name="T10" fmla="*/ 0 w 39"/>
                  <a:gd name="T11" fmla="*/ 356 h 23"/>
                  <a:gd name="T12" fmla="*/ 62 w 39"/>
                  <a:gd name="T13" fmla="*/ 42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3">
                    <a:moveTo>
                      <a:pt x="4" y="22"/>
                    </a:moveTo>
                    <a:cubicBezTo>
                      <a:pt x="7" y="23"/>
                      <a:pt x="17" y="15"/>
                      <a:pt x="21" y="12"/>
                    </a:cubicBezTo>
                    <a:cubicBezTo>
                      <a:pt x="25" y="9"/>
                      <a:pt x="35" y="2"/>
                      <a:pt x="39" y="5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1" y="0"/>
                      <a:pt x="21" y="7"/>
                      <a:pt x="17" y="9"/>
                    </a:cubicBezTo>
                    <a:cubicBezTo>
                      <a:pt x="13" y="12"/>
                      <a:pt x="3" y="20"/>
                      <a:pt x="0" y="18"/>
                    </a:cubicBez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5" name="Freeform 1463">
                <a:extLst>
                  <a:ext uri="{FF2B5EF4-FFF2-40B4-BE49-F238E27FC236}">
                    <a16:creationId xmlns:a16="http://schemas.microsoft.com/office/drawing/2014/main" id="{B6F4ABC2-E2D5-49D8-AA6E-F5D19947A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93"/>
                <a:ext cx="97" cy="72"/>
              </a:xfrm>
              <a:custGeom>
                <a:avLst/>
                <a:gdLst>
                  <a:gd name="T0" fmla="*/ 42 w 39"/>
                  <a:gd name="T1" fmla="*/ 477 h 27"/>
                  <a:gd name="T2" fmla="*/ 308 w 39"/>
                  <a:gd name="T3" fmla="*/ 307 h 27"/>
                  <a:gd name="T4" fmla="*/ 599 w 39"/>
                  <a:gd name="T5" fmla="*/ 93 h 27"/>
                  <a:gd name="T6" fmla="*/ 537 w 39"/>
                  <a:gd name="T7" fmla="*/ 56 h 27"/>
                  <a:gd name="T8" fmla="*/ 246 w 39"/>
                  <a:gd name="T9" fmla="*/ 248 h 27"/>
                  <a:gd name="T10" fmla="*/ 0 w 39"/>
                  <a:gd name="T11" fmla="*/ 419 h 27"/>
                  <a:gd name="T12" fmla="*/ 42 w 39"/>
                  <a:gd name="T13" fmla="*/ 47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7">
                    <a:moveTo>
                      <a:pt x="3" y="25"/>
                    </a:moveTo>
                    <a:cubicBezTo>
                      <a:pt x="6" y="27"/>
                      <a:pt x="16" y="19"/>
                      <a:pt x="20" y="16"/>
                    </a:cubicBezTo>
                    <a:cubicBezTo>
                      <a:pt x="24" y="13"/>
                      <a:pt x="35" y="3"/>
                      <a:pt x="39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1" y="0"/>
                      <a:pt x="20" y="10"/>
                      <a:pt x="16" y="13"/>
                    </a:cubicBezTo>
                    <a:cubicBezTo>
                      <a:pt x="12" y="16"/>
                      <a:pt x="3" y="24"/>
                      <a:pt x="0" y="22"/>
                    </a:cubicBez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6" name="Freeform 1464">
                <a:extLst>
                  <a:ext uri="{FF2B5EF4-FFF2-40B4-BE49-F238E27FC236}">
                    <a16:creationId xmlns:a16="http://schemas.microsoft.com/office/drawing/2014/main" id="{A187092F-CBF3-42DB-8855-DA3B51D08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3507"/>
                <a:ext cx="37" cy="96"/>
              </a:xfrm>
              <a:custGeom>
                <a:avLst/>
                <a:gdLst>
                  <a:gd name="T0" fmla="*/ 74 w 15"/>
                  <a:gd name="T1" fmla="*/ 661 h 36"/>
                  <a:gd name="T2" fmla="*/ 153 w 15"/>
                  <a:gd name="T3" fmla="*/ 320 h 36"/>
                  <a:gd name="T4" fmla="*/ 224 w 15"/>
                  <a:gd name="T5" fmla="*/ 21 h 36"/>
                  <a:gd name="T6" fmla="*/ 183 w 15"/>
                  <a:gd name="T7" fmla="*/ 0 h 36"/>
                  <a:gd name="T8" fmla="*/ 74 w 15"/>
                  <a:gd name="T9" fmla="*/ 341 h 36"/>
                  <a:gd name="T10" fmla="*/ 0 w 15"/>
                  <a:gd name="T11" fmla="*/ 683 h 36"/>
                  <a:gd name="T12" fmla="*/ 74 w 15"/>
                  <a:gd name="T13" fmla="*/ 661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36">
                    <a:moveTo>
                      <a:pt x="5" y="35"/>
                    </a:moveTo>
                    <a:cubicBezTo>
                      <a:pt x="8" y="35"/>
                      <a:pt x="9" y="22"/>
                      <a:pt x="10" y="17"/>
                    </a:cubicBezTo>
                    <a:cubicBezTo>
                      <a:pt x="10" y="12"/>
                      <a:pt x="11" y="2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1"/>
                      <a:pt x="6" y="13"/>
                      <a:pt x="5" y="18"/>
                    </a:cubicBezTo>
                    <a:cubicBezTo>
                      <a:pt x="4" y="23"/>
                      <a:pt x="3" y="35"/>
                      <a:pt x="0" y="36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7" name="Freeform 1465">
                <a:extLst>
                  <a:ext uri="{FF2B5EF4-FFF2-40B4-BE49-F238E27FC236}">
                    <a16:creationId xmlns:a16="http://schemas.microsoft.com/office/drawing/2014/main" id="{4DF75029-F38A-4EB6-8892-D026236DB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499"/>
                <a:ext cx="32" cy="101"/>
              </a:xfrm>
              <a:custGeom>
                <a:avLst/>
                <a:gdLst>
                  <a:gd name="T0" fmla="*/ 74 w 13"/>
                  <a:gd name="T1" fmla="*/ 712 h 38"/>
                  <a:gd name="T2" fmla="*/ 133 w 13"/>
                  <a:gd name="T3" fmla="*/ 361 h 38"/>
                  <a:gd name="T4" fmla="*/ 194 w 13"/>
                  <a:gd name="T5" fmla="*/ 0 h 38"/>
                  <a:gd name="T6" fmla="*/ 121 w 13"/>
                  <a:gd name="T7" fmla="*/ 21 h 38"/>
                  <a:gd name="T8" fmla="*/ 74 w 13"/>
                  <a:gd name="T9" fmla="*/ 375 h 38"/>
                  <a:gd name="T10" fmla="*/ 0 w 13"/>
                  <a:gd name="T11" fmla="*/ 712 h 38"/>
                  <a:gd name="T12" fmla="*/ 74 w 13"/>
                  <a:gd name="T13" fmla="*/ 71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8">
                    <a:moveTo>
                      <a:pt x="5" y="38"/>
                    </a:moveTo>
                    <a:cubicBezTo>
                      <a:pt x="8" y="37"/>
                      <a:pt x="9" y="24"/>
                      <a:pt x="9" y="19"/>
                    </a:cubicBezTo>
                    <a:cubicBezTo>
                      <a:pt x="10" y="14"/>
                      <a:pt x="9" y="1"/>
                      <a:pt x="13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2"/>
                      <a:pt x="5" y="15"/>
                      <a:pt x="5" y="20"/>
                    </a:cubicBezTo>
                    <a:cubicBezTo>
                      <a:pt x="4" y="25"/>
                      <a:pt x="3" y="37"/>
                      <a:pt x="0" y="38"/>
                    </a:cubicBez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8" name="Freeform 1466">
                <a:extLst>
                  <a:ext uri="{FF2B5EF4-FFF2-40B4-BE49-F238E27FC236}">
                    <a16:creationId xmlns:a16="http://schemas.microsoft.com/office/drawing/2014/main" id="{078B854D-2C1E-47C6-B93D-1F57A32C2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517"/>
                <a:ext cx="70" cy="80"/>
              </a:xfrm>
              <a:custGeom>
                <a:avLst/>
                <a:gdLst>
                  <a:gd name="T0" fmla="*/ 83 w 28"/>
                  <a:gd name="T1" fmla="*/ 547 h 30"/>
                  <a:gd name="T2" fmla="*/ 238 w 28"/>
                  <a:gd name="T3" fmla="*/ 285 h 30"/>
                  <a:gd name="T4" fmla="*/ 438 w 28"/>
                  <a:gd name="T5" fmla="*/ 21 h 30"/>
                  <a:gd name="T6" fmla="*/ 375 w 28"/>
                  <a:gd name="T7" fmla="*/ 0 h 30"/>
                  <a:gd name="T8" fmla="*/ 175 w 28"/>
                  <a:gd name="T9" fmla="*/ 264 h 30"/>
                  <a:gd name="T10" fmla="*/ 0 w 28"/>
                  <a:gd name="T11" fmla="*/ 512 h 30"/>
                  <a:gd name="T12" fmla="*/ 83 w 28"/>
                  <a:gd name="T13" fmla="*/ 5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0">
                    <a:moveTo>
                      <a:pt x="5" y="29"/>
                    </a:moveTo>
                    <a:cubicBezTo>
                      <a:pt x="8" y="30"/>
                      <a:pt x="13" y="19"/>
                      <a:pt x="15" y="15"/>
                    </a:cubicBezTo>
                    <a:cubicBezTo>
                      <a:pt x="18" y="11"/>
                      <a:pt x="25" y="1"/>
                      <a:pt x="28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0" y="0"/>
                      <a:pt x="13" y="10"/>
                      <a:pt x="11" y="14"/>
                    </a:cubicBezTo>
                    <a:cubicBezTo>
                      <a:pt x="8" y="18"/>
                      <a:pt x="3" y="28"/>
                      <a:pt x="0" y="27"/>
                    </a:cubicBez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9" name="Freeform 1467">
                <a:extLst>
                  <a:ext uri="{FF2B5EF4-FFF2-40B4-BE49-F238E27FC236}">
                    <a16:creationId xmlns:a16="http://schemas.microsoft.com/office/drawing/2014/main" id="{A807EA96-AED8-43A9-AC6A-030689451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515"/>
                <a:ext cx="70" cy="90"/>
              </a:xfrm>
              <a:custGeom>
                <a:avLst/>
                <a:gdLst>
                  <a:gd name="T0" fmla="*/ 63 w 28"/>
                  <a:gd name="T1" fmla="*/ 609 h 34"/>
                  <a:gd name="T2" fmla="*/ 238 w 28"/>
                  <a:gd name="T3" fmla="*/ 336 h 34"/>
                  <a:gd name="T4" fmla="*/ 438 w 28"/>
                  <a:gd name="T5" fmla="*/ 34 h 34"/>
                  <a:gd name="T6" fmla="*/ 363 w 28"/>
                  <a:gd name="T7" fmla="*/ 21 h 34"/>
                  <a:gd name="T8" fmla="*/ 158 w 28"/>
                  <a:gd name="T9" fmla="*/ 315 h 34"/>
                  <a:gd name="T10" fmla="*/ 0 w 28"/>
                  <a:gd name="T11" fmla="*/ 596 h 34"/>
                  <a:gd name="T12" fmla="*/ 63 w 28"/>
                  <a:gd name="T13" fmla="*/ 60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4">
                    <a:moveTo>
                      <a:pt x="4" y="33"/>
                    </a:moveTo>
                    <a:cubicBezTo>
                      <a:pt x="7" y="34"/>
                      <a:pt x="13" y="22"/>
                      <a:pt x="15" y="18"/>
                    </a:cubicBezTo>
                    <a:cubicBezTo>
                      <a:pt x="18" y="14"/>
                      <a:pt x="24" y="1"/>
                      <a:pt x="28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3" y="13"/>
                      <a:pt x="10" y="17"/>
                    </a:cubicBezTo>
                    <a:cubicBezTo>
                      <a:pt x="8" y="21"/>
                      <a:pt x="3" y="32"/>
                      <a:pt x="0" y="32"/>
                    </a:cubicBez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0" name="Freeform 1468">
                <a:extLst>
                  <a:ext uri="{FF2B5EF4-FFF2-40B4-BE49-F238E27FC236}">
                    <a16:creationId xmlns:a16="http://schemas.microsoft.com/office/drawing/2014/main" id="{28361604-3A61-4164-9E75-9DE57CE3E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3464"/>
                <a:ext cx="42" cy="96"/>
              </a:xfrm>
              <a:custGeom>
                <a:avLst/>
                <a:gdLst>
                  <a:gd name="T0" fmla="*/ 225 w 17"/>
                  <a:gd name="T1" fmla="*/ 627 h 36"/>
                  <a:gd name="T2" fmla="*/ 153 w 17"/>
                  <a:gd name="T3" fmla="*/ 320 h 36"/>
                  <a:gd name="T4" fmla="*/ 91 w 17"/>
                  <a:gd name="T5" fmla="*/ 0 h 36"/>
                  <a:gd name="T6" fmla="*/ 42 w 17"/>
                  <a:gd name="T7" fmla="*/ 56 h 36"/>
                  <a:gd name="T8" fmla="*/ 91 w 17"/>
                  <a:gd name="T9" fmla="*/ 376 h 36"/>
                  <a:gd name="T10" fmla="*/ 166 w 17"/>
                  <a:gd name="T11" fmla="*/ 683 h 36"/>
                  <a:gd name="T12" fmla="*/ 225 w 17"/>
                  <a:gd name="T13" fmla="*/ 62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6">
                    <a:moveTo>
                      <a:pt x="15" y="33"/>
                    </a:moveTo>
                    <a:cubicBezTo>
                      <a:pt x="17" y="31"/>
                      <a:pt x="11" y="21"/>
                      <a:pt x="10" y="17"/>
                    </a:cubicBezTo>
                    <a:cubicBezTo>
                      <a:pt x="8" y="13"/>
                      <a:pt x="3" y="2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5" y="16"/>
                      <a:pt x="6" y="20"/>
                    </a:cubicBezTo>
                    <a:cubicBezTo>
                      <a:pt x="8" y="24"/>
                      <a:pt x="13" y="34"/>
                      <a:pt x="11" y="36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1" name="Freeform 1469">
                <a:extLst>
                  <a:ext uri="{FF2B5EF4-FFF2-40B4-BE49-F238E27FC236}">
                    <a16:creationId xmlns:a16="http://schemas.microsoft.com/office/drawing/2014/main" id="{26F3BE60-9FCA-4BA4-8647-F4DE6AF4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448"/>
                <a:ext cx="48" cy="99"/>
              </a:xfrm>
              <a:custGeom>
                <a:avLst/>
                <a:gdLst>
                  <a:gd name="T0" fmla="*/ 275 w 19"/>
                  <a:gd name="T1" fmla="*/ 650 h 37"/>
                  <a:gd name="T2" fmla="*/ 192 w 19"/>
                  <a:gd name="T3" fmla="*/ 342 h 37"/>
                  <a:gd name="T4" fmla="*/ 96 w 19"/>
                  <a:gd name="T5" fmla="*/ 0 h 37"/>
                  <a:gd name="T6" fmla="*/ 51 w 19"/>
                  <a:gd name="T7" fmla="*/ 35 h 37"/>
                  <a:gd name="T8" fmla="*/ 147 w 19"/>
                  <a:gd name="T9" fmla="*/ 401 h 37"/>
                  <a:gd name="T10" fmla="*/ 210 w 19"/>
                  <a:gd name="T11" fmla="*/ 709 h 37"/>
                  <a:gd name="T12" fmla="*/ 275 w 19"/>
                  <a:gd name="T13" fmla="*/ 65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37">
                    <a:moveTo>
                      <a:pt x="17" y="34"/>
                    </a:moveTo>
                    <a:cubicBezTo>
                      <a:pt x="19" y="32"/>
                      <a:pt x="13" y="22"/>
                      <a:pt x="12" y="18"/>
                    </a:cubicBezTo>
                    <a:cubicBezTo>
                      <a:pt x="10" y="14"/>
                      <a:pt x="3" y="2"/>
                      <a:pt x="6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7" y="17"/>
                      <a:pt x="9" y="21"/>
                    </a:cubicBezTo>
                    <a:cubicBezTo>
                      <a:pt x="10" y="25"/>
                      <a:pt x="16" y="35"/>
                      <a:pt x="13" y="37"/>
                    </a:cubicBez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2" name="Freeform 1470">
                <a:extLst>
                  <a:ext uri="{FF2B5EF4-FFF2-40B4-BE49-F238E27FC236}">
                    <a16:creationId xmlns:a16="http://schemas.microsoft.com/office/drawing/2014/main" id="{56F736EC-D12D-47B8-977C-320078661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371"/>
                <a:ext cx="78" cy="29"/>
              </a:xfrm>
              <a:custGeom>
                <a:avLst/>
                <a:gdLst>
                  <a:gd name="T0" fmla="*/ 493 w 31"/>
                  <a:gd name="T1" fmla="*/ 124 h 11"/>
                  <a:gd name="T2" fmla="*/ 242 w 31"/>
                  <a:gd name="T3" fmla="*/ 76 h 11"/>
                  <a:gd name="T4" fmla="*/ 0 w 31"/>
                  <a:gd name="T5" fmla="*/ 0 h 11"/>
                  <a:gd name="T6" fmla="*/ 20 w 31"/>
                  <a:gd name="T7" fmla="*/ 76 h 11"/>
                  <a:gd name="T8" fmla="*/ 254 w 31"/>
                  <a:gd name="T9" fmla="*/ 145 h 11"/>
                  <a:gd name="T10" fmla="*/ 493 w 31"/>
                  <a:gd name="T11" fmla="*/ 200 h 11"/>
                  <a:gd name="T12" fmla="*/ 493 w 31"/>
                  <a:gd name="T13" fmla="*/ 12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7"/>
                    </a:moveTo>
                    <a:cubicBezTo>
                      <a:pt x="30" y="4"/>
                      <a:pt x="19" y="5"/>
                      <a:pt x="15" y="4"/>
                    </a:cubicBezTo>
                    <a:cubicBezTo>
                      <a:pt x="11" y="4"/>
                      <a:pt x="1" y="3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12" y="8"/>
                      <a:pt x="16" y="8"/>
                    </a:cubicBezTo>
                    <a:cubicBezTo>
                      <a:pt x="20" y="8"/>
                      <a:pt x="31" y="9"/>
                      <a:pt x="31" y="11"/>
                    </a:cubicBez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3" name="Freeform 1471">
                <a:extLst>
                  <a:ext uri="{FF2B5EF4-FFF2-40B4-BE49-F238E27FC236}">
                    <a16:creationId xmlns:a16="http://schemas.microsoft.com/office/drawing/2014/main" id="{DDC6031F-9015-4D08-8325-BBB7791FB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355"/>
                <a:ext cx="77" cy="24"/>
              </a:xfrm>
              <a:custGeom>
                <a:avLst/>
                <a:gdLst>
                  <a:gd name="T0" fmla="*/ 474 w 31"/>
                  <a:gd name="T1" fmla="*/ 93 h 9"/>
                  <a:gd name="T2" fmla="*/ 229 w 31"/>
                  <a:gd name="T3" fmla="*/ 35 h 9"/>
                  <a:gd name="T4" fmla="*/ 0 w 31"/>
                  <a:gd name="T5" fmla="*/ 0 h 9"/>
                  <a:gd name="T6" fmla="*/ 12 w 31"/>
                  <a:gd name="T7" fmla="*/ 77 h 9"/>
                  <a:gd name="T8" fmla="*/ 246 w 31"/>
                  <a:gd name="T9" fmla="*/ 115 h 9"/>
                  <a:gd name="T10" fmla="*/ 474 w 31"/>
                  <a:gd name="T11" fmla="*/ 171 h 9"/>
                  <a:gd name="T12" fmla="*/ 474 w 31"/>
                  <a:gd name="T13" fmla="*/ 9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9">
                    <a:moveTo>
                      <a:pt x="31" y="5"/>
                    </a:moveTo>
                    <a:cubicBezTo>
                      <a:pt x="30" y="2"/>
                      <a:pt x="19" y="3"/>
                      <a:pt x="15" y="2"/>
                    </a:cubicBezTo>
                    <a:cubicBezTo>
                      <a:pt x="11" y="2"/>
                      <a:pt x="1" y="3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12" y="6"/>
                      <a:pt x="16" y="6"/>
                    </a:cubicBezTo>
                    <a:cubicBezTo>
                      <a:pt x="20" y="7"/>
                      <a:pt x="30" y="6"/>
                      <a:pt x="31" y="9"/>
                    </a:cubicBez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4" name="Freeform 1472">
                <a:extLst>
                  <a:ext uri="{FF2B5EF4-FFF2-40B4-BE49-F238E27FC236}">
                    <a16:creationId xmlns:a16="http://schemas.microsoft.com/office/drawing/2014/main" id="{C68F6F28-EDAE-4ECA-97DC-EDE45C401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315"/>
                <a:ext cx="75" cy="26"/>
              </a:xfrm>
              <a:custGeom>
                <a:avLst/>
                <a:gdLst>
                  <a:gd name="T0" fmla="*/ 438 w 30"/>
                  <a:gd name="T1" fmla="*/ 34 h 10"/>
                  <a:gd name="T2" fmla="*/ 220 w 30"/>
                  <a:gd name="T3" fmla="*/ 68 h 10"/>
                  <a:gd name="T4" fmla="*/ 0 w 30"/>
                  <a:gd name="T5" fmla="*/ 88 h 10"/>
                  <a:gd name="T6" fmla="*/ 33 w 30"/>
                  <a:gd name="T7" fmla="*/ 143 h 10"/>
                  <a:gd name="T8" fmla="*/ 250 w 30"/>
                  <a:gd name="T9" fmla="*/ 122 h 10"/>
                  <a:gd name="T10" fmla="*/ 470 w 30"/>
                  <a:gd name="T11" fmla="*/ 88 h 10"/>
                  <a:gd name="T12" fmla="*/ 438 w 30"/>
                  <a:gd name="T13" fmla="*/ 3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7" y="0"/>
                      <a:pt x="18" y="3"/>
                      <a:pt x="14" y="4"/>
                    </a:cubicBezTo>
                    <a:cubicBezTo>
                      <a:pt x="11" y="5"/>
                      <a:pt x="2" y="8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0"/>
                      <a:pt x="13" y="8"/>
                      <a:pt x="16" y="7"/>
                    </a:cubicBezTo>
                    <a:cubicBezTo>
                      <a:pt x="20" y="6"/>
                      <a:pt x="29" y="3"/>
                      <a:pt x="30" y="5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5" name="Freeform 1473">
                <a:extLst>
                  <a:ext uri="{FF2B5EF4-FFF2-40B4-BE49-F238E27FC236}">
                    <a16:creationId xmlns:a16="http://schemas.microsoft.com/office/drawing/2014/main" id="{2C147C1C-F058-4416-B2EB-FE6B0E5E9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3299"/>
                <a:ext cx="73" cy="26"/>
              </a:xfrm>
              <a:custGeom>
                <a:avLst/>
                <a:gdLst>
                  <a:gd name="T0" fmla="*/ 443 w 29"/>
                  <a:gd name="T1" fmla="*/ 34 h 10"/>
                  <a:gd name="T2" fmla="*/ 222 w 29"/>
                  <a:gd name="T3" fmla="*/ 68 h 10"/>
                  <a:gd name="T4" fmla="*/ 0 w 29"/>
                  <a:gd name="T5" fmla="*/ 88 h 10"/>
                  <a:gd name="T6" fmla="*/ 33 w 29"/>
                  <a:gd name="T7" fmla="*/ 143 h 10"/>
                  <a:gd name="T8" fmla="*/ 254 w 29"/>
                  <a:gd name="T9" fmla="*/ 122 h 10"/>
                  <a:gd name="T10" fmla="*/ 463 w 29"/>
                  <a:gd name="T11" fmla="*/ 88 h 10"/>
                  <a:gd name="T12" fmla="*/ 443 w 29"/>
                  <a:gd name="T13" fmla="*/ 3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0">
                    <a:moveTo>
                      <a:pt x="28" y="2"/>
                    </a:moveTo>
                    <a:cubicBezTo>
                      <a:pt x="26" y="0"/>
                      <a:pt x="17" y="3"/>
                      <a:pt x="14" y="4"/>
                    </a:cubicBezTo>
                    <a:cubicBezTo>
                      <a:pt x="10" y="5"/>
                      <a:pt x="2" y="7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0"/>
                      <a:pt x="12" y="8"/>
                      <a:pt x="16" y="7"/>
                    </a:cubicBezTo>
                    <a:cubicBezTo>
                      <a:pt x="19" y="6"/>
                      <a:pt x="28" y="3"/>
                      <a:pt x="29" y="5"/>
                    </a:cubicBez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6" name="Freeform 1474">
                <a:extLst>
                  <a:ext uri="{FF2B5EF4-FFF2-40B4-BE49-F238E27FC236}">
                    <a16:creationId xmlns:a16="http://schemas.microsoft.com/office/drawing/2014/main" id="{AB33EA82-9853-4FCC-80BA-768EF0D91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269"/>
                <a:ext cx="62" cy="43"/>
              </a:xfrm>
              <a:custGeom>
                <a:avLst/>
                <a:gdLst>
                  <a:gd name="T0" fmla="*/ 337 w 25"/>
                  <a:gd name="T1" fmla="*/ 22 h 16"/>
                  <a:gd name="T2" fmla="*/ 166 w 25"/>
                  <a:gd name="T3" fmla="*/ 159 h 16"/>
                  <a:gd name="T4" fmla="*/ 0 w 25"/>
                  <a:gd name="T5" fmla="*/ 253 h 16"/>
                  <a:gd name="T6" fmla="*/ 42 w 25"/>
                  <a:gd name="T7" fmla="*/ 290 h 16"/>
                  <a:gd name="T8" fmla="*/ 216 w 25"/>
                  <a:gd name="T9" fmla="*/ 175 h 16"/>
                  <a:gd name="T10" fmla="*/ 382 w 25"/>
                  <a:gd name="T11" fmla="*/ 59 h 16"/>
                  <a:gd name="T12" fmla="*/ 337 w 25"/>
                  <a:gd name="T13" fmla="*/ 2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6">
                    <a:moveTo>
                      <a:pt x="22" y="1"/>
                    </a:moveTo>
                    <a:cubicBezTo>
                      <a:pt x="20" y="0"/>
                      <a:pt x="14" y="6"/>
                      <a:pt x="11" y="8"/>
                    </a:cubicBezTo>
                    <a:cubicBezTo>
                      <a:pt x="9" y="10"/>
                      <a:pt x="2" y="15"/>
                      <a:pt x="0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12" y="11"/>
                      <a:pt x="14" y="9"/>
                    </a:cubicBezTo>
                    <a:cubicBezTo>
                      <a:pt x="17" y="7"/>
                      <a:pt x="23" y="2"/>
                      <a:pt x="25" y="3"/>
                    </a:cubicBez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7" name="Freeform 1475">
                <a:extLst>
                  <a:ext uri="{FF2B5EF4-FFF2-40B4-BE49-F238E27FC236}">
                    <a16:creationId xmlns:a16="http://schemas.microsoft.com/office/drawing/2014/main" id="{FBED05E4-F963-4E41-A167-525FD7BFD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259"/>
                <a:ext cx="60" cy="42"/>
              </a:xfrm>
              <a:custGeom>
                <a:avLst/>
                <a:gdLst>
                  <a:gd name="T0" fmla="*/ 345 w 24"/>
                  <a:gd name="T1" fmla="*/ 21 h 16"/>
                  <a:gd name="T2" fmla="*/ 175 w 24"/>
                  <a:gd name="T3" fmla="*/ 144 h 16"/>
                  <a:gd name="T4" fmla="*/ 0 w 24"/>
                  <a:gd name="T5" fmla="*/ 234 h 16"/>
                  <a:gd name="T6" fmla="*/ 50 w 24"/>
                  <a:gd name="T7" fmla="*/ 268 h 16"/>
                  <a:gd name="T8" fmla="*/ 220 w 24"/>
                  <a:gd name="T9" fmla="*/ 165 h 16"/>
                  <a:gd name="T10" fmla="*/ 375 w 24"/>
                  <a:gd name="T11" fmla="*/ 55 h 16"/>
                  <a:gd name="T12" fmla="*/ 345 w 24"/>
                  <a:gd name="T13" fmla="*/ 2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6">
                    <a:moveTo>
                      <a:pt x="22" y="1"/>
                    </a:moveTo>
                    <a:cubicBezTo>
                      <a:pt x="20" y="0"/>
                      <a:pt x="14" y="6"/>
                      <a:pt x="11" y="8"/>
                    </a:cubicBezTo>
                    <a:cubicBezTo>
                      <a:pt x="9" y="10"/>
                      <a:pt x="2" y="15"/>
                      <a:pt x="0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12" y="11"/>
                      <a:pt x="14" y="9"/>
                    </a:cubicBezTo>
                    <a:cubicBezTo>
                      <a:pt x="17" y="7"/>
                      <a:pt x="23" y="2"/>
                      <a:pt x="24" y="3"/>
                    </a:cubicBez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8" name="Freeform 1476">
                <a:extLst>
                  <a:ext uri="{FF2B5EF4-FFF2-40B4-BE49-F238E27FC236}">
                    <a16:creationId xmlns:a16="http://schemas.microsoft.com/office/drawing/2014/main" id="{0D8779AC-BA6C-4895-AEB3-1970260A2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3248"/>
                <a:ext cx="38" cy="56"/>
              </a:xfrm>
              <a:custGeom>
                <a:avLst/>
                <a:gdLst>
                  <a:gd name="T0" fmla="*/ 180 w 15"/>
                  <a:gd name="T1" fmla="*/ 0 h 21"/>
                  <a:gd name="T2" fmla="*/ 96 w 15"/>
                  <a:gd name="T3" fmla="*/ 205 h 21"/>
                  <a:gd name="T4" fmla="*/ 0 w 15"/>
                  <a:gd name="T5" fmla="*/ 397 h 21"/>
                  <a:gd name="T6" fmla="*/ 51 w 15"/>
                  <a:gd name="T7" fmla="*/ 397 h 21"/>
                  <a:gd name="T8" fmla="*/ 147 w 15"/>
                  <a:gd name="T9" fmla="*/ 205 h 21"/>
                  <a:gd name="T10" fmla="*/ 243 w 15"/>
                  <a:gd name="T11" fmla="*/ 0 h 21"/>
                  <a:gd name="T12" fmla="*/ 180 w 1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9" y="0"/>
                      <a:pt x="7" y="8"/>
                      <a:pt x="6" y="11"/>
                    </a:cubicBezTo>
                    <a:cubicBezTo>
                      <a:pt x="5" y="14"/>
                      <a:pt x="2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8" y="14"/>
                      <a:pt x="9" y="11"/>
                    </a:cubicBezTo>
                    <a:cubicBezTo>
                      <a:pt x="10" y="8"/>
                      <a:pt x="13" y="0"/>
                      <a:pt x="15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9" name="Freeform 1477">
                <a:extLst>
                  <a:ext uri="{FF2B5EF4-FFF2-40B4-BE49-F238E27FC236}">
                    <a16:creationId xmlns:a16="http://schemas.microsoft.com/office/drawing/2014/main" id="{097E3FB4-144C-4C1D-B784-DDBFE3E2D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245"/>
                <a:ext cx="35" cy="56"/>
              </a:xfrm>
              <a:custGeom>
                <a:avLst/>
                <a:gdLst>
                  <a:gd name="T0" fmla="*/ 175 w 14"/>
                  <a:gd name="T1" fmla="*/ 0 h 21"/>
                  <a:gd name="T2" fmla="*/ 95 w 14"/>
                  <a:gd name="T3" fmla="*/ 205 h 21"/>
                  <a:gd name="T4" fmla="*/ 0 w 14"/>
                  <a:gd name="T5" fmla="*/ 397 h 21"/>
                  <a:gd name="T6" fmla="*/ 50 w 14"/>
                  <a:gd name="T7" fmla="*/ 397 h 21"/>
                  <a:gd name="T8" fmla="*/ 145 w 14"/>
                  <a:gd name="T9" fmla="*/ 205 h 21"/>
                  <a:gd name="T10" fmla="*/ 220 w 14"/>
                  <a:gd name="T11" fmla="*/ 21 h 21"/>
                  <a:gd name="T12" fmla="*/ 175 w 14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11" y="0"/>
                    </a:moveTo>
                    <a:cubicBezTo>
                      <a:pt x="9" y="0"/>
                      <a:pt x="7" y="8"/>
                      <a:pt x="6" y="11"/>
                    </a:cubicBezTo>
                    <a:cubicBezTo>
                      <a:pt x="5" y="14"/>
                      <a:pt x="2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8" y="14"/>
                      <a:pt x="9" y="11"/>
                    </a:cubicBezTo>
                    <a:cubicBezTo>
                      <a:pt x="10" y="8"/>
                      <a:pt x="12" y="1"/>
                      <a:pt x="14" y="1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0" name="Freeform 1478">
                <a:extLst>
                  <a:ext uri="{FF2B5EF4-FFF2-40B4-BE49-F238E27FC236}">
                    <a16:creationId xmlns:a16="http://schemas.microsoft.com/office/drawing/2014/main" id="{4BF1D0C4-F3DC-4ED2-B6F9-4E7DE915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253"/>
                <a:ext cx="15" cy="64"/>
              </a:xfrm>
              <a:custGeom>
                <a:avLst/>
                <a:gdLst>
                  <a:gd name="T0" fmla="*/ 20 w 6"/>
                  <a:gd name="T1" fmla="*/ 21 h 24"/>
                  <a:gd name="T2" fmla="*/ 33 w 6"/>
                  <a:gd name="T3" fmla="*/ 248 h 24"/>
                  <a:gd name="T4" fmla="*/ 33 w 6"/>
                  <a:gd name="T5" fmla="*/ 456 h 24"/>
                  <a:gd name="T6" fmla="*/ 63 w 6"/>
                  <a:gd name="T7" fmla="*/ 435 h 24"/>
                  <a:gd name="T8" fmla="*/ 83 w 6"/>
                  <a:gd name="T9" fmla="*/ 205 h 24"/>
                  <a:gd name="T10" fmla="*/ 63 w 6"/>
                  <a:gd name="T11" fmla="*/ 0 h 24"/>
                  <a:gd name="T12" fmla="*/ 20 w 6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4">
                    <a:moveTo>
                      <a:pt x="1" y="1"/>
                    </a:moveTo>
                    <a:cubicBezTo>
                      <a:pt x="0" y="2"/>
                      <a:pt x="2" y="10"/>
                      <a:pt x="2" y="13"/>
                    </a:cubicBezTo>
                    <a:cubicBezTo>
                      <a:pt x="3" y="16"/>
                      <a:pt x="4" y="23"/>
                      <a:pt x="2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6" y="21"/>
                      <a:pt x="5" y="14"/>
                      <a:pt x="5" y="11"/>
                    </a:cubicBezTo>
                    <a:cubicBezTo>
                      <a:pt x="4" y="8"/>
                      <a:pt x="3" y="1"/>
                      <a:pt x="4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1" name="Freeform 1479">
                <a:extLst>
                  <a:ext uri="{FF2B5EF4-FFF2-40B4-BE49-F238E27FC236}">
                    <a16:creationId xmlns:a16="http://schemas.microsoft.com/office/drawing/2014/main" id="{55D4D3A4-509D-4787-88E2-989DB422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59"/>
                <a:ext cx="17" cy="64"/>
              </a:xfrm>
              <a:custGeom>
                <a:avLst/>
                <a:gdLst>
                  <a:gd name="T0" fmla="*/ 29 w 7"/>
                  <a:gd name="T1" fmla="*/ 21 h 24"/>
                  <a:gd name="T2" fmla="*/ 41 w 7"/>
                  <a:gd name="T3" fmla="*/ 248 h 24"/>
                  <a:gd name="T4" fmla="*/ 29 w 7"/>
                  <a:gd name="T5" fmla="*/ 456 h 24"/>
                  <a:gd name="T6" fmla="*/ 70 w 7"/>
                  <a:gd name="T7" fmla="*/ 435 h 24"/>
                  <a:gd name="T8" fmla="*/ 70 w 7"/>
                  <a:gd name="T9" fmla="*/ 205 h 24"/>
                  <a:gd name="T10" fmla="*/ 70 w 7"/>
                  <a:gd name="T11" fmla="*/ 0 h 24"/>
                  <a:gd name="T12" fmla="*/ 29 w 7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4">
                    <a:moveTo>
                      <a:pt x="2" y="1"/>
                    </a:moveTo>
                    <a:cubicBezTo>
                      <a:pt x="0" y="2"/>
                      <a:pt x="2" y="10"/>
                      <a:pt x="3" y="13"/>
                    </a:cubicBezTo>
                    <a:cubicBezTo>
                      <a:pt x="3" y="16"/>
                      <a:pt x="5" y="23"/>
                      <a:pt x="2" y="2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2"/>
                      <a:pt x="6" y="14"/>
                      <a:pt x="5" y="11"/>
                    </a:cubicBezTo>
                    <a:cubicBezTo>
                      <a:pt x="5" y="9"/>
                      <a:pt x="3" y="1"/>
                      <a:pt x="5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2" name="Freeform 1480">
                <a:extLst>
                  <a:ext uri="{FF2B5EF4-FFF2-40B4-BE49-F238E27FC236}">
                    <a16:creationId xmlns:a16="http://schemas.microsoft.com/office/drawing/2014/main" id="{F62464CF-1FC2-472B-B6FA-A9FD6158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301"/>
                <a:ext cx="42" cy="48"/>
              </a:xfrm>
              <a:custGeom>
                <a:avLst/>
                <a:gdLst>
                  <a:gd name="T0" fmla="*/ 0 w 17"/>
                  <a:gd name="T1" fmla="*/ 56 h 18"/>
                  <a:gd name="T2" fmla="*/ 121 w 17"/>
                  <a:gd name="T3" fmla="*/ 192 h 18"/>
                  <a:gd name="T4" fmla="*/ 225 w 17"/>
                  <a:gd name="T5" fmla="*/ 341 h 18"/>
                  <a:gd name="T6" fmla="*/ 245 w 17"/>
                  <a:gd name="T7" fmla="*/ 307 h 18"/>
                  <a:gd name="T8" fmla="*/ 133 w 17"/>
                  <a:gd name="T9" fmla="*/ 149 h 18"/>
                  <a:gd name="T10" fmla="*/ 12 w 17"/>
                  <a:gd name="T11" fmla="*/ 0 h 18"/>
                  <a:gd name="T12" fmla="*/ 0 w 17"/>
                  <a:gd name="T13" fmla="*/ 5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0" y="3"/>
                    </a:moveTo>
                    <a:cubicBezTo>
                      <a:pt x="0" y="5"/>
                      <a:pt x="6" y="9"/>
                      <a:pt x="8" y="10"/>
                    </a:cubicBezTo>
                    <a:cubicBezTo>
                      <a:pt x="10" y="12"/>
                      <a:pt x="16" y="16"/>
                      <a:pt x="15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4"/>
                      <a:pt x="11" y="9"/>
                      <a:pt x="9" y="8"/>
                    </a:cubicBezTo>
                    <a:cubicBezTo>
                      <a:pt x="7" y="6"/>
                      <a:pt x="1" y="2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3" name="Freeform 1481">
                <a:extLst>
                  <a:ext uri="{FF2B5EF4-FFF2-40B4-BE49-F238E27FC236}">
                    <a16:creationId xmlns:a16="http://schemas.microsoft.com/office/drawing/2014/main" id="{4FC7570A-F5A9-4635-A11F-9EF0E3B27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317"/>
                <a:ext cx="43" cy="46"/>
              </a:xfrm>
              <a:custGeom>
                <a:avLst/>
                <a:gdLst>
                  <a:gd name="T0" fmla="*/ 20 w 17"/>
                  <a:gd name="T1" fmla="*/ 38 h 17"/>
                  <a:gd name="T2" fmla="*/ 147 w 17"/>
                  <a:gd name="T3" fmla="*/ 176 h 17"/>
                  <a:gd name="T4" fmla="*/ 255 w 17"/>
                  <a:gd name="T5" fmla="*/ 336 h 17"/>
                  <a:gd name="T6" fmla="*/ 276 w 17"/>
                  <a:gd name="T7" fmla="*/ 300 h 17"/>
                  <a:gd name="T8" fmla="*/ 159 w 17"/>
                  <a:gd name="T9" fmla="*/ 138 h 17"/>
                  <a:gd name="T10" fmla="*/ 33 w 17"/>
                  <a:gd name="T11" fmla="*/ 0 h 17"/>
                  <a:gd name="T12" fmla="*/ 20 w 17"/>
                  <a:gd name="T13" fmla="*/ 3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" y="2"/>
                    </a:moveTo>
                    <a:cubicBezTo>
                      <a:pt x="0" y="4"/>
                      <a:pt x="7" y="8"/>
                      <a:pt x="9" y="9"/>
                    </a:cubicBezTo>
                    <a:cubicBezTo>
                      <a:pt x="11" y="11"/>
                      <a:pt x="17" y="15"/>
                      <a:pt x="16" y="17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3"/>
                      <a:pt x="12" y="8"/>
                      <a:pt x="10" y="7"/>
                    </a:cubicBezTo>
                    <a:cubicBezTo>
                      <a:pt x="7" y="5"/>
                      <a:pt x="1" y="1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4" name="Freeform 1482">
                <a:extLst>
                  <a:ext uri="{FF2B5EF4-FFF2-40B4-BE49-F238E27FC236}">
                    <a16:creationId xmlns:a16="http://schemas.microsoft.com/office/drawing/2014/main" id="{04198ACE-08BF-487D-AD39-E385B781D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371"/>
                <a:ext cx="50" cy="18"/>
              </a:xfrm>
              <a:custGeom>
                <a:avLst/>
                <a:gdLst>
                  <a:gd name="T0" fmla="*/ 0 w 20"/>
                  <a:gd name="T1" fmla="*/ 33 h 7"/>
                  <a:gd name="T2" fmla="*/ 158 w 20"/>
                  <a:gd name="T3" fmla="*/ 67 h 7"/>
                  <a:gd name="T4" fmla="*/ 313 w 20"/>
                  <a:gd name="T5" fmla="*/ 118 h 7"/>
                  <a:gd name="T6" fmla="*/ 313 w 20"/>
                  <a:gd name="T7" fmla="*/ 67 h 7"/>
                  <a:gd name="T8" fmla="*/ 158 w 20"/>
                  <a:gd name="T9" fmla="*/ 21 h 7"/>
                  <a:gd name="T10" fmla="*/ 0 w 20"/>
                  <a:gd name="T11" fmla="*/ 0 h 7"/>
                  <a:gd name="T12" fmla="*/ 0 w 20"/>
                  <a:gd name="T13" fmla="*/ 3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2"/>
                    </a:moveTo>
                    <a:cubicBezTo>
                      <a:pt x="1" y="4"/>
                      <a:pt x="8" y="4"/>
                      <a:pt x="10" y="4"/>
                    </a:cubicBezTo>
                    <a:cubicBezTo>
                      <a:pt x="13" y="4"/>
                      <a:pt x="20" y="5"/>
                      <a:pt x="20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2"/>
                      <a:pt x="12" y="2"/>
                      <a:pt x="10" y="1"/>
                    </a:cubicBezTo>
                    <a:cubicBezTo>
                      <a:pt x="7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5" name="Freeform 1483">
                <a:extLst>
                  <a:ext uri="{FF2B5EF4-FFF2-40B4-BE49-F238E27FC236}">
                    <a16:creationId xmlns:a16="http://schemas.microsoft.com/office/drawing/2014/main" id="{8371A5EF-B847-4C8A-8E38-03862DF55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3384"/>
                <a:ext cx="50" cy="19"/>
              </a:xfrm>
              <a:custGeom>
                <a:avLst/>
                <a:gdLst>
                  <a:gd name="T0" fmla="*/ 0 w 20"/>
                  <a:gd name="T1" fmla="*/ 60 h 7"/>
                  <a:gd name="T2" fmla="*/ 158 w 20"/>
                  <a:gd name="T3" fmla="*/ 81 h 7"/>
                  <a:gd name="T4" fmla="*/ 313 w 20"/>
                  <a:gd name="T5" fmla="*/ 141 h 7"/>
                  <a:gd name="T6" fmla="*/ 300 w 20"/>
                  <a:gd name="T7" fmla="*/ 103 h 7"/>
                  <a:gd name="T8" fmla="*/ 145 w 20"/>
                  <a:gd name="T9" fmla="*/ 38 h 7"/>
                  <a:gd name="T10" fmla="*/ 0 w 20"/>
                  <a:gd name="T11" fmla="*/ 0 h 7"/>
                  <a:gd name="T12" fmla="*/ 0 w 20"/>
                  <a:gd name="T13" fmla="*/ 6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3"/>
                    </a:moveTo>
                    <a:cubicBezTo>
                      <a:pt x="0" y="4"/>
                      <a:pt x="7" y="4"/>
                      <a:pt x="10" y="4"/>
                    </a:cubicBezTo>
                    <a:cubicBezTo>
                      <a:pt x="13" y="4"/>
                      <a:pt x="19" y="5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2" y="2"/>
                      <a:pt x="9" y="2"/>
                    </a:cubicBezTo>
                    <a:cubicBezTo>
                      <a:pt x="7" y="1"/>
                      <a:pt x="0" y="2"/>
                      <a:pt x="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6" name="Freeform 1484">
                <a:extLst>
                  <a:ext uri="{FF2B5EF4-FFF2-40B4-BE49-F238E27FC236}">
                    <a16:creationId xmlns:a16="http://schemas.microsoft.com/office/drawing/2014/main" id="{F3CEE7A3-7AC6-498C-953F-6681922C9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405"/>
                <a:ext cx="52" cy="22"/>
              </a:xfrm>
              <a:custGeom>
                <a:avLst/>
                <a:gdLst>
                  <a:gd name="T0" fmla="*/ 12 w 21"/>
                  <a:gd name="T1" fmla="*/ 143 h 8"/>
                  <a:gd name="T2" fmla="*/ 166 w 21"/>
                  <a:gd name="T3" fmla="*/ 107 h 8"/>
                  <a:gd name="T4" fmla="*/ 319 w 21"/>
                  <a:gd name="T5" fmla="*/ 83 h 8"/>
                  <a:gd name="T6" fmla="*/ 287 w 21"/>
                  <a:gd name="T7" fmla="*/ 47 h 8"/>
                  <a:gd name="T8" fmla="*/ 134 w 21"/>
                  <a:gd name="T9" fmla="*/ 61 h 8"/>
                  <a:gd name="T10" fmla="*/ 0 w 21"/>
                  <a:gd name="T11" fmla="*/ 83 h 8"/>
                  <a:gd name="T12" fmla="*/ 12 w 21"/>
                  <a:gd name="T13" fmla="*/ 143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8">
                    <a:moveTo>
                      <a:pt x="1" y="7"/>
                    </a:moveTo>
                    <a:cubicBezTo>
                      <a:pt x="2" y="8"/>
                      <a:pt x="8" y="5"/>
                      <a:pt x="11" y="5"/>
                    </a:cubicBezTo>
                    <a:cubicBezTo>
                      <a:pt x="13" y="4"/>
                      <a:pt x="19" y="2"/>
                      <a:pt x="21" y="4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0"/>
                      <a:pt x="12" y="2"/>
                      <a:pt x="9" y="3"/>
                    </a:cubicBezTo>
                    <a:cubicBezTo>
                      <a:pt x="7" y="3"/>
                      <a:pt x="1" y="6"/>
                      <a:pt x="0" y="4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7" name="Freeform 1485">
                <a:extLst>
                  <a:ext uri="{FF2B5EF4-FFF2-40B4-BE49-F238E27FC236}">
                    <a16:creationId xmlns:a16="http://schemas.microsoft.com/office/drawing/2014/main" id="{35FC02BB-FB26-4D27-B5DA-2C26B34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419"/>
                <a:ext cx="52" cy="18"/>
              </a:xfrm>
              <a:custGeom>
                <a:avLst/>
                <a:gdLst>
                  <a:gd name="T0" fmla="*/ 30 w 21"/>
                  <a:gd name="T1" fmla="*/ 100 h 7"/>
                  <a:gd name="T2" fmla="*/ 166 w 21"/>
                  <a:gd name="T3" fmla="*/ 67 h 7"/>
                  <a:gd name="T4" fmla="*/ 319 w 21"/>
                  <a:gd name="T5" fmla="*/ 54 h 7"/>
                  <a:gd name="T6" fmla="*/ 307 w 21"/>
                  <a:gd name="T7" fmla="*/ 21 h 7"/>
                  <a:gd name="T8" fmla="*/ 154 w 21"/>
                  <a:gd name="T9" fmla="*/ 33 h 7"/>
                  <a:gd name="T10" fmla="*/ 0 w 21"/>
                  <a:gd name="T11" fmla="*/ 67 h 7"/>
                  <a:gd name="T12" fmla="*/ 30 w 21"/>
                  <a:gd name="T13" fmla="*/ 10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7">
                    <a:moveTo>
                      <a:pt x="2" y="6"/>
                    </a:moveTo>
                    <a:cubicBezTo>
                      <a:pt x="3" y="7"/>
                      <a:pt x="9" y="5"/>
                      <a:pt x="11" y="4"/>
                    </a:cubicBezTo>
                    <a:cubicBezTo>
                      <a:pt x="14" y="3"/>
                      <a:pt x="20" y="2"/>
                      <a:pt x="21" y="3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2" y="1"/>
                      <a:pt x="10" y="2"/>
                    </a:cubicBezTo>
                    <a:cubicBezTo>
                      <a:pt x="7" y="3"/>
                      <a:pt x="1" y="5"/>
                      <a:pt x="0" y="4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8" name="Freeform 1486">
                <a:extLst>
                  <a:ext uri="{FF2B5EF4-FFF2-40B4-BE49-F238E27FC236}">
                    <a16:creationId xmlns:a16="http://schemas.microsoft.com/office/drawing/2014/main" id="{8E4B390E-F664-47D9-9B43-8B38141A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37"/>
                <a:ext cx="50" cy="19"/>
              </a:xfrm>
              <a:custGeom>
                <a:avLst/>
                <a:gdLst>
                  <a:gd name="T0" fmla="*/ 20 w 20"/>
                  <a:gd name="T1" fmla="*/ 117 h 7"/>
                  <a:gd name="T2" fmla="*/ 158 w 20"/>
                  <a:gd name="T3" fmla="*/ 81 h 7"/>
                  <a:gd name="T4" fmla="*/ 313 w 20"/>
                  <a:gd name="T5" fmla="*/ 81 h 7"/>
                  <a:gd name="T6" fmla="*/ 283 w 20"/>
                  <a:gd name="T7" fmla="*/ 38 h 7"/>
                  <a:gd name="T8" fmla="*/ 145 w 20"/>
                  <a:gd name="T9" fmla="*/ 38 h 7"/>
                  <a:gd name="T10" fmla="*/ 0 w 20"/>
                  <a:gd name="T11" fmla="*/ 81 h 7"/>
                  <a:gd name="T12" fmla="*/ 20 w 20"/>
                  <a:gd name="T13" fmla="*/ 11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1" y="6"/>
                    </a:moveTo>
                    <a:cubicBezTo>
                      <a:pt x="2" y="7"/>
                      <a:pt x="8" y="5"/>
                      <a:pt x="10" y="4"/>
                    </a:cubicBezTo>
                    <a:cubicBezTo>
                      <a:pt x="13" y="4"/>
                      <a:pt x="18" y="2"/>
                      <a:pt x="20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0"/>
                      <a:pt x="11" y="2"/>
                      <a:pt x="9" y="2"/>
                    </a:cubicBezTo>
                    <a:cubicBezTo>
                      <a:pt x="7" y="3"/>
                      <a:pt x="1" y="5"/>
                      <a:pt x="0" y="4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9" name="Freeform 1487">
                <a:extLst>
                  <a:ext uri="{FF2B5EF4-FFF2-40B4-BE49-F238E27FC236}">
                    <a16:creationId xmlns:a16="http://schemas.microsoft.com/office/drawing/2014/main" id="{D4719058-8E33-4628-AF7E-E38768CF8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3448"/>
                <a:ext cx="50" cy="21"/>
              </a:xfrm>
              <a:custGeom>
                <a:avLst/>
                <a:gdLst>
                  <a:gd name="T0" fmla="*/ 33 w 20"/>
                  <a:gd name="T1" fmla="*/ 110 h 8"/>
                  <a:gd name="T2" fmla="*/ 175 w 20"/>
                  <a:gd name="T3" fmla="*/ 76 h 8"/>
                  <a:gd name="T4" fmla="*/ 313 w 20"/>
                  <a:gd name="T5" fmla="*/ 76 h 8"/>
                  <a:gd name="T6" fmla="*/ 300 w 20"/>
                  <a:gd name="T7" fmla="*/ 34 h 8"/>
                  <a:gd name="T8" fmla="*/ 145 w 20"/>
                  <a:gd name="T9" fmla="*/ 55 h 8"/>
                  <a:gd name="T10" fmla="*/ 0 w 20"/>
                  <a:gd name="T11" fmla="*/ 76 h 8"/>
                  <a:gd name="T12" fmla="*/ 33 w 20"/>
                  <a:gd name="T13" fmla="*/ 1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2" y="6"/>
                    </a:moveTo>
                    <a:cubicBezTo>
                      <a:pt x="2" y="8"/>
                      <a:pt x="8" y="5"/>
                      <a:pt x="11" y="4"/>
                    </a:cubicBezTo>
                    <a:cubicBezTo>
                      <a:pt x="13" y="4"/>
                      <a:pt x="19" y="2"/>
                      <a:pt x="20" y="4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0"/>
                      <a:pt x="12" y="2"/>
                      <a:pt x="9" y="3"/>
                    </a:cubicBezTo>
                    <a:cubicBezTo>
                      <a:pt x="7" y="3"/>
                      <a:pt x="1" y="5"/>
                      <a:pt x="0" y="4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0" name="Freeform 1488">
                <a:extLst>
                  <a:ext uri="{FF2B5EF4-FFF2-40B4-BE49-F238E27FC236}">
                    <a16:creationId xmlns:a16="http://schemas.microsoft.com/office/drawing/2014/main" id="{9AA5C6C2-EAE0-4E1F-9E23-7EA1CA2A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413"/>
                <a:ext cx="63" cy="80"/>
              </a:xfrm>
              <a:custGeom>
                <a:avLst/>
                <a:gdLst>
                  <a:gd name="T0" fmla="*/ 368 w 25"/>
                  <a:gd name="T1" fmla="*/ 491 h 30"/>
                  <a:gd name="T2" fmla="*/ 209 w 25"/>
                  <a:gd name="T3" fmla="*/ 264 h 30"/>
                  <a:gd name="T4" fmla="*/ 50 w 25"/>
                  <a:gd name="T5" fmla="*/ 0 h 30"/>
                  <a:gd name="T6" fmla="*/ 20 w 25"/>
                  <a:gd name="T7" fmla="*/ 77 h 30"/>
                  <a:gd name="T8" fmla="*/ 179 w 25"/>
                  <a:gd name="T9" fmla="*/ 341 h 30"/>
                  <a:gd name="T10" fmla="*/ 338 w 25"/>
                  <a:gd name="T11" fmla="*/ 568 h 30"/>
                  <a:gd name="T12" fmla="*/ 368 w 25"/>
                  <a:gd name="T13" fmla="*/ 491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0">
                    <a:moveTo>
                      <a:pt x="23" y="26"/>
                    </a:moveTo>
                    <a:cubicBezTo>
                      <a:pt x="25" y="23"/>
                      <a:pt x="16" y="17"/>
                      <a:pt x="13" y="14"/>
                    </a:cubicBezTo>
                    <a:cubicBezTo>
                      <a:pt x="10" y="11"/>
                      <a:pt x="1" y="4"/>
                      <a:pt x="3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8" y="15"/>
                      <a:pt x="11" y="18"/>
                    </a:cubicBezTo>
                    <a:cubicBezTo>
                      <a:pt x="14" y="21"/>
                      <a:pt x="22" y="27"/>
                      <a:pt x="21" y="30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1" name="Freeform 1489">
                <a:extLst>
                  <a:ext uri="{FF2B5EF4-FFF2-40B4-BE49-F238E27FC236}">
                    <a16:creationId xmlns:a16="http://schemas.microsoft.com/office/drawing/2014/main" id="{BCC2C138-740A-4B21-AC76-34E1EDC3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392"/>
                <a:ext cx="70" cy="80"/>
              </a:xfrm>
              <a:custGeom>
                <a:avLst/>
                <a:gdLst>
                  <a:gd name="T0" fmla="*/ 408 w 28"/>
                  <a:gd name="T1" fmla="*/ 491 h 30"/>
                  <a:gd name="T2" fmla="*/ 238 w 28"/>
                  <a:gd name="T3" fmla="*/ 264 h 30"/>
                  <a:gd name="T4" fmla="*/ 50 w 28"/>
                  <a:gd name="T5" fmla="*/ 0 h 30"/>
                  <a:gd name="T6" fmla="*/ 33 w 28"/>
                  <a:gd name="T7" fmla="*/ 77 h 30"/>
                  <a:gd name="T8" fmla="*/ 220 w 28"/>
                  <a:gd name="T9" fmla="*/ 341 h 30"/>
                  <a:gd name="T10" fmla="*/ 375 w 28"/>
                  <a:gd name="T11" fmla="*/ 568 h 30"/>
                  <a:gd name="T12" fmla="*/ 408 w 28"/>
                  <a:gd name="T13" fmla="*/ 491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0">
                    <a:moveTo>
                      <a:pt x="26" y="26"/>
                    </a:moveTo>
                    <a:cubicBezTo>
                      <a:pt x="28" y="24"/>
                      <a:pt x="18" y="17"/>
                      <a:pt x="15" y="14"/>
                    </a:cubicBezTo>
                    <a:cubicBezTo>
                      <a:pt x="12" y="11"/>
                      <a:pt x="2" y="4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7"/>
                      <a:pt x="10" y="15"/>
                      <a:pt x="14" y="18"/>
                    </a:cubicBezTo>
                    <a:cubicBezTo>
                      <a:pt x="17" y="21"/>
                      <a:pt x="26" y="27"/>
                      <a:pt x="24" y="30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308539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2" name="Freeform 1490">
                <a:extLst>
                  <a:ext uri="{FF2B5EF4-FFF2-40B4-BE49-F238E27FC236}">
                    <a16:creationId xmlns:a16="http://schemas.microsoft.com/office/drawing/2014/main" id="{75BB0E4E-B596-4F49-9393-106CAEB5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381"/>
                <a:ext cx="120" cy="70"/>
              </a:xfrm>
              <a:custGeom>
                <a:avLst/>
                <a:gdLst>
                  <a:gd name="T0" fmla="*/ 0 w 48"/>
                  <a:gd name="T1" fmla="*/ 506 h 26"/>
                  <a:gd name="T2" fmla="*/ 395 w 48"/>
                  <a:gd name="T3" fmla="*/ 275 h 26"/>
                  <a:gd name="T4" fmla="*/ 738 w 48"/>
                  <a:gd name="T5" fmla="*/ 116 h 26"/>
                  <a:gd name="T6" fmla="*/ 750 w 48"/>
                  <a:gd name="T7" fmla="*/ 0 h 26"/>
                  <a:gd name="T8" fmla="*/ 408 w 48"/>
                  <a:gd name="T9" fmla="*/ 137 h 26"/>
                  <a:gd name="T10" fmla="*/ 0 w 48"/>
                  <a:gd name="T11" fmla="*/ 369 h 26"/>
                  <a:gd name="T12" fmla="*/ 0 w 48"/>
                  <a:gd name="T13" fmla="*/ 50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26">
                    <a:moveTo>
                      <a:pt x="0" y="26"/>
                    </a:moveTo>
                    <a:cubicBezTo>
                      <a:pt x="0" y="20"/>
                      <a:pt x="14" y="16"/>
                      <a:pt x="25" y="14"/>
                    </a:cubicBezTo>
                    <a:cubicBezTo>
                      <a:pt x="37" y="11"/>
                      <a:pt x="47" y="10"/>
                      <a:pt x="47" y="6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4"/>
                      <a:pt x="37" y="4"/>
                      <a:pt x="26" y="7"/>
                    </a:cubicBezTo>
                    <a:cubicBezTo>
                      <a:pt x="15" y="10"/>
                      <a:pt x="1" y="14"/>
                      <a:pt x="0" y="19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3" name="Freeform 1491">
                <a:extLst>
                  <a:ext uri="{FF2B5EF4-FFF2-40B4-BE49-F238E27FC236}">
                    <a16:creationId xmlns:a16="http://schemas.microsoft.com/office/drawing/2014/main" id="{0EC5C097-FA15-4443-A78E-79BE220A2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416"/>
                <a:ext cx="123" cy="69"/>
              </a:xfrm>
              <a:custGeom>
                <a:avLst/>
                <a:gdLst>
                  <a:gd name="T0" fmla="*/ 0 w 49"/>
                  <a:gd name="T1" fmla="*/ 486 h 26"/>
                  <a:gd name="T2" fmla="*/ 409 w 49"/>
                  <a:gd name="T3" fmla="*/ 260 h 26"/>
                  <a:gd name="T4" fmla="*/ 756 w 49"/>
                  <a:gd name="T5" fmla="*/ 133 h 26"/>
                  <a:gd name="T6" fmla="*/ 776 w 49"/>
                  <a:gd name="T7" fmla="*/ 0 h 26"/>
                  <a:gd name="T8" fmla="*/ 429 w 49"/>
                  <a:gd name="T9" fmla="*/ 149 h 26"/>
                  <a:gd name="T10" fmla="*/ 20 w 49"/>
                  <a:gd name="T11" fmla="*/ 374 h 26"/>
                  <a:gd name="T12" fmla="*/ 0 w 49"/>
                  <a:gd name="T13" fmla="*/ 48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6">
                    <a:moveTo>
                      <a:pt x="0" y="26"/>
                    </a:moveTo>
                    <a:cubicBezTo>
                      <a:pt x="1" y="21"/>
                      <a:pt x="15" y="17"/>
                      <a:pt x="26" y="14"/>
                    </a:cubicBezTo>
                    <a:cubicBezTo>
                      <a:pt x="38" y="11"/>
                      <a:pt x="48" y="11"/>
                      <a:pt x="48" y="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4"/>
                      <a:pt x="38" y="5"/>
                      <a:pt x="27" y="8"/>
                    </a:cubicBezTo>
                    <a:cubicBezTo>
                      <a:pt x="15" y="11"/>
                      <a:pt x="1" y="14"/>
                      <a:pt x="1" y="20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4" name="Freeform 1492">
                <a:extLst>
                  <a:ext uri="{FF2B5EF4-FFF2-40B4-BE49-F238E27FC236}">
                    <a16:creationId xmlns:a16="http://schemas.microsoft.com/office/drawing/2014/main" id="{6E300D91-E63F-4FF5-88C2-209DEC31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389"/>
                <a:ext cx="110" cy="38"/>
              </a:xfrm>
              <a:custGeom>
                <a:avLst/>
                <a:gdLst>
                  <a:gd name="T0" fmla="*/ 688 w 44"/>
                  <a:gd name="T1" fmla="*/ 0 h 14"/>
                  <a:gd name="T2" fmla="*/ 375 w 44"/>
                  <a:gd name="T3" fmla="*/ 117 h 14"/>
                  <a:gd name="T4" fmla="*/ 0 w 44"/>
                  <a:gd name="T5" fmla="*/ 280 h 14"/>
                  <a:gd name="T6" fmla="*/ 375 w 44"/>
                  <a:gd name="T7" fmla="*/ 103 h 14"/>
                  <a:gd name="T8" fmla="*/ 688 w 4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4">
                    <a:moveTo>
                      <a:pt x="44" y="0"/>
                    </a:moveTo>
                    <a:cubicBezTo>
                      <a:pt x="41" y="2"/>
                      <a:pt x="33" y="4"/>
                      <a:pt x="24" y="6"/>
                    </a:cubicBezTo>
                    <a:cubicBezTo>
                      <a:pt x="15" y="8"/>
                      <a:pt x="4" y="10"/>
                      <a:pt x="0" y="14"/>
                    </a:cubicBezTo>
                    <a:cubicBezTo>
                      <a:pt x="4" y="10"/>
                      <a:pt x="15" y="8"/>
                      <a:pt x="24" y="5"/>
                    </a:cubicBezTo>
                    <a:cubicBezTo>
                      <a:pt x="33" y="3"/>
                      <a:pt x="41" y="2"/>
                      <a:pt x="4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5" name="Freeform 1493">
                <a:extLst>
                  <a:ext uri="{FF2B5EF4-FFF2-40B4-BE49-F238E27FC236}">
                    <a16:creationId xmlns:a16="http://schemas.microsoft.com/office/drawing/2014/main" id="{FF215210-243C-4C5F-B881-37290A6F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424"/>
                <a:ext cx="110" cy="40"/>
              </a:xfrm>
              <a:custGeom>
                <a:avLst/>
                <a:gdLst>
                  <a:gd name="T0" fmla="*/ 688 w 44"/>
                  <a:gd name="T1" fmla="*/ 0 h 15"/>
                  <a:gd name="T2" fmla="*/ 375 w 44"/>
                  <a:gd name="T3" fmla="*/ 136 h 15"/>
                  <a:gd name="T4" fmla="*/ 0 w 44"/>
                  <a:gd name="T5" fmla="*/ 285 h 15"/>
                  <a:gd name="T6" fmla="*/ 375 w 44"/>
                  <a:gd name="T7" fmla="*/ 115 h 15"/>
                  <a:gd name="T8" fmla="*/ 688 w 4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5">
                    <a:moveTo>
                      <a:pt x="44" y="0"/>
                    </a:moveTo>
                    <a:cubicBezTo>
                      <a:pt x="41" y="3"/>
                      <a:pt x="33" y="4"/>
                      <a:pt x="24" y="7"/>
                    </a:cubicBezTo>
                    <a:cubicBezTo>
                      <a:pt x="14" y="9"/>
                      <a:pt x="4" y="11"/>
                      <a:pt x="0" y="15"/>
                    </a:cubicBezTo>
                    <a:cubicBezTo>
                      <a:pt x="4" y="11"/>
                      <a:pt x="14" y="8"/>
                      <a:pt x="24" y="6"/>
                    </a:cubicBezTo>
                    <a:cubicBezTo>
                      <a:pt x="33" y="4"/>
                      <a:pt x="41" y="3"/>
                      <a:pt x="4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6" name="Freeform 1494">
                <a:extLst>
                  <a:ext uri="{FF2B5EF4-FFF2-40B4-BE49-F238E27FC236}">
                    <a16:creationId xmlns:a16="http://schemas.microsoft.com/office/drawing/2014/main" id="{926A7770-B793-4F70-B02F-F26B410D0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357"/>
                <a:ext cx="37" cy="22"/>
              </a:xfrm>
              <a:custGeom>
                <a:avLst/>
                <a:gdLst>
                  <a:gd name="T0" fmla="*/ 0 w 15"/>
                  <a:gd name="T1" fmla="*/ 0 h 8"/>
                  <a:gd name="T2" fmla="*/ 224 w 15"/>
                  <a:gd name="T3" fmla="*/ 168 h 8"/>
                  <a:gd name="T4" fmla="*/ 133 w 15"/>
                  <a:gd name="T5" fmla="*/ 83 h 8"/>
                  <a:gd name="T6" fmla="*/ 0 w 1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2" y="1"/>
                      <a:pt x="13" y="6"/>
                      <a:pt x="15" y="8"/>
                    </a:cubicBezTo>
                    <a:cubicBezTo>
                      <a:pt x="14" y="7"/>
                      <a:pt x="10" y="5"/>
                      <a:pt x="9" y="4"/>
                    </a:cubicBezTo>
                    <a:cubicBezTo>
                      <a:pt x="8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7" name="Freeform 1495">
                <a:extLst>
                  <a:ext uri="{FF2B5EF4-FFF2-40B4-BE49-F238E27FC236}">
                    <a16:creationId xmlns:a16="http://schemas.microsoft.com/office/drawing/2014/main" id="{923EC1C3-FD41-4C4F-B879-6546B311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525"/>
                <a:ext cx="137" cy="35"/>
              </a:xfrm>
              <a:custGeom>
                <a:avLst/>
                <a:gdLst>
                  <a:gd name="T0" fmla="*/ 0 w 55"/>
                  <a:gd name="T1" fmla="*/ 253 h 13"/>
                  <a:gd name="T2" fmla="*/ 466 w 55"/>
                  <a:gd name="T3" fmla="*/ 159 h 13"/>
                  <a:gd name="T4" fmla="*/ 837 w 55"/>
                  <a:gd name="T5" fmla="*/ 116 h 13"/>
                  <a:gd name="T6" fmla="*/ 849 w 55"/>
                  <a:gd name="T7" fmla="*/ 0 h 13"/>
                  <a:gd name="T8" fmla="*/ 496 w 55"/>
                  <a:gd name="T9" fmla="*/ 35 h 13"/>
                  <a:gd name="T10" fmla="*/ 42 w 55"/>
                  <a:gd name="T11" fmla="*/ 137 h 13"/>
                  <a:gd name="T12" fmla="*/ 0 w 55"/>
                  <a:gd name="T13" fmla="*/ 25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3">
                    <a:moveTo>
                      <a:pt x="0" y="13"/>
                    </a:moveTo>
                    <a:cubicBezTo>
                      <a:pt x="2" y="8"/>
                      <a:pt x="18" y="8"/>
                      <a:pt x="30" y="8"/>
                    </a:cubicBezTo>
                    <a:cubicBezTo>
                      <a:pt x="42" y="8"/>
                      <a:pt x="53" y="10"/>
                      <a:pt x="54" y="6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4"/>
                      <a:pt x="44" y="2"/>
                      <a:pt x="32" y="2"/>
                    </a:cubicBezTo>
                    <a:cubicBezTo>
                      <a:pt x="20" y="2"/>
                      <a:pt x="5" y="2"/>
                      <a:pt x="3" y="7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8" name="Freeform 1496">
                <a:extLst>
                  <a:ext uri="{FF2B5EF4-FFF2-40B4-BE49-F238E27FC236}">
                    <a16:creationId xmlns:a16="http://schemas.microsoft.com/office/drawing/2014/main" id="{6B709D33-32AE-4AB4-ACEC-03B95219D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2560"/>
                <a:ext cx="137" cy="35"/>
              </a:xfrm>
              <a:custGeom>
                <a:avLst/>
                <a:gdLst>
                  <a:gd name="T0" fmla="*/ 0 w 55"/>
                  <a:gd name="T1" fmla="*/ 253 h 13"/>
                  <a:gd name="T2" fmla="*/ 433 w 55"/>
                  <a:gd name="T3" fmla="*/ 159 h 13"/>
                  <a:gd name="T4" fmla="*/ 820 w 55"/>
                  <a:gd name="T5" fmla="*/ 116 h 13"/>
                  <a:gd name="T6" fmla="*/ 849 w 55"/>
                  <a:gd name="T7" fmla="*/ 0 h 13"/>
                  <a:gd name="T8" fmla="*/ 466 w 55"/>
                  <a:gd name="T9" fmla="*/ 35 h 13"/>
                  <a:gd name="T10" fmla="*/ 30 w 55"/>
                  <a:gd name="T11" fmla="*/ 116 h 13"/>
                  <a:gd name="T12" fmla="*/ 0 w 55"/>
                  <a:gd name="T13" fmla="*/ 25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3">
                    <a:moveTo>
                      <a:pt x="0" y="13"/>
                    </a:moveTo>
                    <a:cubicBezTo>
                      <a:pt x="2" y="8"/>
                      <a:pt x="16" y="8"/>
                      <a:pt x="28" y="8"/>
                    </a:cubicBezTo>
                    <a:cubicBezTo>
                      <a:pt x="40" y="8"/>
                      <a:pt x="51" y="10"/>
                      <a:pt x="53" y="6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3" y="4"/>
                      <a:pt x="42" y="2"/>
                      <a:pt x="30" y="2"/>
                    </a:cubicBezTo>
                    <a:cubicBezTo>
                      <a:pt x="18" y="2"/>
                      <a:pt x="3" y="1"/>
                      <a:pt x="2" y="6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9" name="Freeform 1497">
                <a:extLst>
                  <a:ext uri="{FF2B5EF4-FFF2-40B4-BE49-F238E27FC236}">
                    <a16:creationId xmlns:a16="http://schemas.microsoft.com/office/drawing/2014/main" id="{9C65F827-4132-4C9E-AEF9-1C14FB63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533"/>
                <a:ext cx="117" cy="8"/>
              </a:xfrm>
              <a:custGeom>
                <a:avLst/>
                <a:gdLst>
                  <a:gd name="T0" fmla="*/ 724 w 47"/>
                  <a:gd name="T1" fmla="*/ 0 h 3"/>
                  <a:gd name="T2" fmla="*/ 403 w 47"/>
                  <a:gd name="T3" fmla="*/ 21 h 3"/>
                  <a:gd name="T4" fmla="*/ 0 w 47"/>
                  <a:gd name="T5" fmla="*/ 56 h 3"/>
                  <a:gd name="T6" fmla="*/ 403 w 47"/>
                  <a:gd name="T7" fmla="*/ 0 h 3"/>
                  <a:gd name="T8" fmla="*/ 724 w 4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">
                    <a:moveTo>
                      <a:pt x="47" y="0"/>
                    </a:moveTo>
                    <a:cubicBezTo>
                      <a:pt x="43" y="1"/>
                      <a:pt x="35" y="1"/>
                      <a:pt x="26" y="1"/>
                    </a:cubicBezTo>
                    <a:cubicBezTo>
                      <a:pt x="16" y="1"/>
                      <a:pt x="5" y="0"/>
                      <a:pt x="0" y="3"/>
                    </a:cubicBezTo>
                    <a:cubicBezTo>
                      <a:pt x="5" y="0"/>
                      <a:pt x="16" y="0"/>
                      <a:pt x="26" y="0"/>
                    </a:cubicBezTo>
                    <a:cubicBezTo>
                      <a:pt x="35" y="0"/>
                      <a:pt x="43" y="1"/>
                      <a:pt x="4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0" name="Freeform 1498">
                <a:extLst>
                  <a:ext uri="{FF2B5EF4-FFF2-40B4-BE49-F238E27FC236}">
                    <a16:creationId xmlns:a16="http://schemas.microsoft.com/office/drawing/2014/main" id="{9E7714D4-E6AC-419B-AFD5-CF2BCE783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568"/>
                <a:ext cx="117" cy="8"/>
              </a:xfrm>
              <a:custGeom>
                <a:avLst/>
                <a:gdLst>
                  <a:gd name="T0" fmla="*/ 724 w 47"/>
                  <a:gd name="T1" fmla="*/ 0 h 3"/>
                  <a:gd name="T2" fmla="*/ 383 w 47"/>
                  <a:gd name="T3" fmla="*/ 21 h 3"/>
                  <a:gd name="T4" fmla="*/ 0 w 47"/>
                  <a:gd name="T5" fmla="*/ 56 h 3"/>
                  <a:gd name="T6" fmla="*/ 383 w 47"/>
                  <a:gd name="T7" fmla="*/ 0 h 3"/>
                  <a:gd name="T8" fmla="*/ 724 w 4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">
                    <a:moveTo>
                      <a:pt x="47" y="0"/>
                    </a:moveTo>
                    <a:cubicBezTo>
                      <a:pt x="43" y="1"/>
                      <a:pt x="35" y="1"/>
                      <a:pt x="25" y="1"/>
                    </a:cubicBezTo>
                    <a:cubicBezTo>
                      <a:pt x="16" y="1"/>
                      <a:pt x="5" y="0"/>
                      <a:pt x="0" y="3"/>
                    </a:cubicBezTo>
                    <a:cubicBezTo>
                      <a:pt x="5" y="0"/>
                      <a:pt x="16" y="0"/>
                      <a:pt x="25" y="0"/>
                    </a:cubicBezTo>
                    <a:cubicBezTo>
                      <a:pt x="35" y="0"/>
                      <a:pt x="43" y="1"/>
                      <a:pt x="4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1" name="Freeform 1499">
                <a:extLst>
                  <a:ext uri="{FF2B5EF4-FFF2-40B4-BE49-F238E27FC236}">
                    <a16:creationId xmlns:a16="http://schemas.microsoft.com/office/drawing/2014/main" id="{85E8B8E6-F9CB-4C05-90A6-B11E0FA6A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493"/>
                <a:ext cx="33" cy="30"/>
              </a:xfrm>
              <a:custGeom>
                <a:avLst/>
                <a:gdLst>
                  <a:gd name="T0" fmla="*/ 0 w 13"/>
                  <a:gd name="T1" fmla="*/ 0 h 11"/>
                  <a:gd name="T2" fmla="*/ 213 w 13"/>
                  <a:gd name="T3" fmla="*/ 224 h 11"/>
                  <a:gd name="T4" fmla="*/ 129 w 13"/>
                  <a:gd name="T5" fmla="*/ 142 h 11"/>
                  <a:gd name="T6" fmla="*/ 0 w 13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2" y="1"/>
                      <a:pt x="12" y="9"/>
                      <a:pt x="13" y="11"/>
                    </a:cubicBezTo>
                    <a:cubicBezTo>
                      <a:pt x="12" y="10"/>
                      <a:pt x="9" y="7"/>
                      <a:pt x="8" y="7"/>
                    </a:cubicBezTo>
                    <a:cubicBezTo>
                      <a:pt x="7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2" name="Freeform 1500">
                <a:extLst>
                  <a:ext uri="{FF2B5EF4-FFF2-40B4-BE49-F238E27FC236}">
                    <a16:creationId xmlns:a16="http://schemas.microsoft.com/office/drawing/2014/main" id="{B8BA8896-9A02-44E3-A9EB-CBBB8EF83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640"/>
                <a:ext cx="127" cy="43"/>
              </a:xfrm>
              <a:custGeom>
                <a:avLst/>
                <a:gdLst>
                  <a:gd name="T0" fmla="*/ 0 w 51"/>
                  <a:gd name="T1" fmla="*/ 312 h 16"/>
                  <a:gd name="T2" fmla="*/ 416 w 51"/>
                  <a:gd name="T3" fmla="*/ 196 h 16"/>
                  <a:gd name="T4" fmla="*/ 774 w 51"/>
                  <a:gd name="T5" fmla="*/ 116 h 16"/>
                  <a:gd name="T6" fmla="*/ 787 w 51"/>
                  <a:gd name="T7" fmla="*/ 0 h 16"/>
                  <a:gd name="T8" fmla="*/ 433 w 51"/>
                  <a:gd name="T9" fmla="*/ 81 h 16"/>
                  <a:gd name="T10" fmla="*/ 12 w 51"/>
                  <a:gd name="T11" fmla="*/ 175 h 16"/>
                  <a:gd name="T12" fmla="*/ 0 w 51"/>
                  <a:gd name="T13" fmla="*/ 31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6">
                    <a:moveTo>
                      <a:pt x="0" y="16"/>
                    </a:moveTo>
                    <a:cubicBezTo>
                      <a:pt x="1" y="11"/>
                      <a:pt x="15" y="11"/>
                      <a:pt x="27" y="10"/>
                    </a:cubicBezTo>
                    <a:cubicBezTo>
                      <a:pt x="39" y="9"/>
                      <a:pt x="48" y="10"/>
                      <a:pt x="50" y="6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4"/>
                      <a:pt x="40" y="3"/>
                      <a:pt x="28" y="4"/>
                    </a:cubicBezTo>
                    <a:cubicBezTo>
                      <a:pt x="17" y="4"/>
                      <a:pt x="3" y="4"/>
                      <a:pt x="1" y="9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3" name="Freeform 1501">
                <a:extLst>
                  <a:ext uri="{FF2B5EF4-FFF2-40B4-BE49-F238E27FC236}">
                    <a16:creationId xmlns:a16="http://schemas.microsoft.com/office/drawing/2014/main" id="{70ACF185-1CF7-428F-B07F-5DB194AD7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677"/>
                <a:ext cx="130" cy="40"/>
              </a:xfrm>
              <a:custGeom>
                <a:avLst/>
                <a:gdLst>
                  <a:gd name="T0" fmla="*/ 0 w 52"/>
                  <a:gd name="T1" fmla="*/ 285 h 15"/>
                  <a:gd name="T2" fmla="*/ 425 w 52"/>
                  <a:gd name="T3" fmla="*/ 171 h 15"/>
                  <a:gd name="T4" fmla="*/ 783 w 52"/>
                  <a:gd name="T5" fmla="*/ 115 h 15"/>
                  <a:gd name="T6" fmla="*/ 813 w 52"/>
                  <a:gd name="T7" fmla="*/ 0 h 15"/>
                  <a:gd name="T8" fmla="*/ 458 w 52"/>
                  <a:gd name="T9" fmla="*/ 56 h 15"/>
                  <a:gd name="T10" fmla="*/ 33 w 52"/>
                  <a:gd name="T11" fmla="*/ 171 h 15"/>
                  <a:gd name="T12" fmla="*/ 0 w 52"/>
                  <a:gd name="T13" fmla="*/ 28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5">
                    <a:moveTo>
                      <a:pt x="0" y="15"/>
                    </a:moveTo>
                    <a:cubicBezTo>
                      <a:pt x="1" y="9"/>
                      <a:pt x="15" y="10"/>
                      <a:pt x="27" y="9"/>
                    </a:cubicBezTo>
                    <a:cubicBezTo>
                      <a:pt x="39" y="8"/>
                      <a:pt x="49" y="10"/>
                      <a:pt x="50" y="6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0" y="4"/>
                      <a:pt x="41" y="2"/>
                      <a:pt x="29" y="3"/>
                    </a:cubicBezTo>
                    <a:cubicBezTo>
                      <a:pt x="17" y="4"/>
                      <a:pt x="3" y="3"/>
                      <a:pt x="2" y="9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4" name="Freeform 1502">
                <a:extLst>
                  <a:ext uri="{FF2B5EF4-FFF2-40B4-BE49-F238E27FC236}">
                    <a16:creationId xmlns:a16="http://schemas.microsoft.com/office/drawing/2014/main" id="{EFC0ABE1-567F-4A8E-8B51-580891C59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648"/>
                <a:ext cx="115" cy="16"/>
              </a:xfrm>
              <a:custGeom>
                <a:avLst/>
                <a:gdLst>
                  <a:gd name="T0" fmla="*/ 720 w 46"/>
                  <a:gd name="T1" fmla="*/ 0 h 6"/>
                  <a:gd name="T2" fmla="*/ 395 w 46"/>
                  <a:gd name="T3" fmla="*/ 35 h 6"/>
                  <a:gd name="T4" fmla="*/ 0 w 46"/>
                  <a:gd name="T5" fmla="*/ 115 h 6"/>
                  <a:gd name="T6" fmla="*/ 395 w 46"/>
                  <a:gd name="T7" fmla="*/ 35 h 6"/>
                  <a:gd name="T8" fmla="*/ 720 w 4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6">
                    <a:moveTo>
                      <a:pt x="46" y="0"/>
                    </a:moveTo>
                    <a:cubicBezTo>
                      <a:pt x="42" y="2"/>
                      <a:pt x="34" y="2"/>
                      <a:pt x="25" y="2"/>
                    </a:cubicBezTo>
                    <a:cubicBezTo>
                      <a:pt x="15" y="3"/>
                      <a:pt x="4" y="3"/>
                      <a:pt x="0" y="6"/>
                    </a:cubicBezTo>
                    <a:cubicBezTo>
                      <a:pt x="4" y="3"/>
                      <a:pt x="16" y="2"/>
                      <a:pt x="25" y="2"/>
                    </a:cubicBezTo>
                    <a:cubicBezTo>
                      <a:pt x="34" y="1"/>
                      <a:pt x="42" y="2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5" name="Freeform 1503">
                <a:extLst>
                  <a:ext uri="{FF2B5EF4-FFF2-40B4-BE49-F238E27FC236}">
                    <a16:creationId xmlns:a16="http://schemas.microsoft.com/office/drawing/2014/main" id="{0BF292F7-661A-4E3E-BAB6-85A3C74B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683"/>
                <a:ext cx="115" cy="16"/>
              </a:xfrm>
              <a:custGeom>
                <a:avLst/>
                <a:gdLst>
                  <a:gd name="T0" fmla="*/ 720 w 46"/>
                  <a:gd name="T1" fmla="*/ 0 h 6"/>
                  <a:gd name="T2" fmla="*/ 395 w 46"/>
                  <a:gd name="T3" fmla="*/ 56 h 6"/>
                  <a:gd name="T4" fmla="*/ 0 w 46"/>
                  <a:gd name="T5" fmla="*/ 115 h 6"/>
                  <a:gd name="T6" fmla="*/ 395 w 46"/>
                  <a:gd name="T7" fmla="*/ 35 h 6"/>
                  <a:gd name="T8" fmla="*/ 720 w 4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6">
                    <a:moveTo>
                      <a:pt x="46" y="0"/>
                    </a:moveTo>
                    <a:cubicBezTo>
                      <a:pt x="43" y="2"/>
                      <a:pt x="34" y="2"/>
                      <a:pt x="25" y="3"/>
                    </a:cubicBezTo>
                    <a:cubicBezTo>
                      <a:pt x="16" y="3"/>
                      <a:pt x="5" y="3"/>
                      <a:pt x="0" y="6"/>
                    </a:cubicBezTo>
                    <a:cubicBezTo>
                      <a:pt x="5" y="3"/>
                      <a:pt x="16" y="2"/>
                      <a:pt x="25" y="2"/>
                    </a:cubicBezTo>
                    <a:cubicBezTo>
                      <a:pt x="35" y="1"/>
                      <a:pt x="43" y="2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6" name="Freeform 1504">
                <a:extLst>
                  <a:ext uri="{FF2B5EF4-FFF2-40B4-BE49-F238E27FC236}">
                    <a16:creationId xmlns:a16="http://schemas.microsoft.com/office/drawing/2014/main" id="{FCB6C9AD-448F-49B3-8A21-1EBB74E75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755"/>
                <a:ext cx="127" cy="50"/>
              </a:xfrm>
              <a:custGeom>
                <a:avLst/>
                <a:gdLst>
                  <a:gd name="T0" fmla="*/ 0 w 51"/>
                  <a:gd name="T1" fmla="*/ 347 h 19"/>
                  <a:gd name="T2" fmla="*/ 416 w 51"/>
                  <a:gd name="T3" fmla="*/ 200 h 19"/>
                  <a:gd name="T4" fmla="*/ 757 w 51"/>
                  <a:gd name="T5" fmla="*/ 111 h 19"/>
                  <a:gd name="T6" fmla="*/ 787 w 51"/>
                  <a:gd name="T7" fmla="*/ 0 h 19"/>
                  <a:gd name="T8" fmla="*/ 433 w 51"/>
                  <a:gd name="T9" fmla="*/ 89 h 19"/>
                  <a:gd name="T10" fmla="*/ 12 w 51"/>
                  <a:gd name="T11" fmla="*/ 234 h 19"/>
                  <a:gd name="T12" fmla="*/ 0 w 51"/>
                  <a:gd name="T13" fmla="*/ 34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9">
                    <a:moveTo>
                      <a:pt x="0" y="19"/>
                    </a:moveTo>
                    <a:cubicBezTo>
                      <a:pt x="1" y="14"/>
                      <a:pt x="15" y="12"/>
                      <a:pt x="27" y="11"/>
                    </a:cubicBezTo>
                    <a:cubicBezTo>
                      <a:pt x="39" y="9"/>
                      <a:pt x="49" y="10"/>
                      <a:pt x="49" y="6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4"/>
                      <a:pt x="40" y="3"/>
                      <a:pt x="28" y="5"/>
                    </a:cubicBezTo>
                    <a:cubicBezTo>
                      <a:pt x="16" y="6"/>
                      <a:pt x="2" y="8"/>
                      <a:pt x="1" y="13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7" name="Freeform 1505">
                <a:extLst>
                  <a:ext uri="{FF2B5EF4-FFF2-40B4-BE49-F238E27FC236}">
                    <a16:creationId xmlns:a16="http://schemas.microsoft.com/office/drawing/2014/main" id="{7A444C2F-B57A-479D-BF83-1C5CD774E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89"/>
                <a:ext cx="128" cy="54"/>
              </a:xfrm>
              <a:custGeom>
                <a:avLst/>
                <a:gdLst>
                  <a:gd name="T0" fmla="*/ 0 w 51"/>
                  <a:gd name="T1" fmla="*/ 394 h 20"/>
                  <a:gd name="T2" fmla="*/ 429 w 51"/>
                  <a:gd name="T3" fmla="*/ 219 h 20"/>
                  <a:gd name="T4" fmla="*/ 776 w 51"/>
                  <a:gd name="T5" fmla="*/ 116 h 20"/>
                  <a:gd name="T6" fmla="*/ 806 w 51"/>
                  <a:gd name="T7" fmla="*/ 0 h 20"/>
                  <a:gd name="T8" fmla="*/ 442 w 51"/>
                  <a:gd name="T9" fmla="*/ 103 h 20"/>
                  <a:gd name="T10" fmla="*/ 20 w 51"/>
                  <a:gd name="T11" fmla="*/ 278 h 20"/>
                  <a:gd name="T12" fmla="*/ 0 w 51"/>
                  <a:gd name="T13" fmla="*/ 394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0">
                    <a:moveTo>
                      <a:pt x="0" y="20"/>
                    </a:moveTo>
                    <a:cubicBezTo>
                      <a:pt x="1" y="14"/>
                      <a:pt x="15" y="12"/>
                      <a:pt x="27" y="11"/>
                    </a:cubicBezTo>
                    <a:cubicBezTo>
                      <a:pt x="39" y="10"/>
                      <a:pt x="49" y="11"/>
                      <a:pt x="49" y="6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4"/>
                      <a:pt x="40" y="4"/>
                      <a:pt x="28" y="5"/>
                    </a:cubicBezTo>
                    <a:cubicBezTo>
                      <a:pt x="16" y="6"/>
                      <a:pt x="2" y="8"/>
                      <a:pt x="1" y="14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8" name="Freeform 1506">
                <a:extLst>
                  <a:ext uri="{FF2B5EF4-FFF2-40B4-BE49-F238E27FC236}">
                    <a16:creationId xmlns:a16="http://schemas.microsoft.com/office/drawing/2014/main" id="{99B85298-CA91-4F78-A7D8-EC139AF6F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763"/>
                <a:ext cx="115" cy="21"/>
              </a:xfrm>
              <a:custGeom>
                <a:avLst/>
                <a:gdLst>
                  <a:gd name="T0" fmla="*/ 720 w 46"/>
                  <a:gd name="T1" fmla="*/ 0 h 8"/>
                  <a:gd name="T2" fmla="*/ 395 w 46"/>
                  <a:gd name="T3" fmla="*/ 55 h 8"/>
                  <a:gd name="T4" fmla="*/ 0 w 46"/>
                  <a:gd name="T5" fmla="*/ 144 h 8"/>
                  <a:gd name="T6" fmla="*/ 395 w 46"/>
                  <a:gd name="T7" fmla="*/ 55 h 8"/>
                  <a:gd name="T8" fmla="*/ 720 w 4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8">
                    <a:moveTo>
                      <a:pt x="46" y="0"/>
                    </a:moveTo>
                    <a:cubicBezTo>
                      <a:pt x="42" y="2"/>
                      <a:pt x="34" y="2"/>
                      <a:pt x="25" y="3"/>
                    </a:cubicBezTo>
                    <a:cubicBezTo>
                      <a:pt x="15" y="4"/>
                      <a:pt x="4" y="5"/>
                      <a:pt x="0" y="8"/>
                    </a:cubicBezTo>
                    <a:cubicBezTo>
                      <a:pt x="4" y="5"/>
                      <a:pt x="16" y="4"/>
                      <a:pt x="25" y="3"/>
                    </a:cubicBezTo>
                    <a:cubicBezTo>
                      <a:pt x="34" y="1"/>
                      <a:pt x="42" y="2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9" name="Freeform 1507">
                <a:extLst>
                  <a:ext uri="{FF2B5EF4-FFF2-40B4-BE49-F238E27FC236}">
                    <a16:creationId xmlns:a16="http://schemas.microsoft.com/office/drawing/2014/main" id="{22F7E9D7-CA69-4EA9-B1AC-C4645F41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797"/>
                <a:ext cx="115" cy="24"/>
              </a:xfrm>
              <a:custGeom>
                <a:avLst/>
                <a:gdLst>
                  <a:gd name="T0" fmla="*/ 720 w 46"/>
                  <a:gd name="T1" fmla="*/ 0 h 9"/>
                  <a:gd name="T2" fmla="*/ 395 w 46"/>
                  <a:gd name="T3" fmla="*/ 77 h 9"/>
                  <a:gd name="T4" fmla="*/ 0 w 46"/>
                  <a:gd name="T5" fmla="*/ 171 h 9"/>
                  <a:gd name="T6" fmla="*/ 395 w 46"/>
                  <a:gd name="T7" fmla="*/ 56 h 9"/>
                  <a:gd name="T8" fmla="*/ 720 w 4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9">
                    <a:moveTo>
                      <a:pt x="46" y="0"/>
                    </a:moveTo>
                    <a:cubicBezTo>
                      <a:pt x="42" y="2"/>
                      <a:pt x="34" y="3"/>
                      <a:pt x="25" y="4"/>
                    </a:cubicBezTo>
                    <a:cubicBezTo>
                      <a:pt x="15" y="5"/>
                      <a:pt x="4" y="5"/>
                      <a:pt x="0" y="9"/>
                    </a:cubicBezTo>
                    <a:cubicBezTo>
                      <a:pt x="4" y="5"/>
                      <a:pt x="15" y="4"/>
                      <a:pt x="25" y="3"/>
                    </a:cubicBezTo>
                    <a:cubicBezTo>
                      <a:pt x="34" y="2"/>
                      <a:pt x="42" y="2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0" name="Freeform 1508">
                <a:extLst>
                  <a:ext uri="{FF2B5EF4-FFF2-40B4-BE49-F238E27FC236}">
                    <a16:creationId xmlns:a16="http://schemas.microsoft.com/office/drawing/2014/main" id="{6D7D6C48-8CA1-4C40-9CA1-4A492485F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725"/>
                <a:ext cx="35" cy="27"/>
              </a:xfrm>
              <a:custGeom>
                <a:avLst/>
                <a:gdLst>
                  <a:gd name="T0" fmla="*/ 0 w 14"/>
                  <a:gd name="T1" fmla="*/ 0 h 10"/>
                  <a:gd name="T2" fmla="*/ 220 w 14"/>
                  <a:gd name="T3" fmla="*/ 197 h 10"/>
                  <a:gd name="T4" fmla="*/ 145 w 14"/>
                  <a:gd name="T5" fmla="*/ 116 h 10"/>
                  <a:gd name="T6" fmla="*/ 0 w 1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2" y="1"/>
                      <a:pt x="13" y="7"/>
                      <a:pt x="14" y="10"/>
                    </a:cubicBezTo>
                    <a:cubicBezTo>
                      <a:pt x="13" y="9"/>
                      <a:pt x="9" y="6"/>
                      <a:pt x="9" y="6"/>
                    </a:cubicBezTo>
                    <a:cubicBezTo>
                      <a:pt x="8" y="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1" name="Freeform 1509">
                <a:extLst>
                  <a:ext uri="{FF2B5EF4-FFF2-40B4-BE49-F238E27FC236}">
                    <a16:creationId xmlns:a16="http://schemas.microsoft.com/office/drawing/2014/main" id="{9D6393D5-2DB1-400A-A4B9-03C3CC7BF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611"/>
                <a:ext cx="30" cy="32"/>
              </a:xfrm>
              <a:custGeom>
                <a:avLst/>
                <a:gdLst>
                  <a:gd name="T0" fmla="*/ 0 w 12"/>
                  <a:gd name="T1" fmla="*/ 0 h 12"/>
                  <a:gd name="T2" fmla="*/ 188 w 12"/>
                  <a:gd name="T3" fmla="*/ 227 h 12"/>
                  <a:gd name="T4" fmla="*/ 113 w 12"/>
                  <a:gd name="T5" fmla="*/ 136 h 12"/>
                  <a:gd name="T6" fmla="*/ 0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1" y="1"/>
                      <a:pt x="11" y="9"/>
                      <a:pt x="12" y="12"/>
                    </a:cubicBezTo>
                    <a:cubicBezTo>
                      <a:pt x="11" y="11"/>
                      <a:pt x="8" y="8"/>
                      <a:pt x="7" y="7"/>
                    </a:cubicBezTo>
                    <a:cubicBezTo>
                      <a:pt x="6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2" name="Freeform 1510">
                <a:extLst>
                  <a:ext uri="{FF2B5EF4-FFF2-40B4-BE49-F238E27FC236}">
                    <a16:creationId xmlns:a16="http://schemas.microsoft.com/office/drawing/2014/main" id="{183D0F8D-3C63-4822-ADD3-B608FE558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883"/>
                <a:ext cx="137" cy="34"/>
              </a:xfrm>
              <a:custGeom>
                <a:avLst/>
                <a:gdLst>
                  <a:gd name="T0" fmla="*/ 0 w 55"/>
                  <a:gd name="T1" fmla="*/ 199 h 13"/>
                  <a:gd name="T2" fmla="*/ 446 w 55"/>
                  <a:gd name="T3" fmla="*/ 165 h 13"/>
                  <a:gd name="T4" fmla="*/ 820 w 55"/>
                  <a:gd name="T5" fmla="*/ 165 h 13"/>
                  <a:gd name="T6" fmla="*/ 849 w 55"/>
                  <a:gd name="T7" fmla="*/ 55 h 13"/>
                  <a:gd name="T8" fmla="*/ 478 w 55"/>
                  <a:gd name="T9" fmla="*/ 55 h 13"/>
                  <a:gd name="T10" fmla="*/ 42 w 55"/>
                  <a:gd name="T11" fmla="*/ 89 h 13"/>
                  <a:gd name="T12" fmla="*/ 0 w 55"/>
                  <a:gd name="T13" fmla="*/ 19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3">
                    <a:moveTo>
                      <a:pt x="0" y="11"/>
                    </a:moveTo>
                    <a:cubicBezTo>
                      <a:pt x="3" y="6"/>
                      <a:pt x="17" y="7"/>
                      <a:pt x="29" y="9"/>
                    </a:cubicBezTo>
                    <a:cubicBezTo>
                      <a:pt x="41" y="10"/>
                      <a:pt x="51" y="13"/>
                      <a:pt x="53" y="9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3" y="7"/>
                      <a:pt x="43" y="4"/>
                      <a:pt x="31" y="3"/>
                    </a:cubicBezTo>
                    <a:cubicBezTo>
                      <a:pt x="20" y="2"/>
                      <a:pt x="6" y="0"/>
                      <a:pt x="3" y="5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3" name="Freeform 1511">
                <a:extLst>
                  <a:ext uri="{FF2B5EF4-FFF2-40B4-BE49-F238E27FC236}">
                    <a16:creationId xmlns:a16="http://schemas.microsoft.com/office/drawing/2014/main" id="{1D78A036-EFE0-496D-B285-DF82DD148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2912"/>
                <a:ext cx="140" cy="37"/>
              </a:xfrm>
              <a:custGeom>
                <a:avLst/>
                <a:gdLst>
                  <a:gd name="T0" fmla="*/ 0 w 56"/>
                  <a:gd name="T1" fmla="*/ 225 h 14"/>
                  <a:gd name="T2" fmla="*/ 438 w 56"/>
                  <a:gd name="T3" fmla="*/ 182 h 14"/>
                  <a:gd name="T4" fmla="*/ 833 w 56"/>
                  <a:gd name="T5" fmla="*/ 204 h 14"/>
                  <a:gd name="T6" fmla="*/ 875 w 56"/>
                  <a:gd name="T7" fmla="*/ 90 h 14"/>
                  <a:gd name="T8" fmla="*/ 488 w 56"/>
                  <a:gd name="T9" fmla="*/ 77 h 14"/>
                  <a:gd name="T10" fmla="*/ 33 w 56"/>
                  <a:gd name="T11" fmla="*/ 111 h 14"/>
                  <a:gd name="T12" fmla="*/ 0 w 56"/>
                  <a:gd name="T13" fmla="*/ 22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14">
                    <a:moveTo>
                      <a:pt x="0" y="12"/>
                    </a:moveTo>
                    <a:cubicBezTo>
                      <a:pt x="2" y="7"/>
                      <a:pt x="16" y="9"/>
                      <a:pt x="28" y="10"/>
                    </a:cubicBezTo>
                    <a:cubicBezTo>
                      <a:pt x="40" y="11"/>
                      <a:pt x="51" y="14"/>
                      <a:pt x="53" y="11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9"/>
                      <a:pt x="43" y="6"/>
                      <a:pt x="31" y="4"/>
                    </a:cubicBezTo>
                    <a:cubicBezTo>
                      <a:pt x="19" y="3"/>
                      <a:pt x="5" y="0"/>
                      <a:pt x="2" y="6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4" name="Freeform 1512">
                <a:extLst>
                  <a:ext uri="{FF2B5EF4-FFF2-40B4-BE49-F238E27FC236}">
                    <a16:creationId xmlns:a16="http://schemas.microsoft.com/office/drawing/2014/main" id="{1CAE979A-EA23-49E1-B206-74CA2675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888"/>
                <a:ext cx="118" cy="13"/>
              </a:xfrm>
              <a:custGeom>
                <a:avLst/>
                <a:gdLst>
                  <a:gd name="T0" fmla="*/ 743 w 47"/>
                  <a:gd name="T1" fmla="*/ 68 h 5"/>
                  <a:gd name="T2" fmla="*/ 409 w 47"/>
                  <a:gd name="T3" fmla="*/ 34 h 5"/>
                  <a:gd name="T4" fmla="*/ 0 w 47"/>
                  <a:gd name="T5" fmla="*/ 34 h 5"/>
                  <a:gd name="T6" fmla="*/ 409 w 47"/>
                  <a:gd name="T7" fmla="*/ 34 h 5"/>
                  <a:gd name="T8" fmla="*/ 743 w 47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">
                    <a:moveTo>
                      <a:pt x="47" y="4"/>
                    </a:moveTo>
                    <a:cubicBezTo>
                      <a:pt x="43" y="5"/>
                      <a:pt x="35" y="3"/>
                      <a:pt x="26" y="2"/>
                    </a:cubicBezTo>
                    <a:cubicBezTo>
                      <a:pt x="16" y="2"/>
                      <a:pt x="6" y="0"/>
                      <a:pt x="0" y="2"/>
                    </a:cubicBezTo>
                    <a:cubicBezTo>
                      <a:pt x="6" y="0"/>
                      <a:pt x="17" y="1"/>
                      <a:pt x="26" y="2"/>
                    </a:cubicBezTo>
                    <a:cubicBezTo>
                      <a:pt x="35" y="3"/>
                      <a:pt x="43" y="5"/>
                      <a:pt x="4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5" name="Freeform 1513">
                <a:extLst>
                  <a:ext uri="{FF2B5EF4-FFF2-40B4-BE49-F238E27FC236}">
                    <a16:creationId xmlns:a16="http://schemas.microsoft.com/office/drawing/2014/main" id="{145FD5C0-4C28-4A68-86BB-3641B497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920"/>
                <a:ext cx="115" cy="13"/>
              </a:xfrm>
              <a:custGeom>
                <a:avLst/>
                <a:gdLst>
                  <a:gd name="T0" fmla="*/ 720 w 46"/>
                  <a:gd name="T1" fmla="*/ 68 h 5"/>
                  <a:gd name="T2" fmla="*/ 395 w 46"/>
                  <a:gd name="T3" fmla="*/ 55 h 5"/>
                  <a:gd name="T4" fmla="*/ 0 w 46"/>
                  <a:gd name="T5" fmla="*/ 55 h 5"/>
                  <a:gd name="T6" fmla="*/ 395 w 46"/>
                  <a:gd name="T7" fmla="*/ 34 h 5"/>
                  <a:gd name="T8" fmla="*/ 720 w 4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">
                    <a:moveTo>
                      <a:pt x="46" y="4"/>
                    </a:moveTo>
                    <a:cubicBezTo>
                      <a:pt x="43" y="5"/>
                      <a:pt x="34" y="4"/>
                      <a:pt x="25" y="3"/>
                    </a:cubicBezTo>
                    <a:cubicBezTo>
                      <a:pt x="16" y="2"/>
                      <a:pt x="5" y="0"/>
                      <a:pt x="0" y="3"/>
                    </a:cubicBezTo>
                    <a:cubicBezTo>
                      <a:pt x="5" y="0"/>
                      <a:pt x="16" y="1"/>
                      <a:pt x="25" y="2"/>
                    </a:cubicBezTo>
                    <a:cubicBezTo>
                      <a:pt x="35" y="3"/>
                      <a:pt x="43" y="5"/>
                      <a:pt x="4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6" name="Freeform 1514">
                <a:extLst>
                  <a:ext uri="{FF2B5EF4-FFF2-40B4-BE49-F238E27FC236}">
                    <a16:creationId xmlns:a16="http://schemas.microsoft.com/office/drawing/2014/main" id="{14485FAE-6321-411D-A2C1-7841E25E6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856"/>
                <a:ext cx="30" cy="32"/>
              </a:xfrm>
              <a:custGeom>
                <a:avLst/>
                <a:gdLst>
                  <a:gd name="T0" fmla="*/ 0 w 12"/>
                  <a:gd name="T1" fmla="*/ 0 h 12"/>
                  <a:gd name="T2" fmla="*/ 188 w 12"/>
                  <a:gd name="T3" fmla="*/ 227 h 12"/>
                  <a:gd name="T4" fmla="*/ 113 w 12"/>
                  <a:gd name="T5" fmla="*/ 136 h 12"/>
                  <a:gd name="T6" fmla="*/ 0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2" y="1"/>
                      <a:pt x="11" y="9"/>
                      <a:pt x="12" y="12"/>
                    </a:cubicBezTo>
                    <a:cubicBezTo>
                      <a:pt x="11" y="11"/>
                      <a:pt x="8" y="8"/>
                      <a:pt x="7" y="7"/>
                    </a:cubicBezTo>
                    <a:cubicBezTo>
                      <a:pt x="7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7" name="Freeform 1515">
                <a:extLst>
                  <a:ext uri="{FF2B5EF4-FFF2-40B4-BE49-F238E27FC236}">
                    <a16:creationId xmlns:a16="http://schemas.microsoft.com/office/drawing/2014/main" id="{793ECC26-B187-4654-A67B-4345EB53D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89"/>
                <a:ext cx="135" cy="48"/>
              </a:xfrm>
              <a:custGeom>
                <a:avLst/>
                <a:gdLst>
                  <a:gd name="T0" fmla="*/ 0 w 54"/>
                  <a:gd name="T1" fmla="*/ 192 h 18"/>
                  <a:gd name="T2" fmla="*/ 438 w 54"/>
                  <a:gd name="T3" fmla="*/ 205 h 18"/>
                  <a:gd name="T4" fmla="*/ 800 w 54"/>
                  <a:gd name="T5" fmla="*/ 264 h 18"/>
                  <a:gd name="T6" fmla="*/ 845 w 54"/>
                  <a:gd name="T7" fmla="*/ 171 h 18"/>
                  <a:gd name="T8" fmla="*/ 488 w 54"/>
                  <a:gd name="T9" fmla="*/ 115 h 18"/>
                  <a:gd name="T10" fmla="*/ 50 w 54"/>
                  <a:gd name="T11" fmla="*/ 93 h 18"/>
                  <a:gd name="T12" fmla="*/ 0 w 54"/>
                  <a:gd name="T13" fmla="*/ 19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8">
                    <a:moveTo>
                      <a:pt x="0" y="10"/>
                    </a:moveTo>
                    <a:cubicBezTo>
                      <a:pt x="3" y="5"/>
                      <a:pt x="17" y="9"/>
                      <a:pt x="28" y="11"/>
                    </a:cubicBezTo>
                    <a:cubicBezTo>
                      <a:pt x="40" y="14"/>
                      <a:pt x="49" y="18"/>
                      <a:pt x="51" y="14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2" y="12"/>
                      <a:pt x="43" y="8"/>
                      <a:pt x="31" y="6"/>
                    </a:cubicBezTo>
                    <a:cubicBezTo>
                      <a:pt x="20" y="3"/>
                      <a:pt x="6" y="0"/>
                      <a:pt x="3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8" name="Freeform 1516">
                <a:extLst>
                  <a:ext uri="{FF2B5EF4-FFF2-40B4-BE49-F238E27FC236}">
                    <a16:creationId xmlns:a16="http://schemas.microsoft.com/office/drawing/2014/main" id="{12E5C1A9-F31B-48CA-BA7B-04A2993F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019"/>
                <a:ext cx="135" cy="48"/>
              </a:xfrm>
              <a:custGeom>
                <a:avLst/>
                <a:gdLst>
                  <a:gd name="T0" fmla="*/ 0 w 54"/>
                  <a:gd name="T1" fmla="*/ 192 h 18"/>
                  <a:gd name="T2" fmla="*/ 438 w 54"/>
                  <a:gd name="T3" fmla="*/ 227 h 18"/>
                  <a:gd name="T4" fmla="*/ 800 w 54"/>
                  <a:gd name="T5" fmla="*/ 285 h 18"/>
                  <a:gd name="T6" fmla="*/ 845 w 54"/>
                  <a:gd name="T7" fmla="*/ 171 h 18"/>
                  <a:gd name="T8" fmla="*/ 488 w 54"/>
                  <a:gd name="T9" fmla="*/ 136 h 18"/>
                  <a:gd name="T10" fmla="*/ 63 w 54"/>
                  <a:gd name="T11" fmla="*/ 93 h 18"/>
                  <a:gd name="T12" fmla="*/ 0 w 54"/>
                  <a:gd name="T13" fmla="*/ 19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8">
                    <a:moveTo>
                      <a:pt x="0" y="10"/>
                    </a:moveTo>
                    <a:cubicBezTo>
                      <a:pt x="3" y="6"/>
                      <a:pt x="17" y="10"/>
                      <a:pt x="28" y="12"/>
                    </a:cubicBezTo>
                    <a:cubicBezTo>
                      <a:pt x="40" y="14"/>
                      <a:pt x="49" y="18"/>
                      <a:pt x="51" y="15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2" y="13"/>
                      <a:pt x="43" y="9"/>
                      <a:pt x="31" y="7"/>
                    </a:cubicBezTo>
                    <a:cubicBezTo>
                      <a:pt x="20" y="4"/>
                      <a:pt x="7" y="0"/>
                      <a:pt x="4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9" name="Freeform 1517">
                <a:extLst>
                  <a:ext uri="{FF2B5EF4-FFF2-40B4-BE49-F238E27FC236}">
                    <a16:creationId xmlns:a16="http://schemas.microsoft.com/office/drawing/2014/main" id="{5AF5534B-ACDF-49AC-91E5-F8912C23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995"/>
                <a:ext cx="117" cy="24"/>
              </a:xfrm>
              <a:custGeom>
                <a:avLst/>
                <a:gdLst>
                  <a:gd name="T0" fmla="*/ 724 w 47"/>
                  <a:gd name="T1" fmla="*/ 171 h 9"/>
                  <a:gd name="T2" fmla="*/ 383 w 47"/>
                  <a:gd name="T3" fmla="*/ 93 h 9"/>
                  <a:gd name="T4" fmla="*/ 0 w 47"/>
                  <a:gd name="T5" fmla="*/ 35 h 9"/>
                  <a:gd name="T6" fmla="*/ 403 w 47"/>
                  <a:gd name="T7" fmla="*/ 93 h 9"/>
                  <a:gd name="T8" fmla="*/ 724 w 47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9">
                    <a:moveTo>
                      <a:pt x="47" y="9"/>
                    </a:moveTo>
                    <a:cubicBezTo>
                      <a:pt x="43" y="9"/>
                      <a:pt x="35" y="7"/>
                      <a:pt x="25" y="5"/>
                    </a:cubicBezTo>
                    <a:cubicBezTo>
                      <a:pt x="16" y="3"/>
                      <a:pt x="6" y="0"/>
                      <a:pt x="0" y="2"/>
                    </a:cubicBezTo>
                    <a:cubicBezTo>
                      <a:pt x="6" y="0"/>
                      <a:pt x="17" y="3"/>
                      <a:pt x="26" y="5"/>
                    </a:cubicBezTo>
                    <a:cubicBezTo>
                      <a:pt x="35" y="7"/>
                      <a:pt x="43" y="9"/>
                      <a:pt x="4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0" name="Freeform 1518">
                <a:extLst>
                  <a:ext uri="{FF2B5EF4-FFF2-40B4-BE49-F238E27FC236}">
                    <a16:creationId xmlns:a16="http://schemas.microsoft.com/office/drawing/2014/main" id="{4FDC635E-E9E4-433F-A9B3-68757804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3027"/>
                <a:ext cx="115" cy="24"/>
              </a:xfrm>
              <a:custGeom>
                <a:avLst/>
                <a:gdLst>
                  <a:gd name="T0" fmla="*/ 720 w 46"/>
                  <a:gd name="T1" fmla="*/ 171 h 9"/>
                  <a:gd name="T2" fmla="*/ 395 w 46"/>
                  <a:gd name="T3" fmla="*/ 93 h 9"/>
                  <a:gd name="T4" fmla="*/ 0 w 46"/>
                  <a:gd name="T5" fmla="*/ 35 h 9"/>
                  <a:gd name="T6" fmla="*/ 408 w 46"/>
                  <a:gd name="T7" fmla="*/ 77 h 9"/>
                  <a:gd name="T8" fmla="*/ 720 w 46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9">
                    <a:moveTo>
                      <a:pt x="46" y="9"/>
                    </a:moveTo>
                    <a:cubicBezTo>
                      <a:pt x="42" y="9"/>
                      <a:pt x="34" y="7"/>
                      <a:pt x="25" y="5"/>
                    </a:cubicBezTo>
                    <a:cubicBezTo>
                      <a:pt x="16" y="3"/>
                      <a:pt x="6" y="0"/>
                      <a:pt x="0" y="2"/>
                    </a:cubicBezTo>
                    <a:cubicBezTo>
                      <a:pt x="6" y="0"/>
                      <a:pt x="17" y="2"/>
                      <a:pt x="26" y="4"/>
                    </a:cubicBezTo>
                    <a:cubicBezTo>
                      <a:pt x="35" y="6"/>
                      <a:pt x="42" y="9"/>
                      <a:pt x="46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1" name="Freeform 1519">
                <a:extLst>
                  <a:ext uri="{FF2B5EF4-FFF2-40B4-BE49-F238E27FC236}">
                    <a16:creationId xmlns:a16="http://schemas.microsoft.com/office/drawing/2014/main" id="{03A867D6-1547-49BE-B223-B2E61B7C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3083"/>
                <a:ext cx="23" cy="37"/>
              </a:xfrm>
              <a:custGeom>
                <a:avLst/>
                <a:gdLst>
                  <a:gd name="T0" fmla="*/ 0 w 9"/>
                  <a:gd name="T1" fmla="*/ 0 h 14"/>
                  <a:gd name="T2" fmla="*/ 151 w 9"/>
                  <a:gd name="T3" fmla="*/ 259 h 14"/>
                  <a:gd name="T4" fmla="*/ 97 w 9"/>
                  <a:gd name="T5" fmla="*/ 148 h 14"/>
                  <a:gd name="T6" fmla="*/ 0 w 9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2" y="1"/>
                      <a:pt x="9" y="11"/>
                      <a:pt x="9" y="14"/>
                    </a:cubicBezTo>
                    <a:cubicBezTo>
                      <a:pt x="9" y="13"/>
                      <a:pt x="6" y="9"/>
                      <a:pt x="6" y="8"/>
                    </a:cubicBezTo>
                    <a:cubicBezTo>
                      <a:pt x="5" y="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2" name="Freeform 1520">
                <a:extLst>
                  <a:ext uri="{FF2B5EF4-FFF2-40B4-BE49-F238E27FC236}">
                    <a16:creationId xmlns:a16="http://schemas.microsoft.com/office/drawing/2014/main" id="{EEEB81DE-C572-4A97-A1EB-2EB05E8F2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973"/>
                <a:ext cx="25" cy="38"/>
              </a:xfrm>
              <a:custGeom>
                <a:avLst/>
                <a:gdLst>
                  <a:gd name="T0" fmla="*/ 0 w 10"/>
                  <a:gd name="T1" fmla="*/ 0 h 14"/>
                  <a:gd name="T2" fmla="*/ 158 w 10"/>
                  <a:gd name="T3" fmla="*/ 280 h 14"/>
                  <a:gd name="T4" fmla="*/ 95 w 10"/>
                  <a:gd name="T5" fmla="*/ 163 h 14"/>
                  <a:gd name="T6" fmla="*/ 0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2"/>
                      <a:pt x="9" y="11"/>
                      <a:pt x="10" y="14"/>
                    </a:cubicBezTo>
                    <a:cubicBezTo>
                      <a:pt x="9" y="13"/>
                      <a:pt x="6" y="9"/>
                      <a:pt x="6" y="8"/>
                    </a:cubicBezTo>
                    <a:cubicBezTo>
                      <a:pt x="5" y="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3" name="Freeform 1521">
                <a:extLst>
                  <a:ext uri="{FF2B5EF4-FFF2-40B4-BE49-F238E27FC236}">
                    <a16:creationId xmlns:a16="http://schemas.microsoft.com/office/drawing/2014/main" id="{8DF3F62C-84B1-4B1A-BAD2-9869CB9E6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3533"/>
                <a:ext cx="85" cy="136"/>
              </a:xfrm>
              <a:custGeom>
                <a:avLst/>
                <a:gdLst>
                  <a:gd name="T0" fmla="*/ 425 w 34"/>
                  <a:gd name="T1" fmla="*/ 0 h 51"/>
                  <a:gd name="T2" fmla="*/ 238 w 34"/>
                  <a:gd name="T3" fmla="*/ 491 h 51"/>
                  <a:gd name="T4" fmla="*/ 50 w 34"/>
                  <a:gd name="T5" fmla="*/ 875 h 51"/>
                  <a:gd name="T6" fmla="*/ 95 w 34"/>
                  <a:gd name="T7" fmla="*/ 968 h 51"/>
                  <a:gd name="T8" fmla="*/ 283 w 34"/>
                  <a:gd name="T9" fmla="*/ 589 h 51"/>
                  <a:gd name="T10" fmla="*/ 470 w 34"/>
                  <a:gd name="T11" fmla="*/ 93 h 51"/>
                  <a:gd name="T12" fmla="*/ 425 w 34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27" y="0"/>
                    </a:moveTo>
                    <a:cubicBezTo>
                      <a:pt x="30" y="5"/>
                      <a:pt x="22" y="17"/>
                      <a:pt x="15" y="26"/>
                    </a:cubicBezTo>
                    <a:cubicBezTo>
                      <a:pt x="8" y="36"/>
                      <a:pt x="0" y="43"/>
                      <a:pt x="3" y="46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4" y="48"/>
                      <a:pt x="11" y="41"/>
                      <a:pt x="18" y="31"/>
                    </a:cubicBezTo>
                    <a:cubicBezTo>
                      <a:pt x="25" y="22"/>
                      <a:pt x="34" y="10"/>
                      <a:pt x="30" y="5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4" name="Freeform 1522">
                <a:extLst>
                  <a:ext uri="{FF2B5EF4-FFF2-40B4-BE49-F238E27FC236}">
                    <a16:creationId xmlns:a16="http://schemas.microsoft.com/office/drawing/2014/main" id="{A4FAD239-4156-4788-AD49-26B43004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3504"/>
                <a:ext cx="82" cy="136"/>
              </a:xfrm>
              <a:custGeom>
                <a:avLst/>
                <a:gdLst>
                  <a:gd name="T0" fmla="*/ 403 w 33"/>
                  <a:gd name="T1" fmla="*/ 0 h 51"/>
                  <a:gd name="T2" fmla="*/ 216 w 33"/>
                  <a:gd name="T3" fmla="*/ 491 h 51"/>
                  <a:gd name="T4" fmla="*/ 30 w 33"/>
                  <a:gd name="T5" fmla="*/ 875 h 51"/>
                  <a:gd name="T6" fmla="*/ 92 w 33"/>
                  <a:gd name="T7" fmla="*/ 968 h 51"/>
                  <a:gd name="T8" fmla="*/ 258 w 33"/>
                  <a:gd name="T9" fmla="*/ 589 h 51"/>
                  <a:gd name="T10" fmla="*/ 445 w 33"/>
                  <a:gd name="T11" fmla="*/ 93 h 51"/>
                  <a:gd name="T12" fmla="*/ 403 w 33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1">
                    <a:moveTo>
                      <a:pt x="26" y="0"/>
                    </a:moveTo>
                    <a:cubicBezTo>
                      <a:pt x="29" y="5"/>
                      <a:pt x="21" y="16"/>
                      <a:pt x="14" y="26"/>
                    </a:cubicBezTo>
                    <a:cubicBezTo>
                      <a:pt x="7" y="35"/>
                      <a:pt x="0" y="42"/>
                      <a:pt x="2" y="46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47"/>
                      <a:pt x="10" y="41"/>
                      <a:pt x="17" y="31"/>
                    </a:cubicBezTo>
                    <a:cubicBezTo>
                      <a:pt x="24" y="21"/>
                      <a:pt x="33" y="10"/>
                      <a:pt x="29" y="5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5" name="Freeform 1523">
                <a:extLst>
                  <a:ext uri="{FF2B5EF4-FFF2-40B4-BE49-F238E27FC236}">
                    <a16:creationId xmlns:a16="http://schemas.microsoft.com/office/drawing/2014/main" id="{9252F577-A80E-4DAD-AB37-FFBEB1DA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3555"/>
                <a:ext cx="62" cy="106"/>
              </a:xfrm>
              <a:custGeom>
                <a:avLst/>
                <a:gdLst>
                  <a:gd name="T0" fmla="*/ 0 w 25"/>
                  <a:gd name="T1" fmla="*/ 745 h 40"/>
                  <a:gd name="T2" fmla="*/ 184 w 25"/>
                  <a:gd name="T3" fmla="*/ 408 h 40"/>
                  <a:gd name="T4" fmla="*/ 382 w 25"/>
                  <a:gd name="T5" fmla="*/ 0 h 40"/>
                  <a:gd name="T6" fmla="*/ 196 w 25"/>
                  <a:gd name="T7" fmla="*/ 408 h 40"/>
                  <a:gd name="T8" fmla="*/ 0 w 25"/>
                  <a:gd name="T9" fmla="*/ 74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0">
                    <a:moveTo>
                      <a:pt x="0" y="40"/>
                    </a:moveTo>
                    <a:cubicBezTo>
                      <a:pt x="2" y="36"/>
                      <a:pt x="7" y="29"/>
                      <a:pt x="12" y="22"/>
                    </a:cubicBezTo>
                    <a:cubicBezTo>
                      <a:pt x="18" y="14"/>
                      <a:pt x="25" y="6"/>
                      <a:pt x="25" y="0"/>
                    </a:cubicBezTo>
                    <a:cubicBezTo>
                      <a:pt x="25" y="6"/>
                      <a:pt x="18" y="15"/>
                      <a:pt x="13" y="22"/>
                    </a:cubicBezTo>
                    <a:cubicBezTo>
                      <a:pt x="7" y="30"/>
                      <a:pt x="2" y="36"/>
                      <a:pt x="0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6" name="Freeform 1524">
                <a:extLst>
                  <a:ext uri="{FF2B5EF4-FFF2-40B4-BE49-F238E27FC236}">
                    <a16:creationId xmlns:a16="http://schemas.microsoft.com/office/drawing/2014/main" id="{CACD16BD-A4E9-482F-B610-7331E4B9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525"/>
                <a:ext cx="63" cy="104"/>
              </a:xfrm>
              <a:custGeom>
                <a:avLst/>
                <a:gdLst>
                  <a:gd name="T0" fmla="*/ 0 w 25"/>
                  <a:gd name="T1" fmla="*/ 739 h 39"/>
                  <a:gd name="T2" fmla="*/ 192 w 25"/>
                  <a:gd name="T3" fmla="*/ 419 h 39"/>
                  <a:gd name="T4" fmla="*/ 401 w 25"/>
                  <a:gd name="T5" fmla="*/ 0 h 39"/>
                  <a:gd name="T6" fmla="*/ 192 w 25"/>
                  <a:gd name="T7" fmla="*/ 419 h 39"/>
                  <a:gd name="T8" fmla="*/ 0 w 25"/>
                  <a:gd name="T9" fmla="*/ 7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9">
                    <a:moveTo>
                      <a:pt x="0" y="39"/>
                    </a:moveTo>
                    <a:cubicBezTo>
                      <a:pt x="1" y="36"/>
                      <a:pt x="6" y="29"/>
                      <a:pt x="12" y="22"/>
                    </a:cubicBezTo>
                    <a:cubicBezTo>
                      <a:pt x="17" y="14"/>
                      <a:pt x="24" y="5"/>
                      <a:pt x="25" y="0"/>
                    </a:cubicBezTo>
                    <a:cubicBezTo>
                      <a:pt x="24" y="5"/>
                      <a:pt x="17" y="15"/>
                      <a:pt x="12" y="22"/>
                    </a:cubicBezTo>
                    <a:cubicBezTo>
                      <a:pt x="6" y="30"/>
                      <a:pt x="1" y="36"/>
                      <a:pt x="0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7" name="Freeform 1525">
                <a:extLst>
                  <a:ext uri="{FF2B5EF4-FFF2-40B4-BE49-F238E27FC236}">
                    <a16:creationId xmlns:a16="http://schemas.microsoft.com/office/drawing/2014/main" id="{B51F42E7-3079-4EC5-A0B5-BE9E7BB30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3651"/>
                <a:ext cx="42" cy="16"/>
              </a:xfrm>
              <a:custGeom>
                <a:avLst/>
                <a:gdLst>
                  <a:gd name="T0" fmla="*/ 257 w 17"/>
                  <a:gd name="T1" fmla="*/ 0 h 6"/>
                  <a:gd name="T2" fmla="*/ 0 w 17"/>
                  <a:gd name="T3" fmla="*/ 93 h 6"/>
                  <a:gd name="T4" fmla="*/ 104 w 17"/>
                  <a:gd name="T5" fmla="*/ 56 h 6"/>
                  <a:gd name="T6" fmla="*/ 257 w 1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6">
                    <a:moveTo>
                      <a:pt x="17" y="0"/>
                    </a:moveTo>
                    <a:cubicBezTo>
                      <a:pt x="15" y="1"/>
                      <a:pt x="4" y="6"/>
                      <a:pt x="0" y="5"/>
                    </a:cubicBezTo>
                    <a:cubicBezTo>
                      <a:pt x="2" y="5"/>
                      <a:pt x="6" y="4"/>
                      <a:pt x="7" y="3"/>
                    </a:cubicBezTo>
                    <a:cubicBezTo>
                      <a:pt x="8" y="3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8" name="Freeform 1526">
                <a:extLst>
                  <a:ext uri="{FF2B5EF4-FFF2-40B4-BE49-F238E27FC236}">
                    <a16:creationId xmlns:a16="http://schemas.microsoft.com/office/drawing/2014/main" id="{2A200D01-EDA8-47C1-8E63-1938656A1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3653"/>
                <a:ext cx="53" cy="136"/>
              </a:xfrm>
              <a:custGeom>
                <a:avLst/>
                <a:gdLst>
                  <a:gd name="T0" fmla="*/ 0 w 21"/>
                  <a:gd name="T1" fmla="*/ 0 h 51"/>
                  <a:gd name="T2" fmla="*/ 146 w 21"/>
                  <a:gd name="T3" fmla="*/ 512 h 51"/>
                  <a:gd name="T4" fmla="*/ 222 w 21"/>
                  <a:gd name="T5" fmla="*/ 947 h 51"/>
                  <a:gd name="T6" fmla="*/ 338 w 21"/>
                  <a:gd name="T7" fmla="*/ 968 h 51"/>
                  <a:gd name="T8" fmla="*/ 242 w 21"/>
                  <a:gd name="T9" fmla="*/ 533 h 51"/>
                  <a:gd name="T10" fmla="*/ 96 w 21"/>
                  <a:gd name="T11" fmla="*/ 21 h 51"/>
                  <a:gd name="T12" fmla="*/ 0 w 21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6" y="1"/>
                      <a:pt x="8" y="15"/>
                      <a:pt x="9" y="27"/>
                    </a:cubicBezTo>
                    <a:cubicBezTo>
                      <a:pt x="11" y="39"/>
                      <a:pt x="10" y="49"/>
                      <a:pt x="14" y="5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6" y="50"/>
                      <a:pt x="17" y="40"/>
                      <a:pt x="15" y="28"/>
                    </a:cubicBezTo>
                    <a:cubicBezTo>
                      <a:pt x="14" y="17"/>
                      <a:pt x="12" y="2"/>
                      <a:pt x="6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9" name="Freeform 1527">
                <a:extLst>
                  <a:ext uri="{FF2B5EF4-FFF2-40B4-BE49-F238E27FC236}">
                    <a16:creationId xmlns:a16="http://schemas.microsoft.com/office/drawing/2014/main" id="{BFD0B938-E6EA-4F9B-9821-DBD626255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3645"/>
                <a:ext cx="50" cy="136"/>
              </a:xfrm>
              <a:custGeom>
                <a:avLst/>
                <a:gdLst>
                  <a:gd name="T0" fmla="*/ 0 w 20"/>
                  <a:gd name="T1" fmla="*/ 0 h 51"/>
                  <a:gd name="T2" fmla="*/ 145 w 20"/>
                  <a:gd name="T3" fmla="*/ 512 h 51"/>
                  <a:gd name="T4" fmla="*/ 220 w 20"/>
                  <a:gd name="T5" fmla="*/ 947 h 51"/>
                  <a:gd name="T6" fmla="*/ 313 w 20"/>
                  <a:gd name="T7" fmla="*/ 968 h 51"/>
                  <a:gd name="T8" fmla="*/ 238 w 20"/>
                  <a:gd name="T9" fmla="*/ 533 h 51"/>
                  <a:gd name="T10" fmla="*/ 95 w 20"/>
                  <a:gd name="T11" fmla="*/ 35 h 51"/>
                  <a:gd name="T12" fmla="*/ 0 w 20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1">
                    <a:moveTo>
                      <a:pt x="0" y="0"/>
                    </a:moveTo>
                    <a:cubicBezTo>
                      <a:pt x="5" y="1"/>
                      <a:pt x="7" y="16"/>
                      <a:pt x="9" y="27"/>
                    </a:cubicBezTo>
                    <a:cubicBezTo>
                      <a:pt x="10" y="39"/>
                      <a:pt x="10" y="49"/>
                      <a:pt x="14" y="50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16" y="50"/>
                      <a:pt x="16" y="40"/>
                      <a:pt x="15" y="28"/>
                    </a:cubicBezTo>
                    <a:cubicBezTo>
                      <a:pt x="13" y="17"/>
                      <a:pt x="11" y="3"/>
                      <a:pt x="6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0" name="Freeform 1528">
                <a:extLst>
                  <a:ext uri="{FF2B5EF4-FFF2-40B4-BE49-F238E27FC236}">
                    <a16:creationId xmlns:a16="http://schemas.microsoft.com/office/drawing/2014/main" id="{5614A6B6-5E20-4571-93AA-44363156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661"/>
                <a:ext cx="23" cy="123"/>
              </a:xfrm>
              <a:custGeom>
                <a:avLst/>
                <a:gdLst>
                  <a:gd name="T0" fmla="*/ 151 w 9"/>
                  <a:gd name="T1" fmla="*/ 880 h 46"/>
                  <a:gd name="T2" fmla="*/ 97 w 9"/>
                  <a:gd name="T3" fmla="*/ 479 h 46"/>
                  <a:gd name="T4" fmla="*/ 0 w 9"/>
                  <a:gd name="T5" fmla="*/ 0 h 46"/>
                  <a:gd name="T6" fmla="*/ 97 w 9"/>
                  <a:gd name="T7" fmla="*/ 479 h 46"/>
                  <a:gd name="T8" fmla="*/ 151 w 9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6">
                    <a:moveTo>
                      <a:pt x="9" y="46"/>
                    </a:moveTo>
                    <a:cubicBezTo>
                      <a:pt x="8" y="42"/>
                      <a:pt x="7" y="34"/>
                      <a:pt x="6" y="25"/>
                    </a:cubicBezTo>
                    <a:cubicBezTo>
                      <a:pt x="4" y="16"/>
                      <a:pt x="4" y="5"/>
                      <a:pt x="0" y="0"/>
                    </a:cubicBezTo>
                    <a:cubicBezTo>
                      <a:pt x="4" y="5"/>
                      <a:pt x="5" y="16"/>
                      <a:pt x="6" y="25"/>
                    </a:cubicBezTo>
                    <a:cubicBezTo>
                      <a:pt x="8" y="34"/>
                      <a:pt x="8" y="42"/>
                      <a:pt x="9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1" name="Freeform 1529">
                <a:extLst>
                  <a:ext uri="{FF2B5EF4-FFF2-40B4-BE49-F238E27FC236}">
                    <a16:creationId xmlns:a16="http://schemas.microsoft.com/office/drawing/2014/main" id="{3411F63F-E7A9-456A-B342-9DE1036CD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653"/>
                <a:ext cx="22" cy="123"/>
              </a:xfrm>
              <a:custGeom>
                <a:avLst/>
                <a:gdLst>
                  <a:gd name="T0" fmla="*/ 132 w 9"/>
                  <a:gd name="T1" fmla="*/ 880 h 46"/>
                  <a:gd name="T2" fmla="*/ 71 w 9"/>
                  <a:gd name="T3" fmla="*/ 479 h 46"/>
                  <a:gd name="T4" fmla="*/ 0 w 9"/>
                  <a:gd name="T5" fmla="*/ 0 h 46"/>
                  <a:gd name="T6" fmla="*/ 90 w 9"/>
                  <a:gd name="T7" fmla="*/ 479 h 46"/>
                  <a:gd name="T8" fmla="*/ 132 w 9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6">
                    <a:moveTo>
                      <a:pt x="9" y="46"/>
                    </a:moveTo>
                    <a:cubicBezTo>
                      <a:pt x="7" y="43"/>
                      <a:pt x="7" y="34"/>
                      <a:pt x="5" y="25"/>
                    </a:cubicBezTo>
                    <a:cubicBezTo>
                      <a:pt x="4" y="16"/>
                      <a:pt x="3" y="5"/>
                      <a:pt x="0" y="0"/>
                    </a:cubicBezTo>
                    <a:cubicBezTo>
                      <a:pt x="3" y="5"/>
                      <a:pt x="5" y="16"/>
                      <a:pt x="6" y="25"/>
                    </a:cubicBezTo>
                    <a:cubicBezTo>
                      <a:pt x="7" y="35"/>
                      <a:pt x="7" y="43"/>
                      <a:pt x="9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2" name="Freeform 1530">
                <a:extLst>
                  <a:ext uri="{FF2B5EF4-FFF2-40B4-BE49-F238E27FC236}">
                    <a16:creationId xmlns:a16="http://schemas.microsoft.com/office/drawing/2014/main" id="{C6AF28AE-0E65-4BCC-8AD8-54BB7EC08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744"/>
                <a:ext cx="20" cy="40"/>
              </a:xfrm>
              <a:custGeom>
                <a:avLst/>
                <a:gdLst>
                  <a:gd name="T0" fmla="*/ 125 w 8"/>
                  <a:gd name="T1" fmla="*/ 0 h 15"/>
                  <a:gd name="T2" fmla="*/ 0 w 8"/>
                  <a:gd name="T3" fmla="*/ 285 h 15"/>
                  <a:gd name="T4" fmla="*/ 63 w 8"/>
                  <a:gd name="T5" fmla="*/ 171 h 15"/>
                  <a:gd name="T6" fmla="*/ 125 w 8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7" y="2"/>
                      <a:pt x="3" y="13"/>
                      <a:pt x="0" y="15"/>
                    </a:cubicBezTo>
                    <a:cubicBezTo>
                      <a:pt x="1" y="14"/>
                      <a:pt x="3" y="10"/>
                      <a:pt x="4" y="9"/>
                    </a:cubicBezTo>
                    <a:cubicBezTo>
                      <a:pt x="4" y="8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3" name="Freeform 1531">
                <a:extLst>
                  <a:ext uri="{FF2B5EF4-FFF2-40B4-BE49-F238E27FC236}">
                    <a16:creationId xmlns:a16="http://schemas.microsoft.com/office/drawing/2014/main" id="{C315EA29-8D6C-408E-9F4A-E5E59A15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608"/>
                <a:ext cx="52" cy="149"/>
              </a:xfrm>
              <a:custGeom>
                <a:avLst/>
                <a:gdLst>
                  <a:gd name="T0" fmla="*/ 166 w 21"/>
                  <a:gd name="T1" fmla="*/ 0 h 56"/>
                  <a:gd name="T2" fmla="*/ 124 w 21"/>
                  <a:gd name="T3" fmla="*/ 545 h 56"/>
                  <a:gd name="T4" fmla="*/ 62 w 21"/>
                  <a:gd name="T5" fmla="*/ 998 h 56"/>
                  <a:gd name="T6" fmla="*/ 134 w 21"/>
                  <a:gd name="T7" fmla="*/ 1054 h 56"/>
                  <a:gd name="T8" fmla="*/ 196 w 21"/>
                  <a:gd name="T9" fmla="*/ 623 h 56"/>
                  <a:gd name="T10" fmla="*/ 245 w 21"/>
                  <a:gd name="T11" fmla="*/ 93 h 56"/>
                  <a:gd name="T12" fmla="*/ 166 w 2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56">
                    <a:moveTo>
                      <a:pt x="11" y="0"/>
                    </a:moveTo>
                    <a:cubicBezTo>
                      <a:pt x="16" y="4"/>
                      <a:pt x="12" y="18"/>
                      <a:pt x="8" y="29"/>
                    </a:cubicBezTo>
                    <a:cubicBezTo>
                      <a:pt x="5" y="41"/>
                      <a:pt x="0" y="50"/>
                      <a:pt x="4" y="53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5" y="53"/>
                      <a:pt x="10" y="44"/>
                      <a:pt x="13" y="33"/>
                    </a:cubicBezTo>
                    <a:cubicBezTo>
                      <a:pt x="17" y="22"/>
                      <a:pt x="21" y="8"/>
                      <a:pt x="16" y="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4" name="Freeform 1532">
                <a:extLst>
                  <a:ext uri="{FF2B5EF4-FFF2-40B4-BE49-F238E27FC236}">
                    <a16:creationId xmlns:a16="http://schemas.microsoft.com/office/drawing/2014/main" id="{E201F0DB-E8A9-4106-867E-AE6DDD69B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589"/>
                <a:ext cx="55" cy="150"/>
              </a:xfrm>
              <a:custGeom>
                <a:avLst/>
                <a:gdLst>
                  <a:gd name="T0" fmla="*/ 188 w 22"/>
                  <a:gd name="T1" fmla="*/ 0 h 56"/>
                  <a:gd name="T2" fmla="*/ 125 w 22"/>
                  <a:gd name="T3" fmla="*/ 538 h 56"/>
                  <a:gd name="T4" fmla="*/ 50 w 22"/>
                  <a:gd name="T5" fmla="*/ 996 h 56"/>
                  <a:gd name="T6" fmla="*/ 125 w 22"/>
                  <a:gd name="T7" fmla="*/ 1077 h 56"/>
                  <a:gd name="T8" fmla="*/ 208 w 22"/>
                  <a:gd name="T9" fmla="*/ 616 h 56"/>
                  <a:gd name="T10" fmla="*/ 283 w 22"/>
                  <a:gd name="T11" fmla="*/ 78 h 56"/>
                  <a:gd name="T12" fmla="*/ 188 w 22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56">
                    <a:moveTo>
                      <a:pt x="12" y="0"/>
                    </a:moveTo>
                    <a:cubicBezTo>
                      <a:pt x="16" y="3"/>
                      <a:pt x="12" y="17"/>
                      <a:pt x="8" y="28"/>
                    </a:cubicBezTo>
                    <a:cubicBezTo>
                      <a:pt x="5" y="39"/>
                      <a:pt x="0" y="50"/>
                      <a:pt x="3" y="52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5" y="54"/>
                      <a:pt x="10" y="43"/>
                      <a:pt x="13" y="32"/>
                    </a:cubicBezTo>
                    <a:cubicBezTo>
                      <a:pt x="17" y="20"/>
                      <a:pt x="22" y="7"/>
                      <a:pt x="18" y="4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5" name="Freeform 1533">
                <a:extLst>
                  <a:ext uri="{FF2B5EF4-FFF2-40B4-BE49-F238E27FC236}">
                    <a16:creationId xmlns:a16="http://schemas.microsoft.com/office/drawing/2014/main" id="{F5773AEC-D60E-4C4B-B8D3-A5F05D30A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627"/>
                <a:ext cx="30" cy="120"/>
              </a:xfrm>
              <a:custGeom>
                <a:avLst/>
                <a:gdLst>
                  <a:gd name="T0" fmla="*/ 0 w 12"/>
                  <a:gd name="T1" fmla="*/ 853 h 45"/>
                  <a:gd name="T2" fmla="*/ 83 w 12"/>
                  <a:gd name="T3" fmla="*/ 477 h 45"/>
                  <a:gd name="T4" fmla="*/ 158 w 12"/>
                  <a:gd name="T5" fmla="*/ 0 h 45"/>
                  <a:gd name="T6" fmla="*/ 95 w 12"/>
                  <a:gd name="T7" fmla="*/ 477 h 45"/>
                  <a:gd name="T8" fmla="*/ 0 w 12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cubicBezTo>
                      <a:pt x="0" y="41"/>
                      <a:pt x="2" y="34"/>
                      <a:pt x="5" y="25"/>
                    </a:cubicBezTo>
                    <a:cubicBezTo>
                      <a:pt x="8" y="16"/>
                      <a:pt x="12" y="5"/>
                      <a:pt x="10" y="0"/>
                    </a:cubicBezTo>
                    <a:cubicBezTo>
                      <a:pt x="12" y="5"/>
                      <a:pt x="8" y="16"/>
                      <a:pt x="6" y="25"/>
                    </a:cubicBezTo>
                    <a:cubicBezTo>
                      <a:pt x="3" y="34"/>
                      <a:pt x="0" y="4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6" name="Freeform 1534">
                <a:extLst>
                  <a:ext uri="{FF2B5EF4-FFF2-40B4-BE49-F238E27FC236}">
                    <a16:creationId xmlns:a16="http://schemas.microsoft.com/office/drawing/2014/main" id="{FDBAB2DC-9081-4A4B-97EB-AB086FB4C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3605"/>
                <a:ext cx="30" cy="120"/>
              </a:xfrm>
              <a:custGeom>
                <a:avLst/>
                <a:gdLst>
                  <a:gd name="T0" fmla="*/ 0 w 12"/>
                  <a:gd name="T1" fmla="*/ 853 h 45"/>
                  <a:gd name="T2" fmla="*/ 83 w 12"/>
                  <a:gd name="T3" fmla="*/ 477 h 45"/>
                  <a:gd name="T4" fmla="*/ 158 w 12"/>
                  <a:gd name="T5" fmla="*/ 0 h 45"/>
                  <a:gd name="T6" fmla="*/ 95 w 12"/>
                  <a:gd name="T7" fmla="*/ 477 h 45"/>
                  <a:gd name="T8" fmla="*/ 0 w 12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cubicBezTo>
                      <a:pt x="0" y="41"/>
                      <a:pt x="2" y="34"/>
                      <a:pt x="5" y="25"/>
                    </a:cubicBezTo>
                    <a:cubicBezTo>
                      <a:pt x="8" y="16"/>
                      <a:pt x="12" y="5"/>
                      <a:pt x="10" y="0"/>
                    </a:cubicBezTo>
                    <a:cubicBezTo>
                      <a:pt x="12" y="5"/>
                      <a:pt x="8" y="16"/>
                      <a:pt x="6" y="25"/>
                    </a:cubicBezTo>
                    <a:cubicBezTo>
                      <a:pt x="3" y="34"/>
                      <a:pt x="0" y="41"/>
                      <a:pt x="0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7" name="Freeform 1535">
                <a:extLst>
                  <a:ext uri="{FF2B5EF4-FFF2-40B4-BE49-F238E27FC236}">
                    <a16:creationId xmlns:a16="http://schemas.microsoft.com/office/drawing/2014/main" id="{69FD772C-6686-46FD-A8E2-A999EAA4C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720"/>
                <a:ext cx="32" cy="32"/>
              </a:xfrm>
              <a:custGeom>
                <a:avLst/>
                <a:gdLst>
                  <a:gd name="T0" fmla="*/ 194 w 13"/>
                  <a:gd name="T1" fmla="*/ 0 h 12"/>
                  <a:gd name="T2" fmla="*/ 0 w 13"/>
                  <a:gd name="T3" fmla="*/ 227 h 12"/>
                  <a:gd name="T4" fmla="*/ 74 w 13"/>
                  <a:gd name="T5" fmla="*/ 136 h 12"/>
                  <a:gd name="T6" fmla="*/ 194 w 1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cubicBezTo>
                      <a:pt x="11" y="2"/>
                      <a:pt x="3" y="10"/>
                      <a:pt x="0" y="12"/>
                    </a:cubicBezTo>
                    <a:cubicBezTo>
                      <a:pt x="1" y="10"/>
                      <a:pt x="5" y="8"/>
                      <a:pt x="5" y="7"/>
                    </a:cubicBezTo>
                    <a:cubicBezTo>
                      <a:pt x="6" y="6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8" name="Freeform 1536">
                <a:extLst>
                  <a:ext uri="{FF2B5EF4-FFF2-40B4-BE49-F238E27FC236}">
                    <a16:creationId xmlns:a16="http://schemas.microsoft.com/office/drawing/2014/main" id="{9A38F3BA-73B0-4015-B83D-FD0F102B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3651"/>
                <a:ext cx="98" cy="114"/>
              </a:xfrm>
              <a:custGeom>
                <a:avLst/>
                <a:gdLst>
                  <a:gd name="T0" fmla="*/ 0 w 39"/>
                  <a:gd name="T1" fmla="*/ 56 h 43"/>
                  <a:gd name="T2" fmla="*/ 304 w 39"/>
                  <a:gd name="T3" fmla="*/ 451 h 43"/>
                  <a:gd name="T4" fmla="*/ 525 w 39"/>
                  <a:gd name="T5" fmla="*/ 801 h 43"/>
                  <a:gd name="T6" fmla="*/ 618 w 39"/>
                  <a:gd name="T7" fmla="*/ 766 h 43"/>
                  <a:gd name="T8" fmla="*/ 397 w 39"/>
                  <a:gd name="T9" fmla="*/ 429 h 43"/>
                  <a:gd name="T10" fmla="*/ 113 w 39"/>
                  <a:gd name="T11" fmla="*/ 21 h 43"/>
                  <a:gd name="T12" fmla="*/ 0 w 39"/>
                  <a:gd name="T13" fmla="*/ 5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3">
                    <a:moveTo>
                      <a:pt x="0" y="3"/>
                    </a:moveTo>
                    <a:cubicBezTo>
                      <a:pt x="6" y="2"/>
                      <a:pt x="13" y="14"/>
                      <a:pt x="19" y="24"/>
                    </a:cubicBezTo>
                    <a:cubicBezTo>
                      <a:pt x="26" y="34"/>
                      <a:pt x="29" y="43"/>
                      <a:pt x="33" y="43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5" y="42"/>
                      <a:pt x="32" y="33"/>
                      <a:pt x="25" y="23"/>
                    </a:cubicBezTo>
                    <a:cubicBezTo>
                      <a:pt x="19" y="13"/>
                      <a:pt x="12" y="0"/>
                      <a:pt x="7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9" name="Freeform 1537">
                <a:extLst>
                  <a:ext uri="{FF2B5EF4-FFF2-40B4-BE49-F238E27FC236}">
                    <a16:creationId xmlns:a16="http://schemas.microsoft.com/office/drawing/2014/main" id="{28AF5BFC-ED87-4E74-B2D2-CC9C8EAA1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3659"/>
                <a:ext cx="97" cy="114"/>
              </a:xfrm>
              <a:custGeom>
                <a:avLst/>
                <a:gdLst>
                  <a:gd name="T0" fmla="*/ 0 w 39"/>
                  <a:gd name="T1" fmla="*/ 56 h 43"/>
                  <a:gd name="T2" fmla="*/ 291 w 39"/>
                  <a:gd name="T3" fmla="*/ 451 h 43"/>
                  <a:gd name="T4" fmla="*/ 507 w 39"/>
                  <a:gd name="T5" fmla="*/ 779 h 43"/>
                  <a:gd name="T6" fmla="*/ 599 w 39"/>
                  <a:gd name="T7" fmla="*/ 766 h 43"/>
                  <a:gd name="T8" fmla="*/ 383 w 39"/>
                  <a:gd name="T9" fmla="*/ 408 h 43"/>
                  <a:gd name="T10" fmla="*/ 92 w 39"/>
                  <a:gd name="T11" fmla="*/ 21 h 43"/>
                  <a:gd name="T12" fmla="*/ 0 w 39"/>
                  <a:gd name="T13" fmla="*/ 5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3">
                    <a:moveTo>
                      <a:pt x="0" y="3"/>
                    </a:moveTo>
                    <a:cubicBezTo>
                      <a:pt x="5" y="1"/>
                      <a:pt x="13" y="14"/>
                      <a:pt x="19" y="24"/>
                    </a:cubicBezTo>
                    <a:cubicBezTo>
                      <a:pt x="25" y="34"/>
                      <a:pt x="29" y="43"/>
                      <a:pt x="33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5" y="42"/>
                      <a:pt x="31" y="33"/>
                      <a:pt x="25" y="22"/>
                    </a:cubicBezTo>
                    <a:cubicBezTo>
                      <a:pt x="19" y="12"/>
                      <a:pt x="12" y="0"/>
                      <a:pt x="6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0" name="Freeform 1538">
                <a:extLst>
                  <a:ext uri="{FF2B5EF4-FFF2-40B4-BE49-F238E27FC236}">
                    <a16:creationId xmlns:a16="http://schemas.microsoft.com/office/drawing/2014/main" id="{EA4B3710-F414-4E5E-8B83-3C7C57ABF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656"/>
                <a:ext cx="67" cy="104"/>
              </a:xfrm>
              <a:custGeom>
                <a:avLst/>
                <a:gdLst>
                  <a:gd name="T0" fmla="*/ 412 w 27"/>
                  <a:gd name="T1" fmla="*/ 739 h 39"/>
                  <a:gd name="T2" fmla="*/ 228 w 27"/>
                  <a:gd name="T3" fmla="*/ 397 h 39"/>
                  <a:gd name="T4" fmla="*/ 0 w 27"/>
                  <a:gd name="T5" fmla="*/ 0 h 39"/>
                  <a:gd name="T6" fmla="*/ 246 w 27"/>
                  <a:gd name="T7" fmla="*/ 397 h 39"/>
                  <a:gd name="T8" fmla="*/ 412 w 27"/>
                  <a:gd name="T9" fmla="*/ 7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27" y="39"/>
                    </a:moveTo>
                    <a:cubicBezTo>
                      <a:pt x="24" y="36"/>
                      <a:pt x="20" y="29"/>
                      <a:pt x="15" y="21"/>
                    </a:cubicBezTo>
                    <a:cubicBezTo>
                      <a:pt x="10" y="13"/>
                      <a:pt x="5" y="3"/>
                      <a:pt x="0" y="0"/>
                    </a:cubicBezTo>
                    <a:cubicBezTo>
                      <a:pt x="5" y="3"/>
                      <a:pt x="11" y="13"/>
                      <a:pt x="16" y="21"/>
                    </a:cubicBezTo>
                    <a:cubicBezTo>
                      <a:pt x="20" y="29"/>
                      <a:pt x="24" y="36"/>
                      <a:pt x="27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1" name="Freeform 1539">
                <a:extLst>
                  <a:ext uri="{FF2B5EF4-FFF2-40B4-BE49-F238E27FC236}">
                    <a16:creationId xmlns:a16="http://schemas.microsoft.com/office/drawing/2014/main" id="{D67B96D7-929D-4542-99E1-74AA69C5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3664"/>
                <a:ext cx="65" cy="104"/>
              </a:xfrm>
              <a:custGeom>
                <a:avLst/>
                <a:gdLst>
                  <a:gd name="T0" fmla="*/ 408 w 26"/>
                  <a:gd name="T1" fmla="*/ 739 h 39"/>
                  <a:gd name="T2" fmla="*/ 220 w 26"/>
                  <a:gd name="T3" fmla="*/ 397 h 39"/>
                  <a:gd name="T4" fmla="*/ 0 w 26"/>
                  <a:gd name="T5" fmla="*/ 0 h 39"/>
                  <a:gd name="T6" fmla="*/ 238 w 26"/>
                  <a:gd name="T7" fmla="*/ 397 h 39"/>
                  <a:gd name="T8" fmla="*/ 408 w 26"/>
                  <a:gd name="T9" fmla="*/ 7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9">
                    <a:moveTo>
                      <a:pt x="26" y="39"/>
                    </a:moveTo>
                    <a:cubicBezTo>
                      <a:pt x="23" y="36"/>
                      <a:pt x="19" y="29"/>
                      <a:pt x="14" y="21"/>
                    </a:cubicBezTo>
                    <a:cubicBezTo>
                      <a:pt x="10" y="13"/>
                      <a:pt x="4" y="3"/>
                      <a:pt x="0" y="0"/>
                    </a:cubicBezTo>
                    <a:cubicBezTo>
                      <a:pt x="4" y="3"/>
                      <a:pt x="10" y="13"/>
                      <a:pt x="15" y="21"/>
                    </a:cubicBezTo>
                    <a:cubicBezTo>
                      <a:pt x="20" y="29"/>
                      <a:pt x="23" y="36"/>
                      <a:pt x="26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2" name="Freeform 1540">
                <a:extLst>
                  <a:ext uri="{FF2B5EF4-FFF2-40B4-BE49-F238E27FC236}">
                    <a16:creationId xmlns:a16="http://schemas.microsoft.com/office/drawing/2014/main" id="{A210C78C-A3FD-4C8E-845F-F8DEF1063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712"/>
                <a:ext cx="5" cy="45"/>
              </a:xfrm>
              <a:custGeom>
                <a:avLst/>
                <a:gdLst>
                  <a:gd name="T0" fmla="*/ 20 w 2"/>
                  <a:gd name="T1" fmla="*/ 0 h 17"/>
                  <a:gd name="T2" fmla="*/ 0 w 2"/>
                  <a:gd name="T3" fmla="*/ 315 h 17"/>
                  <a:gd name="T4" fmla="*/ 20 w 2"/>
                  <a:gd name="T5" fmla="*/ 183 h 17"/>
                  <a:gd name="T6" fmla="*/ 20 w 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2" y="2"/>
                      <a:pt x="2" y="14"/>
                      <a:pt x="0" y="17"/>
                    </a:cubicBezTo>
                    <a:cubicBezTo>
                      <a:pt x="0" y="15"/>
                      <a:pt x="1" y="11"/>
                      <a:pt x="1" y="10"/>
                    </a:cubicBezTo>
                    <a:cubicBezTo>
                      <a:pt x="1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3" name="Freeform 1541">
                <a:extLst>
                  <a:ext uri="{FF2B5EF4-FFF2-40B4-BE49-F238E27FC236}">
                    <a16:creationId xmlns:a16="http://schemas.microsoft.com/office/drawing/2014/main" id="{10BEB14D-E316-404F-92AC-26727140A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125"/>
                <a:ext cx="137" cy="51"/>
              </a:xfrm>
              <a:custGeom>
                <a:avLst/>
                <a:gdLst>
                  <a:gd name="T0" fmla="*/ 849 w 55"/>
                  <a:gd name="T1" fmla="*/ 193 h 19"/>
                  <a:gd name="T2" fmla="*/ 404 w 55"/>
                  <a:gd name="T3" fmla="*/ 137 h 19"/>
                  <a:gd name="T4" fmla="*/ 42 w 55"/>
                  <a:gd name="T5" fmla="*/ 56 h 19"/>
                  <a:gd name="T6" fmla="*/ 0 w 55"/>
                  <a:gd name="T7" fmla="*/ 172 h 19"/>
                  <a:gd name="T8" fmla="*/ 354 w 55"/>
                  <a:gd name="T9" fmla="*/ 252 h 19"/>
                  <a:gd name="T10" fmla="*/ 787 w 55"/>
                  <a:gd name="T11" fmla="*/ 287 h 19"/>
                  <a:gd name="T12" fmla="*/ 849 w 55"/>
                  <a:gd name="T13" fmla="*/ 19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9">
                    <a:moveTo>
                      <a:pt x="55" y="10"/>
                    </a:moveTo>
                    <a:cubicBezTo>
                      <a:pt x="52" y="14"/>
                      <a:pt x="38" y="10"/>
                      <a:pt x="26" y="7"/>
                    </a:cubicBezTo>
                    <a:cubicBezTo>
                      <a:pt x="15" y="4"/>
                      <a:pt x="6" y="0"/>
                      <a:pt x="3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5"/>
                      <a:pt x="11" y="10"/>
                      <a:pt x="23" y="13"/>
                    </a:cubicBezTo>
                    <a:cubicBezTo>
                      <a:pt x="34" y="16"/>
                      <a:pt x="48" y="19"/>
                      <a:pt x="51" y="15"/>
                    </a:cubicBez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4" name="Freeform 1542">
                <a:extLst>
                  <a:ext uri="{FF2B5EF4-FFF2-40B4-BE49-F238E27FC236}">
                    <a16:creationId xmlns:a16="http://schemas.microsoft.com/office/drawing/2014/main" id="{1B7F4977-F133-46BF-BDF9-292D9A293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096"/>
                <a:ext cx="137" cy="51"/>
              </a:xfrm>
              <a:custGeom>
                <a:avLst/>
                <a:gdLst>
                  <a:gd name="T0" fmla="*/ 849 w 55"/>
                  <a:gd name="T1" fmla="*/ 172 h 19"/>
                  <a:gd name="T2" fmla="*/ 404 w 55"/>
                  <a:gd name="T3" fmla="*/ 137 h 19"/>
                  <a:gd name="T4" fmla="*/ 42 w 55"/>
                  <a:gd name="T5" fmla="*/ 56 h 19"/>
                  <a:gd name="T6" fmla="*/ 0 w 55"/>
                  <a:gd name="T7" fmla="*/ 150 h 19"/>
                  <a:gd name="T8" fmla="*/ 354 w 55"/>
                  <a:gd name="T9" fmla="*/ 231 h 19"/>
                  <a:gd name="T10" fmla="*/ 787 w 55"/>
                  <a:gd name="T11" fmla="*/ 274 h 19"/>
                  <a:gd name="T12" fmla="*/ 849 w 55"/>
                  <a:gd name="T13" fmla="*/ 17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9">
                    <a:moveTo>
                      <a:pt x="55" y="9"/>
                    </a:moveTo>
                    <a:cubicBezTo>
                      <a:pt x="51" y="14"/>
                      <a:pt x="37" y="10"/>
                      <a:pt x="26" y="7"/>
                    </a:cubicBezTo>
                    <a:cubicBezTo>
                      <a:pt x="15" y="4"/>
                      <a:pt x="6" y="0"/>
                      <a:pt x="3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11" y="9"/>
                      <a:pt x="23" y="12"/>
                    </a:cubicBezTo>
                    <a:cubicBezTo>
                      <a:pt x="34" y="15"/>
                      <a:pt x="48" y="19"/>
                      <a:pt x="51" y="14"/>
                    </a:cubicBezTo>
                    <a:lnTo>
                      <a:pt x="55" y="9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5" name="Freeform 1543">
                <a:extLst>
                  <a:ext uri="{FF2B5EF4-FFF2-40B4-BE49-F238E27FC236}">
                    <a16:creationId xmlns:a16="http://schemas.microsoft.com/office/drawing/2014/main" id="{79E373F0-6227-4E8A-9380-F3A77A49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141"/>
                <a:ext cx="115" cy="30"/>
              </a:xfrm>
              <a:custGeom>
                <a:avLst/>
                <a:gdLst>
                  <a:gd name="T0" fmla="*/ 0 w 46"/>
                  <a:gd name="T1" fmla="*/ 22 h 11"/>
                  <a:gd name="T2" fmla="*/ 333 w 46"/>
                  <a:gd name="T3" fmla="*/ 104 h 11"/>
                  <a:gd name="T4" fmla="*/ 720 w 46"/>
                  <a:gd name="T5" fmla="*/ 202 h 11"/>
                  <a:gd name="T6" fmla="*/ 313 w 46"/>
                  <a:gd name="T7" fmla="*/ 120 h 11"/>
                  <a:gd name="T8" fmla="*/ 0 w 46"/>
                  <a:gd name="T9" fmla="*/ 2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0" y="1"/>
                    </a:moveTo>
                    <a:cubicBezTo>
                      <a:pt x="4" y="0"/>
                      <a:pt x="12" y="3"/>
                      <a:pt x="21" y="5"/>
                    </a:cubicBezTo>
                    <a:cubicBezTo>
                      <a:pt x="30" y="8"/>
                      <a:pt x="40" y="11"/>
                      <a:pt x="46" y="10"/>
                    </a:cubicBezTo>
                    <a:cubicBezTo>
                      <a:pt x="40" y="11"/>
                      <a:pt x="29" y="8"/>
                      <a:pt x="20" y="6"/>
                    </a:cubicBezTo>
                    <a:cubicBezTo>
                      <a:pt x="11" y="3"/>
                      <a:pt x="4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6" name="Freeform 1544">
                <a:extLst>
                  <a:ext uri="{FF2B5EF4-FFF2-40B4-BE49-F238E27FC236}">
                    <a16:creationId xmlns:a16="http://schemas.microsoft.com/office/drawing/2014/main" id="{00F9B24C-FC27-4841-A6DB-0BF9C1E4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3112"/>
                <a:ext cx="115" cy="29"/>
              </a:xfrm>
              <a:custGeom>
                <a:avLst/>
                <a:gdLst>
                  <a:gd name="T0" fmla="*/ 0 w 46"/>
                  <a:gd name="T1" fmla="*/ 0 h 11"/>
                  <a:gd name="T2" fmla="*/ 333 w 46"/>
                  <a:gd name="T3" fmla="*/ 90 h 11"/>
                  <a:gd name="T4" fmla="*/ 720 w 46"/>
                  <a:gd name="T5" fmla="*/ 166 h 11"/>
                  <a:gd name="T6" fmla="*/ 313 w 46"/>
                  <a:gd name="T7" fmla="*/ 111 h 11"/>
                  <a:gd name="T8" fmla="*/ 0 w 46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0" y="0"/>
                    </a:moveTo>
                    <a:cubicBezTo>
                      <a:pt x="4" y="0"/>
                      <a:pt x="12" y="3"/>
                      <a:pt x="21" y="5"/>
                    </a:cubicBezTo>
                    <a:cubicBezTo>
                      <a:pt x="30" y="7"/>
                      <a:pt x="40" y="11"/>
                      <a:pt x="46" y="9"/>
                    </a:cubicBezTo>
                    <a:cubicBezTo>
                      <a:pt x="40" y="11"/>
                      <a:pt x="29" y="8"/>
                      <a:pt x="20" y="6"/>
                    </a:cubicBezTo>
                    <a:cubicBezTo>
                      <a:pt x="11" y="3"/>
                      <a:pt x="4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7" name="Freeform 1545">
                <a:extLst>
                  <a:ext uri="{FF2B5EF4-FFF2-40B4-BE49-F238E27FC236}">
                    <a16:creationId xmlns:a16="http://schemas.microsoft.com/office/drawing/2014/main" id="{C1DF2260-11C0-4193-82B2-E735703D4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3149"/>
                <a:ext cx="27" cy="35"/>
              </a:xfrm>
              <a:custGeom>
                <a:avLst/>
                <a:gdLst>
                  <a:gd name="T0" fmla="*/ 162 w 11"/>
                  <a:gd name="T1" fmla="*/ 253 h 13"/>
                  <a:gd name="T2" fmla="*/ 0 w 11"/>
                  <a:gd name="T3" fmla="*/ 0 h 13"/>
                  <a:gd name="T4" fmla="*/ 61 w 11"/>
                  <a:gd name="T5" fmla="*/ 116 h 13"/>
                  <a:gd name="T6" fmla="*/ 162 w 11"/>
                  <a:gd name="T7" fmla="*/ 25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9" y="12"/>
                      <a:pt x="1" y="3"/>
                      <a:pt x="0" y="0"/>
                    </a:cubicBezTo>
                    <a:cubicBezTo>
                      <a:pt x="1" y="1"/>
                      <a:pt x="4" y="5"/>
                      <a:pt x="4" y="6"/>
                    </a:cubicBezTo>
                    <a:cubicBezTo>
                      <a:pt x="5" y="6"/>
                      <a:pt x="11" y="13"/>
                      <a:pt x="1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8" name="Freeform 1546">
                <a:extLst>
                  <a:ext uri="{FF2B5EF4-FFF2-40B4-BE49-F238E27FC236}">
                    <a16:creationId xmlns:a16="http://schemas.microsoft.com/office/drawing/2014/main" id="{80F52C7D-334D-43EF-B008-538B0B1A8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331"/>
                <a:ext cx="110" cy="98"/>
              </a:xfrm>
              <a:custGeom>
                <a:avLst/>
                <a:gdLst>
                  <a:gd name="T0" fmla="*/ 658 w 44"/>
                  <a:gd name="T1" fmla="*/ 0 h 37"/>
                  <a:gd name="T2" fmla="*/ 333 w 44"/>
                  <a:gd name="T3" fmla="*/ 336 h 37"/>
                  <a:gd name="T4" fmla="*/ 20 w 44"/>
                  <a:gd name="T5" fmla="*/ 575 h 37"/>
                  <a:gd name="T6" fmla="*/ 33 w 44"/>
                  <a:gd name="T7" fmla="*/ 689 h 37"/>
                  <a:gd name="T8" fmla="*/ 345 w 44"/>
                  <a:gd name="T9" fmla="*/ 450 h 37"/>
                  <a:gd name="T10" fmla="*/ 675 w 44"/>
                  <a:gd name="T11" fmla="*/ 111 h 37"/>
                  <a:gd name="T12" fmla="*/ 658 w 4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2" y="0"/>
                    </a:moveTo>
                    <a:cubicBezTo>
                      <a:pt x="43" y="6"/>
                      <a:pt x="31" y="13"/>
                      <a:pt x="21" y="18"/>
                    </a:cubicBezTo>
                    <a:cubicBezTo>
                      <a:pt x="10" y="24"/>
                      <a:pt x="0" y="27"/>
                      <a:pt x="1" y="31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3"/>
                      <a:pt x="11" y="30"/>
                      <a:pt x="22" y="24"/>
                    </a:cubicBezTo>
                    <a:cubicBezTo>
                      <a:pt x="32" y="19"/>
                      <a:pt x="44" y="12"/>
                      <a:pt x="43" y="6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9" name="Freeform 1547">
                <a:extLst>
                  <a:ext uri="{FF2B5EF4-FFF2-40B4-BE49-F238E27FC236}">
                    <a16:creationId xmlns:a16="http://schemas.microsoft.com/office/drawing/2014/main" id="{9ED8E412-7D0C-4CD4-8AA9-2823B30C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3296"/>
                <a:ext cx="110" cy="99"/>
              </a:xfrm>
              <a:custGeom>
                <a:avLst/>
                <a:gdLst>
                  <a:gd name="T0" fmla="*/ 658 w 44"/>
                  <a:gd name="T1" fmla="*/ 0 h 37"/>
                  <a:gd name="T2" fmla="*/ 313 w 44"/>
                  <a:gd name="T3" fmla="*/ 342 h 37"/>
                  <a:gd name="T4" fmla="*/ 20 w 44"/>
                  <a:gd name="T5" fmla="*/ 594 h 37"/>
                  <a:gd name="T6" fmla="*/ 33 w 44"/>
                  <a:gd name="T7" fmla="*/ 709 h 37"/>
                  <a:gd name="T8" fmla="*/ 333 w 44"/>
                  <a:gd name="T9" fmla="*/ 458 h 37"/>
                  <a:gd name="T10" fmla="*/ 675 w 44"/>
                  <a:gd name="T11" fmla="*/ 115 h 37"/>
                  <a:gd name="T12" fmla="*/ 658 w 4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2" y="0"/>
                    </a:moveTo>
                    <a:cubicBezTo>
                      <a:pt x="43" y="5"/>
                      <a:pt x="31" y="12"/>
                      <a:pt x="20" y="18"/>
                    </a:cubicBezTo>
                    <a:cubicBezTo>
                      <a:pt x="10" y="23"/>
                      <a:pt x="0" y="26"/>
                      <a:pt x="1" y="31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3"/>
                      <a:pt x="11" y="30"/>
                      <a:pt x="21" y="24"/>
                    </a:cubicBezTo>
                    <a:cubicBezTo>
                      <a:pt x="32" y="18"/>
                      <a:pt x="44" y="11"/>
                      <a:pt x="43" y="6"/>
                    </a:cubicBez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0" name="Freeform 1548">
                <a:extLst>
                  <a:ext uri="{FF2B5EF4-FFF2-40B4-BE49-F238E27FC236}">
                    <a16:creationId xmlns:a16="http://schemas.microsoft.com/office/drawing/2014/main" id="{05F3B560-5E16-49BB-80B6-7826524B9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3355"/>
                <a:ext cx="98" cy="66"/>
              </a:xfrm>
              <a:custGeom>
                <a:avLst/>
                <a:gdLst>
                  <a:gd name="T0" fmla="*/ 0 w 39"/>
                  <a:gd name="T1" fmla="*/ 459 h 25"/>
                  <a:gd name="T2" fmla="*/ 284 w 39"/>
                  <a:gd name="T3" fmla="*/ 259 h 25"/>
                  <a:gd name="T4" fmla="*/ 618 w 39"/>
                  <a:gd name="T5" fmla="*/ 0 h 25"/>
                  <a:gd name="T6" fmla="*/ 284 w 39"/>
                  <a:gd name="T7" fmla="*/ 259 h 25"/>
                  <a:gd name="T8" fmla="*/ 0 w 39"/>
                  <a:gd name="T9" fmla="*/ 45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0" y="25"/>
                    </a:moveTo>
                    <a:cubicBezTo>
                      <a:pt x="3" y="22"/>
                      <a:pt x="10" y="18"/>
                      <a:pt x="18" y="14"/>
                    </a:cubicBezTo>
                    <a:cubicBezTo>
                      <a:pt x="27" y="9"/>
                      <a:pt x="37" y="5"/>
                      <a:pt x="39" y="0"/>
                    </a:cubicBezTo>
                    <a:cubicBezTo>
                      <a:pt x="37" y="5"/>
                      <a:pt x="27" y="10"/>
                      <a:pt x="18" y="14"/>
                    </a:cubicBezTo>
                    <a:cubicBezTo>
                      <a:pt x="10" y="19"/>
                      <a:pt x="3" y="22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1" name="Freeform 1549">
                <a:extLst>
                  <a:ext uri="{FF2B5EF4-FFF2-40B4-BE49-F238E27FC236}">
                    <a16:creationId xmlns:a16="http://schemas.microsoft.com/office/drawing/2014/main" id="{CFAFF8AB-21C4-43D6-A41D-0F9AAF4B6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317"/>
                <a:ext cx="98" cy="67"/>
              </a:xfrm>
              <a:custGeom>
                <a:avLst/>
                <a:gdLst>
                  <a:gd name="T0" fmla="*/ 0 w 39"/>
                  <a:gd name="T1" fmla="*/ 482 h 25"/>
                  <a:gd name="T2" fmla="*/ 284 w 39"/>
                  <a:gd name="T3" fmla="*/ 273 h 25"/>
                  <a:gd name="T4" fmla="*/ 618 w 39"/>
                  <a:gd name="T5" fmla="*/ 0 h 25"/>
                  <a:gd name="T6" fmla="*/ 284 w 39"/>
                  <a:gd name="T7" fmla="*/ 287 h 25"/>
                  <a:gd name="T8" fmla="*/ 0 w 39"/>
                  <a:gd name="T9" fmla="*/ 48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0" y="25"/>
                    </a:moveTo>
                    <a:cubicBezTo>
                      <a:pt x="2" y="22"/>
                      <a:pt x="10" y="19"/>
                      <a:pt x="18" y="14"/>
                    </a:cubicBezTo>
                    <a:cubicBezTo>
                      <a:pt x="26" y="10"/>
                      <a:pt x="36" y="5"/>
                      <a:pt x="39" y="0"/>
                    </a:cubicBezTo>
                    <a:cubicBezTo>
                      <a:pt x="36" y="5"/>
                      <a:pt x="26" y="10"/>
                      <a:pt x="18" y="15"/>
                    </a:cubicBezTo>
                    <a:cubicBezTo>
                      <a:pt x="10" y="19"/>
                      <a:pt x="2" y="22"/>
                      <a:pt x="0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2" name="Freeform 1550">
                <a:extLst>
                  <a:ext uri="{FF2B5EF4-FFF2-40B4-BE49-F238E27FC236}">
                    <a16:creationId xmlns:a16="http://schemas.microsoft.com/office/drawing/2014/main" id="{A2389E3D-CD4F-4404-B93D-2E62E7C06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427"/>
                <a:ext cx="42" cy="8"/>
              </a:xfrm>
              <a:custGeom>
                <a:avLst/>
                <a:gdLst>
                  <a:gd name="T0" fmla="*/ 257 w 17"/>
                  <a:gd name="T1" fmla="*/ 56 h 3"/>
                  <a:gd name="T2" fmla="*/ 0 w 17"/>
                  <a:gd name="T3" fmla="*/ 0 h 3"/>
                  <a:gd name="T4" fmla="*/ 104 w 17"/>
                  <a:gd name="T5" fmla="*/ 35 h 3"/>
                  <a:gd name="T6" fmla="*/ 257 w 17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">
                    <a:moveTo>
                      <a:pt x="17" y="3"/>
                    </a:moveTo>
                    <a:cubicBezTo>
                      <a:pt x="15" y="3"/>
                      <a:pt x="3" y="2"/>
                      <a:pt x="0" y="0"/>
                    </a:cubicBezTo>
                    <a:cubicBezTo>
                      <a:pt x="1" y="1"/>
                      <a:pt x="6" y="2"/>
                      <a:pt x="7" y="2"/>
                    </a:cubicBezTo>
                    <a:cubicBezTo>
                      <a:pt x="8" y="2"/>
                      <a:pt x="17" y="3"/>
                      <a:pt x="1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3" name="Freeform 1551">
                <a:extLst>
                  <a:ext uri="{FF2B5EF4-FFF2-40B4-BE49-F238E27FC236}">
                    <a16:creationId xmlns:a16="http://schemas.microsoft.com/office/drawing/2014/main" id="{F38E4CF1-E11B-4962-8751-1F02AB2D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240"/>
                <a:ext cx="130" cy="48"/>
              </a:xfrm>
              <a:custGeom>
                <a:avLst/>
                <a:gdLst>
                  <a:gd name="T0" fmla="*/ 813 w 52"/>
                  <a:gd name="T1" fmla="*/ 0 h 18"/>
                  <a:gd name="T2" fmla="*/ 395 w 52"/>
                  <a:gd name="T3" fmla="*/ 149 h 18"/>
                  <a:gd name="T4" fmla="*/ 20 w 52"/>
                  <a:gd name="T5" fmla="*/ 227 h 18"/>
                  <a:gd name="T6" fmla="*/ 0 w 52"/>
                  <a:gd name="T7" fmla="*/ 341 h 18"/>
                  <a:gd name="T8" fmla="*/ 363 w 52"/>
                  <a:gd name="T9" fmla="*/ 264 h 18"/>
                  <a:gd name="T10" fmla="*/ 783 w 52"/>
                  <a:gd name="T11" fmla="*/ 136 h 18"/>
                  <a:gd name="T12" fmla="*/ 813 w 52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8">
                    <a:moveTo>
                      <a:pt x="52" y="0"/>
                    </a:moveTo>
                    <a:cubicBezTo>
                      <a:pt x="51" y="6"/>
                      <a:pt x="36" y="7"/>
                      <a:pt x="25" y="8"/>
                    </a:cubicBezTo>
                    <a:cubicBezTo>
                      <a:pt x="13" y="9"/>
                      <a:pt x="2" y="8"/>
                      <a:pt x="1" y="1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4"/>
                      <a:pt x="11" y="15"/>
                      <a:pt x="23" y="14"/>
                    </a:cubicBezTo>
                    <a:cubicBezTo>
                      <a:pt x="35" y="13"/>
                      <a:pt x="49" y="12"/>
                      <a:pt x="50" y="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4" name="Freeform 1552">
                <a:extLst>
                  <a:ext uri="{FF2B5EF4-FFF2-40B4-BE49-F238E27FC236}">
                    <a16:creationId xmlns:a16="http://schemas.microsoft.com/office/drawing/2014/main" id="{523C232E-9F2E-47F8-9A2E-23B51A3D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208"/>
                <a:ext cx="135" cy="43"/>
              </a:xfrm>
              <a:custGeom>
                <a:avLst/>
                <a:gdLst>
                  <a:gd name="T0" fmla="*/ 845 w 54"/>
                  <a:gd name="T1" fmla="*/ 0 h 16"/>
                  <a:gd name="T2" fmla="*/ 408 w 54"/>
                  <a:gd name="T3" fmla="*/ 137 h 16"/>
                  <a:gd name="T4" fmla="*/ 33 w 54"/>
                  <a:gd name="T5" fmla="*/ 196 h 16"/>
                  <a:gd name="T6" fmla="*/ 0 w 54"/>
                  <a:gd name="T7" fmla="*/ 312 h 16"/>
                  <a:gd name="T8" fmla="*/ 395 w 54"/>
                  <a:gd name="T9" fmla="*/ 253 h 16"/>
                  <a:gd name="T10" fmla="*/ 813 w 54"/>
                  <a:gd name="T11" fmla="*/ 137 h 16"/>
                  <a:gd name="T12" fmla="*/ 845 w 5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6">
                    <a:moveTo>
                      <a:pt x="54" y="0"/>
                    </a:moveTo>
                    <a:cubicBezTo>
                      <a:pt x="52" y="5"/>
                      <a:pt x="38" y="6"/>
                      <a:pt x="26" y="7"/>
                    </a:cubicBezTo>
                    <a:cubicBezTo>
                      <a:pt x="14" y="7"/>
                      <a:pt x="3" y="6"/>
                      <a:pt x="2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2"/>
                      <a:pt x="13" y="14"/>
                      <a:pt x="25" y="13"/>
                    </a:cubicBezTo>
                    <a:cubicBezTo>
                      <a:pt x="36" y="12"/>
                      <a:pt x="51" y="12"/>
                      <a:pt x="52" y="7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5" name="Freeform 1553">
                <a:extLst>
                  <a:ext uri="{FF2B5EF4-FFF2-40B4-BE49-F238E27FC236}">
                    <a16:creationId xmlns:a16="http://schemas.microsoft.com/office/drawing/2014/main" id="{FDE55149-A9E3-4EF5-9EE5-8A8DB6CFB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261"/>
                <a:ext cx="118" cy="19"/>
              </a:xfrm>
              <a:custGeom>
                <a:avLst/>
                <a:gdLst>
                  <a:gd name="T0" fmla="*/ 0 w 47"/>
                  <a:gd name="T1" fmla="*/ 141 h 7"/>
                  <a:gd name="T2" fmla="*/ 334 w 47"/>
                  <a:gd name="T3" fmla="*/ 81 h 7"/>
                  <a:gd name="T4" fmla="*/ 743 w 47"/>
                  <a:gd name="T5" fmla="*/ 0 h 7"/>
                  <a:gd name="T6" fmla="*/ 334 w 47"/>
                  <a:gd name="T7" fmla="*/ 103 h 7"/>
                  <a:gd name="T8" fmla="*/ 0 w 4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7">
                    <a:moveTo>
                      <a:pt x="0" y="7"/>
                    </a:moveTo>
                    <a:cubicBezTo>
                      <a:pt x="4" y="5"/>
                      <a:pt x="12" y="5"/>
                      <a:pt x="21" y="4"/>
                    </a:cubicBezTo>
                    <a:cubicBezTo>
                      <a:pt x="31" y="4"/>
                      <a:pt x="42" y="4"/>
                      <a:pt x="47" y="0"/>
                    </a:cubicBezTo>
                    <a:cubicBezTo>
                      <a:pt x="42" y="4"/>
                      <a:pt x="31" y="4"/>
                      <a:pt x="21" y="5"/>
                    </a:cubicBezTo>
                    <a:cubicBezTo>
                      <a:pt x="12" y="6"/>
                      <a:pt x="4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6" name="Freeform 1554">
                <a:extLst>
                  <a:ext uri="{FF2B5EF4-FFF2-40B4-BE49-F238E27FC236}">
                    <a16:creationId xmlns:a16="http://schemas.microsoft.com/office/drawing/2014/main" id="{1FF1B80E-CCAA-4DFD-BA3A-50D860E2C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227"/>
                <a:ext cx="115" cy="18"/>
              </a:xfrm>
              <a:custGeom>
                <a:avLst/>
                <a:gdLst>
                  <a:gd name="T0" fmla="*/ 0 w 46"/>
                  <a:gd name="T1" fmla="*/ 118 h 7"/>
                  <a:gd name="T2" fmla="*/ 333 w 46"/>
                  <a:gd name="T3" fmla="*/ 67 h 7"/>
                  <a:gd name="T4" fmla="*/ 720 w 46"/>
                  <a:gd name="T5" fmla="*/ 0 h 7"/>
                  <a:gd name="T6" fmla="*/ 333 w 46"/>
                  <a:gd name="T7" fmla="*/ 85 h 7"/>
                  <a:gd name="T8" fmla="*/ 0 w 46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7">
                    <a:moveTo>
                      <a:pt x="0" y="7"/>
                    </a:moveTo>
                    <a:cubicBezTo>
                      <a:pt x="3" y="5"/>
                      <a:pt x="12" y="5"/>
                      <a:pt x="21" y="4"/>
                    </a:cubicBezTo>
                    <a:cubicBezTo>
                      <a:pt x="30" y="3"/>
                      <a:pt x="41" y="3"/>
                      <a:pt x="46" y="0"/>
                    </a:cubicBezTo>
                    <a:cubicBezTo>
                      <a:pt x="41" y="3"/>
                      <a:pt x="30" y="4"/>
                      <a:pt x="21" y="5"/>
                    </a:cubicBezTo>
                    <a:cubicBezTo>
                      <a:pt x="12" y="5"/>
                      <a:pt x="3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7" name="Freeform 1555">
                <a:extLst>
                  <a:ext uri="{FF2B5EF4-FFF2-40B4-BE49-F238E27FC236}">
                    <a16:creationId xmlns:a16="http://schemas.microsoft.com/office/drawing/2014/main" id="{98F42D44-D1C3-47D5-868A-92281883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3283"/>
                <a:ext cx="38" cy="21"/>
              </a:xfrm>
              <a:custGeom>
                <a:avLst/>
                <a:gdLst>
                  <a:gd name="T0" fmla="*/ 243 w 15"/>
                  <a:gd name="T1" fmla="*/ 144 h 8"/>
                  <a:gd name="T2" fmla="*/ 0 w 15"/>
                  <a:gd name="T3" fmla="*/ 0 h 8"/>
                  <a:gd name="T4" fmla="*/ 96 w 15"/>
                  <a:gd name="T5" fmla="*/ 76 h 8"/>
                  <a:gd name="T6" fmla="*/ 243 w 15"/>
                  <a:gd name="T7" fmla="*/ 14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cubicBezTo>
                      <a:pt x="13" y="7"/>
                      <a:pt x="2" y="3"/>
                      <a:pt x="0" y="0"/>
                    </a:cubicBezTo>
                    <a:cubicBezTo>
                      <a:pt x="1" y="1"/>
                      <a:pt x="5" y="3"/>
                      <a:pt x="6" y="4"/>
                    </a:cubicBezTo>
                    <a:cubicBezTo>
                      <a:pt x="7" y="4"/>
                      <a:pt x="15" y="8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8" name="Freeform 1556">
                <a:extLst>
                  <a:ext uri="{FF2B5EF4-FFF2-40B4-BE49-F238E27FC236}">
                    <a16:creationId xmlns:a16="http://schemas.microsoft.com/office/drawing/2014/main" id="{694C82B1-FAAE-4423-985D-D1F689CE2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435"/>
                <a:ext cx="97" cy="122"/>
              </a:xfrm>
              <a:custGeom>
                <a:avLst/>
                <a:gdLst>
                  <a:gd name="T0" fmla="*/ 525 w 39"/>
                  <a:gd name="T1" fmla="*/ 0 h 46"/>
                  <a:gd name="T2" fmla="*/ 259 w 39"/>
                  <a:gd name="T3" fmla="*/ 430 h 46"/>
                  <a:gd name="T4" fmla="*/ 30 w 39"/>
                  <a:gd name="T5" fmla="*/ 745 h 46"/>
                  <a:gd name="T6" fmla="*/ 62 w 39"/>
                  <a:gd name="T7" fmla="*/ 859 h 46"/>
                  <a:gd name="T8" fmla="*/ 308 w 39"/>
                  <a:gd name="T9" fmla="*/ 520 h 46"/>
                  <a:gd name="T10" fmla="*/ 570 w 39"/>
                  <a:gd name="T11" fmla="*/ 111 h 46"/>
                  <a:gd name="T12" fmla="*/ 525 w 39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34" y="0"/>
                    </a:moveTo>
                    <a:cubicBezTo>
                      <a:pt x="36" y="5"/>
                      <a:pt x="26" y="15"/>
                      <a:pt x="17" y="23"/>
                    </a:cubicBezTo>
                    <a:cubicBezTo>
                      <a:pt x="9" y="31"/>
                      <a:pt x="0" y="36"/>
                      <a:pt x="2" y="40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2"/>
                      <a:pt x="11" y="37"/>
                      <a:pt x="20" y="28"/>
                    </a:cubicBezTo>
                    <a:cubicBezTo>
                      <a:pt x="28" y="21"/>
                      <a:pt x="39" y="11"/>
                      <a:pt x="37" y="6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9" name="Freeform 1557">
                <a:extLst>
                  <a:ext uri="{FF2B5EF4-FFF2-40B4-BE49-F238E27FC236}">
                    <a16:creationId xmlns:a16="http://schemas.microsoft.com/office/drawing/2014/main" id="{1FFFDBF8-05B8-4774-B7EA-28DC31D2A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3400"/>
                <a:ext cx="95" cy="123"/>
              </a:xfrm>
              <a:custGeom>
                <a:avLst/>
                <a:gdLst>
                  <a:gd name="T0" fmla="*/ 533 w 38"/>
                  <a:gd name="T1" fmla="*/ 0 h 46"/>
                  <a:gd name="T2" fmla="*/ 270 w 38"/>
                  <a:gd name="T3" fmla="*/ 444 h 46"/>
                  <a:gd name="T4" fmla="*/ 20 w 38"/>
                  <a:gd name="T5" fmla="*/ 765 h 46"/>
                  <a:gd name="T6" fmla="*/ 63 w 38"/>
                  <a:gd name="T7" fmla="*/ 880 h 46"/>
                  <a:gd name="T8" fmla="*/ 300 w 38"/>
                  <a:gd name="T9" fmla="*/ 559 h 46"/>
                  <a:gd name="T10" fmla="*/ 563 w 38"/>
                  <a:gd name="T11" fmla="*/ 115 h 46"/>
                  <a:gd name="T12" fmla="*/ 533 w 38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6">
                    <a:moveTo>
                      <a:pt x="34" y="0"/>
                    </a:moveTo>
                    <a:cubicBezTo>
                      <a:pt x="36" y="5"/>
                      <a:pt x="25" y="15"/>
                      <a:pt x="17" y="23"/>
                    </a:cubicBezTo>
                    <a:cubicBezTo>
                      <a:pt x="8" y="31"/>
                      <a:pt x="0" y="37"/>
                      <a:pt x="1" y="40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" y="42"/>
                      <a:pt x="11" y="37"/>
                      <a:pt x="19" y="29"/>
                    </a:cubicBezTo>
                    <a:cubicBezTo>
                      <a:pt x="28" y="21"/>
                      <a:pt x="38" y="11"/>
                      <a:pt x="36" y="6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0" name="Freeform 1558">
                <a:extLst>
                  <a:ext uri="{FF2B5EF4-FFF2-40B4-BE49-F238E27FC236}">
                    <a16:creationId xmlns:a16="http://schemas.microsoft.com/office/drawing/2014/main" id="{8C7A8007-DDC6-4FEA-B94F-B989733E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3456"/>
                <a:ext cx="80" cy="91"/>
              </a:xfrm>
              <a:custGeom>
                <a:avLst/>
                <a:gdLst>
                  <a:gd name="T0" fmla="*/ 0 w 32"/>
                  <a:gd name="T1" fmla="*/ 653 h 34"/>
                  <a:gd name="T2" fmla="*/ 238 w 32"/>
                  <a:gd name="T3" fmla="*/ 367 h 34"/>
                  <a:gd name="T4" fmla="*/ 500 w 32"/>
                  <a:gd name="T5" fmla="*/ 0 h 34"/>
                  <a:gd name="T6" fmla="*/ 238 w 32"/>
                  <a:gd name="T7" fmla="*/ 388 h 34"/>
                  <a:gd name="T8" fmla="*/ 0 w 32"/>
                  <a:gd name="T9" fmla="*/ 65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0" y="34"/>
                    </a:moveTo>
                    <a:cubicBezTo>
                      <a:pt x="2" y="31"/>
                      <a:pt x="8" y="25"/>
                      <a:pt x="15" y="19"/>
                    </a:cubicBezTo>
                    <a:cubicBezTo>
                      <a:pt x="22" y="13"/>
                      <a:pt x="31" y="6"/>
                      <a:pt x="32" y="0"/>
                    </a:cubicBezTo>
                    <a:cubicBezTo>
                      <a:pt x="31" y="6"/>
                      <a:pt x="22" y="13"/>
                      <a:pt x="15" y="20"/>
                    </a:cubicBezTo>
                    <a:cubicBezTo>
                      <a:pt x="9" y="26"/>
                      <a:pt x="2" y="31"/>
                      <a:pt x="0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1" name="Freeform 1559">
                <a:extLst>
                  <a:ext uri="{FF2B5EF4-FFF2-40B4-BE49-F238E27FC236}">
                    <a16:creationId xmlns:a16="http://schemas.microsoft.com/office/drawing/2014/main" id="{F67ACE09-B301-41E5-BE17-CECBA6113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424"/>
                <a:ext cx="80" cy="91"/>
              </a:xfrm>
              <a:custGeom>
                <a:avLst/>
                <a:gdLst>
                  <a:gd name="T0" fmla="*/ 0 w 32"/>
                  <a:gd name="T1" fmla="*/ 653 h 34"/>
                  <a:gd name="T2" fmla="*/ 238 w 32"/>
                  <a:gd name="T3" fmla="*/ 343 h 34"/>
                  <a:gd name="T4" fmla="*/ 500 w 32"/>
                  <a:gd name="T5" fmla="*/ 0 h 34"/>
                  <a:gd name="T6" fmla="*/ 238 w 32"/>
                  <a:gd name="T7" fmla="*/ 367 h 34"/>
                  <a:gd name="T8" fmla="*/ 0 w 32"/>
                  <a:gd name="T9" fmla="*/ 65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4">
                    <a:moveTo>
                      <a:pt x="0" y="34"/>
                    </a:moveTo>
                    <a:cubicBezTo>
                      <a:pt x="1" y="30"/>
                      <a:pt x="8" y="25"/>
                      <a:pt x="15" y="18"/>
                    </a:cubicBezTo>
                    <a:cubicBezTo>
                      <a:pt x="22" y="12"/>
                      <a:pt x="30" y="5"/>
                      <a:pt x="32" y="0"/>
                    </a:cubicBezTo>
                    <a:cubicBezTo>
                      <a:pt x="30" y="5"/>
                      <a:pt x="22" y="13"/>
                      <a:pt x="15" y="19"/>
                    </a:cubicBezTo>
                    <a:cubicBezTo>
                      <a:pt x="8" y="25"/>
                      <a:pt x="1" y="30"/>
                      <a:pt x="0" y="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2" name="Freeform 1560">
                <a:extLst>
                  <a:ext uri="{FF2B5EF4-FFF2-40B4-BE49-F238E27FC236}">
                    <a16:creationId xmlns:a16="http://schemas.microsoft.com/office/drawing/2014/main" id="{44B987DB-5F9B-414E-9623-E42A056F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552"/>
                <a:ext cx="45" cy="5"/>
              </a:xfrm>
              <a:custGeom>
                <a:avLst/>
                <a:gdLst>
                  <a:gd name="T0" fmla="*/ 283 w 18"/>
                  <a:gd name="T1" fmla="*/ 0 h 2"/>
                  <a:gd name="T2" fmla="*/ 0 w 18"/>
                  <a:gd name="T3" fmla="*/ 0 h 2"/>
                  <a:gd name="T4" fmla="*/ 125 w 18"/>
                  <a:gd name="T5" fmla="*/ 0 h 2"/>
                  <a:gd name="T6" fmla="*/ 283 w 1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">
                    <a:moveTo>
                      <a:pt x="18" y="0"/>
                    </a:moveTo>
                    <a:cubicBezTo>
                      <a:pt x="16" y="0"/>
                      <a:pt x="3" y="2"/>
                      <a:pt x="0" y="0"/>
                    </a:cubicBezTo>
                    <a:cubicBezTo>
                      <a:pt x="2" y="0"/>
                      <a:pt x="7" y="0"/>
                      <a:pt x="8" y="0"/>
                    </a:cubicBezTo>
                    <a:cubicBezTo>
                      <a:pt x="9" y="0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3" name="Freeform 1561">
                <a:extLst>
                  <a:ext uri="{FF2B5EF4-FFF2-40B4-BE49-F238E27FC236}">
                    <a16:creationId xmlns:a16="http://schemas.microsoft.com/office/drawing/2014/main" id="{49235F0F-A6CF-44EF-93A9-90261F7E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3541"/>
                <a:ext cx="138" cy="54"/>
              </a:xfrm>
              <a:custGeom>
                <a:avLst/>
                <a:gdLst>
                  <a:gd name="T0" fmla="*/ 0 w 55"/>
                  <a:gd name="T1" fmla="*/ 197 h 20"/>
                  <a:gd name="T2" fmla="*/ 442 w 55"/>
                  <a:gd name="T3" fmla="*/ 232 h 20"/>
                  <a:gd name="T4" fmla="*/ 805 w 55"/>
                  <a:gd name="T5" fmla="*/ 313 h 20"/>
                  <a:gd name="T6" fmla="*/ 868 w 55"/>
                  <a:gd name="T7" fmla="*/ 219 h 20"/>
                  <a:gd name="T8" fmla="*/ 504 w 55"/>
                  <a:gd name="T9" fmla="*/ 138 h 20"/>
                  <a:gd name="T10" fmla="*/ 63 w 55"/>
                  <a:gd name="T11" fmla="*/ 103 h 20"/>
                  <a:gd name="T12" fmla="*/ 0 w 55"/>
                  <a:gd name="T13" fmla="*/ 197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20">
                    <a:moveTo>
                      <a:pt x="0" y="10"/>
                    </a:moveTo>
                    <a:cubicBezTo>
                      <a:pt x="3" y="6"/>
                      <a:pt x="17" y="9"/>
                      <a:pt x="28" y="12"/>
                    </a:cubicBezTo>
                    <a:cubicBezTo>
                      <a:pt x="40" y="15"/>
                      <a:pt x="49" y="20"/>
                      <a:pt x="51" y="1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15"/>
                      <a:pt x="44" y="10"/>
                      <a:pt x="32" y="7"/>
                    </a:cubicBezTo>
                    <a:cubicBezTo>
                      <a:pt x="21" y="4"/>
                      <a:pt x="7" y="0"/>
                      <a:pt x="4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4" name="Freeform 1562">
                <a:extLst>
                  <a:ext uri="{FF2B5EF4-FFF2-40B4-BE49-F238E27FC236}">
                    <a16:creationId xmlns:a16="http://schemas.microsoft.com/office/drawing/2014/main" id="{65BEBF0D-BFCB-4C13-874E-E0CBB9CFF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573"/>
                <a:ext cx="138" cy="51"/>
              </a:xfrm>
              <a:custGeom>
                <a:avLst/>
                <a:gdLst>
                  <a:gd name="T0" fmla="*/ 0 w 55"/>
                  <a:gd name="T1" fmla="*/ 193 h 19"/>
                  <a:gd name="T2" fmla="*/ 459 w 55"/>
                  <a:gd name="T3" fmla="*/ 231 h 19"/>
                  <a:gd name="T4" fmla="*/ 818 w 55"/>
                  <a:gd name="T5" fmla="*/ 309 h 19"/>
                  <a:gd name="T6" fmla="*/ 868 w 55"/>
                  <a:gd name="T7" fmla="*/ 217 h 19"/>
                  <a:gd name="T8" fmla="*/ 504 w 55"/>
                  <a:gd name="T9" fmla="*/ 137 h 19"/>
                  <a:gd name="T10" fmla="*/ 63 w 55"/>
                  <a:gd name="T11" fmla="*/ 81 h 19"/>
                  <a:gd name="T12" fmla="*/ 0 w 55"/>
                  <a:gd name="T13" fmla="*/ 19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9">
                    <a:moveTo>
                      <a:pt x="0" y="10"/>
                    </a:moveTo>
                    <a:cubicBezTo>
                      <a:pt x="4" y="5"/>
                      <a:pt x="17" y="9"/>
                      <a:pt x="29" y="12"/>
                    </a:cubicBezTo>
                    <a:cubicBezTo>
                      <a:pt x="40" y="15"/>
                      <a:pt x="49" y="19"/>
                      <a:pt x="52" y="16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14"/>
                      <a:pt x="44" y="10"/>
                      <a:pt x="32" y="7"/>
                    </a:cubicBezTo>
                    <a:cubicBezTo>
                      <a:pt x="21" y="4"/>
                      <a:pt x="7" y="0"/>
                      <a:pt x="4" y="4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5" name="Freeform 1563">
                <a:extLst>
                  <a:ext uri="{FF2B5EF4-FFF2-40B4-BE49-F238E27FC236}">
                    <a16:creationId xmlns:a16="http://schemas.microsoft.com/office/drawing/2014/main" id="{5F660DD7-BDD3-4CAB-96DF-569C90685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549"/>
                <a:ext cx="115" cy="30"/>
              </a:xfrm>
              <a:custGeom>
                <a:avLst/>
                <a:gdLst>
                  <a:gd name="T0" fmla="*/ 720 w 46"/>
                  <a:gd name="T1" fmla="*/ 202 h 11"/>
                  <a:gd name="T2" fmla="*/ 395 w 46"/>
                  <a:gd name="T3" fmla="*/ 120 h 11"/>
                  <a:gd name="T4" fmla="*/ 0 w 46"/>
                  <a:gd name="T5" fmla="*/ 22 h 11"/>
                  <a:gd name="T6" fmla="*/ 395 w 46"/>
                  <a:gd name="T7" fmla="*/ 104 h 11"/>
                  <a:gd name="T8" fmla="*/ 720 w 46"/>
                  <a:gd name="T9" fmla="*/ 20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46" y="10"/>
                    </a:moveTo>
                    <a:cubicBezTo>
                      <a:pt x="42" y="11"/>
                      <a:pt x="34" y="8"/>
                      <a:pt x="25" y="6"/>
                    </a:cubicBezTo>
                    <a:cubicBezTo>
                      <a:pt x="16" y="3"/>
                      <a:pt x="6" y="0"/>
                      <a:pt x="0" y="1"/>
                    </a:cubicBezTo>
                    <a:cubicBezTo>
                      <a:pt x="6" y="0"/>
                      <a:pt x="16" y="3"/>
                      <a:pt x="25" y="5"/>
                    </a:cubicBezTo>
                    <a:cubicBezTo>
                      <a:pt x="34" y="7"/>
                      <a:pt x="42" y="11"/>
                      <a:pt x="4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6" name="Freeform 1564">
                <a:extLst>
                  <a:ext uri="{FF2B5EF4-FFF2-40B4-BE49-F238E27FC236}">
                    <a16:creationId xmlns:a16="http://schemas.microsoft.com/office/drawing/2014/main" id="{47984258-C561-41D2-9967-E1B8FF3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579"/>
                <a:ext cx="115" cy="29"/>
              </a:xfrm>
              <a:custGeom>
                <a:avLst/>
                <a:gdLst>
                  <a:gd name="T0" fmla="*/ 720 w 46"/>
                  <a:gd name="T1" fmla="*/ 200 h 11"/>
                  <a:gd name="T2" fmla="*/ 395 w 46"/>
                  <a:gd name="T3" fmla="*/ 111 h 11"/>
                  <a:gd name="T4" fmla="*/ 0 w 46"/>
                  <a:gd name="T5" fmla="*/ 21 h 11"/>
                  <a:gd name="T6" fmla="*/ 408 w 46"/>
                  <a:gd name="T7" fmla="*/ 90 h 11"/>
                  <a:gd name="T8" fmla="*/ 720 w 46"/>
                  <a:gd name="T9" fmla="*/ 20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1">
                    <a:moveTo>
                      <a:pt x="46" y="11"/>
                    </a:moveTo>
                    <a:cubicBezTo>
                      <a:pt x="42" y="11"/>
                      <a:pt x="34" y="8"/>
                      <a:pt x="25" y="6"/>
                    </a:cubicBezTo>
                    <a:cubicBezTo>
                      <a:pt x="16" y="3"/>
                      <a:pt x="6" y="0"/>
                      <a:pt x="0" y="1"/>
                    </a:cubicBezTo>
                    <a:cubicBezTo>
                      <a:pt x="6" y="0"/>
                      <a:pt x="17" y="3"/>
                      <a:pt x="26" y="5"/>
                    </a:cubicBezTo>
                    <a:cubicBezTo>
                      <a:pt x="35" y="8"/>
                      <a:pt x="42" y="11"/>
                      <a:pt x="4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7" name="Freeform 1565">
                <a:extLst>
                  <a:ext uri="{FF2B5EF4-FFF2-40B4-BE49-F238E27FC236}">
                    <a16:creationId xmlns:a16="http://schemas.microsoft.com/office/drawing/2014/main" id="{9ED29984-6E47-4D89-BDE3-04B1BDB21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536"/>
                <a:ext cx="28" cy="35"/>
              </a:xfrm>
              <a:custGeom>
                <a:avLst/>
                <a:gdLst>
                  <a:gd name="T0" fmla="*/ 0 w 11"/>
                  <a:gd name="T1" fmla="*/ 0 h 13"/>
                  <a:gd name="T2" fmla="*/ 181 w 11"/>
                  <a:gd name="T3" fmla="*/ 253 h 13"/>
                  <a:gd name="T4" fmla="*/ 117 w 11"/>
                  <a:gd name="T5" fmla="*/ 137 h 13"/>
                  <a:gd name="T6" fmla="*/ 0 w 11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2" y="1"/>
                      <a:pt x="10" y="10"/>
                      <a:pt x="11" y="13"/>
                    </a:cubicBezTo>
                    <a:cubicBezTo>
                      <a:pt x="10" y="12"/>
                      <a:pt x="7" y="8"/>
                      <a:pt x="7" y="7"/>
                    </a:cubicBezTo>
                    <a:cubicBezTo>
                      <a:pt x="6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8" name="Freeform 1566">
                <a:extLst>
                  <a:ext uri="{FF2B5EF4-FFF2-40B4-BE49-F238E27FC236}">
                    <a16:creationId xmlns:a16="http://schemas.microsoft.com/office/drawing/2014/main" id="{777914C7-4A4B-48E8-8062-1FE1BAC9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608"/>
                <a:ext cx="126" cy="96"/>
              </a:xfrm>
              <a:custGeom>
                <a:avLst/>
                <a:gdLst>
                  <a:gd name="T0" fmla="*/ 0 w 50"/>
                  <a:gd name="T1" fmla="*/ 115 h 36"/>
                  <a:gd name="T2" fmla="*/ 401 w 50"/>
                  <a:gd name="T3" fmla="*/ 376 h 36"/>
                  <a:gd name="T4" fmla="*/ 718 w 50"/>
                  <a:gd name="T5" fmla="*/ 648 h 36"/>
                  <a:gd name="T6" fmla="*/ 801 w 50"/>
                  <a:gd name="T7" fmla="*/ 568 h 36"/>
                  <a:gd name="T8" fmla="*/ 496 w 50"/>
                  <a:gd name="T9" fmla="*/ 320 h 36"/>
                  <a:gd name="T10" fmla="*/ 96 w 50"/>
                  <a:gd name="T11" fmla="*/ 56 h 36"/>
                  <a:gd name="T12" fmla="*/ 0 w 50"/>
                  <a:gd name="T13" fmla="*/ 115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0" y="6"/>
                    </a:moveTo>
                    <a:cubicBezTo>
                      <a:pt x="5" y="3"/>
                      <a:pt x="16" y="13"/>
                      <a:pt x="25" y="20"/>
                    </a:cubicBezTo>
                    <a:cubicBezTo>
                      <a:pt x="35" y="28"/>
                      <a:pt x="42" y="36"/>
                      <a:pt x="45" y="34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6" y="32"/>
                      <a:pt x="40" y="24"/>
                      <a:pt x="31" y="17"/>
                    </a:cubicBezTo>
                    <a:cubicBezTo>
                      <a:pt x="22" y="9"/>
                      <a:pt x="11" y="0"/>
                      <a:pt x="6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9" name="Freeform 1567">
                <a:extLst>
                  <a:ext uri="{FF2B5EF4-FFF2-40B4-BE49-F238E27FC236}">
                    <a16:creationId xmlns:a16="http://schemas.microsoft.com/office/drawing/2014/main" id="{5BAE261A-AA5F-4E7B-9415-BFC8142F7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624"/>
                <a:ext cx="125" cy="101"/>
              </a:xfrm>
              <a:custGeom>
                <a:avLst/>
                <a:gdLst>
                  <a:gd name="T0" fmla="*/ 0 w 50"/>
                  <a:gd name="T1" fmla="*/ 136 h 38"/>
                  <a:gd name="T2" fmla="*/ 395 w 50"/>
                  <a:gd name="T3" fmla="*/ 396 h 38"/>
                  <a:gd name="T4" fmla="*/ 708 w 50"/>
                  <a:gd name="T5" fmla="*/ 657 h 38"/>
                  <a:gd name="T6" fmla="*/ 783 w 50"/>
                  <a:gd name="T7" fmla="*/ 601 h 38"/>
                  <a:gd name="T8" fmla="*/ 470 w 50"/>
                  <a:gd name="T9" fmla="*/ 340 h 38"/>
                  <a:gd name="T10" fmla="*/ 95 w 50"/>
                  <a:gd name="T11" fmla="*/ 56 h 38"/>
                  <a:gd name="T12" fmla="*/ 0 w 50"/>
                  <a:gd name="T13" fmla="*/ 136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8">
                    <a:moveTo>
                      <a:pt x="0" y="7"/>
                    </a:moveTo>
                    <a:cubicBezTo>
                      <a:pt x="5" y="4"/>
                      <a:pt x="16" y="14"/>
                      <a:pt x="25" y="21"/>
                    </a:cubicBezTo>
                    <a:cubicBezTo>
                      <a:pt x="34" y="29"/>
                      <a:pt x="41" y="38"/>
                      <a:pt x="45" y="35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7" y="34"/>
                      <a:pt x="39" y="25"/>
                      <a:pt x="30" y="18"/>
                    </a:cubicBezTo>
                    <a:cubicBezTo>
                      <a:pt x="21" y="10"/>
                      <a:pt x="11" y="0"/>
                      <a:pt x="6" y="3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0" name="Freeform 1568">
                <a:extLst>
                  <a:ext uri="{FF2B5EF4-FFF2-40B4-BE49-F238E27FC236}">
                    <a16:creationId xmlns:a16="http://schemas.microsoft.com/office/drawing/2014/main" id="{2C6071D2-AEB5-44C6-9118-0CD42A745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616"/>
                <a:ext cx="92" cy="75"/>
              </a:xfrm>
              <a:custGeom>
                <a:avLst/>
                <a:gdLst>
                  <a:gd name="T0" fmla="*/ 569 w 37"/>
                  <a:gd name="T1" fmla="*/ 538 h 28"/>
                  <a:gd name="T2" fmla="*/ 308 w 37"/>
                  <a:gd name="T3" fmla="*/ 287 h 28"/>
                  <a:gd name="T4" fmla="*/ 0 w 37"/>
                  <a:gd name="T5" fmla="*/ 0 h 28"/>
                  <a:gd name="T6" fmla="*/ 321 w 37"/>
                  <a:gd name="T7" fmla="*/ 273 h 28"/>
                  <a:gd name="T8" fmla="*/ 569 w 37"/>
                  <a:gd name="T9" fmla="*/ 5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37" y="28"/>
                    </a:moveTo>
                    <a:cubicBezTo>
                      <a:pt x="34" y="26"/>
                      <a:pt x="28" y="21"/>
                      <a:pt x="20" y="15"/>
                    </a:cubicBezTo>
                    <a:cubicBezTo>
                      <a:pt x="13" y="9"/>
                      <a:pt x="5" y="1"/>
                      <a:pt x="0" y="0"/>
                    </a:cubicBezTo>
                    <a:cubicBezTo>
                      <a:pt x="5" y="1"/>
                      <a:pt x="14" y="8"/>
                      <a:pt x="21" y="14"/>
                    </a:cubicBezTo>
                    <a:cubicBezTo>
                      <a:pt x="28" y="20"/>
                      <a:pt x="34" y="26"/>
                      <a:pt x="37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1" name="Freeform 1569">
                <a:extLst>
                  <a:ext uri="{FF2B5EF4-FFF2-40B4-BE49-F238E27FC236}">
                    <a16:creationId xmlns:a16="http://schemas.microsoft.com/office/drawing/2014/main" id="{8DD6FEDF-B154-4A94-80E4-ED66FD25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635"/>
                <a:ext cx="95" cy="74"/>
              </a:xfrm>
              <a:custGeom>
                <a:avLst/>
                <a:gdLst>
                  <a:gd name="T0" fmla="*/ 595 w 38"/>
                  <a:gd name="T1" fmla="*/ 518 h 28"/>
                  <a:gd name="T2" fmla="*/ 333 w 38"/>
                  <a:gd name="T3" fmla="*/ 280 h 28"/>
                  <a:gd name="T4" fmla="*/ 0 w 38"/>
                  <a:gd name="T5" fmla="*/ 0 h 28"/>
                  <a:gd name="T6" fmla="*/ 333 w 38"/>
                  <a:gd name="T7" fmla="*/ 259 h 28"/>
                  <a:gd name="T8" fmla="*/ 595 w 38"/>
                  <a:gd name="T9" fmla="*/ 51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38" y="28"/>
                    </a:moveTo>
                    <a:cubicBezTo>
                      <a:pt x="34" y="26"/>
                      <a:pt x="28" y="21"/>
                      <a:pt x="21" y="15"/>
                    </a:cubicBezTo>
                    <a:cubicBezTo>
                      <a:pt x="13" y="9"/>
                      <a:pt x="5" y="1"/>
                      <a:pt x="0" y="0"/>
                    </a:cubicBezTo>
                    <a:cubicBezTo>
                      <a:pt x="5" y="1"/>
                      <a:pt x="14" y="8"/>
                      <a:pt x="21" y="14"/>
                    </a:cubicBezTo>
                    <a:cubicBezTo>
                      <a:pt x="29" y="20"/>
                      <a:pt x="34" y="26"/>
                      <a:pt x="38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2" name="Freeform 1570">
                <a:extLst>
                  <a:ext uri="{FF2B5EF4-FFF2-40B4-BE49-F238E27FC236}">
                    <a16:creationId xmlns:a16="http://schemas.microsoft.com/office/drawing/2014/main" id="{92E93A33-DD14-4789-8429-48FC5E4E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645"/>
                <a:ext cx="16" cy="43"/>
              </a:xfrm>
              <a:custGeom>
                <a:avLst/>
                <a:gdLst>
                  <a:gd name="T0" fmla="*/ 0 w 6"/>
                  <a:gd name="T1" fmla="*/ 0 h 16"/>
                  <a:gd name="T2" fmla="*/ 115 w 6"/>
                  <a:gd name="T3" fmla="*/ 312 h 16"/>
                  <a:gd name="T4" fmla="*/ 77 w 6"/>
                  <a:gd name="T5" fmla="*/ 175 h 16"/>
                  <a:gd name="T6" fmla="*/ 0 w 6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1" y="2"/>
                      <a:pt x="6" y="13"/>
                      <a:pt x="6" y="16"/>
                    </a:cubicBezTo>
                    <a:cubicBezTo>
                      <a:pt x="5" y="14"/>
                      <a:pt x="4" y="10"/>
                      <a:pt x="4" y="9"/>
                    </a:cubicBezTo>
                    <a:cubicBezTo>
                      <a:pt x="3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3" name="Freeform 1571">
                <a:extLst>
                  <a:ext uri="{FF2B5EF4-FFF2-40B4-BE49-F238E27FC236}">
                    <a16:creationId xmlns:a16="http://schemas.microsoft.com/office/drawing/2014/main" id="{8CD35756-D1B8-4995-9030-75AD0967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413"/>
                <a:ext cx="123" cy="67"/>
              </a:xfrm>
              <a:custGeom>
                <a:avLst/>
                <a:gdLst>
                  <a:gd name="T0" fmla="*/ 0 w 49"/>
                  <a:gd name="T1" fmla="*/ 482 h 25"/>
                  <a:gd name="T2" fmla="*/ 409 w 49"/>
                  <a:gd name="T3" fmla="*/ 252 h 25"/>
                  <a:gd name="T4" fmla="*/ 756 w 49"/>
                  <a:gd name="T5" fmla="*/ 115 h 25"/>
                  <a:gd name="T6" fmla="*/ 776 w 49"/>
                  <a:gd name="T7" fmla="*/ 0 h 25"/>
                  <a:gd name="T8" fmla="*/ 429 w 49"/>
                  <a:gd name="T9" fmla="*/ 137 h 25"/>
                  <a:gd name="T10" fmla="*/ 20 w 49"/>
                  <a:gd name="T11" fmla="*/ 346 h 25"/>
                  <a:gd name="T12" fmla="*/ 0 w 49"/>
                  <a:gd name="T13" fmla="*/ 48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5">
                    <a:moveTo>
                      <a:pt x="0" y="25"/>
                    </a:moveTo>
                    <a:cubicBezTo>
                      <a:pt x="1" y="19"/>
                      <a:pt x="15" y="16"/>
                      <a:pt x="26" y="13"/>
                    </a:cubicBezTo>
                    <a:cubicBezTo>
                      <a:pt x="38" y="10"/>
                      <a:pt x="48" y="10"/>
                      <a:pt x="48" y="6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4"/>
                      <a:pt x="38" y="4"/>
                      <a:pt x="27" y="7"/>
                    </a:cubicBezTo>
                    <a:cubicBezTo>
                      <a:pt x="15" y="10"/>
                      <a:pt x="1" y="13"/>
                      <a:pt x="1" y="18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4" name="Freeform 1572">
                <a:extLst>
                  <a:ext uri="{FF2B5EF4-FFF2-40B4-BE49-F238E27FC236}">
                    <a16:creationId xmlns:a16="http://schemas.microsoft.com/office/drawing/2014/main" id="{BD6783B9-BC09-41CB-BFC1-0E485FE3C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448"/>
                <a:ext cx="120" cy="67"/>
              </a:xfrm>
              <a:custGeom>
                <a:avLst/>
                <a:gdLst>
                  <a:gd name="T0" fmla="*/ 0 w 48"/>
                  <a:gd name="T1" fmla="*/ 482 h 25"/>
                  <a:gd name="T2" fmla="*/ 408 w 48"/>
                  <a:gd name="T3" fmla="*/ 273 h 25"/>
                  <a:gd name="T4" fmla="*/ 750 w 48"/>
                  <a:gd name="T5" fmla="*/ 137 h 25"/>
                  <a:gd name="T6" fmla="*/ 750 w 48"/>
                  <a:gd name="T7" fmla="*/ 0 h 25"/>
                  <a:gd name="T8" fmla="*/ 408 w 48"/>
                  <a:gd name="T9" fmla="*/ 150 h 25"/>
                  <a:gd name="T10" fmla="*/ 0 w 48"/>
                  <a:gd name="T11" fmla="*/ 367 h 25"/>
                  <a:gd name="T12" fmla="*/ 0 w 48"/>
                  <a:gd name="T13" fmla="*/ 48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25">
                    <a:moveTo>
                      <a:pt x="0" y="25"/>
                    </a:moveTo>
                    <a:cubicBezTo>
                      <a:pt x="0" y="20"/>
                      <a:pt x="14" y="17"/>
                      <a:pt x="26" y="14"/>
                    </a:cubicBezTo>
                    <a:cubicBezTo>
                      <a:pt x="37" y="11"/>
                      <a:pt x="47" y="11"/>
                      <a:pt x="48" y="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5"/>
                      <a:pt x="38" y="5"/>
                      <a:pt x="26" y="8"/>
                    </a:cubicBezTo>
                    <a:cubicBezTo>
                      <a:pt x="15" y="10"/>
                      <a:pt x="1" y="14"/>
                      <a:pt x="0" y="19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5" name="Freeform 1573">
                <a:extLst>
                  <a:ext uri="{FF2B5EF4-FFF2-40B4-BE49-F238E27FC236}">
                    <a16:creationId xmlns:a16="http://schemas.microsoft.com/office/drawing/2014/main" id="{0383C20E-2591-4983-B5C1-E80D6D995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421"/>
                <a:ext cx="113" cy="35"/>
              </a:xfrm>
              <a:custGeom>
                <a:avLst/>
                <a:gdLst>
                  <a:gd name="T0" fmla="*/ 713 w 45"/>
                  <a:gd name="T1" fmla="*/ 0 h 13"/>
                  <a:gd name="T2" fmla="*/ 397 w 45"/>
                  <a:gd name="T3" fmla="*/ 116 h 13"/>
                  <a:gd name="T4" fmla="*/ 0 w 45"/>
                  <a:gd name="T5" fmla="*/ 253 h 13"/>
                  <a:gd name="T6" fmla="*/ 397 w 45"/>
                  <a:gd name="T7" fmla="*/ 94 h 13"/>
                  <a:gd name="T8" fmla="*/ 713 w 4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5" y="0"/>
                    </a:moveTo>
                    <a:cubicBezTo>
                      <a:pt x="42" y="2"/>
                      <a:pt x="34" y="4"/>
                      <a:pt x="25" y="6"/>
                    </a:cubicBezTo>
                    <a:cubicBezTo>
                      <a:pt x="15" y="8"/>
                      <a:pt x="5" y="10"/>
                      <a:pt x="0" y="13"/>
                    </a:cubicBezTo>
                    <a:cubicBezTo>
                      <a:pt x="5" y="10"/>
                      <a:pt x="15" y="7"/>
                      <a:pt x="25" y="5"/>
                    </a:cubicBezTo>
                    <a:cubicBezTo>
                      <a:pt x="34" y="3"/>
                      <a:pt x="42" y="2"/>
                      <a:pt x="4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6" name="Freeform 1574">
                <a:extLst>
                  <a:ext uri="{FF2B5EF4-FFF2-40B4-BE49-F238E27FC236}">
                    <a16:creationId xmlns:a16="http://schemas.microsoft.com/office/drawing/2014/main" id="{43F0C395-474B-4E5D-9EAB-18C1E43BF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459"/>
                <a:ext cx="113" cy="34"/>
              </a:xfrm>
              <a:custGeom>
                <a:avLst/>
                <a:gdLst>
                  <a:gd name="T0" fmla="*/ 713 w 45"/>
                  <a:gd name="T1" fmla="*/ 0 h 13"/>
                  <a:gd name="T2" fmla="*/ 379 w 45"/>
                  <a:gd name="T3" fmla="*/ 89 h 13"/>
                  <a:gd name="T4" fmla="*/ 0 w 45"/>
                  <a:gd name="T5" fmla="*/ 233 h 13"/>
                  <a:gd name="T6" fmla="*/ 379 w 45"/>
                  <a:gd name="T7" fmla="*/ 89 h 13"/>
                  <a:gd name="T8" fmla="*/ 713 w 45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3">
                    <a:moveTo>
                      <a:pt x="45" y="0"/>
                    </a:moveTo>
                    <a:cubicBezTo>
                      <a:pt x="41" y="2"/>
                      <a:pt x="33" y="3"/>
                      <a:pt x="24" y="5"/>
                    </a:cubicBezTo>
                    <a:cubicBezTo>
                      <a:pt x="15" y="7"/>
                      <a:pt x="4" y="9"/>
                      <a:pt x="0" y="13"/>
                    </a:cubicBezTo>
                    <a:cubicBezTo>
                      <a:pt x="4" y="9"/>
                      <a:pt x="15" y="7"/>
                      <a:pt x="24" y="5"/>
                    </a:cubicBezTo>
                    <a:cubicBezTo>
                      <a:pt x="33" y="2"/>
                      <a:pt x="41" y="2"/>
                      <a:pt x="4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7" name="Freeform 1575">
                <a:extLst>
                  <a:ext uri="{FF2B5EF4-FFF2-40B4-BE49-F238E27FC236}">
                    <a16:creationId xmlns:a16="http://schemas.microsoft.com/office/drawing/2014/main" id="{66C57A23-6AE4-49B4-98FE-152747966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397"/>
                <a:ext cx="40" cy="16"/>
              </a:xfrm>
              <a:custGeom>
                <a:avLst/>
                <a:gdLst>
                  <a:gd name="T0" fmla="*/ 0 w 16"/>
                  <a:gd name="T1" fmla="*/ 0 h 6"/>
                  <a:gd name="T2" fmla="*/ 250 w 16"/>
                  <a:gd name="T3" fmla="*/ 115 h 6"/>
                  <a:gd name="T4" fmla="*/ 158 w 16"/>
                  <a:gd name="T5" fmla="*/ 56 h 6"/>
                  <a:gd name="T6" fmla="*/ 0 w 1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2" y="0"/>
                      <a:pt x="14" y="4"/>
                      <a:pt x="16" y="6"/>
                    </a:cubicBezTo>
                    <a:cubicBezTo>
                      <a:pt x="15" y="6"/>
                      <a:pt x="10" y="4"/>
                      <a:pt x="10" y="3"/>
                    </a:cubicBezTo>
                    <a:cubicBezTo>
                      <a:pt x="9" y="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8" name="Freeform 1576">
                <a:extLst>
                  <a:ext uri="{FF2B5EF4-FFF2-40B4-BE49-F238E27FC236}">
                    <a16:creationId xmlns:a16="http://schemas.microsoft.com/office/drawing/2014/main" id="{1519A943-7AE2-4992-B7C3-183F72774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3155"/>
                <a:ext cx="81" cy="138"/>
              </a:xfrm>
              <a:custGeom>
                <a:avLst/>
                <a:gdLst>
                  <a:gd name="T0" fmla="*/ 129 w 32"/>
                  <a:gd name="T1" fmla="*/ 971 h 52"/>
                  <a:gd name="T2" fmla="*/ 309 w 32"/>
                  <a:gd name="T3" fmla="*/ 464 h 52"/>
                  <a:gd name="T4" fmla="*/ 468 w 32"/>
                  <a:gd name="T5" fmla="*/ 93 h 52"/>
                  <a:gd name="T6" fmla="*/ 423 w 32"/>
                  <a:gd name="T7" fmla="*/ 0 h 52"/>
                  <a:gd name="T8" fmla="*/ 243 w 32"/>
                  <a:gd name="T9" fmla="*/ 374 h 52"/>
                  <a:gd name="T10" fmla="*/ 63 w 32"/>
                  <a:gd name="T11" fmla="*/ 881 h 52"/>
                  <a:gd name="T12" fmla="*/ 129 w 32"/>
                  <a:gd name="T13" fmla="*/ 97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8" y="52"/>
                    </a:moveTo>
                    <a:cubicBezTo>
                      <a:pt x="4" y="47"/>
                      <a:pt x="12" y="35"/>
                      <a:pt x="19" y="25"/>
                    </a:cubicBezTo>
                    <a:cubicBezTo>
                      <a:pt x="25" y="15"/>
                      <a:pt x="32" y="8"/>
                      <a:pt x="29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8" y="3"/>
                      <a:pt x="21" y="10"/>
                      <a:pt x="15" y="20"/>
                    </a:cubicBezTo>
                    <a:cubicBezTo>
                      <a:pt x="8" y="30"/>
                      <a:pt x="0" y="42"/>
                      <a:pt x="4" y="47"/>
                    </a:cubicBezTo>
                    <a:lnTo>
                      <a:pt x="8" y="52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9" name="Freeform 1577">
                <a:extLst>
                  <a:ext uri="{FF2B5EF4-FFF2-40B4-BE49-F238E27FC236}">
                    <a16:creationId xmlns:a16="http://schemas.microsoft.com/office/drawing/2014/main" id="{54E6BE02-3127-498B-BFA9-C4D951AB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184"/>
                <a:ext cx="78" cy="139"/>
              </a:xfrm>
              <a:custGeom>
                <a:avLst/>
                <a:gdLst>
                  <a:gd name="T0" fmla="*/ 113 w 31"/>
                  <a:gd name="T1" fmla="*/ 994 h 52"/>
                  <a:gd name="T2" fmla="*/ 284 w 31"/>
                  <a:gd name="T3" fmla="*/ 478 h 52"/>
                  <a:gd name="T4" fmla="*/ 463 w 31"/>
                  <a:gd name="T5" fmla="*/ 94 h 52"/>
                  <a:gd name="T6" fmla="*/ 400 w 31"/>
                  <a:gd name="T7" fmla="*/ 0 h 52"/>
                  <a:gd name="T8" fmla="*/ 221 w 31"/>
                  <a:gd name="T9" fmla="*/ 380 h 52"/>
                  <a:gd name="T10" fmla="*/ 50 w 31"/>
                  <a:gd name="T11" fmla="*/ 901 h 52"/>
                  <a:gd name="T12" fmla="*/ 113 w 31"/>
                  <a:gd name="T13" fmla="*/ 994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52">
                    <a:moveTo>
                      <a:pt x="7" y="52"/>
                    </a:moveTo>
                    <a:cubicBezTo>
                      <a:pt x="4" y="47"/>
                      <a:pt x="12" y="35"/>
                      <a:pt x="18" y="25"/>
                    </a:cubicBezTo>
                    <a:cubicBezTo>
                      <a:pt x="24" y="15"/>
                      <a:pt x="31" y="8"/>
                      <a:pt x="29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8" y="3"/>
                      <a:pt x="21" y="10"/>
                      <a:pt x="14" y="20"/>
                    </a:cubicBezTo>
                    <a:cubicBezTo>
                      <a:pt x="8" y="30"/>
                      <a:pt x="0" y="42"/>
                      <a:pt x="3" y="47"/>
                    </a:cubicBezTo>
                    <a:lnTo>
                      <a:pt x="7" y="52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0" name="Freeform 1578">
                <a:extLst>
                  <a:ext uri="{FF2B5EF4-FFF2-40B4-BE49-F238E27FC236}">
                    <a16:creationId xmlns:a16="http://schemas.microsoft.com/office/drawing/2014/main" id="{164DA6EC-3D68-49F6-8DE1-5CA14A423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163"/>
                <a:ext cx="58" cy="109"/>
              </a:xfrm>
              <a:custGeom>
                <a:avLst/>
                <a:gdLst>
                  <a:gd name="T0" fmla="*/ 368 w 23"/>
                  <a:gd name="T1" fmla="*/ 0 h 41"/>
                  <a:gd name="T2" fmla="*/ 192 w 23"/>
                  <a:gd name="T3" fmla="*/ 362 h 41"/>
                  <a:gd name="T4" fmla="*/ 0 w 23"/>
                  <a:gd name="T5" fmla="*/ 771 h 41"/>
                  <a:gd name="T6" fmla="*/ 179 w 23"/>
                  <a:gd name="T7" fmla="*/ 340 h 41"/>
                  <a:gd name="T8" fmla="*/ 368 w 2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1">
                    <a:moveTo>
                      <a:pt x="23" y="0"/>
                    </a:moveTo>
                    <a:cubicBezTo>
                      <a:pt x="22" y="4"/>
                      <a:pt x="17" y="11"/>
                      <a:pt x="12" y="19"/>
                    </a:cubicBezTo>
                    <a:cubicBezTo>
                      <a:pt x="7" y="27"/>
                      <a:pt x="0" y="35"/>
                      <a:pt x="0" y="41"/>
                    </a:cubicBezTo>
                    <a:cubicBezTo>
                      <a:pt x="0" y="35"/>
                      <a:pt x="6" y="26"/>
                      <a:pt x="11" y="18"/>
                    </a:cubicBezTo>
                    <a:cubicBezTo>
                      <a:pt x="16" y="10"/>
                      <a:pt x="22" y="4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1" name="Freeform 1579">
                <a:extLst>
                  <a:ext uri="{FF2B5EF4-FFF2-40B4-BE49-F238E27FC236}">
                    <a16:creationId xmlns:a16="http://schemas.microsoft.com/office/drawing/2014/main" id="{6E95A53F-CE15-4FA9-8B6E-DCACFC43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192"/>
                <a:ext cx="58" cy="109"/>
              </a:xfrm>
              <a:custGeom>
                <a:avLst/>
                <a:gdLst>
                  <a:gd name="T0" fmla="*/ 368 w 23"/>
                  <a:gd name="T1" fmla="*/ 0 h 41"/>
                  <a:gd name="T2" fmla="*/ 192 w 23"/>
                  <a:gd name="T3" fmla="*/ 362 h 41"/>
                  <a:gd name="T4" fmla="*/ 0 w 23"/>
                  <a:gd name="T5" fmla="*/ 771 h 41"/>
                  <a:gd name="T6" fmla="*/ 192 w 23"/>
                  <a:gd name="T7" fmla="*/ 340 h 41"/>
                  <a:gd name="T8" fmla="*/ 368 w 23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1">
                    <a:moveTo>
                      <a:pt x="23" y="0"/>
                    </a:moveTo>
                    <a:cubicBezTo>
                      <a:pt x="22" y="4"/>
                      <a:pt x="17" y="11"/>
                      <a:pt x="12" y="19"/>
                    </a:cubicBezTo>
                    <a:cubicBezTo>
                      <a:pt x="7" y="26"/>
                      <a:pt x="0" y="35"/>
                      <a:pt x="0" y="41"/>
                    </a:cubicBezTo>
                    <a:cubicBezTo>
                      <a:pt x="0" y="35"/>
                      <a:pt x="7" y="26"/>
                      <a:pt x="12" y="18"/>
                    </a:cubicBezTo>
                    <a:cubicBezTo>
                      <a:pt x="17" y="10"/>
                      <a:pt x="22" y="4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2" name="Freeform 1580">
                <a:extLst>
                  <a:ext uri="{FF2B5EF4-FFF2-40B4-BE49-F238E27FC236}">
                    <a16:creationId xmlns:a16="http://schemas.microsoft.com/office/drawing/2014/main" id="{3CA35F1C-DF40-49C4-9E1E-C4E0FBC40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160"/>
                <a:ext cx="37" cy="21"/>
              </a:xfrm>
              <a:custGeom>
                <a:avLst/>
                <a:gdLst>
                  <a:gd name="T0" fmla="*/ 0 w 15"/>
                  <a:gd name="T1" fmla="*/ 144 h 8"/>
                  <a:gd name="T2" fmla="*/ 224 w 15"/>
                  <a:gd name="T3" fmla="*/ 0 h 8"/>
                  <a:gd name="T4" fmla="*/ 133 w 15"/>
                  <a:gd name="T5" fmla="*/ 55 h 8"/>
                  <a:gd name="T6" fmla="*/ 0 w 15"/>
                  <a:gd name="T7" fmla="*/ 14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cubicBezTo>
                      <a:pt x="2" y="6"/>
                      <a:pt x="12" y="0"/>
                      <a:pt x="15" y="0"/>
                    </a:cubicBezTo>
                    <a:cubicBezTo>
                      <a:pt x="14" y="0"/>
                      <a:pt x="10" y="2"/>
                      <a:pt x="9" y="3"/>
                    </a:cubicBezTo>
                    <a:cubicBezTo>
                      <a:pt x="8" y="3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3" name="Freeform 1581">
                <a:extLst>
                  <a:ext uri="{FF2B5EF4-FFF2-40B4-BE49-F238E27FC236}">
                    <a16:creationId xmlns:a16="http://schemas.microsoft.com/office/drawing/2014/main" id="{085B4FA7-4E6C-4998-ADC8-230A4C6C9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272"/>
                <a:ext cx="108" cy="107"/>
              </a:xfrm>
              <a:custGeom>
                <a:avLst/>
                <a:gdLst>
                  <a:gd name="T0" fmla="*/ 33 w 43"/>
                  <a:gd name="T1" fmla="*/ 765 h 40"/>
                  <a:gd name="T2" fmla="*/ 367 w 43"/>
                  <a:gd name="T3" fmla="*/ 385 h 40"/>
                  <a:gd name="T4" fmla="*/ 663 w 43"/>
                  <a:gd name="T5" fmla="*/ 94 h 40"/>
                  <a:gd name="T6" fmla="*/ 630 w 43"/>
                  <a:gd name="T7" fmla="*/ 0 h 40"/>
                  <a:gd name="T8" fmla="*/ 347 w 43"/>
                  <a:gd name="T9" fmla="*/ 265 h 40"/>
                  <a:gd name="T10" fmla="*/ 20 w 43"/>
                  <a:gd name="T11" fmla="*/ 629 h 40"/>
                  <a:gd name="T12" fmla="*/ 33 w 43"/>
                  <a:gd name="T13" fmla="*/ 765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0">
                    <a:moveTo>
                      <a:pt x="2" y="40"/>
                    </a:moveTo>
                    <a:cubicBezTo>
                      <a:pt x="1" y="34"/>
                      <a:pt x="13" y="26"/>
                      <a:pt x="23" y="20"/>
                    </a:cubicBezTo>
                    <a:cubicBezTo>
                      <a:pt x="33" y="14"/>
                      <a:pt x="43" y="10"/>
                      <a:pt x="42" y="5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4"/>
                      <a:pt x="32" y="8"/>
                      <a:pt x="22" y="14"/>
                    </a:cubicBezTo>
                    <a:cubicBezTo>
                      <a:pt x="12" y="20"/>
                      <a:pt x="0" y="28"/>
                      <a:pt x="1" y="33"/>
                    </a:cubicBez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4" name="Freeform 1582">
                <a:extLst>
                  <a:ext uri="{FF2B5EF4-FFF2-40B4-BE49-F238E27FC236}">
                    <a16:creationId xmlns:a16="http://schemas.microsoft.com/office/drawing/2014/main" id="{B278868B-C68E-4630-8796-47763033A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304"/>
                <a:ext cx="113" cy="107"/>
              </a:xfrm>
              <a:custGeom>
                <a:avLst/>
                <a:gdLst>
                  <a:gd name="T0" fmla="*/ 50 w 45"/>
                  <a:gd name="T1" fmla="*/ 765 h 40"/>
                  <a:gd name="T2" fmla="*/ 379 w 45"/>
                  <a:gd name="T3" fmla="*/ 401 h 40"/>
                  <a:gd name="T4" fmla="*/ 693 w 45"/>
                  <a:gd name="T5" fmla="*/ 136 h 40"/>
                  <a:gd name="T6" fmla="*/ 681 w 45"/>
                  <a:gd name="T7" fmla="*/ 0 h 40"/>
                  <a:gd name="T8" fmla="*/ 367 w 45"/>
                  <a:gd name="T9" fmla="*/ 286 h 40"/>
                  <a:gd name="T10" fmla="*/ 20 w 45"/>
                  <a:gd name="T11" fmla="*/ 650 h 40"/>
                  <a:gd name="T12" fmla="*/ 50 w 45"/>
                  <a:gd name="T13" fmla="*/ 765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0">
                    <a:moveTo>
                      <a:pt x="3" y="40"/>
                    </a:moveTo>
                    <a:cubicBezTo>
                      <a:pt x="2" y="35"/>
                      <a:pt x="15" y="28"/>
                      <a:pt x="24" y="21"/>
                    </a:cubicBezTo>
                    <a:cubicBezTo>
                      <a:pt x="34" y="15"/>
                      <a:pt x="45" y="11"/>
                      <a:pt x="44" y="7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5"/>
                      <a:pt x="33" y="9"/>
                      <a:pt x="23" y="15"/>
                    </a:cubicBezTo>
                    <a:cubicBezTo>
                      <a:pt x="13" y="22"/>
                      <a:pt x="0" y="28"/>
                      <a:pt x="1" y="34"/>
                    </a:cubicBez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5" name="Freeform 1583">
                <a:extLst>
                  <a:ext uri="{FF2B5EF4-FFF2-40B4-BE49-F238E27FC236}">
                    <a16:creationId xmlns:a16="http://schemas.microsoft.com/office/drawing/2014/main" id="{7722A2D9-2352-45D0-BDF3-0B5111201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280"/>
                <a:ext cx="95" cy="75"/>
              </a:xfrm>
              <a:custGeom>
                <a:avLst/>
                <a:gdLst>
                  <a:gd name="T0" fmla="*/ 595 w 38"/>
                  <a:gd name="T1" fmla="*/ 0 h 28"/>
                  <a:gd name="T2" fmla="*/ 313 w 38"/>
                  <a:gd name="T3" fmla="*/ 252 h 28"/>
                  <a:gd name="T4" fmla="*/ 0 w 38"/>
                  <a:gd name="T5" fmla="*/ 538 h 28"/>
                  <a:gd name="T6" fmla="*/ 313 w 38"/>
                  <a:gd name="T7" fmla="*/ 230 h 28"/>
                  <a:gd name="T8" fmla="*/ 595 w 3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38" y="0"/>
                    </a:moveTo>
                    <a:cubicBezTo>
                      <a:pt x="35" y="4"/>
                      <a:pt x="28" y="8"/>
                      <a:pt x="20" y="13"/>
                    </a:cubicBezTo>
                    <a:cubicBezTo>
                      <a:pt x="12" y="18"/>
                      <a:pt x="3" y="23"/>
                      <a:pt x="0" y="28"/>
                    </a:cubicBezTo>
                    <a:cubicBezTo>
                      <a:pt x="3" y="23"/>
                      <a:pt x="12" y="17"/>
                      <a:pt x="20" y="12"/>
                    </a:cubicBezTo>
                    <a:cubicBezTo>
                      <a:pt x="28" y="7"/>
                      <a:pt x="35" y="4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6" name="Freeform 1584">
                <a:extLst>
                  <a:ext uri="{FF2B5EF4-FFF2-40B4-BE49-F238E27FC236}">
                    <a16:creationId xmlns:a16="http://schemas.microsoft.com/office/drawing/2014/main" id="{65C3E3F0-DE68-480B-8365-3D2D5A361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317"/>
                <a:ext cx="96" cy="72"/>
              </a:xfrm>
              <a:custGeom>
                <a:avLst/>
                <a:gdLst>
                  <a:gd name="T0" fmla="*/ 614 w 38"/>
                  <a:gd name="T1" fmla="*/ 0 h 27"/>
                  <a:gd name="T2" fmla="*/ 326 w 38"/>
                  <a:gd name="T3" fmla="*/ 227 h 27"/>
                  <a:gd name="T4" fmla="*/ 0 w 38"/>
                  <a:gd name="T5" fmla="*/ 512 h 27"/>
                  <a:gd name="T6" fmla="*/ 326 w 38"/>
                  <a:gd name="T7" fmla="*/ 205 h 27"/>
                  <a:gd name="T8" fmla="*/ 614 w 38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7">
                    <a:moveTo>
                      <a:pt x="38" y="0"/>
                    </a:moveTo>
                    <a:cubicBezTo>
                      <a:pt x="35" y="3"/>
                      <a:pt x="28" y="7"/>
                      <a:pt x="20" y="12"/>
                    </a:cubicBezTo>
                    <a:cubicBezTo>
                      <a:pt x="12" y="17"/>
                      <a:pt x="3" y="22"/>
                      <a:pt x="0" y="27"/>
                    </a:cubicBezTo>
                    <a:cubicBezTo>
                      <a:pt x="3" y="22"/>
                      <a:pt x="12" y="16"/>
                      <a:pt x="20" y="11"/>
                    </a:cubicBezTo>
                    <a:cubicBezTo>
                      <a:pt x="28" y="6"/>
                      <a:pt x="35" y="3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7" name="Freeform 1585">
                <a:extLst>
                  <a:ext uri="{FF2B5EF4-FFF2-40B4-BE49-F238E27FC236}">
                    <a16:creationId xmlns:a16="http://schemas.microsoft.com/office/drawing/2014/main" id="{01EA4F15-7B64-4490-841C-193F38152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275"/>
                <a:ext cx="42" cy="2"/>
              </a:xfrm>
              <a:custGeom>
                <a:avLst/>
                <a:gdLst>
                  <a:gd name="T0" fmla="*/ 0 w 17"/>
                  <a:gd name="T1" fmla="*/ 8 h 1"/>
                  <a:gd name="T2" fmla="*/ 257 w 17"/>
                  <a:gd name="T3" fmla="*/ 8 h 1"/>
                  <a:gd name="T4" fmla="*/ 153 w 17"/>
                  <a:gd name="T5" fmla="*/ 8 h 1"/>
                  <a:gd name="T6" fmla="*/ 0 w 17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cubicBezTo>
                      <a:pt x="2" y="1"/>
                      <a:pt x="14" y="0"/>
                      <a:pt x="17" y="1"/>
                    </a:cubicBezTo>
                    <a:cubicBezTo>
                      <a:pt x="15" y="1"/>
                      <a:pt x="11" y="1"/>
                      <a:pt x="10" y="1"/>
                    </a:cubicBezTo>
                    <a:cubicBezTo>
                      <a:pt x="8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8" name="Freeform 1586">
                <a:extLst>
                  <a:ext uri="{FF2B5EF4-FFF2-40B4-BE49-F238E27FC236}">
                    <a16:creationId xmlns:a16="http://schemas.microsoft.com/office/drawing/2014/main" id="{E8723022-C871-4776-8F0C-03E934E62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3091"/>
                <a:ext cx="28" cy="141"/>
              </a:xfrm>
              <a:custGeom>
                <a:avLst/>
                <a:gdLst>
                  <a:gd name="T0" fmla="*/ 181 w 11"/>
                  <a:gd name="T1" fmla="*/ 998 h 53"/>
                  <a:gd name="T2" fmla="*/ 117 w 11"/>
                  <a:gd name="T3" fmla="*/ 474 h 53"/>
                  <a:gd name="T4" fmla="*/ 97 w 11"/>
                  <a:gd name="T5" fmla="*/ 35 h 53"/>
                  <a:gd name="T6" fmla="*/ 20 w 11"/>
                  <a:gd name="T7" fmla="*/ 0 h 53"/>
                  <a:gd name="T8" fmla="*/ 20 w 11"/>
                  <a:gd name="T9" fmla="*/ 431 h 53"/>
                  <a:gd name="T10" fmla="*/ 84 w 11"/>
                  <a:gd name="T11" fmla="*/ 963 h 53"/>
                  <a:gd name="T12" fmla="*/ 181 w 11"/>
                  <a:gd name="T13" fmla="*/ 998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3">
                    <a:moveTo>
                      <a:pt x="11" y="53"/>
                    </a:moveTo>
                    <a:cubicBezTo>
                      <a:pt x="6" y="51"/>
                      <a:pt x="7" y="37"/>
                      <a:pt x="7" y="25"/>
                    </a:cubicBezTo>
                    <a:cubicBezTo>
                      <a:pt x="8" y="13"/>
                      <a:pt x="10" y="4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1"/>
                      <a:pt x="2" y="11"/>
                      <a:pt x="1" y="23"/>
                    </a:cubicBezTo>
                    <a:cubicBezTo>
                      <a:pt x="1" y="34"/>
                      <a:pt x="0" y="49"/>
                      <a:pt x="5" y="51"/>
                    </a:cubicBezTo>
                    <a:lnTo>
                      <a:pt x="11" y="53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9" name="Freeform 1587">
                <a:extLst>
                  <a:ext uri="{FF2B5EF4-FFF2-40B4-BE49-F238E27FC236}">
                    <a16:creationId xmlns:a16="http://schemas.microsoft.com/office/drawing/2014/main" id="{B57AE1B2-6698-4E23-8B6A-5A648C11A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101"/>
                <a:ext cx="30" cy="144"/>
              </a:xfrm>
              <a:custGeom>
                <a:avLst/>
                <a:gdLst>
                  <a:gd name="T0" fmla="*/ 175 w 12"/>
                  <a:gd name="T1" fmla="*/ 1024 h 54"/>
                  <a:gd name="T2" fmla="*/ 125 w 12"/>
                  <a:gd name="T3" fmla="*/ 491 h 54"/>
                  <a:gd name="T4" fmla="*/ 125 w 12"/>
                  <a:gd name="T5" fmla="*/ 35 h 54"/>
                  <a:gd name="T6" fmla="*/ 33 w 12"/>
                  <a:gd name="T7" fmla="*/ 0 h 54"/>
                  <a:gd name="T8" fmla="*/ 33 w 12"/>
                  <a:gd name="T9" fmla="*/ 456 h 54"/>
                  <a:gd name="T10" fmla="*/ 83 w 12"/>
                  <a:gd name="T11" fmla="*/ 989 h 54"/>
                  <a:gd name="T12" fmla="*/ 175 w 12"/>
                  <a:gd name="T13" fmla="*/ 1024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4">
                    <a:moveTo>
                      <a:pt x="11" y="54"/>
                    </a:moveTo>
                    <a:cubicBezTo>
                      <a:pt x="6" y="52"/>
                      <a:pt x="7" y="38"/>
                      <a:pt x="8" y="26"/>
                    </a:cubicBezTo>
                    <a:cubicBezTo>
                      <a:pt x="9" y="14"/>
                      <a:pt x="12" y="4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2"/>
                      <a:pt x="3" y="12"/>
                      <a:pt x="2" y="24"/>
                    </a:cubicBezTo>
                    <a:cubicBezTo>
                      <a:pt x="1" y="35"/>
                      <a:pt x="0" y="49"/>
                      <a:pt x="5" y="52"/>
                    </a:cubicBezTo>
                    <a:lnTo>
                      <a:pt x="11" y="54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10" name="Freeform 1588">
                <a:extLst>
                  <a:ext uri="{FF2B5EF4-FFF2-40B4-BE49-F238E27FC236}">
                    <a16:creationId xmlns:a16="http://schemas.microsoft.com/office/drawing/2014/main" id="{78D3B561-D845-4A22-871A-E2C39C1D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096"/>
                <a:ext cx="7" cy="125"/>
              </a:xfrm>
              <a:custGeom>
                <a:avLst/>
                <a:gdLst>
                  <a:gd name="T0" fmla="*/ 28 w 3"/>
                  <a:gd name="T1" fmla="*/ 0 h 47"/>
                  <a:gd name="T2" fmla="*/ 28 w 3"/>
                  <a:gd name="T3" fmla="*/ 396 h 47"/>
                  <a:gd name="T4" fmla="*/ 37 w 3"/>
                  <a:gd name="T5" fmla="*/ 883 h 47"/>
                  <a:gd name="T6" fmla="*/ 12 w 3"/>
                  <a:gd name="T7" fmla="*/ 396 h 47"/>
                  <a:gd name="T8" fmla="*/ 28 w 3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7">
                    <a:moveTo>
                      <a:pt x="2" y="0"/>
                    </a:moveTo>
                    <a:cubicBezTo>
                      <a:pt x="3" y="4"/>
                      <a:pt x="3" y="12"/>
                      <a:pt x="2" y="21"/>
                    </a:cubicBezTo>
                    <a:cubicBezTo>
                      <a:pt x="2" y="31"/>
                      <a:pt x="0" y="42"/>
                      <a:pt x="3" y="47"/>
                    </a:cubicBezTo>
                    <a:cubicBezTo>
                      <a:pt x="0" y="42"/>
                      <a:pt x="1" y="31"/>
                      <a:pt x="1" y="21"/>
                    </a:cubicBezTo>
                    <a:cubicBezTo>
                      <a:pt x="2" y="12"/>
                      <a:pt x="3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11" name="Freeform 1589">
                <a:extLst>
                  <a:ext uri="{FF2B5EF4-FFF2-40B4-BE49-F238E27FC236}">
                    <a16:creationId xmlns:a16="http://schemas.microsoft.com/office/drawing/2014/main" id="{5B10668F-3EF2-43EC-A5C7-656F966C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3096"/>
                <a:ext cx="25" cy="37"/>
              </a:xfrm>
              <a:custGeom>
                <a:avLst/>
                <a:gdLst>
                  <a:gd name="T0" fmla="*/ 0 w 10"/>
                  <a:gd name="T1" fmla="*/ 259 h 14"/>
                  <a:gd name="T2" fmla="*/ 158 w 10"/>
                  <a:gd name="T3" fmla="*/ 0 h 14"/>
                  <a:gd name="T4" fmla="*/ 83 w 10"/>
                  <a:gd name="T5" fmla="*/ 90 h 14"/>
                  <a:gd name="T6" fmla="*/ 0 w 10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cubicBezTo>
                      <a:pt x="1" y="12"/>
                      <a:pt x="7" y="1"/>
                      <a:pt x="10" y="0"/>
                    </a:cubicBezTo>
                    <a:cubicBezTo>
                      <a:pt x="9" y="1"/>
                      <a:pt x="6" y="5"/>
                      <a:pt x="5" y="5"/>
                    </a:cubicBezTo>
                    <a:cubicBezTo>
                      <a:pt x="5" y="6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2" name="Freeform 1590">
                <a:extLst>
                  <a:ext uri="{FF2B5EF4-FFF2-40B4-BE49-F238E27FC236}">
                    <a16:creationId xmlns:a16="http://schemas.microsoft.com/office/drawing/2014/main" id="{18F69AB1-051F-4429-80B4-16CC40F5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3141"/>
                <a:ext cx="107" cy="91"/>
              </a:xfrm>
              <a:custGeom>
                <a:avLst/>
                <a:gdLst>
                  <a:gd name="T0" fmla="*/ 662 w 43"/>
                  <a:gd name="T1" fmla="*/ 559 h 34"/>
                  <a:gd name="T2" fmla="*/ 321 w 43"/>
                  <a:gd name="T3" fmla="*/ 286 h 34"/>
                  <a:gd name="T4" fmla="*/ 75 w 43"/>
                  <a:gd name="T5" fmla="*/ 35 h 34"/>
                  <a:gd name="T6" fmla="*/ 0 w 43"/>
                  <a:gd name="T7" fmla="*/ 78 h 34"/>
                  <a:gd name="T8" fmla="*/ 249 w 43"/>
                  <a:gd name="T9" fmla="*/ 343 h 34"/>
                  <a:gd name="T10" fmla="*/ 587 w 43"/>
                  <a:gd name="T11" fmla="*/ 616 h 34"/>
                  <a:gd name="T12" fmla="*/ 662 w 43"/>
                  <a:gd name="T13" fmla="*/ 55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cubicBezTo>
                      <a:pt x="38" y="32"/>
                      <a:pt x="29" y="22"/>
                      <a:pt x="21" y="15"/>
                    </a:cubicBezTo>
                    <a:cubicBezTo>
                      <a:pt x="14" y="8"/>
                      <a:pt x="8" y="0"/>
                      <a:pt x="5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3"/>
                      <a:pt x="9" y="10"/>
                      <a:pt x="16" y="18"/>
                    </a:cubicBezTo>
                    <a:cubicBezTo>
                      <a:pt x="24" y="25"/>
                      <a:pt x="33" y="34"/>
                      <a:pt x="38" y="32"/>
                    </a:cubicBez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3" name="Freeform 1591">
                <a:extLst>
                  <a:ext uri="{FF2B5EF4-FFF2-40B4-BE49-F238E27FC236}">
                    <a16:creationId xmlns:a16="http://schemas.microsoft.com/office/drawing/2014/main" id="{1A4C810F-1F61-4764-A149-BFDDE3727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3128"/>
                <a:ext cx="108" cy="91"/>
              </a:xfrm>
              <a:custGeom>
                <a:avLst/>
                <a:gdLst>
                  <a:gd name="T0" fmla="*/ 681 w 43"/>
                  <a:gd name="T1" fmla="*/ 559 h 34"/>
                  <a:gd name="T2" fmla="*/ 334 w 43"/>
                  <a:gd name="T3" fmla="*/ 286 h 34"/>
                  <a:gd name="T4" fmla="*/ 83 w 43"/>
                  <a:gd name="T5" fmla="*/ 21 h 34"/>
                  <a:gd name="T6" fmla="*/ 0 w 43"/>
                  <a:gd name="T7" fmla="*/ 78 h 34"/>
                  <a:gd name="T8" fmla="*/ 251 w 43"/>
                  <a:gd name="T9" fmla="*/ 329 h 34"/>
                  <a:gd name="T10" fmla="*/ 600 w 43"/>
                  <a:gd name="T11" fmla="*/ 594 h 34"/>
                  <a:gd name="T12" fmla="*/ 681 w 43"/>
                  <a:gd name="T13" fmla="*/ 559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4">
                    <a:moveTo>
                      <a:pt x="43" y="29"/>
                    </a:moveTo>
                    <a:cubicBezTo>
                      <a:pt x="38" y="31"/>
                      <a:pt x="29" y="22"/>
                      <a:pt x="21" y="15"/>
                    </a:cubicBezTo>
                    <a:cubicBezTo>
                      <a:pt x="14" y="7"/>
                      <a:pt x="9" y="0"/>
                      <a:pt x="5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2"/>
                      <a:pt x="9" y="10"/>
                      <a:pt x="16" y="17"/>
                    </a:cubicBezTo>
                    <a:cubicBezTo>
                      <a:pt x="24" y="25"/>
                      <a:pt x="33" y="34"/>
                      <a:pt x="38" y="31"/>
                    </a:cubicBezTo>
                    <a:lnTo>
                      <a:pt x="43" y="29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4" name="Freeform 1592">
                <a:extLst>
                  <a:ext uri="{FF2B5EF4-FFF2-40B4-BE49-F238E27FC236}">
                    <a16:creationId xmlns:a16="http://schemas.microsoft.com/office/drawing/2014/main" id="{FE5FB0A5-D7CD-4FA8-9C25-1B98D197E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152"/>
                <a:ext cx="80" cy="75"/>
              </a:xfrm>
              <a:custGeom>
                <a:avLst/>
                <a:gdLst>
                  <a:gd name="T0" fmla="*/ 0 w 32"/>
                  <a:gd name="T1" fmla="*/ 0 h 28"/>
                  <a:gd name="T2" fmla="*/ 238 w 32"/>
                  <a:gd name="T3" fmla="*/ 252 h 28"/>
                  <a:gd name="T4" fmla="*/ 500 w 32"/>
                  <a:gd name="T5" fmla="*/ 538 h 28"/>
                  <a:gd name="T6" fmla="*/ 220 w 32"/>
                  <a:gd name="T7" fmla="*/ 252 h 28"/>
                  <a:gd name="T8" fmla="*/ 0 w 3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8">
                    <a:moveTo>
                      <a:pt x="0" y="0"/>
                    </a:moveTo>
                    <a:cubicBezTo>
                      <a:pt x="4" y="1"/>
                      <a:pt x="9" y="7"/>
                      <a:pt x="15" y="13"/>
                    </a:cubicBezTo>
                    <a:cubicBezTo>
                      <a:pt x="21" y="19"/>
                      <a:pt x="27" y="26"/>
                      <a:pt x="32" y="28"/>
                    </a:cubicBezTo>
                    <a:cubicBezTo>
                      <a:pt x="27" y="26"/>
                      <a:pt x="20" y="19"/>
                      <a:pt x="14" y="13"/>
                    </a:cubicBezTo>
                    <a:cubicBezTo>
                      <a:pt x="8" y="7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5" name="Freeform 1593">
                <a:extLst>
                  <a:ext uri="{FF2B5EF4-FFF2-40B4-BE49-F238E27FC236}">
                    <a16:creationId xmlns:a16="http://schemas.microsoft.com/office/drawing/2014/main" id="{AEB26531-4170-46FE-97B6-6881A0CF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139"/>
                <a:ext cx="80" cy="72"/>
              </a:xfrm>
              <a:custGeom>
                <a:avLst/>
                <a:gdLst>
                  <a:gd name="T0" fmla="*/ 0 w 32"/>
                  <a:gd name="T1" fmla="*/ 0 h 27"/>
                  <a:gd name="T2" fmla="*/ 238 w 32"/>
                  <a:gd name="T3" fmla="*/ 248 h 27"/>
                  <a:gd name="T4" fmla="*/ 500 w 32"/>
                  <a:gd name="T5" fmla="*/ 512 h 27"/>
                  <a:gd name="T6" fmla="*/ 220 w 32"/>
                  <a:gd name="T7" fmla="*/ 248 h 27"/>
                  <a:gd name="T8" fmla="*/ 0 w 3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0" y="0"/>
                    </a:moveTo>
                    <a:cubicBezTo>
                      <a:pt x="4" y="1"/>
                      <a:pt x="9" y="7"/>
                      <a:pt x="15" y="13"/>
                    </a:cubicBezTo>
                    <a:cubicBezTo>
                      <a:pt x="21" y="18"/>
                      <a:pt x="27" y="26"/>
                      <a:pt x="32" y="27"/>
                    </a:cubicBezTo>
                    <a:cubicBezTo>
                      <a:pt x="27" y="26"/>
                      <a:pt x="20" y="19"/>
                      <a:pt x="14" y="13"/>
                    </a:cubicBezTo>
                    <a:cubicBezTo>
                      <a:pt x="8" y="7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6" name="Freeform 1594">
                <a:extLst>
                  <a:ext uri="{FF2B5EF4-FFF2-40B4-BE49-F238E27FC236}">
                    <a16:creationId xmlns:a16="http://schemas.microsoft.com/office/drawing/2014/main" id="{7AA45743-2592-4E0B-A2BB-29180F79C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157"/>
                <a:ext cx="10" cy="40"/>
              </a:xfrm>
              <a:custGeom>
                <a:avLst/>
                <a:gdLst>
                  <a:gd name="T0" fmla="*/ 63 w 4"/>
                  <a:gd name="T1" fmla="*/ 285 h 15"/>
                  <a:gd name="T2" fmla="*/ 20 w 4"/>
                  <a:gd name="T3" fmla="*/ 0 h 15"/>
                  <a:gd name="T4" fmla="*/ 33 w 4"/>
                  <a:gd name="T5" fmla="*/ 136 h 15"/>
                  <a:gd name="T6" fmla="*/ 63 w 4"/>
                  <a:gd name="T7" fmla="*/ 28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15"/>
                    </a:moveTo>
                    <a:cubicBezTo>
                      <a:pt x="4" y="14"/>
                      <a:pt x="0" y="3"/>
                      <a:pt x="1" y="0"/>
                    </a:cubicBezTo>
                    <a:cubicBezTo>
                      <a:pt x="1" y="2"/>
                      <a:pt x="2" y="6"/>
                      <a:pt x="2" y="7"/>
                    </a:cubicBezTo>
                    <a:cubicBezTo>
                      <a:pt x="2" y="8"/>
                      <a:pt x="4" y="15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7" name="Freeform 1595">
                <a:extLst>
                  <a:ext uri="{FF2B5EF4-FFF2-40B4-BE49-F238E27FC236}">
                    <a16:creationId xmlns:a16="http://schemas.microsoft.com/office/drawing/2014/main" id="{7D388D4E-341D-4A6D-99C8-3C0A62405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091"/>
                <a:ext cx="73" cy="120"/>
              </a:xfrm>
              <a:custGeom>
                <a:avLst/>
                <a:gdLst>
                  <a:gd name="T0" fmla="*/ 463 w 29"/>
                  <a:gd name="T1" fmla="*/ 853 h 45"/>
                  <a:gd name="T2" fmla="*/ 242 w 29"/>
                  <a:gd name="T3" fmla="*/ 397 h 45"/>
                  <a:gd name="T4" fmla="*/ 96 w 29"/>
                  <a:gd name="T5" fmla="*/ 0 h 45"/>
                  <a:gd name="T6" fmla="*/ 0 w 29"/>
                  <a:gd name="T7" fmla="*/ 21 h 45"/>
                  <a:gd name="T8" fmla="*/ 146 w 29"/>
                  <a:gd name="T9" fmla="*/ 397 h 45"/>
                  <a:gd name="T10" fmla="*/ 347 w 29"/>
                  <a:gd name="T11" fmla="*/ 832 h 45"/>
                  <a:gd name="T12" fmla="*/ 463 w 29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9" y="45"/>
                    </a:moveTo>
                    <a:cubicBezTo>
                      <a:pt x="23" y="45"/>
                      <a:pt x="18" y="31"/>
                      <a:pt x="15" y="21"/>
                    </a:cubicBezTo>
                    <a:cubicBezTo>
                      <a:pt x="11" y="10"/>
                      <a:pt x="10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5" y="10"/>
                      <a:pt x="9" y="21"/>
                    </a:cubicBezTo>
                    <a:cubicBezTo>
                      <a:pt x="12" y="31"/>
                      <a:pt x="17" y="44"/>
                      <a:pt x="22" y="44"/>
                    </a:cubicBezTo>
                    <a:lnTo>
                      <a:pt x="29" y="45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8" name="Freeform 1596">
                <a:extLst>
                  <a:ext uri="{FF2B5EF4-FFF2-40B4-BE49-F238E27FC236}">
                    <a16:creationId xmlns:a16="http://schemas.microsoft.com/office/drawing/2014/main" id="{3E5F58EA-B905-4B3A-9A9E-90D494127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3088"/>
                <a:ext cx="73" cy="123"/>
              </a:xfrm>
              <a:custGeom>
                <a:avLst/>
                <a:gdLst>
                  <a:gd name="T0" fmla="*/ 463 w 29"/>
                  <a:gd name="T1" fmla="*/ 880 h 46"/>
                  <a:gd name="T2" fmla="*/ 254 w 29"/>
                  <a:gd name="T3" fmla="*/ 422 h 46"/>
                  <a:gd name="T4" fmla="*/ 126 w 29"/>
                  <a:gd name="T5" fmla="*/ 0 h 46"/>
                  <a:gd name="T6" fmla="*/ 0 w 29"/>
                  <a:gd name="T7" fmla="*/ 0 h 46"/>
                  <a:gd name="T8" fmla="*/ 159 w 29"/>
                  <a:gd name="T9" fmla="*/ 422 h 46"/>
                  <a:gd name="T10" fmla="*/ 347 w 29"/>
                  <a:gd name="T11" fmla="*/ 880 h 46"/>
                  <a:gd name="T12" fmla="*/ 463 w 29"/>
                  <a:gd name="T13" fmla="*/ 88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6">
                    <a:moveTo>
                      <a:pt x="29" y="46"/>
                    </a:moveTo>
                    <a:cubicBezTo>
                      <a:pt x="23" y="46"/>
                      <a:pt x="19" y="32"/>
                      <a:pt x="16" y="22"/>
                    </a:cubicBezTo>
                    <a:cubicBezTo>
                      <a:pt x="12" y="11"/>
                      <a:pt x="12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11"/>
                      <a:pt x="10" y="22"/>
                    </a:cubicBezTo>
                    <a:cubicBezTo>
                      <a:pt x="13" y="32"/>
                      <a:pt x="17" y="46"/>
                      <a:pt x="22" y="46"/>
                    </a:cubicBez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9" name="Freeform 1597">
                <a:extLst>
                  <a:ext uri="{FF2B5EF4-FFF2-40B4-BE49-F238E27FC236}">
                    <a16:creationId xmlns:a16="http://schemas.microsoft.com/office/drawing/2014/main" id="{CC8A56C9-58DE-4A5D-A0C8-263A308A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096"/>
                <a:ext cx="42" cy="109"/>
              </a:xfrm>
              <a:custGeom>
                <a:avLst/>
                <a:gdLst>
                  <a:gd name="T0" fmla="*/ 0 w 17"/>
                  <a:gd name="T1" fmla="*/ 0 h 41"/>
                  <a:gd name="T2" fmla="*/ 104 w 17"/>
                  <a:gd name="T3" fmla="*/ 362 h 41"/>
                  <a:gd name="T4" fmla="*/ 257 w 17"/>
                  <a:gd name="T5" fmla="*/ 771 h 41"/>
                  <a:gd name="T6" fmla="*/ 104 w 17"/>
                  <a:gd name="T7" fmla="*/ 362 h 41"/>
                  <a:gd name="T8" fmla="*/ 0 w 1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0" y="0"/>
                    </a:moveTo>
                    <a:cubicBezTo>
                      <a:pt x="2" y="3"/>
                      <a:pt x="4" y="11"/>
                      <a:pt x="7" y="19"/>
                    </a:cubicBezTo>
                    <a:cubicBezTo>
                      <a:pt x="10" y="27"/>
                      <a:pt x="13" y="38"/>
                      <a:pt x="17" y="41"/>
                    </a:cubicBezTo>
                    <a:cubicBezTo>
                      <a:pt x="13" y="38"/>
                      <a:pt x="10" y="27"/>
                      <a:pt x="7" y="19"/>
                    </a:cubicBezTo>
                    <a:cubicBezTo>
                      <a:pt x="4" y="11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0" name="Freeform 1598">
                <a:extLst>
                  <a:ext uri="{FF2B5EF4-FFF2-40B4-BE49-F238E27FC236}">
                    <a16:creationId xmlns:a16="http://schemas.microsoft.com/office/drawing/2014/main" id="{6FBBCAEB-6D90-434C-9295-7F166BD4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3096"/>
                <a:ext cx="43" cy="109"/>
              </a:xfrm>
              <a:custGeom>
                <a:avLst/>
                <a:gdLst>
                  <a:gd name="T0" fmla="*/ 0 w 17"/>
                  <a:gd name="T1" fmla="*/ 0 h 41"/>
                  <a:gd name="T2" fmla="*/ 116 w 17"/>
                  <a:gd name="T3" fmla="*/ 362 h 41"/>
                  <a:gd name="T4" fmla="*/ 276 w 17"/>
                  <a:gd name="T5" fmla="*/ 771 h 41"/>
                  <a:gd name="T6" fmla="*/ 116 w 17"/>
                  <a:gd name="T7" fmla="*/ 362 h 41"/>
                  <a:gd name="T8" fmla="*/ 0 w 1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0" y="0"/>
                    </a:moveTo>
                    <a:cubicBezTo>
                      <a:pt x="2" y="3"/>
                      <a:pt x="4" y="11"/>
                      <a:pt x="7" y="19"/>
                    </a:cubicBezTo>
                    <a:cubicBezTo>
                      <a:pt x="10" y="27"/>
                      <a:pt x="13" y="38"/>
                      <a:pt x="17" y="41"/>
                    </a:cubicBezTo>
                    <a:cubicBezTo>
                      <a:pt x="13" y="38"/>
                      <a:pt x="10" y="27"/>
                      <a:pt x="7" y="19"/>
                    </a:cubicBezTo>
                    <a:cubicBezTo>
                      <a:pt x="4" y="11"/>
                      <a:pt x="2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1" name="Freeform 1599">
                <a:extLst>
                  <a:ext uri="{FF2B5EF4-FFF2-40B4-BE49-F238E27FC236}">
                    <a16:creationId xmlns:a16="http://schemas.microsoft.com/office/drawing/2014/main" id="{BB395C5E-34C3-4CE6-BCF4-8340EE530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096"/>
                <a:ext cx="8" cy="43"/>
              </a:xfrm>
              <a:custGeom>
                <a:avLst/>
                <a:gdLst>
                  <a:gd name="T0" fmla="*/ 0 w 3"/>
                  <a:gd name="T1" fmla="*/ 312 h 16"/>
                  <a:gd name="T2" fmla="*/ 56 w 3"/>
                  <a:gd name="T3" fmla="*/ 0 h 16"/>
                  <a:gd name="T4" fmla="*/ 35 w 3"/>
                  <a:gd name="T5" fmla="*/ 116 h 16"/>
                  <a:gd name="T6" fmla="*/ 0 w 3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16"/>
                    </a:moveTo>
                    <a:cubicBezTo>
                      <a:pt x="0" y="14"/>
                      <a:pt x="2" y="2"/>
                      <a:pt x="3" y="0"/>
                    </a:cubicBezTo>
                    <a:cubicBezTo>
                      <a:pt x="3" y="1"/>
                      <a:pt x="2" y="5"/>
                      <a:pt x="2" y="6"/>
                    </a:cubicBezTo>
                    <a:cubicBezTo>
                      <a:pt x="2" y="7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2" name="Freeform 1600">
                <a:extLst>
                  <a:ext uri="{FF2B5EF4-FFF2-40B4-BE49-F238E27FC236}">
                    <a16:creationId xmlns:a16="http://schemas.microsoft.com/office/drawing/2014/main" id="{93672E80-ED0A-4FDF-95BF-06773712B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235"/>
                <a:ext cx="105" cy="42"/>
              </a:xfrm>
              <a:custGeom>
                <a:avLst/>
                <a:gdLst>
                  <a:gd name="T0" fmla="*/ 658 w 42"/>
                  <a:gd name="T1" fmla="*/ 144 h 16"/>
                  <a:gd name="T2" fmla="*/ 333 w 42"/>
                  <a:gd name="T3" fmla="*/ 110 h 16"/>
                  <a:gd name="T4" fmla="*/ 50 w 42"/>
                  <a:gd name="T5" fmla="*/ 55 h 16"/>
                  <a:gd name="T6" fmla="*/ 0 w 42"/>
                  <a:gd name="T7" fmla="*/ 123 h 16"/>
                  <a:gd name="T8" fmla="*/ 283 w 42"/>
                  <a:gd name="T9" fmla="*/ 179 h 16"/>
                  <a:gd name="T10" fmla="*/ 613 w 42"/>
                  <a:gd name="T11" fmla="*/ 221 h 16"/>
                  <a:gd name="T12" fmla="*/ 658 w 42"/>
                  <a:gd name="T13" fmla="*/ 14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16">
                    <a:moveTo>
                      <a:pt x="42" y="8"/>
                    </a:moveTo>
                    <a:cubicBezTo>
                      <a:pt x="40" y="12"/>
                      <a:pt x="29" y="9"/>
                      <a:pt x="21" y="6"/>
                    </a:cubicBezTo>
                    <a:cubicBezTo>
                      <a:pt x="12" y="4"/>
                      <a:pt x="5" y="0"/>
                      <a:pt x="3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9" y="8"/>
                      <a:pt x="18" y="10"/>
                    </a:cubicBezTo>
                    <a:cubicBezTo>
                      <a:pt x="26" y="13"/>
                      <a:pt x="37" y="16"/>
                      <a:pt x="39" y="12"/>
                    </a:cubicBezTo>
                    <a:lnTo>
                      <a:pt x="42" y="8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3" name="Freeform 1601">
                <a:extLst>
                  <a:ext uri="{FF2B5EF4-FFF2-40B4-BE49-F238E27FC236}">
                    <a16:creationId xmlns:a16="http://schemas.microsoft.com/office/drawing/2014/main" id="{33112501-420C-4AFA-9BB9-9A691CD4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211"/>
                <a:ext cx="105" cy="45"/>
              </a:xfrm>
              <a:custGeom>
                <a:avLst/>
                <a:gdLst>
                  <a:gd name="T0" fmla="*/ 658 w 42"/>
                  <a:gd name="T1" fmla="*/ 169 h 17"/>
                  <a:gd name="T2" fmla="*/ 313 w 42"/>
                  <a:gd name="T3" fmla="*/ 132 h 17"/>
                  <a:gd name="T4" fmla="*/ 50 w 42"/>
                  <a:gd name="T5" fmla="*/ 56 h 17"/>
                  <a:gd name="T6" fmla="*/ 0 w 42"/>
                  <a:gd name="T7" fmla="*/ 132 h 17"/>
                  <a:gd name="T8" fmla="*/ 270 w 42"/>
                  <a:gd name="T9" fmla="*/ 204 h 17"/>
                  <a:gd name="T10" fmla="*/ 613 w 42"/>
                  <a:gd name="T11" fmla="*/ 238 h 17"/>
                  <a:gd name="T12" fmla="*/ 658 w 42"/>
                  <a:gd name="T13" fmla="*/ 169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17">
                    <a:moveTo>
                      <a:pt x="42" y="9"/>
                    </a:moveTo>
                    <a:cubicBezTo>
                      <a:pt x="39" y="13"/>
                      <a:pt x="29" y="10"/>
                      <a:pt x="20" y="7"/>
                    </a:cubicBezTo>
                    <a:cubicBezTo>
                      <a:pt x="11" y="4"/>
                      <a:pt x="5" y="0"/>
                      <a:pt x="3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9" y="8"/>
                      <a:pt x="17" y="11"/>
                    </a:cubicBezTo>
                    <a:cubicBezTo>
                      <a:pt x="26" y="13"/>
                      <a:pt x="37" y="17"/>
                      <a:pt x="39" y="13"/>
                    </a:cubicBez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4" name="Freeform 1602">
                <a:extLst>
                  <a:ext uri="{FF2B5EF4-FFF2-40B4-BE49-F238E27FC236}">
                    <a16:creationId xmlns:a16="http://schemas.microsoft.com/office/drawing/2014/main" id="{215ABE12-7E51-408F-864C-BA2477D60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248"/>
                <a:ext cx="90" cy="24"/>
              </a:xfrm>
              <a:custGeom>
                <a:avLst/>
                <a:gdLst>
                  <a:gd name="T0" fmla="*/ 0 w 36"/>
                  <a:gd name="T1" fmla="*/ 0 h 9"/>
                  <a:gd name="T2" fmla="*/ 250 w 36"/>
                  <a:gd name="T3" fmla="*/ 77 h 9"/>
                  <a:gd name="T4" fmla="*/ 563 w 36"/>
                  <a:gd name="T5" fmla="*/ 149 h 9"/>
                  <a:gd name="T6" fmla="*/ 250 w 36"/>
                  <a:gd name="T7" fmla="*/ 93 h 9"/>
                  <a:gd name="T8" fmla="*/ 0 w 3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9">
                    <a:moveTo>
                      <a:pt x="0" y="0"/>
                    </a:moveTo>
                    <a:cubicBezTo>
                      <a:pt x="4" y="0"/>
                      <a:pt x="10" y="2"/>
                      <a:pt x="16" y="4"/>
                    </a:cubicBezTo>
                    <a:cubicBezTo>
                      <a:pt x="23" y="6"/>
                      <a:pt x="31" y="9"/>
                      <a:pt x="36" y="8"/>
                    </a:cubicBezTo>
                    <a:cubicBezTo>
                      <a:pt x="31" y="9"/>
                      <a:pt x="23" y="7"/>
                      <a:pt x="16" y="5"/>
                    </a:cubicBezTo>
                    <a:cubicBezTo>
                      <a:pt x="9" y="3"/>
                      <a:pt x="4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5" name="Freeform 1603">
                <a:extLst>
                  <a:ext uri="{FF2B5EF4-FFF2-40B4-BE49-F238E27FC236}">
                    <a16:creationId xmlns:a16="http://schemas.microsoft.com/office/drawing/2014/main" id="{6DC8FD31-F6BF-4310-AB5D-C6392E044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253"/>
                <a:ext cx="20" cy="27"/>
              </a:xfrm>
              <a:custGeom>
                <a:avLst/>
                <a:gdLst>
                  <a:gd name="T0" fmla="*/ 125 w 8"/>
                  <a:gd name="T1" fmla="*/ 197 h 10"/>
                  <a:gd name="T2" fmla="*/ 0 w 8"/>
                  <a:gd name="T3" fmla="*/ 0 h 10"/>
                  <a:gd name="T4" fmla="*/ 50 w 8"/>
                  <a:gd name="T5" fmla="*/ 103 h 10"/>
                  <a:gd name="T6" fmla="*/ 125 w 8"/>
                  <a:gd name="T7" fmla="*/ 197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7" y="9"/>
                      <a:pt x="1" y="3"/>
                      <a:pt x="0" y="0"/>
                    </a:cubicBezTo>
                    <a:cubicBezTo>
                      <a:pt x="1" y="1"/>
                      <a:pt x="3" y="4"/>
                      <a:pt x="3" y="5"/>
                    </a:cubicBezTo>
                    <a:cubicBezTo>
                      <a:pt x="4" y="5"/>
                      <a:pt x="8" y="10"/>
                      <a:pt x="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6" name="Freeform 1604">
                <a:extLst>
                  <a:ext uri="{FF2B5EF4-FFF2-40B4-BE49-F238E27FC236}">
                    <a16:creationId xmlns:a16="http://schemas.microsoft.com/office/drawing/2014/main" id="{CDDF97F6-EA6E-4805-9F8F-84761DFEB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3392"/>
                <a:ext cx="80" cy="83"/>
              </a:xfrm>
              <a:custGeom>
                <a:avLst/>
                <a:gdLst>
                  <a:gd name="T0" fmla="*/ 470 w 32"/>
                  <a:gd name="T1" fmla="*/ 0 h 31"/>
                  <a:gd name="T2" fmla="*/ 238 w 32"/>
                  <a:gd name="T3" fmla="*/ 286 h 31"/>
                  <a:gd name="T4" fmla="*/ 20 w 32"/>
                  <a:gd name="T5" fmla="*/ 517 h 31"/>
                  <a:gd name="T6" fmla="*/ 33 w 32"/>
                  <a:gd name="T7" fmla="*/ 594 h 31"/>
                  <a:gd name="T8" fmla="*/ 250 w 32"/>
                  <a:gd name="T9" fmla="*/ 388 h 31"/>
                  <a:gd name="T10" fmla="*/ 488 w 32"/>
                  <a:gd name="T11" fmla="*/ 78 h 31"/>
                  <a:gd name="T12" fmla="*/ 470 w 32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1">
                    <a:moveTo>
                      <a:pt x="30" y="0"/>
                    </a:moveTo>
                    <a:cubicBezTo>
                      <a:pt x="31" y="4"/>
                      <a:pt x="22" y="10"/>
                      <a:pt x="15" y="15"/>
                    </a:cubicBezTo>
                    <a:cubicBezTo>
                      <a:pt x="7" y="20"/>
                      <a:pt x="0" y="23"/>
                      <a:pt x="1" y="2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8"/>
                      <a:pt x="8" y="25"/>
                      <a:pt x="16" y="20"/>
                    </a:cubicBezTo>
                    <a:cubicBezTo>
                      <a:pt x="23" y="15"/>
                      <a:pt x="32" y="9"/>
                      <a:pt x="31" y="4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7" name="Freeform 1605">
                <a:extLst>
                  <a:ext uri="{FF2B5EF4-FFF2-40B4-BE49-F238E27FC236}">
                    <a16:creationId xmlns:a16="http://schemas.microsoft.com/office/drawing/2014/main" id="{59C68BE6-43F6-4654-997C-0A0E9F363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365"/>
                <a:ext cx="82" cy="83"/>
              </a:xfrm>
              <a:custGeom>
                <a:avLst/>
                <a:gdLst>
                  <a:gd name="T0" fmla="*/ 462 w 33"/>
                  <a:gd name="T1" fmla="*/ 0 h 31"/>
                  <a:gd name="T2" fmla="*/ 229 w 33"/>
                  <a:gd name="T3" fmla="*/ 286 h 31"/>
                  <a:gd name="T4" fmla="*/ 12 w 33"/>
                  <a:gd name="T5" fmla="*/ 501 h 31"/>
                  <a:gd name="T6" fmla="*/ 30 w 33"/>
                  <a:gd name="T7" fmla="*/ 594 h 31"/>
                  <a:gd name="T8" fmla="*/ 246 w 33"/>
                  <a:gd name="T9" fmla="*/ 388 h 31"/>
                  <a:gd name="T10" fmla="*/ 475 w 33"/>
                  <a:gd name="T11" fmla="*/ 78 h 31"/>
                  <a:gd name="T12" fmla="*/ 462 w 33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30" y="0"/>
                    </a:moveTo>
                    <a:cubicBezTo>
                      <a:pt x="31" y="4"/>
                      <a:pt x="22" y="10"/>
                      <a:pt x="15" y="15"/>
                    </a:cubicBezTo>
                    <a:cubicBezTo>
                      <a:pt x="7" y="20"/>
                      <a:pt x="0" y="23"/>
                      <a:pt x="1" y="26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8"/>
                      <a:pt x="8" y="25"/>
                      <a:pt x="16" y="20"/>
                    </a:cubicBezTo>
                    <a:cubicBezTo>
                      <a:pt x="23" y="15"/>
                      <a:pt x="33" y="8"/>
                      <a:pt x="31" y="4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8" name="Freeform 1606">
                <a:extLst>
                  <a:ext uri="{FF2B5EF4-FFF2-40B4-BE49-F238E27FC236}">
                    <a16:creationId xmlns:a16="http://schemas.microsoft.com/office/drawing/2014/main" id="{A986774F-F035-40DB-BE99-F4765BA36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3408"/>
                <a:ext cx="73" cy="59"/>
              </a:xfrm>
              <a:custGeom>
                <a:avLst/>
                <a:gdLst>
                  <a:gd name="T0" fmla="*/ 0 w 29"/>
                  <a:gd name="T1" fmla="*/ 424 h 22"/>
                  <a:gd name="T2" fmla="*/ 209 w 29"/>
                  <a:gd name="T3" fmla="*/ 252 h 22"/>
                  <a:gd name="T4" fmla="*/ 463 w 29"/>
                  <a:gd name="T5" fmla="*/ 0 h 22"/>
                  <a:gd name="T6" fmla="*/ 222 w 29"/>
                  <a:gd name="T7" fmla="*/ 252 h 22"/>
                  <a:gd name="T8" fmla="*/ 0 w 29"/>
                  <a:gd name="T9" fmla="*/ 4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2">
                    <a:moveTo>
                      <a:pt x="0" y="22"/>
                    </a:moveTo>
                    <a:cubicBezTo>
                      <a:pt x="2" y="20"/>
                      <a:pt x="7" y="17"/>
                      <a:pt x="13" y="13"/>
                    </a:cubicBezTo>
                    <a:cubicBezTo>
                      <a:pt x="19" y="9"/>
                      <a:pt x="27" y="4"/>
                      <a:pt x="29" y="0"/>
                    </a:cubicBezTo>
                    <a:cubicBezTo>
                      <a:pt x="27" y="4"/>
                      <a:pt x="20" y="9"/>
                      <a:pt x="14" y="13"/>
                    </a:cubicBezTo>
                    <a:cubicBezTo>
                      <a:pt x="8" y="17"/>
                      <a:pt x="2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9" name="Freeform 1607">
                <a:extLst>
                  <a:ext uri="{FF2B5EF4-FFF2-40B4-BE49-F238E27FC236}">
                    <a16:creationId xmlns:a16="http://schemas.microsoft.com/office/drawing/2014/main" id="{1FA0C353-B175-4D3B-ACF3-7956D519A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3381"/>
                <a:ext cx="70" cy="59"/>
              </a:xfrm>
              <a:custGeom>
                <a:avLst/>
                <a:gdLst>
                  <a:gd name="T0" fmla="*/ 0 w 28"/>
                  <a:gd name="T1" fmla="*/ 424 h 22"/>
                  <a:gd name="T2" fmla="*/ 208 w 28"/>
                  <a:gd name="T3" fmla="*/ 231 h 22"/>
                  <a:gd name="T4" fmla="*/ 438 w 28"/>
                  <a:gd name="T5" fmla="*/ 0 h 22"/>
                  <a:gd name="T6" fmla="*/ 208 w 28"/>
                  <a:gd name="T7" fmla="*/ 252 h 22"/>
                  <a:gd name="T8" fmla="*/ 0 w 28"/>
                  <a:gd name="T9" fmla="*/ 424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0" y="22"/>
                    </a:moveTo>
                    <a:cubicBezTo>
                      <a:pt x="1" y="20"/>
                      <a:pt x="7" y="17"/>
                      <a:pt x="13" y="12"/>
                    </a:cubicBezTo>
                    <a:cubicBezTo>
                      <a:pt x="19" y="8"/>
                      <a:pt x="26" y="4"/>
                      <a:pt x="28" y="0"/>
                    </a:cubicBezTo>
                    <a:cubicBezTo>
                      <a:pt x="26" y="4"/>
                      <a:pt x="19" y="9"/>
                      <a:pt x="13" y="13"/>
                    </a:cubicBezTo>
                    <a:cubicBezTo>
                      <a:pt x="7" y="17"/>
                      <a:pt x="1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10" name="Freeform 1608">
                <a:extLst>
                  <a:ext uri="{FF2B5EF4-FFF2-40B4-BE49-F238E27FC236}">
                    <a16:creationId xmlns:a16="http://schemas.microsoft.com/office/drawing/2014/main" id="{F01C5B39-CE4D-4EBA-9BE5-8F593433D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3472"/>
                <a:ext cx="32" cy="3"/>
              </a:xfrm>
              <a:custGeom>
                <a:avLst/>
                <a:gdLst>
                  <a:gd name="T0" fmla="*/ 194 w 13"/>
                  <a:gd name="T1" fmla="*/ 27 h 1"/>
                  <a:gd name="T2" fmla="*/ 0 w 13"/>
                  <a:gd name="T3" fmla="*/ 0 h 1"/>
                  <a:gd name="T4" fmla="*/ 91 w 13"/>
                  <a:gd name="T5" fmla="*/ 27 h 1"/>
                  <a:gd name="T6" fmla="*/ 194 w 13"/>
                  <a:gd name="T7" fmla="*/ 27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">
                    <a:moveTo>
                      <a:pt x="13" y="1"/>
                    </a:moveTo>
                    <a:cubicBezTo>
                      <a:pt x="12" y="1"/>
                      <a:pt x="2" y="1"/>
                      <a:pt x="0" y="0"/>
                    </a:cubicBezTo>
                    <a:cubicBezTo>
                      <a:pt x="1" y="0"/>
                      <a:pt x="5" y="1"/>
                      <a:pt x="6" y="1"/>
                    </a:cubicBezTo>
                    <a:cubicBezTo>
                      <a:pt x="6" y="1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11" name="Freeform 1609">
                <a:extLst>
                  <a:ext uri="{FF2B5EF4-FFF2-40B4-BE49-F238E27FC236}">
                    <a16:creationId xmlns:a16="http://schemas.microsoft.com/office/drawing/2014/main" id="{E37EA0E6-B850-47D8-A56B-1D2BB6E4F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3323"/>
                <a:ext cx="100" cy="40"/>
              </a:xfrm>
              <a:custGeom>
                <a:avLst/>
                <a:gdLst>
                  <a:gd name="T0" fmla="*/ 625 w 40"/>
                  <a:gd name="T1" fmla="*/ 0 h 15"/>
                  <a:gd name="T2" fmla="*/ 300 w 40"/>
                  <a:gd name="T3" fmla="*/ 115 h 15"/>
                  <a:gd name="T4" fmla="*/ 20 w 40"/>
                  <a:gd name="T5" fmla="*/ 171 h 15"/>
                  <a:gd name="T6" fmla="*/ 0 w 40"/>
                  <a:gd name="T7" fmla="*/ 285 h 15"/>
                  <a:gd name="T8" fmla="*/ 283 w 40"/>
                  <a:gd name="T9" fmla="*/ 205 h 15"/>
                  <a:gd name="T10" fmla="*/ 613 w 40"/>
                  <a:gd name="T11" fmla="*/ 93 h 15"/>
                  <a:gd name="T12" fmla="*/ 625 w 40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5">
                    <a:moveTo>
                      <a:pt x="40" y="0"/>
                    </a:moveTo>
                    <a:cubicBezTo>
                      <a:pt x="39" y="4"/>
                      <a:pt x="28" y="5"/>
                      <a:pt x="19" y="6"/>
                    </a:cubicBezTo>
                    <a:cubicBezTo>
                      <a:pt x="10" y="7"/>
                      <a:pt x="2" y="6"/>
                      <a:pt x="1" y="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1"/>
                      <a:pt x="9" y="12"/>
                      <a:pt x="18" y="11"/>
                    </a:cubicBezTo>
                    <a:cubicBezTo>
                      <a:pt x="27" y="10"/>
                      <a:pt x="38" y="9"/>
                      <a:pt x="39" y="5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84CB7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682" name="Freeform 1610">
              <a:extLst>
                <a:ext uri="{FF2B5EF4-FFF2-40B4-BE49-F238E27FC236}">
                  <a16:creationId xmlns:a16="http://schemas.microsoft.com/office/drawing/2014/main" id="{DA147476-9946-4C7B-B5C0-4B9316120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296"/>
              <a:ext cx="102" cy="37"/>
            </a:xfrm>
            <a:custGeom>
              <a:avLst/>
              <a:gdLst>
                <a:gd name="T0" fmla="*/ 632 w 41"/>
                <a:gd name="T1" fmla="*/ 0 h 14"/>
                <a:gd name="T2" fmla="*/ 308 w 41"/>
                <a:gd name="T3" fmla="*/ 111 h 14"/>
                <a:gd name="T4" fmla="*/ 30 w 41"/>
                <a:gd name="T5" fmla="*/ 167 h 14"/>
                <a:gd name="T6" fmla="*/ 0 w 41"/>
                <a:gd name="T7" fmla="*/ 259 h 14"/>
                <a:gd name="T8" fmla="*/ 291 w 41"/>
                <a:gd name="T9" fmla="*/ 204 h 14"/>
                <a:gd name="T10" fmla="*/ 632 w 41"/>
                <a:gd name="T11" fmla="*/ 90 h 14"/>
                <a:gd name="T12" fmla="*/ 632 w 41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4">
                  <a:moveTo>
                    <a:pt x="41" y="0"/>
                  </a:moveTo>
                  <a:cubicBezTo>
                    <a:pt x="40" y="4"/>
                    <a:pt x="29" y="5"/>
                    <a:pt x="20" y="6"/>
                  </a:cubicBezTo>
                  <a:cubicBezTo>
                    <a:pt x="11" y="7"/>
                    <a:pt x="2" y="5"/>
                    <a:pt x="2" y="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1"/>
                    <a:pt x="10" y="12"/>
                    <a:pt x="19" y="11"/>
                  </a:cubicBezTo>
                  <a:cubicBezTo>
                    <a:pt x="28" y="10"/>
                    <a:pt x="40" y="10"/>
                    <a:pt x="41" y="5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1611">
              <a:extLst>
                <a:ext uri="{FF2B5EF4-FFF2-40B4-BE49-F238E27FC236}">
                  <a16:creationId xmlns:a16="http://schemas.microsoft.com/office/drawing/2014/main" id="{FBC14653-4B0F-4579-B48F-A5C61B969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339"/>
              <a:ext cx="88" cy="16"/>
            </a:xfrm>
            <a:custGeom>
              <a:avLst/>
              <a:gdLst>
                <a:gd name="T0" fmla="*/ 0 w 35"/>
                <a:gd name="T1" fmla="*/ 115 h 6"/>
                <a:gd name="T2" fmla="*/ 254 w 35"/>
                <a:gd name="T3" fmla="*/ 77 h 6"/>
                <a:gd name="T4" fmla="*/ 556 w 35"/>
                <a:gd name="T5" fmla="*/ 0 h 6"/>
                <a:gd name="T6" fmla="*/ 254 w 35"/>
                <a:gd name="T7" fmla="*/ 77 h 6"/>
                <a:gd name="T8" fmla="*/ 0 w 35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3" y="5"/>
                    <a:pt x="9" y="5"/>
                    <a:pt x="16" y="4"/>
                  </a:cubicBezTo>
                  <a:cubicBezTo>
                    <a:pt x="23" y="3"/>
                    <a:pt x="32" y="3"/>
                    <a:pt x="35" y="0"/>
                  </a:cubicBezTo>
                  <a:cubicBezTo>
                    <a:pt x="32" y="3"/>
                    <a:pt x="23" y="4"/>
                    <a:pt x="16" y="4"/>
                  </a:cubicBezTo>
                  <a:cubicBezTo>
                    <a:pt x="9" y="5"/>
                    <a:pt x="3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1612">
              <a:extLst>
                <a:ext uri="{FF2B5EF4-FFF2-40B4-BE49-F238E27FC236}">
                  <a16:creationId xmlns:a16="http://schemas.microsoft.com/office/drawing/2014/main" id="{D5281291-1C47-4A9C-8CFE-8190147D8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312"/>
              <a:ext cx="90" cy="16"/>
            </a:xfrm>
            <a:custGeom>
              <a:avLst/>
              <a:gdLst>
                <a:gd name="T0" fmla="*/ 0 w 36"/>
                <a:gd name="T1" fmla="*/ 115 h 6"/>
                <a:gd name="T2" fmla="*/ 270 w 36"/>
                <a:gd name="T3" fmla="*/ 77 h 6"/>
                <a:gd name="T4" fmla="*/ 563 w 36"/>
                <a:gd name="T5" fmla="*/ 0 h 6"/>
                <a:gd name="T6" fmla="*/ 250 w 36"/>
                <a:gd name="T7" fmla="*/ 77 h 6"/>
                <a:gd name="T8" fmla="*/ 0 w 36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">
                  <a:moveTo>
                    <a:pt x="0" y="6"/>
                  </a:moveTo>
                  <a:cubicBezTo>
                    <a:pt x="3" y="5"/>
                    <a:pt x="9" y="4"/>
                    <a:pt x="17" y="4"/>
                  </a:cubicBezTo>
                  <a:cubicBezTo>
                    <a:pt x="24" y="3"/>
                    <a:pt x="32" y="2"/>
                    <a:pt x="36" y="0"/>
                  </a:cubicBezTo>
                  <a:cubicBezTo>
                    <a:pt x="32" y="2"/>
                    <a:pt x="24" y="3"/>
                    <a:pt x="16" y="4"/>
                  </a:cubicBezTo>
                  <a:cubicBezTo>
                    <a:pt x="9" y="5"/>
                    <a:pt x="3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1613">
              <a:extLst>
                <a:ext uri="{FF2B5EF4-FFF2-40B4-BE49-F238E27FC236}">
                  <a16:creationId xmlns:a16="http://schemas.microsoft.com/office/drawing/2014/main" id="{785987CE-3EFC-4D6A-BB97-72B9772B6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357"/>
              <a:ext cx="30" cy="16"/>
            </a:xfrm>
            <a:custGeom>
              <a:avLst/>
              <a:gdLst>
                <a:gd name="T0" fmla="*/ 188 w 12"/>
                <a:gd name="T1" fmla="*/ 115 h 6"/>
                <a:gd name="T2" fmla="*/ 0 w 12"/>
                <a:gd name="T3" fmla="*/ 0 h 6"/>
                <a:gd name="T4" fmla="*/ 83 w 12"/>
                <a:gd name="T5" fmla="*/ 56 h 6"/>
                <a:gd name="T6" fmla="*/ 188 w 12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0" y="5"/>
                    <a:pt x="1" y="2"/>
                    <a:pt x="0" y="0"/>
                  </a:cubicBezTo>
                  <a:cubicBezTo>
                    <a:pt x="1" y="1"/>
                    <a:pt x="4" y="3"/>
                    <a:pt x="5" y="3"/>
                  </a:cubicBezTo>
                  <a:cubicBezTo>
                    <a:pt x="5" y="3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1614">
              <a:extLst>
                <a:ext uri="{FF2B5EF4-FFF2-40B4-BE49-F238E27FC236}">
                  <a16:creationId xmlns:a16="http://schemas.microsoft.com/office/drawing/2014/main" id="{86505A22-11D7-4D8C-A652-6D06A639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459"/>
              <a:ext cx="50" cy="104"/>
            </a:xfrm>
            <a:custGeom>
              <a:avLst/>
              <a:gdLst>
                <a:gd name="T0" fmla="*/ 220 w 20"/>
                <a:gd name="T1" fmla="*/ 0 h 39"/>
                <a:gd name="T2" fmla="*/ 145 w 20"/>
                <a:gd name="T3" fmla="*/ 376 h 39"/>
                <a:gd name="T4" fmla="*/ 50 w 20"/>
                <a:gd name="T5" fmla="*/ 683 h 39"/>
                <a:gd name="T6" fmla="*/ 95 w 20"/>
                <a:gd name="T7" fmla="*/ 739 h 39"/>
                <a:gd name="T8" fmla="*/ 188 w 20"/>
                <a:gd name="T9" fmla="*/ 435 h 39"/>
                <a:gd name="T10" fmla="*/ 270 w 20"/>
                <a:gd name="T11" fmla="*/ 56 h 39"/>
                <a:gd name="T12" fmla="*/ 220 w 20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9">
                  <a:moveTo>
                    <a:pt x="14" y="0"/>
                  </a:moveTo>
                  <a:cubicBezTo>
                    <a:pt x="17" y="3"/>
                    <a:pt x="12" y="12"/>
                    <a:pt x="9" y="20"/>
                  </a:cubicBezTo>
                  <a:cubicBezTo>
                    <a:pt x="5" y="27"/>
                    <a:pt x="0" y="33"/>
                    <a:pt x="3" y="3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4" y="37"/>
                    <a:pt x="8" y="31"/>
                    <a:pt x="12" y="23"/>
                  </a:cubicBezTo>
                  <a:cubicBezTo>
                    <a:pt x="16" y="15"/>
                    <a:pt x="20" y="6"/>
                    <a:pt x="17" y="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1615">
              <a:extLst>
                <a:ext uri="{FF2B5EF4-FFF2-40B4-BE49-F238E27FC236}">
                  <a16:creationId xmlns:a16="http://schemas.microsoft.com/office/drawing/2014/main" id="{91467B8F-B5F9-4FE8-BAF5-C2220CC9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440"/>
              <a:ext cx="53" cy="104"/>
            </a:xfrm>
            <a:custGeom>
              <a:avLst/>
              <a:gdLst>
                <a:gd name="T0" fmla="*/ 242 w 21"/>
                <a:gd name="T1" fmla="*/ 0 h 39"/>
                <a:gd name="T2" fmla="*/ 146 w 21"/>
                <a:gd name="T3" fmla="*/ 376 h 39"/>
                <a:gd name="T4" fmla="*/ 33 w 21"/>
                <a:gd name="T5" fmla="*/ 683 h 39"/>
                <a:gd name="T6" fmla="*/ 83 w 21"/>
                <a:gd name="T7" fmla="*/ 739 h 39"/>
                <a:gd name="T8" fmla="*/ 192 w 21"/>
                <a:gd name="T9" fmla="*/ 435 h 39"/>
                <a:gd name="T10" fmla="*/ 288 w 21"/>
                <a:gd name="T11" fmla="*/ 56 h 39"/>
                <a:gd name="T12" fmla="*/ 242 w 21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9">
                  <a:moveTo>
                    <a:pt x="15" y="0"/>
                  </a:moveTo>
                  <a:cubicBezTo>
                    <a:pt x="17" y="3"/>
                    <a:pt x="13" y="12"/>
                    <a:pt x="9" y="20"/>
                  </a:cubicBezTo>
                  <a:cubicBezTo>
                    <a:pt x="5" y="28"/>
                    <a:pt x="0" y="33"/>
                    <a:pt x="2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3" y="37"/>
                    <a:pt x="8" y="31"/>
                    <a:pt x="12" y="23"/>
                  </a:cubicBezTo>
                  <a:cubicBezTo>
                    <a:pt x="16" y="16"/>
                    <a:pt x="21" y="6"/>
                    <a:pt x="18" y="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1616">
              <a:extLst>
                <a:ext uri="{FF2B5EF4-FFF2-40B4-BE49-F238E27FC236}">
                  <a16:creationId xmlns:a16="http://schemas.microsoft.com/office/drawing/2014/main" id="{14E36999-BAE0-4001-A26A-33E46E00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472"/>
              <a:ext cx="33" cy="83"/>
            </a:xfrm>
            <a:custGeom>
              <a:avLst/>
              <a:gdLst>
                <a:gd name="T0" fmla="*/ 0 w 13"/>
                <a:gd name="T1" fmla="*/ 594 h 31"/>
                <a:gd name="T2" fmla="*/ 96 w 13"/>
                <a:gd name="T3" fmla="*/ 329 h 31"/>
                <a:gd name="T4" fmla="*/ 213 w 13"/>
                <a:gd name="T5" fmla="*/ 0 h 31"/>
                <a:gd name="T6" fmla="*/ 96 w 13"/>
                <a:gd name="T7" fmla="*/ 329 h 31"/>
                <a:gd name="T8" fmla="*/ 0 w 13"/>
                <a:gd name="T9" fmla="*/ 59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1">
                  <a:moveTo>
                    <a:pt x="0" y="31"/>
                  </a:moveTo>
                  <a:cubicBezTo>
                    <a:pt x="0" y="28"/>
                    <a:pt x="3" y="23"/>
                    <a:pt x="6" y="17"/>
                  </a:cubicBezTo>
                  <a:cubicBezTo>
                    <a:pt x="9" y="11"/>
                    <a:pt x="13" y="4"/>
                    <a:pt x="13" y="0"/>
                  </a:cubicBezTo>
                  <a:cubicBezTo>
                    <a:pt x="13" y="4"/>
                    <a:pt x="9" y="11"/>
                    <a:pt x="6" y="17"/>
                  </a:cubicBezTo>
                  <a:cubicBezTo>
                    <a:pt x="3" y="24"/>
                    <a:pt x="0" y="28"/>
                    <a:pt x="0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1617">
              <a:extLst>
                <a:ext uri="{FF2B5EF4-FFF2-40B4-BE49-F238E27FC236}">
                  <a16:creationId xmlns:a16="http://schemas.microsoft.com/office/drawing/2014/main" id="{A3C853C3-357A-466E-9C35-DCB19C1A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3541"/>
              <a:ext cx="27" cy="16"/>
            </a:xfrm>
            <a:custGeom>
              <a:avLst/>
              <a:gdLst>
                <a:gd name="T0" fmla="*/ 162 w 11"/>
                <a:gd name="T1" fmla="*/ 0 h 6"/>
                <a:gd name="T2" fmla="*/ 0 w 11"/>
                <a:gd name="T3" fmla="*/ 115 h 6"/>
                <a:gd name="T4" fmla="*/ 71 w 11"/>
                <a:gd name="T5" fmla="*/ 77 h 6"/>
                <a:gd name="T6" fmla="*/ 162 w 1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0" y="1"/>
                    <a:pt x="3" y="6"/>
                    <a:pt x="0" y="6"/>
                  </a:cubicBezTo>
                  <a:cubicBezTo>
                    <a:pt x="1" y="6"/>
                    <a:pt x="4" y="4"/>
                    <a:pt x="5" y="4"/>
                  </a:cubicBezTo>
                  <a:cubicBezTo>
                    <a:pt x="6" y="3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1618">
              <a:extLst>
                <a:ext uri="{FF2B5EF4-FFF2-40B4-BE49-F238E27FC236}">
                  <a16:creationId xmlns:a16="http://schemas.microsoft.com/office/drawing/2014/main" id="{9D974255-8EDE-4AF3-8331-33C14BB8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515"/>
              <a:ext cx="63" cy="85"/>
            </a:xfrm>
            <a:custGeom>
              <a:avLst/>
              <a:gdLst>
                <a:gd name="T0" fmla="*/ 0 w 25"/>
                <a:gd name="T1" fmla="*/ 0 h 32"/>
                <a:gd name="T2" fmla="*/ 192 w 25"/>
                <a:gd name="T3" fmla="*/ 319 h 32"/>
                <a:gd name="T4" fmla="*/ 318 w 25"/>
                <a:gd name="T5" fmla="*/ 600 h 32"/>
                <a:gd name="T6" fmla="*/ 401 w 25"/>
                <a:gd name="T7" fmla="*/ 600 h 32"/>
                <a:gd name="T8" fmla="*/ 255 w 25"/>
                <a:gd name="T9" fmla="*/ 319 h 32"/>
                <a:gd name="T10" fmla="*/ 63 w 25"/>
                <a:gd name="T11" fmla="*/ 0 h 32"/>
                <a:gd name="T12" fmla="*/ 0 w 2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2">
                  <a:moveTo>
                    <a:pt x="0" y="0"/>
                  </a:moveTo>
                  <a:cubicBezTo>
                    <a:pt x="4" y="0"/>
                    <a:pt x="8" y="10"/>
                    <a:pt x="12" y="17"/>
                  </a:cubicBezTo>
                  <a:cubicBezTo>
                    <a:pt x="15" y="25"/>
                    <a:pt x="17" y="32"/>
                    <a:pt x="20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2" y="32"/>
                    <a:pt x="20" y="25"/>
                    <a:pt x="16" y="17"/>
                  </a:cubicBezTo>
                  <a:cubicBezTo>
                    <a:pt x="13" y="9"/>
                    <a:pt x="8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1619">
              <a:extLst>
                <a:ext uri="{FF2B5EF4-FFF2-40B4-BE49-F238E27FC236}">
                  <a16:creationId xmlns:a16="http://schemas.microsoft.com/office/drawing/2014/main" id="{13ABB278-2B86-44AA-8AD7-788AFAA1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515"/>
              <a:ext cx="63" cy="88"/>
            </a:xfrm>
            <a:custGeom>
              <a:avLst/>
              <a:gdLst>
                <a:gd name="T0" fmla="*/ 0 w 25"/>
                <a:gd name="T1" fmla="*/ 21 h 33"/>
                <a:gd name="T2" fmla="*/ 192 w 25"/>
                <a:gd name="T3" fmla="*/ 341 h 33"/>
                <a:gd name="T4" fmla="*/ 318 w 25"/>
                <a:gd name="T5" fmla="*/ 627 h 33"/>
                <a:gd name="T6" fmla="*/ 401 w 25"/>
                <a:gd name="T7" fmla="*/ 627 h 33"/>
                <a:gd name="T8" fmla="*/ 255 w 25"/>
                <a:gd name="T9" fmla="*/ 341 h 33"/>
                <a:gd name="T10" fmla="*/ 63 w 25"/>
                <a:gd name="T11" fmla="*/ 21 h 33"/>
                <a:gd name="T12" fmla="*/ 0 w 25"/>
                <a:gd name="T13" fmla="*/ 2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3">
                  <a:moveTo>
                    <a:pt x="0" y="1"/>
                  </a:moveTo>
                  <a:cubicBezTo>
                    <a:pt x="4" y="1"/>
                    <a:pt x="8" y="10"/>
                    <a:pt x="12" y="18"/>
                  </a:cubicBezTo>
                  <a:cubicBezTo>
                    <a:pt x="15" y="26"/>
                    <a:pt x="17" y="33"/>
                    <a:pt x="20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0" y="26"/>
                    <a:pt x="16" y="18"/>
                  </a:cubicBezTo>
                  <a:cubicBezTo>
                    <a:pt x="13" y="10"/>
                    <a:pt x="8" y="0"/>
                    <a:pt x="4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1620">
              <a:extLst>
                <a:ext uri="{FF2B5EF4-FFF2-40B4-BE49-F238E27FC236}">
                  <a16:creationId xmlns:a16="http://schemas.microsoft.com/office/drawing/2014/main" id="{6FD83361-E543-40B5-B0D6-8ED7DFE1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3517"/>
              <a:ext cx="40" cy="80"/>
            </a:xfrm>
            <a:custGeom>
              <a:avLst/>
              <a:gdLst>
                <a:gd name="T0" fmla="*/ 250 w 16"/>
                <a:gd name="T1" fmla="*/ 568 h 30"/>
                <a:gd name="T2" fmla="*/ 145 w 16"/>
                <a:gd name="T3" fmla="*/ 307 h 30"/>
                <a:gd name="T4" fmla="*/ 0 w 16"/>
                <a:gd name="T5" fmla="*/ 0 h 30"/>
                <a:gd name="T6" fmla="*/ 158 w 16"/>
                <a:gd name="T7" fmla="*/ 307 h 30"/>
                <a:gd name="T8" fmla="*/ 250 w 16"/>
                <a:gd name="T9" fmla="*/ 56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0">
                  <a:moveTo>
                    <a:pt x="16" y="30"/>
                  </a:moveTo>
                  <a:cubicBezTo>
                    <a:pt x="14" y="28"/>
                    <a:pt x="12" y="22"/>
                    <a:pt x="9" y="16"/>
                  </a:cubicBezTo>
                  <a:cubicBezTo>
                    <a:pt x="6" y="10"/>
                    <a:pt x="3" y="2"/>
                    <a:pt x="0" y="0"/>
                  </a:cubicBezTo>
                  <a:cubicBezTo>
                    <a:pt x="3" y="2"/>
                    <a:pt x="7" y="10"/>
                    <a:pt x="10" y="16"/>
                  </a:cubicBezTo>
                  <a:cubicBezTo>
                    <a:pt x="12" y="22"/>
                    <a:pt x="14" y="28"/>
                    <a:pt x="16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1621">
              <a:extLst>
                <a:ext uri="{FF2B5EF4-FFF2-40B4-BE49-F238E27FC236}">
                  <a16:creationId xmlns:a16="http://schemas.microsoft.com/office/drawing/2014/main" id="{21593969-4A31-4D76-AC67-0F623F9B2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520"/>
              <a:ext cx="40" cy="80"/>
            </a:xfrm>
            <a:custGeom>
              <a:avLst/>
              <a:gdLst>
                <a:gd name="T0" fmla="*/ 250 w 16"/>
                <a:gd name="T1" fmla="*/ 568 h 30"/>
                <a:gd name="T2" fmla="*/ 145 w 16"/>
                <a:gd name="T3" fmla="*/ 307 h 30"/>
                <a:gd name="T4" fmla="*/ 0 w 16"/>
                <a:gd name="T5" fmla="*/ 0 h 30"/>
                <a:gd name="T6" fmla="*/ 158 w 16"/>
                <a:gd name="T7" fmla="*/ 307 h 30"/>
                <a:gd name="T8" fmla="*/ 250 w 16"/>
                <a:gd name="T9" fmla="*/ 56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0">
                  <a:moveTo>
                    <a:pt x="16" y="30"/>
                  </a:moveTo>
                  <a:cubicBezTo>
                    <a:pt x="14" y="28"/>
                    <a:pt x="12" y="22"/>
                    <a:pt x="9" y="16"/>
                  </a:cubicBezTo>
                  <a:cubicBezTo>
                    <a:pt x="6" y="10"/>
                    <a:pt x="3" y="2"/>
                    <a:pt x="0" y="0"/>
                  </a:cubicBezTo>
                  <a:cubicBezTo>
                    <a:pt x="3" y="2"/>
                    <a:pt x="7" y="10"/>
                    <a:pt x="10" y="16"/>
                  </a:cubicBezTo>
                  <a:cubicBezTo>
                    <a:pt x="12" y="22"/>
                    <a:pt x="14" y="28"/>
                    <a:pt x="16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1622">
              <a:extLst>
                <a:ext uri="{FF2B5EF4-FFF2-40B4-BE49-F238E27FC236}">
                  <a16:creationId xmlns:a16="http://schemas.microsoft.com/office/drawing/2014/main" id="{054560CD-EDF1-444E-9678-0F61A06E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563"/>
              <a:ext cx="5" cy="34"/>
            </a:xfrm>
            <a:custGeom>
              <a:avLst/>
              <a:gdLst>
                <a:gd name="T0" fmla="*/ 33 w 2"/>
                <a:gd name="T1" fmla="*/ 0 h 13"/>
                <a:gd name="T2" fmla="*/ 0 w 2"/>
                <a:gd name="T3" fmla="*/ 233 h 13"/>
                <a:gd name="T4" fmla="*/ 20 w 2"/>
                <a:gd name="T5" fmla="*/ 123 h 13"/>
                <a:gd name="T6" fmla="*/ 33 w 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2" y="2"/>
                    <a:pt x="1" y="11"/>
                    <a:pt x="0" y="13"/>
                  </a:cubicBezTo>
                  <a:cubicBezTo>
                    <a:pt x="0" y="11"/>
                    <a:pt x="1" y="8"/>
                    <a:pt x="1" y="7"/>
                  </a:cubicBezTo>
                  <a:cubicBezTo>
                    <a:pt x="1" y="7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1623">
              <a:extLst>
                <a:ext uri="{FF2B5EF4-FFF2-40B4-BE49-F238E27FC236}">
                  <a16:creationId xmlns:a16="http://schemas.microsoft.com/office/drawing/2014/main" id="{A4C81BCF-BC91-44BF-ADC9-393FE683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499"/>
              <a:ext cx="20" cy="106"/>
            </a:xfrm>
            <a:custGeom>
              <a:avLst/>
              <a:gdLst>
                <a:gd name="T0" fmla="*/ 0 w 8"/>
                <a:gd name="T1" fmla="*/ 0 h 40"/>
                <a:gd name="T2" fmla="*/ 50 w 8"/>
                <a:gd name="T3" fmla="*/ 392 h 40"/>
                <a:gd name="T4" fmla="*/ 33 w 8"/>
                <a:gd name="T5" fmla="*/ 710 h 40"/>
                <a:gd name="T6" fmla="*/ 113 w 8"/>
                <a:gd name="T7" fmla="*/ 745 h 40"/>
                <a:gd name="T8" fmla="*/ 113 w 8"/>
                <a:gd name="T9" fmla="*/ 429 h 40"/>
                <a:gd name="T10" fmla="*/ 63 w 8"/>
                <a:gd name="T11" fmla="*/ 34 h 40"/>
                <a:gd name="T12" fmla="*/ 0 w 8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0">
                  <a:moveTo>
                    <a:pt x="0" y="0"/>
                  </a:moveTo>
                  <a:cubicBezTo>
                    <a:pt x="4" y="2"/>
                    <a:pt x="3" y="12"/>
                    <a:pt x="3" y="21"/>
                  </a:cubicBezTo>
                  <a:cubicBezTo>
                    <a:pt x="2" y="30"/>
                    <a:pt x="0" y="37"/>
                    <a:pt x="2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4" y="38"/>
                    <a:pt x="6" y="31"/>
                    <a:pt x="7" y="23"/>
                  </a:cubicBezTo>
                  <a:cubicBezTo>
                    <a:pt x="7" y="14"/>
                    <a:pt x="8" y="4"/>
                    <a:pt x="4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1624">
              <a:extLst>
                <a:ext uri="{FF2B5EF4-FFF2-40B4-BE49-F238E27FC236}">
                  <a16:creationId xmlns:a16="http://schemas.microsoft.com/office/drawing/2014/main" id="{9D6DFABD-15FD-4EC2-A041-46F62C557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488"/>
              <a:ext cx="25" cy="109"/>
            </a:xfrm>
            <a:custGeom>
              <a:avLst/>
              <a:gdLst>
                <a:gd name="T0" fmla="*/ 20 w 10"/>
                <a:gd name="T1" fmla="*/ 0 h 41"/>
                <a:gd name="T2" fmla="*/ 50 w 10"/>
                <a:gd name="T3" fmla="*/ 396 h 41"/>
                <a:gd name="T4" fmla="*/ 50 w 10"/>
                <a:gd name="T5" fmla="*/ 734 h 41"/>
                <a:gd name="T6" fmla="*/ 125 w 10"/>
                <a:gd name="T7" fmla="*/ 771 h 41"/>
                <a:gd name="T8" fmla="*/ 125 w 10"/>
                <a:gd name="T9" fmla="*/ 431 h 41"/>
                <a:gd name="T10" fmla="*/ 95 w 10"/>
                <a:gd name="T11" fmla="*/ 35 h 41"/>
                <a:gd name="T12" fmla="*/ 20 w 10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41">
                  <a:moveTo>
                    <a:pt x="1" y="0"/>
                  </a:moveTo>
                  <a:cubicBezTo>
                    <a:pt x="5" y="2"/>
                    <a:pt x="4" y="12"/>
                    <a:pt x="3" y="21"/>
                  </a:cubicBezTo>
                  <a:cubicBezTo>
                    <a:pt x="3" y="30"/>
                    <a:pt x="0" y="38"/>
                    <a:pt x="3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5" y="40"/>
                    <a:pt x="7" y="31"/>
                    <a:pt x="8" y="23"/>
                  </a:cubicBezTo>
                  <a:cubicBezTo>
                    <a:pt x="8" y="14"/>
                    <a:pt x="10" y="4"/>
                    <a:pt x="6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1625">
              <a:extLst>
                <a:ext uri="{FF2B5EF4-FFF2-40B4-BE49-F238E27FC236}">
                  <a16:creationId xmlns:a16="http://schemas.microsoft.com/office/drawing/2014/main" id="{1F5D1FCA-706D-44D1-8D59-26653082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509"/>
              <a:ext cx="8" cy="91"/>
            </a:xfrm>
            <a:custGeom>
              <a:avLst/>
              <a:gdLst>
                <a:gd name="T0" fmla="*/ 21 w 3"/>
                <a:gd name="T1" fmla="*/ 653 h 34"/>
                <a:gd name="T2" fmla="*/ 35 w 3"/>
                <a:gd name="T3" fmla="*/ 343 h 34"/>
                <a:gd name="T4" fmla="*/ 21 w 3"/>
                <a:gd name="T5" fmla="*/ 0 h 34"/>
                <a:gd name="T6" fmla="*/ 35 w 3"/>
                <a:gd name="T7" fmla="*/ 343 h 34"/>
                <a:gd name="T8" fmla="*/ 21 w 3"/>
                <a:gd name="T9" fmla="*/ 65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1" y="34"/>
                  </a:moveTo>
                  <a:cubicBezTo>
                    <a:pt x="0" y="31"/>
                    <a:pt x="1" y="25"/>
                    <a:pt x="2" y="18"/>
                  </a:cubicBezTo>
                  <a:cubicBezTo>
                    <a:pt x="2" y="11"/>
                    <a:pt x="3" y="3"/>
                    <a:pt x="1" y="0"/>
                  </a:cubicBezTo>
                  <a:cubicBezTo>
                    <a:pt x="3" y="3"/>
                    <a:pt x="3" y="11"/>
                    <a:pt x="2" y="18"/>
                  </a:cubicBezTo>
                  <a:cubicBezTo>
                    <a:pt x="2" y="25"/>
                    <a:pt x="0" y="31"/>
                    <a:pt x="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1626">
              <a:extLst>
                <a:ext uri="{FF2B5EF4-FFF2-40B4-BE49-F238E27FC236}">
                  <a16:creationId xmlns:a16="http://schemas.microsoft.com/office/drawing/2014/main" id="{CE574024-A90E-4410-85AF-31D13BDC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499"/>
              <a:ext cx="7" cy="90"/>
            </a:xfrm>
            <a:custGeom>
              <a:avLst/>
              <a:gdLst>
                <a:gd name="T0" fmla="*/ 12 w 3"/>
                <a:gd name="T1" fmla="*/ 630 h 34"/>
                <a:gd name="T2" fmla="*/ 12 w 3"/>
                <a:gd name="T3" fmla="*/ 336 h 34"/>
                <a:gd name="T4" fmla="*/ 12 w 3"/>
                <a:gd name="T5" fmla="*/ 0 h 34"/>
                <a:gd name="T6" fmla="*/ 28 w 3"/>
                <a:gd name="T7" fmla="*/ 336 h 34"/>
                <a:gd name="T8" fmla="*/ 12 w 3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4">
                  <a:moveTo>
                    <a:pt x="1" y="34"/>
                  </a:moveTo>
                  <a:cubicBezTo>
                    <a:pt x="0" y="31"/>
                    <a:pt x="1" y="25"/>
                    <a:pt x="1" y="18"/>
                  </a:cubicBezTo>
                  <a:cubicBezTo>
                    <a:pt x="2" y="11"/>
                    <a:pt x="3" y="3"/>
                    <a:pt x="1" y="0"/>
                  </a:cubicBezTo>
                  <a:cubicBezTo>
                    <a:pt x="3" y="3"/>
                    <a:pt x="2" y="12"/>
                    <a:pt x="2" y="18"/>
                  </a:cubicBezTo>
                  <a:cubicBezTo>
                    <a:pt x="2" y="25"/>
                    <a:pt x="0" y="31"/>
                    <a:pt x="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1627">
              <a:extLst>
                <a:ext uri="{FF2B5EF4-FFF2-40B4-BE49-F238E27FC236}">
                  <a16:creationId xmlns:a16="http://schemas.microsoft.com/office/drawing/2014/main" id="{102AEB93-CAAD-4067-838A-8E200DDB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573"/>
              <a:ext cx="18" cy="27"/>
            </a:xfrm>
            <a:custGeom>
              <a:avLst/>
              <a:gdLst>
                <a:gd name="T0" fmla="*/ 118 w 7"/>
                <a:gd name="T1" fmla="*/ 0 h 10"/>
                <a:gd name="T2" fmla="*/ 0 w 7"/>
                <a:gd name="T3" fmla="*/ 197 h 10"/>
                <a:gd name="T4" fmla="*/ 54 w 7"/>
                <a:gd name="T5" fmla="*/ 116 h 10"/>
                <a:gd name="T6" fmla="*/ 118 w 7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1"/>
                    <a:pt x="2" y="9"/>
                    <a:pt x="0" y="10"/>
                  </a:cubicBezTo>
                  <a:cubicBezTo>
                    <a:pt x="1" y="9"/>
                    <a:pt x="3" y="7"/>
                    <a:pt x="3" y="6"/>
                  </a:cubicBezTo>
                  <a:cubicBezTo>
                    <a:pt x="4" y="5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1628">
              <a:extLst>
                <a:ext uri="{FF2B5EF4-FFF2-40B4-BE49-F238E27FC236}">
                  <a16:creationId xmlns:a16="http://schemas.microsoft.com/office/drawing/2014/main" id="{E693E64D-0A16-461B-AA21-D932BEA1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488"/>
              <a:ext cx="85" cy="61"/>
            </a:xfrm>
            <a:custGeom>
              <a:avLst/>
              <a:gdLst>
                <a:gd name="T0" fmla="*/ 0 w 34"/>
                <a:gd name="T1" fmla="*/ 90 h 23"/>
                <a:gd name="T2" fmla="*/ 270 w 34"/>
                <a:gd name="T3" fmla="*/ 239 h 23"/>
                <a:gd name="T4" fmla="*/ 470 w 34"/>
                <a:gd name="T5" fmla="*/ 395 h 23"/>
                <a:gd name="T6" fmla="*/ 533 w 34"/>
                <a:gd name="T7" fmla="*/ 353 h 23"/>
                <a:gd name="T8" fmla="*/ 333 w 34"/>
                <a:gd name="T9" fmla="*/ 204 h 23"/>
                <a:gd name="T10" fmla="*/ 63 w 34"/>
                <a:gd name="T11" fmla="*/ 34 h 23"/>
                <a:gd name="T12" fmla="*/ 0 w 34"/>
                <a:gd name="T13" fmla="*/ 9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3">
                  <a:moveTo>
                    <a:pt x="0" y="5"/>
                  </a:moveTo>
                  <a:cubicBezTo>
                    <a:pt x="4" y="3"/>
                    <a:pt x="11" y="8"/>
                    <a:pt x="17" y="13"/>
                  </a:cubicBezTo>
                  <a:cubicBezTo>
                    <a:pt x="23" y="18"/>
                    <a:pt x="28" y="23"/>
                    <a:pt x="30" y="21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1" y="20"/>
                    <a:pt x="27" y="16"/>
                    <a:pt x="21" y="11"/>
                  </a:cubicBezTo>
                  <a:cubicBezTo>
                    <a:pt x="15" y="6"/>
                    <a:pt x="7" y="0"/>
                    <a:pt x="4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1629">
              <a:extLst>
                <a:ext uri="{FF2B5EF4-FFF2-40B4-BE49-F238E27FC236}">
                  <a16:creationId xmlns:a16="http://schemas.microsoft.com/office/drawing/2014/main" id="{A61CC1CF-A7DC-4757-A413-AA91C7A13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501"/>
              <a:ext cx="82" cy="62"/>
            </a:xfrm>
            <a:custGeom>
              <a:avLst/>
              <a:gdLst>
                <a:gd name="T0" fmla="*/ 0 w 33"/>
                <a:gd name="T1" fmla="*/ 81 h 23"/>
                <a:gd name="T2" fmla="*/ 258 w 33"/>
                <a:gd name="T3" fmla="*/ 253 h 23"/>
                <a:gd name="T4" fmla="*/ 462 w 33"/>
                <a:gd name="T5" fmla="*/ 429 h 23"/>
                <a:gd name="T6" fmla="*/ 507 w 33"/>
                <a:gd name="T7" fmla="*/ 369 h 23"/>
                <a:gd name="T8" fmla="*/ 308 w 33"/>
                <a:gd name="T9" fmla="*/ 218 h 23"/>
                <a:gd name="T10" fmla="*/ 62 w 33"/>
                <a:gd name="T11" fmla="*/ 35 h 23"/>
                <a:gd name="T12" fmla="*/ 0 w 33"/>
                <a:gd name="T13" fmla="*/ 8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3">
                  <a:moveTo>
                    <a:pt x="0" y="4"/>
                  </a:moveTo>
                  <a:cubicBezTo>
                    <a:pt x="4" y="2"/>
                    <a:pt x="11" y="8"/>
                    <a:pt x="17" y="13"/>
                  </a:cubicBezTo>
                  <a:cubicBezTo>
                    <a:pt x="23" y="18"/>
                    <a:pt x="27" y="23"/>
                    <a:pt x="30" y="22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1" y="21"/>
                    <a:pt x="27" y="16"/>
                    <a:pt x="20" y="11"/>
                  </a:cubicBezTo>
                  <a:cubicBezTo>
                    <a:pt x="14" y="6"/>
                    <a:pt x="7" y="0"/>
                    <a:pt x="4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1630">
              <a:extLst>
                <a:ext uri="{FF2B5EF4-FFF2-40B4-BE49-F238E27FC236}">
                  <a16:creationId xmlns:a16="http://schemas.microsoft.com/office/drawing/2014/main" id="{DFA4DB2B-EF27-49D7-9213-2D556EE61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493"/>
              <a:ext cx="63" cy="46"/>
            </a:xfrm>
            <a:custGeom>
              <a:avLst/>
              <a:gdLst>
                <a:gd name="T0" fmla="*/ 401 w 25"/>
                <a:gd name="T1" fmla="*/ 336 h 17"/>
                <a:gd name="T2" fmla="*/ 222 w 25"/>
                <a:gd name="T3" fmla="*/ 176 h 17"/>
                <a:gd name="T4" fmla="*/ 0 w 25"/>
                <a:gd name="T5" fmla="*/ 0 h 17"/>
                <a:gd name="T6" fmla="*/ 222 w 25"/>
                <a:gd name="T7" fmla="*/ 176 h 17"/>
                <a:gd name="T8" fmla="*/ 401 w 25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25" y="17"/>
                  </a:moveTo>
                  <a:cubicBezTo>
                    <a:pt x="23" y="17"/>
                    <a:pt x="19" y="13"/>
                    <a:pt x="14" y="9"/>
                  </a:cubicBezTo>
                  <a:cubicBezTo>
                    <a:pt x="9" y="6"/>
                    <a:pt x="3" y="1"/>
                    <a:pt x="0" y="0"/>
                  </a:cubicBezTo>
                  <a:cubicBezTo>
                    <a:pt x="3" y="1"/>
                    <a:pt x="9" y="5"/>
                    <a:pt x="14" y="9"/>
                  </a:cubicBezTo>
                  <a:cubicBezTo>
                    <a:pt x="19" y="13"/>
                    <a:pt x="23" y="17"/>
                    <a:pt x="2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1631">
              <a:extLst>
                <a:ext uri="{FF2B5EF4-FFF2-40B4-BE49-F238E27FC236}">
                  <a16:creationId xmlns:a16="http://schemas.microsoft.com/office/drawing/2014/main" id="{BECB8957-ECA3-4D29-B033-B28CE2C8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509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50 w 4"/>
                <a:gd name="T3" fmla="*/ 197 h 10"/>
                <a:gd name="T4" fmla="*/ 33 w 4"/>
                <a:gd name="T5" fmla="*/ 116 h 10"/>
                <a:gd name="T6" fmla="*/ 0 w 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1"/>
                    <a:pt x="4" y="8"/>
                    <a:pt x="3" y="10"/>
                  </a:cubicBezTo>
                  <a:cubicBezTo>
                    <a:pt x="3" y="9"/>
                    <a:pt x="2" y="6"/>
                    <a:pt x="2" y="6"/>
                  </a:cubicBezTo>
                  <a:cubicBezTo>
                    <a:pt x="2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1632">
              <a:extLst>
                <a:ext uri="{FF2B5EF4-FFF2-40B4-BE49-F238E27FC236}">
                  <a16:creationId xmlns:a16="http://schemas.microsoft.com/office/drawing/2014/main" id="{5EC890B6-BA72-4DED-BB47-ED2181DB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368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238 w 26"/>
                <a:gd name="T3" fmla="*/ 149 h 15"/>
                <a:gd name="T4" fmla="*/ 408 w 26"/>
                <a:gd name="T5" fmla="*/ 77 h 15"/>
                <a:gd name="T6" fmla="*/ 408 w 26"/>
                <a:gd name="T7" fmla="*/ 0 h 15"/>
                <a:gd name="T8" fmla="*/ 238 w 26"/>
                <a:gd name="T9" fmla="*/ 77 h 15"/>
                <a:gd name="T10" fmla="*/ 0 w 26"/>
                <a:gd name="T11" fmla="*/ 227 h 15"/>
                <a:gd name="T12" fmla="*/ 20 w 26"/>
                <a:gd name="T13" fmla="*/ 28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2"/>
                    <a:pt x="8" y="10"/>
                    <a:pt x="15" y="8"/>
                  </a:cubicBezTo>
                  <a:cubicBezTo>
                    <a:pt x="22" y="6"/>
                    <a:pt x="26" y="6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2"/>
                    <a:pt x="22" y="2"/>
                    <a:pt x="15" y="4"/>
                  </a:cubicBezTo>
                  <a:cubicBezTo>
                    <a:pt x="8" y="6"/>
                    <a:pt x="0" y="9"/>
                    <a:pt x="0" y="12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1633">
              <a:extLst>
                <a:ext uri="{FF2B5EF4-FFF2-40B4-BE49-F238E27FC236}">
                  <a16:creationId xmlns:a16="http://schemas.microsoft.com/office/drawing/2014/main" id="{6BEEF912-42DB-4697-AAEA-0B5FF79A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3387"/>
              <a:ext cx="72" cy="45"/>
            </a:xfrm>
            <a:custGeom>
              <a:avLst/>
              <a:gdLst>
                <a:gd name="T0" fmla="*/ 0 w 29"/>
                <a:gd name="T1" fmla="*/ 315 h 17"/>
                <a:gd name="T2" fmla="*/ 228 w 29"/>
                <a:gd name="T3" fmla="*/ 169 h 17"/>
                <a:gd name="T4" fmla="*/ 432 w 29"/>
                <a:gd name="T5" fmla="*/ 77 h 17"/>
                <a:gd name="T6" fmla="*/ 444 w 29"/>
                <a:gd name="T7" fmla="*/ 0 h 17"/>
                <a:gd name="T8" fmla="*/ 246 w 29"/>
                <a:gd name="T9" fmla="*/ 111 h 17"/>
                <a:gd name="T10" fmla="*/ 12 w 29"/>
                <a:gd name="T11" fmla="*/ 238 h 17"/>
                <a:gd name="T12" fmla="*/ 0 w 29"/>
                <a:gd name="T13" fmla="*/ 3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" y="14"/>
                    <a:pt x="9" y="11"/>
                    <a:pt x="15" y="9"/>
                  </a:cubicBezTo>
                  <a:cubicBezTo>
                    <a:pt x="22" y="7"/>
                    <a:pt x="28" y="7"/>
                    <a:pt x="28" y="4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3"/>
                    <a:pt x="22" y="3"/>
                    <a:pt x="16" y="6"/>
                  </a:cubicBezTo>
                  <a:cubicBezTo>
                    <a:pt x="9" y="7"/>
                    <a:pt x="1" y="10"/>
                    <a:pt x="1" y="13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1634">
              <a:extLst>
                <a:ext uri="{FF2B5EF4-FFF2-40B4-BE49-F238E27FC236}">
                  <a16:creationId xmlns:a16="http://schemas.microsoft.com/office/drawing/2014/main" id="{034C2C18-F042-4FA8-A230-D0119D38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365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27 h 1"/>
                <a:gd name="T4" fmla="*/ 97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2" y="0"/>
                    <a:pt x="9" y="0"/>
                    <a:pt x="11" y="1"/>
                  </a:cubicBezTo>
                  <a:cubicBezTo>
                    <a:pt x="10" y="1"/>
                    <a:pt x="7" y="0"/>
                    <a:pt x="6" y="0"/>
                  </a:cubicBezTo>
                  <a:cubicBezTo>
                    <a:pt x="6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1635">
              <a:extLst>
                <a:ext uri="{FF2B5EF4-FFF2-40B4-BE49-F238E27FC236}">
                  <a16:creationId xmlns:a16="http://schemas.microsoft.com/office/drawing/2014/main" id="{4DD82E37-9AB1-490C-AE2A-AABB92902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301"/>
              <a:ext cx="55" cy="64"/>
            </a:xfrm>
            <a:custGeom>
              <a:avLst/>
              <a:gdLst>
                <a:gd name="T0" fmla="*/ 50 w 22"/>
                <a:gd name="T1" fmla="*/ 456 h 24"/>
                <a:gd name="T2" fmla="*/ 188 w 22"/>
                <a:gd name="T3" fmla="*/ 227 h 24"/>
                <a:gd name="T4" fmla="*/ 333 w 22"/>
                <a:gd name="T5" fmla="*/ 56 h 24"/>
                <a:gd name="T6" fmla="*/ 313 w 22"/>
                <a:gd name="T7" fmla="*/ 0 h 24"/>
                <a:gd name="T8" fmla="*/ 175 w 22"/>
                <a:gd name="T9" fmla="*/ 171 h 24"/>
                <a:gd name="T10" fmla="*/ 20 w 22"/>
                <a:gd name="T11" fmla="*/ 397 h 24"/>
                <a:gd name="T12" fmla="*/ 50 w 22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3" y="24"/>
                  </a:moveTo>
                  <a:cubicBezTo>
                    <a:pt x="1" y="21"/>
                    <a:pt x="7" y="16"/>
                    <a:pt x="12" y="12"/>
                  </a:cubicBezTo>
                  <a:cubicBezTo>
                    <a:pt x="17" y="8"/>
                    <a:pt x="22" y="5"/>
                    <a:pt x="21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16" y="4"/>
                    <a:pt x="11" y="9"/>
                  </a:cubicBezTo>
                  <a:cubicBezTo>
                    <a:pt x="6" y="13"/>
                    <a:pt x="0" y="18"/>
                    <a:pt x="1" y="21"/>
                  </a:cubicBezTo>
                  <a:lnTo>
                    <a:pt x="3" y="2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1636">
              <a:extLst>
                <a:ext uri="{FF2B5EF4-FFF2-40B4-BE49-F238E27FC236}">
                  <a16:creationId xmlns:a16="http://schemas.microsoft.com/office/drawing/2014/main" id="{04D85480-C96D-4799-B28C-6D5D0D92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3320"/>
              <a:ext cx="55" cy="61"/>
            </a:xfrm>
            <a:custGeom>
              <a:avLst/>
              <a:gdLst>
                <a:gd name="T0" fmla="*/ 33 w 22"/>
                <a:gd name="T1" fmla="*/ 430 h 23"/>
                <a:gd name="T2" fmla="*/ 208 w 22"/>
                <a:gd name="T3" fmla="*/ 225 h 23"/>
                <a:gd name="T4" fmla="*/ 333 w 22"/>
                <a:gd name="T5" fmla="*/ 56 h 23"/>
                <a:gd name="T6" fmla="*/ 313 w 22"/>
                <a:gd name="T7" fmla="*/ 0 h 23"/>
                <a:gd name="T8" fmla="*/ 188 w 22"/>
                <a:gd name="T9" fmla="*/ 170 h 23"/>
                <a:gd name="T10" fmla="*/ 20 w 22"/>
                <a:gd name="T11" fmla="*/ 353 h 23"/>
                <a:gd name="T12" fmla="*/ 33 w 22"/>
                <a:gd name="T13" fmla="*/ 43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2" y="23"/>
                  </a:moveTo>
                  <a:cubicBezTo>
                    <a:pt x="1" y="20"/>
                    <a:pt x="8" y="16"/>
                    <a:pt x="13" y="12"/>
                  </a:cubicBezTo>
                  <a:cubicBezTo>
                    <a:pt x="18" y="7"/>
                    <a:pt x="22" y="5"/>
                    <a:pt x="21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"/>
                    <a:pt x="16" y="4"/>
                    <a:pt x="12" y="9"/>
                  </a:cubicBezTo>
                  <a:cubicBezTo>
                    <a:pt x="7" y="13"/>
                    <a:pt x="0" y="17"/>
                    <a:pt x="1" y="19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1637">
              <a:extLst>
                <a:ext uri="{FF2B5EF4-FFF2-40B4-BE49-F238E27FC236}">
                  <a16:creationId xmlns:a16="http://schemas.microsoft.com/office/drawing/2014/main" id="{193E3491-897F-46D2-810E-53CC34AF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3307"/>
              <a:ext cx="45" cy="48"/>
            </a:xfrm>
            <a:custGeom>
              <a:avLst/>
              <a:gdLst>
                <a:gd name="T0" fmla="*/ 283 w 18"/>
                <a:gd name="T1" fmla="*/ 0 h 18"/>
                <a:gd name="T2" fmla="*/ 145 w 18"/>
                <a:gd name="T3" fmla="*/ 149 h 18"/>
                <a:gd name="T4" fmla="*/ 0 w 18"/>
                <a:gd name="T5" fmla="*/ 341 h 18"/>
                <a:gd name="T6" fmla="*/ 145 w 18"/>
                <a:gd name="T7" fmla="*/ 149 h 18"/>
                <a:gd name="T8" fmla="*/ 283 w 1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8" y="0"/>
                  </a:moveTo>
                  <a:cubicBezTo>
                    <a:pt x="17" y="2"/>
                    <a:pt x="13" y="5"/>
                    <a:pt x="9" y="8"/>
                  </a:cubicBezTo>
                  <a:cubicBezTo>
                    <a:pt x="5" y="11"/>
                    <a:pt x="1" y="15"/>
                    <a:pt x="0" y="18"/>
                  </a:cubicBezTo>
                  <a:cubicBezTo>
                    <a:pt x="1" y="15"/>
                    <a:pt x="5" y="11"/>
                    <a:pt x="9" y="8"/>
                  </a:cubicBezTo>
                  <a:cubicBezTo>
                    <a:pt x="13" y="4"/>
                    <a:pt x="17" y="2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1638">
              <a:extLst>
                <a:ext uri="{FF2B5EF4-FFF2-40B4-BE49-F238E27FC236}">
                  <a16:creationId xmlns:a16="http://schemas.microsoft.com/office/drawing/2014/main" id="{224FFA22-42CF-4164-9CDB-C7B793E2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325"/>
              <a:ext cx="45" cy="46"/>
            </a:xfrm>
            <a:custGeom>
              <a:avLst/>
              <a:gdLst>
                <a:gd name="T0" fmla="*/ 283 w 18"/>
                <a:gd name="T1" fmla="*/ 0 h 17"/>
                <a:gd name="T2" fmla="*/ 158 w 18"/>
                <a:gd name="T3" fmla="*/ 162 h 17"/>
                <a:gd name="T4" fmla="*/ 0 w 18"/>
                <a:gd name="T5" fmla="*/ 336 h 17"/>
                <a:gd name="T6" fmla="*/ 158 w 18"/>
                <a:gd name="T7" fmla="*/ 138 h 17"/>
                <a:gd name="T8" fmla="*/ 283 w 18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7" y="2"/>
                    <a:pt x="14" y="4"/>
                    <a:pt x="10" y="8"/>
                  </a:cubicBezTo>
                  <a:cubicBezTo>
                    <a:pt x="6" y="11"/>
                    <a:pt x="1" y="15"/>
                    <a:pt x="0" y="17"/>
                  </a:cubicBezTo>
                  <a:cubicBezTo>
                    <a:pt x="1" y="15"/>
                    <a:pt x="6" y="11"/>
                    <a:pt x="10" y="7"/>
                  </a:cubicBezTo>
                  <a:cubicBezTo>
                    <a:pt x="14" y="4"/>
                    <a:pt x="17" y="2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1639">
              <a:extLst>
                <a:ext uri="{FF2B5EF4-FFF2-40B4-BE49-F238E27FC236}">
                  <a16:creationId xmlns:a16="http://schemas.microsoft.com/office/drawing/2014/main" id="{CB19B071-A278-4F5A-B923-BE7203C23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304"/>
              <a:ext cx="23" cy="5"/>
            </a:xfrm>
            <a:custGeom>
              <a:avLst/>
              <a:gdLst>
                <a:gd name="T0" fmla="*/ 0 w 9"/>
                <a:gd name="T1" fmla="*/ 33 h 2"/>
                <a:gd name="T2" fmla="*/ 151 w 9"/>
                <a:gd name="T3" fmla="*/ 0 h 2"/>
                <a:gd name="T4" fmla="*/ 84 w 9"/>
                <a:gd name="T5" fmla="*/ 20 h 2"/>
                <a:gd name="T6" fmla="*/ 0 w 9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1" y="2"/>
                    <a:pt x="7" y="0"/>
                    <a:pt x="9" y="0"/>
                  </a:cubicBezTo>
                  <a:cubicBezTo>
                    <a:pt x="8" y="0"/>
                    <a:pt x="6" y="0"/>
                    <a:pt x="5" y="1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1640">
              <a:extLst>
                <a:ext uri="{FF2B5EF4-FFF2-40B4-BE49-F238E27FC236}">
                  <a16:creationId xmlns:a16="http://schemas.microsoft.com/office/drawing/2014/main" id="{A97B050A-F6D6-4642-ABE3-9C0875F5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3259"/>
              <a:ext cx="32" cy="69"/>
            </a:xfrm>
            <a:custGeom>
              <a:avLst/>
              <a:gdLst>
                <a:gd name="T0" fmla="*/ 62 w 13"/>
                <a:gd name="T1" fmla="*/ 486 h 26"/>
                <a:gd name="T2" fmla="*/ 103 w 13"/>
                <a:gd name="T3" fmla="*/ 226 h 26"/>
                <a:gd name="T4" fmla="*/ 182 w 13"/>
                <a:gd name="T5" fmla="*/ 35 h 26"/>
                <a:gd name="T6" fmla="*/ 133 w 13"/>
                <a:gd name="T7" fmla="*/ 0 h 26"/>
                <a:gd name="T8" fmla="*/ 74 w 13"/>
                <a:gd name="T9" fmla="*/ 191 h 26"/>
                <a:gd name="T10" fmla="*/ 30 w 13"/>
                <a:gd name="T11" fmla="*/ 430 h 26"/>
                <a:gd name="T12" fmla="*/ 62 w 13"/>
                <a:gd name="T13" fmla="*/ 48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6">
                  <a:moveTo>
                    <a:pt x="4" y="26"/>
                  </a:moveTo>
                  <a:cubicBezTo>
                    <a:pt x="2" y="24"/>
                    <a:pt x="5" y="17"/>
                    <a:pt x="7" y="12"/>
                  </a:cubicBezTo>
                  <a:cubicBezTo>
                    <a:pt x="10" y="7"/>
                    <a:pt x="13" y="3"/>
                    <a:pt x="12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8" y="5"/>
                    <a:pt x="5" y="10"/>
                  </a:cubicBezTo>
                  <a:cubicBezTo>
                    <a:pt x="3" y="15"/>
                    <a:pt x="0" y="21"/>
                    <a:pt x="2" y="23"/>
                  </a:cubicBezTo>
                  <a:lnTo>
                    <a:pt x="4" y="2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1641">
              <a:extLst>
                <a:ext uri="{FF2B5EF4-FFF2-40B4-BE49-F238E27FC236}">
                  <a16:creationId xmlns:a16="http://schemas.microsoft.com/office/drawing/2014/main" id="{EDBC08BD-4BF0-423A-989F-9A5431A2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269"/>
              <a:ext cx="38" cy="70"/>
            </a:xfrm>
            <a:custGeom>
              <a:avLst/>
              <a:gdLst>
                <a:gd name="T0" fmla="*/ 84 w 15"/>
                <a:gd name="T1" fmla="*/ 506 h 26"/>
                <a:gd name="T2" fmla="*/ 147 w 15"/>
                <a:gd name="T3" fmla="*/ 253 h 26"/>
                <a:gd name="T4" fmla="*/ 213 w 15"/>
                <a:gd name="T5" fmla="*/ 59 h 26"/>
                <a:gd name="T6" fmla="*/ 180 w 15"/>
                <a:gd name="T7" fmla="*/ 0 h 26"/>
                <a:gd name="T8" fmla="*/ 117 w 15"/>
                <a:gd name="T9" fmla="*/ 218 h 26"/>
                <a:gd name="T10" fmla="*/ 33 w 15"/>
                <a:gd name="T11" fmla="*/ 471 h 26"/>
                <a:gd name="T12" fmla="*/ 84 w 15"/>
                <a:gd name="T13" fmla="*/ 50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6">
                  <a:moveTo>
                    <a:pt x="5" y="26"/>
                  </a:moveTo>
                  <a:cubicBezTo>
                    <a:pt x="3" y="24"/>
                    <a:pt x="7" y="18"/>
                    <a:pt x="9" y="13"/>
                  </a:cubicBezTo>
                  <a:cubicBezTo>
                    <a:pt x="12" y="8"/>
                    <a:pt x="15" y="4"/>
                    <a:pt x="13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10" y="6"/>
                    <a:pt x="7" y="11"/>
                  </a:cubicBezTo>
                  <a:cubicBezTo>
                    <a:pt x="5" y="16"/>
                    <a:pt x="0" y="22"/>
                    <a:pt x="2" y="24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1642">
              <a:extLst>
                <a:ext uri="{FF2B5EF4-FFF2-40B4-BE49-F238E27FC236}">
                  <a16:creationId xmlns:a16="http://schemas.microsoft.com/office/drawing/2014/main" id="{762FD2F2-FD7D-4791-A3C2-5502E1B09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261"/>
              <a:ext cx="15" cy="14"/>
            </a:xfrm>
            <a:custGeom>
              <a:avLst/>
              <a:gdLst>
                <a:gd name="T0" fmla="*/ 0 w 6"/>
                <a:gd name="T1" fmla="*/ 109 h 5"/>
                <a:gd name="T2" fmla="*/ 95 w 6"/>
                <a:gd name="T3" fmla="*/ 0 h 5"/>
                <a:gd name="T4" fmla="*/ 63 w 6"/>
                <a:gd name="T5" fmla="*/ 48 h 5"/>
                <a:gd name="T6" fmla="*/ 0 w 6"/>
                <a:gd name="T7" fmla="*/ 10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4"/>
                    <a:pt x="5" y="1"/>
                    <a:pt x="6" y="0"/>
                  </a:cubicBezTo>
                  <a:cubicBezTo>
                    <a:pt x="6" y="1"/>
                    <a:pt x="4" y="2"/>
                    <a:pt x="4" y="2"/>
                  </a:cubicBezTo>
                  <a:cubicBezTo>
                    <a:pt x="3" y="3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1643">
              <a:extLst>
                <a:ext uri="{FF2B5EF4-FFF2-40B4-BE49-F238E27FC236}">
                  <a16:creationId xmlns:a16="http://schemas.microsoft.com/office/drawing/2014/main" id="{7EFD8AB2-5D6A-4DF0-B886-E51E84645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243"/>
              <a:ext cx="20" cy="64"/>
            </a:xfrm>
            <a:custGeom>
              <a:avLst/>
              <a:gdLst>
                <a:gd name="T0" fmla="*/ 125 w 8"/>
                <a:gd name="T1" fmla="*/ 456 h 24"/>
                <a:gd name="T2" fmla="*/ 83 w 8"/>
                <a:gd name="T3" fmla="*/ 205 h 24"/>
                <a:gd name="T4" fmla="*/ 50 w 8"/>
                <a:gd name="T5" fmla="*/ 21 h 24"/>
                <a:gd name="T6" fmla="*/ 0 w 8"/>
                <a:gd name="T7" fmla="*/ 0 h 24"/>
                <a:gd name="T8" fmla="*/ 33 w 8"/>
                <a:gd name="T9" fmla="*/ 205 h 24"/>
                <a:gd name="T10" fmla="*/ 83 w 8"/>
                <a:gd name="T11" fmla="*/ 435 h 24"/>
                <a:gd name="T12" fmla="*/ 125 w 8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4">
                  <a:moveTo>
                    <a:pt x="8" y="24"/>
                  </a:moveTo>
                  <a:cubicBezTo>
                    <a:pt x="6" y="23"/>
                    <a:pt x="5" y="17"/>
                    <a:pt x="5" y="11"/>
                  </a:cubicBezTo>
                  <a:cubicBezTo>
                    <a:pt x="4" y="6"/>
                    <a:pt x="5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1" y="5"/>
                    <a:pt x="2" y="11"/>
                  </a:cubicBezTo>
                  <a:cubicBezTo>
                    <a:pt x="2" y="16"/>
                    <a:pt x="3" y="23"/>
                    <a:pt x="5" y="23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1644">
              <a:extLst>
                <a:ext uri="{FF2B5EF4-FFF2-40B4-BE49-F238E27FC236}">
                  <a16:creationId xmlns:a16="http://schemas.microsoft.com/office/drawing/2014/main" id="{543BFFDE-E41B-4A5B-A779-FA1C5E45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248"/>
              <a:ext cx="17" cy="64"/>
            </a:xfrm>
            <a:custGeom>
              <a:avLst/>
              <a:gdLst>
                <a:gd name="T0" fmla="*/ 100 w 7"/>
                <a:gd name="T1" fmla="*/ 456 h 24"/>
                <a:gd name="T2" fmla="*/ 70 w 7"/>
                <a:gd name="T3" fmla="*/ 205 h 24"/>
                <a:gd name="T4" fmla="*/ 41 w 7"/>
                <a:gd name="T5" fmla="*/ 0 h 24"/>
                <a:gd name="T6" fmla="*/ 0 w 7"/>
                <a:gd name="T7" fmla="*/ 0 h 24"/>
                <a:gd name="T8" fmla="*/ 29 w 7"/>
                <a:gd name="T9" fmla="*/ 192 h 24"/>
                <a:gd name="T10" fmla="*/ 58 w 7"/>
                <a:gd name="T11" fmla="*/ 435 h 24"/>
                <a:gd name="T12" fmla="*/ 100 w 7"/>
                <a:gd name="T13" fmla="*/ 4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4">
                  <a:moveTo>
                    <a:pt x="7" y="24"/>
                  </a:moveTo>
                  <a:cubicBezTo>
                    <a:pt x="5" y="23"/>
                    <a:pt x="5" y="16"/>
                    <a:pt x="5" y="11"/>
                  </a:cubicBezTo>
                  <a:cubicBezTo>
                    <a:pt x="4" y="5"/>
                    <a:pt x="5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5"/>
                    <a:pt x="2" y="10"/>
                  </a:cubicBezTo>
                  <a:cubicBezTo>
                    <a:pt x="2" y="16"/>
                    <a:pt x="2" y="22"/>
                    <a:pt x="4" y="23"/>
                  </a:cubicBezTo>
                  <a:lnTo>
                    <a:pt x="7" y="2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1645">
              <a:extLst>
                <a:ext uri="{FF2B5EF4-FFF2-40B4-BE49-F238E27FC236}">
                  <a16:creationId xmlns:a16="http://schemas.microsoft.com/office/drawing/2014/main" id="{73997979-4482-4A69-B0CC-4B8F67CC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256"/>
              <a:ext cx="45" cy="51"/>
            </a:xfrm>
            <a:custGeom>
              <a:avLst/>
              <a:gdLst>
                <a:gd name="T0" fmla="*/ 283 w 18"/>
                <a:gd name="T1" fmla="*/ 330 h 19"/>
                <a:gd name="T2" fmla="*/ 145 w 18"/>
                <a:gd name="T3" fmla="*/ 172 h 19"/>
                <a:gd name="T4" fmla="*/ 50 w 18"/>
                <a:gd name="T5" fmla="*/ 21 h 19"/>
                <a:gd name="T6" fmla="*/ 0 w 18"/>
                <a:gd name="T7" fmla="*/ 35 h 19"/>
                <a:gd name="T8" fmla="*/ 113 w 18"/>
                <a:gd name="T9" fmla="*/ 172 h 19"/>
                <a:gd name="T10" fmla="*/ 250 w 18"/>
                <a:gd name="T11" fmla="*/ 346 h 19"/>
                <a:gd name="T12" fmla="*/ 283 w 18"/>
                <a:gd name="T13" fmla="*/ 33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9">
                  <a:moveTo>
                    <a:pt x="18" y="17"/>
                  </a:moveTo>
                  <a:cubicBezTo>
                    <a:pt x="16" y="18"/>
                    <a:pt x="12" y="13"/>
                    <a:pt x="9" y="9"/>
                  </a:cubicBezTo>
                  <a:cubicBezTo>
                    <a:pt x="6" y="4"/>
                    <a:pt x="5" y="0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4" y="5"/>
                    <a:pt x="7" y="9"/>
                  </a:cubicBezTo>
                  <a:cubicBezTo>
                    <a:pt x="10" y="14"/>
                    <a:pt x="13" y="19"/>
                    <a:pt x="16" y="18"/>
                  </a:cubicBezTo>
                  <a:lnTo>
                    <a:pt x="18" y="17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1646">
              <a:extLst>
                <a:ext uri="{FF2B5EF4-FFF2-40B4-BE49-F238E27FC236}">
                  <a16:creationId xmlns:a16="http://schemas.microsoft.com/office/drawing/2014/main" id="{57B2DFA2-14F1-4868-848A-FB656BE11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253"/>
              <a:ext cx="43" cy="51"/>
            </a:xfrm>
            <a:custGeom>
              <a:avLst/>
              <a:gdLst>
                <a:gd name="T0" fmla="*/ 276 w 17"/>
                <a:gd name="T1" fmla="*/ 330 h 19"/>
                <a:gd name="T2" fmla="*/ 147 w 17"/>
                <a:gd name="T3" fmla="*/ 150 h 19"/>
                <a:gd name="T4" fmla="*/ 51 w 17"/>
                <a:gd name="T5" fmla="*/ 0 h 19"/>
                <a:gd name="T6" fmla="*/ 0 w 17"/>
                <a:gd name="T7" fmla="*/ 21 h 19"/>
                <a:gd name="T8" fmla="*/ 116 w 17"/>
                <a:gd name="T9" fmla="*/ 172 h 19"/>
                <a:gd name="T10" fmla="*/ 243 w 17"/>
                <a:gd name="T11" fmla="*/ 346 h 19"/>
                <a:gd name="T12" fmla="*/ 276 w 17"/>
                <a:gd name="T13" fmla="*/ 33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9">
                  <a:moveTo>
                    <a:pt x="17" y="17"/>
                  </a:moveTo>
                  <a:cubicBezTo>
                    <a:pt x="15" y="18"/>
                    <a:pt x="12" y="12"/>
                    <a:pt x="9" y="8"/>
                  </a:cubicBezTo>
                  <a:cubicBezTo>
                    <a:pt x="6" y="4"/>
                    <a:pt x="4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4"/>
                    <a:pt x="7" y="9"/>
                  </a:cubicBezTo>
                  <a:cubicBezTo>
                    <a:pt x="10" y="13"/>
                    <a:pt x="12" y="19"/>
                    <a:pt x="15" y="18"/>
                  </a:cubicBezTo>
                  <a:lnTo>
                    <a:pt x="17" y="17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1647">
              <a:extLst>
                <a:ext uri="{FF2B5EF4-FFF2-40B4-BE49-F238E27FC236}">
                  <a16:creationId xmlns:a16="http://schemas.microsoft.com/office/drawing/2014/main" id="{31EE545E-F233-428B-BABB-68893434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3312"/>
              <a:ext cx="58" cy="19"/>
            </a:xfrm>
            <a:custGeom>
              <a:avLst/>
              <a:gdLst>
                <a:gd name="T0" fmla="*/ 368 w 23"/>
                <a:gd name="T1" fmla="*/ 60 h 7"/>
                <a:gd name="T2" fmla="*/ 179 w 23"/>
                <a:gd name="T3" fmla="*/ 60 h 7"/>
                <a:gd name="T4" fmla="*/ 20 w 23"/>
                <a:gd name="T5" fmla="*/ 38 h 7"/>
                <a:gd name="T6" fmla="*/ 0 w 23"/>
                <a:gd name="T7" fmla="*/ 81 h 7"/>
                <a:gd name="T8" fmla="*/ 146 w 23"/>
                <a:gd name="T9" fmla="*/ 103 h 7"/>
                <a:gd name="T10" fmla="*/ 338 w 23"/>
                <a:gd name="T11" fmla="*/ 103 h 7"/>
                <a:gd name="T12" fmla="*/ 368 w 23"/>
                <a:gd name="T13" fmla="*/ 6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cubicBezTo>
                    <a:pt x="21" y="5"/>
                    <a:pt x="15" y="4"/>
                    <a:pt x="11" y="3"/>
                  </a:cubicBezTo>
                  <a:cubicBezTo>
                    <a:pt x="6" y="2"/>
                    <a:pt x="2" y="0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5" y="4"/>
                    <a:pt x="9" y="5"/>
                  </a:cubicBezTo>
                  <a:cubicBezTo>
                    <a:pt x="14" y="6"/>
                    <a:pt x="20" y="7"/>
                    <a:pt x="21" y="5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1648">
              <a:extLst>
                <a:ext uri="{FF2B5EF4-FFF2-40B4-BE49-F238E27FC236}">
                  <a16:creationId xmlns:a16="http://schemas.microsoft.com/office/drawing/2014/main" id="{B0A6FC5F-D706-42BF-BD64-3D87D538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299"/>
              <a:ext cx="55" cy="21"/>
            </a:xfrm>
            <a:custGeom>
              <a:avLst/>
              <a:gdLst>
                <a:gd name="T0" fmla="*/ 345 w 22"/>
                <a:gd name="T1" fmla="*/ 76 h 8"/>
                <a:gd name="T2" fmla="*/ 175 w 22"/>
                <a:gd name="T3" fmla="*/ 55 h 8"/>
                <a:gd name="T4" fmla="*/ 20 w 22"/>
                <a:gd name="T5" fmla="*/ 34 h 8"/>
                <a:gd name="T6" fmla="*/ 0 w 22"/>
                <a:gd name="T7" fmla="*/ 76 h 8"/>
                <a:gd name="T8" fmla="*/ 145 w 22"/>
                <a:gd name="T9" fmla="*/ 89 h 8"/>
                <a:gd name="T10" fmla="*/ 333 w 22"/>
                <a:gd name="T11" fmla="*/ 110 h 8"/>
                <a:gd name="T12" fmla="*/ 345 w 22"/>
                <a:gd name="T13" fmla="*/ 7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8">
                  <a:moveTo>
                    <a:pt x="22" y="4"/>
                  </a:moveTo>
                  <a:cubicBezTo>
                    <a:pt x="21" y="6"/>
                    <a:pt x="15" y="4"/>
                    <a:pt x="11" y="3"/>
                  </a:cubicBezTo>
                  <a:cubicBezTo>
                    <a:pt x="6" y="2"/>
                    <a:pt x="2" y="0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4" y="4"/>
                    <a:pt x="9" y="5"/>
                  </a:cubicBezTo>
                  <a:cubicBezTo>
                    <a:pt x="14" y="6"/>
                    <a:pt x="20" y="8"/>
                    <a:pt x="21" y="6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1649">
              <a:extLst>
                <a:ext uri="{FF2B5EF4-FFF2-40B4-BE49-F238E27FC236}">
                  <a16:creationId xmlns:a16="http://schemas.microsoft.com/office/drawing/2014/main" id="{AB93080B-4792-491E-BEDD-CCFAB972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357"/>
              <a:ext cx="45" cy="35"/>
            </a:xfrm>
            <a:custGeom>
              <a:avLst/>
              <a:gdLst>
                <a:gd name="T0" fmla="*/ 283 w 18"/>
                <a:gd name="T1" fmla="*/ 0 h 13"/>
                <a:gd name="T2" fmla="*/ 125 w 18"/>
                <a:gd name="T3" fmla="*/ 116 h 13"/>
                <a:gd name="T4" fmla="*/ 0 w 18"/>
                <a:gd name="T5" fmla="*/ 218 h 13"/>
                <a:gd name="T6" fmla="*/ 0 w 18"/>
                <a:gd name="T7" fmla="*/ 253 h 13"/>
                <a:gd name="T8" fmla="*/ 125 w 18"/>
                <a:gd name="T9" fmla="*/ 175 h 13"/>
                <a:gd name="T10" fmla="*/ 283 w 18"/>
                <a:gd name="T11" fmla="*/ 59 h 13"/>
                <a:gd name="T12" fmla="*/ 283 w 18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8" y="3"/>
                    <a:pt x="12" y="5"/>
                    <a:pt x="8" y="6"/>
                  </a:cubicBezTo>
                  <a:cubicBezTo>
                    <a:pt x="4" y="8"/>
                    <a:pt x="0" y="9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4" y="11"/>
                    <a:pt x="8" y="9"/>
                  </a:cubicBezTo>
                  <a:cubicBezTo>
                    <a:pt x="12" y="7"/>
                    <a:pt x="18" y="5"/>
                    <a:pt x="18" y="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1650">
              <a:extLst>
                <a:ext uri="{FF2B5EF4-FFF2-40B4-BE49-F238E27FC236}">
                  <a16:creationId xmlns:a16="http://schemas.microsoft.com/office/drawing/2014/main" id="{7AF7D85F-C7D9-457A-BEF3-7E3061E2F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347"/>
              <a:ext cx="45" cy="32"/>
            </a:xfrm>
            <a:custGeom>
              <a:avLst/>
              <a:gdLst>
                <a:gd name="T0" fmla="*/ 283 w 18"/>
                <a:gd name="T1" fmla="*/ 0 h 12"/>
                <a:gd name="T2" fmla="*/ 125 w 18"/>
                <a:gd name="T3" fmla="*/ 93 h 12"/>
                <a:gd name="T4" fmla="*/ 0 w 18"/>
                <a:gd name="T5" fmla="*/ 171 h 12"/>
                <a:gd name="T6" fmla="*/ 0 w 18"/>
                <a:gd name="T7" fmla="*/ 227 h 12"/>
                <a:gd name="T8" fmla="*/ 125 w 18"/>
                <a:gd name="T9" fmla="*/ 136 h 12"/>
                <a:gd name="T10" fmla="*/ 283 w 18"/>
                <a:gd name="T11" fmla="*/ 35 h 12"/>
                <a:gd name="T12" fmla="*/ 283 w 18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8" y="2"/>
                    <a:pt x="12" y="3"/>
                    <a:pt x="8" y="5"/>
                  </a:cubicBezTo>
                  <a:cubicBezTo>
                    <a:pt x="4" y="7"/>
                    <a:pt x="0" y="7"/>
                    <a:pt x="0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4" y="9"/>
                    <a:pt x="8" y="7"/>
                  </a:cubicBezTo>
                  <a:cubicBezTo>
                    <a:pt x="12" y="6"/>
                    <a:pt x="18" y="5"/>
                    <a:pt x="18" y="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1651">
              <a:extLst>
                <a:ext uri="{FF2B5EF4-FFF2-40B4-BE49-F238E27FC236}">
                  <a16:creationId xmlns:a16="http://schemas.microsoft.com/office/drawing/2014/main" id="{E038F859-F394-4205-B2D3-5962C445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392"/>
              <a:ext cx="38" cy="45"/>
            </a:xfrm>
            <a:custGeom>
              <a:avLst/>
              <a:gdLst>
                <a:gd name="T0" fmla="*/ 213 w 15"/>
                <a:gd name="T1" fmla="*/ 0 h 17"/>
                <a:gd name="T2" fmla="*/ 117 w 15"/>
                <a:gd name="T3" fmla="*/ 148 h 17"/>
                <a:gd name="T4" fmla="*/ 20 w 15"/>
                <a:gd name="T5" fmla="*/ 259 h 17"/>
                <a:gd name="T6" fmla="*/ 33 w 15"/>
                <a:gd name="T7" fmla="*/ 315 h 17"/>
                <a:gd name="T8" fmla="*/ 129 w 15"/>
                <a:gd name="T9" fmla="*/ 183 h 17"/>
                <a:gd name="T10" fmla="*/ 225 w 15"/>
                <a:gd name="T11" fmla="*/ 34 h 17"/>
                <a:gd name="T12" fmla="*/ 213 w 15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4" y="2"/>
                    <a:pt x="10" y="5"/>
                    <a:pt x="7" y="8"/>
                  </a:cubicBezTo>
                  <a:cubicBezTo>
                    <a:pt x="4" y="11"/>
                    <a:pt x="0" y="13"/>
                    <a:pt x="1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5"/>
                    <a:pt x="5" y="13"/>
                    <a:pt x="8" y="10"/>
                  </a:cubicBezTo>
                  <a:cubicBezTo>
                    <a:pt x="11" y="7"/>
                    <a:pt x="15" y="4"/>
                    <a:pt x="14" y="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1652">
              <a:extLst>
                <a:ext uri="{FF2B5EF4-FFF2-40B4-BE49-F238E27FC236}">
                  <a16:creationId xmlns:a16="http://schemas.microsoft.com/office/drawing/2014/main" id="{2CD37392-7886-48B4-8798-D15971434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3381"/>
              <a:ext cx="40" cy="43"/>
            </a:xfrm>
            <a:custGeom>
              <a:avLst/>
              <a:gdLst>
                <a:gd name="T0" fmla="*/ 220 w 16"/>
                <a:gd name="T1" fmla="*/ 0 h 16"/>
                <a:gd name="T2" fmla="*/ 113 w 16"/>
                <a:gd name="T3" fmla="*/ 137 h 16"/>
                <a:gd name="T4" fmla="*/ 20 w 16"/>
                <a:gd name="T5" fmla="*/ 274 h 16"/>
                <a:gd name="T6" fmla="*/ 33 w 16"/>
                <a:gd name="T7" fmla="*/ 312 h 16"/>
                <a:gd name="T8" fmla="*/ 125 w 16"/>
                <a:gd name="T9" fmla="*/ 175 h 16"/>
                <a:gd name="T10" fmla="*/ 238 w 16"/>
                <a:gd name="T11" fmla="*/ 35 h 16"/>
                <a:gd name="T12" fmla="*/ 220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15" y="1"/>
                    <a:pt x="10" y="4"/>
                    <a:pt x="7" y="7"/>
                  </a:cubicBezTo>
                  <a:cubicBezTo>
                    <a:pt x="4" y="10"/>
                    <a:pt x="0" y="12"/>
                    <a:pt x="1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4"/>
                    <a:pt x="5" y="12"/>
                    <a:pt x="8" y="9"/>
                  </a:cubicBezTo>
                  <a:cubicBezTo>
                    <a:pt x="11" y="7"/>
                    <a:pt x="16" y="4"/>
                    <a:pt x="15" y="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1653">
              <a:extLst>
                <a:ext uri="{FF2B5EF4-FFF2-40B4-BE49-F238E27FC236}">
                  <a16:creationId xmlns:a16="http://schemas.microsoft.com/office/drawing/2014/main" id="{DAB31A85-4DE1-4EB6-A3F7-9121296E4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424"/>
              <a:ext cx="35" cy="43"/>
            </a:xfrm>
            <a:custGeom>
              <a:avLst/>
              <a:gdLst>
                <a:gd name="T0" fmla="*/ 208 w 14"/>
                <a:gd name="T1" fmla="*/ 0 h 16"/>
                <a:gd name="T2" fmla="*/ 113 w 14"/>
                <a:gd name="T3" fmla="*/ 159 h 16"/>
                <a:gd name="T4" fmla="*/ 20 w 14"/>
                <a:gd name="T5" fmla="*/ 274 h 16"/>
                <a:gd name="T6" fmla="*/ 33 w 14"/>
                <a:gd name="T7" fmla="*/ 312 h 16"/>
                <a:gd name="T8" fmla="*/ 125 w 14"/>
                <a:gd name="T9" fmla="*/ 196 h 16"/>
                <a:gd name="T10" fmla="*/ 220 w 14"/>
                <a:gd name="T11" fmla="*/ 35 h 16"/>
                <a:gd name="T12" fmla="*/ 208 w 14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4" y="2"/>
                    <a:pt x="10" y="5"/>
                    <a:pt x="7" y="8"/>
                  </a:cubicBezTo>
                  <a:cubicBezTo>
                    <a:pt x="4" y="11"/>
                    <a:pt x="0" y="13"/>
                    <a:pt x="1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4" y="13"/>
                    <a:pt x="8" y="10"/>
                  </a:cubicBezTo>
                  <a:cubicBezTo>
                    <a:pt x="11" y="7"/>
                    <a:pt x="14" y="4"/>
                    <a:pt x="14" y="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1654">
              <a:extLst>
                <a:ext uri="{FF2B5EF4-FFF2-40B4-BE49-F238E27FC236}">
                  <a16:creationId xmlns:a16="http://schemas.microsoft.com/office/drawing/2014/main" id="{BD224DA7-32EB-4F6C-93A7-B7A18AE6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413"/>
              <a:ext cx="35" cy="40"/>
            </a:xfrm>
            <a:custGeom>
              <a:avLst/>
              <a:gdLst>
                <a:gd name="T0" fmla="*/ 188 w 14"/>
                <a:gd name="T1" fmla="*/ 0 h 15"/>
                <a:gd name="T2" fmla="*/ 95 w 14"/>
                <a:gd name="T3" fmla="*/ 136 h 15"/>
                <a:gd name="T4" fmla="*/ 0 w 14"/>
                <a:gd name="T5" fmla="*/ 248 h 15"/>
                <a:gd name="T6" fmla="*/ 20 w 14"/>
                <a:gd name="T7" fmla="*/ 285 h 15"/>
                <a:gd name="T8" fmla="*/ 113 w 14"/>
                <a:gd name="T9" fmla="*/ 171 h 15"/>
                <a:gd name="T10" fmla="*/ 208 w 14"/>
                <a:gd name="T11" fmla="*/ 35 h 15"/>
                <a:gd name="T12" fmla="*/ 188 w 14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2" y="0"/>
                  </a:moveTo>
                  <a:cubicBezTo>
                    <a:pt x="13" y="2"/>
                    <a:pt x="9" y="5"/>
                    <a:pt x="6" y="7"/>
                  </a:cubicBezTo>
                  <a:cubicBezTo>
                    <a:pt x="3" y="10"/>
                    <a:pt x="0" y="12"/>
                    <a:pt x="0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4" y="12"/>
                    <a:pt x="7" y="9"/>
                  </a:cubicBezTo>
                  <a:cubicBezTo>
                    <a:pt x="10" y="7"/>
                    <a:pt x="14" y="4"/>
                    <a:pt x="13" y="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1655">
              <a:extLst>
                <a:ext uri="{FF2B5EF4-FFF2-40B4-BE49-F238E27FC236}">
                  <a16:creationId xmlns:a16="http://schemas.microsoft.com/office/drawing/2014/main" id="{0CFB917D-6ED7-42BD-BEE8-8A3823528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440"/>
              <a:ext cx="90" cy="37"/>
            </a:xfrm>
            <a:custGeom>
              <a:avLst/>
              <a:gdLst>
                <a:gd name="T0" fmla="*/ 0 w 36"/>
                <a:gd name="T1" fmla="*/ 132 h 14"/>
                <a:gd name="T2" fmla="*/ 300 w 36"/>
                <a:gd name="T3" fmla="*/ 148 h 14"/>
                <a:gd name="T4" fmla="*/ 533 w 36"/>
                <a:gd name="T5" fmla="*/ 225 h 14"/>
                <a:gd name="T6" fmla="*/ 563 w 36"/>
                <a:gd name="T7" fmla="*/ 148 h 14"/>
                <a:gd name="T8" fmla="*/ 333 w 36"/>
                <a:gd name="T9" fmla="*/ 90 h 14"/>
                <a:gd name="T10" fmla="*/ 33 w 36"/>
                <a:gd name="T11" fmla="*/ 56 h 14"/>
                <a:gd name="T12" fmla="*/ 0 w 36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4">
                  <a:moveTo>
                    <a:pt x="0" y="7"/>
                  </a:moveTo>
                  <a:cubicBezTo>
                    <a:pt x="2" y="4"/>
                    <a:pt x="11" y="6"/>
                    <a:pt x="19" y="8"/>
                  </a:cubicBezTo>
                  <a:cubicBezTo>
                    <a:pt x="26" y="10"/>
                    <a:pt x="32" y="14"/>
                    <a:pt x="34" y="1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10"/>
                    <a:pt x="29" y="7"/>
                    <a:pt x="21" y="5"/>
                  </a:cubicBezTo>
                  <a:cubicBezTo>
                    <a:pt x="14" y="3"/>
                    <a:pt x="4" y="0"/>
                    <a:pt x="2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1656">
              <a:extLst>
                <a:ext uri="{FF2B5EF4-FFF2-40B4-BE49-F238E27FC236}">
                  <a16:creationId xmlns:a16="http://schemas.microsoft.com/office/drawing/2014/main" id="{D1A397C8-D34B-4002-8CC7-3745BDD76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459"/>
              <a:ext cx="92" cy="40"/>
            </a:xfrm>
            <a:custGeom>
              <a:avLst/>
              <a:gdLst>
                <a:gd name="T0" fmla="*/ 0 w 37"/>
                <a:gd name="T1" fmla="*/ 136 h 15"/>
                <a:gd name="T2" fmla="*/ 291 w 37"/>
                <a:gd name="T3" fmla="*/ 171 h 15"/>
                <a:gd name="T4" fmla="*/ 525 w 37"/>
                <a:gd name="T5" fmla="*/ 248 h 15"/>
                <a:gd name="T6" fmla="*/ 569 w 37"/>
                <a:gd name="T7" fmla="*/ 149 h 15"/>
                <a:gd name="T8" fmla="*/ 321 w 37"/>
                <a:gd name="T9" fmla="*/ 93 h 15"/>
                <a:gd name="T10" fmla="*/ 30 w 37"/>
                <a:gd name="T11" fmla="*/ 56 h 15"/>
                <a:gd name="T12" fmla="*/ 0 w 37"/>
                <a:gd name="T13" fmla="*/ 13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5">
                  <a:moveTo>
                    <a:pt x="0" y="7"/>
                  </a:moveTo>
                  <a:cubicBezTo>
                    <a:pt x="2" y="4"/>
                    <a:pt x="11" y="7"/>
                    <a:pt x="19" y="9"/>
                  </a:cubicBezTo>
                  <a:cubicBezTo>
                    <a:pt x="26" y="11"/>
                    <a:pt x="33" y="15"/>
                    <a:pt x="34" y="13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11"/>
                    <a:pt x="29" y="7"/>
                    <a:pt x="21" y="5"/>
                  </a:cubicBezTo>
                  <a:cubicBezTo>
                    <a:pt x="13" y="3"/>
                    <a:pt x="4" y="0"/>
                    <a:pt x="2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1657">
              <a:extLst>
                <a:ext uri="{FF2B5EF4-FFF2-40B4-BE49-F238E27FC236}">
                  <a16:creationId xmlns:a16="http://schemas.microsoft.com/office/drawing/2014/main" id="{C38C0D51-5B27-4E7D-B99F-046B05556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445"/>
              <a:ext cx="75" cy="19"/>
            </a:xfrm>
            <a:custGeom>
              <a:avLst/>
              <a:gdLst>
                <a:gd name="T0" fmla="*/ 470 w 30"/>
                <a:gd name="T1" fmla="*/ 141 h 7"/>
                <a:gd name="T2" fmla="*/ 250 w 30"/>
                <a:gd name="T3" fmla="*/ 81 h 7"/>
                <a:gd name="T4" fmla="*/ 0 w 30"/>
                <a:gd name="T5" fmla="*/ 22 h 7"/>
                <a:gd name="T6" fmla="*/ 270 w 30"/>
                <a:gd name="T7" fmla="*/ 60 h 7"/>
                <a:gd name="T8" fmla="*/ 470 w 30"/>
                <a:gd name="T9" fmla="*/ 14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">
                  <a:moveTo>
                    <a:pt x="30" y="7"/>
                  </a:moveTo>
                  <a:cubicBezTo>
                    <a:pt x="28" y="7"/>
                    <a:pt x="22" y="5"/>
                    <a:pt x="16" y="4"/>
                  </a:cubicBezTo>
                  <a:cubicBezTo>
                    <a:pt x="10" y="2"/>
                    <a:pt x="4" y="0"/>
                    <a:pt x="0" y="1"/>
                  </a:cubicBezTo>
                  <a:cubicBezTo>
                    <a:pt x="4" y="0"/>
                    <a:pt x="11" y="2"/>
                    <a:pt x="17" y="3"/>
                  </a:cubicBezTo>
                  <a:cubicBezTo>
                    <a:pt x="23" y="5"/>
                    <a:pt x="28" y="7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1658">
              <a:extLst>
                <a:ext uri="{FF2B5EF4-FFF2-40B4-BE49-F238E27FC236}">
                  <a16:creationId xmlns:a16="http://schemas.microsoft.com/office/drawing/2014/main" id="{22A08A1F-04B8-46D7-9111-B0DB61A04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464"/>
              <a:ext cx="75" cy="21"/>
            </a:xfrm>
            <a:custGeom>
              <a:avLst/>
              <a:gdLst>
                <a:gd name="T0" fmla="*/ 470 w 30"/>
                <a:gd name="T1" fmla="*/ 123 h 8"/>
                <a:gd name="T2" fmla="*/ 250 w 30"/>
                <a:gd name="T3" fmla="*/ 76 h 8"/>
                <a:gd name="T4" fmla="*/ 0 w 30"/>
                <a:gd name="T5" fmla="*/ 21 h 8"/>
                <a:gd name="T6" fmla="*/ 270 w 30"/>
                <a:gd name="T7" fmla="*/ 76 h 8"/>
                <a:gd name="T8" fmla="*/ 470 w 30"/>
                <a:gd name="T9" fmla="*/ 12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30" y="7"/>
                  </a:moveTo>
                  <a:cubicBezTo>
                    <a:pt x="27" y="8"/>
                    <a:pt x="22" y="6"/>
                    <a:pt x="16" y="4"/>
                  </a:cubicBezTo>
                  <a:cubicBezTo>
                    <a:pt x="10" y="3"/>
                    <a:pt x="3" y="0"/>
                    <a:pt x="0" y="1"/>
                  </a:cubicBezTo>
                  <a:cubicBezTo>
                    <a:pt x="3" y="0"/>
                    <a:pt x="11" y="2"/>
                    <a:pt x="17" y="4"/>
                  </a:cubicBezTo>
                  <a:cubicBezTo>
                    <a:pt x="23" y="5"/>
                    <a:pt x="27" y="8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1659">
              <a:extLst>
                <a:ext uri="{FF2B5EF4-FFF2-40B4-BE49-F238E27FC236}">
                  <a16:creationId xmlns:a16="http://schemas.microsoft.com/office/drawing/2014/main" id="{B34C5BA0-68FE-43F6-942A-76E54B3B0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440"/>
              <a:ext cx="20" cy="21"/>
            </a:xfrm>
            <a:custGeom>
              <a:avLst/>
              <a:gdLst>
                <a:gd name="T0" fmla="*/ 0 w 8"/>
                <a:gd name="T1" fmla="*/ 0 h 8"/>
                <a:gd name="T2" fmla="*/ 125 w 8"/>
                <a:gd name="T3" fmla="*/ 144 h 8"/>
                <a:gd name="T4" fmla="*/ 83 w 8"/>
                <a:gd name="T5" fmla="*/ 89 h 8"/>
                <a:gd name="T6" fmla="*/ 0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1"/>
                    <a:pt x="7" y="6"/>
                    <a:pt x="8" y="8"/>
                  </a:cubicBezTo>
                  <a:cubicBezTo>
                    <a:pt x="7" y="7"/>
                    <a:pt x="5" y="5"/>
                    <a:pt x="5" y="5"/>
                  </a:cubicBezTo>
                  <a:cubicBezTo>
                    <a:pt x="4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26" name="Group 1660">
            <a:extLst>
              <a:ext uri="{FF2B5EF4-FFF2-40B4-BE49-F238E27FC236}">
                <a16:creationId xmlns:a16="http://schemas.microsoft.com/office/drawing/2014/main" id="{F0575879-46F1-4CB4-B3A3-62A27FD043FC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3078163"/>
            <a:ext cx="420688" cy="569912"/>
            <a:chOff x="2885" y="2544"/>
            <a:chExt cx="1043" cy="1413"/>
          </a:xfrm>
        </p:grpSpPr>
        <p:sp>
          <p:nvSpPr>
            <p:cNvPr id="38524" name="Freeform 1661">
              <a:extLst>
                <a:ext uri="{FF2B5EF4-FFF2-40B4-BE49-F238E27FC236}">
                  <a16:creationId xmlns:a16="http://schemas.microsoft.com/office/drawing/2014/main" id="{2D2A6751-D2C9-4A76-BADD-CAAC0F70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781"/>
              <a:ext cx="65" cy="147"/>
            </a:xfrm>
            <a:custGeom>
              <a:avLst/>
              <a:gdLst>
                <a:gd name="T0" fmla="*/ 363 w 26"/>
                <a:gd name="T1" fmla="*/ 957 h 55"/>
                <a:gd name="T2" fmla="*/ 238 w 26"/>
                <a:gd name="T3" fmla="*/ 492 h 55"/>
                <a:gd name="T4" fmla="*/ 145 w 26"/>
                <a:gd name="T5" fmla="*/ 0 h 55"/>
                <a:gd name="T6" fmla="*/ 63 w 26"/>
                <a:gd name="T7" fmla="*/ 94 h 55"/>
                <a:gd name="T8" fmla="*/ 158 w 26"/>
                <a:gd name="T9" fmla="*/ 572 h 55"/>
                <a:gd name="T10" fmla="*/ 300 w 26"/>
                <a:gd name="T11" fmla="*/ 1050 h 55"/>
                <a:gd name="T12" fmla="*/ 363 w 26"/>
                <a:gd name="T13" fmla="*/ 957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5">
                  <a:moveTo>
                    <a:pt x="23" y="50"/>
                  </a:moveTo>
                  <a:cubicBezTo>
                    <a:pt x="26" y="47"/>
                    <a:pt x="17" y="32"/>
                    <a:pt x="15" y="26"/>
                  </a:cubicBezTo>
                  <a:cubicBezTo>
                    <a:pt x="12" y="19"/>
                    <a:pt x="5" y="4"/>
                    <a:pt x="9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9"/>
                    <a:pt x="7" y="24"/>
                    <a:pt x="10" y="30"/>
                  </a:cubicBezTo>
                  <a:cubicBezTo>
                    <a:pt x="13" y="37"/>
                    <a:pt x="22" y="52"/>
                    <a:pt x="19" y="55"/>
                  </a:cubicBezTo>
                  <a:lnTo>
                    <a:pt x="23" y="5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1662">
              <a:extLst>
                <a:ext uri="{FF2B5EF4-FFF2-40B4-BE49-F238E27FC236}">
                  <a16:creationId xmlns:a16="http://schemas.microsoft.com/office/drawing/2014/main" id="{4539C593-3CB6-4163-921A-3103ABF5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757"/>
              <a:ext cx="65" cy="144"/>
            </a:xfrm>
            <a:custGeom>
              <a:avLst/>
              <a:gdLst>
                <a:gd name="T0" fmla="*/ 363 w 26"/>
                <a:gd name="T1" fmla="*/ 947 h 54"/>
                <a:gd name="T2" fmla="*/ 220 w 26"/>
                <a:gd name="T3" fmla="*/ 477 h 54"/>
                <a:gd name="T4" fmla="*/ 145 w 26"/>
                <a:gd name="T5" fmla="*/ 0 h 54"/>
                <a:gd name="T6" fmla="*/ 50 w 26"/>
                <a:gd name="T7" fmla="*/ 93 h 54"/>
                <a:gd name="T8" fmla="*/ 158 w 26"/>
                <a:gd name="T9" fmla="*/ 568 h 54"/>
                <a:gd name="T10" fmla="*/ 300 w 26"/>
                <a:gd name="T11" fmla="*/ 1024 h 54"/>
                <a:gd name="T12" fmla="*/ 363 w 26"/>
                <a:gd name="T13" fmla="*/ 94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4">
                  <a:moveTo>
                    <a:pt x="23" y="50"/>
                  </a:moveTo>
                  <a:cubicBezTo>
                    <a:pt x="26" y="47"/>
                    <a:pt x="17" y="31"/>
                    <a:pt x="14" y="25"/>
                  </a:cubicBezTo>
                  <a:cubicBezTo>
                    <a:pt x="12" y="19"/>
                    <a:pt x="5" y="3"/>
                    <a:pt x="9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9"/>
                    <a:pt x="7" y="24"/>
                    <a:pt x="10" y="30"/>
                  </a:cubicBezTo>
                  <a:cubicBezTo>
                    <a:pt x="12" y="36"/>
                    <a:pt x="22" y="51"/>
                    <a:pt x="19" y="54"/>
                  </a:cubicBezTo>
                  <a:lnTo>
                    <a:pt x="23" y="5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1663">
              <a:extLst>
                <a:ext uri="{FF2B5EF4-FFF2-40B4-BE49-F238E27FC236}">
                  <a16:creationId xmlns:a16="http://schemas.microsoft.com/office/drawing/2014/main" id="{84DA7C95-1B10-4A39-AF69-78C35852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72"/>
              <a:ext cx="50" cy="147"/>
            </a:xfrm>
            <a:custGeom>
              <a:avLst/>
              <a:gdLst>
                <a:gd name="T0" fmla="*/ 250 w 20"/>
                <a:gd name="T1" fmla="*/ 994 h 55"/>
                <a:gd name="T2" fmla="*/ 175 w 20"/>
                <a:gd name="T3" fmla="*/ 492 h 55"/>
                <a:gd name="T4" fmla="*/ 145 w 20"/>
                <a:gd name="T5" fmla="*/ 0 h 55"/>
                <a:gd name="T6" fmla="*/ 63 w 20"/>
                <a:gd name="T7" fmla="*/ 78 h 55"/>
                <a:gd name="T8" fmla="*/ 95 w 20"/>
                <a:gd name="T9" fmla="*/ 572 h 55"/>
                <a:gd name="T10" fmla="*/ 175 w 20"/>
                <a:gd name="T11" fmla="*/ 1050 h 55"/>
                <a:gd name="T12" fmla="*/ 250 w 20"/>
                <a:gd name="T13" fmla="*/ 99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5">
                  <a:moveTo>
                    <a:pt x="16" y="52"/>
                  </a:moveTo>
                  <a:cubicBezTo>
                    <a:pt x="20" y="49"/>
                    <a:pt x="13" y="32"/>
                    <a:pt x="11" y="26"/>
                  </a:cubicBezTo>
                  <a:cubicBezTo>
                    <a:pt x="10" y="19"/>
                    <a:pt x="5" y="3"/>
                    <a:pt x="9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7"/>
                    <a:pt x="4" y="23"/>
                    <a:pt x="6" y="30"/>
                  </a:cubicBezTo>
                  <a:cubicBezTo>
                    <a:pt x="8" y="36"/>
                    <a:pt x="15" y="53"/>
                    <a:pt x="11" y="55"/>
                  </a:cubicBezTo>
                  <a:lnTo>
                    <a:pt x="16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1664">
              <a:extLst>
                <a:ext uri="{FF2B5EF4-FFF2-40B4-BE49-F238E27FC236}">
                  <a16:creationId xmlns:a16="http://schemas.microsoft.com/office/drawing/2014/main" id="{B093C2AA-6583-417A-A327-29EB8C3E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845"/>
              <a:ext cx="57" cy="152"/>
            </a:xfrm>
            <a:custGeom>
              <a:avLst/>
              <a:gdLst>
                <a:gd name="T0" fmla="*/ 287 w 23"/>
                <a:gd name="T1" fmla="*/ 1003 h 57"/>
                <a:gd name="T2" fmla="*/ 216 w 23"/>
                <a:gd name="T3" fmla="*/ 533 h 57"/>
                <a:gd name="T4" fmla="*/ 154 w 23"/>
                <a:gd name="T5" fmla="*/ 0 h 57"/>
                <a:gd name="T6" fmla="*/ 62 w 23"/>
                <a:gd name="T7" fmla="*/ 77 h 57"/>
                <a:gd name="T8" fmla="*/ 136 w 23"/>
                <a:gd name="T9" fmla="*/ 605 h 57"/>
                <a:gd name="T10" fmla="*/ 216 w 23"/>
                <a:gd name="T11" fmla="*/ 1080 h 57"/>
                <a:gd name="T12" fmla="*/ 287 w 23"/>
                <a:gd name="T13" fmla="*/ 100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7">
                  <a:moveTo>
                    <a:pt x="19" y="53"/>
                  </a:moveTo>
                  <a:cubicBezTo>
                    <a:pt x="23" y="51"/>
                    <a:pt x="16" y="34"/>
                    <a:pt x="14" y="28"/>
                  </a:cubicBezTo>
                  <a:cubicBezTo>
                    <a:pt x="13" y="21"/>
                    <a:pt x="5" y="4"/>
                    <a:pt x="1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8"/>
                    <a:pt x="7" y="25"/>
                    <a:pt x="9" y="32"/>
                  </a:cubicBezTo>
                  <a:cubicBezTo>
                    <a:pt x="11" y="38"/>
                    <a:pt x="18" y="55"/>
                    <a:pt x="14" y="57"/>
                  </a:cubicBezTo>
                  <a:lnTo>
                    <a:pt x="19" y="5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665">
              <a:extLst>
                <a:ext uri="{FF2B5EF4-FFF2-40B4-BE49-F238E27FC236}">
                  <a16:creationId xmlns:a16="http://schemas.microsoft.com/office/drawing/2014/main" id="{26B6BEA9-BF2B-40A0-8FB9-A689CB38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992"/>
              <a:ext cx="30" cy="147"/>
            </a:xfrm>
            <a:custGeom>
              <a:avLst/>
              <a:gdLst>
                <a:gd name="T0" fmla="*/ 95 w 12"/>
                <a:gd name="T1" fmla="*/ 994 h 55"/>
                <a:gd name="T2" fmla="*/ 113 w 12"/>
                <a:gd name="T3" fmla="*/ 492 h 55"/>
                <a:gd name="T4" fmla="*/ 188 w 12"/>
                <a:gd name="T5" fmla="*/ 0 h 55"/>
                <a:gd name="T6" fmla="*/ 95 w 12"/>
                <a:gd name="T7" fmla="*/ 56 h 55"/>
                <a:gd name="T8" fmla="*/ 20 w 12"/>
                <a:gd name="T9" fmla="*/ 556 h 55"/>
                <a:gd name="T10" fmla="*/ 0 w 12"/>
                <a:gd name="T11" fmla="*/ 1050 h 55"/>
                <a:gd name="T12" fmla="*/ 95 w 12"/>
                <a:gd name="T13" fmla="*/ 99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6" y="52"/>
                  </a:moveTo>
                  <a:cubicBezTo>
                    <a:pt x="10" y="51"/>
                    <a:pt x="8" y="33"/>
                    <a:pt x="7" y="26"/>
                  </a:cubicBezTo>
                  <a:cubicBezTo>
                    <a:pt x="7" y="19"/>
                    <a:pt x="7" y="2"/>
                    <a:pt x="12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5"/>
                    <a:pt x="1" y="22"/>
                    <a:pt x="1" y="29"/>
                  </a:cubicBezTo>
                  <a:cubicBezTo>
                    <a:pt x="1" y="35"/>
                    <a:pt x="4" y="53"/>
                    <a:pt x="0" y="55"/>
                  </a:cubicBezTo>
                  <a:lnTo>
                    <a:pt x="6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666">
              <a:extLst>
                <a:ext uri="{FF2B5EF4-FFF2-40B4-BE49-F238E27FC236}">
                  <a16:creationId xmlns:a16="http://schemas.microsoft.com/office/drawing/2014/main" id="{C4B21018-45A7-4741-94E7-27A03CC65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979"/>
              <a:ext cx="30" cy="144"/>
            </a:xfrm>
            <a:custGeom>
              <a:avLst/>
              <a:gdLst>
                <a:gd name="T0" fmla="*/ 113 w 12"/>
                <a:gd name="T1" fmla="*/ 989 h 54"/>
                <a:gd name="T2" fmla="*/ 125 w 12"/>
                <a:gd name="T3" fmla="*/ 491 h 54"/>
                <a:gd name="T4" fmla="*/ 188 w 12"/>
                <a:gd name="T5" fmla="*/ 0 h 54"/>
                <a:gd name="T6" fmla="*/ 95 w 12"/>
                <a:gd name="T7" fmla="*/ 56 h 54"/>
                <a:gd name="T8" fmla="*/ 33 w 12"/>
                <a:gd name="T9" fmla="*/ 533 h 54"/>
                <a:gd name="T10" fmla="*/ 20 w 12"/>
                <a:gd name="T11" fmla="*/ 1024 h 54"/>
                <a:gd name="T12" fmla="*/ 113 w 12"/>
                <a:gd name="T13" fmla="*/ 989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4">
                  <a:moveTo>
                    <a:pt x="7" y="52"/>
                  </a:moveTo>
                  <a:cubicBezTo>
                    <a:pt x="11" y="50"/>
                    <a:pt x="8" y="32"/>
                    <a:pt x="8" y="26"/>
                  </a:cubicBezTo>
                  <a:cubicBezTo>
                    <a:pt x="8" y="19"/>
                    <a:pt x="7" y="2"/>
                    <a:pt x="12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0" y="5"/>
                    <a:pt x="2" y="22"/>
                    <a:pt x="2" y="28"/>
                  </a:cubicBezTo>
                  <a:cubicBezTo>
                    <a:pt x="2" y="35"/>
                    <a:pt x="5" y="53"/>
                    <a:pt x="1" y="54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667">
              <a:extLst>
                <a:ext uri="{FF2B5EF4-FFF2-40B4-BE49-F238E27FC236}">
                  <a16:creationId xmlns:a16="http://schemas.microsoft.com/office/drawing/2014/main" id="{A4E9DCA2-EA57-4850-A81F-589C9D6A5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936"/>
              <a:ext cx="35" cy="149"/>
            </a:xfrm>
            <a:custGeom>
              <a:avLst/>
              <a:gdLst>
                <a:gd name="T0" fmla="*/ 158 w 14"/>
                <a:gd name="T1" fmla="*/ 998 h 56"/>
                <a:gd name="T2" fmla="*/ 125 w 14"/>
                <a:gd name="T3" fmla="*/ 474 h 56"/>
                <a:gd name="T4" fmla="*/ 175 w 14"/>
                <a:gd name="T5" fmla="*/ 0 h 56"/>
                <a:gd name="T6" fmla="*/ 83 w 14"/>
                <a:gd name="T7" fmla="*/ 77 h 56"/>
                <a:gd name="T8" fmla="*/ 33 w 14"/>
                <a:gd name="T9" fmla="*/ 532 h 56"/>
                <a:gd name="T10" fmla="*/ 63 w 14"/>
                <a:gd name="T11" fmla="*/ 1054 h 56"/>
                <a:gd name="T12" fmla="*/ 158 w 14"/>
                <a:gd name="T13" fmla="*/ 99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6">
                  <a:moveTo>
                    <a:pt x="10" y="53"/>
                  </a:moveTo>
                  <a:cubicBezTo>
                    <a:pt x="14" y="51"/>
                    <a:pt x="9" y="32"/>
                    <a:pt x="8" y="25"/>
                  </a:cubicBezTo>
                  <a:cubicBezTo>
                    <a:pt x="7" y="19"/>
                    <a:pt x="6" y="2"/>
                    <a:pt x="1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6"/>
                    <a:pt x="1" y="22"/>
                    <a:pt x="2" y="28"/>
                  </a:cubicBezTo>
                  <a:cubicBezTo>
                    <a:pt x="3" y="35"/>
                    <a:pt x="7" y="54"/>
                    <a:pt x="4" y="56"/>
                  </a:cubicBezTo>
                  <a:lnTo>
                    <a:pt x="10" y="5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1668">
              <a:extLst>
                <a:ext uri="{FF2B5EF4-FFF2-40B4-BE49-F238E27FC236}">
                  <a16:creationId xmlns:a16="http://schemas.microsoft.com/office/drawing/2014/main" id="{061AC436-799B-4D28-B51C-BD5A0E8A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920"/>
              <a:ext cx="38" cy="144"/>
            </a:xfrm>
            <a:custGeom>
              <a:avLst/>
              <a:gdLst>
                <a:gd name="T0" fmla="*/ 180 w 15"/>
                <a:gd name="T1" fmla="*/ 1003 h 54"/>
                <a:gd name="T2" fmla="*/ 147 w 15"/>
                <a:gd name="T3" fmla="*/ 477 h 54"/>
                <a:gd name="T4" fmla="*/ 180 w 15"/>
                <a:gd name="T5" fmla="*/ 0 h 54"/>
                <a:gd name="T6" fmla="*/ 84 w 15"/>
                <a:gd name="T7" fmla="*/ 35 h 54"/>
                <a:gd name="T8" fmla="*/ 51 w 15"/>
                <a:gd name="T9" fmla="*/ 533 h 54"/>
                <a:gd name="T10" fmla="*/ 63 w 15"/>
                <a:gd name="T11" fmla="*/ 1024 h 54"/>
                <a:gd name="T12" fmla="*/ 180 w 15"/>
                <a:gd name="T13" fmla="*/ 100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11" y="53"/>
                  </a:moveTo>
                  <a:cubicBezTo>
                    <a:pt x="15" y="51"/>
                    <a:pt x="10" y="32"/>
                    <a:pt x="9" y="25"/>
                  </a:cubicBezTo>
                  <a:cubicBezTo>
                    <a:pt x="9" y="19"/>
                    <a:pt x="6" y="2"/>
                    <a:pt x="11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4"/>
                    <a:pt x="3" y="22"/>
                    <a:pt x="3" y="28"/>
                  </a:cubicBezTo>
                  <a:cubicBezTo>
                    <a:pt x="4" y="35"/>
                    <a:pt x="8" y="53"/>
                    <a:pt x="4" y="54"/>
                  </a:cubicBezTo>
                  <a:lnTo>
                    <a:pt x="11" y="5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1669">
              <a:extLst>
                <a:ext uri="{FF2B5EF4-FFF2-40B4-BE49-F238E27FC236}">
                  <a16:creationId xmlns:a16="http://schemas.microsoft.com/office/drawing/2014/main" id="{3F0DF5A2-4AC0-4582-8609-987DC92E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115"/>
              <a:ext cx="55" cy="146"/>
            </a:xfrm>
            <a:custGeom>
              <a:avLst/>
              <a:gdLst>
                <a:gd name="T0" fmla="*/ 300 w 22"/>
                <a:gd name="T1" fmla="*/ 950 h 55"/>
                <a:gd name="T2" fmla="*/ 188 w 22"/>
                <a:gd name="T3" fmla="*/ 465 h 55"/>
                <a:gd name="T4" fmla="*/ 145 w 22"/>
                <a:gd name="T5" fmla="*/ 0 h 55"/>
                <a:gd name="T6" fmla="*/ 63 w 22"/>
                <a:gd name="T7" fmla="*/ 77 h 55"/>
                <a:gd name="T8" fmla="*/ 113 w 22"/>
                <a:gd name="T9" fmla="*/ 563 h 55"/>
                <a:gd name="T10" fmla="*/ 208 w 22"/>
                <a:gd name="T11" fmla="*/ 1030 h 55"/>
                <a:gd name="T12" fmla="*/ 300 w 22"/>
                <a:gd name="T13" fmla="*/ 9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5">
                  <a:moveTo>
                    <a:pt x="19" y="51"/>
                  </a:moveTo>
                  <a:cubicBezTo>
                    <a:pt x="22" y="48"/>
                    <a:pt x="15" y="32"/>
                    <a:pt x="12" y="25"/>
                  </a:cubicBezTo>
                  <a:cubicBezTo>
                    <a:pt x="10" y="19"/>
                    <a:pt x="5" y="3"/>
                    <a:pt x="9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7"/>
                    <a:pt x="5" y="23"/>
                    <a:pt x="7" y="30"/>
                  </a:cubicBezTo>
                  <a:cubicBezTo>
                    <a:pt x="9" y="36"/>
                    <a:pt x="17" y="52"/>
                    <a:pt x="13" y="55"/>
                  </a:cubicBezTo>
                  <a:lnTo>
                    <a:pt x="19" y="5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670">
              <a:extLst>
                <a:ext uri="{FF2B5EF4-FFF2-40B4-BE49-F238E27FC236}">
                  <a16:creationId xmlns:a16="http://schemas.microsoft.com/office/drawing/2014/main" id="{9DDDBA8E-B42B-4EC9-AD4E-E6579A690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091"/>
              <a:ext cx="58" cy="146"/>
            </a:xfrm>
            <a:custGeom>
              <a:avLst/>
              <a:gdLst>
                <a:gd name="T0" fmla="*/ 305 w 23"/>
                <a:gd name="T1" fmla="*/ 950 h 55"/>
                <a:gd name="T2" fmla="*/ 209 w 23"/>
                <a:gd name="T3" fmla="*/ 486 h 55"/>
                <a:gd name="T4" fmla="*/ 159 w 23"/>
                <a:gd name="T5" fmla="*/ 0 h 55"/>
                <a:gd name="T6" fmla="*/ 63 w 23"/>
                <a:gd name="T7" fmla="*/ 93 h 55"/>
                <a:gd name="T8" fmla="*/ 126 w 23"/>
                <a:gd name="T9" fmla="*/ 563 h 55"/>
                <a:gd name="T10" fmla="*/ 222 w 23"/>
                <a:gd name="T11" fmla="*/ 1030 h 55"/>
                <a:gd name="T12" fmla="*/ 305 w 23"/>
                <a:gd name="T13" fmla="*/ 9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5">
                  <a:moveTo>
                    <a:pt x="19" y="51"/>
                  </a:moveTo>
                  <a:cubicBezTo>
                    <a:pt x="23" y="49"/>
                    <a:pt x="15" y="32"/>
                    <a:pt x="13" y="26"/>
                  </a:cubicBezTo>
                  <a:cubicBezTo>
                    <a:pt x="11" y="19"/>
                    <a:pt x="6" y="3"/>
                    <a:pt x="10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8"/>
                    <a:pt x="6" y="24"/>
                    <a:pt x="8" y="30"/>
                  </a:cubicBezTo>
                  <a:cubicBezTo>
                    <a:pt x="10" y="36"/>
                    <a:pt x="18" y="53"/>
                    <a:pt x="14" y="55"/>
                  </a:cubicBezTo>
                  <a:lnTo>
                    <a:pt x="19" y="5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671">
              <a:extLst>
                <a:ext uri="{FF2B5EF4-FFF2-40B4-BE49-F238E27FC236}">
                  <a16:creationId xmlns:a16="http://schemas.microsoft.com/office/drawing/2014/main" id="{44CCBAAD-5006-483D-AA81-BDE99979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192"/>
              <a:ext cx="33" cy="147"/>
            </a:xfrm>
            <a:custGeom>
              <a:avLst/>
              <a:gdLst>
                <a:gd name="T0" fmla="*/ 147 w 13"/>
                <a:gd name="T1" fmla="*/ 994 h 55"/>
                <a:gd name="T2" fmla="*/ 129 w 13"/>
                <a:gd name="T3" fmla="*/ 492 h 55"/>
                <a:gd name="T4" fmla="*/ 180 w 13"/>
                <a:gd name="T5" fmla="*/ 0 h 55"/>
                <a:gd name="T6" fmla="*/ 84 w 13"/>
                <a:gd name="T7" fmla="*/ 56 h 55"/>
                <a:gd name="T8" fmla="*/ 33 w 13"/>
                <a:gd name="T9" fmla="*/ 556 h 55"/>
                <a:gd name="T10" fmla="*/ 51 w 13"/>
                <a:gd name="T11" fmla="*/ 1050 h 55"/>
                <a:gd name="T12" fmla="*/ 147 w 13"/>
                <a:gd name="T13" fmla="*/ 99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5">
                  <a:moveTo>
                    <a:pt x="9" y="52"/>
                  </a:moveTo>
                  <a:cubicBezTo>
                    <a:pt x="13" y="51"/>
                    <a:pt x="9" y="33"/>
                    <a:pt x="8" y="26"/>
                  </a:cubicBezTo>
                  <a:cubicBezTo>
                    <a:pt x="8" y="20"/>
                    <a:pt x="6" y="3"/>
                    <a:pt x="11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6"/>
                    <a:pt x="1" y="23"/>
                    <a:pt x="2" y="29"/>
                  </a:cubicBezTo>
                  <a:cubicBezTo>
                    <a:pt x="3" y="36"/>
                    <a:pt x="7" y="53"/>
                    <a:pt x="3" y="55"/>
                  </a:cubicBezTo>
                  <a:lnTo>
                    <a:pt x="9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672">
              <a:extLst>
                <a:ext uri="{FF2B5EF4-FFF2-40B4-BE49-F238E27FC236}">
                  <a16:creationId xmlns:a16="http://schemas.microsoft.com/office/drawing/2014/main" id="{A9B370D1-989F-426E-B36E-898DAB28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171"/>
              <a:ext cx="40" cy="152"/>
            </a:xfrm>
            <a:custGeom>
              <a:avLst/>
              <a:gdLst>
                <a:gd name="T0" fmla="*/ 188 w 16"/>
                <a:gd name="T1" fmla="*/ 1024 h 57"/>
                <a:gd name="T2" fmla="*/ 175 w 16"/>
                <a:gd name="T3" fmla="*/ 533 h 57"/>
                <a:gd name="T4" fmla="*/ 175 w 16"/>
                <a:gd name="T5" fmla="*/ 0 h 57"/>
                <a:gd name="T6" fmla="*/ 83 w 16"/>
                <a:gd name="T7" fmla="*/ 56 h 57"/>
                <a:gd name="T8" fmla="*/ 83 w 16"/>
                <a:gd name="T9" fmla="*/ 589 h 57"/>
                <a:gd name="T10" fmla="*/ 95 w 16"/>
                <a:gd name="T11" fmla="*/ 1080 h 57"/>
                <a:gd name="T12" fmla="*/ 188 w 16"/>
                <a:gd name="T13" fmla="*/ 102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7">
                  <a:moveTo>
                    <a:pt x="12" y="54"/>
                  </a:moveTo>
                  <a:cubicBezTo>
                    <a:pt x="16" y="52"/>
                    <a:pt x="12" y="35"/>
                    <a:pt x="11" y="28"/>
                  </a:cubicBezTo>
                  <a:cubicBezTo>
                    <a:pt x="11" y="21"/>
                    <a:pt x="6" y="3"/>
                    <a:pt x="11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6"/>
                    <a:pt x="5" y="24"/>
                    <a:pt x="5" y="31"/>
                  </a:cubicBezTo>
                  <a:cubicBezTo>
                    <a:pt x="6" y="38"/>
                    <a:pt x="10" y="55"/>
                    <a:pt x="6" y="57"/>
                  </a:cubicBezTo>
                  <a:lnTo>
                    <a:pt x="12" y="5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673">
              <a:extLst>
                <a:ext uri="{FF2B5EF4-FFF2-40B4-BE49-F238E27FC236}">
                  <a16:creationId xmlns:a16="http://schemas.microsoft.com/office/drawing/2014/main" id="{FBF49D63-B97C-4018-BB70-E25D6877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3301"/>
              <a:ext cx="45" cy="150"/>
            </a:xfrm>
            <a:custGeom>
              <a:avLst/>
              <a:gdLst>
                <a:gd name="T0" fmla="*/ 220 w 18"/>
                <a:gd name="T1" fmla="*/ 996 h 56"/>
                <a:gd name="T2" fmla="*/ 175 w 18"/>
                <a:gd name="T3" fmla="*/ 504 h 56"/>
                <a:gd name="T4" fmla="*/ 188 w 18"/>
                <a:gd name="T5" fmla="*/ 0 h 56"/>
                <a:gd name="T6" fmla="*/ 83 w 18"/>
                <a:gd name="T7" fmla="*/ 56 h 56"/>
                <a:gd name="T8" fmla="*/ 95 w 18"/>
                <a:gd name="T9" fmla="*/ 573 h 56"/>
                <a:gd name="T10" fmla="*/ 125 w 18"/>
                <a:gd name="T11" fmla="*/ 1077 h 56"/>
                <a:gd name="T12" fmla="*/ 220 w 18"/>
                <a:gd name="T13" fmla="*/ 99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6">
                  <a:moveTo>
                    <a:pt x="14" y="52"/>
                  </a:moveTo>
                  <a:cubicBezTo>
                    <a:pt x="18" y="50"/>
                    <a:pt x="12" y="33"/>
                    <a:pt x="11" y="26"/>
                  </a:cubicBezTo>
                  <a:cubicBezTo>
                    <a:pt x="10" y="20"/>
                    <a:pt x="7" y="3"/>
                    <a:pt x="12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6"/>
                    <a:pt x="4" y="23"/>
                    <a:pt x="6" y="30"/>
                  </a:cubicBezTo>
                  <a:cubicBezTo>
                    <a:pt x="7" y="36"/>
                    <a:pt x="12" y="54"/>
                    <a:pt x="8" y="56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1674">
              <a:extLst>
                <a:ext uri="{FF2B5EF4-FFF2-40B4-BE49-F238E27FC236}">
                  <a16:creationId xmlns:a16="http://schemas.microsoft.com/office/drawing/2014/main" id="{61A7E4D8-FBA2-4984-8A6B-2146F3C2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283"/>
              <a:ext cx="42" cy="149"/>
            </a:xfrm>
            <a:custGeom>
              <a:avLst/>
              <a:gdLst>
                <a:gd name="T0" fmla="*/ 212 w 17"/>
                <a:gd name="T1" fmla="*/ 976 h 56"/>
                <a:gd name="T2" fmla="*/ 166 w 17"/>
                <a:gd name="T3" fmla="*/ 490 h 56"/>
                <a:gd name="T4" fmla="*/ 183 w 17"/>
                <a:gd name="T5" fmla="*/ 0 h 56"/>
                <a:gd name="T6" fmla="*/ 74 w 17"/>
                <a:gd name="T7" fmla="*/ 77 h 56"/>
                <a:gd name="T8" fmla="*/ 74 w 17"/>
                <a:gd name="T9" fmla="*/ 567 h 56"/>
                <a:gd name="T10" fmla="*/ 121 w 17"/>
                <a:gd name="T11" fmla="*/ 1054 h 56"/>
                <a:gd name="T12" fmla="*/ 212 w 17"/>
                <a:gd name="T13" fmla="*/ 97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6">
                  <a:moveTo>
                    <a:pt x="14" y="52"/>
                  </a:moveTo>
                  <a:cubicBezTo>
                    <a:pt x="17" y="50"/>
                    <a:pt x="12" y="33"/>
                    <a:pt x="11" y="26"/>
                  </a:cubicBezTo>
                  <a:cubicBezTo>
                    <a:pt x="10" y="20"/>
                    <a:pt x="7" y="3"/>
                    <a:pt x="12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7"/>
                    <a:pt x="4" y="23"/>
                    <a:pt x="5" y="30"/>
                  </a:cubicBezTo>
                  <a:cubicBezTo>
                    <a:pt x="6" y="36"/>
                    <a:pt x="12" y="53"/>
                    <a:pt x="8" y="56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1675">
              <a:extLst>
                <a:ext uri="{FF2B5EF4-FFF2-40B4-BE49-F238E27FC236}">
                  <a16:creationId xmlns:a16="http://schemas.microsoft.com/office/drawing/2014/main" id="{9C03AC6F-6E66-49DD-9D31-4602B19D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3240"/>
              <a:ext cx="30" cy="149"/>
            </a:xfrm>
            <a:custGeom>
              <a:avLst/>
              <a:gdLst>
                <a:gd name="T0" fmla="*/ 125 w 12"/>
                <a:gd name="T1" fmla="*/ 1019 h 56"/>
                <a:gd name="T2" fmla="*/ 113 w 12"/>
                <a:gd name="T3" fmla="*/ 490 h 56"/>
                <a:gd name="T4" fmla="*/ 175 w 12"/>
                <a:gd name="T5" fmla="*/ 0 h 56"/>
                <a:gd name="T6" fmla="*/ 83 w 12"/>
                <a:gd name="T7" fmla="*/ 77 h 56"/>
                <a:gd name="T8" fmla="*/ 20 w 12"/>
                <a:gd name="T9" fmla="*/ 545 h 56"/>
                <a:gd name="T10" fmla="*/ 20 w 12"/>
                <a:gd name="T11" fmla="*/ 1054 h 56"/>
                <a:gd name="T12" fmla="*/ 125 w 12"/>
                <a:gd name="T13" fmla="*/ 1019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6">
                  <a:moveTo>
                    <a:pt x="8" y="54"/>
                  </a:moveTo>
                  <a:cubicBezTo>
                    <a:pt x="12" y="52"/>
                    <a:pt x="7" y="33"/>
                    <a:pt x="7" y="26"/>
                  </a:cubicBezTo>
                  <a:cubicBezTo>
                    <a:pt x="7" y="19"/>
                    <a:pt x="5" y="3"/>
                    <a:pt x="1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6"/>
                    <a:pt x="0" y="22"/>
                    <a:pt x="1" y="29"/>
                  </a:cubicBezTo>
                  <a:cubicBezTo>
                    <a:pt x="1" y="36"/>
                    <a:pt x="5" y="54"/>
                    <a:pt x="1" y="56"/>
                  </a:cubicBezTo>
                  <a:lnTo>
                    <a:pt x="8" y="5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1676">
              <a:extLst>
                <a:ext uri="{FF2B5EF4-FFF2-40B4-BE49-F238E27FC236}">
                  <a16:creationId xmlns:a16="http://schemas.microsoft.com/office/drawing/2014/main" id="{6EB3DA9E-E760-4E22-BC36-ED45B13E0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227"/>
              <a:ext cx="30" cy="144"/>
            </a:xfrm>
            <a:custGeom>
              <a:avLst/>
              <a:gdLst>
                <a:gd name="T0" fmla="*/ 125 w 12"/>
                <a:gd name="T1" fmla="*/ 989 h 54"/>
                <a:gd name="T2" fmla="*/ 145 w 12"/>
                <a:gd name="T3" fmla="*/ 477 h 54"/>
                <a:gd name="T4" fmla="*/ 175 w 12"/>
                <a:gd name="T5" fmla="*/ 0 h 54"/>
                <a:gd name="T6" fmla="*/ 83 w 12"/>
                <a:gd name="T7" fmla="*/ 35 h 54"/>
                <a:gd name="T8" fmla="*/ 33 w 12"/>
                <a:gd name="T9" fmla="*/ 533 h 54"/>
                <a:gd name="T10" fmla="*/ 33 w 12"/>
                <a:gd name="T11" fmla="*/ 1024 h 54"/>
                <a:gd name="T12" fmla="*/ 125 w 12"/>
                <a:gd name="T13" fmla="*/ 989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4">
                  <a:moveTo>
                    <a:pt x="8" y="52"/>
                  </a:moveTo>
                  <a:cubicBezTo>
                    <a:pt x="12" y="50"/>
                    <a:pt x="9" y="32"/>
                    <a:pt x="9" y="25"/>
                  </a:cubicBezTo>
                  <a:cubicBezTo>
                    <a:pt x="8" y="19"/>
                    <a:pt x="6" y="2"/>
                    <a:pt x="11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4"/>
                    <a:pt x="2" y="22"/>
                    <a:pt x="2" y="28"/>
                  </a:cubicBezTo>
                  <a:cubicBezTo>
                    <a:pt x="3" y="35"/>
                    <a:pt x="6" y="53"/>
                    <a:pt x="2" y="54"/>
                  </a:cubicBezTo>
                  <a:lnTo>
                    <a:pt x="8" y="5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1677">
              <a:extLst>
                <a:ext uri="{FF2B5EF4-FFF2-40B4-BE49-F238E27FC236}">
                  <a16:creationId xmlns:a16="http://schemas.microsoft.com/office/drawing/2014/main" id="{273CC26C-2BEF-43DA-ABF4-0714F65B9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371"/>
              <a:ext cx="27" cy="144"/>
            </a:xfrm>
            <a:custGeom>
              <a:avLst/>
              <a:gdLst>
                <a:gd name="T0" fmla="*/ 91 w 11"/>
                <a:gd name="T1" fmla="*/ 968 h 54"/>
                <a:gd name="T2" fmla="*/ 103 w 11"/>
                <a:gd name="T3" fmla="*/ 477 h 54"/>
                <a:gd name="T4" fmla="*/ 162 w 11"/>
                <a:gd name="T5" fmla="*/ 0 h 54"/>
                <a:gd name="T6" fmla="*/ 71 w 11"/>
                <a:gd name="T7" fmla="*/ 35 h 54"/>
                <a:gd name="T8" fmla="*/ 12 w 11"/>
                <a:gd name="T9" fmla="*/ 533 h 54"/>
                <a:gd name="T10" fmla="*/ 0 w 11"/>
                <a:gd name="T11" fmla="*/ 1024 h 54"/>
                <a:gd name="T12" fmla="*/ 91 w 11"/>
                <a:gd name="T13" fmla="*/ 968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4">
                  <a:moveTo>
                    <a:pt x="6" y="51"/>
                  </a:moveTo>
                  <a:cubicBezTo>
                    <a:pt x="10" y="50"/>
                    <a:pt x="7" y="32"/>
                    <a:pt x="7" y="25"/>
                  </a:cubicBezTo>
                  <a:cubicBezTo>
                    <a:pt x="7" y="19"/>
                    <a:pt x="6" y="2"/>
                    <a:pt x="11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4"/>
                    <a:pt x="1" y="21"/>
                    <a:pt x="1" y="28"/>
                  </a:cubicBezTo>
                  <a:cubicBezTo>
                    <a:pt x="1" y="35"/>
                    <a:pt x="4" y="52"/>
                    <a:pt x="0" y="54"/>
                  </a:cubicBezTo>
                  <a:lnTo>
                    <a:pt x="6" y="5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1678">
              <a:extLst>
                <a:ext uri="{FF2B5EF4-FFF2-40B4-BE49-F238E27FC236}">
                  <a16:creationId xmlns:a16="http://schemas.microsoft.com/office/drawing/2014/main" id="{FF320AC5-9818-4BE5-8D85-73BE8043D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49"/>
              <a:ext cx="30" cy="152"/>
            </a:xfrm>
            <a:custGeom>
              <a:avLst/>
              <a:gdLst>
                <a:gd name="T0" fmla="*/ 125 w 12"/>
                <a:gd name="T1" fmla="*/ 1024 h 57"/>
                <a:gd name="T2" fmla="*/ 158 w 12"/>
                <a:gd name="T3" fmla="*/ 533 h 57"/>
                <a:gd name="T4" fmla="*/ 175 w 12"/>
                <a:gd name="T5" fmla="*/ 0 h 57"/>
                <a:gd name="T6" fmla="*/ 83 w 12"/>
                <a:gd name="T7" fmla="*/ 56 h 57"/>
                <a:gd name="T8" fmla="*/ 50 w 12"/>
                <a:gd name="T9" fmla="*/ 568 h 57"/>
                <a:gd name="T10" fmla="*/ 33 w 12"/>
                <a:gd name="T11" fmla="*/ 1080 h 57"/>
                <a:gd name="T12" fmla="*/ 125 w 12"/>
                <a:gd name="T13" fmla="*/ 102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7">
                  <a:moveTo>
                    <a:pt x="8" y="54"/>
                  </a:moveTo>
                  <a:cubicBezTo>
                    <a:pt x="12" y="52"/>
                    <a:pt x="10" y="35"/>
                    <a:pt x="10" y="28"/>
                  </a:cubicBezTo>
                  <a:cubicBezTo>
                    <a:pt x="9" y="21"/>
                    <a:pt x="6" y="3"/>
                    <a:pt x="11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5"/>
                    <a:pt x="3" y="24"/>
                    <a:pt x="3" y="30"/>
                  </a:cubicBezTo>
                  <a:cubicBezTo>
                    <a:pt x="4" y="37"/>
                    <a:pt x="6" y="55"/>
                    <a:pt x="2" y="57"/>
                  </a:cubicBezTo>
                  <a:lnTo>
                    <a:pt x="8" y="5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1679">
              <a:extLst>
                <a:ext uri="{FF2B5EF4-FFF2-40B4-BE49-F238E27FC236}">
                  <a16:creationId xmlns:a16="http://schemas.microsoft.com/office/drawing/2014/main" id="{23203157-50C9-4AD5-950D-1FDBD2E28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405"/>
              <a:ext cx="50" cy="147"/>
            </a:xfrm>
            <a:custGeom>
              <a:avLst/>
              <a:gdLst>
                <a:gd name="T0" fmla="*/ 50 w 20"/>
                <a:gd name="T1" fmla="*/ 56 h 55"/>
                <a:gd name="T2" fmla="*/ 125 w 20"/>
                <a:gd name="T3" fmla="*/ 556 h 55"/>
                <a:gd name="T4" fmla="*/ 158 w 20"/>
                <a:gd name="T5" fmla="*/ 1050 h 55"/>
                <a:gd name="T6" fmla="*/ 250 w 20"/>
                <a:gd name="T7" fmla="*/ 970 h 55"/>
                <a:gd name="T8" fmla="*/ 220 w 20"/>
                <a:gd name="T9" fmla="*/ 478 h 55"/>
                <a:gd name="T10" fmla="*/ 158 w 20"/>
                <a:gd name="T11" fmla="*/ 0 h 55"/>
                <a:gd name="T12" fmla="*/ 50 w 20"/>
                <a:gd name="T13" fmla="*/ 5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5">
                  <a:moveTo>
                    <a:pt x="3" y="3"/>
                  </a:moveTo>
                  <a:cubicBezTo>
                    <a:pt x="0" y="6"/>
                    <a:pt x="6" y="23"/>
                    <a:pt x="8" y="29"/>
                  </a:cubicBezTo>
                  <a:cubicBezTo>
                    <a:pt x="10" y="36"/>
                    <a:pt x="15" y="52"/>
                    <a:pt x="10" y="55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20" y="48"/>
                    <a:pt x="16" y="32"/>
                    <a:pt x="14" y="25"/>
                  </a:cubicBezTo>
                  <a:cubicBezTo>
                    <a:pt x="12" y="19"/>
                    <a:pt x="6" y="2"/>
                    <a:pt x="10" y="0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1680">
              <a:extLst>
                <a:ext uri="{FF2B5EF4-FFF2-40B4-BE49-F238E27FC236}">
                  <a16:creationId xmlns:a16="http://schemas.microsoft.com/office/drawing/2014/main" id="{2767F430-1622-4F5A-81D5-207DDCB5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424"/>
              <a:ext cx="60" cy="152"/>
            </a:xfrm>
            <a:custGeom>
              <a:avLst/>
              <a:gdLst>
                <a:gd name="T0" fmla="*/ 63 w 24"/>
                <a:gd name="T1" fmla="*/ 56 h 57"/>
                <a:gd name="T2" fmla="*/ 145 w 24"/>
                <a:gd name="T3" fmla="*/ 547 h 57"/>
                <a:gd name="T4" fmla="*/ 220 w 24"/>
                <a:gd name="T5" fmla="*/ 1080 h 57"/>
                <a:gd name="T6" fmla="*/ 300 w 24"/>
                <a:gd name="T7" fmla="*/ 1003 h 57"/>
                <a:gd name="T8" fmla="*/ 220 w 24"/>
                <a:gd name="T9" fmla="*/ 477 h 57"/>
                <a:gd name="T10" fmla="*/ 145 w 24"/>
                <a:gd name="T11" fmla="*/ 0 h 57"/>
                <a:gd name="T12" fmla="*/ 63 w 24"/>
                <a:gd name="T13" fmla="*/ 5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7">
                  <a:moveTo>
                    <a:pt x="4" y="3"/>
                  </a:moveTo>
                  <a:cubicBezTo>
                    <a:pt x="0" y="5"/>
                    <a:pt x="7" y="22"/>
                    <a:pt x="9" y="29"/>
                  </a:cubicBezTo>
                  <a:cubicBezTo>
                    <a:pt x="10" y="35"/>
                    <a:pt x="19" y="54"/>
                    <a:pt x="14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4" y="50"/>
                    <a:pt x="16" y="31"/>
                    <a:pt x="14" y="25"/>
                  </a:cubicBezTo>
                  <a:cubicBezTo>
                    <a:pt x="12" y="18"/>
                    <a:pt x="6" y="2"/>
                    <a:pt x="9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1681">
              <a:extLst>
                <a:ext uri="{FF2B5EF4-FFF2-40B4-BE49-F238E27FC236}">
                  <a16:creationId xmlns:a16="http://schemas.microsoft.com/office/drawing/2014/main" id="{C351A9C8-4B11-4D26-9477-68F6DDF63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621"/>
              <a:ext cx="108" cy="107"/>
            </a:xfrm>
            <a:custGeom>
              <a:avLst/>
              <a:gdLst>
                <a:gd name="T0" fmla="*/ 0 w 43"/>
                <a:gd name="T1" fmla="*/ 136 h 40"/>
                <a:gd name="T2" fmla="*/ 347 w 43"/>
                <a:gd name="T3" fmla="*/ 423 h 40"/>
                <a:gd name="T4" fmla="*/ 651 w 43"/>
                <a:gd name="T5" fmla="*/ 765 h 40"/>
                <a:gd name="T6" fmla="*/ 663 w 43"/>
                <a:gd name="T7" fmla="*/ 629 h 40"/>
                <a:gd name="T8" fmla="*/ 367 w 43"/>
                <a:gd name="T9" fmla="*/ 308 h 40"/>
                <a:gd name="T10" fmla="*/ 50 w 43"/>
                <a:gd name="T11" fmla="*/ 0 h 40"/>
                <a:gd name="T12" fmla="*/ 0 w 43"/>
                <a:gd name="T13" fmla="*/ 13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0">
                  <a:moveTo>
                    <a:pt x="0" y="7"/>
                  </a:moveTo>
                  <a:cubicBezTo>
                    <a:pt x="0" y="11"/>
                    <a:pt x="16" y="19"/>
                    <a:pt x="22" y="22"/>
                  </a:cubicBezTo>
                  <a:cubicBezTo>
                    <a:pt x="28" y="26"/>
                    <a:pt x="42" y="34"/>
                    <a:pt x="41" y="4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28"/>
                    <a:pt x="29" y="19"/>
                    <a:pt x="23" y="16"/>
                  </a:cubicBezTo>
                  <a:cubicBezTo>
                    <a:pt x="17" y="12"/>
                    <a:pt x="2" y="4"/>
                    <a:pt x="3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1682">
              <a:extLst>
                <a:ext uri="{FF2B5EF4-FFF2-40B4-BE49-F238E27FC236}">
                  <a16:creationId xmlns:a16="http://schemas.microsoft.com/office/drawing/2014/main" id="{14368C0E-076C-4A97-BBEB-3145C131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659"/>
              <a:ext cx="108" cy="101"/>
            </a:xfrm>
            <a:custGeom>
              <a:avLst/>
              <a:gdLst>
                <a:gd name="T0" fmla="*/ 0 w 43"/>
                <a:gd name="T1" fmla="*/ 114 h 38"/>
                <a:gd name="T2" fmla="*/ 347 w 43"/>
                <a:gd name="T3" fmla="*/ 396 h 38"/>
                <a:gd name="T4" fmla="*/ 651 w 43"/>
                <a:gd name="T5" fmla="*/ 712 h 38"/>
                <a:gd name="T6" fmla="*/ 663 w 43"/>
                <a:gd name="T7" fmla="*/ 601 h 38"/>
                <a:gd name="T8" fmla="*/ 367 w 43"/>
                <a:gd name="T9" fmla="*/ 260 h 38"/>
                <a:gd name="T10" fmla="*/ 50 w 43"/>
                <a:gd name="T11" fmla="*/ 0 h 38"/>
                <a:gd name="T12" fmla="*/ 0 w 43"/>
                <a:gd name="T13" fmla="*/ 11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8">
                  <a:moveTo>
                    <a:pt x="0" y="6"/>
                  </a:moveTo>
                  <a:cubicBezTo>
                    <a:pt x="0" y="10"/>
                    <a:pt x="16" y="18"/>
                    <a:pt x="22" y="21"/>
                  </a:cubicBezTo>
                  <a:cubicBezTo>
                    <a:pt x="28" y="24"/>
                    <a:pt x="42" y="33"/>
                    <a:pt x="41" y="38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26"/>
                    <a:pt x="29" y="18"/>
                    <a:pt x="23" y="14"/>
                  </a:cubicBezTo>
                  <a:cubicBezTo>
                    <a:pt x="17" y="11"/>
                    <a:pt x="2" y="4"/>
                    <a:pt x="3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1683">
              <a:extLst>
                <a:ext uri="{FF2B5EF4-FFF2-40B4-BE49-F238E27FC236}">
                  <a16:creationId xmlns:a16="http://schemas.microsoft.com/office/drawing/2014/main" id="{E7D3F237-8D2D-490B-B78E-C282BA5A3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493"/>
              <a:ext cx="85" cy="128"/>
            </a:xfrm>
            <a:custGeom>
              <a:avLst/>
              <a:gdLst>
                <a:gd name="T0" fmla="*/ 33 w 34"/>
                <a:gd name="T1" fmla="*/ 115 h 48"/>
                <a:gd name="T2" fmla="*/ 250 w 34"/>
                <a:gd name="T3" fmla="*/ 477 h 48"/>
                <a:gd name="T4" fmla="*/ 438 w 34"/>
                <a:gd name="T5" fmla="*/ 909 h 48"/>
                <a:gd name="T6" fmla="*/ 488 w 34"/>
                <a:gd name="T7" fmla="*/ 797 h 48"/>
                <a:gd name="T8" fmla="*/ 300 w 34"/>
                <a:gd name="T9" fmla="*/ 363 h 48"/>
                <a:gd name="T10" fmla="*/ 113 w 34"/>
                <a:gd name="T11" fmla="*/ 0 h 48"/>
                <a:gd name="T12" fmla="*/ 33 w 34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8">
                  <a:moveTo>
                    <a:pt x="2" y="6"/>
                  </a:moveTo>
                  <a:cubicBezTo>
                    <a:pt x="0" y="9"/>
                    <a:pt x="12" y="20"/>
                    <a:pt x="16" y="25"/>
                  </a:cubicBezTo>
                  <a:cubicBezTo>
                    <a:pt x="20" y="30"/>
                    <a:pt x="31" y="43"/>
                    <a:pt x="28" y="48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38"/>
                    <a:pt x="23" y="25"/>
                    <a:pt x="19" y="19"/>
                  </a:cubicBezTo>
                  <a:cubicBezTo>
                    <a:pt x="15" y="14"/>
                    <a:pt x="4" y="4"/>
                    <a:pt x="7" y="0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1684">
              <a:extLst>
                <a:ext uri="{FF2B5EF4-FFF2-40B4-BE49-F238E27FC236}">
                  <a16:creationId xmlns:a16="http://schemas.microsoft.com/office/drawing/2014/main" id="{655D57FF-8F28-4739-A39C-9B3F2067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523"/>
              <a:ext cx="95" cy="130"/>
            </a:xfrm>
            <a:custGeom>
              <a:avLst/>
              <a:gdLst>
                <a:gd name="T0" fmla="*/ 50 w 38"/>
                <a:gd name="T1" fmla="*/ 90 h 49"/>
                <a:gd name="T2" fmla="*/ 270 w 38"/>
                <a:gd name="T3" fmla="*/ 486 h 49"/>
                <a:gd name="T4" fmla="*/ 500 w 38"/>
                <a:gd name="T5" fmla="*/ 915 h 49"/>
                <a:gd name="T6" fmla="*/ 563 w 38"/>
                <a:gd name="T7" fmla="*/ 801 h 49"/>
                <a:gd name="T8" fmla="*/ 313 w 38"/>
                <a:gd name="T9" fmla="*/ 374 h 49"/>
                <a:gd name="T10" fmla="*/ 95 w 38"/>
                <a:gd name="T11" fmla="*/ 0 h 49"/>
                <a:gd name="T12" fmla="*/ 50 w 38"/>
                <a:gd name="T13" fmla="*/ 9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9">
                  <a:moveTo>
                    <a:pt x="3" y="5"/>
                  </a:moveTo>
                  <a:cubicBezTo>
                    <a:pt x="0" y="9"/>
                    <a:pt x="13" y="21"/>
                    <a:pt x="17" y="26"/>
                  </a:cubicBezTo>
                  <a:cubicBezTo>
                    <a:pt x="21" y="31"/>
                    <a:pt x="35" y="44"/>
                    <a:pt x="32" y="49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8" y="39"/>
                    <a:pt x="25" y="25"/>
                    <a:pt x="20" y="20"/>
                  </a:cubicBezTo>
                  <a:cubicBezTo>
                    <a:pt x="16" y="15"/>
                    <a:pt x="4" y="4"/>
                    <a:pt x="6" y="0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1685">
              <a:extLst>
                <a:ext uri="{FF2B5EF4-FFF2-40B4-BE49-F238E27FC236}">
                  <a16:creationId xmlns:a16="http://schemas.microsoft.com/office/drawing/2014/main" id="{75866317-C93A-4FEF-9555-8A944043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3877"/>
              <a:ext cx="133" cy="43"/>
            </a:xfrm>
            <a:custGeom>
              <a:avLst/>
              <a:gdLst>
                <a:gd name="T0" fmla="*/ 33 w 53"/>
                <a:gd name="T1" fmla="*/ 137 h 16"/>
                <a:gd name="T2" fmla="*/ 442 w 53"/>
                <a:gd name="T3" fmla="*/ 196 h 16"/>
                <a:gd name="T4" fmla="*/ 838 w 53"/>
                <a:gd name="T5" fmla="*/ 312 h 16"/>
                <a:gd name="T6" fmla="*/ 806 w 53"/>
                <a:gd name="T7" fmla="*/ 196 h 16"/>
                <a:gd name="T8" fmla="*/ 409 w 53"/>
                <a:gd name="T9" fmla="*/ 81 h 16"/>
                <a:gd name="T10" fmla="*/ 0 w 53"/>
                <a:gd name="T11" fmla="*/ 0 h 16"/>
                <a:gd name="T12" fmla="*/ 33 w 53"/>
                <a:gd name="T13" fmla="*/ 13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2" y="7"/>
                  </a:moveTo>
                  <a:cubicBezTo>
                    <a:pt x="3" y="11"/>
                    <a:pt x="21" y="10"/>
                    <a:pt x="28" y="10"/>
                  </a:cubicBezTo>
                  <a:cubicBezTo>
                    <a:pt x="35" y="11"/>
                    <a:pt x="52" y="11"/>
                    <a:pt x="53" y="16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5"/>
                    <a:pt x="33" y="4"/>
                    <a:pt x="26" y="4"/>
                  </a:cubicBezTo>
                  <a:cubicBezTo>
                    <a:pt x="19" y="4"/>
                    <a:pt x="2" y="4"/>
                    <a:pt x="0" y="0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1686">
              <a:extLst>
                <a:ext uri="{FF2B5EF4-FFF2-40B4-BE49-F238E27FC236}">
                  <a16:creationId xmlns:a16="http://schemas.microsoft.com/office/drawing/2014/main" id="{D8F585B3-3D35-4364-8D4B-D537CD1E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915"/>
              <a:ext cx="132" cy="42"/>
            </a:xfrm>
            <a:custGeom>
              <a:avLst/>
              <a:gdLst>
                <a:gd name="T0" fmla="*/ 12 w 53"/>
                <a:gd name="T1" fmla="*/ 110 h 16"/>
                <a:gd name="T2" fmla="*/ 416 w 53"/>
                <a:gd name="T3" fmla="*/ 165 h 16"/>
                <a:gd name="T4" fmla="*/ 819 w 53"/>
                <a:gd name="T5" fmla="*/ 289 h 16"/>
                <a:gd name="T6" fmla="*/ 787 w 53"/>
                <a:gd name="T7" fmla="*/ 165 h 16"/>
                <a:gd name="T8" fmla="*/ 384 w 53"/>
                <a:gd name="T9" fmla="*/ 55 h 16"/>
                <a:gd name="T10" fmla="*/ 0 w 53"/>
                <a:gd name="T11" fmla="*/ 0 h 16"/>
                <a:gd name="T12" fmla="*/ 12 w 53"/>
                <a:gd name="T13" fmla="*/ 11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1" y="6"/>
                  </a:moveTo>
                  <a:cubicBezTo>
                    <a:pt x="3" y="10"/>
                    <a:pt x="21" y="9"/>
                    <a:pt x="27" y="9"/>
                  </a:cubicBezTo>
                  <a:cubicBezTo>
                    <a:pt x="34" y="10"/>
                    <a:pt x="51" y="10"/>
                    <a:pt x="53" y="16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9" y="4"/>
                    <a:pt x="32" y="3"/>
                    <a:pt x="25" y="3"/>
                  </a:cubicBezTo>
                  <a:cubicBezTo>
                    <a:pt x="19" y="3"/>
                    <a:pt x="2" y="4"/>
                    <a:pt x="0" y="0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1687">
              <a:extLst>
                <a:ext uri="{FF2B5EF4-FFF2-40B4-BE49-F238E27FC236}">
                  <a16:creationId xmlns:a16="http://schemas.microsoft.com/office/drawing/2014/main" id="{90E11C6E-C88C-4559-A5B2-8497F8695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733"/>
              <a:ext cx="110" cy="86"/>
            </a:xfrm>
            <a:custGeom>
              <a:avLst/>
              <a:gdLst>
                <a:gd name="T0" fmla="*/ 20 w 44"/>
                <a:gd name="T1" fmla="*/ 137 h 32"/>
                <a:gd name="T2" fmla="*/ 345 w 44"/>
                <a:gd name="T3" fmla="*/ 347 h 32"/>
                <a:gd name="T4" fmla="*/ 688 w 44"/>
                <a:gd name="T5" fmla="*/ 621 h 32"/>
                <a:gd name="T6" fmla="*/ 688 w 44"/>
                <a:gd name="T7" fmla="*/ 505 h 32"/>
                <a:gd name="T8" fmla="*/ 345 w 44"/>
                <a:gd name="T9" fmla="*/ 218 h 32"/>
                <a:gd name="T10" fmla="*/ 33 w 44"/>
                <a:gd name="T11" fmla="*/ 0 h 32"/>
                <a:gd name="T12" fmla="*/ 20 w 44"/>
                <a:gd name="T13" fmla="*/ 13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32">
                  <a:moveTo>
                    <a:pt x="1" y="7"/>
                  </a:moveTo>
                  <a:cubicBezTo>
                    <a:pt x="0" y="12"/>
                    <a:pt x="16" y="15"/>
                    <a:pt x="22" y="18"/>
                  </a:cubicBezTo>
                  <a:cubicBezTo>
                    <a:pt x="28" y="21"/>
                    <a:pt x="44" y="27"/>
                    <a:pt x="44" y="32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0"/>
                    <a:pt x="28" y="14"/>
                    <a:pt x="22" y="11"/>
                  </a:cubicBezTo>
                  <a:cubicBezTo>
                    <a:pt x="16" y="9"/>
                    <a:pt x="2" y="5"/>
                    <a:pt x="2" y="0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1688">
              <a:extLst>
                <a:ext uri="{FF2B5EF4-FFF2-40B4-BE49-F238E27FC236}">
                  <a16:creationId xmlns:a16="http://schemas.microsoft.com/office/drawing/2014/main" id="{5BD5409E-E63A-4F15-884D-C1D84517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3771"/>
              <a:ext cx="118" cy="82"/>
            </a:xfrm>
            <a:custGeom>
              <a:avLst/>
              <a:gdLst>
                <a:gd name="T0" fmla="*/ 0 w 47"/>
                <a:gd name="T1" fmla="*/ 111 h 31"/>
                <a:gd name="T2" fmla="*/ 367 w 47"/>
                <a:gd name="T3" fmla="*/ 336 h 31"/>
                <a:gd name="T4" fmla="*/ 743 w 47"/>
                <a:gd name="T5" fmla="*/ 574 h 31"/>
                <a:gd name="T6" fmla="*/ 743 w 47"/>
                <a:gd name="T7" fmla="*/ 442 h 31"/>
                <a:gd name="T8" fmla="*/ 367 w 47"/>
                <a:gd name="T9" fmla="*/ 204 h 31"/>
                <a:gd name="T10" fmla="*/ 20 w 47"/>
                <a:gd name="T11" fmla="*/ 0 h 31"/>
                <a:gd name="T12" fmla="*/ 0 w 47"/>
                <a:gd name="T13" fmla="*/ 11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1">
                  <a:moveTo>
                    <a:pt x="0" y="6"/>
                  </a:moveTo>
                  <a:cubicBezTo>
                    <a:pt x="0" y="11"/>
                    <a:pt x="16" y="15"/>
                    <a:pt x="23" y="18"/>
                  </a:cubicBezTo>
                  <a:cubicBezTo>
                    <a:pt x="29" y="20"/>
                    <a:pt x="47" y="25"/>
                    <a:pt x="47" y="31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9"/>
                    <a:pt x="29" y="14"/>
                    <a:pt x="23" y="11"/>
                  </a:cubicBezTo>
                  <a:cubicBezTo>
                    <a:pt x="17" y="8"/>
                    <a:pt x="1" y="4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1689">
              <a:extLst>
                <a:ext uri="{FF2B5EF4-FFF2-40B4-BE49-F238E27FC236}">
                  <a16:creationId xmlns:a16="http://schemas.microsoft.com/office/drawing/2014/main" id="{F98DB160-94ED-4B52-98AB-357B169BD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040"/>
              <a:ext cx="62" cy="147"/>
            </a:xfrm>
            <a:custGeom>
              <a:avLst/>
              <a:gdLst>
                <a:gd name="T0" fmla="*/ 337 w 25"/>
                <a:gd name="T1" fmla="*/ 957 h 55"/>
                <a:gd name="T2" fmla="*/ 216 w 25"/>
                <a:gd name="T3" fmla="*/ 478 h 55"/>
                <a:gd name="T4" fmla="*/ 136 w 25"/>
                <a:gd name="T5" fmla="*/ 0 h 55"/>
                <a:gd name="T6" fmla="*/ 62 w 25"/>
                <a:gd name="T7" fmla="*/ 78 h 55"/>
                <a:gd name="T8" fmla="*/ 136 w 25"/>
                <a:gd name="T9" fmla="*/ 572 h 55"/>
                <a:gd name="T10" fmla="*/ 246 w 25"/>
                <a:gd name="T11" fmla="*/ 1050 h 55"/>
                <a:gd name="T12" fmla="*/ 337 w 25"/>
                <a:gd name="T13" fmla="*/ 957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5">
                  <a:moveTo>
                    <a:pt x="22" y="50"/>
                  </a:moveTo>
                  <a:cubicBezTo>
                    <a:pt x="25" y="47"/>
                    <a:pt x="17" y="32"/>
                    <a:pt x="14" y="25"/>
                  </a:cubicBezTo>
                  <a:cubicBezTo>
                    <a:pt x="12" y="19"/>
                    <a:pt x="5" y="4"/>
                    <a:pt x="9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8"/>
                    <a:pt x="7" y="24"/>
                    <a:pt x="9" y="30"/>
                  </a:cubicBezTo>
                  <a:cubicBezTo>
                    <a:pt x="12" y="36"/>
                    <a:pt x="19" y="52"/>
                    <a:pt x="16" y="55"/>
                  </a:cubicBezTo>
                  <a:lnTo>
                    <a:pt x="22" y="5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1690">
              <a:extLst>
                <a:ext uri="{FF2B5EF4-FFF2-40B4-BE49-F238E27FC236}">
                  <a16:creationId xmlns:a16="http://schemas.microsoft.com/office/drawing/2014/main" id="{9BE2CEFD-C710-477F-AB68-179FF6AB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013"/>
              <a:ext cx="73" cy="150"/>
            </a:xfrm>
            <a:custGeom>
              <a:avLst/>
              <a:gdLst>
                <a:gd name="T0" fmla="*/ 413 w 29"/>
                <a:gd name="T1" fmla="*/ 1018 h 56"/>
                <a:gd name="T2" fmla="*/ 284 w 29"/>
                <a:gd name="T3" fmla="*/ 538 h 56"/>
                <a:gd name="T4" fmla="*/ 146 w 29"/>
                <a:gd name="T5" fmla="*/ 0 h 56"/>
                <a:gd name="T6" fmla="*/ 63 w 29"/>
                <a:gd name="T7" fmla="*/ 94 h 56"/>
                <a:gd name="T8" fmla="*/ 209 w 29"/>
                <a:gd name="T9" fmla="*/ 616 h 56"/>
                <a:gd name="T10" fmla="*/ 317 w 29"/>
                <a:gd name="T11" fmla="*/ 1077 h 56"/>
                <a:gd name="T12" fmla="*/ 413 w 29"/>
                <a:gd name="T13" fmla="*/ 101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6">
                  <a:moveTo>
                    <a:pt x="26" y="53"/>
                  </a:moveTo>
                  <a:cubicBezTo>
                    <a:pt x="29" y="50"/>
                    <a:pt x="21" y="34"/>
                    <a:pt x="18" y="28"/>
                  </a:cubicBezTo>
                  <a:cubicBezTo>
                    <a:pt x="16" y="22"/>
                    <a:pt x="5" y="4"/>
                    <a:pt x="9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8"/>
                    <a:pt x="11" y="26"/>
                    <a:pt x="13" y="32"/>
                  </a:cubicBezTo>
                  <a:cubicBezTo>
                    <a:pt x="16" y="39"/>
                    <a:pt x="24" y="53"/>
                    <a:pt x="20" y="56"/>
                  </a:cubicBezTo>
                  <a:lnTo>
                    <a:pt x="26" y="5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1691">
              <a:extLst>
                <a:ext uri="{FF2B5EF4-FFF2-40B4-BE49-F238E27FC236}">
                  <a16:creationId xmlns:a16="http://schemas.microsoft.com/office/drawing/2014/main" id="{E05E0DE5-A41A-415D-A656-96A68B22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59"/>
              <a:ext cx="113" cy="90"/>
            </a:xfrm>
            <a:custGeom>
              <a:avLst/>
              <a:gdLst>
                <a:gd name="T0" fmla="*/ 713 w 45"/>
                <a:gd name="T1" fmla="*/ 498 h 34"/>
                <a:gd name="T2" fmla="*/ 347 w 45"/>
                <a:gd name="T3" fmla="*/ 281 h 34"/>
                <a:gd name="T4" fmla="*/ 0 w 45"/>
                <a:gd name="T5" fmla="*/ 0 h 34"/>
                <a:gd name="T6" fmla="*/ 0 w 45"/>
                <a:gd name="T7" fmla="*/ 111 h 34"/>
                <a:gd name="T8" fmla="*/ 334 w 45"/>
                <a:gd name="T9" fmla="*/ 392 h 34"/>
                <a:gd name="T10" fmla="*/ 681 w 45"/>
                <a:gd name="T11" fmla="*/ 630 h 34"/>
                <a:gd name="T12" fmla="*/ 713 w 45"/>
                <a:gd name="T13" fmla="*/ 49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4">
                  <a:moveTo>
                    <a:pt x="45" y="27"/>
                  </a:moveTo>
                  <a:cubicBezTo>
                    <a:pt x="45" y="23"/>
                    <a:pt x="28" y="17"/>
                    <a:pt x="22" y="15"/>
                  </a:cubicBezTo>
                  <a:cubicBezTo>
                    <a:pt x="15" y="12"/>
                    <a:pt x="0" y="5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15" y="19"/>
                    <a:pt x="21" y="21"/>
                  </a:cubicBezTo>
                  <a:cubicBezTo>
                    <a:pt x="27" y="24"/>
                    <a:pt x="44" y="30"/>
                    <a:pt x="43" y="34"/>
                  </a:cubicBezTo>
                  <a:lnTo>
                    <a:pt x="45" y="2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1692">
              <a:extLst>
                <a:ext uri="{FF2B5EF4-FFF2-40B4-BE49-F238E27FC236}">
                  <a16:creationId xmlns:a16="http://schemas.microsoft.com/office/drawing/2014/main" id="{D3E82723-9C1F-4C06-AD9E-CABF1AEB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829"/>
              <a:ext cx="128" cy="86"/>
            </a:xfrm>
            <a:custGeom>
              <a:avLst/>
              <a:gdLst>
                <a:gd name="T0" fmla="*/ 806 w 51"/>
                <a:gd name="T1" fmla="*/ 484 h 32"/>
                <a:gd name="T2" fmla="*/ 442 w 51"/>
                <a:gd name="T3" fmla="*/ 231 h 32"/>
                <a:gd name="T4" fmla="*/ 20 w 51"/>
                <a:gd name="T5" fmla="*/ 0 h 32"/>
                <a:gd name="T6" fmla="*/ 0 w 51"/>
                <a:gd name="T7" fmla="*/ 116 h 32"/>
                <a:gd name="T8" fmla="*/ 442 w 51"/>
                <a:gd name="T9" fmla="*/ 368 h 32"/>
                <a:gd name="T10" fmla="*/ 788 w 51"/>
                <a:gd name="T11" fmla="*/ 621 h 32"/>
                <a:gd name="T12" fmla="*/ 806 w 51"/>
                <a:gd name="T13" fmla="*/ 48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2">
                  <a:moveTo>
                    <a:pt x="51" y="25"/>
                  </a:moveTo>
                  <a:cubicBezTo>
                    <a:pt x="51" y="21"/>
                    <a:pt x="34" y="15"/>
                    <a:pt x="28" y="12"/>
                  </a:cubicBezTo>
                  <a:cubicBezTo>
                    <a:pt x="22" y="10"/>
                    <a:pt x="0" y="5"/>
                    <a:pt x="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22" y="16"/>
                    <a:pt x="28" y="19"/>
                  </a:cubicBezTo>
                  <a:cubicBezTo>
                    <a:pt x="34" y="22"/>
                    <a:pt x="50" y="27"/>
                    <a:pt x="50" y="32"/>
                  </a:cubicBezTo>
                  <a:lnTo>
                    <a:pt x="51" y="25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1693">
              <a:extLst>
                <a:ext uri="{FF2B5EF4-FFF2-40B4-BE49-F238E27FC236}">
                  <a16:creationId xmlns:a16="http://schemas.microsoft.com/office/drawing/2014/main" id="{BF58FC6B-1F31-4CC0-A0DB-FF1157EA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965"/>
              <a:ext cx="95" cy="120"/>
            </a:xfrm>
            <a:custGeom>
              <a:avLst/>
              <a:gdLst>
                <a:gd name="T0" fmla="*/ 563 w 38"/>
                <a:gd name="T1" fmla="*/ 739 h 45"/>
                <a:gd name="T2" fmla="*/ 313 w 38"/>
                <a:gd name="T3" fmla="*/ 397 h 45"/>
                <a:gd name="T4" fmla="*/ 83 w 38"/>
                <a:gd name="T5" fmla="*/ 0 h 45"/>
                <a:gd name="T6" fmla="*/ 33 w 38"/>
                <a:gd name="T7" fmla="*/ 115 h 45"/>
                <a:gd name="T8" fmla="*/ 270 w 38"/>
                <a:gd name="T9" fmla="*/ 512 h 45"/>
                <a:gd name="T10" fmla="*/ 500 w 38"/>
                <a:gd name="T11" fmla="*/ 853 h 45"/>
                <a:gd name="T12" fmla="*/ 563 w 38"/>
                <a:gd name="T13" fmla="*/ 73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5">
                  <a:moveTo>
                    <a:pt x="36" y="39"/>
                  </a:moveTo>
                  <a:cubicBezTo>
                    <a:pt x="38" y="35"/>
                    <a:pt x="25" y="26"/>
                    <a:pt x="20" y="21"/>
                  </a:cubicBezTo>
                  <a:cubicBezTo>
                    <a:pt x="15" y="16"/>
                    <a:pt x="3" y="5"/>
                    <a:pt x="5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11"/>
                    <a:pt x="12" y="23"/>
                    <a:pt x="17" y="27"/>
                  </a:cubicBezTo>
                  <a:cubicBezTo>
                    <a:pt x="22" y="32"/>
                    <a:pt x="34" y="41"/>
                    <a:pt x="32" y="45"/>
                  </a:cubicBezTo>
                  <a:lnTo>
                    <a:pt x="36" y="39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1694">
              <a:extLst>
                <a:ext uri="{FF2B5EF4-FFF2-40B4-BE49-F238E27FC236}">
                  <a16:creationId xmlns:a16="http://schemas.microsoft.com/office/drawing/2014/main" id="{406FA170-89A1-4A09-91B2-C72C653A9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931"/>
              <a:ext cx="103" cy="122"/>
            </a:xfrm>
            <a:custGeom>
              <a:avLst/>
              <a:gdLst>
                <a:gd name="T0" fmla="*/ 618 w 41"/>
                <a:gd name="T1" fmla="*/ 745 h 46"/>
                <a:gd name="T2" fmla="*/ 347 w 41"/>
                <a:gd name="T3" fmla="*/ 395 h 46"/>
                <a:gd name="T4" fmla="*/ 63 w 41"/>
                <a:gd name="T5" fmla="*/ 0 h 46"/>
                <a:gd name="T6" fmla="*/ 33 w 41"/>
                <a:gd name="T7" fmla="*/ 111 h 46"/>
                <a:gd name="T8" fmla="*/ 317 w 41"/>
                <a:gd name="T9" fmla="*/ 520 h 46"/>
                <a:gd name="T10" fmla="*/ 568 w 41"/>
                <a:gd name="T11" fmla="*/ 859 h 46"/>
                <a:gd name="T12" fmla="*/ 618 w 41"/>
                <a:gd name="T13" fmla="*/ 74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6">
                  <a:moveTo>
                    <a:pt x="39" y="40"/>
                  </a:moveTo>
                  <a:cubicBezTo>
                    <a:pt x="41" y="36"/>
                    <a:pt x="27" y="26"/>
                    <a:pt x="22" y="21"/>
                  </a:cubicBezTo>
                  <a:cubicBezTo>
                    <a:pt x="17" y="17"/>
                    <a:pt x="2" y="6"/>
                    <a:pt x="4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11"/>
                    <a:pt x="15" y="23"/>
                    <a:pt x="20" y="28"/>
                  </a:cubicBezTo>
                  <a:cubicBezTo>
                    <a:pt x="24" y="32"/>
                    <a:pt x="38" y="42"/>
                    <a:pt x="36" y="46"/>
                  </a:cubicBezTo>
                  <a:lnTo>
                    <a:pt x="39" y="4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1695">
              <a:extLst>
                <a:ext uri="{FF2B5EF4-FFF2-40B4-BE49-F238E27FC236}">
                  <a16:creationId xmlns:a16="http://schemas.microsoft.com/office/drawing/2014/main" id="{60DB0DF8-ADAA-4AB7-8719-B6EC27284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765"/>
              <a:ext cx="137" cy="30"/>
            </a:xfrm>
            <a:custGeom>
              <a:avLst/>
              <a:gdLst>
                <a:gd name="T0" fmla="*/ 807 w 55"/>
                <a:gd name="T1" fmla="*/ 82 h 11"/>
                <a:gd name="T2" fmla="*/ 404 w 55"/>
                <a:gd name="T3" fmla="*/ 82 h 11"/>
                <a:gd name="T4" fmla="*/ 0 w 55"/>
                <a:gd name="T5" fmla="*/ 0 h 11"/>
                <a:gd name="T6" fmla="*/ 42 w 55"/>
                <a:gd name="T7" fmla="*/ 120 h 11"/>
                <a:gd name="T8" fmla="*/ 446 w 55"/>
                <a:gd name="T9" fmla="*/ 202 h 11"/>
                <a:gd name="T10" fmla="*/ 849 w 55"/>
                <a:gd name="T11" fmla="*/ 224 h 11"/>
                <a:gd name="T12" fmla="*/ 807 w 55"/>
                <a:gd name="T13" fmla="*/ 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">
                  <a:moveTo>
                    <a:pt x="52" y="4"/>
                  </a:moveTo>
                  <a:cubicBezTo>
                    <a:pt x="51" y="0"/>
                    <a:pt x="33" y="3"/>
                    <a:pt x="26" y="4"/>
                  </a:cubicBezTo>
                  <a:cubicBezTo>
                    <a:pt x="19" y="4"/>
                    <a:pt x="3" y="5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11"/>
                    <a:pt x="22" y="10"/>
                    <a:pt x="29" y="10"/>
                  </a:cubicBezTo>
                  <a:cubicBezTo>
                    <a:pt x="36" y="9"/>
                    <a:pt x="53" y="7"/>
                    <a:pt x="55" y="11"/>
                  </a:cubicBezTo>
                  <a:lnTo>
                    <a:pt x="52" y="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1696">
              <a:extLst>
                <a:ext uri="{FF2B5EF4-FFF2-40B4-BE49-F238E27FC236}">
                  <a16:creationId xmlns:a16="http://schemas.microsoft.com/office/drawing/2014/main" id="{9A000397-0A27-4D23-BD68-08E146FB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731"/>
              <a:ext cx="143" cy="40"/>
            </a:xfrm>
            <a:custGeom>
              <a:avLst/>
              <a:gdLst>
                <a:gd name="T0" fmla="*/ 868 w 57"/>
                <a:gd name="T1" fmla="*/ 77 h 15"/>
                <a:gd name="T2" fmla="*/ 459 w 57"/>
                <a:gd name="T3" fmla="*/ 77 h 15"/>
                <a:gd name="T4" fmla="*/ 0 w 57"/>
                <a:gd name="T5" fmla="*/ 77 h 15"/>
                <a:gd name="T6" fmla="*/ 50 w 57"/>
                <a:gd name="T7" fmla="*/ 192 h 15"/>
                <a:gd name="T8" fmla="*/ 504 w 57"/>
                <a:gd name="T9" fmla="*/ 192 h 15"/>
                <a:gd name="T10" fmla="*/ 901 w 57"/>
                <a:gd name="T11" fmla="*/ 192 h 15"/>
                <a:gd name="T12" fmla="*/ 868 w 57"/>
                <a:gd name="T13" fmla="*/ 7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5">
                  <a:moveTo>
                    <a:pt x="55" y="4"/>
                  </a:moveTo>
                  <a:cubicBezTo>
                    <a:pt x="54" y="0"/>
                    <a:pt x="36" y="3"/>
                    <a:pt x="29" y="4"/>
                  </a:cubicBezTo>
                  <a:cubicBezTo>
                    <a:pt x="22" y="4"/>
                    <a:pt x="3" y="9"/>
                    <a:pt x="0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5"/>
                    <a:pt x="25" y="10"/>
                    <a:pt x="32" y="10"/>
                  </a:cubicBezTo>
                  <a:cubicBezTo>
                    <a:pt x="39" y="9"/>
                    <a:pt x="55" y="7"/>
                    <a:pt x="57" y="10"/>
                  </a:cubicBezTo>
                  <a:lnTo>
                    <a:pt x="55" y="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1697">
              <a:extLst>
                <a:ext uri="{FF2B5EF4-FFF2-40B4-BE49-F238E27FC236}">
                  <a16:creationId xmlns:a16="http://schemas.microsoft.com/office/drawing/2014/main" id="{C870568E-7C16-418B-A7A0-3378AD1D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568"/>
              <a:ext cx="102" cy="104"/>
            </a:xfrm>
            <a:custGeom>
              <a:avLst/>
              <a:gdLst>
                <a:gd name="T0" fmla="*/ 525 w 41"/>
                <a:gd name="T1" fmla="*/ 21 h 39"/>
                <a:gd name="T2" fmla="*/ 259 w 41"/>
                <a:gd name="T3" fmla="*/ 397 h 39"/>
                <a:gd name="T4" fmla="*/ 0 w 41"/>
                <a:gd name="T5" fmla="*/ 683 h 39"/>
                <a:gd name="T6" fmla="*/ 92 w 41"/>
                <a:gd name="T7" fmla="*/ 717 h 39"/>
                <a:gd name="T8" fmla="*/ 371 w 41"/>
                <a:gd name="T9" fmla="*/ 435 h 39"/>
                <a:gd name="T10" fmla="*/ 632 w 41"/>
                <a:gd name="T11" fmla="*/ 56 h 39"/>
                <a:gd name="T12" fmla="*/ 525 w 41"/>
                <a:gd name="T13" fmla="*/ 2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9">
                  <a:moveTo>
                    <a:pt x="34" y="1"/>
                  </a:moveTo>
                  <a:cubicBezTo>
                    <a:pt x="30" y="0"/>
                    <a:pt x="21" y="15"/>
                    <a:pt x="17" y="21"/>
                  </a:cubicBezTo>
                  <a:cubicBezTo>
                    <a:pt x="14" y="26"/>
                    <a:pt x="5" y="38"/>
                    <a:pt x="0" y="36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39"/>
                    <a:pt x="20" y="28"/>
                    <a:pt x="24" y="23"/>
                  </a:cubicBezTo>
                  <a:cubicBezTo>
                    <a:pt x="28" y="17"/>
                    <a:pt x="37" y="2"/>
                    <a:pt x="41" y="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1698">
              <a:extLst>
                <a:ext uri="{FF2B5EF4-FFF2-40B4-BE49-F238E27FC236}">
                  <a16:creationId xmlns:a16="http://schemas.microsoft.com/office/drawing/2014/main" id="{F086298A-02B8-4C20-8BA8-B40B18A2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549"/>
              <a:ext cx="102" cy="123"/>
            </a:xfrm>
            <a:custGeom>
              <a:avLst/>
              <a:gdLst>
                <a:gd name="T0" fmla="*/ 537 w 41"/>
                <a:gd name="T1" fmla="*/ 21 h 46"/>
                <a:gd name="T2" fmla="*/ 279 w 41"/>
                <a:gd name="T3" fmla="*/ 401 h 46"/>
                <a:gd name="T4" fmla="*/ 0 w 41"/>
                <a:gd name="T5" fmla="*/ 824 h 46"/>
                <a:gd name="T6" fmla="*/ 92 w 41"/>
                <a:gd name="T7" fmla="*/ 845 h 46"/>
                <a:gd name="T8" fmla="*/ 383 w 41"/>
                <a:gd name="T9" fmla="*/ 444 h 46"/>
                <a:gd name="T10" fmla="*/ 632 w 41"/>
                <a:gd name="T11" fmla="*/ 78 h 46"/>
                <a:gd name="T12" fmla="*/ 537 w 41"/>
                <a:gd name="T13" fmla="*/ 2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6">
                  <a:moveTo>
                    <a:pt x="35" y="1"/>
                  </a:moveTo>
                  <a:cubicBezTo>
                    <a:pt x="31" y="0"/>
                    <a:pt x="22" y="16"/>
                    <a:pt x="18" y="21"/>
                  </a:cubicBezTo>
                  <a:cubicBezTo>
                    <a:pt x="14" y="27"/>
                    <a:pt x="5" y="44"/>
                    <a:pt x="0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2" y="46"/>
                    <a:pt x="21" y="28"/>
                    <a:pt x="25" y="23"/>
                  </a:cubicBezTo>
                  <a:cubicBezTo>
                    <a:pt x="29" y="18"/>
                    <a:pt x="37" y="3"/>
                    <a:pt x="41" y="4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1699">
              <a:extLst>
                <a:ext uri="{FF2B5EF4-FFF2-40B4-BE49-F238E27FC236}">
                  <a16:creationId xmlns:a16="http://schemas.microsoft.com/office/drawing/2014/main" id="{BCB7C148-0590-4729-B4BE-58D10C00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645"/>
              <a:ext cx="128" cy="75"/>
            </a:xfrm>
            <a:custGeom>
              <a:avLst/>
              <a:gdLst>
                <a:gd name="T0" fmla="*/ 743 w 51"/>
                <a:gd name="T1" fmla="*/ 35 h 28"/>
                <a:gd name="T2" fmla="*/ 397 w 51"/>
                <a:gd name="T3" fmla="*/ 230 h 28"/>
                <a:gd name="T4" fmla="*/ 0 w 51"/>
                <a:gd name="T5" fmla="*/ 388 h 28"/>
                <a:gd name="T6" fmla="*/ 83 w 51"/>
                <a:gd name="T7" fmla="*/ 458 h 28"/>
                <a:gd name="T8" fmla="*/ 472 w 51"/>
                <a:gd name="T9" fmla="*/ 329 h 28"/>
                <a:gd name="T10" fmla="*/ 806 w 51"/>
                <a:gd name="T11" fmla="*/ 150 h 28"/>
                <a:gd name="T12" fmla="*/ 743 w 51"/>
                <a:gd name="T13" fmla="*/ 3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8">
                  <a:moveTo>
                    <a:pt x="47" y="2"/>
                  </a:moveTo>
                  <a:cubicBezTo>
                    <a:pt x="44" y="0"/>
                    <a:pt x="31" y="9"/>
                    <a:pt x="25" y="12"/>
                  </a:cubicBezTo>
                  <a:cubicBezTo>
                    <a:pt x="19" y="15"/>
                    <a:pt x="4" y="23"/>
                    <a:pt x="0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9" y="28"/>
                    <a:pt x="24" y="20"/>
                    <a:pt x="30" y="17"/>
                  </a:cubicBezTo>
                  <a:cubicBezTo>
                    <a:pt x="36" y="13"/>
                    <a:pt x="48" y="5"/>
                    <a:pt x="51" y="8"/>
                  </a:cubicBezTo>
                  <a:lnTo>
                    <a:pt x="47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1700">
              <a:extLst>
                <a:ext uri="{FF2B5EF4-FFF2-40B4-BE49-F238E27FC236}">
                  <a16:creationId xmlns:a16="http://schemas.microsoft.com/office/drawing/2014/main" id="{B2D5D0B7-AE0F-4D33-8C6C-9FA8A7765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619"/>
              <a:ext cx="132" cy="85"/>
            </a:xfrm>
            <a:custGeom>
              <a:avLst/>
              <a:gdLst>
                <a:gd name="T0" fmla="*/ 757 w 53"/>
                <a:gd name="T1" fmla="*/ 56 h 32"/>
                <a:gd name="T2" fmla="*/ 384 w 53"/>
                <a:gd name="T3" fmla="*/ 247 h 32"/>
                <a:gd name="T4" fmla="*/ 0 w 53"/>
                <a:gd name="T5" fmla="*/ 452 h 32"/>
                <a:gd name="T6" fmla="*/ 75 w 53"/>
                <a:gd name="T7" fmla="*/ 523 h 32"/>
                <a:gd name="T8" fmla="*/ 478 w 53"/>
                <a:gd name="T9" fmla="*/ 340 h 32"/>
                <a:gd name="T10" fmla="*/ 819 w 53"/>
                <a:gd name="T11" fmla="*/ 149 h 32"/>
                <a:gd name="T12" fmla="*/ 757 w 53"/>
                <a:gd name="T13" fmla="*/ 56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2">
                  <a:moveTo>
                    <a:pt x="49" y="3"/>
                  </a:moveTo>
                  <a:cubicBezTo>
                    <a:pt x="45" y="0"/>
                    <a:pt x="31" y="10"/>
                    <a:pt x="25" y="13"/>
                  </a:cubicBezTo>
                  <a:cubicBezTo>
                    <a:pt x="20" y="16"/>
                    <a:pt x="4" y="27"/>
                    <a:pt x="0" y="24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9" y="32"/>
                    <a:pt x="25" y="21"/>
                    <a:pt x="31" y="18"/>
                  </a:cubicBezTo>
                  <a:cubicBezTo>
                    <a:pt x="37" y="14"/>
                    <a:pt x="50" y="5"/>
                    <a:pt x="53" y="8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1701">
              <a:extLst>
                <a:ext uri="{FF2B5EF4-FFF2-40B4-BE49-F238E27FC236}">
                  <a16:creationId xmlns:a16="http://schemas.microsoft.com/office/drawing/2014/main" id="{ABE4254A-2B2F-40CA-A30C-F23BE6C81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47"/>
              <a:ext cx="55" cy="133"/>
            </a:xfrm>
            <a:custGeom>
              <a:avLst/>
              <a:gdLst>
                <a:gd name="T0" fmla="*/ 238 w 22"/>
                <a:gd name="T1" fmla="*/ 0 h 50"/>
                <a:gd name="T2" fmla="*/ 145 w 22"/>
                <a:gd name="T3" fmla="*/ 489 h 50"/>
                <a:gd name="T4" fmla="*/ 0 w 22"/>
                <a:gd name="T5" fmla="*/ 942 h 50"/>
                <a:gd name="T6" fmla="*/ 95 w 22"/>
                <a:gd name="T7" fmla="*/ 920 h 50"/>
                <a:gd name="T8" fmla="*/ 238 w 22"/>
                <a:gd name="T9" fmla="*/ 473 h 50"/>
                <a:gd name="T10" fmla="*/ 345 w 22"/>
                <a:gd name="T11" fmla="*/ 0 h 50"/>
                <a:gd name="T12" fmla="*/ 238 w 22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">
                  <a:moveTo>
                    <a:pt x="15" y="0"/>
                  </a:moveTo>
                  <a:cubicBezTo>
                    <a:pt x="11" y="1"/>
                    <a:pt x="10" y="19"/>
                    <a:pt x="9" y="26"/>
                  </a:cubicBezTo>
                  <a:cubicBezTo>
                    <a:pt x="8" y="33"/>
                    <a:pt x="5" y="49"/>
                    <a:pt x="0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2" y="48"/>
                    <a:pt x="14" y="31"/>
                    <a:pt x="15" y="25"/>
                  </a:cubicBezTo>
                  <a:cubicBezTo>
                    <a:pt x="16" y="18"/>
                    <a:pt x="18" y="1"/>
                    <a:pt x="22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1702">
              <a:extLst>
                <a:ext uri="{FF2B5EF4-FFF2-40B4-BE49-F238E27FC236}">
                  <a16:creationId xmlns:a16="http://schemas.microsoft.com/office/drawing/2014/main" id="{216FF3B9-A853-474A-A6B6-E651AA85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549"/>
              <a:ext cx="48" cy="144"/>
            </a:xfrm>
            <a:custGeom>
              <a:avLst/>
              <a:gdLst>
                <a:gd name="T0" fmla="*/ 210 w 19"/>
                <a:gd name="T1" fmla="*/ 0 h 54"/>
                <a:gd name="T2" fmla="*/ 96 w 19"/>
                <a:gd name="T3" fmla="*/ 491 h 54"/>
                <a:gd name="T4" fmla="*/ 0 w 19"/>
                <a:gd name="T5" fmla="*/ 1024 h 54"/>
                <a:gd name="T6" fmla="*/ 96 w 19"/>
                <a:gd name="T7" fmla="*/ 1003 h 54"/>
                <a:gd name="T8" fmla="*/ 210 w 19"/>
                <a:gd name="T9" fmla="*/ 456 h 54"/>
                <a:gd name="T10" fmla="*/ 306 w 19"/>
                <a:gd name="T11" fmla="*/ 0 h 54"/>
                <a:gd name="T12" fmla="*/ 210 w 19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4">
                  <a:moveTo>
                    <a:pt x="13" y="0"/>
                  </a:moveTo>
                  <a:cubicBezTo>
                    <a:pt x="8" y="1"/>
                    <a:pt x="8" y="19"/>
                    <a:pt x="6" y="26"/>
                  </a:cubicBezTo>
                  <a:cubicBezTo>
                    <a:pt x="5" y="32"/>
                    <a:pt x="5" y="53"/>
                    <a:pt x="0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2" y="52"/>
                    <a:pt x="12" y="31"/>
                    <a:pt x="13" y="24"/>
                  </a:cubicBezTo>
                  <a:cubicBezTo>
                    <a:pt x="14" y="18"/>
                    <a:pt x="15" y="1"/>
                    <a:pt x="19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1703">
              <a:extLst>
                <a:ext uri="{FF2B5EF4-FFF2-40B4-BE49-F238E27FC236}">
                  <a16:creationId xmlns:a16="http://schemas.microsoft.com/office/drawing/2014/main" id="{18BC52BE-CE31-4AED-9FF6-E9894F77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69"/>
              <a:ext cx="83" cy="139"/>
            </a:xfrm>
            <a:custGeom>
              <a:avLst/>
              <a:gdLst>
                <a:gd name="T0" fmla="*/ 50 w 33"/>
                <a:gd name="T1" fmla="*/ 115 h 52"/>
                <a:gd name="T2" fmla="*/ 254 w 33"/>
                <a:gd name="T3" fmla="*/ 559 h 52"/>
                <a:gd name="T4" fmla="*/ 410 w 33"/>
                <a:gd name="T5" fmla="*/ 994 h 52"/>
                <a:gd name="T6" fmla="*/ 475 w 33"/>
                <a:gd name="T7" fmla="*/ 901 h 52"/>
                <a:gd name="T8" fmla="*/ 317 w 33"/>
                <a:gd name="T9" fmla="*/ 436 h 52"/>
                <a:gd name="T10" fmla="*/ 113 w 33"/>
                <a:gd name="T11" fmla="*/ 0 h 52"/>
                <a:gd name="T12" fmla="*/ 50 w 33"/>
                <a:gd name="T13" fmla="*/ 115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2">
                  <a:moveTo>
                    <a:pt x="3" y="6"/>
                  </a:moveTo>
                  <a:cubicBezTo>
                    <a:pt x="0" y="10"/>
                    <a:pt x="12" y="23"/>
                    <a:pt x="16" y="29"/>
                  </a:cubicBezTo>
                  <a:cubicBezTo>
                    <a:pt x="20" y="34"/>
                    <a:pt x="29" y="48"/>
                    <a:pt x="26" y="52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3" y="42"/>
                    <a:pt x="23" y="29"/>
                    <a:pt x="20" y="23"/>
                  </a:cubicBezTo>
                  <a:cubicBezTo>
                    <a:pt x="16" y="17"/>
                    <a:pt x="5" y="4"/>
                    <a:pt x="7" y="0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1704">
              <a:extLst>
                <a:ext uri="{FF2B5EF4-FFF2-40B4-BE49-F238E27FC236}">
                  <a16:creationId xmlns:a16="http://schemas.microsoft.com/office/drawing/2014/main" id="{443FA396-440D-4548-9ECA-2B6591F7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699"/>
              <a:ext cx="82" cy="136"/>
            </a:xfrm>
            <a:custGeom>
              <a:avLst/>
              <a:gdLst>
                <a:gd name="T0" fmla="*/ 42 w 33"/>
                <a:gd name="T1" fmla="*/ 93 h 51"/>
                <a:gd name="T2" fmla="*/ 246 w 33"/>
                <a:gd name="T3" fmla="*/ 512 h 51"/>
                <a:gd name="T4" fmla="*/ 403 w 33"/>
                <a:gd name="T5" fmla="*/ 968 h 51"/>
                <a:gd name="T6" fmla="*/ 462 w 33"/>
                <a:gd name="T7" fmla="*/ 875 h 51"/>
                <a:gd name="T8" fmla="*/ 308 w 33"/>
                <a:gd name="T9" fmla="*/ 419 h 51"/>
                <a:gd name="T10" fmla="*/ 104 w 33"/>
                <a:gd name="T11" fmla="*/ 0 h 51"/>
                <a:gd name="T12" fmla="*/ 42 w 33"/>
                <a:gd name="T13" fmla="*/ 93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1">
                  <a:moveTo>
                    <a:pt x="3" y="5"/>
                  </a:moveTo>
                  <a:cubicBezTo>
                    <a:pt x="0" y="8"/>
                    <a:pt x="12" y="22"/>
                    <a:pt x="16" y="27"/>
                  </a:cubicBezTo>
                  <a:cubicBezTo>
                    <a:pt x="20" y="33"/>
                    <a:pt x="29" y="47"/>
                    <a:pt x="26" y="51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3" y="41"/>
                    <a:pt x="23" y="27"/>
                    <a:pt x="20" y="22"/>
                  </a:cubicBezTo>
                  <a:cubicBezTo>
                    <a:pt x="16" y="16"/>
                    <a:pt x="5" y="4"/>
                    <a:pt x="7" y="0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1705">
              <a:extLst>
                <a:ext uri="{FF2B5EF4-FFF2-40B4-BE49-F238E27FC236}">
                  <a16:creationId xmlns:a16="http://schemas.microsoft.com/office/drawing/2014/main" id="{808B0B0C-E2A7-44B5-882C-6ADE0C132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581"/>
              <a:ext cx="50" cy="139"/>
            </a:xfrm>
            <a:custGeom>
              <a:avLst/>
              <a:gdLst>
                <a:gd name="T0" fmla="*/ 63 w 20"/>
                <a:gd name="T1" fmla="*/ 56 h 52"/>
                <a:gd name="T2" fmla="*/ 125 w 20"/>
                <a:gd name="T3" fmla="*/ 500 h 52"/>
                <a:gd name="T4" fmla="*/ 158 w 20"/>
                <a:gd name="T5" fmla="*/ 994 h 52"/>
                <a:gd name="T6" fmla="*/ 238 w 20"/>
                <a:gd name="T7" fmla="*/ 936 h 52"/>
                <a:gd name="T8" fmla="*/ 220 w 20"/>
                <a:gd name="T9" fmla="*/ 422 h 52"/>
                <a:gd name="T10" fmla="*/ 158 w 20"/>
                <a:gd name="T11" fmla="*/ 0 h 52"/>
                <a:gd name="T12" fmla="*/ 63 w 20"/>
                <a:gd name="T13" fmla="*/ 5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4" y="3"/>
                  </a:moveTo>
                  <a:cubicBezTo>
                    <a:pt x="0" y="5"/>
                    <a:pt x="6" y="20"/>
                    <a:pt x="8" y="26"/>
                  </a:cubicBezTo>
                  <a:cubicBezTo>
                    <a:pt x="10" y="33"/>
                    <a:pt x="14" y="49"/>
                    <a:pt x="10" y="52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20" y="45"/>
                    <a:pt x="15" y="29"/>
                    <a:pt x="14" y="22"/>
                  </a:cubicBezTo>
                  <a:cubicBezTo>
                    <a:pt x="12" y="16"/>
                    <a:pt x="7" y="2"/>
                    <a:pt x="1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1706">
              <a:extLst>
                <a:ext uri="{FF2B5EF4-FFF2-40B4-BE49-F238E27FC236}">
                  <a16:creationId xmlns:a16="http://schemas.microsoft.com/office/drawing/2014/main" id="{0E26BFA3-1C77-4B05-B257-0DF2E8919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597"/>
              <a:ext cx="55" cy="150"/>
            </a:xfrm>
            <a:custGeom>
              <a:avLst/>
              <a:gdLst>
                <a:gd name="T0" fmla="*/ 50 w 22"/>
                <a:gd name="T1" fmla="*/ 78 h 56"/>
                <a:gd name="T2" fmla="*/ 125 w 22"/>
                <a:gd name="T3" fmla="*/ 538 h 56"/>
                <a:gd name="T4" fmla="*/ 208 w 22"/>
                <a:gd name="T5" fmla="*/ 1077 h 56"/>
                <a:gd name="T6" fmla="*/ 283 w 22"/>
                <a:gd name="T7" fmla="*/ 996 h 56"/>
                <a:gd name="T8" fmla="*/ 220 w 22"/>
                <a:gd name="T9" fmla="*/ 458 h 56"/>
                <a:gd name="T10" fmla="*/ 145 w 22"/>
                <a:gd name="T11" fmla="*/ 0 h 56"/>
                <a:gd name="T12" fmla="*/ 50 w 22"/>
                <a:gd name="T13" fmla="*/ 7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6">
                  <a:moveTo>
                    <a:pt x="3" y="4"/>
                  </a:moveTo>
                  <a:cubicBezTo>
                    <a:pt x="0" y="6"/>
                    <a:pt x="6" y="22"/>
                    <a:pt x="8" y="28"/>
                  </a:cubicBezTo>
                  <a:cubicBezTo>
                    <a:pt x="10" y="35"/>
                    <a:pt x="17" y="52"/>
                    <a:pt x="13" y="56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2" y="48"/>
                    <a:pt x="15" y="31"/>
                    <a:pt x="14" y="24"/>
                  </a:cubicBezTo>
                  <a:cubicBezTo>
                    <a:pt x="12" y="18"/>
                    <a:pt x="5" y="3"/>
                    <a:pt x="9" y="0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1707">
              <a:extLst>
                <a:ext uri="{FF2B5EF4-FFF2-40B4-BE49-F238E27FC236}">
                  <a16:creationId xmlns:a16="http://schemas.microsoft.com/office/drawing/2014/main" id="{678D593C-D64D-4507-A8F9-59D8DE535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747"/>
              <a:ext cx="133" cy="66"/>
            </a:xfrm>
            <a:custGeom>
              <a:avLst/>
              <a:gdLst>
                <a:gd name="T0" fmla="*/ 0 w 53"/>
                <a:gd name="T1" fmla="*/ 166 h 25"/>
                <a:gd name="T2" fmla="*/ 429 w 53"/>
                <a:gd name="T3" fmla="*/ 280 h 25"/>
                <a:gd name="T4" fmla="*/ 775 w 53"/>
                <a:gd name="T5" fmla="*/ 404 h 25"/>
                <a:gd name="T6" fmla="*/ 838 w 53"/>
                <a:gd name="T7" fmla="*/ 314 h 25"/>
                <a:gd name="T8" fmla="*/ 492 w 53"/>
                <a:gd name="T9" fmla="*/ 182 h 25"/>
                <a:gd name="T10" fmla="*/ 50 w 53"/>
                <a:gd name="T11" fmla="*/ 90 h 25"/>
                <a:gd name="T12" fmla="*/ 0 w 53"/>
                <a:gd name="T13" fmla="*/ 16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5">
                  <a:moveTo>
                    <a:pt x="0" y="9"/>
                  </a:moveTo>
                  <a:cubicBezTo>
                    <a:pt x="3" y="5"/>
                    <a:pt x="16" y="11"/>
                    <a:pt x="27" y="15"/>
                  </a:cubicBezTo>
                  <a:cubicBezTo>
                    <a:pt x="38" y="19"/>
                    <a:pt x="46" y="25"/>
                    <a:pt x="49" y="22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0" y="20"/>
                    <a:pt x="42" y="15"/>
                    <a:pt x="31" y="10"/>
                  </a:cubicBezTo>
                  <a:cubicBezTo>
                    <a:pt x="20" y="6"/>
                    <a:pt x="7" y="0"/>
                    <a:pt x="3" y="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1708">
              <a:extLst>
                <a:ext uri="{FF2B5EF4-FFF2-40B4-BE49-F238E27FC236}">
                  <a16:creationId xmlns:a16="http://schemas.microsoft.com/office/drawing/2014/main" id="{46884719-121C-4BBB-BDDD-327973F48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773"/>
              <a:ext cx="135" cy="67"/>
            </a:xfrm>
            <a:custGeom>
              <a:avLst/>
              <a:gdLst>
                <a:gd name="T0" fmla="*/ 0 w 54"/>
                <a:gd name="T1" fmla="*/ 172 h 25"/>
                <a:gd name="T2" fmla="*/ 425 w 54"/>
                <a:gd name="T3" fmla="*/ 287 h 25"/>
                <a:gd name="T4" fmla="*/ 783 w 54"/>
                <a:gd name="T5" fmla="*/ 423 h 25"/>
                <a:gd name="T6" fmla="*/ 845 w 54"/>
                <a:gd name="T7" fmla="*/ 330 h 25"/>
                <a:gd name="T8" fmla="*/ 500 w 54"/>
                <a:gd name="T9" fmla="*/ 209 h 25"/>
                <a:gd name="T10" fmla="*/ 83 w 54"/>
                <a:gd name="T11" fmla="*/ 78 h 25"/>
                <a:gd name="T12" fmla="*/ 0 w 54"/>
                <a:gd name="T13" fmla="*/ 17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5">
                  <a:moveTo>
                    <a:pt x="0" y="9"/>
                  </a:moveTo>
                  <a:cubicBezTo>
                    <a:pt x="4" y="4"/>
                    <a:pt x="17" y="11"/>
                    <a:pt x="27" y="15"/>
                  </a:cubicBezTo>
                  <a:cubicBezTo>
                    <a:pt x="38" y="20"/>
                    <a:pt x="47" y="25"/>
                    <a:pt x="50" y="22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1" y="21"/>
                    <a:pt x="43" y="15"/>
                    <a:pt x="32" y="11"/>
                  </a:cubicBezTo>
                  <a:cubicBezTo>
                    <a:pt x="21" y="6"/>
                    <a:pt x="9" y="0"/>
                    <a:pt x="5" y="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1709">
              <a:extLst>
                <a:ext uri="{FF2B5EF4-FFF2-40B4-BE49-F238E27FC236}">
                  <a16:creationId xmlns:a16="http://schemas.microsoft.com/office/drawing/2014/main" id="{75CF2C06-DF4B-47CB-807E-13F835214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755"/>
              <a:ext cx="112" cy="42"/>
            </a:xfrm>
            <a:custGeom>
              <a:avLst/>
              <a:gdLst>
                <a:gd name="T0" fmla="*/ 694 w 45"/>
                <a:gd name="T1" fmla="*/ 289 h 16"/>
                <a:gd name="T2" fmla="*/ 383 w 45"/>
                <a:gd name="T3" fmla="*/ 165 h 16"/>
                <a:gd name="T4" fmla="*/ 0 w 45"/>
                <a:gd name="T5" fmla="*/ 21 h 16"/>
                <a:gd name="T6" fmla="*/ 383 w 45"/>
                <a:gd name="T7" fmla="*/ 144 h 16"/>
                <a:gd name="T8" fmla="*/ 694 w 45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">
                  <a:moveTo>
                    <a:pt x="45" y="16"/>
                  </a:moveTo>
                  <a:cubicBezTo>
                    <a:pt x="41" y="16"/>
                    <a:pt x="33" y="12"/>
                    <a:pt x="25" y="9"/>
                  </a:cubicBezTo>
                  <a:cubicBezTo>
                    <a:pt x="16" y="5"/>
                    <a:pt x="6" y="0"/>
                    <a:pt x="0" y="1"/>
                  </a:cubicBezTo>
                  <a:cubicBezTo>
                    <a:pt x="6" y="0"/>
                    <a:pt x="16" y="4"/>
                    <a:pt x="25" y="8"/>
                  </a:cubicBezTo>
                  <a:cubicBezTo>
                    <a:pt x="34" y="12"/>
                    <a:pt x="41" y="16"/>
                    <a:pt x="45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1710">
              <a:extLst>
                <a:ext uri="{FF2B5EF4-FFF2-40B4-BE49-F238E27FC236}">
                  <a16:creationId xmlns:a16="http://schemas.microsoft.com/office/drawing/2014/main" id="{66BDA4DC-0EF8-47ED-B881-E61486332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781"/>
              <a:ext cx="113" cy="43"/>
            </a:xfrm>
            <a:custGeom>
              <a:avLst/>
              <a:gdLst>
                <a:gd name="T0" fmla="*/ 713 w 45"/>
                <a:gd name="T1" fmla="*/ 312 h 16"/>
                <a:gd name="T2" fmla="*/ 397 w 45"/>
                <a:gd name="T3" fmla="*/ 175 h 16"/>
                <a:gd name="T4" fmla="*/ 0 w 45"/>
                <a:gd name="T5" fmla="*/ 22 h 16"/>
                <a:gd name="T6" fmla="*/ 397 w 45"/>
                <a:gd name="T7" fmla="*/ 159 h 16"/>
                <a:gd name="T8" fmla="*/ 713 w 45"/>
                <a:gd name="T9" fmla="*/ 3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6">
                  <a:moveTo>
                    <a:pt x="45" y="16"/>
                  </a:moveTo>
                  <a:cubicBezTo>
                    <a:pt x="41" y="16"/>
                    <a:pt x="33" y="12"/>
                    <a:pt x="25" y="9"/>
                  </a:cubicBezTo>
                  <a:cubicBezTo>
                    <a:pt x="16" y="5"/>
                    <a:pt x="6" y="0"/>
                    <a:pt x="0" y="1"/>
                  </a:cubicBezTo>
                  <a:cubicBezTo>
                    <a:pt x="6" y="0"/>
                    <a:pt x="16" y="5"/>
                    <a:pt x="25" y="8"/>
                  </a:cubicBezTo>
                  <a:cubicBezTo>
                    <a:pt x="34" y="12"/>
                    <a:pt x="41" y="16"/>
                    <a:pt x="45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1711">
              <a:extLst>
                <a:ext uri="{FF2B5EF4-FFF2-40B4-BE49-F238E27FC236}">
                  <a16:creationId xmlns:a16="http://schemas.microsoft.com/office/drawing/2014/main" id="{6A6F98B0-E820-4ACD-BCB3-0CC353C5C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837"/>
              <a:ext cx="135" cy="72"/>
            </a:xfrm>
            <a:custGeom>
              <a:avLst/>
              <a:gdLst>
                <a:gd name="T0" fmla="*/ 0 w 54"/>
                <a:gd name="T1" fmla="*/ 149 h 27"/>
                <a:gd name="T2" fmla="*/ 438 w 54"/>
                <a:gd name="T3" fmla="*/ 307 h 27"/>
                <a:gd name="T4" fmla="*/ 783 w 54"/>
                <a:gd name="T5" fmla="*/ 456 h 27"/>
                <a:gd name="T6" fmla="*/ 845 w 54"/>
                <a:gd name="T7" fmla="*/ 376 h 27"/>
                <a:gd name="T8" fmla="*/ 500 w 54"/>
                <a:gd name="T9" fmla="*/ 205 h 27"/>
                <a:gd name="T10" fmla="*/ 83 w 54"/>
                <a:gd name="T11" fmla="*/ 77 h 27"/>
                <a:gd name="T12" fmla="*/ 0 w 54"/>
                <a:gd name="T13" fmla="*/ 1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7">
                  <a:moveTo>
                    <a:pt x="0" y="8"/>
                  </a:moveTo>
                  <a:cubicBezTo>
                    <a:pt x="5" y="4"/>
                    <a:pt x="17" y="11"/>
                    <a:pt x="28" y="16"/>
                  </a:cubicBezTo>
                  <a:cubicBezTo>
                    <a:pt x="39" y="21"/>
                    <a:pt x="47" y="27"/>
                    <a:pt x="50" y="2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1" y="23"/>
                    <a:pt x="43" y="17"/>
                    <a:pt x="32" y="11"/>
                  </a:cubicBezTo>
                  <a:cubicBezTo>
                    <a:pt x="22" y="6"/>
                    <a:pt x="9" y="0"/>
                    <a:pt x="5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1712">
              <a:extLst>
                <a:ext uri="{FF2B5EF4-FFF2-40B4-BE49-F238E27FC236}">
                  <a16:creationId xmlns:a16="http://schemas.microsoft.com/office/drawing/2014/main" id="{CEE389CB-CFE3-4027-AAA2-66600211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864"/>
              <a:ext cx="132" cy="72"/>
            </a:xfrm>
            <a:custGeom>
              <a:avLst/>
              <a:gdLst>
                <a:gd name="T0" fmla="*/ 0 w 53"/>
                <a:gd name="T1" fmla="*/ 149 h 27"/>
                <a:gd name="T2" fmla="*/ 416 w 53"/>
                <a:gd name="T3" fmla="*/ 307 h 27"/>
                <a:gd name="T4" fmla="*/ 757 w 53"/>
                <a:gd name="T5" fmla="*/ 456 h 27"/>
                <a:gd name="T6" fmla="*/ 819 w 53"/>
                <a:gd name="T7" fmla="*/ 363 h 27"/>
                <a:gd name="T8" fmla="*/ 496 w 53"/>
                <a:gd name="T9" fmla="*/ 205 h 27"/>
                <a:gd name="T10" fmla="*/ 62 w 53"/>
                <a:gd name="T11" fmla="*/ 77 h 27"/>
                <a:gd name="T12" fmla="*/ 0 w 53"/>
                <a:gd name="T13" fmla="*/ 1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7">
                  <a:moveTo>
                    <a:pt x="0" y="8"/>
                  </a:moveTo>
                  <a:cubicBezTo>
                    <a:pt x="4" y="4"/>
                    <a:pt x="17" y="10"/>
                    <a:pt x="27" y="16"/>
                  </a:cubicBezTo>
                  <a:cubicBezTo>
                    <a:pt x="38" y="21"/>
                    <a:pt x="46" y="27"/>
                    <a:pt x="49" y="2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2"/>
                    <a:pt x="42" y="16"/>
                    <a:pt x="32" y="11"/>
                  </a:cubicBezTo>
                  <a:cubicBezTo>
                    <a:pt x="21" y="6"/>
                    <a:pt x="8" y="0"/>
                    <a:pt x="4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1713">
              <a:extLst>
                <a:ext uri="{FF2B5EF4-FFF2-40B4-BE49-F238E27FC236}">
                  <a16:creationId xmlns:a16="http://schemas.microsoft.com/office/drawing/2014/main" id="{76C441E4-1328-453F-BFA3-4D91D420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845"/>
              <a:ext cx="110" cy="48"/>
            </a:xfrm>
            <a:custGeom>
              <a:avLst/>
              <a:gdLst>
                <a:gd name="T0" fmla="*/ 688 w 44"/>
                <a:gd name="T1" fmla="*/ 341 h 18"/>
                <a:gd name="T2" fmla="*/ 375 w 44"/>
                <a:gd name="T3" fmla="*/ 192 h 18"/>
                <a:gd name="T4" fmla="*/ 0 w 44"/>
                <a:gd name="T5" fmla="*/ 21 h 18"/>
                <a:gd name="T6" fmla="*/ 395 w 44"/>
                <a:gd name="T7" fmla="*/ 171 h 18"/>
                <a:gd name="T8" fmla="*/ 688 w 44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8">
                  <a:moveTo>
                    <a:pt x="44" y="18"/>
                  </a:moveTo>
                  <a:cubicBezTo>
                    <a:pt x="40" y="18"/>
                    <a:pt x="33" y="14"/>
                    <a:pt x="24" y="10"/>
                  </a:cubicBezTo>
                  <a:cubicBezTo>
                    <a:pt x="16" y="6"/>
                    <a:pt x="6" y="0"/>
                    <a:pt x="0" y="1"/>
                  </a:cubicBezTo>
                  <a:cubicBezTo>
                    <a:pt x="6" y="0"/>
                    <a:pt x="16" y="5"/>
                    <a:pt x="25" y="9"/>
                  </a:cubicBezTo>
                  <a:cubicBezTo>
                    <a:pt x="33" y="13"/>
                    <a:pt x="40" y="18"/>
                    <a:pt x="4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1714">
              <a:extLst>
                <a:ext uri="{FF2B5EF4-FFF2-40B4-BE49-F238E27FC236}">
                  <a16:creationId xmlns:a16="http://schemas.microsoft.com/office/drawing/2014/main" id="{026B5F59-3F17-4F98-9DB1-7642F45C6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872"/>
              <a:ext cx="108" cy="48"/>
            </a:xfrm>
            <a:custGeom>
              <a:avLst/>
              <a:gdLst>
                <a:gd name="T0" fmla="*/ 681 w 43"/>
                <a:gd name="T1" fmla="*/ 341 h 18"/>
                <a:gd name="T2" fmla="*/ 367 w 43"/>
                <a:gd name="T3" fmla="*/ 171 h 18"/>
                <a:gd name="T4" fmla="*/ 0 w 43"/>
                <a:gd name="T5" fmla="*/ 0 h 18"/>
                <a:gd name="T6" fmla="*/ 379 w 43"/>
                <a:gd name="T7" fmla="*/ 171 h 18"/>
                <a:gd name="T8" fmla="*/ 681 w 43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8">
                  <a:moveTo>
                    <a:pt x="43" y="18"/>
                  </a:moveTo>
                  <a:cubicBezTo>
                    <a:pt x="39" y="17"/>
                    <a:pt x="32" y="13"/>
                    <a:pt x="23" y="9"/>
                  </a:cubicBezTo>
                  <a:cubicBezTo>
                    <a:pt x="15" y="5"/>
                    <a:pt x="5" y="0"/>
                    <a:pt x="0" y="0"/>
                  </a:cubicBezTo>
                  <a:cubicBezTo>
                    <a:pt x="5" y="0"/>
                    <a:pt x="15" y="5"/>
                    <a:pt x="24" y="9"/>
                  </a:cubicBezTo>
                  <a:cubicBezTo>
                    <a:pt x="32" y="13"/>
                    <a:pt x="39" y="17"/>
                    <a:pt x="43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1715">
              <a:extLst>
                <a:ext uri="{FF2B5EF4-FFF2-40B4-BE49-F238E27FC236}">
                  <a16:creationId xmlns:a16="http://schemas.microsoft.com/office/drawing/2014/main" id="{B189E4B1-9B97-4C7D-95F9-11CFE6840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843"/>
              <a:ext cx="15" cy="42"/>
            </a:xfrm>
            <a:custGeom>
              <a:avLst/>
              <a:gdLst>
                <a:gd name="T0" fmla="*/ 0 w 6"/>
                <a:gd name="T1" fmla="*/ 0 h 16"/>
                <a:gd name="T2" fmla="*/ 95 w 6"/>
                <a:gd name="T3" fmla="*/ 289 h 16"/>
                <a:gd name="T4" fmla="*/ 63 w 6"/>
                <a:gd name="T5" fmla="*/ 179 h 16"/>
                <a:gd name="T6" fmla="*/ 0 w 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1" y="2"/>
                    <a:pt x="6" y="13"/>
                    <a:pt x="6" y="16"/>
                  </a:cubicBezTo>
                  <a:cubicBezTo>
                    <a:pt x="5" y="15"/>
                    <a:pt x="4" y="10"/>
                    <a:pt x="4" y="10"/>
                  </a:cubicBezTo>
                  <a:cubicBezTo>
                    <a:pt x="3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1716">
              <a:extLst>
                <a:ext uri="{FF2B5EF4-FFF2-40B4-BE49-F238E27FC236}">
                  <a16:creationId xmlns:a16="http://schemas.microsoft.com/office/drawing/2014/main" id="{B028A6EB-924A-437C-B229-FADFF886F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912"/>
              <a:ext cx="125" cy="93"/>
            </a:xfrm>
            <a:custGeom>
              <a:avLst/>
              <a:gdLst>
                <a:gd name="T0" fmla="*/ 0 w 50"/>
                <a:gd name="T1" fmla="*/ 114 h 35"/>
                <a:gd name="T2" fmla="*/ 408 w 50"/>
                <a:gd name="T3" fmla="*/ 353 h 35"/>
                <a:gd name="T4" fmla="*/ 720 w 50"/>
                <a:gd name="T5" fmla="*/ 601 h 35"/>
                <a:gd name="T6" fmla="*/ 783 w 50"/>
                <a:gd name="T7" fmla="*/ 523 h 35"/>
                <a:gd name="T8" fmla="*/ 488 w 50"/>
                <a:gd name="T9" fmla="*/ 303 h 35"/>
                <a:gd name="T10" fmla="*/ 95 w 50"/>
                <a:gd name="T11" fmla="*/ 56 h 35"/>
                <a:gd name="T12" fmla="*/ 0 w 50"/>
                <a:gd name="T13" fmla="*/ 1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5">
                  <a:moveTo>
                    <a:pt x="0" y="6"/>
                  </a:moveTo>
                  <a:cubicBezTo>
                    <a:pt x="5" y="3"/>
                    <a:pt x="16" y="12"/>
                    <a:pt x="26" y="19"/>
                  </a:cubicBezTo>
                  <a:cubicBezTo>
                    <a:pt x="35" y="27"/>
                    <a:pt x="42" y="35"/>
                    <a:pt x="46" y="32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7" y="31"/>
                    <a:pt x="40" y="23"/>
                    <a:pt x="31" y="16"/>
                  </a:cubicBezTo>
                  <a:cubicBezTo>
                    <a:pt x="22" y="9"/>
                    <a:pt x="10" y="0"/>
                    <a:pt x="6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1717">
              <a:extLst>
                <a:ext uri="{FF2B5EF4-FFF2-40B4-BE49-F238E27FC236}">
                  <a16:creationId xmlns:a16="http://schemas.microsoft.com/office/drawing/2014/main" id="{0EDF6BB7-8F19-41BA-A789-914FA58DF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928"/>
              <a:ext cx="127" cy="99"/>
            </a:xfrm>
            <a:custGeom>
              <a:avLst/>
              <a:gdLst>
                <a:gd name="T0" fmla="*/ 0 w 51"/>
                <a:gd name="T1" fmla="*/ 136 h 37"/>
                <a:gd name="T2" fmla="*/ 383 w 51"/>
                <a:gd name="T3" fmla="*/ 401 h 37"/>
                <a:gd name="T4" fmla="*/ 712 w 51"/>
                <a:gd name="T5" fmla="*/ 650 h 37"/>
                <a:gd name="T6" fmla="*/ 787 w 51"/>
                <a:gd name="T7" fmla="*/ 594 h 37"/>
                <a:gd name="T8" fmla="*/ 466 w 51"/>
                <a:gd name="T9" fmla="*/ 321 h 37"/>
                <a:gd name="T10" fmla="*/ 92 w 51"/>
                <a:gd name="T11" fmla="*/ 56 h 37"/>
                <a:gd name="T12" fmla="*/ 0 w 51"/>
                <a:gd name="T13" fmla="*/ 13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7">
                  <a:moveTo>
                    <a:pt x="0" y="7"/>
                  </a:moveTo>
                  <a:cubicBezTo>
                    <a:pt x="5" y="4"/>
                    <a:pt x="16" y="13"/>
                    <a:pt x="25" y="21"/>
                  </a:cubicBezTo>
                  <a:cubicBezTo>
                    <a:pt x="34" y="28"/>
                    <a:pt x="42" y="37"/>
                    <a:pt x="46" y="34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8" y="33"/>
                    <a:pt x="40" y="25"/>
                    <a:pt x="30" y="17"/>
                  </a:cubicBezTo>
                  <a:cubicBezTo>
                    <a:pt x="21" y="10"/>
                    <a:pt x="11" y="0"/>
                    <a:pt x="6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1718">
              <a:extLst>
                <a:ext uri="{FF2B5EF4-FFF2-40B4-BE49-F238E27FC236}">
                  <a16:creationId xmlns:a16="http://schemas.microsoft.com/office/drawing/2014/main" id="{6DD0A541-51E1-492B-A482-432B2EAB5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920"/>
              <a:ext cx="98" cy="69"/>
            </a:xfrm>
            <a:custGeom>
              <a:avLst/>
              <a:gdLst>
                <a:gd name="T0" fmla="*/ 618 w 39"/>
                <a:gd name="T1" fmla="*/ 486 h 26"/>
                <a:gd name="T2" fmla="*/ 347 w 39"/>
                <a:gd name="T3" fmla="*/ 260 h 26"/>
                <a:gd name="T4" fmla="*/ 0 w 39"/>
                <a:gd name="T5" fmla="*/ 0 h 26"/>
                <a:gd name="T6" fmla="*/ 347 w 39"/>
                <a:gd name="T7" fmla="*/ 247 h 26"/>
                <a:gd name="T8" fmla="*/ 618 w 3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39" y="26"/>
                  </a:moveTo>
                  <a:cubicBezTo>
                    <a:pt x="35" y="25"/>
                    <a:pt x="29" y="19"/>
                    <a:pt x="22" y="14"/>
                  </a:cubicBezTo>
                  <a:cubicBezTo>
                    <a:pt x="14" y="8"/>
                    <a:pt x="6" y="1"/>
                    <a:pt x="0" y="0"/>
                  </a:cubicBezTo>
                  <a:cubicBezTo>
                    <a:pt x="6" y="1"/>
                    <a:pt x="15" y="8"/>
                    <a:pt x="22" y="13"/>
                  </a:cubicBezTo>
                  <a:cubicBezTo>
                    <a:pt x="29" y="19"/>
                    <a:pt x="35" y="25"/>
                    <a:pt x="39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1719">
              <a:extLst>
                <a:ext uri="{FF2B5EF4-FFF2-40B4-BE49-F238E27FC236}">
                  <a16:creationId xmlns:a16="http://schemas.microsoft.com/office/drawing/2014/main" id="{15991D4E-0312-47D8-8642-B9FFAAD0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939"/>
              <a:ext cx="95" cy="72"/>
            </a:xfrm>
            <a:custGeom>
              <a:avLst/>
              <a:gdLst>
                <a:gd name="T0" fmla="*/ 595 w 38"/>
                <a:gd name="T1" fmla="*/ 512 h 27"/>
                <a:gd name="T2" fmla="*/ 333 w 38"/>
                <a:gd name="T3" fmla="*/ 264 h 27"/>
                <a:gd name="T4" fmla="*/ 0 w 38"/>
                <a:gd name="T5" fmla="*/ 0 h 27"/>
                <a:gd name="T6" fmla="*/ 345 w 38"/>
                <a:gd name="T7" fmla="*/ 264 h 27"/>
                <a:gd name="T8" fmla="*/ 595 w 38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7">
                  <a:moveTo>
                    <a:pt x="38" y="27"/>
                  </a:moveTo>
                  <a:cubicBezTo>
                    <a:pt x="35" y="25"/>
                    <a:pt x="28" y="20"/>
                    <a:pt x="21" y="14"/>
                  </a:cubicBezTo>
                  <a:cubicBezTo>
                    <a:pt x="14" y="8"/>
                    <a:pt x="5" y="1"/>
                    <a:pt x="0" y="0"/>
                  </a:cubicBezTo>
                  <a:cubicBezTo>
                    <a:pt x="5" y="1"/>
                    <a:pt x="14" y="8"/>
                    <a:pt x="22" y="14"/>
                  </a:cubicBezTo>
                  <a:cubicBezTo>
                    <a:pt x="29" y="19"/>
                    <a:pt x="35" y="25"/>
                    <a:pt x="38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1720">
              <a:extLst>
                <a:ext uri="{FF2B5EF4-FFF2-40B4-BE49-F238E27FC236}">
                  <a16:creationId xmlns:a16="http://schemas.microsoft.com/office/drawing/2014/main" id="{ACBF7D18-62D6-4CAA-A9DD-56AF4FA50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939"/>
              <a:ext cx="10" cy="45"/>
            </a:xfrm>
            <a:custGeom>
              <a:avLst/>
              <a:gdLst>
                <a:gd name="T0" fmla="*/ 0 w 4"/>
                <a:gd name="T1" fmla="*/ 0 h 17"/>
                <a:gd name="T2" fmla="*/ 63 w 4"/>
                <a:gd name="T3" fmla="*/ 315 h 17"/>
                <a:gd name="T4" fmla="*/ 33 w 4"/>
                <a:gd name="T5" fmla="*/ 183 h 17"/>
                <a:gd name="T6" fmla="*/ 0 w 4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0" y="2"/>
                    <a:pt x="4" y="14"/>
                    <a:pt x="4" y="17"/>
                  </a:cubicBezTo>
                  <a:cubicBezTo>
                    <a:pt x="3" y="15"/>
                    <a:pt x="3" y="11"/>
                    <a:pt x="2" y="10"/>
                  </a:cubicBezTo>
                  <a:cubicBezTo>
                    <a:pt x="2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1721">
              <a:extLst>
                <a:ext uri="{FF2B5EF4-FFF2-40B4-BE49-F238E27FC236}">
                  <a16:creationId xmlns:a16="http://schemas.microsoft.com/office/drawing/2014/main" id="{E79DA13F-F0FB-4E56-9DE9-D46B061B8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971"/>
              <a:ext cx="115" cy="101"/>
            </a:xfrm>
            <a:custGeom>
              <a:avLst/>
              <a:gdLst>
                <a:gd name="T0" fmla="*/ 0 w 46"/>
                <a:gd name="T1" fmla="*/ 114 h 38"/>
                <a:gd name="T2" fmla="*/ 345 w 46"/>
                <a:gd name="T3" fmla="*/ 396 h 38"/>
                <a:gd name="T4" fmla="*/ 625 w 46"/>
                <a:gd name="T5" fmla="*/ 678 h 38"/>
                <a:gd name="T6" fmla="*/ 720 w 46"/>
                <a:gd name="T7" fmla="*/ 622 h 38"/>
                <a:gd name="T8" fmla="*/ 438 w 46"/>
                <a:gd name="T9" fmla="*/ 361 h 38"/>
                <a:gd name="T10" fmla="*/ 63 w 46"/>
                <a:gd name="T11" fmla="*/ 56 h 38"/>
                <a:gd name="T12" fmla="*/ 0 w 46"/>
                <a:gd name="T13" fmla="*/ 11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0" y="6"/>
                  </a:moveTo>
                  <a:cubicBezTo>
                    <a:pt x="5" y="3"/>
                    <a:pt x="14" y="13"/>
                    <a:pt x="22" y="21"/>
                  </a:cubicBezTo>
                  <a:cubicBezTo>
                    <a:pt x="31" y="30"/>
                    <a:pt x="37" y="38"/>
                    <a:pt x="40" y="36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2" y="35"/>
                    <a:pt x="37" y="27"/>
                    <a:pt x="28" y="19"/>
                  </a:cubicBezTo>
                  <a:cubicBezTo>
                    <a:pt x="20" y="11"/>
                    <a:pt x="9" y="0"/>
                    <a:pt x="4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1722">
              <a:extLst>
                <a:ext uri="{FF2B5EF4-FFF2-40B4-BE49-F238E27FC236}">
                  <a16:creationId xmlns:a16="http://schemas.microsoft.com/office/drawing/2014/main" id="{CCFE328A-1A93-4D85-9B0D-D953AF35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987"/>
              <a:ext cx="115" cy="101"/>
            </a:xfrm>
            <a:custGeom>
              <a:avLst/>
              <a:gdLst>
                <a:gd name="T0" fmla="*/ 0 w 46"/>
                <a:gd name="T1" fmla="*/ 93 h 38"/>
                <a:gd name="T2" fmla="*/ 345 w 46"/>
                <a:gd name="T3" fmla="*/ 396 h 38"/>
                <a:gd name="T4" fmla="*/ 625 w 46"/>
                <a:gd name="T5" fmla="*/ 678 h 38"/>
                <a:gd name="T6" fmla="*/ 720 w 46"/>
                <a:gd name="T7" fmla="*/ 635 h 38"/>
                <a:gd name="T8" fmla="*/ 438 w 46"/>
                <a:gd name="T9" fmla="*/ 361 h 38"/>
                <a:gd name="T10" fmla="*/ 83 w 46"/>
                <a:gd name="T11" fmla="*/ 56 h 38"/>
                <a:gd name="T12" fmla="*/ 0 w 46"/>
                <a:gd name="T13" fmla="*/ 93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0" y="5"/>
                  </a:moveTo>
                  <a:cubicBezTo>
                    <a:pt x="5" y="3"/>
                    <a:pt x="14" y="13"/>
                    <a:pt x="22" y="21"/>
                  </a:cubicBezTo>
                  <a:cubicBezTo>
                    <a:pt x="31" y="30"/>
                    <a:pt x="36" y="38"/>
                    <a:pt x="40" y="36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2" y="35"/>
                    <a:pt x="36" y="27"/>
                    <a:pt x="28" y="19"/>
                  </a:cubicBezTo>
                  <a:cubicBezTo>
                    <a:pt x="19" y="11"/>
                    <a:pt x="11" y="0"/>
                    <a:pt x="5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1723">
              <a:extLst>
                <a:ext uri="{FF2B5EF4-FFF2-40B4-BE49-F238E27FC236}">
                  <a16:creationId xmlns:a16="http://schemas.microsoft.com/office/drawing/2014/main" id="{30C5C635-B98F-48E5-AD83-364BAFD18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979"/>
              <a:ext cx="87" cy="82"/>
            </a:xfrm>
            <a:custGeom>
              <a:avLst/>
              <a:gdLst>
                <a:gd name="T0" fmla="*/ 537 w 35"/>
                <a:gd name="T1" fmla="*/ 574 h 31"/>
                <a:gd name="T2" fmla="*/ 291 w 35"/>
                <a:gd name="T3" fmla="*/ 294 h 31"/>
                <a:gd name="T4" fmla="*/ 0 w 35"/>
                <a:gd name="T5" fmla="*/ 0 h 31"/>
                <a:gd name="T6" fmla="*/ 308 w 35"/>
                <a:gd name="T7" fmla="*/ 294 h 31"/>
                <a:gd name="T8" fmla="*/ 537 w 35"/>
                <a:gd name="T9" fmla="*/ 57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31"/>
                  </a:moveTo>
                  <a:cubicBezTo>
                    <a:pt x="32" y="29"/>
                    <a:pt x="26" y="23"/>
                    <a:pt x="19" y="16"/>
                  </a:cubicBezTo>
                  <a:cubicBezTo>
                    <a:pt x="13" y="10"/>
                    <a:pt x="5" y="2"/>
                    <a:pt x="0" y="0"/>
                  </a:cubicBezTo>
                  <a:cubicBezTo>
                    <a:pt x="5" y="2"/>
                    <a:pt x="13" y="10"/>
                    <a:pt x="20" y="16"/>
                  </a:cubicBezTo>
                  <a:cubicBezTo>
                    <a:pt x="27" y="23"/>
                    <a:pt x="32" y="29"/>
                    <a:pt x="3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1724">
              <a:extLst>
                <a:ext uri="{FF2B5EF4-FFF2-40B4-BE49-F238E27FC236}">
                  <a16:creationId xmlns:a16="http://schemas.microsoft.com/office/drawing/2014/main" id="{1A59136F-A4F4-4AF1-BE93-6B9CE1DD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995"/>
              <a:ext cx="87" cy="82"/>
            </a:xfrm>
            <a:custGeom>
              <a:avLst/>
              <a:gdLst>
                <a:gd name="T0" fmla="*/ 537 w 35"/>
                <a:gd name="T1" fmla="*/ 574 h 31"/>
                <a:gd name="T2" fmla="*/ 291 w 35"/>
                <a:gd name="T3" fmla="*/ 294 h 31"/>
                <a:gd name="T4" fmla="*/ 0 w 35"/>
                <a:gd name="T5" fmla="*/ 0 h 31"/>
                <a:gd name="T6" fmla="*/ 308 w 35"/>
                <a:gd name="T7" fmla="*/ 294 h 31"/>
                <a:gd name="T8" fmla="*/ 537 w 35"/>
                <a:gd name="T9" fmla="*/ 57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31"/>
                  </a:moveTo>
                  <a:cubicBezTo>
                    <a:pt x="31" y="29"/>
                    <a:pt x="26" y="23"/>
                    <a:pt x="19" y="16"/>
                  </a:cubicBezTo>
                  <a:cubicBezTo>
                    <a:pt x="12" y="10"/>
                    <a:pt x="5" y="2"/>
                    <a:pt x="0" y="0"/>
                  </a:cubicBezTo>
                  <a:cubicBezTo>
                    <a:pt x="5" y="2"/>
                    <a:pt x="13" y="10"/>
                    <a:pt x="20" y="16"/>
                  </a:cubicBezTo>
                  <a:cubicBezTo>
                    <a:pt x="27" y="23"/>
                    <a:pt x="31" y="29"/>
                    <a:pt x="3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1725">
              <a:extLst>
                <a:ext uri="{FF2B5EF4-FFF2-40B4-BE49-F238E27FC236}">
                  <a16:creationId xmlns:a16="http://schemas.microsoft.com/office/drawing/2014/main" id="{F092F3CF-2CD4-4A99-8E33-36E8AED70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3024"/>
              <a:ext cx="115" cy="104"/>
            </a:xfrm>
            <a:custGeom>
              <a:avLst/>
              <a:gdLst>
                <a:gd name="T0" fmla="*/ 0 w 46"/>
                <a:gd name="T1" fmla="*/ 77 h 39"/>
                <a:gd name="T2" fmla="*/ 363 w 46"/>
                <a:gd name="T3" fmla="*/ 397 h 39"/>
                <a:gd name="T4" fmla="*/ 625 w 46"/>
                <a:gd name="T5" fmla="*/ 704 h 39"/>
                <a:gd name="T6" fmla="*/ 720 w 46"/>
                <a:gd name="T7" fmla="*/ 661 h 39"/>
                <a:gd name="T8" fmla="*/ 458 w 46"/>
                <a:gd name="T9" fmla="*/ 363 h 39"/>
                <a:gd name="T10" fmla="*/ 95 w 46"/>
                <a:gd name="T11" fmla="*/ 35 h 39"/>
                <a:gd name="T12" fmla="*/ 0 w 46"/>
                <a:gd name="T13" fmla="*/ 7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9">
                  <a:moveTo>
                    <a:pt x="0" y="4"/>
                  </a:moveTo>
                  <a:cubicBezTo>
                    <a:pt x="6" y="2"/>
                    <a:pt x="15" y="13"/>
                    <a:pt x="23" y="21"/>
                  </a:cubicBezTo>
                  <a:cubicBezTo>
                    <a:pt x="31" y="30"/>
                    <a:pt x="36" y="39"/>
                    <a:pt x="40" y="3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2" y="37"/>
                    <a:pt x="37" y="28"/>
                    <a:pt x="29" y="19"/>
                  </a:cubicBezTo>
                  <a:cubicBezTo>
                    <a:pt x="21" y="10"/>
                    <a:pt x="11" y="0"/>
                    <a:pt x="6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1726">
              <a:extLst>
                <a:ext uri="{FF2B5EF4-FFF2-40B4-BE49-F238E27FC236}">
                  <a16:creationId xmlns:a16="http://schemas.microsoft.com/office/drawing/2014/main" id="{AFF24270-FC74-4539-9302-89D2EA8F5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037"/>
              <a:ext cx="113" cy="104"/>
            </a:xfrm>
            <a:custGeom>
              <a:avLst/>
              <a:gdLst>
                <a:gd name="T0" fmla="*/ 0 w 45"/>
                <a:gd name="T1" fmla="*/ 93 h 39"/>
                <a:gd name="T2" fmla="*/ 347 w 45"/>
                <a:gd name="T3" fmla="*/ 419 h 39"/>
                <a:gd name="T4" fmla="*/ 618 w 45"/>
                <a:gd name="T5" fmla="*/ 717 h 39"/>
                <a:gd name="T6" fmla="*/ 713 w 45"/>
                <a:gd name="T7" fmla="*/ 661 h 39"/>
                <a:gd name="T8" fmla="*/ 442 w 45"/>
                <a:gd name="T9" fmla="*/ 363 h 39"/>
                <a:gd name="T10" fmla="*/ 83 w 45"/>
                <a:gd name="T11" fmla="*/ 35 h 39"/>
                <a:gd name="T12" fmla="*/ 0 w 45"/>
                <a:gd name="T13" fmla="*/ 93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9">
                  <a:moveTo>
                    <a:pt x="0" y="5"/>
                  </a:moveTo>
                  <a:cubicBezTo>
                    <a:pt x="5" y="2"/>
                    <a:pt x="14" y="13"/>
                    <a:pt x="22" y="22"/>
                  </a:cubicBezTo>
                  <a:cubicBezTo>
                    <a:pt x="30" y="31"/>
                    <a:pt x="35" y="39"/>
                    <a:pt x="39" y="38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6" y="28"/>
                    <a:pt x="28" y="19"/>
                  </a:cubicBezTo>
                  <a:cubicBezTo>
                    <a:pt x="20" y="11"/>
                    <a:pt x="11" y="0"/>
                    <a:pt x="5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1727">
              <a:extLst>
                <a:ext uri="{FF2B5EF4-FFF2-40B4-BE49-F238E27FC236}">
                  <a16:creationId xmlns:a16="http://schemas.microsoft.com/office/drawing/2014/main" id="{74CB81E9-786E-48E6-823F-7585B1A8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3029"/>
              <a:ext cx="82" cy="88"/>
            </a:xfrm>
            <a:custGeom>
              <a:avLst/>
              <a:gdLst>
                <a:gd name="T0" fmla="*/ 507 w 33"/>
                <a:gd name="T1" fmla="*/ 627 h 33"/>
                <a:gd name="T2" fmla="*/ 278 w 33"/>
                <a:gd name="T3" fmla="*/ 341 h 33"/>
                <a:gd name="T4" fmla="*/ 0 w 33"/>
                <a:gd name="T5" fmla="*/ 0 h 33"/>
                <a:gd name="T6" fmla="*/ 291 w 33"/>
                <a:gd name="T7" fmla="*/ 320 h 33"/>
                <a:gd name="T8" fmla="*/ 507 w 33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33" y="33"/>
                  </a:moveTo>
                  <a:cubicBezTo>
                    <a:pt x="30" y="31"/>
                    <a:pt x="24" y="25"/>
                    <a:pt x="18" y="18"/>
                  </a:cubicBezTo>
                  <a:cubicBezTo>
                    <a:pt x="12" y="11"/>
                    <a:pt x="5" y="2"/>
                    <a:pt x="0" y="0"/>
                  </a:cubicBezTo>
                  <a:cubicBezTo>
                    <a:pt x="5" y="2"/>
                    <a:pt x="13" y="10"/>
                    <a:pt x="19" y="17"/>
                  </a:cubicBezTo>
                  <a:cubicBezTo>
                    <a:pt x="25" y="24"/>
                    <a:pt x="30" y="31"/>
                    <a:pt x="33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1728">
              <a:extLst>
                <a:ext uri="{FF2B5EF4-FFF2-40B4-BE49-F238E27FC236}">
                  <a16:creationId xmlns:a16="http://schemas.microsoft.com/office/drawing/2014/main" id="{8927A971-6A25-4603-AEAE-7FD4F6301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3045"/>
              <a:ext cx="83" cy="86"/>
            </a:xfrm>
            <a:custGeom>
              <a:avLst/>
              <a:gdLst>
                <a:gd name="T0" fmla="*/ 526 w 33"/>
                <a:gd name="T1" fmla="*/ 621 h 32"/>
                <a:gd name="T2" fmla="*/ 304 w 33"/>
                <a:gd name="T3" fmla="*/ 333 h 32"/>
                <a:gd name="T4" fmla="*/ 0 w 33"/>
                <a:gd name="T5" fmla="*/ 0 h 32"/>
                <a:gd name="T6" fmla="*/ 304 w 33"/>
                <a:gd name="T7" fmla="*/ 333 h 32"/>
                <a:gd name="T8" fmla="*/ 526 w 33"/>
                <a:gd name="T9" fmla="*/ 6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33" y="32"/>
                  </a:moveTo>
                  <a:cubicBezTo>
                    <a:pt x="30" y="30"/>
                    <a:pt x="25" y="24"/>
                    <a:pt x="19" y="17"/>
                  </a:cubicBezTo>
                  <a:cubicBezTo>
                    <a:pt x="12" y="10"/>
                    <a:pt x="5" y="1"/>
                    <a:pt x="0" y="0"/>
                  </a:cubicBezTo>
                  <a:cubicBezTo>
                    <a:pt x="5" y="1"/>
                    <a:pt x="13" y="10"/>
                    <a:pt x="19" y="17"/>
                  </a:cubicBezTo>
                  <a:cubicBezTo>
                    <a:pt x="25" y="24"/>
                    <a:pt x="30" y="30"/>
                    <a:pt x="33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1729">
              <a:extLst>
                <a:ext uri="{FF2B5EF4-FFF2-40B4-BE49-F238E27FC236}">
                  <a16:creationId xmlns:a16="http://schemas.microsoft.com/office/drawing/2014/main" id="{0FA5A56C-9813-4238-BA6F-06989EA3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067"/>
              <a:ext cx="5" cy="45"/>
            </a:xfrm>
            <a:custGeom>
              <a:avLst/>
              <a:gdLst>
                <a:gd name="T0" fmla="*/ 20 w 2"/>
                <a:gd name="T1" fmla="*/ 0 h 17"/>
                <a:gd name="T2" fmla="*/ 0 w 2"/>
                <a:gd name="T3" fmla="*/ 315 h 17"/>
                <a:gd name="T4" fmla="*/ 20 w 2"/>
                <a:gd name="T5" fmla="*/ 183 h 17"/>
                <a:gd name="T6" fmla="*/ 20 w 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1" y="0"/>
                  </a:moveTo>
                  <a:cubicBezTo>
                    <a:pt x="1" y="2"/>
                    <a:pt x="2" y="14"/>
                    <a:pt x="0" y="17"/>
                  </a:cubicBezTo>
                  <a:cubicBezTo>
                    <a:pt x="0" y="16"/>
                    <a:pt x="1" y="11"/>
                    <a:pt x="1" y="10"/>
                  </a:cubicBez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1730">
              <a:extLst>
                <a:ext uri="{FF2B5EF4-FFF2-40B4-BE49-F238E27FC236}">
                  <a16:creationId xmlns:a16="http://schemas.microsoft.com/office/drawing/2014/main" id="{28EEBA73-C6C6-484D-AF89-2893700D7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3008"/>
              <a:ext cx="5" cy="45"/>
            </a:xfrm>
            <a:custGeom>
              <a:avLst/>
              <a:gdLst>
                <a:gd name="T0" fmla="*/ 0 w 2"/>
                <a:gd name="T1" fmla="*/ 0 h 17"/>
                <a:gd name="T2" fmla="*/ 20 w 2"/>
                <a:gd name="T3" fmla="*/ 315 h 17"/>
                <a:gd name="T4" fmla="*/ 20 w 2"/>
                <a:gd name="T5" fmla="*/ 183 h 17"/>
                <a:gd name="T6" fmla="*/ 0 w 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2"/>
                    <a:pt x="2" y="14"/>
                    <a:pt x="1" y="17"/>
                  </a:cubicBezTo>
                  <a:cubicBezTo>
                    <a:pt x="1" y="15"/>
                    <a:pt x="1" y="11"/>
                    <a:pt x="1" y="10"/>
                  </a:cubicBezTo>
                  <a:cubicBezTo>
                    <a:pt x="1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1731">
              <a:extLst>
                <a:ext uri="{FF2B5EF4-FFF2-40B4-BE49-F238E27FC236}">
                  <a16:creationId xmlns:a16="http://schemas.microsoft.com/office/drawing/2014/main" id="{509C9504-BE66-4AFC-A022-4E415337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163"/>
              <a:ext cx="130" cy="82"/>
            </a:xfrm>
            <a:custGeom>
              <a:avLst/>
              <a:gdLst>
                <a:gd name="T0" fmla="*/ 0 w 52"/>
                <a:gd name="T1" fmla="*/ 148 h 31"/>
                <a:gd name="T2" fmla="*/ 425 w 52"/>
                <a:gd name="T3" fmla="*/ 336 h 31"/>
                <a:gd name="T4" fmla="*/ 738 w 52"/>
                <a:gd name="T5" fmla="*/ 518 h 31"/>
                <a:gd name="T6" fmla="*/ 813 w 52"/>
                <a:gd name="T7" fmla="*/ 442 h 31"/>
                <a:gd name="T8" fmla="*/ 488 w 52"/>
                <a:gd name="T9" fmla="*/ 259 h 31"/>
                <a:gd name="T10" fmla="*/ 83 w 52"/>
                <a:gd name="T11" fmla="*/ 77 h 31"/>
                <a:gd name="T12" fmla="*/ 0 w 52"/>
                <a:gd name="T13" fmla="*/ 148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1">
                  <a:moveTo>
                    <a:pt x="0" y="8"/>
                  </a:moveTo>
                  <a:cubicBezTo>
                    <a:pt x="4" y="4"/>
                    <a:pt x="17" y="12"/>
                    <a:pt x="27" y="18"/>
                  </a:cubicBezTo>
                  <a:cubicBezTo>
                    <a:pt x="37" y="24"/>
                    <a:pt x="44" y="31"/>
                    <a:pt x="47" y="28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49" y="27"/>
                    <a:pt x="42" y="20"/>
                    <a:pt x="31" y="14"/>
                  </a:cubicBezTo>
                  <a:cubicBezTo>
                    <a:pt x="22" y="8"/>
                    <a:pt x="9" y="0"/>
                    <a:pt x="5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1732">
              <a:extLst>
                <a:ext uri="{FF2B5EF4-FFF2-40B4-BE49-F238E27FC236}">
                  <a16:creationId xmlns:a16="http://schemas.microsoft.com/office/drawing/2014/main" id="{6F491718-918A-4CAC-9DA8-E51EDCB1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187"/>
              <a:ext cx="133" cy="82"/>
            </a:xfrm>
            <a:custGeom>
              <a:avLst/>
              <a:gdLst>
                <a:gd name="T0" fmla="*/ 0 w 53"/>
                <a:gd name="T1" fmla="*/ 132 h 31"/>
                <a:gd name="T2" fmla="*/ 429 w 53"/>
                <a:gd name="T3" fmla="*/ 315 h 31"/>
                <a:gd name="T4" fmla="*/ 755 w 53"/>
                <a:gd name="T5" fmla="*/ 518 h 31"/>
                <a:gd name="T6" fmla="*/ 838 w 53"/>
                <a:gd name="T7" fmla="*/ 442 h 31"/>
                <a:gd name="T8" fmla="*/ 504 w 53"/>
                <a:gd name="T9" fmla="*/ 259 h 31"/>
                <a:gd name="T10" fmla="*/ 83 w 53"/>
                <a:gd name="T11" fmla="*/ 56 h 31"/>
                <a:gd name="T12" fmla="*/ 0 w 53"/>
                <a:gd name="T13" fmla="*/ 13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1">
                  <a:moveTo>
                    <a:pt x="0" y="7"/>
                  </a:moveTo>
                  <a:cubicBezTo>
                    <a:pt x="5" y="4"/>
                    <a:pt x="17" y="11"/>
                    <a:pt x="27" y="17"/>
                  </a:cubicBezTo>
                  <a:cubicBezTo>
                    <a:pt x="37" y="24"/>
                    <a:pt x="44" y="31"/>
                    <a:pt x="48" y="28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7"/>
                    <a:pt x="42" y="20"/>
                    <a:pt x="32" y="14"/>
                  </a:cubicBezTo>
                  <a:cubicBezTo>
                    <a:pt x="22" y="7"/>
                    <a:pt x="10" y="0"/>
                    <a:pt x="5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1733">
              <a:extLst>
                <a:ext uri="{FF2B5EF4-FFF2-40B4-BE49-F238E27FC236}">
                  <a16:creationId xmlns:a16="http://schemas.microsoft.com/office/drawing/2014/main" id="{896B9B40-3DF5-408D-A797-F94086A3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171"/>
              <a:ext cx="105" cy="58"/>
            </a:xfrm>
            <a:custGeom>
              <a:avLst/>
              <a:gdLst>
                <a:gd name="T0" fmla="*/ 658 w 42"/>
                <a:gd name="T1" fmla="*/ 403 h 22"/>
                <a:gd name="T2" fmla="*/ 363 w 42"/>
                <a:gd name="T3" fmla="*/ 221 h 22"/>
                <a:gd name="T4" fmla="*/ 0 w 42"/>
                <a:gd name="T5" fmla="*/ 0 h 22"/>
                <a:gd name="T6" fmla="*/ 375 w 42"/>
                <a:gd name="T7" fmla="*/ 221 h 22"/>
                <a:gd name="T8" fmla="*/ 658 w 42"/>
                <a:gd name="T9" fmla="*/ 4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38" y="22"/>
                    <a:pt x="31" y="17"/>
                    <a:pt x="23" y="12"/>
                  </a:cubicBezTo>
                  <a:cubicBezTo>
                    <a:pt x="15" y="7"/>
                    <a:pt x="6" y="1"/>
                    <a:pt x="0" y="0"/>
                  </a:cubicBezTo>
                  <a:cubicBezTo>
                    <a:pt x="6" y="1"/>
                    <a:pt x="16" y="7"/>
                    <a:pt x="24" y="12"/>
                  </a:cubicBezTo>
                  <a:cubicBezTo>
                    <a:pt x="32" y="16"/>
                    <a:pt x="38" y="22"/>
                    <a:pt x="4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1734">
              <a:extLst>
                <a:ext uri="{FF2B5EF4-FFF2-40B4-BE49-F238E27FC236}">
                  <a16:creationId xmlns:a16="http://schemas.microsoft.com/office/drawing/2014/main" id="{DF9DCC72-444B-4EED-8DBA-8ECE2FAD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195"/>
              <a:ext cx="103" cy="58"/>
            </a:xfrm>
            <a:custGeom>
              <a:avLst/>
              <a:gdLst>
                <a:gd name="T0" fmla="*/ 651 w 41"/>
                <a:gd name="T1" fmla="*/ 403 h 22"/>
                <a:gd name="T2" fmla="*/ 347 w 41"/>
                <a:gd name="T3" fmla="*/ 221 h 22"/>
                <a:gd name="T4" fmla="*/ 0 w 41"/>
                <a:gd name="T5" fmla="*/ 0 h 22"/>
                <a:gd name="T6" fmla="*/ 367 w 41"/>
                <a:gd name="T7" fmla="*/ 200 h 22"/>
                <a:gd name="T8" fmla="*/ 651 w 41"/>
                <a:gd name="T9" fmla="*/ 4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2">
                  <a:moveTo>
                    <a:pt x="41" y="22"/>
                  </a:moveTo>
                  <a:cubicBezTo>
                    <a:pt x="37" y="21"/>
                    <a:pt x="30" y="16"/>
                    <a:pt x="22" y="12"/>
                  </a:cubicBezTo>
                  <a:cubicBezTo>
                    <a:pt x="14" y="7"/>
                    <a:pt x="6" y="0"/>
                    <a:pt x="0" y="0"/>
                  </a:cubicBezTo>
                  <a:cubicBezTo>
                    <a:pt x="6" y="0"/>
                    <a:pt x="15" y="6"/>
                    <a:pt x="23" y="11"/>
                  </a:cubicBezTo>
                  <a:cubicBezTo>
                    <a:pt x="31" y="16"/>
                    <a:pt x="37" y="21"/>
                    <a:pt x="41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1735">
              <a:extLst>
                <a:ext uri="{FF2B5EF4-FFF2-40B4-BE49-F238E27FC236}">
                  <a16:creationId xmlns:a16="http://schemas.microsoft.com/office/drawing/2014/main" id="{008EAAE4-E8A6-41DB-AEA5-ACB07CA1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179"/>
              <a:ext cx="13" cy="45"/>
            </a:xfrm>
            <a:custGeom>
              <a:avLst/>
              <a:gdLst>
                <a:gd name="T0" fmla="*/ 0 w 5"/>
                <a:gd name="T1" fmla="*/ 0 h 17"/>
                <a:gd name="T2" fmla="*/ 68 w 5"/>
                <a:gd name="T3" fmla="*/ 315 h 17"/>
                <a:gd name="T4" fmla="*/ 55 w 5"/>
                <a:gd name="T5" fmla="*/ 183 h 17"/>
                <a:gd name="T6" fmla="*/ 0 w 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cubicBezTo>
                    <a:pt x="1" y="2"/>
                    <a:pt x="5" y="14"/>
                    <a:pt x="4" y="17"/>
                  </a:cubicBezTo>
                  <a:cubicBezTo>
                    <a:pt x="4" y="15"/>
                    <a:pt x="3" y="11"/>
                    <a:pt x="3" y="10"/>
                  </a:cubicBezTo>
                  <a:cubicBezTo>
                    <a:pt x="2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1736">
              <a:extLst>
                <a:ext uri="{FF2B5EF4-FFF2-40B4-BE49-F238E27FC236}">
                  <a16:creationId xmlns:a16="http://schemas.microsoft.com/office/drawing/2014/main" id="{17C5D8CC-542A-432E-8A35-51EC6354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221"/>
              <a:ext cx="120" cy="107"/>
            </a:xfrm>
            <a:custGeom>
              <a:avLst/>
              <a:gdLst>
                <a:gd name="T0" fmla="*/ 0 w 48"/>
                <a:gd name="T1" fmla="*/ 78 h 40"/>
                <a:gd name="T2" fmla="*/ 375 w 48"/>
                <a:gd name="T3" fmla="*/ 423 h 40"/>
                <a:gd name="T4" fmla="*/ 675 w 48"/>
                <a:gd name="T5" fmla="*/ 730 h 40"/>
                <a:gd name="T6" fmla="*/ 750 w 48"/>
                <a:gd name="T7" fmla="*/ 671 h 40"/>
                <a:gd name="T8" fmla="*/ 470 w 48"/>
                <a:gd name="T9" fmla="*/ 385 h 40"/>
                <a:gd name="T10" fmla="*/ 95 w 48"/>
                <a:gd name="T11" fmla="*/ 35 h 40"/>
                <a:gd name="T12" fmla="*/ 0 w 48"/>
                <a:gd name="T13" fmla="*/ 78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0">
                  <a:moveTo>
                    <a:pt x="0" y="4"/>
                  </a:moveTo>
                  <a:cubicBezTo>
                    <a:pt x="5" y="2"/>
                    <a:pt x="16" y="14"/>
                    <a:pt x="24" y="22"/>
                  </a:cubicBezTo>
                  <a:cubicBezTo>
                    <a:pt x="33" y="31"/>
                    <a:pt x="39" y="40"/>
                    <a:pt x="43" y="38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4" y="37"/>
                    <a:pt x="38" y="28"/>
                    <a:pt x="30" y="20"/>
                  </a:cubicBezTo>
                  <a:cubicBezTo>
                    <a:pt x="22" y="11"/>
                    <a:pt x="11" y="0"/>
                    <a:pt x="6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1737">
              <a:extLst>
                <a:ext uri="{FF2B5EF4-FFF2-40B4-BE49-F238E27FC236}">
                  <a16:creationId xmlns:a16="http://schemas.microsoft.com/office/drawing/2014/main" id="{112DE97D-FDC3-43EC-A838-8372ABD0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237"/>
              <a:ext cx="118" cy="107"/>
            </a:xfrm>
            <a:custGeom>
              <a:avLst/>
              <a:gdLst>
                <a:gd name="T0" fmla="*/ 0 w 47"/>
                <a:gd name="T1" fmla="*/ 94 h 40"/>
                <a:gd name="T2" fmla="*/ 367 w 47"/>
                <a:gd name="T3" fmla="*/ 423 h 40"/>
                <a:gd name="T4" fmla="*/ 663 w 47"/>
                <a:gd name="T5" fmla="*/ 744 h 40"/>
                <a:gd name="T6" fmla="*/ 743 w 47"/>
                <a:gd name="T7" fmla="*/ 687 h 40"/>
                <a:gd name="T8" fmla="*/ 459 w 47"/>
                <a:gd name="T9" fmla="*/ 364 h 40"/>
                <a:gd name="T10" fmla="*/ 95 w 47"/>
                <a:gd name="T11" fmla="*/ 35 h 40"/>
                <a:gd name="T12" fmla="*/ 0 w 47"/>
                <a:gd name="T13" fmla="*/ 9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0">
                  <a:moveTo>
                    <a:pt x="0" y="5"/>
                  </a:moveTo>
                  <a:cubicBezTo>
                    <a:pt x="5" y="3"/>
                    <a:pt x="15" y="14"/>
                    <a:pt x="23" y="22"/>
                  </a:cubicBezTo>
                  <a:cubicBezTo>
                    <a:pt x="31" y="31"/>
                    <a:pt x="38" y="40"/>
                    <a:pt x="42" y="39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4" y="38"/>
                    <a:pt x="37" y="28"/>
                    <a:pt x="29" y="19"/>
                  </a:cubicBezTo>
                  <a:cubicBezTo>
                    <a:pt x="20" y="11"/>
                    <a:pt x="11" y="0"/>
                    <a:pt x="6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1738">
              <a:extLst>
                <a:ext uri="{FF2B5EF4-FFF2-40B4-BE49-F238E27FC236}">
                  <a16:creationId xmlns:a16="http://schemas.microsoft.com/office/drawing/2014/main" id="{83DDBB1C-C25C-40B9-9EF6-B38D2BFD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232"/>
              <a:ext cx="88" cy="83"/>
            </a:xfrm>
            <a:custGeom>
              <a:avLst/>
              <a:gdLst>
                <a:gd name="T0" fmla="*/ 556 w 35"/>
                <a:gd name="T1" fmla="*/ 594 h 31"/>
                <a:gd name="T2" fmla="*/ 317 w 35"/>
                <a:gd name="T3" fmla="*/ 308 h 31"/>
                <a:gd name="T4" fmla="*/ 0 w 35"/>
                <a:gd name="T5" fmla="*/ 0 h 31"/>
                <a:gd name="T6" fmla="*/ 317 w 35"/>
                <a:gd name="T7" fmla="*/ 308 h 31"/>
                <a:gd name="T8" fmla="*/ 556 w 35"/>
                <a:gd name="T9" fmla="*/ 59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31"/>
                  </a:moveTo>
                  <a:cubicBezTo>
                    <a:pt x="32" y="29"/>
                    <a:pt x="26" y="23"/>
                    <a:pt x="20" y="16"/>
                  </a:cubicBezTo>
                  <a:cubicBezTo>
                    <a:pt x="13" y="10"/>
                    <a:pt x="6" y="1"/>
                    <a:pt x="0" y="0"/>
                  </a:cubicBezTo>
                  <a:cubicBezTo>
                    <a:pt x="6" y="1"/>
                    <a:pt x="14" y="9"/>
                    <a:pt x="20" y="16"/>
                  </a:cubicBezTo>
                  <a:cubicBezTo>
                    <a:pt x="27" y="23"/>
                    <a:pt x="32" y="29"/>
                    <a:pt x="3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1739">
              <a:extLst>
                <a:ext uri="{FF2B5EF4-FFF2-40B4-BE49-F238E27FC236}">
                  <a16:creationId xmlns:a16="http://schemas.microsoft.com/office/drawing/2014/main" id="{289E4254-359D-45CB-8928-266A232C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3248"/>
              <a:ext cx="88" cy="83"/>
            </a:xfrm>
            <a:custGeom>
              <a:avLst/>
              <a:gdLst>
                <a:gd name="T0" fmla="*/ 556 w 35"/>
                <a:gd name="T1" fmla="*/ 594 h 31"/>
                <a:gd name="T2" fmla="*/ 304 w 35"/>
                <a:gd name="T3" fmla="*/ 308 h 31"/>
                <a:gd name="T4" fmla="*/ 0 w 35"/>
                <a:gd name="T5" fmla="*/ 0 h 31"/>
                <a:gd name="T6" fmla="*/ 317 w 35"/>
                <a:gd name="T7" fmla="*/ 308 h 31"/>
                <a:gd name="T8" fmla="*/ 556 w 35"/>
                <a:gd name="T9" fmla="*/ 59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31"/>
                  </a:moveTo>
                  <a:cubicBezTo>
                    <a:pt x="31" y="29"/>
                    <a:pt x="26" y="23"/>
                    <a:pt x="19" y="16"/>
                  </a:cubicBezTo>
                  <a:cubicBezTo>
                    <a:pt x="13" y="9"/>
                    <a:pt x="5" y="1"/>
                    <a:pt x="0" y="0"/>
                  </a:cubicBezTo>
                  <a:cubicBezTo>
                    <a:pt x="5" y="1"/>
                    <a:pt x="13" y="9"/>
                    <a:pt x="20" y="16"/>
                  </a:cubicBezTo>
                  <a:cubicBezTo>
                    <a:pt x="26" y="23"/>
                    <a:pt x="31" y="29"/>
                    <a:pt x="35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1740">
              <a:extLst>
                <a:ext uri="{FF2B5EF4-FFF2-40B4-BE49-F238E27FC236}">
                  <a16:creationId xmlns:a16="http://schemas.microsoft.com/office/drawing/2014/main" id="{5E960748-7F7F-4D1C-897F-145CC73D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264"/>
              <a:ext cx="5" cy="48"/>
            </a:xfrm>
            <a:custGeom>
              <a:avLst/>
              <a:gdLst>
                <a:gd name="T0" fmla="*/ 0 w 2"/>
                <a:gd name="T1" fmla="*/ 0 h 18"/>
                <a:gd name="T2" fmla="*/ 20 w 2"/>
                <a:gd name="T3" fmla="*/ 341 h 18"/>
                <a:gd name="T4" fmla="*/ 0 w 2"/>
                <a:gd name="T5" fmla="*/ 192 h 18"/>
                <a:gd name="T6" fmla="*/ 0 w 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8">
                  <a:moveTo>
                    <a:pt x="0" y="0"/>
                  </a:moveTo>
                  <a:cubicBezTo>
                    <a:pt x="0" y="2"/>
                    <a:pt x="2" y="15"/>
                    <a:pt x="1" y="18"/>
                  </a:cubicBezTo>
                  <a:cubicBezTo>
                    <a:pt x="0" y="16"/>
                    <a:pt x="0" y="11"/>
                    <a:pt x="0" y="10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1741">
              <a:extLst>
                <a:ext uri="{FF2B5EF4-FFF2-40B4-BE49-F238E27FC236}">
                  <a16:creationId xmlns:a16="http://schemas.microsoft.com/office/drawing/2014/main" id="{4161F8EC-E3FE-4032-BAA4-94A905E9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277"/>
              <a:ext cx="120" cy="99"/>
            </a:xfrm>
            <a:custGeom>
              <a:avLst/>
              <a:gdLst>
                <a:gd name="T0" fmla="*/ 0 w 48"/>
                <a:gd name="T1" fmla="*/ 115 h 37"/>
                <a:gd name="T2" fmla="*/ 375 w 48"/>
                <a:gd name="T3" fmla="*/ 401 h 37"/>
                <a:gd name="T4" fmla="*/ 658 w 48"/>
                <a:gd name="T5" fmla="*/ 674 h 37"/>
                <a:gd name="T6" fmla="*/ 750 w 48"/>
                <a:gd name="T7" fmla="*/ 615 h 37"/>
                <a:gd name="T8" fmla="*/ 458 w 48"/>
                <a:gd name="T9" fmla="*/ 342 h 37"/>
                <a:gd name="T10" fmla="*/ 95 w 48"/>
                <a:gd name="T11" fmla="*/ 35 h 37"/>
                <a:gd name="T12" fmla="*/ 0 w 48"/>
                <a:gd name="T13" fmla="*/ 11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7">
                  <a:moveTo>
                    <a:pt x="0" y="6"/>
                  </a:moveTo>
                  <a:cubicBezTo>
                    <a:pt x="5" y="4"/>
                    <a:pt x="15" y="13"/>
                    <a:pt x="24" y="21"/>
                  </a:cubicBezTo>
                  <a:cubicBezTo>
                    <a:pt x="32" y="29"/>
                    <a:pt x="38" y="37"/>
                    <a:pt x="42" y="35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4" y="34"/>
                    <a:pt x="38" y="26"/>
                    <a:pt x="29" y="18"/>
                  </a:cubicBezTo>
                  <a:cubicBezTo>
                    <a:pt x="21" y="10"/>
                    <a:pt x="11" y="0"/>
                    <a:pt x="6" y="2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1742">
              <a:extLst>
                <a:ext uri="{FF2B5EF4-FFF2-40B4-BE49-F238E27FC236}">
                  <a16:creationId xmlns:a16="http://schemas.microsoft.com/office/drawing/2014/main" id="{67055468-A71D-4BF5-A25D-DF13D3AF9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296"/>
              <a:ext cx="117" cy="99"/>
            </a:xfrm>
            <a:custGeom>
              <a:avLst/>
              <a:gdLst>
                <a:gd name="T0" fmla="*/ 0 w 47"/>
                <a:gd name="T1" fmla="*/ 94 h 37"/>
                <a:gd name="T2" fmla="*/ 353 w 47"/>
                <a:gd name="T3" fmla="*/ 401 h 37"/>
                <a:gd name="T4" fmla="*/ 650 w 47"/>
                <a:gd name="T5" fmla="*/ 674 h 37"/>
                <a:gd name="T6" fmla="*/ 724 w 47"/>
                <a:gd name="T7" fmla="*/ 615 h 37"/>
                <a:gd name="T8" fmla="*/ 446 w 47"/>
                <a:gd name="T9" fmla="*/ 342 h 37"/>
                <a:gd name="T10" fmla="*/ 92 w 47"/>
                <a:gd name="T11" fmla="*/ 35 h 37"/>
                <a:gd name="T12" fmla="*/ 0 w 47"/>
                <a:gd name="T13" fmla="*/ 9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7">
                  <a:moveTo>
                    <a:pt x="0" y="5"/>
                  </a:moveTo>
                  <a:cubicBezTo>
                    <a:pt x="5" y="2"/>
                    <a:pt x="15" y="13"/>
                    <a:pt x="23" y="21"/>
                  </a:cubicBezTo>
                  <a:cubicBezTo>
                    <a:pt x="32" y="29"/>
                    <a:pt x="38" y="37"/>
                    <a:pt x="42" y="35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4" y="34"/>
                    <a:pt x="38" y="26"/>
                    <a:pt x="29" y="18"/>
                  </a:cubicBezTo>
                  <a:cubicBezTo>
                    <a:pt x="20" y="10"/>
                    <a:pt x="11" y="0"/>
                    <a:pt x="6" y="2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1743">
              <a:extLst>
                <a:ext uri="{FF2B5EF4-FFF2-40B4-BE49-F238E27FC236}">
                  <a16:creationId xmlns:a16="http://schemas.microsoft.com/office/drawing/2014/main" id="{75A63231-8DCA-419C-A847-DC1E9162C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285"/>
              <a:ext cx="90" cy="80"/>
            </a:xfrm>
            <a:custGeom>
              <a:avLst/>
              <a:gdLst>
                <a:gd name="T0" fmla="*/ 563 w 36"/>
                <a:gd name="T1" fmla="*/ 568 h 30"/>
                <a:gd name="T2" fmla="*/ 313 w 36"/>
                <a:gd name="T3" fmla="*/ 307 h 30"/>
                <a:gd name="T4" fmla="*/ 0 w 36"/>
                <a:gd name="T5" fmla="*/ 0 h 30"/>
                <a:gd name="T6" fmla="*/ 313 w 36"/>
                <a:gd name="T7" fmla="*/ 307 h 30"/>
                <a:gd name="T8" fmla="*/ 563 w 36"/>
                <a:gd name="T9" fmla="*/ 56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36" y="30"/>
                  </a:moveTo>
                  <a:cubicBezTo>
                    <a:pt x="32" y="28"/>
                    <a:pt x="26" y="22"/>
                    <a:pt x="20" y="16"/>
                  </a:cubicBezTo>
                  <a:cubicBezTo>
                    <a:pt x="13" y="10"/>
                    <a:pt x="5" y="2"/>
                    <a:pt x="0" y="0"/>
                  </a:cubicBezTo>
                  <a:cubicBezTo>
                    <a:pt x="5" y="2"/>
                    <a:pt x="13" y="9"/>
                    <a:pt x="20" y="16"/>
                  </a:cubicBezTo>
                  <a:cubicBezTo>
                    <a:pt x="27" y="22"/>
                    <a:pt x="32" y="28"/>
                    <a:pt x="36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1744">
              <a:extLst>
                <a:ext uri="{FF2B5EF4-FFF2-40B4-BE49-F238E27FC236}">
                  <a16:creationId xmlns:a16="http://schemas.microsoft.com/office/drawing/2014/main" id="{28E62EA5-BFEA-451D-B05D-3180EB70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304"/>
              <a:ext cx="93" cy="77"/>
            </a:xfrm>
            <a:custGeom>
              <a:avLst/>
              <a:gdLst>
                <a:gd name="T0" fmla="*/ 588 w 37"/>
                <a:gd name="T1" fmla="*/ 542 h 29"/>
                <a:gd name="T2" fmla="*/ 334 w 37"/>
                <a:gd name="T3" fmla="*/ 281 h 29"/>
                <a:gd name="T4" fmla="*/ 0 w 37"/>
                <a:gd name="T5" fmla="*/ 0 h 29"/>
                <a:gd name="T6" fmla="*/ 334 w 37"/>
                <a:gd name="T7" fmla="*/ 281 h 29"/>
                <a:gd name="T8" fmla="*/ 588 w 37"/>
                <a:gd name="T9" fmla="*/ 54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29"/>
                  </a:moveTo>
                  <a:cubicBezTo>
                    <a:pt x="33" y="28"/>
                    <a:pt x="27" y="22"/>
                    <a:pt x="21" y="15"/>
                  </a:cubicBezTo>
                  <a:cubicBezTo>
                    <a:pt x="14" y="9"/>
                    <a:pt x="6" y="1"/>
                    <a:pt x="0" y="0"/>
                  </a:cubicBezTo>
                  <a:cubicBezTo>
                    <a:pt x="6" y="1"/>
                    <a:pt x="14" y="9"/>
                    <a:pt x="21" y="15"/>
                  </a:cubicBezTo>
                  <a:cubicBezTo>
                    <a:pt x="28" y="21"/>
                    <a:pt x="33" y="28"/>
                    <a:pt x="37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1745">
              <a:extLst>
                <a:ext uri="{FF2B5EF4-FFF2-40B4-BE49-F238E27FC236}">
                  <a16:creationId xmlns:a16="http://schemas.microsoft.com/office/drawing/2014/main" id="{FA59B38D-CB51-4EAE-8732-42CF6B690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344"/>
              <a:ext cx="125" cy="93"/>
            </a:xfrm>
            <a:custGeom>
              <a:avLst/>
              <a:gdLst>
                <a:gd name="T0" fmla="*/ 0 w 50"/>
                <a:gd name="T1" fmla="*/ 114 h 35"/>
                <a:gd name="T2" fmla="*/ 395 w 50"/>
                <a:gd name="T3" fmla="*/ 353 h 35"/>
                <a:gd name="T4" fmla="*/ 688 w 50"/>
                <a:gd name="T5" fmla="*/ 622 h 35"/>
                <a:gd name="T6" fmla="*/ 783 w 50"/>
                <a:gd name="T7" fmla="*/ 545 h 35"/>
                <a:gd name="T8" fmla="*/ 470 w 50"/>
                <a:gd name="T9" fmla="*/ 303 h 35"/>
                <a:gd name="T10" fmla="*/ 95 w 50"/>
                <a:gd name="T11" fmla="*/ 56 h 35"/>
                <a:gd name="T12" fmla="*/ 0 w 50"/>
                <a:gd name="T13" fmla="*/ 1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5">
                  <a:moveTo>
                    <a:pt x="0" y="6"/>
                  </a:moveTo>
                  <a:cubicBezTo>
                    <a:pt x="5" y="3"/>
                    <a:pt x="16" y="12"/>
                    <a:pt x="25" y="19"/>
                  </a:cubicBezTo>
                  <a:cubicBezTo>
                    <a:pt x="34" y="27"/>
                    <a:pt x="41" y="35"/>
                    <a:pt x="44" y="33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6" y="32"/>
                    <a:pt x="40" y="24"/>
                    <a:pt x="30" y="16"/>
                  </a:cubicBezTo>
                  <a:cubicBezTo>
                    <a:pt x="21" y="9"/>
                    <a:pt x="10" y="0"/>
                    <a:pt x="6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1746">
              <a:extLst>
                <a:ext uri="{FF2B5EF4-FFF2-40B4-BE49-F238E27FC236}">
                  <a16:creationId xmlns:a16="http://schemas.microsoft.com/office/drawing/2014/main" id="{E0E6E965-D345-480D-B2A6-E595A0CF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363"/>
              <a:ext cx="125" cy="93"/>
            </a:xfrm>
            <a:custGeom>
              <a:avLst/>
              <a:gdLst>
                <a:gd name="T0" fmla="*/ 0 w 50"/>
                <a:gd name="T1" fmla="*/ 114 h 35"/>
                <a:gd name="T2" fmla="*/ 395 w 50"/>
                <a:gd name="T3" fmla="*/ 375 h 35"/>
                <a:gd name="T4" fmla="*/ 708 w 50"/>
                <a:gd name="T5" fmla="*/ 622 h 35"/>
                <a:gd name="T6" fmla="*/ 783 w 50"/>
                <a:gd name="T7" fmla="*/ 545 h 35"/>
                <a:gd name="T8" fmla="*/ 488 w 50"/>
                <a:gd name="T9" fmla="*/ 303 h 35"/>
                <a:gd name="T10" fmla="*/ 95 w 50"/>
                <a:gd name="T11" fmla="*/ 56 h 35"/>
                <a:gd name="T12" fmla="*/ 0 w 50"/>
                <a:gd name="T13" fmla="*/ 11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5">
                  <a:moveTo>
                    <a:pt x="0" y="6"/>
                  </a:moveTo>
                  <a:cubicBezTo>
                    <a:pt x="5" y="3"/>
                    <a:pt x="16" y="12"/>
                    <a:pt x="25" y="20"/>
                  </a:cubicBezTo>
                  <a:cubicBezTo>
                    <a:pt x="35" y="27"/>
                    <a:pt x="41" y="35"/>
                    <a:pt x="45" y="33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6" y="32"/>
                    <a:pt x="40" y="24"/>
                    <a:pt x="31" y="16"/>
                  </a:cubicBezTo>
                  <a:cubicBezTo>
                    <a:pt x="22" y="9"/>
                    <a:pt x="11" y="0"/>
                    <a:pt x="6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1747">
              <a:extLst>
                <a:ext uri="{FF2B5EF4-FFF2-40B4-BE49-F238E27FC236}">
                  <a16:creationId xmlns:a16="http://schemas.microsoft.com/office/drawing/2014/main" id="{94264694-CF2B-4A22-8A52-654AEBA1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95" cy="72"/>
            </a:xfrm>
            <a:custGeom>
              <a:avLst/>
              <a:gdLst>
                <a:gd name="T0" fmla="*/ 595 w 38"/>
                <a:gd name="T1" fmla="*/ 512 h 27"/>
                <a:gd name="T2" fmla="*/ 333 w 38"/>
                <a:gd name="T3" fmla="*/ 264 h 27"/>
                <a:gd name="T4" fmla="*/ 0 w 38"/>
                <a:gd name="T5" fmla="*/ 0 h 27"/>
                <a:gd name="T6" fmla="*/ 345 w 38"/>
                <a:gd name="T7" fmla="*/ 264 h 27"/>
                <a:gd name="T8" fmla="*/ 595 w 38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7">
                  <a:moveTo>
                    <a:pt x="38" y="27"/>
                  </a:moveTo>
                  <a:cubicBezTo>
                    <a:pt x="34" y="26"/>
                    <a:pt x="28" y="20"/>
                    <a:pt x="21" y="14"/>
                  </a:cubicBezTo>
                  <a:cubicBezTo>
                    <a:pt x="14" y="8"/>
                    <a:pt x="6" y="1"/>
                    <a:pt x="0" y="0"/>
                  </a:cubicBezTo>
                  <a:cubicBezTo>
                    <a:pt x="6" y="1"/>
                    <a:pt x="14" y="8"/>
                    <a:pt x="22" y="14"/>
                  </a:cubicBezTo>
                  <a:cubicBezTo>
                    <a:pt x="29" y="20"/>
                    <a:pt x="34" y="26"/>
                    <a:pt x="38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1748">
              <a:extLst>
                <a:ext uri="{FF2B5EF4-FFF2-40B4-BE49-F238E27FC236}">
                  <a16:creationId xmlns:a16="http://schemas.microsoft.com/office/drawing/2014/main" id="{54703F11-2ECF-4DBC-B7D7-63634444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71"/>
              <a:ext cx="95" cy="72"/>
            </a:xfrm>
            <a:custGeom>
              <a:avLst/>
              <a:gdLst>
                <a:gd name="T0" fmla="*/ 595 w 38"/>
                <a:gd name="T1" fmla="*/ 512 h 27"/>
                <a:gd name="T2" fmla="*/ 333 w 38"/>
                <a:gd name="T3" fmla="*/ 264 h 27"/>
                <a:gd name="T4" fmla="*/ 0 w 38"/>
                <a:gd name="T5" fmla="*/ 0 h 27"/>
                <a:gd name="T6" fmla="*/ 345 w 38"/>
                <a:gd name="T7" fmla="*/ 264 h 27"/>
                <a:gd name="T8" fmla="*/ 595 w 38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7">
                  <a:moveTo>
                    <a:pt x="38" y="27"/>
                  </a:moveTo>
                  <a:cubicBezTo>
                    <a:pt x="35" y="26"/>
                    <a:pt x="29" y="20"/>
                    <a:pt x="21" y="14"/>
                  </a:cubicBezTo>
                  <a:cubicBezTo>
                    <a:pt x="14" y="8"/>
                    <a:pt x="6" y="1"/>
                    <a:pt x="0" y="0"/>
                  </a:cubicBezTo>
                  <a:cubicBezTo>
                    <a:pt x="6" y="1"/>
                    <a:pt x="15" y="8"/>
                    <a:pt x="22" y="14"/>
                  </a:cubicBezTo>
                  <a:cubicBezTo>
                    <a:pt x="29" y="20"/>
                    <a:pt x="35" y="26"/>
                    <a:pt x="38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1749">
              <a:extLst>
                <a:ext uri="{FF2B5EF4-FFF2-40B4-BE49-F238E27FC236}">
                  <a16:creationId xmlns:a16="http://schemas.microsoft.com/office/drawing/2014/main" id="{27FABA02-B013-4FD2-B936-A6CD8657B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3373"/>
              <a:ext cx="8" cy="46"/>
            </a:xfrm>
            <a:custGeom>
              <a:avLst/>
              <a:gdLst>
                <a:gd name="T0" fmla="*/ 0 w 3"/>
                <a:gd name="T1" fmla="*/ 0 h 17"/>
                <a:gd name="T2" fmla="*/ 35 w 3"/>
                <a:gd name="T3" fmla="*/ 336 h 17"/>
                <a:gd name="T4" fmla="*/ 21 w 3"/>
                <a:gd name="T5" fmla="*/ 198 h 17"/>
                <a:gd name="T6" fmla="*/ 0 w 3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0" y="2"/>
                    <a:pt x="3" y="14"/>
                    <a:pt x="2" y="17"/>
                  </a:cubicBezTo>
                  <a:cubicBezTo>
                    <a:pt x="2" y="15"/>
                    <a:pt x="1" y="11"/>
                    <a:pt x="1" y="10"/>
                  </a:cubicBezTo>
                  <a:cubicBezTo>
                    <a:pt x="1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1750">
              <a:extLst>
                <a:ext uri="{FF2B5EF4-FFF2-40B4-BE49-F238E27FC236}">
                  <a16:creationId xmlns:a16="http://schemas.microsoft.com/office/drawing/2014/main" id="{21AFBDF6-F69B-42D8-9042-ECB3C0F9B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315"/>
              <a:ext cx="5" cy="45"/>
            </a:xfrm>
            <a:custGeom>
              <a:avLst/>
              <a:gdLst>
                <a:gd name="T0" fmla="*/ 0 w 2"/>
                <a:gd name="T1" fmla="*/ 0 h 17"/>
                <a:gd name="T2" fmla="*/ 0 w 2"/>
                <a:gd name="T3" fmla="*/ 315 h 17"/>
                <a:gd name="T4" fmla="*/ 20 w 2"/>
                <a:gd name="T5" fmla="*/ 183 h 17"/>
                <a:gd name="T6" fmla="*/ 0 w 2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2"/>
                    <a:pt x="2" y="14"/>
                    <a:pt x="0" y="17"/>
                  </a:cubicBezTo>
                  <a:cubicBezTo>
                    <a:pt x="0" y="15"/>
                    <a:pt x="1" y="11"/>
                    <a:pt x="1" y="10"/>
                  </a:cubicBezTo>
                  <a:cubicBezTo>
                    <a:pt x="1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1751">
              <a:extLst>
                <a:ext uri="{FF2B5EF4-FFF2-40B4-BE49-F238E27FC236}">
                  <a16:creationId xmlns:a16="http://schemas.microsoft.com/office/drawing/2014/main" id="{8B658A39-DC36-4A75-B405-D3853041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419"/>
              <a:ext cx="118" cy="101"/>
            </a:xfrm>
            <a:custGeom>
              <a:avLst/>
              <a:gdLst>
                <a:gd name="T0" fmla="*/ 743 w 47"/>
                <a:gd name="T1" fmla="*/ 622 h 38"/>
                <a:gd name="T2" fmla="*/ 367 w 47"/>
                <a:gd name="T3" fmla="*/ 319 h 38"/>
                <a:gd name="T4" fmla="*/ 83 w 47"/>
                <a:gd name="T5" fmla="*/ 35 h 38"/>
                <a:gd name="T6" fmla="*/ 0 w 47"/>
                <a:gd name="T7" fmla="*/ 93 h 38"/>
                <a:gd name="T8" fmla="*/ 284 w 47"/>
                <a:gd name="T9" fmla="*/ 375 h 38"/>
                <a:gd name="T10" fmla="*/ 650 w 47"/>
                <a:gd name="T11" fmla="*/ 657 h 38"/>
                <a:gd name="T12" fmla="*/ 743 w 47"/>
                <a:gd name="T13" fmla="*/ 62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8">
                  <a:moveTo>
                    <a:pt x="47" y="33"/>
                  </a:moveTo>
                  <a:cubicBezTo>
                    <a:pt x="42" y="35"/>
                    <a:pt x="32" y="25"/>
                    <a:pt x="23" y="17"/>
                  </a:cubicBezTo>
                  <a:cubicBezTo>
                    <a:pt x="15" y="9"/>
                    <a:pt x="9" y="0"/>
                    <a:pt x="5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9" y="11"/>
                    <a:pt x="18" y="20"/>
                  </a:cubicBezTo>
                  <a:cubicBezTo>
                    <a:pt x="26" y="28"/>
                    <a:pt x="36" y="38"/>
                    <a:pt x="41" y="35"/>
                  </a:cubicBezTo>
                  <a:lnTo>
                    <a:pt x="47" y="3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1752">
              <a:extLst>
                <a:ext uri="{FF2B5EF4-FFF2-40B4-BE49-F238E27FC236}">
                  <a16:creationId xmlns:a16="http://schemas.microsoft.com/office/drawing/2014/main" id="{95E5ECA9-3118-4151-9914-5ED1A7A35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3400"/>
              <a:ext cx="115" cy="104"/>
            </a:xfrm>
            <a:custGeom>
              <a:avLst/>
              <a:gdLst>
                <a:gd name="T0" fmla="*/ 720 w 46"/>
                <a:gd name="T1" fmla="*/ 648 h 39"/>
                <a:gd name="T2" fmla="*/ 363 w 46"/>
                <a:gd name="T3" fmla="*/ 341 h 39"/>
                <a:gd name="T4" fmla="*/ 95 w 46"/>
                <a:gd name="T5" fmla="*/ 35 h 39"/>
                <a:gd name="T6" fmla="*/ 0 w 46"/>
                <a:gd name="T7" fmla="*/ 93 h 39"/>
                <a:gd name="T8" fmla="*/ 270 w 46"/>
                <a:gd name="T9" fmla="*/ 376 h 39"/>
                <a:gd name="T10" fmla="*/ 645 w 46"/>
                <a:gd name="T11" fmla="*/ 704 h 39"/>
                <a:gd name="T12" fmla="*/ 720 w 46"/>
                <a:gd name="T13" fmla="*/ 64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9">
                  <a:moveTo>
                    <a:pt x="46" y="34"/>
                  </a:moveTo>
                  <a:cubicBezTo>
                    <a:pt x="41" y="36"/>
                    <a:pt x="31" y="26"/>
                    <a:pt x="23" y="18"/>
                  </a:cubicBezTo>
                  <a:cubicBezTo>
                    <a:pt x="15" y="9"/>
                    <a:pt x="9" y="0"/>
                    <a:pt x="6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4"/>
                    <a:pt x="9" y="12"/>
                    <a:pt x="17" y="20"/>
                  </a:cubicBezTo>
                  <a:cubicBezTo>
                    <a:pt x="26" y="29"/>
                    <a:pt x="36" y="39"/>
                    <a:pt x="41" y="37"/>
                  </a:cubicBezTo>
                  <a:lnTo>
                    <a:pt x="46" y="3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1753">
              <a:extLst>
                <a:ext uri="{FF2B5EF4-FFF2-40B4-BE49-F238E27FC236}">
                  <a16:creationId xmlns:a16="http://schemas.microsoft.com/office/drawing/2014/main" id="{B2FFEC51-4AAB-443F-8DCB-D424B0DE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432"/>
              <a:ext cx="90" cy="80"/>
            </a:xfrm>
            <a:custGeom>
              <a:avLst/>
              <a:gdLst>
                <a:gd name="T0" fmla="*/ 0 w 36"/>
                <a:gd name="T1" fmla="*/ 0 h 30"/>
                <a:gd name="T2" fmla="*/ 250 w 36"/>
                <a:gd name="T3" fmla="*/ 264 h 30"/>
                <a:gd name="T4" fmla="*/ 563 w 36"/>
                <a:gd name="T5" fmla="*/ 568 h 30"/>
                <a:gd name="T6" fmla="*/ 250 w 36"/>
                <a:gd name="T7" fmla="*/ 264 h 30"/>
                <a:gd name="T8" fmla="*/ 0 w 3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0" y="0"/>
                  </a:moveTo>
                  <a:cubicBezTo>
                    <a:pt x="4" y="1"/>
                    <a:pt x="10" y="7"/>
                    <a:pt x="16" y="14"/>
                  </a:cubicBezTo>
                  <a:cubicBezTo>
                    <a:pt x="23" y="20"/>
                    <a:pt x="30" y="29"/>
                    <a:pt x="36" y="30"/>
                  </a:cubicBezTo>
                  <a:cubicBezTo>
                    <a:pt x="30" y="29"/>
                    <a:pt x="22" y="21"/>
                    <a:pt x="16" y="14"/>
                  </a:cubicBez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1754">
              <a:extLst>
                <a:ext uri="{FF2B5EF4-FFF2-40B4-BE49-F238E27FC236}">
                  <a16:creationId xmlns:a16="http://schemas.microsoft.com/office/drawing/2014/main" id="{22660330-9217-4C9D-AD51-5FB031E6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3435"/>
              <a:ext cx="10" cy="45"/>
            </a:xfrm>
            <a:custGeom>
              <a:avLst/>
              <a:gdLst>
                <a:gd name="T0" fmla="*/ 63 w 4"/>
                <a:gd name="T1" fmla="*/ 315 h 17"/>
                <a:gd name="T2" fmla="*/ 0 w 4"/>
                <a:gd name="T3" fmla="*/ 0 h 17"/>
                <a:gd name="T4" fmla="*/ 33 w 4"/>
                <a:gd name="T5" fmla="*/ 132 h 17"/>
                <a:gd name="T6" fmla="*/ 63 w 4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3" y="15"/>
                    <a:pt x="0" y="3"/>
                    <a:pt x="0" y="0"/>
                  </a:cubicBezTo>
                  <a:cubicBezTo>
                    <a:pt x="1" y="2"/>
                    <a:pt x="1" y="6"/>
                    <a:pt x="2" y="7"/>
                  </a:cubicBezTo>
                  <a:cubicBezTo>
                    <a:pt x="2" y="8"/>
                    <a:pt x="4" y="17"/>
                    <a:pt x="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1755">
              <a:extLst>
                <a:ext uri="{FF2B5EF4-FFF2-40B4-BE49-F238E27FC236}">
                  <a16:creationId xmlns:a16="http://schemas.microsoft.com/office/drawing/2014/main" id="{A612D138-A75C-4CE1-9F2E-5EDCA54B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635"/>
              <a:ext cx="133" cy="42"/>
            </a:xfrm>
            <a:custGeom>
              <a:avLst/>
              <a:gdLst>
                <a:gd name="T0" fmla="*/ 838 w 53"/>
                <a:gd name="T1" fmla="*/ 0 h 16"/>
                <a:gd name="T2" fmla="*/ 396 w 53"/>
                <a:gd name="T3" fmla="*/ 123 h 16"/>
                <a:gd name="T4" fmla="*/ 33 w 53"/>
                <a:gd name="T5" fmla="*/ 179 h 16"/>
                <a:gd name="T6" fmla="*/ 0 w 53"/>
                <a:gd name="T7" fmla="*/ 289 h 16"/>
                <a:gd name="T8" fmla="*/ 366 w 53"/>
                <a:gd name="T9" fmla="*/ 234 h 16"/>
                <a:gd name="T10" fmla="*/ 806 w 53"/>
                <a:gd name="T11" fmla="*/ 110 h 16"/>
                <a:gd name="T12" fmla="*/ 838 w 5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cubicBezTo>
                    <a:pt x="51" y="6"/>
                    <a:pt x="37" y="6"/>
                    <a:pt x="25" y="7"/>
                  </a:cubicBezTo>
                  <a:cubicBezTo>
                    <a:pt x="13" y="7"/>
                    <a:pt x="3" y="6"/>
                    <a:pt x="2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2"/>
                    <a:pt x="11" y="13"/>
                    <a:pt x="23" y="13"/>
                  </a:cubicBezTo>
                  <a:cubicBezTo>
                    <a:pt x="35" y="12"/>
                    <a:pt x="49" y="12"/>
                    <a:pt x="51" y="6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1756">
              <a:extLst>
                <a:ext uri="{FF2B5EF4-FFF2-40B4-BE49-F238E27FC236}">
                  <a16:creationId xmlns:a16="http://schemas.microsoft.com/office/drawing/2014/main" id="{B25488A5-D140-46E1-852F-9D07D63E2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600"/>
              <a:ext cx="133" cy="43"/>
            </a:xfrm>
            <a:custGeom>
              <a:avLst/>
              <a:gdLst>
                <a:gd name="T0" fmla="*/ 838 w 53"/>
                <a:gd name="T1" fmla="*/ 0 h 16"/>
                <a:gd name="T2" fmla="*/ 396 w 53"/>
                <a:gd name="T3" fmla="*/ 116 h 16"/>
                <a:gd name="T4" fmla="*/ 33 w 53"/>
                <a:gd name="T5" fmla="*/ 196 h 16"/>
                <a:gd name="T6" fmla="*/ 0 w 53"/>
                <a:gd name="T7" fmla="*/ 312 h 16"/>
                <a:gd name="T8" fmla="*/ 366 w 53"/>
                <a:gd name="T9" fmla="*/ 231 h 16"/>
                <a:gd name="T10" fmla="*/ 806 w 53"/>
                <a:gd name="T11" fmla="*/ 116 h 16"/>
                <a:gd name="T12" fmla="*/ 838 w 53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cubicBezTo>
                    <a:pt x="51" y="5"/>
                    <a:pt x="37" y="6"/>
                    <a:pt x="25" y="6"/>
                  </a:cubicBezTo>
                  <a:cubicBezTo>
                    <a:pt x="13" y="7"/>
                    <a:pt x="3" y="5"/>
                    <a:pt x="2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1"/>
                    <a:pt x="11" y="13"/>
                    <a:pt x="23" y="12"/>
                  </a:cubicBezTo>
                  <a:cubicBezTo>
                    <a:pt x="35" y="12"/>
                    <a:pt x="49" y="11"/>
                    <a:pt x="51" y="6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1757">
              <a:extLst>
                <a:ext uri="{FF2B5EF4-FFF2-40B4-BE49-F238E27FC236}">
                  <a16:creationId xmlns:a16="http://schemas.microsoft.com/office/drawing/2014/main" id="{CAE8B191-04E0-4BBE-A8BF-7E5BEAA3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656"/>
              <a:ext cx="118" cy="13"/>
            </a:xfrm>
            <a:custGeom>
              <a:avLst/>
              <a:gdLst>
                <a:gd name="T0" fmla="*/ 0 w 47"/>
                <a:gd name="T1" fmla="*/ 88 h 5"/>
                <a:gd name="T2" fmla="*/ 346 w 47"/>
                <a:gd name="T3" fmla="*/ 55 h 5"/>
                <a:gd name="T4" fmla="*/ 743 w 47"/>
                <a:gd name="T5" fmla="*/ 0 h 5"/>
                <a:gd name="T6" fmla="*/ 334 w 47"/>
                <a:gd name="T7" fmla="*/ 68 h 5"/>
                <a:gd name="T8" fmla="*/ 0 w 47"/>
                <a:gd name="T9" fmla="*/ 8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3"/>
                    <a:pt x="12" y="3"/>
                    <a:pt x="22" y="3"/>
                  </a:cubicBezTo>
                  <a:cubicBezTo>
                    <a:pt x="31" y="3"/>
                    <a:pt x="42" y="3"/>
                    <a:pt x="47" y="0"/>
                  </a:cubicBezTo>
                  <a:cubicBezTo>
                    <a:pt x="42" y="3"/>
                    <a:pt x="31" y="3"/>
                    <a:pt x="21" y="4"/>
                  </a:cubicBezTo>
                  <a:cubicBezTo>
                    <a:pt x="12" y="4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1758">
              <a:extLst>
                <a:ext uri="{FF2B5EF4-FFF2-40B4-BE49-F238E27FC236}">
                  <a16:creationId xmlns:a16="http://schemas.microsoft.com/office/drawing/2014/main" id="{09CEFB8E-B75B-4FC4-9797-496A54249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621"/>
              <a:ext cx="118" cy="14"/>
            </a:xfrm>
            <a:custGeom>
              <a:avLst/>
              <a:gdLst>
                <a:gd name="T0" fmla="*/ 0 w 47"/>
                <a:gd name="T1" fmla="*/ 109 h 5"/>
                <a:gd name="T2" fmla="*/ 346 w 47"/>
                <a:gd name="T3" fmla="*/ 62 h 5"/>
                <a:gd name="T4" fmla="*/ 743 w 47"/>
                <a:gd name="T5" fmla="*/ 0 h 5"/>
                <a:gd name="T6" fmla="*/ 334 w 47"/>
                <a:gd name="T7" fmla="*/ 87 h 5"/>
                <a:gd name="T8" fmla="*/ 0 w 47"/>
                <a:gd name="T9" fmla="*/ 109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">
                  <a:moveTo>
                    <a:pt x="0" y="5"/>
                  </a:moveTo>
                  <a:cubicBezTo>
                    <a:pt x="4" y="3"/>
                    <a:pt x="12" y="3"/>
                    <a:pt x="22" y="3"/>
                  </a:cubicBezTo>
                  <a:cubicBezTo>
                    <a:pt x="31" y="3"/>
                    <a:pt x="42" y="3"/>
                    <a:pt x="47" y="0"/>
                  </a:cubicBezTo>
                  <a:cubicBezTo>
                    <a:pt x="42" y="3"/>
                    <a:pt x="31" y="3"/>
                    <a:pt x="21" y="4"/>
                  </a:cubicBezTo>
                  <a:cubicBezTo>
                    <a:pt x="12" y="4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1759">
              <a:extLst>
                <a:ext uri="{FF2B5EF4-FFF2-40B4-BE49-F238E27FC236}">
                  <a16:creationId xmlns:a16="http://schemas.microsoft.com/office/drawing/2014/main" id="{1BE2E5A3-430A-4886-B4E6-F9DBBDAB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675"/>
              <a:ext cx="35" cy="26"/>
            </a:xfrm>
            <a:custGeom>
              <a:avLst/>
              <a:gdLst>
                <a:gd name="T0" fmla="*/ 220 w 14"/>
                <a:gd name="T1" fmla="*/ 177 h 10"/>
                <a:gd name="T2" fmla="*/ 0 w 14"/>
                <a:gd name="T3" fmla="*/ 0 h 10"/>
                <a:gd name="T4" fmla="*/ 95 w 14"/>
                <a:gd name="T5" fmla="*/ 88 h 10"/>
                <a:gd name="T6" fmla="*/ 220 w 14"/>
                <a:gd name="T7" fmla="*/ 17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13" y="9"/>
                    <a:pt x="2" y="3"/>
                    <a:pt x="0" y="0"/>
                  </a:cubicBezTo>
                  <a:cubicBezTo>
                    <a:pt x="1" y="1"/>
                    <a:pt x="5" y="4"/>
                    <a:pt x="6" y="5"/>
                  </a:cubicBezTo>
                  <a:cubicBezTo>
                    <a:pt x="7" y="5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1760">
              <a:extLst>
                <a:ext uri="{FF2B5EF4-FFF2-40B4-BE49-F238E27FC236}">
                  <a16:creationId xmlns:a16="http://schemas.microsoft.com/office/drawing/2014/main" id="{26716CE6-8D07-4A50-802E-2642B48A5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515"/>
              <a:ext cx="137" cy="69"/>
            </a:xfrm>
            <a:custGeom>
              <a:avLst/>
              <a:gdLst>
                <a:gd name="T0" fmla="*/ 849 w 55"/>
                <a:gd name="T1" fmla="*/ 316 h 26"/>
                <a:gd name="T2" fmla="*/ 416 w 55"/>
                <a:gd name="T3" fmla="*/ 204 h 26"/>
                <a:gd name="T4" fmla="*/ 62 w 55"/>
                <a:gd name="T5" fmla="*/ 77 h 26"/>
                <a:gd name="T6" fmla="*/ 0 w 55"/>
                <a:gd name="T7" fmla="*/ 170 h 26"/>
                <a:gd name="T8" fmla="*/ 354 w 55"/>
                <a:gd name="T9" fmla="*/ 295 h 26"/>
                <a:gd name="T10" fmla="*/ 775 w 55"/>
                <a:gd name="T11" fmla="*/ 409 h 26"/>
                <a:gd name="T12" fmla="*/ 849 w 55"/>
                <a:gd name="T13" fmla="*/ 31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6">
                  <a:moveTo>
                    <a:pt x="55" y="17"/>
                  </a:moveTo>
                  <a:cubicBezTo>
                    <a:pt x="51" y="21"/>
                    <a:pt x="38" y="16"/>
                    <a:pt x="27" y="11"/>
                  </a:cubicBezTo>
                  <a:cubicBezTo>
                    <a:pt x="16" y="7"/>
                    <a:pt x="7" y="0"/>
                    <a:pt x="4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12" y="12"/>
                    <a:pt x="23" y="16"/>
                  </a:cubicBezTo>
                  <a:cubicBezTo>
                    <a:pt x="33" y="21"/>
                    <a:pt x="47" y="26"/>
                    <a:pt x="50" y="22"/>
                  </a:cubicBezTo>
                  <a:lnTo>
                    <a:pt x="55" y="1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1761">
              <a:extLst>
                <a:ext uri="{FF2B5EF4-FFF2-40B4-BE49-F238E27FC236}">
                  <a16:creationId xmlns:a16="http://schemas.microsoft.com/office/drawing/2014/main" id="{DF9939E2-3774-4FB0-ACEC-67E7EB6CA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3485"/>
              <a:ext cx="140" cy="75"/>
            </a:xfrm>
            <a:custGeom>
              <a:avLst/>
              <a:gdLst>
                <a:gd name="T0" fmla="*/ 875 w 56"/>
                <a:gd name="T1" fmla="*/ 346 h 28"/>
                <a:gd name="T2" fmla="*/ 438 w 56"/>
                <a:gd name="T3" fmla="*/ 230 h 28"/>
                <a:gd name="T4" fmla="*/ 83 w 56"/>
                <a:gd name="T5" fmla="*/ 56 h 28"/>
                <a:gd name="T6" fmla="*/ 0 w 56"/>
                <a:gd name="T7" fmla="*/ 171 h 28"/>
                <a:gd name="T8" fmla="*/ 375 w 56"/>
                <a:gd name="T9" fmla="*/ 329 h 28"/>
                <a:gd name="T10" fmla="*/ 800 w 56"/>
                <a:gd name="T11" fmla="*/ 458 h 28"/>
                <a:gd name="T12" fmla="*/ 875 w 56"/>
                <a:gd name="T13" fmla="*/ 3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8">
                  <a:moveTo>
                    <a:pt x="56" y="18"/>
                  </a:moveTo>
                  <a:cubicBezTo>
                    <a:pt x="52" y="23"/>
                    <a:pt x="39" y="17"/>
                    <a:pt x="28" y="12"/>
                  </a:cubicBezTo>
                  <a:cubicBezTo>
                    <a:pt x="17" y="8"/>
                    <a:pt x="8" y="0"/>
                    <a:pt x="5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13" y="12"/>
                    <a:pt x="24" y="17"/>
                  </a:cubicBezTo>
                  <a:cubicBezTo>
                    <a:pt x="35" y="21"/>
                    <a:pt x="48" y="28"/>
                    <a:pt x="51" y="24"/>
                  </a:cubicBezTo>
                  <a:lnTo>
                    <a:pt x="56" y="1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1762">
              <a:extLst>
                <a:ext uri="{FF2B5EF4-FFF2-40B4-BE49-F238E27FC236}">
                  <a16:creationId xmlns:a16="http://schemas.microsoft.com/office/drawing/2014/main" id="{EFFECE56-D217-4E6D-AADD-FECF9FEAC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536"/>
              <a:ext cx="110" cy="40"/>
            </a:xfrm>
            <a:custGeom>
              <a:avLst/>
              <a:gdLst>
                <a:gd name="T0" fmla="*/ 0 w 44"/>
                <a:gd name="T1" fmla="*/ 0 h 15"/>
                <a:gd name="T2" fmla="*/ 313 w 44"/>
                <a:gd name="T3" fmla="*/ 136 h 15"/>
                <a:gd name="T4" fmla="*/ 688 w 44"/>
                <a:gd name="T5" fmla="*/ 264 h 15"/>
                <a:gd name="T6" fmla="*/ 300 w 44"/>
                <a:gd name="T7" fmla="*/ 136 h 15"/>
                <a:gd name="T8" fmla="*/ 0 w 4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5">
                  <a:moveTo>
                    <a:pt x="0" y="0"/>
                  </a:moveTo>
                  <a:cubicBezTo>
                    <a:pt x="4" y="0"/>
                    <a:pt x="11" y="3"/>
                    <a:pt x="20" y="7"/>
                  </a:cubicBezTo>
                  <a:cubicBezTo>
                    <a:pt x="28" y="10"/>
                    <a:pt x="38" y="15"/>
                    <a:pt x="44" y="14"/>
                  </a:cubicBezTo>
                  <a:cubicBezTo>
                    <a:pt x="38" y="15"/>
                    <a:pt x="28" y="11"/>
                    <a:pt x="19" y="7"/>
                  </a:cubicBezTo>
                  <a:cubicBezTo>
                    <a:pt x="11" y="4"/>
                    <a:pt x="4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1763">
              <a:extLst>
                <a:ext uri="{FF2B5EF4-FFF2-40B4-BE49-F238E27FC236}">
                  <a16:creationId xmlns:a16="http://schemas.microsoft.com/office/drawing/2014/main" id="{AA8542CF-9A1C-48C0-9116-17EF541C1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3507"/>
              <a:ext cx="110" cy="42"/>
            </a:xfrm>
            <a:custGeom>
              <a:avLst/>
              <a:gdLst>
                <a:gd name="T0" fmla="*/ 0 w 44"/>
                <a:gd name="T1" fmla="*/ 0 h 16"/>
                <a:gd name="T2" fmla="*/ 313 w 44"/>
                <a:gd name="T3" fmla="*/ 144 h 16"/>
                <a:gd name="T4" fmla="*/ 688 w 44"/>
                <a:gd name="T5" fmla="*/ 268 h 16"/>
                <a:gd name="T6" fmla="*/ 300 w 44"/>
                <a:gd name="T7" fmla="*/ 144 h 16"/>
                <a:gd name="T8" fmla="*/ 0 w 4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6">
                  <a:moveTo>
                    <a:pt x="0" y="0"/>
                  </a:moveTo>
                  <a:cubicBezTo>
                    <a:pt x="4" y="1"/>
                    <a:pt x="11" y="4"/>
                    <a:pt x="20" y="8"/>
                  </a:cubicBezTo>
                  <a:cubicBezTo>
                    <a:pt x="29" y="11"/>
                    <a:pt x="38" y="16"/>
                    <a:pt x="44" y="15"/>
                  </a:cubicBezTo>
                  <a:cubicBezTo>
                    <a:pt x="38" y="16"/>
                    <a:pt x="28" y="12"/>
                    <a:pt x="19" y="8"/>
                  </a:cubicBezTo>
                  <a:cubicBezTo>
                    <a:pt x="11" y="5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1764">
              <a:extLst>
                <a:ext uri="{FF2B5EF4-FFF2-40B4-BE49-F238E27FC236}">
                  <a16:creationId xmlns:a16="http://schemas.microsoft.com/office/drawing/2014/main" id="{ECAD5C5A-649B-4C9D-9005-529BC13A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539"/>
              <a:ext cx="27" cy="34"/>
            </a:xfrm>
            <a:custGeom>
              <a:avLst/>
              <a:gdLst>
                <a:gd name="T0" fmla="*/ 162 w 11"/>
                <a:gd name="T1" fmla="*/ 233 h 13"/>
                <a:gd name="T2" fmla="*/ 0 w 11"/>
                <a:gd name="T3" fmla="*/ 0 h 13"/>
                <a:gd name="T4" fmla="*/ 71 w 11"/>
                <a:gd name="T5" fmla="*/ 110 h 13"/>
                <a:gd name="T6" fmla="*/ 162 w 11"/>
                <a:gd name="T7" fmla="*/ 2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9" y="12"/>
                    <a:pt x="1" y="3"/>
                    <a:pt x="0" y="0"/>
                  </a:cubicBezTo>
                  <a:cubicBezTo>
                    <a:pt x="1" y="1"/>
                    <a:pt x="4" y="5"/>
                    <a:pt x="5" y="6"/>
                  </a:cubicBezTo>
                  <a:cubicBezTo>
                    <a:pt x="5" y="6"/>
                    <a:pt x="11" y="13"/>
                    <a:pt x="1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1765">
              <a:extLst>
                <a:ext uri="{FF2B5EF4-FFF2-40B4-BE49-F238E27FC236}">
                  <a16:creationId xmlns:a16="http://schemas.microsoft.com/office/drawing/2014/main" id="{417AF499-5EBE-4F2F-B965-CCF802AD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832"/>
              <a:ext cx="107" cy="101"/>
            </a:xfrm>
            <a:custGeom>
              <a:avLst/>
              <a:gdLst>
                <a:gd name="T0" fmla="*/ 620 w 43"/>
                <a:gd name="T1" fmla="*/ 0 h 38"/>
                <a:gd name="T2" fmla="*/ 291 w 43"/>
                <a:gd name="T3" fmla="*/ 340 h 38"/>
                <a:gd name="T4" fmla="*/ 0 w 43"/>
                <a:gd name="T5" fmla="*/ 601 h 38"/>
                <a:gd name="T6" fmla="*/ 30 w 43"/>
                <a:gd name="T7" fmla="*/ 712 h 38"/>
                <a:gd name="T8" fmla="*/ 321 w 43"/>
                <a:gd name="T9" fmla="*/ 465 h 38"/>
                <a:gd name="T10" fmla="*/ 649 w 43"/>
                <a:gd name="T11" fmla="*/ 114 h 38"/>
                <a:gd name="T12" fmla="*/ 620 w 43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8">
                  <a:moveTo>
                    <a:pt x="40" y="0"/>
                  </a:moveTo>
                  <a:cubicBezTo>
                    <a:pt x="42" y="5"/>
                    <a:pt x="29" y="12"/>
                    <a:pt x="19" y="18"/>
                  </a:cubicBezTo>
                  <a:cubicBezTo>
                    <a:pt x="9" y="25"/>
                    <a:pt x="0" y="28"/>
                    <a:pt x="0" y="32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4"/>
                    <a:pt x="10" y="31"/>
                    <a:pt x="21" y="25"/>
                  </a:cubicBezTo>
                  <a:cubicBezTo>
                    <a:pt x="30" y="19"/>
                    <a:pt x="43" y="11"/>
                    <a:pt x="42" y="6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1766">
              <a:extLst>
                <a:ext uri="{FF2B5EF4-FFF2-40B4-BE49-F238E27FC236}">
                  <a16:creationId xmlns:a16="http://schemas.microsoft.com/office/drawing/2014/main" id="{90EA9246-021C-411D-ACF2-392EB11E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3795"/>
              <a:ext cx="108" cy="104"/>
            </a:xfrm>
            <a:custGeom>
              <a:avLst/>
              <a:gdLst>
                <a:gd name="T0" fmla="*/ 651 w 43"/>
                <a:gd name="T1" fmla="*/ 0 h 39"/>
                <a:gd name="T2" fmla="*/ 316 w 43"/>
                <a:gd name="T3" fmla="*/ 363 h 39"/>
                <a:gd name="T4" fmla="*/ 20 w 43"/>
                <a:gd name="T5" fmla="*/ 627 h 39"/>
                <a:gd name="T6" fmla="*/ 33 w 43"/>
                <a:gd name="T7" fmla="*/ 739 h 39"/>
                <a:gd name="T8" fmla="*/ 334 w 43"/>
                <a:gd name="T9" fmla="*/ 477 h 39"/>
                <a:gd name="T10" fmla="*/ 663 w 43"/>
                <a:gd name="T11" fmla="*/ 115 h 39"/>
                <a:gd name="T12" fmla="*/ 651 w 43"/>
                <a:gd name="T13" fmla="*/ 0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9">
                  <a:moveTo>
                    <a:pt x="41" y="0"/>
                  </a:moveTo>
                  <a:cubicBezTo>
                    <a:pt x="42" y="6"/>
                    <a:pt x="30" y="13"/>
                    <a:pt x="20" y="19"/>
                  </a:cubicBezTo>
                  <a:cubicBezTo>
                    <a:pt x="9" y="25"/>
                    <a:pt x="0" y="28"/>
                    <a:pt x="1" y="33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5"/>
                    <a:pt x="10" y="31"/>
                    <a:pt x="21" y="25"/>
                  </a:cubicBezTo>
                  <a:cubicBezTo>
                    <a:pt x="31" y="19"/>
                    <a:pt x="43" y="12"/>
                    <a:pt x="42" y="6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1767">
              <a:extLst>
                <a:ext uri="{FF2B5EF4-FFF2-40B4-BE49-F238E27FC236}">
                  <a16:creationId xmlns:a16="http://schemas.microsoft.com/office/drawing/2014/main" id="{0B5E2CA5-5608-4235-8D27-110AD6A0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853"/>
              <a:ext cx="97" cy="72"/>
            </a:xfrm>
            <a:custGeom>
              <a:avLst/>
              <a:gdLst>
                <a:gd name="T0" fmla="*/ 0 w 39"/>
                <a:gd name="T1" fmla="*/ 512 h 27"/>
                <a:gd name="T2" fmla="*/ 279 w 39"/>
                <a:gd name="T3" fmla="*/ 285 h 27"/>
                <a:gd name="T4" fmla="*/ 599 w 39"/>
                <a:gd name="T5" fmla="*/ 0 h 27"/>
                <a:gd name="T6" fmla="*/ 279 w 39"/>
                <a:gd name="T7" fmla="*/ 307 h 27"/>
                <a:gd name="T8" fmla="*/ 0 w 39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0" y="27"/>
                  </a:moveTo>
                  <a:cubicBezTo>
                    <a:pt x="3" y="23"/>
                    <a:pt x="10" y="20"/>
                    <a:pt x="18" y="15"/>
                  </a:cubicBezTo>
                  <a:cubicBezTo>
                    <a:pt x="26" y="10"/>
                    <a:pt x="36" y="5"/>
                    <a:pt x="39" y="0"/>
                  </a:cubicBezTo>
                  <a:cubicBezTo>
                    <a:pt x="36" y="5"/>
                    <a:pt x="26" y="11"/>
                    <a:pt x="18" y="16"/>
                  </a:cubicBezTo>
                  <a:cubicBezTo>
                    <a:pt x="10" y="20"/>
                    <a:pt x="3" y="23"/>
                    <a:pt x="0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1768">
              <a:extLst>
                <a:ext uri="{FF2B5EF4-FFF2-40B4-BE49-F238E27FC236}">
                  <a16:creationId xmlns:a16="http://schemas.microsoft.com/office/drawing/2014/main" id="{D7EBCF8F-071E-4339-BCA6-F189B019A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819"/>
              <a:ext cx="95" cy="69"/>
            </a:xfrm>
            <a:custGeom>
              <a:avLst/>
              <a:gdLst>
                <a:gd name="T0" fmla="*/ 0 w 38"/>
                <a:gd name="T1" fmla="*/ 486 h 26"/>
                <a:gd name="T2" fmla="*/ 270 w 38"/>
                <a:gd name="T3" fmla="*/ 260 h 26"/>
                <a:gd name="T4" fmla="*/ 595 w 38"/>
                <a:gd name="T5" fmla="*/ 0 h 26"/>
                <a:gd name="T6" fmla="*/ 283 w 38"/>
                <a:gd name="T7" fmla="*/ 281 h 26"/>
                <a:gd name="T8" fmla="*/ 0 w 38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6">
                  <a:moveTo>
                    <a:pt x="0" y="26"/>
                  </a:moveTo>
                  <a:cubicBezTo>
                    <a:pt x="2" y="23"/>
                    <a:pt x="9" y="19"/>
                    <a:pt x="17" y="14"/>
                  </a:cubicBezTo>
                  <a:cubicBezTo>
                    <a:pt x="26" y="10"/>
                    <a:pt x="35" y="5"/>
                    <a:pt x="38" y="0"/>
                  </a:cubicBezTo>
                  <a:cubicBezTo>
                    <a:pt x="35" y="5"/>
                    <a:pt x="26" y="10"/>
                    <a:pt x="18" y="15"/>
                  </a:cubicBezTo>
                  <a:cubicBezTo>
                    <a:pt x="10" y="20"/>
                    <a:pt x="2" y="23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1769">
              <a:extLst>
                <a:ext uri="{FF2B5EF4-FFF2-40B4-BE49-F238E27FC236}">
                  <a16:creationId xmlns:a16="http://schemas.microsoft.com/office/drawing/2014/main" id="{C9F313B8-DDB2-4EAC-B577-BBC3B136E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931"/>
              <a:ext cx="43" cy="5"/>
            </a:xfrm>
            <a:custGeom>
              <a:avLst/>
              <a:gdLst>
                <a:gd name="T0" fmla="*/ 276 w 17"/>
                <a:gd name="T1" fmla="*/ 20 h 2"/>
                <a:gd name="T2" fmla="*/ 0 w 17"/>
                <a:gd name="T3" fmla="*/ 0 h 2"/>
                <a:gd name="T4" fmla="*/ 116 w 17"/>
                <a:gd name="T5" fmla="*/ 20 h 2"/>
                <a:gd name="T6" fmla="*/ 276 w 17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">
                  <a:moveTo>
                    <a:pt x="17" y="1"/>
                  </a:moveTo>
                  <a:cubicBezTo>
                    <a:pt x="15" y="2"/>
                    <a:pt x="3" y="2"/>
                    <a:pt x="0" y="0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8" y="1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1770">
              <a:extLst>
                <a:ext uri="{FF2B5EF4-FFF2-40B4-BE49-F238E27FC236}">
                  <a16:creationId xmlns:a16="http://schemas.microsoft.com/office/drawing/2014/main" id="{355003B9-02E5-44D5-8F2C-45EB7BA24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3741"/>
              <a:ext cx="130" cy="51"/>
            </a:xfrm>
            <a:custGeom>
              <a:avLst/>
              <a:gdLst>
                <a:gd name="T0" fmla="*/ 813 w 52"/>
                <a:gd name="T1" fmla="*/ 0 h 19"/>
                <a:gd name="T2" fmla="*/ 395 w 52"/>
                <a:gd name="T3" fmla="*/ 150 h 19"/>
                <a:gd name="T4" fmla="*/ 20 w 52"/>
                <a:gd name="T5" fmla="*/ 231 h 19"/>
                <a:gd name="T6" fmla="*/ 0 w 52"/>
                <a:gd name="T7" fmla="*/ 368 h 19"/>
                <a:gd name="T8" fmla="*/ 363 w 52"/>
                <a:gd name="T9" fmla="*/ 274 h 19"/>
                <a:gd name="T10" fmla="*/ 783 w 52"/>
                <a:gd name="T11" fmla="*/ 115 h 19"/>
                <a:gd name="T12" fmla="*/ 813 w 52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9">
                  <a:moveTo>
                    <a:pt x="52" y="0"/>
                  </a:moveTo>
                  <a:cubicBezTo>
                    <a:pt x="51" y="5"/>
                    <a:pt x="36" y="7"/>
                    <a:pt x="25" y="8"/>
                  </a:cubicBezTo>
                  <a:cubicBezTo>
                    <a:pt x="13" y="9"/>
                    <a:pt x="2" y="8"/>
                    <a:pt x="1" y="1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5"/>
                    <a:pt x="11" y="16"/>
                    <a:pt x="23" y="14"/>
                  </a:cubicBezTo>
                  <a:cubicBezTo>
                    <a:pt x="35" y="13"/>
                    <a:pt x="49" y="11"/>
                    <a:pt x="50" y="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1771">
              <a:extLst>
                <a:ext uri="{FF2B5EF4-FFF2-40B4-BE49-F238E27FC236}">
                  <a16:creationId xmlns:a16="http://schemas.microsoft.com/office/drawing/2014/main" id="{B0263583-F1E5-44EB-A0DA-FEB99CA2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707"/>
              <a:ext cx="132" cy="48"/>
            </a:xfrm>
            <a:custGeom>
              <a:avLst/>
              <a:gdLst>
                <a:gd name="T0" fmla="*/ 819 w 53"/>
                <a:gd name="T1" fmla="*/ 0 h 18"/>
                <a:gd name="T2" fmla="*/ 403 w 53"/>
                <a:gd name="T3" fmla="*/ 149 h 18"/>
                <a:gd name="T4" fmla="*/ 12 w 53"/>
                <a:gd name="T5" fmla="*/ 205 h 18"/>
                <a:gd name="T6" fmla="*/ 0 w 53"/>
                <a:gd name="T7" fmla="*/ 341 h 18"/>
                <a:gd name="T8" fmla="*/ 371 w 53"/>
                <a:gd name="T9" fmla="*/ 264 h 18"/>
                <a:gd name="T10" fmla="*/ 807 w 53"/>
                <a:gd name="T11" fmla="*/ 136 h 18"/>
                <a:gd name="T12" fmla="*/ 819 w 5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8">
                  <a:moveTo>
                    <a:pt x="53" y="0"/>
                  </a:moveTo>
                  <a:cubicBezTo>
                    <a:pt x="52" y="6"/>
                    <a:pt x="37" y="6"/>
                    <a:pt x="26" y="8"/>
                  </a:cubicBezTo>
                  <a:cubicBezTo>
                    <a:pt x="14" y="9"/>
                    <a:pt x="2" y="7"/>
                    <a:pt x="1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4"/>
                    <a:pt x="13" y="15"/>
                    <a:pt x="24" y="14"/>
                  </a:cubicBezTo>
                  <a:cubicBezTo>
                    <a:pt x="36" y="13"/>
                    <a:pt x="51" y="12"/>
                    <a:pt x="52" y="7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1772">
              <a:extLst>
                <a:ext uri="{FF2B5EF4-FFF2-40B4-BE49-F238E27FC236}">
                  <a16:creationId xmlns:a16="http://schemas.microsoft.com/office/drawing/2014/main" id="{AB2A8AB5-8233-4CA2-82FB-AF869CAD2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763"/>
              <a:ext cx="115" cy="21"/>
            </a:xfrm>
            <a:custGeom>
              <a:avLst/>
              <a:gdLst>
                <a:gd name="T0" fmla="*/ 0 w 46"/>
                <a:gd name="T1" fmla="*/ 144 h 8"/>
                <a:gd name="T2" fmla="*/ 333 w 46"/>
                <a:gd name="T3" fmla="*/ 89 h 8"/>
                <a:gd name="T4" fmla="*/ 720 w 46"/>
                <a:gd name="T5" fmla="*/ 0 h 8"/>
                <a:gd name="T6" fmla="*/ 313 w 46"/>
                <a:gd name="T7" fmla="*/ 89 h 8"/>
                <a:gd name="T8" fmla="*/ 0 w 46"/>
                <a:gd name="T9" fmla="*/ 14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">
                  <a:moveTo>
                    <a:pt x="0" y="8"/>
                  </a:moveTo>
                  <a:cubicBezTo>
                    <a:pt x="3" y="6"/>
                    <a:pt x="11" y="6"/>
                    <a:pt x="21" y="5"/>
                  </a:cubicBezTo>
                  <a:cubicBezTo>
                    <a:pt x="30" y="4"/>
                    <a:pt x="41" y="3"/>
                    <a:pt x="46" y="0"/>
                  </a:cubicBezTo>
                  <a:cubicBezTo>
                    <a:pt x="41" y="3"/>
                    <a:pt x="30" y="4"/>
                    <a:pt x="20" y="5"/>
                  </a:cubicBezTo>
                  <a:cubicBezTo>
                    <a:pt x="11" y="6"/>
                    <a:pt x="3" y="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1773">
              <a:extLst>
                <a:ext uri="{FF2B5EF4-FFF2-40B4-BE49-F238E27FC236}">
                  <a16:creationId xmlns:a16="http://schemas.microsoft.com/office/drawing/2014/main" id="{169C4462-6CFA-438B-B061-54C299A28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725"/>
              <a:ext cx="115" cy="22"/>
            </a:xfrm>
            <a:custGeom>
              <a:avLst/>
              <a:gdLst>
                <a:gd name="T0" fmla="*/ 0 w 46"/>
                <a:gd name="T1" fmla="*/ 168 h 8"/>
                <a:gd name="T2" fmla="*/ 333 w 46"/>
                <a:gd name="T3" fmla="*/ 107 h 8"/>
                <a:gd name="T4" fmla="*/ 720 w 46"/>
                <a:gd name="T5" fmla="*/ 0 h 8"/>
                <a:gd name="T6" fmla="*/ 333 w 46"/>
                <a:gd name="T7" fmla="*/ 129 h 8"/>
                <a:gd name="T8" fmla="*/ 0 w 46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">
                  <a:moveTo>
                    <a:pt x="0" y="8"/>
                  </a:moveTo>
                  <a:cubicBezTo>
                    <a:pt x="3" y="7"/>
                    <a:pt x="11" y="6"/>
                    <a:pt x="21" y="5"/>
                  </a:cubicBezTo>
                  <a:cubicBezTo>
                    <a:pt x="30" y="4"/>
                    <a:pt x="41" y="4"/>
                    <a:pt x="46" y="0"/>
                  </a:cubicBezTo>
                  <a:cubicBezTo>
                    <a:pt x="41" y="4"/>
                    <a:pt x="30" y="5"/>
                    <a:pt x="21" y="6"/>
                  </a:cubicBezTo>
                  <a:cubicBezTo>
                    <a:pt x="11" y="7"/>
                    <a:pt x="3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1774">
              <a:extLst>
                <a:ext uri="{FF2B5EF4-FFF2-40B4-BE49-F238E27FC236}">
                  <a16:creationId xmlns:a16="http://schemas.microsoft.com/office/drawing/2014/main" id="{73FAA3CA-1FA8-4186-A9ED-54F75B76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787"/>
              <a:ext cx="37" cy="18"/>
            </a:xfrm>
            <a:custGeom>
              <a:avLst/>
              <a:gdLst>
                <a:gd name="T0" fmla="*/ 224 w 15"/>
                <a:gd name="T1" fmla="*/ 118 h 7"/>
                <a:gd name="T2" fmla="*/ 0 w 15"/>
                <a:gd name="T3" fmla="*/ 0 h 7"/>
                <a:gd name="T4" fmla="*/ 91 w 15"/>
                <a:gd name="T5" fmla="*/ 54 h 7"/>
                <a:gd name="T6" fmla="*/ 224 w 15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4" y="7"/>
                    <a:pt x="2" y="3"/>
                    <a:pt x="0" y="0"/>
                  </a:cubicBezTo>
                  <a:cubicBezTo>
                    <a:pt x="1" y="1"/>
                    <a:pt x="5" y="3"/>
                    <a:pt x="6" y="3"/>
                  </a:cubicBezTo>
                  <a:cubicBezTo>
                    <a:pt x="7" y="4"/>
                    <a:pt x="15" y="7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1775">
              <a:extLst>
                <a:ext uri="{FF2B5EF4-FFF2-40B4-BE49-F238E27FC236}">
                  <a16:creationId xmlns:a16="http://schemas.microsoft.com/office/drawing/2014/main" id="{0E030CDC-1FF6-48E0-A8A0-71C314507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3083"/>
              <a:ext cx="130" cy="85"/>
            </a:xfrm>
            <a:custGeom>
              <a:avLst/>
              <a:gdLst>
                <a:gd name="T0" fmla="*/ 0 w 52"/>
                <a:gd name="T1" fmla="*/ 133 h 32"/>
                <a:gd name="T2" fmla="*/ 408 w 52"/>
                <a:gd name="T3" fmla="*/ 340 h 32"/>
                <a:gd name="T4" fmla="*/ 738 w 52"/>
                <a:gd name="T5" fmla="*/ 566 h 32"/>
                <a:gd name="T6" fmla="*/ 813 w 52"/>
                <a:gd name="T7" fmla="*/ 486 h 32"/>
                <a:gd name="T8" fmla="*/ 488 w 52"/>
                <a:gd name="T9" fmla="*/ 282 h 32"/>
                <a:gd name="T10" fmla="*/ 95 w 52"/>
                <a:gd name="T11" fmla="*/ 56 h 32"/>
                <a:gd name="T12" fmla="*/ 0 w 52"/>
                <a:gd name="T13" fmla="*/ 1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0" y="7"/>
                  </a:moveTo>
                  <a:cubicBezTo>
                    <a:pt x="5" y="4"/>
                    <a:pt x="17" y="12"/>
                    <a:pt x="26" y="18"/>
                  </a:cubicBezTo>
                  <a:cubicBezTo>
                    <a:pt x="36" y="25"/>
                    <a:pt x="43" y="32"/>
                    <a:pt x="47" y="30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48" y="29"/>
                    <a:pt x="41" y="22"/>
                    <a:pt x="31" y="15"/>
                  </a:cubicBezTo>
                  <a:cubicBezTo>
                    <a:pt x="22" y="8"/>
                    <a:pt x="10" y="0"/>
                    <a:pt x="6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1776">
              <a:extLst>
                <a:ext uri="{FF2B5EF4-FFF2-40B4-BE49-F238E27FC236}">
                  <a16:creationId xmlns:a16="http://schemas.microsoft.com/office/drawing/2014/main" id="{5EF9ED75-F91A-4403-A6F6-32373D25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104"/>
              <a:ext cx="130" cy="85"/>
            </a:xfrm>
            <a:custGeom>
              <a:avLst/>
              <a:gdLst>
                <a:gd name="T0" fmla="*/ 0 w 52"/>
                <a:gd name="T1" fmla="*/ 133 h 32"/>
                <a:gd name="T2" fmla="*/ 408 w 52"/>
                <a:gd name="T3" fmla="*/ 353 h 32"/>
                <a:gd name="T4" fmla="*/ 738 w 52"/>
                <a:gd name="T5" fmla="*/ 566 h 32"/>
                <a:gd name="T6" fmla="*/ 813 w 52"/>
                <a:gd name="T7" fmla="*/ 486 h 32"/>
                <a:gd name="T8" fmla="*/ 488 w 52"/>
                <a:gd name="T9" fmla="*/ 282 h 32"/>
                <a:gd name="T10" fmla="*/ 83 w 52"/>
                <a:gd name="T11" fmla="*/ 56 h 32"/>
                <a:gd name="T12" fmla="*/ 0 w 52"/>
                <a:gd name="T13" fmla="*/ 1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0" y="7"/>
                  </a:moveTo>
                  <a:cubicBezTo>
                    <a:pt x="5" y="4"/>
                    <a:pt x="17" y="12"/>
                    <a:pt x="26" y="19"/>
                  </a:cubicBezTo>
                  <a:cubicBezTo>
                    <a:pt x="36" y="25"/>
                    <a:pt x="43" y="32"/>
                    <a:pt x="47" y="30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48" y="29"/>
                    <a:pt x="41" y="22"/>
                    <a:pt x="31" y="15"/>
                  </a:cubicBezTo>
                  <a:cubicBezTo>
                    <a:pt x="22" y="8"/>
                    <a:pt x="10" y="0"/>
                    <a:pt x="5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1777">
              <a:extLst>
                <a:ext uri="{FF2B5EF4-FFF2-40B4-BE49-F238E27FC236}">
                  <a16:creationId xmlns:a16="http://schemas.microsoft.com/office/drawing/2014/main" id="{33D7293E-DD6C-4D0E-930D-0C4690606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091"/>
              <a:ext cx="100" cy="64"/>
            </a:xfrm>
            <a:custGeom>
              <a:avLst/>
              <a:gdLst>
                <a:gd name="T0" fmla="*/ 625 w 40"/>
                <a:gd name="T1" fmla="*/ 456 h 24"/>
                <a:gd name="T2" fmla="*/ 345 w 40"/>
                <a:gd name="T3" fmla="*/ 248 h 24"/>
                <a:gd name="T4" fmla="*/ 0 w 40"/>
                <a:gd name="T5" fmla="*/ 0 h 24"/>
                <a:gd name="T6" fmla="*/ 363 w 40"/>
                <a:gd name="T7" fmla="*/ 227 h 24"/>
                <a:gd name="T8" fmla="*/ 625 w 40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cubicBezTo>
                    <a:pt x="36" y="23"/>
                    <a:pt x="30" y="18"/>
                    <a:pt x="22" y="13"/>
                  </a:cubicBezTo>
                  <a:cubicBezTo>
                    <a:pt x="14" y="7"/>
                    <a:pt x="6" y="1"/>
                    <a:pt x="0" y="0"/>
                  </a:cubicBezTo>
                  <a:cubicBezTo>
                    <a:pt x="6" y="1"/>
                    <a:pt x="15" y="7"/>
                    <a:pt x="23" y="12"/>
                  </a:cubicBezTo>
                  <a:cubicBezTo>
                    <a:pt x="30" y="18"/>
                    <a:pt x="36" y="23"/>
                    <a:pt x="4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1778">
              <a:extLst>
                <a:ext uri="{FF2B5EF4-FFF2-40B4-BE49-F238E27FC236}">
                  <a16:creationId xmlns:a16="http://schemas.microsoft.com/office/drawing/2014/main" id="{A2322E8D-7056-445C-8438-AABC5D640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112"/>
              <a:ext cx="100" cy="64"/>
            </a:xfrm>
            <a:custGeom>
              <a:avLst/>
              <a:gdLst>
                <a:gd name="T0" fmla="*/ 625 w 40"/>
                <a:gd name="T1" fmla="*/ 456 h 24"/>
                <a:gd name="T2" fmla="*/ 345 w 40"/>
                <a:gd name="T3" fmla="*/ 248 h 24"/>
                <a:gd name="T4" fmla="*/ 0 w 40"/>
                <a:gd name="T5" fmla="*/ 0 h 24"/>
                <a:gd name="T6" fmla="*/ 363 w 40"/>
                <a:gd name="T7" fmla="*/ 227 h 24"/>
                <a:gd name="T8" fmla="*/ 625 w 40"/>
                <a:gd name="T9" fmla="*/ 4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cubicBezTo>
                    <a:pt x="36" y="23"/>
                    <a:pt x="30" y="18"/>
                    <a:pt x="22" y="13"/>
                  </a:cubicBezTo>
                  <a:cubicBezTo>
                    <a:pt x="14" y="7"/>
                    <a:pt x="6" y="1"/>
                    <a:pt x="0" y="0"/>
                  </a:cubicBezTo>
                  <a:cubicBezTo>
                    <a:pt x="6" y="1"/>
                    <a:pt x="15" y="7"/>
                    <a:pt x="23" y="12"/>
                  </a:cubicBezTo>
                  <a:cubicBezTo>
                    <a:pt x="30" y="18"/>
                    <a:pt x="36" y="23"/>
                    <a:pt x="4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1779">
              <a:extLst>
                <a:ext uri="{FF2B5EF4-FFF2-40B4-BE49-F238E27FC236}">
                  <a16:creationId xmlns:a16="http://schemas.microsoft.com/office/drawing/2014/main" id="{DDC9CFC0-FACC-492B-9CB9-7858702F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107"/>
              <a:ext cx="15" cy="42"/>
            </a:xfrm>
            <a:custGeom>
              <a:avLst/>
              <a:gdLst>
                <a:gd name="T0" fmla="*/ 0 w 6"/>
                <a:gd name="T1" fmla="*/ 0 h 16"/>
                <a:gd name="T2" fmla="*/ 95 w 6"/>
                <a:gd name="T3" fmla="*/ 289 h 16"/>
                <a:gd name="T4" fmla="*/ 63 w 6"/>
                <a:gd name="T5" fmla="*/ 165 h 16"/>
                <a:gd name="T6" fmla="*/ 0 w 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1" y="2"/>
                    <a:pt x="6" y="13"/>
                    <a:pt x="6" y="16"/>
                  </a:cubicBezTo>
                  <a:cubicBezTo>
                    <a:pt x="6" y="15"/>
                    <a:pt x="4" y="10"/>
                    <a:pt x="4" y="9"/>
                  </a:cubicBezTo>
                  <a:cubicBezTo>
                    <a:pt x="4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1780">
              <a:extLst>
                <a:ext uri="{FF2B5EF4-FFF2-40B4-BE49-F238E27FC236}">
                  <a16:creationId xmlns:a16="http://schemas.microsoft.com/office/drawing/2014/main" id="{538A331E-9506-4744-A5D1-C345F742B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893"/>
              <a:ext cx="125" cy="59"/>
            </a:xfrm>
            <a:custGeom>
              <a:avLst/>
              <a:gdLst>
                <a:gd name="T0" fmla="*/ 0 w 50"/>
                <a:gd name="T1" fmla="*/ 424 h 22"/>
                <a:gd name="T2" fmla="*/ 425 w 50"/>
                <a:gd name="T3" fmla="*/ 231 h 22"/>
                <a:gd name="T4" fmla="*/ 770 w 50"/>
                <a:gd name="T5" fmla="*/ 115 h 22"/>
                <a:gd name="T6" fmla="*/ 783 w 50"/>
                <a:gd name="T7" fmla="*/ 0 h 22"/>
                <a:gd name="T8" fmla="*/ 438 w 50"/>
                <a:gd name="T9" fmla="*/ 115 h 22"/>
                <a:gd name="T10" fmla="*/ 20 w 50"/>
                <a:gd name="T11" fmla="*/ 308 h 22"/>
                <a:gd name="T12" fmla="*/ 0 w 50"/>
                <a:gd name="T13" fmla="*/ 42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2">
                  <a:moveTo>
                    <a:pt x="0" y="22"/>
                  </a:moveTo>
                  <a:cubicBezTo>
                    <a:pt x="1" y="16"/>
                    <a:pt x="15" y="14"/>
                    <a:pt x="27" y="12"/>
                  </a:cubicBezTo>
                  <a:cubicBezTo>
                    <a:pt x="39" y="10"/>
                    <a:pt x="49" y="10"/>
                    <a:pt x="49" y="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4"/>
                    <a:pt x="40" y="4"/>
                    <a:pt x="28" y="6"/>
                  </a:cubicBezTo>
                  <a:cubicBezTo>
                    <a:pt x="16" y="8"/>
                    <a:pt x="2" y="10"/>
                    <a:pt x="1" y="16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1781">
              <a:extLst>
                <a:ext uri="{FF2B5EF4-FFF2-40B4-BE49-F238E27FC236}">
                  <a16:creationId xmlns:a16="http://schemas.microsoft.com/office/drawing/2014/main" id="{3CBA48D6-9F28-4D2B-AEB0-52FCB841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31"/>
              <a:ext cx="125" cy="56"/>
            </a:xfrm>
            <a:custGeom>
              <a:avLst/>
              <a:gdLst>
                <a:gd name="T0" fmla="*/ 0 w 50"/>
                <a:gd name="T1" fmla="*/ 397 h 21"/>
                <a:gd name="T2" fmla="*/ 408 w 50"/>
                <a:gd name="T3" fmla="*/ 227 h 21"/>
                <a:gd name="T4" fmla="*/ 770 w 50"/>
                <a:gd name="T5" fmla="*/ 115 h 21"/>
                <a:gd name="T6" fmla="*/ 783 w 50"/>
                <a:gd name="T7" fmla="*/ 0 h 21"/>
                <a:gd name="T8" fmla="*/ 425 w 50"/>
                <a:gd name="T9" fmla="*/ 93 h 21"/>
                <a:gd name="T10" fmla="*/ 20 w 50"/>
                <a:gd name="T11" fmla="*/ 285 h 21"/>
                <a:gd name="T12" fmla="*/ 0 w 50"/>
                <a:gd name="T13" fmla="*/ 39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1">
                  <a:moveTo>
                    <a:pt x="0" y="21"/>
                  </a:moveTo>
                  <a:cubicBezTo>
                    <a:pt x="1" y="16"/>
                    <a:pt x="15" y="13"/>
                    <a:pt x="26" y="12"/>
                  </a:cubicBezTo>
                  <a:cubicBezTo>
                    <a:pt x="38" y="10"/>
                    <a:pt x="48" y="10"/>
                    <a:pt x="49" y="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4"/>
                    <a:pt x="39" y="3"/>
                    <a:pt x="27" y="5"/>
                  </a:cubicBezTo>
                  <a:cubicBezTo>
                    <a:pt x="16" y="7"/>
                    <a:pt x="2" y="9"/>
                    <a:pt x="1" y="15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1782">
              <a:extLst>
                <a:ext uri="{FF2B5EF4-FFF2-40B4-BE49-F238E27FC236}">
                  <a16:creationId xmlns:a16="http://schemas.microsoft.com/office/drawing/2014/main" id="{35F5DFD7-2860-4D7C-A5A1-2E03EC6D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901"/>
              <a:ext cx="113" cy="30"/>
            </a:xfrm>
            <a:custGeom>
              <a:avLst/>
              <a:gdLst>
                <a:gd name="T0" fmla="*/ 713 w 45"/>
                <a:gd name="T1" fmla="*/ 0 h 11"/>
                <a:gd name="T2" fmla="*/ 397 w 45"/>
                <a:gd name="T3" fmla="*/ 104 h 11"/>
                <a:gd name="T4" fmla="*/ 0 w 45"/>
                <a:gd name="T5" fmla="*/ 224 h 11"/>
                <a:gd name="T6" fmla="*/ 397 w 45"/>
                <a:gd name="T7" fmla="*/ 82 h 11"/>
                <a:gd name="T8" fmla="*/ 713 w 4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1">
                  <a:moveTo>
                    <a:pt x="45" y="0"/>
                  </a:moveTo>
                  <a:cubicBezTo>
                    <a:pt x="42" y="2"/>
                    <a:pt x="34" y="3"/>
                    <a:pt x="25" y="5"/>
                  </a:cubicBezTo>
                  <a:cubicBezTo>
                    <a:pt x="15" y="6"/>
                    <a:pt x="4" y="7"/>
                    <a:pt x="0" y="11"/>
                  </a:cubicBezTo>
                  <a:cubicBezTo>
                    <a:pt x="4" y="7"/>
                    <a:pt x="15" y="5"/>
                    <a:pt x="25" y="4"/>
                  </a:cubicBezTo>
                  <a:cubicBezTo>
                    <a:pt x="34" y="2"/>
                    <a:pt x="42" y="2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1783">
              <a:extLst>
                <a:ext uri="{FF2B5EF4-FFF2-40B4-BE49-F238E27FC236}">
                  <a16:creationId xmlns:a16="http://schemas.microsoft.com/office/drawing/2014/main" id="{584E40D1-3655-460A-9D90-3DB331497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939"/>
              <a:ext cx="115" cy="26"/>
            </a:xfrm>
            <a:custGeom>
              <a:avLst/>
              <a:gdLst>
                <a:gd name="T0" fmla="*/ 720 w 46"/>
                <a:gd name="T1" fmla="*/ 0 h 10"/>
                <a:gd name="T2" fmla="*/ 395 w 46"/>
                <a:gd name="T3" fmla="*/ 68 h 10"/>
                <a:gd name="T4" fmla="*/ 0 w 46"/>
                <a:gd name="T5" fmla="*/ 177 h 10"/>
                <a:gd name="T6" fmla="*/ 395 w 46"/>
                <a:gd name="T7" fmla="*/ 55 h 10"/>
                <a:gd name="T8" fmla="*/ 720 w 4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46" y="0"/>
                  </a:moveTo>
                  <a:cubicBezTo>
                    <a:pt x="43" y="2"/>
                    <a:pt x="34" y="2"/>
                    <a:pt x="25" y="4"/>
                  </a:cubicBezTo>
                  <a:cubicBezTo>
                    <a:pt x="16" y="5"/>
                    <a:pt x="5" y="6"/>
                    <a:pt x="0" y="10"/>
                  </a:cubicBezTo>
                  <a:cubicBezTo>
                    <a:pt x="5" y="6"/>
                    <a:pt x="16" y="5"/>
                    <a:pt x="25" y="3"/>
                  </a:cubicBezTo>
                  <a:cubicBezTo>
                    <a:pt x="34" y="2"/>
                    <a:pt x="43" y="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1784">
              <a:extLst>
                <a:ext uri="{FF2B5EF4-FFF2-40B4-BE49-F238E27FC236}">
                  <a16:creationId xmlns:a16="http://schemas.microsoft.com/office/drawing/2014/main" id="{B4C3C751-89C9-4BD1-AEF9-91A9CAE2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75"/>
              <a:ext cx="40" cy="21"/>
            </a:xfrm>
            <a:custGeom>
              <a:avLst/>
              <a:gdLst>
                <a:gd name="T0" fmla="*/ 0 w 16"/>
                <a:gd name="T1" fmla="*/ 0 h 8"/>
                <a:gd name="T2" fmla="*/ 250 w 16"/>
                <a:gd name="T3" fmla="*/ 144 h 8"/>
                <a:gd name="T4" fmla="*/ 145 w 16"/>
                <a:gd name="T5" fmla="*/ 76 h 8"/>
                <a:gd name="T6" fmla="*/ 0 w 1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0" y="0"/>
                  </a:moveTo>
                  <a:cubicBezTo>
                    <a:pt x="2" y="1"/>
                    <a:pt x="13" y="5"/>
                    <a:pt x="16" y="8"/>
                  </a:cubicBezTo>
                  <a:cubicBezTo>
                    <a:pt x="14" y="7"/>
                    <a:pt x="10" y="5"/>
                    <a:pt x="9" y="4"/>
                  </a:cubicBezTo>
                  <a:cubicBezTo>
                    <a:pt x="8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1785">
              <a:extLst>
                <a:ext uri="{FF2B5EF4-FFF2-40B4-BE49-F238E27FC236}">
                  <a16:creationId xmlns:a16="http://schemas.microsoft.com/office/drawing/2014/main" id="{8662C592-B41C-48C9-B4DF-9A820225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005"/>
              <a:ext cx="137" cy="54"/>
            </a:xfrm>
            <a:custGeom>
              <a:avLst/>
              <a:gdLst>
                <a:gd name="T0" fmla="*/ 0 w 55"/>
                <a:gd name="T1" fmla="*/ 197 h 20"/>
                <a:gd name="T2" fmla="*/ 446 w 55"/>
                <a:gd name="T3" fmla="*/ 232 h 20"/>
                <a:gd name="T4" fmla="*/ 807 w 55"/>
                <a:gd name="T5" fmla="*/ 313 h 20"/>
                <a:gd name="T6" fmla="*/ 849 w 55"/>
                <a:gd name="T7" fmla="*/ 219 h 20"/>
                <a:gd name="T8" fmla="*/ 496 w 55"/>
                <a:gd name="T9" fmla="*/ 138 h 20"/>
                <a:gd name="T10" fmla="*/ 62 w 55"/>
                <a:gd name="T11" fmla="*/ 103 h 20"/>
                <a:gd name="T12" fmla="*/ 0 w 55"/>
                <a:gd name="T13" fmla="*/ 19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0">
                  <a:moveTo>
                    <a:pt x="0" y="10"/>
                  </a:moveTo>
                  <a:cubicBezTo>
                    <a:pt x="3" y="5"/>
                    <a:pt x="18" y="9"/>
                    <a:pt x="29" y="12"/>
                  </a:cubicBezTo>
                  <a:cubicBezTo>
                    <a:pt x="40" y="15"/>
                    <a:pt x="50" y="20"/>
                    <a:pt x="52" y="16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5"/>
                    <a:pt x="44" y="10"/>
                    <a:pt x="32" y="7"/>
                  </a:cubicBezTo>
                  <a:cubicBezTo>
                    <a:pt x="21" y="4"/>
                    <a:pt x="7" y="0"/>
                    <a:pt x="4" y="5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1786">
              <a:extLst>
                <a:ext uri="{FF2B5EF4-FFF2-40B4-BE49-F238E27FC236}">
                  <a16:creationId xmlns:a16="http://schemas.microsoft.com/office/drawing/2014/main" id="{59F1BCDB-1D28-4A85-BD84-25A8CD975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032"/>
              <a:ext cx="140" cy="59"/>
            </a:xfrm>
            <a:custGeom>
              <a:avLst/>
              <a:gdLst>
                <a:gd name="T0" fmla="*/ 0 w 56"/>
                <a:gd name="T1" fmla="*/ 193 h 22"/>
                <a:gd name="T2" fmla="*/ 438 w 56"/>
                <a:gd name="T3" fmla="*/ 252 h 22"/>
                <a:gd name="T4" fmla="*/ 813 w 56"/>
                <a:gd name="T5" fmla="*/ 346 h 22"/>
                <a:gd name="T6" fmla="*/ 875 w 56"/>
                <a:gd name="T7" fmla="*/ 252 h 22"/>
                <a:gd name="T8" fmla="*/ 488 w 56"/>
                <a:gd name="T9" fmla="*/ 150 h 22"/>
                <a:gd name="T10" fmla="*/ 50 w 56"/>
                <a:gd name="T11" fmla="*/ 80 h 22"/>
                <a:gd name="T12" fmla="*/ 0 w 56"/>
                <a:gd name="T13" fmla="*/ 19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2">
                  <a:moveTo>
                    <a:pt x="0" y="10"/>
                  </a:moveTo>
                  <a:cubicBezTo>
                    <a:pt x="3" y="6"/>
                    <a:pt x="17" y="10"/>
                    <a:pt x="28" y="13"/>
                  </a:cubicBezTo>
                  <a:cubicBezTo>
                    <a:pt x="39" y="17"/>
                    <a:pt x="50" y="22"/>
                    <a:pt x="52" y="18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4" y="16"/>
                    <a:pt x="43" y="11"/>
                    <a:pt x="31" y="8"/>
                  </a:cubicBezTo>
                  <a:cubicBezTo>
                    <a:pt x="20" y="5"/>
                    <a:pt x="6" y="0"/>
                    <a:pt x="3" y="4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1787">
              <a:extLst>
                <a:ext uri="{FF2B5EF4-FFF2-40B4-BE49-F238E27FC236}">
                  <a16:creationId xmlns:a16="http://schemas.microsoft.com/office/drawing/2014/main" id="{CE91F503-21A9-4A87-AD15-4F2B232DD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011"/>
              <a:ext cx="115" cy="29"/>
            </a:xfrm>
            <a:custGeom>
              <a:avLst/>
              <a:gdLst>
                <a:gd name="T0" fmla="*/ 720 w 46"/>
                <a:gd name="T1" fmla="*/ 200 h 11"/>
                <a:gd name="T2" fmla="*/ 395 w 46"/>
                <a:gd name="T3" fmla="*/ 111 h 11"/>
                <a:gd name="T4" fmla="*/ 0 w 46"/>
                <a:gd name="T5" fmla="*/ 34 h 11"/>
                <a:gd name="T6" fmla="*/ 408 w 46"/>
                <a:gd name="T7" fmla="*/ 111 h 11"/>
                <a:gd name="T8" fmla="*/ 720 w 46"/>
                <a:gd name="T9" fmla="*/ 20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1">
                  <a:moveTo>
                    <a:pt x="46" y="11"/>
                  </a:moveTo>
                  <a:cubicBezTo>
                    <a:pt x="42" y="11"/>
                    <a:pt x="34" y="9"/>
                    <a:pt x="25" y="6"/>
                  </a:cubicBezTo>
                  <a:cubicBezTo>
                    <a:pt x="16" y="4"/>
                    <a:pt x="6" y="0"/>
                    <a:pt x="0" y="2"/>
                  </a:cubicBezTo>
                  <a:cubicBezTo>
                    <a:pt x="6" y="0"/>
                    <a:pt x="17" y="3"/>
                    <a:pt x="26" y="6"/>
                  </a:cubicBezTo>
                  <a:cubicBezTo>
                    <a:pt x="35" y="8"/>
                    <a:pt x="42" y="11"/>
                    <a:pt x="4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1788">
              <a:extLst>
                <a:ext uri="{FF2B5EF4-FFF2-40B4-BE49-F238E27FC236}">
                  <a16:creationId xmlns:a16="http://schemas.microsoft.com/office/drawing/2014/main" id="{A664375E-8E83-4785-A38E-5C5D70754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040"/>
              <a:ext cx="113" cy="32"/>
            </a:xfrm>
            <a:custGeom>
              <a:avLst/>
              <a:gdLst>
                <a:gd name="T0" fmla="*/ 713 w 45"/>
                <a:gd name="T1" fmla="*/ 205 h 12"/>
                <a:gd name="T2" fmla="*/ 397 w 45"/>
                <a:gd name="T3" fmla="*/ 136 h 12"/>
                <a:gd name="T4" fmla="*/ 0 w 45"/>
                <a:gd name="T5" fmla="*/ 35 h 12"/>
                <a:gd name="T6" fmla="*/ 397 w 45"/>
                <a:gd name="T7" fmla="*/ 115 h 12"/>
                <a:gd name="T8" fmla="*/ 713 w 45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2">
                  <a:moveTo>
                    <a:pt x="45" y="11"/>
                  </a:moveTo>
                  <a:cubicBezTo>
                    <a:pt x="41" y="12"/>
                    <a:pt x="34" y="9"/>
                    <a:pt x="25" y="7"/>
                  </a:cubicBezTo>
                  <a:cubicBezTo>
                    <a:pt x="15" y="4"/>
                    <a:pt x="5" y="0"/>
                    <a:pt x="0" y="2"/>
                  </a:cubicBezTo>
                  <a:cubicBezTo>
                    <a:pt x="5" y="0"/>
                    <a:pt x="16" y="3"/>
                    <a:pt x="25" y="6"/>
                  </a:cubicBezTo>
                  <a:cubicBezTo>
                    <a:pt x="34" y="8"/>
                    <a:pt x="41" y="12"/>
                    <a:pt x="4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1789">
              <a:extLst>
                <a:ext uri="{FF2B5EF4-FFF2-40B4-BE49-F238E27FC236}">
                  <a16:creationId xmlns:a16="http://schemas.microsoft.com/office/drawing/2014/main" id="{C49AC061-E636-41D7-AF23-9DFD52B3D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005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188 w 12"/>
                <a:gd name="T3" fmla="*/ 227 h 12"/>
                <a:gd name="T4" fmla="*/ 113 w 12"/>
                <a:gd name="T5" fmla="*/ 136 h 12"/>
                <a:gd name="T6" fmla="*/ 0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2" y="1"/>
                    <a:pt x="11" y="9"/>
                    <a:pt x="12" y="12"/>
                  </a:cubicBezTo>
                  <a:cubicBezTo>
                    <a:pt x="11" y="11"/>
                    <a:pt x="8" y="7"/>
                    <a:pt x="7" y="7"/>
                  </a:cubicBezTo>
                  <a:cubicBezTo>
                    <a:pt x="7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1790">
              <a:extLst>
                <a:ext uri="{FF2B5EF4-FFF2-40B4-BE49-F238E27FC236}">
                  <a16:creationId xmlns:a16="http://schemas.microsoft.com/office/drawing/2014/main" id="{E3D59817-1EFF-471F-AB1E-7B2B3915A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739"/>
              <a:ext cx="102" cy="114"/>
            </a:xfrm>
            <a:custGeom>
              <a:avLst/>
              <a:gdLst>
                <a:gd name="T0" fmla="*/ 62 w 41"/>
                <a:gd name="T1" fmla="*/ 801 h 43"/>
                <a:gd name="T2" fmla="*/ 353 w 41"/>
                <a:gd name="T3" fmla="*/ 408 h 43"/>
                <a:gd name="T4" fmla="*/ 619 w 41"/>
                <a:gd name="T5" fmla="*/ 111 h 43"/>
                <a:gd name="T6" fmla="*/ 587 w 41"/>
                <a:gd name="T7" fmla="*/ 0 h 43"/>
                <a:gd name="T8" fmla="*/ 321 w 41"/>
                <a:gd name="T9" fmla="*/ 294 h 43"/>
                <a:gd name="T10" fmla="*/ 30 w 41"/>
                <a:gd name="T11" fmla="*/ 689 h 43"/>
                <a:gd name="T12" fmla="*/ 62 w 41"/>
                <a:gd name="T13" fmla="*/ 80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3">
                  <a:moveTo>
                    <a:pt x="4" y="43"/>
                  </a:moveTo>
                  <a:cubicBezTo>
                    <a:pt x="2" y="38"/>
                    <a:pt x="14" y="29"/>
                    <a:pt x="23" y="22"/>
                  </a:cubicBezTo>
                  <a:cubicBezTo>
                    <a:pt x="32" y="15"/>
                    <a:pt x="41" y="10"/>
                    <a:pt x="40" y="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4"/>
                    <a:pt x="30" y="9"/>
                    <a:pt x="21" y="16"/>
                  </a:cubicBezTo>
                  <a:cubicBezTo>
                    <a:pt x="12" y="23"/>
                    <a:pt x="0" y="32"/>
                    <a:pt x="2" y="37"/>
                  </a:cubicBezTo>
                  <a:lnTo>
                    <a:pt x="4" y="4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1791">
              <a:extLst>
                <a:ext uri="{FF2B5EF4-FFF2-40B4-BE49-F238E27FC236}">
                  <a16:creationId xmlns:a16="http://schemas.microsoft.com/office/drawing/2014/main" id="{54D6EFF5-9178-424A-9A35-2E5C458C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773"/>
              <a:ext cx="103" cy="115"/>
            </a:xfrm>
            <a:custGeom>
              <a:avLst/>
              <a:gdLst>
                <a:gd name="T0" fmla="*/ 50 w 41"/>
                <a:gd name="T1" fmla="*/ 824 h 43"/>
                <a:gd name="T2" fmla="*/ 347 w 41"/>
                <a:gd name="T3" fmla="*/ 423 h 43"/>
                <a:gd name="T4" fmla="*/ 618 w 41"/>
                <a:gd name="T5" fmla="*/ 115 h 43"/>
                <a:gd name="T6" fmla="*/ 588 w 41"/>
                <a:gd name="T7" fmla="*/ 0 h 43"/>
                <a:gd name="T8" fmla="*/ 317 w 41"/>
                <a:gd name="T9" fmla="*/ 308 h 43"/>
                <a:gd name="T10" fmla="*/ 20 w 41"/>
                <a:gd name="T11" fmla="*/ 709 h 43"/>
                <a:gd name="T12" fmla="*/ 50 w 41"/>
                <a:gd name="T13" fmla="*/ 82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3">
                  <a:moveTo>
                    <a:pt x="3" y="43"/>
                  </a:moveTo>
                  <a:cubicBezTo>
                    <a:pt x="1" y="38"/>
                    <a:pt x="13" y="29"/>
                    <a:pt x="22" y="22"/>
                  </a:cubicBezTo>
                  <a:cubicBezTo>
                    <a:pt x="32" y="15"/>
                    <a:pt x="41" y="10"/>
                    <a:pt x="39" y="6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4"/>
                    <a:pt x="30" y="9"/>
                    <a:pt x="20" y="16"/>
                  </a:cubicBezTo>
                  <a:cubicBezTo>
                    <a:pt x="11" y="23"/>
                    <a:pt x="0" y="32"/>
                    <a:pt x="1" y="37"/>
                  </a:cubicBezTo>
                  <a:lnTo>
                    <a:pt x="3" y="4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1792">
              <a:extLst>
                <a:ext uri="{FF2B5EF4-FFF2-40B4-BE49-F238E27FC236}">
                  <a16:creationId xmlns:a16="http://schemas.microsoft.com/office/drawing/2014/main" id="{2885771C-7EEB-42BA-9A59-3FB704F5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749"/>
              <a:ext cx="88" cy="83"/>
            </a:xfrm>
            <a:custGeom>
              <a:avLst/>
              <a:gdLst>
                <a:gd name="T0" fmla="*/ 556 w 35"/>
                <a:gd name="T1" fmla="*/ 0 h 31"/>
                <a:gd name="T2" fmla="*/ 304 w 35"/>
                <a:gd name="T3" fmla="*/ 252 h 31"/>
                <a:gd name="T4" fmla="*/ 0 w 35"/>
                <a:gd name="T5" fmla="*/ 594 h 31"/>
                <a:gd name="T6" fmla="*/ 284 w 35"/>
                <a:gd name="T7" fmla="*/ 252 h 31"/>
                <a:gd name="T8" fmla="*/ 556 w 3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0"/>
                  </a:moveTo>
                  <a:cubicBezTo>
                    <a:pt x="33" y="3"/>
                    <a:pt x="26" y="8"/>
                    <a:pt x="19" y="13"/>
                  </a:cubicBezTo>
                  <a:cubicBezTo>
                    <a:pt x="11" y="19"/>
                    <a:pt x="2" y="25"/>
                    <a:pt x="0" y="31"/>
                  </a:cubicBezTo>
                  <a:cubicBezTo>
                    <a:pt x="2" y="25"/>
                    <a:pt x="11" y="18"/>
                    <a:pt x="18" y="13"/>
                  </a:cubicBezTo>
                  <a:cubicBezTo>
                    <a:pt x="26" y="7"/>
                    <a:pt x="33" y="3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1793">
              <a:extLst>
                <a:ext uri="{FF2B5EF4-FFF2-40B4-BE49-F238E27FC236}">
                  <a16:creationId xmlns:a16="http://schemas.microsoft.com/office/drawing/2014/main" id="{B7D8BAA3-A908-4545-AADD-DB90EC3E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784"/>
              <a:ext cx="88" cy="83"/>
            </a:xfrm>
            <a:custGeom>
              <a:avLst/>
              <a:gdLst>
                <a:gd name="T0" fmla="*/ 556 w 35"/>
                <a:gd name="T1" fmla="*/ 0 h 31"/>
                <a:gd name="T2" fmla="*/ 304 w 35"/>
                <a:gd name="T3" fmla="*/ 252 h 31"/>
                <a:gd name="T4" fmla="*/ 0 w 35"/>
                <a:gd name="T5" fmla="*/ 594 h 31"/>
                <a:gd name="T6" fmla="*/ 304 w 35"/>
                <a:gd name="T7" fmla="*/ 252 h 31"/>
                <a:gd name="T8" fmla="*/ 556 w 35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1">
                  <a:moveTo>
                    <a:pt x="35" y="0"/>
                  </a:moveTo>
                  <a:cubicBezTo>
                    <a:pt x="33" y="3"/>
                    <a:pt x="26" y="8"/>
                    <a:pt x="19" y="13"/>
                  </a:cubicBezTo>
                  <a:cubicBezTo>
                    <a:pt x="11" y="19"/>
                    <a:pt x="2" y="25"/>
                    <a:pt x="0" y="31"/>
                  </a:cubicBezTo>
                  <a:cubicBezTo>
                    <a:pt x="2" y="25"/>
                    <a:pt x="11" y="18"/>
                    <a:pt x="19" y="13"/>
                  </a:cubicBezTo>
                  <a:cubicBezTo>
                    <a:pt x="26" y="7"/>
                    <a:pt x="33" y="3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1794">
              <a:extLst>
                <a:ext uri="{FF2B5EF4-FFF2-40B4-BE49-F238E27FC236}">
                  <a16:creationId xmlns:a16="http://schemas.microsoft.com/office/drawing/2014/main" id="{6FE73F61-ADB4-49B2-9189-06F49DB9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739"/>
              <a:ext cx="42" cy="5"/>
            </a:xfrm>
            <a:custGeom>
              <a:avLst/>
              <a:gdLst>
                <a:gd name="T0" fmla="*/ 0 w 17"/>
                <a:gd name="T1" fmla="*/ 33 h 2"/>
                <a:gd name="T2" fmla="*/ 257 w 17"/>
                <a:gd name="T3" fmla="*/ 33 h 2"/>
                <a:gd name="T4" fmla="*/ 153 w 17"/>
                <a:gd name="T5" fmla="*/ 20 h 2"/>
                <a:gd name="T6" fmla="*/ 0 w 17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2" y="2"/>
                    <a:pt x="14" y="0"/>
                    <a:pt x="17" y="2"/>
                  </a:cubicBezTo>
                  <a:cubicBezTo>
                    <a:pt x="15" y="2"/>
                    <a:pt x="11" y="1"/>
                    <a:pt x="10" y="1"/>
                  </a:cubicBezTo>
                  <a:cubicBezTo>
                    <a:pt x="9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1795">
              <a:extLst>
                <a:ext uri="{FF2B5EF4-FFF2-40B4-BE49-F238E27FC236}">
                  <a16:creationId xmlns:a16="http://schemas.microsoft.com/office/drawing/2014/main" id="{E12333F8-16D0-44E5-94DE-505E41D97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552"/>
              <a:ext cx="38" cy="144"/>
            </a:xfrm>
            <a:custGeom>
              <a:avLst/>
              <a:gdLst>
                <a:gd name="T0" fmla="*/ 180 w 15"/>
                <a:gd name="T1" fmla="*/ 1024 h 54"/>
                <a:gd name="T2" fmla="*/ 160 w 15"/>
                <a:gd name="T3" fmla="*/ 491 h 54"/>
                <a:gd name="T4" fmla="*/ 193 w 15"/>
                <a:gd name="T5" fmla="*/ 56 h 54"/>
                <a:gd name="T6" fmla="*/ 96 w 15"/>
                <a:gd name="T7" fmla="*/ 0 h 54"/>
                <a:gd name="T8" fmla="*/ 84 w 15"/>
                <a:gd name="T9" fmla="*/ 435 h 54"/>
                <a:gd name="T10" fmla="*/ 84 w 15"/>
                <a:gd name="T11" fmla="*/ 968 h 54"/>
                <a:gd name="T12" fmla="*/ 180 w 15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cubicBezTo>
                    <a:pt x="6" y="51"/>
                    <a:pt x="8" y="37"/>
                    <a:pt x="10" y="26"/>
                  </a:cubicBezTo>
                  <a:cubicBezTo>
                    <a:pt x="12" y="14"/>
                    <a:pt x="15" y="4"/>
                    <a:pt x="12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2"/>
                    <a:pt x="6" y="11"/>
                    <a:pt x="5" y="23"/>
                  </a:cubicBezTo>
                  <a:cubicBezTo>
                    <a:pt x="3" y="34"/>
                    <a:pt x="0" y="48"/>
                    <a:pt x="5" y="51"/>
                  </a:cubicBezTo>
                  <a:lnTo>
                    <a:pt x="11" y="5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1796">
              <a:extLst>
                <a:ext uri="{FF2B5EF4-FFF2-40B4-BE49-F238E27FC236}">
                  <a16:creationId xmlns:a16="http://schemas.microsoft.com/office/drawing/2014/main" id="{B2C001D7-9CD2-4E1E-86B1-F62B1394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568"/>
              <a:ext cx="35" cy="147"/>
            </a:xfrm>
            <a:custGeom>
              <a:avLst/>
              <a:gdLst>
                <a:gd name="T0" fmla="*/ 158 w 14"/>
                <a:gd name="T1" fmla="*/ 1050 h 55"/>
                <a:gd name="T2" fmla="*/ 145 w 14"/>
                <a:gd name="T3" fmla="*/ 492 h 55"/>
                <a:gd name="T4" fmla="*/ 175 w 14"/>
                <a:gd name="T5" fmla="*/ 56 h 55"/>
                <a:gd name="T6" fmla="*/ 83 w 14"/>
                <a:gd name="T7" fmla="*/ 0 h 55"/>
                <a:gd name="T8" fmla="*/ 63 w 14"/>
                <a:gd name="T9" fmla="*/ 436 h 55"/>
                <a:gd name="T10" fmla="*/ 83 w 14"/>
                <a:gd name="T11" fmla="*/ 994 h 55"/>
                <a:gd name="T12" fmla="*/ 158 w 14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10" y="55"/>
                  </a:moveTo>
                  <a:cubicBezTo>
                    <a:pt x="5" y="52"/>
                    <a:pt x="7" y="38"/>
                    <a:pt x="9" y="26"/>
                  </a:cubicBezTo>
                  <a:cubicBezTo>
                    <a:pt x="11" y="14"/>
                    <a:pt x="14" y="5"/>
                    <a:pt x="1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2"/>
                    <a:pt x="5" y="11"/>
                    <a:pt x="4" y="23"/>
                  </a:cubicBezTo>
                  <a:cubicBezTo>
                    <a:pt x="2" y="35"/>
                    <a:pt x="0" y="49"/>
                    <a:pt x="5" y="52"/>
                  </a:cubicBezTo>
                  <a:lnTo>
                    <a:pt x="10" y="5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1797">
              <a:extLst>
                <a:ext uri="{FF2B5EF4-FFF2-40B4-BE49-F238E27FC236}">
                  <a16:creationId xmlns:a16="http://schemas.microsoft.com/office/drawing/2014/main" id="{A9C891DD-8ED9-4F2C-9224-1897E3FD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557"/>
              <a:ext cx="18" cy="126"/>
            </a:xfrm>
            <a:custGeom>
              <a:avLst/>
              <a:gdLst>
                <a:gd name="T0" fmla="*/ 100 w 7"/>
                <a:gd name="T1" fmla="*/ 0 h 47"/>
                <a:gd name="T2" fmla="*/ 67 w 7"/>
                <a:gd name="T3" fmla="*/ 424 h 47"/>
                <a:gd name="T4" fmla="*/ 33 w 7"/>
                <a:gd name="T5" fmla="*/ 906 h 47"/>
                <a:gd name="T6" fmla="*/ 54 w 7"/>
                <a:gd name="T7" fmla="*/ 402 h 47"/>
                <a:gd name="T8" fmla="*/ 100 w 7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7">
                  <a:moveTo>
                    <a:pt x="6" y="0"/>
                  </a:moveTo>
                  <a:cubicBezTo>
                    <a:pt x="7" y="4"/>
                    <a:pt x="5" y="12"/>
                    <a:pt x="4" y="22"/>
                  </a:cubicBezTo>
                  <a:cubicBezTo>
                    <a:pt x="3" y="31"/>
                    <a:pt x="0" y="42"/>
                    <a:pt x="2" y="47"/>
                  </a:cubicBezTo>
                  <a:cubicBezTo>
                    <a:pt x="0" y="42"/>
                    <a:pt x="2" y="31"/>
                    <a:pt x="3" y="21"/>
                  </a:cubicBezTo>
                  <a:cubicBezTo>
                    <a:pt x="5" y="12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1798">
              <a:extLst>
                <a:ext uri="{FF2B5EF4-FFF2-40B4-BE49-F238E27FC236}">
                  <a16:creationId xmlns:a16="http://schemas.microsoft.com/office/drawing/2014/main" id="{D841C3DA-89A7-405D-8145-CB1DB9428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576"/>
              <a:ext cx="18" cy="123"/>
            </a:xfrm>
            <a:custGeom>
              <a:avLst/>
              <a:gdLst>
                <a:gd name="T0" fmla="*/ 100 w 7"/>
                <a:gd name="T1" fmla="*/ 0 h 46"/>
                <a:gd name="T2" fmla="*/ 67 w 7"/>
                <a:gd name="T3" fmla="*/ 401 h 46"/>
                <a:gd name="T4" fmla="*/ 33 w 7"/>
                <a:gd name="T5" fmla="*/ 880 h 46"/>
                <a:gd name="T6" fmla="*/ 54 w 7"/>
                <a:gd name="T7" fmla="*/ 401 h 46"/>
                <a:gd name="T8" fmla="*/ 100 w 7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6">
                  <a:moveTo>
                    <a:pt x="6" y="0"/>
                  </a:moveTo>
                  <a:cubicBezTo>
                    <a:pt x="7" y="4"/>
                    <a:pt x="5" y="12"/>
                    <a:pt x="4" y="21"/>
                  </a:cubicBezTo>
                  <a:cubicBezTo>
                    <a:pt x="3" y="30"/>
                    <a:pt x="0" y="41"/>
                    <a:pt x="2" y="46"/>
                  </a:cubicBezTo>
                  <a:cubicBezTo>
                    <a:pt x="0" y="41"/>
                    <a:pt x="2" y="30"/>
                    <a:pt x="3" y="21"/>
                  </a:cubicBezTo>
                  <a:cubicBezTo>
                    <a:pt x="5" y="11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1799">
              <a:extLst>
                <a:ext uri="{FF2B5EF4-FFF2-40B4-BE49-F238E27FC236}">
                  <a16:creationId xmlns:a16="http://schemas.microsoft.com/office/drawing/2014/main" id="{4A1ED7F0-E09B-48FB-BA84-C654570A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557"/>
              <a:ext cx="25" cy="35"/>
            </a:xfrm>
            <a:custGeom>
              <a:avLst/>
              <a:gdLst>
                <a:gd name="T0" fmla="*/ 0 w 10"/>
                <a:gd name="T1" fmla="*/ 253 h 13"/>
                <a:gd name="T2" fmla="*/ 158 w 10"/>
                <a:gd name="T3" fmla="*/ 0 h 13"/>
                <a:gd name="T4" fmla="*/ 95 w 10"/>
                <a:gd name="T5" fmla="*/ 94 h 13"/>
                <a:gd name="T6" fmla="*/ 0 w 10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1" y="12"/>
                    <a:pt x="8" y="1"/>
                    <a:pt x="10" y="0"/>
                  </a:cubicBezTo>
                  <a:cubicBezTo>
                    <a:pt x="9" y="1"/>
                    <a:pt x="6" y="4"/>
                    <a:pt x="6" y="5"/>
                  </a:cubicBezTo>
                  <a:cubicBezTo>
                    <a:pt x="5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1800">
              <a:extLst>
                <a:ext uri="{FF2B5EF4-FFF2-40B4-BE49-F238E27FC236}">
                  <a16:creationId xmlns:a16="http://schemas.microsoft.com/office/drawing/2014/main" id="{DF486D43-1C32-411C-BE21-626C70BE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2624"/>
              <a:ext cx="82" cy="139"/>
            </a:xfrm>
            <a:custGeom>
              <a:avLst/>
              <a:gdLst>
                <a:gd name="T0" fmla="*/ 124 w 33"/>
                <a:gd name="T1" fmla="*/ 994 h 52"/>
                <a:gd name="T2" fmla="*/ 291 w 33"/>
                <a:gd name="T3" fmla="*/ 478 h 52"/>
                <a:gd name="T4" fmla="*/ 462 w 33"/>
                <a:gd name="T5" fmla="*/ 78 h 52"/>
                <a:gd name="T6" fmla="*/ 403 w 33"/>
                <a:gd name="T7" fmla="*/ 0 h 52"/>
                <a:gd name="T8" fmla="*/ 229 w 33"/>
                <a:gd name="T9" fmla="*/ 380 h 52"/>
                <a:gd name="T10" fmla="*/ 62 w 33"/>
                <a:gd name="T11" fmla="*/ 879 h 52"/>
                <a:gd name="T12" fmla="*/ 124 w 33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2">
                  <a:moveTo>
                    <a:pt x="8" y="52"/>
                  </a:moveTo>
                  <a:cubicBezTo>
                    <a:pt x="4" y="47"/>
                    <a:pt x="12" y="35"/>
                    <a:pt x="19" y="25"/>
                  </a:cubicBezTo>
                  <a:cubicBezTo>
                    <a:pt x="25" y="15"/>
                    <a:pt x="33" y="7"/>
                    <a:pt x="30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3"/>
                    <a:pt x="22" y="10"/>
                    <a:pt x="15" y="20"/>
                  </a:cubicBezTo>
                  <a:cubicBezTo>
                    <a:pt x="8" y="30"/>
                    <a:pt x="0" y="42"/>
                    <a:pt x="4" y="46"/>
                  </a:cubicBezTo>
                  <a:lnTo>
                    <a:pt x="8" y="5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1801">
              <a:extLst>
                <a:ext uri="{FF2B5EF4-FFF2-40B4-BE49-F238E27FC236}">
                  <a16:creationId xmlns:a16="http://schemas.microsoft.com/office/drawing/2014/main" id="{C9412FFE-A791-4E46-B13A-26929B5A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648"/>
              <a:ext cx="88" cy="141"/>
            </a:xfrm>
            <a:custGeom>
              <a:avLst/>
              <a:gdLst>
                <a:gd name="T0" fmla="*/ 126 w 35"/>
                <a:gd name="T1" fmla="*/ 998 h 53"/>
                <a:gd name="T2" fmla="*/ 317 w 35"/>
                <a:gd name="T3" fmla="*/ 511 h 53"/>
                <a:gd name="T4" fmla="*/ 505 w 35"/>
                <a:gd name="T5" fmla="*/ 93 h 53"/>
                <a:gd name="T6" fmla="*/ 443 w 35"/>
                <a:gd name="T7" fmla="*/ 0 h 53"/>
                <a:gd name="T8" fmla="*/ 254 w 35"/>
                <a:gd name="T9" fmla="*/ 418 h 53"/>
                <a:gd name="T10" fmla="*/ 63 w 35"/>
                <a:gd name="T11" fmla="*/ 907 h 53"/>
                <a:gd name="T12" fmla="*/ 126 w 35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3">
                  <a:moveTo>
                    <a:pt x="8" y="53"/>
                  </a:moveTo>
                  <a:cubicBezTo>
                    <a:pt x="5" y="49"/>
                    <a:pt x="14" y="37"/>
                    <a:pt x="20" y="27"/>
                  </a:cubicBezTo>
                  <a:cubicBezTo>
                    <a:pt x="27" y="17"/>
                    <a:pt x="35" y="9"/>
                    <a:pt x="32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4"/>
                    <a:pt x="23" y="12"/>
                    <a:pt x="16" y="22"/>
                  </a:cubicBezTo>
                  <a:cubicBezTo>
                    <a:pt x="10" y="32"/>
                    <a:pt x="0" y="43"/>
                    <a:pt x="4" y="48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1802">
              <a:extLst>
                <a:ext uri="{FF2B5EF4-FFF2-40B4-BE49-F238E27FC236}">
                  <a16:creationId xmlns:a16="http://schemas.microsoft.com/office/drawing/2014/main" id="{69AE3611-CCFB-472F-85EF-3DEBEA08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632"/>
              <a:ext cx="57" cy="109"/>
            </a:xfrm>
            <a:custGeom>
              <a:avLst/>
              <a:gdLst>
                <a:gd name="T0" fmla="*/ 349 w 23"/>
                <a:gd name="T1" fmla="*/ 0 h 41"/>
                <a:gd name="T2" fmla="*/ 183 w 23"/>
                <a:gd name="T3" fmla="*/ 340 h 41"/>
                <a:gd name="T4" fmla="*/ 0 w 23"/>
                <a:gd name="T5" fmla="*/ 771 h 41"/>
                <a:gd name="T6" fmla="*/ 166 w 23"/>
                <a:gd name="T7" fmla="*/ 340 h 41"/>
                <a:gd name="T8" fmla="*/ 349 w 2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22" y="4"/>
                    <a:pt x="17" y="11"/>
                    <a:pt x="12" y="18"/>
                  </a:cubicBezTo>
                  <a:cubicBezTo>
                    <a:pt x="7" y="26"/>
                    <a:pt x="0" y="35"/>
                    <a:pt x="0" y="41"/>
                  </a:cubicBezTo>
                  <a:cubicBezTo>
                    <a:pt x="0" y="35"/>
                    <a:pt x="6" y="26"/>
                    <a:pt x="11" y="18"/>
                  </a:cubicBezTo>
                  <a:cubicBezTo>
                    <a:pt x="17" y="10"/>
                    <a:pt x="22" y="4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1803">
              <a:extLst>
                <a:ext uri="{FF2B5EF4-FFF2-40B4-BE49-F238E27FC236}">
                  <a16:creationId xmlns:a16="http://schemas.microsoft.com/office/drawing/2014/main" id="{110FC900-4545-4208-B196-3D697E64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661"/>
              <a:ext cx="57" cy="110"/>
            </a:xfrm>
            <a:custGeom>
              <a:avLst/>
              <a:gdLst>
                <a:gd name="T0" fmla="*/ 349 w 23"/>
                <a:gd name="T1" fmla="*/ 0 h 41"/>
                <a:gd name="T2" fmla="*/ 183 w 23"/>
                <a:gd name="T3" fmla="*/ 346 h 41"/>
                <a:gd name="T4" fmla="*/ 0 w 23"/>
                <a:gd name="T5" fmla="*/ 791 h 41"/>
                <a:gd name="T6" fmla="*/ 183 w 23"/>
                <a:gd name="T7" fmla="*/ 346 h 41"/>
                <a:gd name="T8" fmla="*/ 349 w 2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22" y="4"/>
                    <a:pt x="17" y="11"/>
                    <a:pt x="12" y="18"/>
                  </a:cubicBezTo>
                  <a:cubicBezTo>
                    <a:pt x="7" y="26"/>
                    <a:pt x="0" y="35"/>
                    <a:pt x="0" y="41"/>
                  </a:cubicBezTo>
                  <a:cubicBezTo>
                    <a:pt x="0" y="35"/>
                    <a:pt x="7" y="26"/>
                    <a:pt x="12" y="18"/>
                  </a:cubicBezTo>
                  <a:cubicBezTo>
                    <a:pt x="17" y="10"/>
                    <a:pt x="22" y="4"/>
                    <a:pt x="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1804">
              <a:extLst>
                <a:ext uri="{FF2B5EF4-FFF2-40B4-BE49-F238E27FC236}">
                  <a16:creationId xmlns:a16="http://schemas.microsoft.com/office/drawing/2014/main" id="{274E1ECB-CDF4-4A8B-9E78-20632E90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629"/>
              <a:ext cx="38" cy="19"/>
            </a:xfrm>
            <a:custGeom>
              <a:avLst/>
              <a:gdLst>
                <a:gd name="T0" fmla="*/ 0 w 15"/>
                <a:gd name="T1" fmla="*/ 141 h 7"/>
                <a:gd name="T2" fmla="*/ 243 w 15"/>
                <a:gd name="T3" fmla="*/ 0 h 7"/>
                <a:gd name="T4" fmla="*/ 147 w 15"/>
                <a:gd name="T5" fmla="*/ 60 h 7"/>
                <a:gd name="T6" fmla="*/ 0 w 15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1" y="6"/>
                    <a:pt x="12" y="0"/>
                    <a:pt x="15" y="0"/>
                  </a:cubicBezTo>
                  <a:cubicBezTo>
                    <a:pt x="14" y="0"/>
                    <a:pt x="10" y="2"/>
                    <a:pt x="9" y="3"/>
                  </a:cubicBezTo>
                  <a:cubicBezTo>
                    <a:pt x="8" y="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1805">
              <a:extLst>
                <a:ext uri="{FF2B5EF4-FFF2-40B4-BE49-F238E27FC236}">
                  <a16:creationId xmlns:a16="http://schemas.microsoft.com/office/drawing/2014/main" id="{50B8AF26-E493-40C3-AFD8-448E67118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549"/>
              <a:ext cx="78" cy="120"/>
            </a:xfrm>
            <a:custGeom>
              <a:avLst/>
              <a:gdLst>
                <a:gd name="T0" fmla="*/ 493 w 31"/>
                <a:gd name="T1" fmla="*/ 853 h 45"/>
                <a:gd name="T2" fmla="*/ 254 w 31"/>
                <a:gd name="T3" fmla="*/ 397 h 45"/>
                <a:gd name="T4" fmla="*/ 96 w 31"/>
                <a:gd name="T5" fmla="*/ 0 h 45"/>
                <a:gd name="T6" fmla="*/ 0 w 31"/>
                <a:gd name="T7" fmla="*/ 0 h 45"/>
                <a:gd name="T8" fmla="*/ 159 w 31"/>
                <a:gd name="T9" fmla="*/ 397 h 45"/>
                <a:gd name="T10" fmla="*/ 400 w 31"/>
                <a:gd name="T11" fmla="*/ 853 h 45"/>
                <a:gd name="T12" fmla="*/ 493 w 31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5">
                  <a:moveTo>
                    <a:pt x="31" y="45"/>
                  </a:moveTo>
                  <a:cubicBezTo>
                    <a:pt x="26" y="45"/>
                    <a:pt x="21" y="32"/>
                    <a:pt x="16" y="21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0" y="21"/>
                  </a:cubicBezTo>
                  <a:cubicBezTo>
                    <a:pt x="14" y="32"/>
                    <a:pt x="19" y="45"/>
                    <a:pt x="25" y="45"/>
                  </a:cubicBezTo>
                  <a:lnTo>
                    <a:pt x="31" y="4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1806">
              <a:extLst>
                <a:ext uri="{FF2B5EF4-FFF2-40B4-BE49-F238E27FC236}">
                  <a16:creationId xmlns:a16="http://schemas.microsoft.com/office/drawing/2014/main" id="{88F49C38-71CB-421D-A915-403E8A5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544"/>
              <a:ext cx="77" cy="125"/>
            </a:xfrm>
            <a:custGeom>
              <a:avLst/>
              <a:gdLst>
                <a:gd name="T0" fmla="*/ 474 w 31"/>
                <a:gd name="T1" fmla="*/ 883 h 47"/>
                <a:gd name="T2" fmla="*/ 258 w 31"/>
                <a:gd name="T3" fmla="*/ 418 h 47"/>
                <a:gd name="T4" fmla="*/ 104 w 31"/>
                <a:gd name="T5" fmla="*/ 0 h 47"/>
                <a:gd name="T6" fmla="*/ 0 w 31"/>
                <a:gd name="T7" fmla="*/ 21 h 47"/>
                <a:gd name="T8" fmla="*/ 154 w 31"/>
                <a:gd name="T9" fmla="*/ 418 h 47"/>
                <a:gd name="T10" fmla="*/ 383 w 31"/>
                <a:gd name="T11" fmla="*/ 883 h 47"/>
                <a:gd name="T12" fmla="*/ 474 w 31"/>
                <a:gd name="T13" fmla="*/ 88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7">
                  <a:moveTo>
                    <a:pt x="31" y="47"/>
                  </a:moveTo>
                  <a:cubicBezTo>
                    <a:pt x="25" y="47"/>
                    <a:pt x="21" y="33"/>
                    <a:pt x="17" y="22"/>
                  </a:cubicBezTo>
                  <a:cubicBezTo>
                    <a:pt x="12" y="11"/>
                    <a:pt x="11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6" y="11"/>
                    <a:pt x="10" y="22"/>
                  </a:cubicBezTo>
                  <a:cubicBezTo>
                    <a:pt x="14" y="33"/>
                    <a:pt x="19" y="47"/>
                    <a:pt x="25" y="47"/>
                  </a:cubicBezTo>
                  <a:lnTo>
                    <a:pt x="31" y="4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1807">
              <a:extLst>
                <a:ext uri="{FF2B5EF4-FFF2-40B4-BE49-F238E27FC236}">
                  <a16:creationId xmlns:a16="http://schemas.microsoft.com/office/drawing/2014/main" id="{223466A7-841F-42E4-A9B9-34290C33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552"/>
              <a:ext cx="50" cy="115"/>
            </a:xfrm>
            <a:custGeom>
              <a:avLst/>
              <a:gdLst>
                <a:gd name="T0" fmla="*/ 0 w 20"/>
                <a:gd name="T1" fmla="*/ 0 h 43"/>
                <a:gd name="T2" fmla="*/ 145 w 20"/>
                <a:gd name="T3" fmla="*/ 380 h 43"/>
                <a:gd name="T4" fmla="*/ 313 w 20"/>
                <a:gd name="T5" fmla="*/ 824 h 43"/>
                <a:gd name="T6" fmla="*/ 125 w 20"/>
                <a:gd name="T7" fmla="*/ 380 h 43"/>
                <a:gd name="T8" fmla="*/ 0 w 20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0" y="0"/>
                  </a:moveTo>
                  <a:cubicBezTo>
                    <a:pt x="3" y="3"/>
                    <a:pt x="5" y="11"/>
                    <a:pt x="9" y="20"/>
                  </a:cubicBezTo>
                  <a:cubicBezTo>
                    <a:pt x="12" y="29"/>
                    <a:pt x="15" y="39"/>
                    <a:pt x="20" y="43"/>
                  </a:cubicBezTo>
                  <a:cubicBezTo>
                    <a:pt x="15" y="39"/>
                    <a:pt x="11" y="29"/>
                    <a:pt x="8" y="20"/>
                  </a:cubicBezTo>
                  <a:cubicBezTo>
                    <a:pt x="5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1808">
              <a:extLst>
                <a:ext uri="{FF2B5EF4-FFF2-40B4-BE49-F238E27FC236}">
                  <a16:creationId xmlns:a16="http://schemas.microsoft.com/office/drawing/2014/main" id="{7491FE40-497E-4169-B30D-0955DB5B2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555"/>
              <a:ext cx="10" cy="45"/>
            </a:xfrm>
            <a:custGeom>
              <a:avLst/>
              <a:gdLst>
                <a:gd name="T0" fmla="*/ 0 w 4"/>
                <a:gd name="T1" fmla="*/ 315 h 17"/>
                <a:gd name="T2" fmla="*/ 63 w 4"/>
                <a:gd name="T3" fmla="*/ 0 h 17"/>
                <a:gd name="T4" fmla="*/ 33 w 4"/>
                <a:gd name="T5" fmla="*/ 132 h 17"/>
                <a:gd name="T6" fmla="*/ 0 w 4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cubicBezTo>
                    <a:pt x="0" y="15"/>
                    <a:pt x="2" y="3"/>
                    <a:pt x="4" y="0"/>
                  </a:cubicBezTo>
                  <a:cubicBezTo>
                    <a:pt x="3" y="2"/>
                    <a:pt x="2" y="6"/>
                    <a:pt x="2" y="7"/>
                  </a:cubicBezTo>
                  <a:cubicBezTo>
                    <a:pt x="2" y="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1809">
              <a:extLst>
                <a:ext uri="{FF2B5EF4-FFF2-40B4-BE49-F238E27FC236}">
                  <a16:creationId xmlns:a16="http://schemas.microsoft.com/office/drawing/2014/main" id="{161890AF-CE27-4D3E-8C28-4F8F7409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93"/>
              <a:ext cx="135" cy="64"/>
            </a:xfrm>
            <a:custGeom>
              <a:avLst/>
              <a:gdLst>
                <a:gd name="T0" fmla="*/ 845 w 54"/>
                <a:gd name="T1" fmla="*/ 285 h 24"/>
                <a:gd name="T2" fmla="*/ 408 w 54"/>
                <a:gd name="T3" fmla="*/ 192 h 24"/>
                <a:gd name="T4" fmla="*/ 63 w 54"/>
                <a:gd name="T5" fmla="*/ 56 h 24"/>
                <a:gd name="T6" fmla="*/ 0 w 54"/>
                <a:gd name="T7" fmla="*/ 136 h 24"/>
                <a:gd name="T8" fmla="*/ 345 w 54"/>
                <a:gd name="T9" fmla="*/ 264 h 24"/>
                <a:gd name="T10" fmla="*/ 783 w 54"/>
                <a:gd name="T11" fmla="*/ 376 h 24"/>
                <a:gd name="T12" fmla="*/ 845 w 54"/>
                <a:gd name="T13" fmla="*/ 28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54" y="15"/>
                  </a:moveTo>
                  <a:cubicBezTo>
                    <a:pt x="50" y="19"/>
                    <a:pt x="37" y="14"/>
                    <a:pt x="26" y="10"/>
                  </a:cubicBezTo>
                  <a:cubicBezTo>
                    <a:pt x="15" y="5"/>
                    <a:pt x="7" y="0"/>
                    <a:pt x="4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4"/>
                    <a:pt x="11" y="10"/>
                    <a:pt x="22" y="14"/>
                  </a:cubicBezTo>
                  <a:cubicBezTo>
                    <a:pt x="33" y="19"/>
                    <a:pt x="46" y="24"/>
                    <a:pt x="50" y="20"/>
                  </a:cubicBezTo>
                  <a:lnTo>
                    <a:pt x="54" y="1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1810">
              <a:extLst>
                <a:ext uri="{FF2B5EF4-FFF2-40B4-BE49-F238E27FC236}">
                  <a16:creationId xmlns:a16="http://schemas.microsoft.com/office/drawing/2014/main" id="{45AF9E8B-E055-4B45-B1A6-324BBD04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664"/>
              <a:ext cx="135" cy="67"/>
            </a:xfrm>
            <a:custGeom>
              <a:avLst/>
              <a:gdLst>
                <a:gd name="T0" fmla="*/ 845 w 54"/>
                <a:gd name="T1" fmla="*/ 308 h 25"/>
                <a:gd name="T2" fmla="*/ 425 w 54"/>
                <a:gd name="T3" fmla="*/ 193 h 25"/>
                <a:gd name="T4" fmla="*/ 63 w 54"/>
                <a:gd name="T5" fmla="*/ 56 h 25"/>
                <a:gd name="T6" fmla="*/ 0 w 54"/>
                <a:gd name="T7" fmla="*/ 150 h 25"/>
                <a:gd name="T8" fmla="*/ 345 w 54"/>
                <a:gd name="T9" fmla="*/ 287 h 25"/>
                <a:gd name="T10" fmla="*/ 783 w 54"/>
                <a:gd name="T11" fmla="*/ 389 h 25"/>
                <a:gd name="T12" fmla="*/ 845 w 54"/>
                <a:gd name="T13" fmla="*/ 30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5">
                  <a:moveTo>
                    <a:pt x="54" y="16"/>
                  </a:moveTo>
                  <a:cubicBezTo>
                    <a:pt x="51" y="20"/>
                    <a:pt x="37" y="15"/>
                    <a:pt x="27" y="10"/>
                  </a:cubicBezTo>
                  <a:cubicBezTo>
                    <a:pt x="15" y="6"/>
                    <a:pt x="7" y="0"/>
                    <a:pt x="4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5"/>
                    <a:pt x="11" y="10"/>
                    <a:pt x="22" y="15"/>
                  </a:cubicBezTo>
                  <a:cubicBezTo>
                    <a:pt x="33" y="19"/>
                    <a:pt x="46" y="25"/>
                    <a:pt x="50" y="20"/>
                  </a:cubicBezTo>
                  <a:lnTo>
                    <a:pt x="54" y="1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1811">
              <a:extLst>
                <a:ext uri="{FF2B5EF4-FFF2-40B4-BE49-F238E27FC236}">
                  <a16:creationId xmlns:a16="http://schemas.microsoft.com/office/drawing/2014/main" id="{06992F57-FD2C-4F75-9E79-4DE6D911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709"/>
              <a:ext cx="113" cy="40"/>
            </a:xfrm>
            <a:custGeom>
              <a:avLst/>
              <a:gdLst>
                <a:gd name="T0" fmla="*/ 0 w 45"/>
                <a:gd name="T1" fmla="*/ 0 h 15"/>
                <a:gd name="T2" fmla="*/ 316 w 45"/>
                <a:gd name="T3" fmla="*/ 136 h 15"/>
                <a:gd name="T4" fmla="*/ 713 w 45"/>
                <a:gd name="T5" fmla="*/ 264 h 15"/>
                <a:gd name="T6" fmla="*/ 316 w 45"/>
                <a:gd name="T7" fmla="*/ 136 h 15"/>
                <a:gd name="T8" fmla="*/ 0 w 4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5">
                  <a:moveTo>
                    <a:pt x="0" y="0"/>
                  </a:moveTo>
                  <a:cubicBezTo>
                    <a:pt x="4" y="0"/>
                    <a:pt x="12" y="3"/>
                    <a:pt x="20" y="7"/>
                  </a:cubicBezTo>
                  <a:cubicBezTo>
                    <a:pt x="29" y="10"/>
                    <a:pt x="39" y="15"/>
                    <a:pt x="45" y="14"/>
                  </a:cubicBezTo>
                  <a:cubicBezTo>
                    <a:pt x="39" y="15"/>
                    <a:pt x="29" y="11"/>
                    <a:pt x="20" y="7"/>
                  </a:cubicBezTo>
                  <a:cubicBezTo>
                    <a:pt x="11" y="4"/>
                    <a:pt x="4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1812">
              <a:extLst>
                <a:ext uri="{FF2B5EF4-FFF2-40B4-BE49-F238E27FC236}">
                  <a16:creationId xmlns:a16="http://schemas.microsoft.com/office/drawing/2014/main" id="{27C996F7-0AE6-4FB1-B614-8C5505B6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683"/>
              <a:ext cx="112" cy="40"/>
            </a:xfrm>
            <a:custGeom>
              <a:avLst/>
              <a:gdLst>
                <a:gd name="T0" fmla="*/ 0 w 45"/>
                <a:gd name="T1" fmla="*/ 0 h 15"/>
                <a:gd name="T2" fmla="*/ 309 w 45"/>
                <a:gd name="T3" fmla="*/ 136 h 15"/>
                <a:gd name="T4" fmla="*/ 694 w 45"/>
                <a:gd name="T5" fmla="*/ 264 h 15"/>
                <a:gd name="T6" fmla="*/ 309 w 45"/>
                <a:gd name="T7" fmla="*/ 136 h 15"/>
                <a:gd name="T8" fmla="*/ 0 w 4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5">
                  <a:moveTo>
                    <a:pt x="0" y="0"/>
                  </a:moveTo>
                  <a:cubicBezTo>
                    <a:pt x="4" y="0"/>
                    <a:pt x="12" y="3"/>
                    <a:pt x="20" y="7"/>
                  </a:cubicBezTo>
                  <a:cubicBezTo>
                    <a:pt x="29" y="10"/>
                    <a:pt x="39" y="15"/>
                    <a:pt x="45" y="14"/>
                  </a:cubicBezTo>
                  <a:cubicBezTo>
                    <a:pt x="39" y="15"/>
                    <a:pt x="29" y="11"/>
                    <a:pt x="20" y="7"/>
                  </a:cubicBezTo>
                  <a:cubicBezTo>
                    <a:pt x="11" y="4"/>
                    <a:pt x="4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1813">
              <a:extLst>
                <a:ext uri="{FF2B5EF4-FFF2-40B4-BE49-F238E27FC236}">
                  <a16:creationId xmlns:a16="http://schemas.microsoft.com/office/drawing/2014/main" id="{AA0CB175-5813-4F61-8B77-EE82CDF7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595"/>
              <a:ext cx="118" cy="104"/>
            </a:xfrm>
            <a:custGeom>
              <a:avLst/>
              <a:gdLst>
                <a:gd name="T0" fmla="*/ 743 w 47"/>
                <a:gd name="T1" fmla="*/ 648 h 39"/>
                <a:gd name="T2" fmla="*/ 367 w 47"/>
                <a:gd name="T3" fmla="*/ 341 h 39"/>
                <a:gd name="T4" fmla="*/ 95 w 47"/>
                <a:gd name="T5" fmla="*/ 21 h 39"/>
                <a:gd name="T6" fmla="*/ 0 w 47"/>
                <a:gd name="T7" fmla="*/ 93 h 39"/>
                <a:gd name="T8" fmla="*/ 271 w 47"/>
                <a:gd name="T9" fmla="*/ 376 h 39"/>
                <a:gd name="T10" fmla="*/ 630 w 47"/>
                <a:gd name="T11" fmla="*/ 704 h 39"/>
                <a:gd name="T12" fmla="*/ 743 w 47"/>
                <a:gd name="T13" fmla="*/ 64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9">
                  <a:moveTo>
                    <a:pt x="47" y="34"/>
                  </a:moveTo>
                  <a:cubicBezTo>
                    <a:pt x="41" y="37"/>
                    <a:pt x="31" y="26"/>
                    <a:pt x="23" y="18"/>
                  </a:cubicBezTo>
                  <a:cubicBezTo>
                    <a:pt x="15" y="9"/>
                    <a:pt x="10" y="0"/>
                    <a:pt x="6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9" y="12"/>
                    <a:pt x="17" y="20"/>
                  </a:cubicBezTo>
                  <a:cubicBezTo>
                    <a:pt x="25" y="29"/>
                    <a:pt x="35" y="39"/>
                    <a:pt x="40" y="37"/>
                  </a:cubicBezTo>
                  <a:lnTo>
                    <a:pt x="47" y="3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1814">
              <a:extLst>
                <a:ext uri="{FF2B5EF4-FFF2-40B4-BE49-F238E27FC236}">
                  <a16:creationId xmlns:a16="http://schemas.microsoft.com/office/drawing/2014/main" id="{4A99A7E5-FE78-43A9-BEDA-1241275B2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576"/>
              <a:ext cx="117" cy="112"/>
            </a:xfrm>
            <a:custGeom>
              <a:avLst/>
              <a:gdLst>
                <a:gd name="T0" fmla="*/ 724 w 47"/>
                <a:gd name="T1" fmla="*/ 683 h 42"/>
                <a:gd name="T2" fmla="*/ 383 w 47"/>
                <a:gd name="T3" fmla="*/ 363 h 42"/>
                <a:gd name="T4" fmla="*/ 105 w 47"/>
                <a:gd name="T5" fmla="*/ 35 h 42"/>
                <a:gd name="T6" fmla="*/ 0 w 47"/>
                <a:gd name="T7" fmla="*/ 93 h 42"/>
                <a:gd name="T8" fmla="*/ 291 w 47"/>
                <a:gd name="T9" fmla="*/ 419 h 42"/>
                <a:gd name="T10" fmla="*/ 632 w 47"/>
                <a:gd name="T11" fmla="*/ 760 h 42"/>
                <a:gd name="T12" fmla="*/ 724 w 47"/>
                <a:gd name="T13" fmla="*/ 683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2">
                  <a:moveTo>
                    <a:pt x="47" y="36"/>
                  </a:moveTo>
                  <a:cubicBezTo>
                    <a:pt x="42" y="39"/>
                    <a:pt x="33" y="28"/>
                    <a:pt x="25" y="19"/>
                  </a:cubicBezTo>
                  <a:cubicBezTo>
                    <a:pt x="16" y="10"/>
                    <a:pt x="11" y="0"/>
                    <a:pt x="7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11" y="13"/>
                    <a:pt x="19" y="22"/>
                  </a:cubicBezTo>
                  <a:cubicBezTo>
                    <a:pt x="27" y="30"/>
                    <a:pt x="36" y="42"/>
                    <a:pt x="41" y="40"/>
                  </a:cubicBezTo>
                  <a:lnTo>
                    <a:pt x="47" y="3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1815">
              <a:extLst>
                <a:ext uri="{FF2B5EF4-FFF2-40B4-BE49-F238E27FC236}">
                  <a16:creationId xmlns:a16="http://schemas.microsoft.com/office/drawing/2014/main" id="{35A720D4-42AC-4171-892D-3E9D2282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608"/>
              <a:ext cx="85" cy="85"/>
            </a:xfrm>
            <a:custGeom>
              <a:avLst/>
              <a:gdLst>
                <a:gd name="T0" fmla="*/ 0 w 34"/>
                <a:gd name="T1" fmla="*/ 0 h 32"/>
                <a:gd name="T2" fmla="*/ 238 w 34"/>
                <a:gd name="T3" fmla="*/ 282 h 32"/>
                <a:gd name="T4" fmla="*/ 533 w 34"/>
                <a:gd name="T5" fmla="*/ 600 h 32"/>
                <a:gd name="T6" fmla="*/ 220 w 34"/>
                <a:gd name="T7" fmla="*/ 282 h 32"/>
                <a:gd name="T8" fmla="*/ 0 w 3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3" y="1"/>
                    <a:pt x="9" y="8"/>
                    <a:pt x="15" y="15"/>
                  </a:cubicBezTo>
                  <a:cubicBezTo>
                    <a:pt x="21" y="21"/>
                    <a:pt x="28" y="30"/>
                    <a:pt x="34" y="32"/>
                  </a:cubicBezTo>
                  <a:cubicBezTo>
                    <a:pt x="28" y="30"/>
                    <a:pt x="21" y="22"/>
                    <a:pt x="14" y="15"/>
                  </a:cubicBezTo>
                  <a:cubicBezTo>
                    <a:pt x="8" y="8"/>
                    <a:pt x="3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1816">
              <a:extLst>
                <a:ext uri="{FF2B5EF4-FFF2-40B4-BE49-F238E27FC236}">
                  <a16:creationId xmlns:a16="http://schemas.microsoft.com/office/drawing/2014/main" id="{B933DA2C-497F-4E27-88F8-4C1E31C8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592"/>
              <a:ext cx="85" cy="85"/>
            </a:xfrm>
            <a:custGeom>
              <a:avLst/>
              <a:gdLst>
                <a:gd name="T0" fmla="*/ 0 w 34"/>
                <a:gd name="T1" fmla="*/ 0 h 32"/>
                <a:gd name="T2" fmla="*/ 238 w 34"/>
                <a:gd name="T3" fmla="*/ 282 h 32"/>
                <a:gd name="T4" fmla="*/ 533 w 34"/>
                <a:gd name="T5" fmla="*/ 600 h 32"/>
                <a:gd name="T6" fmla="*/ 238 w 34"/>
                <a:gd name="T7" fmla="*/ 282 h 32"/>
                <a:gd name="T8" fmla="*/ 0 w 3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4" y="2"/>
                    <a:pt x="9" y="8"/>
                    <a:pt x="15" y="15"/>
                  </a:cubicBezTo>
                  <a:cubicBezTo>
                    <a:pt x="22" y="22"/>
                    <a:pt x="29" y="30"/>
                    <a:pt x="34" y="32"/>
                  </a:cubicBezTo>
                  <a:cubicBezTo>
                    <a:pt x="29" y="30"/>
                    <a:pt x="21" y="22"/>
                    <a:pt x="15" y="15"/>
                  </a:cubicBezTo>
                  <a:cubicBezTo>
                    <a:pt x="8" y="9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1817">
              <a:extLst>
                <a:ext uri="{FF2B5EF4-FFF2-40B4-BE49-F238E27FC236}">
                  <a16:creationId xmlns:a16="http://schemas.microsoft.com/office/drawing/2014/main" id="{097E418D-AC0D-4D56-92B8-CBA0897B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08"/>
              <a:ext cx="10" cy="45"/>
            </a:xfrm>
            <a:custGeom>
              <a:avLst/>
              <a:gdLst>
                <a:gd name="T0" fmla="*/ 63 w 4"/>
                <a:gd name="T1" fmla="*/ 315 h 17"/>
                <a:gd name="T2" fmla="*/ 0 w 4"/>
                <a:gd name="T3" fmla="*/ 0 h 17"/>
                <a:gd name="T4" fmla="*/ 20 w 4"/>
                <a:gd name="T5" fmla="*/ 132 h 17"/>
                <a:gd name="T6" fmla="*/ 63 w 4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7">
                  <a:moveTo>
                    <a:pt x="4" y="17"/>
                  </a:moveTo>
                  <a:cubicBezTo>
                    <a:pt x="3" y="15"/>
                    <a:pt x="0" y="3"/>
                    <a:pt x="0" y="0"/>
                  </a:cubicBezTo>
                  <a:cubicBezTo>
                    <a:pt x="0" y="2"/>
                    <a:pt x="1" y="6"/>
                    <a:pt x="1" y="7"/>
                  </a:cubicBezTo>
                  <a:cubicBezTo>
                    <a:pt x="2" y="8"/>
                    <a:pt x="4" y="17"/>
                    <a:pt x="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27" name="Group 1818">
            <a:extLst>
              <a:ext uri="{FF2B5EF4-FFF2-40B4-BE49-F238E27FC236}">
                <a16:creationId xmlns:a16="http://schemas.microsoft.com/office/drawing/2014/main" id="{4234F7E2-328B-412F-929D-61D88330112C}"/>
              </a:ext>
            </a:extLst>
          </p:cNvPr>
          <p:cNvGrpSpPr>
            <a:grpSpLocks/>
          </p:cNvGrpSpPr>
          <p:nvPr/>
        </p:nvGrpSpPr>
        <p:grpSpPr bwMode="auto">
          <a:xfrm>
            <a:off x="5178425" y="3106738"/>
            <a:ext cx="438150" cy="487362"/>
            <a:chOff x="1106" y="1539"/>
            <a:chExt cx="1086" cy="1208"/>
          </a:xfrm>
        </p:grpSpPr>
        <p:sp>
          <p:nvSpPr>
            <p:cNvPr id="38426" name="Freeform 1819">
              <a:extLst>
                <a:ext uri="{FF2B5EF4-FFF2-40B4-BE49-F238E27FC236}">
                  <a16:creationId xmlns:a16="http://schemas.microsoft.com/office/drawing/2014/main" id="{6588B24A-1060-41DC-9E92-E8162DBB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547"/>
              <a:ext cx="67" cy="130"/>
            </a:xfrm>
            <a:custGeom>
              <a:avLst/>
              <a:gdLst>
                <a:gd name="T0" fmla="*/ 320 w 27"/>
                <a:gd name="T1" fmla="*/ 0 h 49"/>
                <a:gd name="T2" fmla="*/ 184 w 27"/>
                <a:gd name="T3" fmla="*/ 464 h 49"/>
                <a:gd name="T4" fmla="*/ 0 w 27"/>
                <a:gd name="T5" fmla="*/ 915 h 49"/>
                <a:gd name="T6" fmla="*/ 104 w 27"/>
                <a:gd name="T7" fmla="*/ 894 h 49"/>
                <a:gd name="T8" fmla="*/ 290 w 27"/>
                <a:gd name="T9" fmla="*/ 464 h 49"/>
                <a:gd name="T10" fmla="*/ 412 w 27"/>
                <a:gd name="T11" fmla="*/ 0 h 49"/>
                <a:gd name="T12" fmla="*/ 320 w 27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9">
                  <a:moveTo>
                    <a:pt x="21" y="0"/>
                  </a:moveTo>
                  <a:cubicBezTo>
                    <a:pt x="16" y="1"/>
                    <a:pt x="14" y="19"/>
                    <a:pt x="12" y="25"/>
                  </a:cubicBezTo>
                  <a:cubicBezTo>
                    <a:pt x="10" y="32"/>
                    <a:pt x="6" y="48"/>
                    <a:pt x="0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2" y="47"/>
                    <a:pt x="17" y="31"/>
                    <a:pt x="19" y="25"/>
                  </a:cubicBezTo>
                  <a:cubicBezTo>
                    <a:pt x="20" y="18"/>
                    <a:pt x="23" y="0"/>
                    <a:pt x="27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1820">
              <a:extLst>
                <a:ext uri="{FF2B5EF4-FFF2-40B4-BE49-F238E27FC236}">
                  <a16:creationId xmlns:a16="http://schemas.microsoft.com/office/drawing/2014/main" id="{7A1E9AD2-F68C-4183-91C9-93C24159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549"/>
              <a:ext cx="65" cy="131"/>
            </a:xfrm>
            <a:custGeom>
              <a:avLst/>
              <a:gdLst>
                <a:gd name="T0" fmla="*/ 313 w 26"/>
                <a:gd name="T1" fmla="*/ 21 h 49"/>
                <a:gd name="T2" fmla="*/ 175 w 26"/>
                <a:gd name="T3" fmla="*/ 500 h 49"/>
                <a:gd name="T4" fmla="*/ 0 w 26"/>
                <a:gd name="T5" fmla="*/ 936 h 49"/>
                <a:gd name="T6" fmla="*/ 95 w 26"/>
                <a:gd name="T7" fmla="*/ 914 h 49"/>
                <a:gd name="T8" fmla="*/ 283 w 26"/>
                <a:gd name="T9" fmla="*/ 479 h 49"/>
                <a:gd name="T10" fmla="*/ 408 w 26"/>
                <a:gd name="T11" fmla="*/ 0 h 49"/>
                <a:gd name="T12" fmla="*/ 313 w 26"/>
                <a:gd name="T13" fmla="*/ 2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9">
                  <a:moveTo>
                    <a:pt x="20" y="1"/>
                  </a:moveTo>
                  <a:cubicBezTo>
                    <a:pt x="16" y="1"/>
                    <a:pt x="13" y="19"/>
                    <a:pt x="11" y="26"/>
                  </a:cubicBezTo>
                  <a:cubicBezTo>
                    <a:pt x="9" y="32"/>
                    <a:pt x="5" y="48"/>
                    <a:pt x="0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2" y="48"/>
                    <a:pt x="16" y="31"/>
                    <a:pt x="18" y="25"/>
                  </a:cubicBezTo>
                  <a:cubicBezTo>
                    <a:pt x="20" y="18"/>
                    <a:pt x="22" y="1"/>
                    <a:pt x="26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1821">
              <a:extLst>
                <a:ext uri="{FF2B5EF4-FFF2-40B4-BE49-F238E27FC236}">
                  <a16:creationId xmlns:a16="http://schemas.microsoft.com/office/drawing/2014/main" id="{9E10201F-083D-496E-967D-A322C51C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44"/>
              <a:ext cx="93" cy="117"/>
            </a:xfrm>
            <a:custGeom>
              <a:avLst/>
              <a:gdLst>
                <a:gd name="T0" fmla="*/ 493 w 37"/>
                <a:gd name="T1" fmla="*/ 0 h 44"/>
                <a:gd name="T2" fmla="*/ 271 w 37"/>
                <a:gd name="T3" fmla="*/ 431 h 44"/>
                <a:gd name="T4" fmla="*/ 0 w 37"/>
                <a:gd name="T5" fmla="*/ 806 h 44"/>
                <a:gd name="T6" fmla="*/ 113 w 37"/>
                <a:gd name="T7" fmla="*/ 827 h 44"/>
                <a:gd name="T8" fmla="*/ 367 w 37"/>
                <a:gd name="T9" fmla="*/ 431 h 44"/>
                <a:gd name="T10" fmla="*/ 588 w 37"/>
                <a:gd name="T11" fmla="*/ 21 h 44"/>
                <a:gd name="T12" fmla="*/ 493 w 37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4">
                  <a:moveTo>
                    <a:pt x="31" y="0"/>
                  </a:moveTo>
                  <a:cubicBezTo>
                    <a:pt x="26" y="0"/>
                    <a:pt x="20" y="17"/>
                    <a:pt x="17" y="23"/>
                  </a:cubicBezTo>
                  <a:cubicBezTo>
                    <a:pt x="13" y="29"/>
                    <a:pt x="6" y="44"/>
                    <a:pt x="0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2" y="44"/>
                    <a:pt x="20" y="29"/>
                    <a:pt x="23" y="23"/>
                  </a:cubicBezTo>
                  <a:cubicBezTo>
                    <a:pt x="26" y="18"/>
                    <a:pt x="33" y="1"/>
                    <a:pt x="37" y="1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1822">
              <a:extLst>
                <a:ext uri="{FF2B5EF4-FFF2-40B4-BE49-F238E27FC236}">
                  <a16:creationId xmlns:a16="http://schemas.microsoft.com/office/drawing/2014/main" id="{09EFE321-066A-405F-877D-0223D3C70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539"/>
              <a:ext cx="88" cy="128"/>
            </a:xfrm>
            <a:custGeom>
              <a:avLst/>
              <a:gdLst>
                <a:gd name="T0" fmla="*/ 463 w 35"/>
                <a:gd name="T1" fmla="*/ 21 h 48"/>
                <a:gd name="T2" fmla="*/ 241 w 35"/>
                <a:gd name="T3" fmla="*/ 435 h 48"/>
                <a:gd name="T4" fmla="*/ 0 w 35"/>
                <a:gd name="T5" fmla="*/ 875 h 48"/>
                <a:gd name="T6" fmla="*/ 96 w 35"/>
                <a:gd name="T7" fmla="*/ 888 h 48"/>
                <a:gd name="T8" fmla="*/ 347 w 35"/>
                <a:gd name="T9" fmla="*/ 456 h 48"/>
                <a:gd name="T10" fmla="*/ 556 w 35"/>
                <a:gd name="T11" fmla="*/ 35 h 48"/>
                <a:gd name="T12" fmla="*/ 463 w 35"/>
                <a:gd name="T13" fmla="*/ 2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8">
                  <a:moveTo>
                    <a:pt x="29" y="1"/>
                  </a:moveTo>
                  <a:cubicBezTo>
                    <a:pt x="25" y="0"/>
                    <a:pt x="18" y="17"/>
                    <a:pt x="15" y="23"/>
                  </a:cubicBezTo>
                  <a:cubicBezTo>
                    <a:pt x="12" y="29"/>
                    <a:pt x="5" y="47"/>
                    <a:pt x="0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12" y="48"/>
                    <a:pt x="19" y="30"/>
                    <a:pt x="22" y="24"/>
                  </a:cubicBezTo>
                  <a:cubicBezTo>
                    <a:pt x="25" y="18"/>
                    <a:pt x="31" y="1"/>
                    <a:pt x="35" y="2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1823">
              <a:extLst>
                <a:ext uri="{FF2B5EF4-FFF2-40B4-BE49-F238E27FC236}">
                  <a16:creationId xmlns:a16="http://schemas.microsoft.com/office/drawing/2014/main" id="{21D11945-2A70-432A-AC9B-F315D05E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1613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87 h 40"/>
                <a:gd name="T6" fmla="*/ 113 w 46"/>
                <a:gd name="T7" fmla="*/ 730 h 40"/>
                <a:gd name="T8" fmla="*/ 438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6" y="15"/>
                    <a:pt x="21" y="20"/>
                  </a:cubicBezTo>
                  <a:cubicBezTo>
                    <a:pt x="17" y="25"/>
                    <a:pt x="6" y="38"/>
                    <a:pt x="0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40"/>
                    <a:pt x="23" y="27"/>
                    <a:pt x="28" y="22"/>
                  </a:cubicBezTo>
                  <a:cubicBezTo>
                    <a:pt x="32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1824">
              <a:extLst>
                <a:ext uri="{FF2B5EF4-FFF2-40B4-BE49-F238E27FC236}">
                  <a16:creationId xmlns:a16="http://schemas.microsoft.com/office/drawing/2014/main" id="{B2B88AD2-2192-4644-9C50-1C8D9140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1600"/>
              <a:ext cx="113" cy="109"/>
            </a:xfrm>
            <a:custGeom>
              <a:avLst/>
              <a:gdLst>
                <a:gd name="T0" fmla="*/ 618 w 45"/>
                <a:gd name="T1" fmla="*/ 35 h 41"/>
                <a:gd name="T2" fmla="*/ 316 w 45"/>
                <a:gd name="T3" fmla="*/ 375 h 41"/>
                <a:gd name="T4" fmla="*/ 0 w 45"/>
                <a:gd name="T5" fmla="*/ 678 h 41"/>
                <a:gd name="T6" fmla="*/ 113 w 45"/>
                <a:gd name="T7" fmla="*/ 734 h 41"/>
                <a:gd name="T8" fmla="*/ 429 w 45"/>
                <a:gd name="T9" fmla="*/ 431 h 41"/>
                <a:gd name="T10" fmla="*/ 713 w 45"/>
                <a:gd name="T11" fmla="*/ 77 h 41"/>
                <a:gd name="T12" fmla="*/ 618 w 45"/>
                <a:gd name="T13" fmla="*/ 35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1">
                  <a:moveTo>
                    <a:pt x="39" y="2"/>
                  </a:moveTo>
                  <a:cubicBezTo>
                    <a:pt x="35" y="0"/>
                    <a:pt x="25" y="15"/>
                    <a:pt x="20" y="20"/>
                  </a:cubicBezTo>
                  <a:cubicBezTo>
                    <a:pt x="16" y="25"/>
                    <a:pt x="5" y="38"/>
                    <a:pt x="0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2" y="41"/>
                    <a:pt x="22" y="28"/>
                    <a:pt x="27" y="23"/>
                  </a:cubicBezTo>
                  <a:cubicBezTo>
                    <a:pt x="31" y="18"/>
                    <a:pt x="41" y="3"/>
                    <a:pt x="45" y="4"/>
                  </a:cubicBezTo>
                  <a:lnTo>
                    <a:pt x="39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1825">
              <a:extLst>
                <a:ext uri="{FF2B5EF4-FFF2-40B4-BE49-F238E27FC236}">
                  <a16:creationId xmlns:a16="http://schemas.microsoft.com/office/drawing/2014/main" id="{7BAD2721-4AB5-4A33-B948-F7B704082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573"/>
              <a:ext cx="110" cy="115"/>
            </a:xfrm>
            <a:custGeom>
              <a:avLst/>
              <a:gdLst>
                <a:gd name="T0" fmla="*/ 583 w 44"/>
                <a:gd name="T1" fmla="*/ 21 h 43"/>
                <a:gd name="T2" fmla="*/ 313 w 44"/>
                <a:gd name="T3" fmla="*/ 444 h 43"/>
                <a:gd name="T4" fmla="*/ 0 w 44"/>
                <a:gd name="T5" fmla="*/ 765 h 43"/>
                <a:gd name="T6" fmla="*/ 113 w 44"/>
                <a:gd name="T7" fmla="*/ 786 h 43"/>
                <a:gd name="T8" fmla="*/ 408 w 44"/>
                <a:gd name="T9" fmla="*/ 479 h 43"/>
                <a:gd name="T10" fmla="*/ 688 w 44"/>
                <a:gd name="T11" fmla="*/ 78 h 43"/>
                <a:gd name="T12" fmla="*/ 583 w 44"/>
                <a:gd name="T13" fmla="*/ 21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3">
                  <a:moveTo>
                    <a:pt x="37" y="1"/>
                  </a:moveTo>
                  <a:cubicBezTo>
                    <a:pt x="33" y="0"/>
                    <a:pt x="24" y="18"/>
                    <a:pt x="20" y="23"/>
                  </a:cubicBezTo>
                  <a:cubicBezTo>
                    <a:pt x="16" y="28"/>
                    <a:pt x="6" y="42"/>
                    <a:pt x="0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3" y="43"/>
                    <a:pt x="22" y="30"/>
                    <a:pt x="26" y="25"/>
                  </a:cubicBezTo>
                  <a:cubicBezTo>
                    <a:pt x="31" y="20"/>
                    <a:pt x="40" y="3"/>
                    <a:pt x="44" y="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1826">
              <a:extLst>
                <a:ext uri="{FF2B5EF4-FFF2-40B4-BE49-F238E27FC236}">
                  <a16:creationId xmlns:a16="http://schemas.microsoft.com/office/drawing/2014/main" id="{AFCB59E1-A49F-4E5A-9BD5-9DFFB962B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563"/>
              <a:ext cx="107" cy="117"/>
            </a:xfrm>
            <a:custGeom>
              <a:avLst/>
              <a:gdLst>
                <a:gd name="T0" fmla="*/ 557 w 43"/>
                <a:gd name="T1" fmla="*/ 35 h 44"/>
                <a:gd name="T2" fmla="*/ 291 w 43"/>
                <a:gd name="T3" fmla="*/ 431 h 44"/>
                <a:gd name="T4" fmla="*/ 0 w 43"/>
                <a:gd name="T5" fmla="*/ 750 h 44"/>
                <a:gd name="T6" fmla="*/ 92 w 43"/>
                <a:gd name="T7" fmla="*/ 806 h 44"/>
                <a:gd name="T8" fmla="*/ 383 w 43"/>
                <a:gd name="T9" fmla="*/ 468 h 44"/>
                <a:gd name="T10" fmla="*/ 662 w 43"/>
                <a:gd name="T11" fmla="*/ 93 h 44"/>
                <a:gd name="T12" fmla="*/ 557 w 43"/>
                <a:gd name="T13" fmla="*/ 35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4">
                  <a:moveTo>
                    <a:pt x="36" y="2"/>
                  </a:moveTo>
                  <a:cubicBezTo>
                    <a:pt x="32" y="0"/>
                    <a:pt x="23" y="18"/>
                    <a:pt x="19" y="23"/>
                  </a:cubicBezTo>
                  <a:cubicBezTo>
                    <a:pt x="15" y="28"/>
                    <a:pt x="5" y="42"/>
                    <a:pt x="0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4"/>
                    <a:pt x="21" y="30"/>
                    <a:pt x="25" y="25"/>
                  </a:cubicBezTo>
                  <a:cubicBezTo>
                    <a:pt x="29" y="20"/>
                    <a:pt x="39" y="4"/>
                    <a:pt x="43" y="5"/>
                  </a:cubicBezTo>
                  <a:lnTo>
                    <a:pt x="36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1827">
              <a:extLst>
                <a:ext uri="{FF2B5EF4-FFF2-40B4-BE49-F238E27FC236}">
                  <a16:creationId xmlns:a16="http://schemas.microsoft.com/office/drawing/2014/main" id="{1C9C1917-5F9A-4311-BB73-2A6185ACD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61"/>
              <a:ext cx="115" cy="104"/>
            </a:xfrm>
            <a:custGeom>
              <a:avLst/>
              <a:gdLst>
                <a:gd name="T0" fmla="*/ 625 w 46"/>
                <a:gd name="T1" fmla="*/ 21 h 39"/>
                <a:gd name="T2" fmla="*/ 313 w 46"/>
                <a:gd name="T3" fmla="*/ 363 h 39"/>
                <a:gd name="T4" fmla="*/ 0 w 46"/>
                <a:gd name="T5" fmla="*/ 661 h 39"/>
                <a:gd name="T6" fmla="*/ 95 w 46"/>
                <a:gd name="T7" fmla="*/ 704 h 39"/>
                <a:gd name="T8" fmla="*/ 425 w 46"/>
                <a:gd name="T9" fmla="*/ 419 h 39"/>
                <a:gd name="T10" fmla="*/ 720 w 46"/>
                <a:gd name="T11" fmla="*/ 56 h 39"/>
                <a:gd name="T12" fmla="*/ 625 w 46"/>
                <a:gd name="T13" fmla="*/ 2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9">
                  <a:moveTo>
                    <a:pt x="40" y="1"/>
                  </a:moveTo>
                  <a:cubicBezTo>
                    <a:pt x="36" y="0"/>
                    <a:pt x="25" y="14"/>
                    <a:pt x="20" y="19"/>
                  </a:cubicBezTo>
                  <a:cubicBezTo>
                    <a:pt x="16" y="24"/>
                    <a:pt x="5" y="37"/>
                    <a:pt x="0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1" y="39"/>
                    <a:pt x="22" y="26"/>
                    <a:pt x="27" y="22"/>
                  </a:cubicBezTo>
                  <a:cubicBezTo>
                    <a:pt x="31" y="17"/>
                    <a:pt x="42" y="2"/>
                    <a:pt x="46" y="3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1828">
              <a:extLst>
                <a:ext uri="{FF2B5EF4-FFF2-40B4-BE49-F238E27FC236}">
                  <a16:creationId xmlns:a16="http://schemas.microsoft.com/office/drawing/2014/main" id="{4A083320-B2B8-49F3-8148-EC2CBE08F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645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87 h 40"/>
                <a:gd name="T6" fmla="*/ 95 w 46"/>
                <a:gd name="T7" fmla="*/ 730 h 40"/>
                <a:gd name="T8" fmla="*/ 425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5"/>
                    <a:pt x="21" y="20"/>
                  </a:cubicBezTo>
                  <a:cubicBezTo>
                    <a:pt x="16" y="25"/>
                    <a:pt x="5" y="38"/>
                    <a:pt x="0" y="36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8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1829">
              <a:extLst>
                <a:ext uri="{FF2B5EF4-FFF2-40B4-BE49-F238E27FC236}">
                  <a16:creationId xmlns:a16="http://schemas.microsoft.com/office/drawing/2014/main" id="{B258E55F-A156-478F-A244-2E3B097E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723"/>
              <a:ext cx="130" cy="88"/>
            </a:xfrm>
            <a:custGeom>
              <a:avLst/>
              <a:gdLst>
                <a:gd name="T0" fmla="*/ 738 w 52"/>
                <a:gd name="T1" fmla="*/ 56 h 33"/>
                <a:gd name="T2" fmla="*/ 375 w 52"/>
                <a:gd name="T3" fmla="*/ 307 h 33"/>
                <a:gd name="T4" fmla="*/ 0 w 52"/>
                <a:gd name="T5" fmla="*/ 512 h 33"/>
                <a:gd name="T6" fmla="*/ 95 w 52"/>
                <a:gd name="T7" fmla="*/ 568 h 33"/>
                <a:gd name="T8" fmla="*/ 470 w 52"/>
                <a:gd name="T9" fmla="*/ 376 h 33"/>
                <a:gd name="T10" fmla="*/ 813 w 52"/>
                <a:gd name="T11" fmla="*/ 136 h 33"/>
                <a:gd name="T12" fmla="*/ 738 w 52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47" y="3"/>
                  </a:moveTo>
                  <a:cubicBezTo>
                    <a:pt x="43" y="0"/>
                    <a:pt x="30" y="12"/>
                    <a:pt x="24" y="16"/>
                  </a:cubicBezTo>
                  <a:cubicBezTo>
                    <a:pt x="19" y="20"/>
                    <a:pt x="5" y="30"/>
                    <a:pt x="0" y="2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0" y="33"/>
                    <a:pt x="24" y="24"/>
                    <a:pt x="30" y="20"/>
                  </a:cubicBezTo>
                  <a:cubicBezTo>
                    <a:pt x="35" y="16"/>
                    <a:pt x="49" y="4"/>
                    <a:pt x="52" y="7"/>
                  </a:cubicBezTo>
                  <a:lnTo>
                    <a:pt x="47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1830">
              <a:extLst>
                <a:ext uri="{FF2B5EF4-FFF2-40B4-BE49-F238E27FC236}">
                  <a16:creationId xmlns:a16="http://schemas.microsoft.com/office/drawing/2014/main" id="{281E4A3B-75C3-4ECD-93FC-3A26BD31A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704"/>
              <a:ext cx="130" cy="96"/>
            </a:xfrm>
            <a:custGeom>
              <a:avLst/>
              <a:gdLst>
                <a:gd name="T0" fmla="*/ 720 w 52"/>
                <a:gd name="T1" fmla="*/ 35 h 36"/>
                <a:gd name="T2" fmla="*/ 375 w 52"/>
                <a:gd name="T3" fmla="*/ 285 h 36"/>
                <a:gd name="T4" fmla="*/ 0 w 52"/>
                <a:gd name="T5" fmla="*/ 547 h 36"/>
                <a:gd name="T6" fmla="*/ 83 w 52"/>
                <a:gd name="T7" fmla="*/ 627 h 36"/>
                <a:gd name="T8" fmla="*/ 458 w 52"/>
                <a:gd name="T9" fmla="*/ 363 h 36"/>
                <a:gd name="T10" fmla="*/ 813 w 52"/>
                <a:gd name="T11" fmla="*/ 115 h 36"/>
                <a:gd name="T12" fmla="*/ 720 w 52"/>
                <a:gd name="T13" fmla="*/ 3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6">
                  <a:moveTo>
                    <a:pt x="46" y="2"/>
                  </a:moveTo>
                  <a:cubicBezTo>
                    <a:pt x="43" y="0"/>
                    <a:pt x="29" y="12"/>
                    <a:pt x="24" y="15"/>
                  </a:cubicBezTo>
                  <a:cubicBezTo>
                    <a:pt x="18" y="19"/>
                    <a:pt x="4" y="32"/>
                    <a:pt x="0" y="29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0" y="36"/>
                    <a:pt x="24" y="23"/>
                    <a:pt x="29" y="19"/>
                  </a:cubicBezTo>
                  <a:cubicBezTo>
                    <a:pt x="35" y="15"/>
                    <a:pt x="48" y="3"/>
                    <a:pt x="52" y="6"/>
                  </a:cubicBezTo>
                  <a:lnTo>
                    <a:pt x="46" y="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1831">
              <a:extLst>
                <a:ext uri="{FF2B5EF4-FFF2-40B4-BE49-F238E27FC236}">
                  <a16:creationId xmlns:a16="http://schemas.microsoft.com/office/drawing/2014/main" id="{76AF024A-4975-4DC6-86D2-9C70FF1B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904"/>
              <a:ext cx="138" cy="64"/>
            </a:xfrm>
            <a:custGeom>
              <a:avLst/>
              <a:gdLst>
                <a:gd name="T0" fmla="*/ 805 w 55"/>
                <a:gd name="T1" fmla="*/ 56 h 24"/>
                <a:gd name="T2" fmla="*/ 409 w 55"/>
                <a:gd name="T3" fmla="*/ 205 h 24"/>
                <a:gd name="T4" fmla="*/ 0 w 55"/>
                <a:gd name="T5" fmla="*/ 285 h 24"/>
                <a:gd name="T6" fmla="*/ 83 w 55"/>
                <a:gd name="T7" fmla="*/ 376 h 24"/>
                <a:gd name="T8" fmla="*/ 472 w 55"/>
                <a:gd name="T9" fmla="*/ 307 h 24"/>
                <a:gd name="T10" fmla="*/ 868 w 55"/>
                <a:gd name="T11" fmla="*/ 149 h 24"/>
                <a:gd name="T12" fmla="*/ 805 w 5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4">
                  <a:moveTo>
                    <a:pt x="51" y="3"/>
                  </a:moveTo>
                  <a:cubicBezTo>
                    <a:pt x="48" y="0"/>
                    <a:pt x="32" y="8"/>
                    <a:pt x="26" y="11"/>
                  </a:cubicBezTo>
                  <a:cubicBezTo>
                    <a:pt x="20" y="13"/>
                    <a:pt x="4" y="19"/>
                    <a:pt x="0" y="1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8" y="24"/>
                    <a:pt x="24" y="18"/>
                    <a:pt x="30" y="16"/>
                  </a:cubicBezTo>
                  <a:cubicBezTo>
                    <a:pt x="37" y="13"/>
                    <a:pt x="52" y="5"/>
                    <a:pt x="55" y="8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1832">
              <a:extLst>
                <a:ext uri="{FF2B5EF4-FFF2-40B4-BE49-F238E27FC236}">
                  <a16:creationId xmlns:a16="http://schemas.microsoft.com/office/drawing/2014/main" id="{C9818B05-C18B-4C7E-B3CE-2911805B3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77"/>
              <a:ext cx="137" cy="64"/>
            </a:xfrm>
            <a:custGeom>
              <a:avLst/>
              <a:gdLst>
                <a:gd name="T0" fmla="*/ 787 w 55"/>
                <a:gd name="T1" fmla="*/ 56 h 24"/>
                <a:gd name="T2" fmla="*/ 404 w 55"/>
                <a:gd name="T3" fmla="*/ 192 h 24"/>
                <a:gd name="T4" fmla="*/ 0 w 55"/>
                <a:gd name="T5" fmla="*/ 285 h 24"/>
                <a:gd name="T6" fmla="*/ 75 w 55"/>
                <a:gd name="T7" fmla="*/ 376 h 24"/>
                <a:gd name="T8" fmla="*/ 466 w 55"/>
                <a:gd name="T9" fmla="*/ 285 h 24"/>
                <a:gd name="T10" fmla="*/ 849 w 55"/>
                <a:gd name="T11" fmla="*/ 149 h 24"/>
                <a:gd name="T12" fmla="*/ 787 w 5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4">
                  <a:moveTo>
                    <a:pt x="51" y="3"/>
                  </a:moveTo>
                  <a:cubicBezTo>
                    <a:pt x="48" y="0"/>
                    <a:pt x="32" y="8"/>
                    <a:pt x="26" y="10"/>
                  </a:cubicBezTo>
                  <a:cubicBezTo>
                    <a:pt x="19" y="13"/>
                    <a:pt x="4" y="19"/>
                    <a:pt x="0" y="1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4"/>
                    <a:pt x="24" y="18"/>
                    <a:pt x="30" y="15"/>
                  </a:cubicBezTo>
                  <a:cubicBezTo>
                    <a:pt x="36" y="13"/>
                    <a:pt x="52" y="5"/>
                    <a:pt x="55" y="8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1833">
              <a:extLst>
                <a:ext uri="{FF2B5EF4-FFF2-40B4-BE49-F238E27FC236}">
                  <a16:creationId xmlns:a16="http://schemas.microsoft.com/office/drawing/2014/main" id="{937D2827-E9B0-4945-AC05-63BE66697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811"/>
              <a:ext cx="137" cy="74"/>
            </a:xfrm>
            <a:custGeom>
              <a:avLst/>
              <a:gdLst>
                <a:gd name="T0" fmla="*/ 775 w 55"/>
                <a:gd name="T1" fmla="*/ 56 h 28"/>
                <a:gd name="T2" fmla="*/ 384 w 55"/>
                <a:gd name="T3" fmla="*/ 259 h 28"/>
                <a:gd name="T4" fmla="*/ 0 w 55"/>
                <a:gd name="T5" fmla="*/ 391 h 28"/>
                <a:gd name="T6" fmla="*/ 75 w 55"/>
                <a:gd name="T7" fmla="*/ 460 h 28"/>
                <a:gd name="T8" fmla="*/ 466 w 55"/>
                <a:gd name="T9" fmla="*/ 349 h 28"/>
                <a:gd name="T10" fmla="*/ 849 w 55"/>
                <a:gd name="T11" fmla="*/ 167 h 28"/>
                <a:gd name="T12" fmla="*/ 775 w 55"/>
                <a:gd name="T13" fmla="*/ 5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8">
                  <a:moveTo>
                    <a:pt x="50" y="3"/>
                  </a:moveTo>
                  <a:cubicBezTo>
                    <a:pt x="47" y="0"/>
                    <a:pt x="31" y="12"/>
                    <a:pt x="25" y="14"/>
                  </a:cubicBezTo>
                  <a:cubicBezTo>
                    <a:pt x="19" y="17"/>
                    <a:pt x="4" y="24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8"/>
                    <a:pt x="24" y="22"/>
                    <a:pt x="30" y="19"/>
                  </a:cubicBezTo>
                  <a:cubicBezTo>
                    <a:pt x="36" y="16"/>
                    <a:pt x="52" y="6"/>
                    <a:pt x="55" y="9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1834">
              <a:extLst>
                <a:ext uri="{FF2B5EF4-FFF2-40B4-BE49-F238E27FC236}">
                  <a16:creationId xmlns:a16="http://schemas.microsoft.com/office/drawing/2014/main" id="{3CACC36C-6E9E-4B0E-BB4D-90012E2C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787"/>
              <a:ext cx="137" cy="80"/>
            </a:xfrm>
            <a:custGeom>
              <a:avLst/>
              <a:gdLst>
                <a:gd name="T0" fmla="*/ 787 w 55"/>
                <a:gd name="T1" fmla="*/ 56 h 30"/>
                <a:gd name="T2" fmla="*/ 384 w 55"/>
                <a:gd name="T3" fmla="*/ 264 h 30"/>
                <a:gd name="T4" fmla="*/ 0 w 55"/>
                <a:gd name="T5" fmla="*/ 397 h 30"/>
                <a:gd name="T6" fmla="*/ 75 w 55"/>
                <a:gd name="T7" fmla="*/ 491 h 30"/>
                <a:gd name="T8" fmla="*/ 466 w 55"/>
                <a:gd name="T9" fmla="*/ 363 h 30"/>
                <a:gd name="T10" fmla="*/ 849 w 55"/>
                <a:gd name="T11" fmla="*/ 171 h 30"/>
                <a:gd name="T12" fmla="*/ 787 w 55"/>
                <a:gd name="T13" fmla="*/ 56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30">
                  <a:moveTo>
                    <a:pt x="51" y="3"/>
                  </a:moveTo>
                  <a:cubicBezTo>
                    <a:pt x="48" y="0"/>
                    <a:pt x="31" y="11"/>
                    <a:pt x="25" y="14"/>
                  </a:cubicBezTo>
                  <a:cubicBezTo>
                    <a:pt x="19" y="17"/>
                    <a:pt x="4" y="24"/>
                    <a:pt x="0" y="2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9" y="30"/>
                    <a:pt x="24" y="21"/>
                    <a:pt x="30" y="19"/>
                  </a:cubicBezTo>
                  <a:cubicBezTo>
                    <a:pt x="36" y="16"/>
                    <a:pt x="51" y="6"/>
                    <a:pt x="55" y="9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1835">
              <a:extLst>
                <a:ext uri="{FF2B5EF4-FFF2-40B4-BE49-F238E27FC236}">
                  <a16:creationId xmlns:a16="http://schemas.microsoft.com/office/drawing/2014/main" id="{8CE76D2A-DFD3-42E1-99D9-FDCA4BE0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021"/>
              <a:ext cx="138" cy="40"/>
            </a:xfrm>
            <a:custGeom>
              <a:avLst/>
              <a:gdLst>
                <a:gd name="T0" fmla="*/ 818 w 55"/>
                <a:gd name="T1" fmla="*/ 56 h 15"/>
                <a:gd name="T2" fmla="*/ 409 w 55"/>
                <a:gd name="T3" fmla="*/ 93 h 15"/>
                <a:gd name="T4" fmla="*/ 0 w 55"/>
                <a:gd name="T5" fmla="*/ 77 h 15"/>
                <a:gd name="T6" fmla="*/ 50 w 55"/>
                <a:gd name="T7" fmla="*/ 192 h 15"/>
                <a:gd name="T8" fmla="*/ 459 w 55"/>
                <a:gd name="T9" fmla="*/ 205 h 15"/>
                <a:gd name="T10" fmla="*/ 868 w 55"/>
                <a:gd name="T11" fmla="*/ 171 h 15"/>
                <a:gd name="T12" fmla="*/ 818 w 55"/>
                <a:gd name="T13" fmla="*/ 5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5">
                  <a:moveTo>
                    <a:pt x="52" y="3"/>
                  </a:moveTo>
                  <a:cubicBezTo>
                    <a:pt x="50" y="0"/>
                    <a:pt x="32" y="4"/>
                    <a:pt x="26" y="5"/>
                  </a:cubicBezTo>
                  <a:cubicBezTo>
                    <a:pt x="19" y="6"/>
                    <a:pt x="2" y="9"/>
                    <a:pt x="0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5"/>
                    <a:pt x="22" y="12"/>
                    <a:pt x="29" y="11"/>
                  </a:cubicBezTo>
                  <a:cubicBezTo>
                    <a:pt x="36" y="10"/>
                    <a:pt x="53" y="5"/>
                    <a:pt x="55" y="9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1836">
              <a:extLst>
                <a:ext uri="{FF2B5EF4-FFF2-40B4-BE49-F238E27FC236}">
                  <a16:creationId xmlns:a16="http://schemas.microsoft.com/office/drawing/2014/main" id="{AFE86BF4-04B6-451B-972F-B6264B6A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989"/>
              <a:ext cx="142" cy="46"/>
            </a:xfrm>
            <a:custGeom>
              <a:avLst/>
              <a:gdLst>
                <a:gd name="T0" fmla="*/ 837 w 57"/>
                <a:gd name="T1" fmla="*/ 60 h 17"/>
                <a:gd name="T2" fmla="*/ 433 w 57"/>
                <a:gd name="T3" fmla="*/ 103 h 17"/>
                <a:gd name="T4" fmla="*/ 0 w 57"/>
                <a:gd name="T5" fmla="*/ 138 h 17"/>
                <a:gd name="T6" fmla="*/ 62 w 57"/>
                <a:gd name="T7" fmla="*/ 257 h 17"/>
                <a:gd name="T8" fmla="*/ 478 w 57"/>
                <a:gd name="T9" fmla="*/ 219 h 17"/>
                <a:gd name="T10" fmla="*/ 882 w 57"/>
                <a:gd name="T11" fmla="*/ 176 h 17"/>
                <a:gd name="T12" fmla="*/ 837 w 57"/>
                <a:gd name="T13" fmla="*/ 6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7">
                  <a:moveTo>
                    <a:pt x="54" y="3"/>
                  </a:moveTo>
                  <a:cubicBezTo>
                    <a:pt x="52" y="0"/>
                    <a:pt x="34" y="4"/>
                    <a:pt x="28" y="5"/>
                  </a:cubicBezTo>
                  <a:cubicBezTo>
                    <a:pt x="21" y="6"/>
                    <a:pt x="3" y="12"/>
                    <a:pt x="0" y="7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7"/>
                    <a:pt x="25" y="12"/>
                    <a:pt x="31" y="11"/>
                  </a:cubicBezTo>
                  <a:cubicBezTo>
                    <a:pt x="38" y="10"/>
                    <a:pt x="55" y="5"/>
                    <a:pt x="57" y="9"/>
                  </a:cubicBezTo>
                  <a:lnTo>
                    <a:pt x="54" y="3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1837">
              <a:extLst>
                <a:ext uri="{FF2B5EF4-FFF2-40B4-BE49-F238E27FC236}">
                  <a16:creationId xmlns:a16="http://schemas.microsoft.com/office/drawing/2014/main" id="{BAA180B8-CAF5-40E2-877A-8C1AEB0C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248"/>
              <a:ext cx="133" cy="48"/>
            </a:xfrm>
            <a:custGeom>
              <a:avLst/>
              <a:gdLst>
                <a:gd name="T0" fmla="*/ 806 w 53"/>
                <a:gd name="T1" fmla="*/ 205 h 18"/>
                <a:gd name="T2" fmla="*/ 396 w 53"/>
                <a:gd name="T3" fmla="*/ 136 h 18"/>
                <a:gd name="T4" fmla="*/ 0 w 53"/>
                <a:gd name="T5" fmla="*/ 0 h 18"/>
                <a:gd name="T6" fmla="*/ 33 w 53"/>
                <a:gd name="T7" fmla="*/ 115 h 18"/>
                <a:gd name="T8" fmla="*/ 429 w 53"/>
                <a:gd name="T9" fmla="*/ 248 h 18"/>
                <a:gd name="T10" fmla="*/ 838 w 53"/>
                <a:gd name="T11" fmla="*/ 341 h 18"/>
                <a:gd name="T12" fmla="*/ 806 w 53"/>
                <a:gd name="T13" fmla="*/ 20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8">
                  <a:moveTo>
                    <a:pt x="51" y="11"/>
                  </a:moveTo>
                  <a:cubicBezTo>
                    <a:pt x="50" y="7"/>
                    <a:pt x="32" y="8"/>
                    <a:pt x="25" y="7"/>
                  </a:cubicBezTo>
                  <a:cubicBezTo>
                    <a:pt x="18" y="6"/>
                    <a:pt x="2" y="5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11"/>
                    <a:pt x="20" y="13"/>
                    <a:pt x="27" y="13"/>
                  </a:cubicBezTo>
                  <a:cubicBezTo>
                    <a:pt x="34" y="14"/>
                    <a:pt x="52" y="13"/>
                    <a:pt x="53" y="18"/>
                  </a:cubicBezTo>
                  <a:lnTo>
                    <a:pt x="51" y="11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1838">
              <a:extLst>
                <a:ext uri="{FF2B5EF4-FFF2-40B4-BE49-F238E27FC236}">
                  <a16:creationId xmlns:a16="http://schemas.microsoft.com/office/drawing/2014/main" id="{93A2E78A-6019-480B-B8C4-144F21B47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211"/>
              <a:ext cx="133" cy="48"/>
            </a:xfrm>
            <a:custGeom>
              <a:avLst/>
              <a:gdLst>
                <a:gd name="T0" fmla="*/ 806 w 53"/>
                <a:gd name="T1" fmla="*/ 227 h 18"/>
                <a:gd name="T2" fmla="*/ 396 w 53"/>
                <a:gd name="T3" fmla="*/ 149 h 18"/>
                <a:gd name="T4" fmla="*/ 0 w 53"/>
                <a:gd name="T5" fmla="*/ 0 h 18"/>
                <a:gd name="T6" fmla="*/ 33 w 53"/>
                <a:gd name="T7" fmla="*/ 149 h 18"/>
                <a:gd name="T8" fmla="*/ 429 w 53"/>
                <a:gd name="T9" fmla="*/ 264 h 18"/>
                <a:gd name="T10" fmla="*/ 838 w 53"/>
                <a:gd name="T11" fmla="*/ 341 h 18"/>
                <a:gd name="T12" fmla="*/ 806 w 53"/>
                <a:gd name="T13" fmla="*/ 22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8">
                  <a:moveTo>
                    <a:pt x="51" y="12"/>
                  </a:moveTo>
                  <a:cubicBezTo>
                    <a:pt x="50" y="8"/>
                    <a:pt x="32" y="8"/>
                    <a:pt x="25" y="8"/>
                  </a:cubicBezTo>
                  <a:cubicBezTo>
                    <a:pt x="19" y="7"/>
                    <a:pt x="2" y="6"/>
                    <a:pt x="0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3"/>
                    <a:pt x="21" y="14"/>
                    <a:pt x="27" y="14"/>
                  </a:cubicBezTo>
                  <a:cubicBezTo>
                    <a:pt x="34" y="15"/>
                    <a:pt x="52" y="14"/>
                    <a:pt x="53" y="18"/>
                  </a:cubicBezTo>
                  <a:lnTo>
                    <a:pt x="51" y="12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1839">
              <a:extLst>
                <a:ext uri="{FF2B5EF4-FFF2-40B4-BE49-F238E27FC236}">
                  <a16:creationId xmlns:a16="http://schemas.microsoft.com/office/drawing/2014/main" id="{223F9132-1CF3-449C-8191-7DF64DC9C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139"/>
              <a:ext cx="137" cy="34"/>
            </a:xfrm>
            <a:custGeom>
              <a:avLst/>
              <a:gdLst>
                <a:gd name="T0" fmla="*/ 820 w 55"/>
                <a:gd name="T1" fmla="*/ 110 h 13"/>
                <a:gd name="T2" fmla="*/ 384 w 55"/>
                <a:gd name="T3" fmla="*/ 89 h 13"/>
                <a:gd name="T4" fmla="*/ 0 w 55"/>
                <a:gd name="T5" fmla="*/ 0 h 13"/>
                <a:gd name="T6" fmla="*/ 42 w 55"/>
                <a:gd name="T7" fmla="*/ 110 h 13"/>
                <a:gd name="T8" fmla="*/ 433 w 55"/>
                <a:gd name="T9" fmla="*/ 212 h 13"/>
                <a:gd name="T10" fmla="*/ 849 w 55"/>
                <a:gd name="T11" fmla="*/ 233 h 13"/>
                <a:gd name="T12" fmla="*/ 820 w 55"/>
                <a:gd name="T13" fmla="*/ 11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3">
                  <a:moveTo>
                    <a:pt x="53" y="6"/>
                  </a:moveTo>
                  <a:cubicBezTo>
                    <a:pt x="52" y="2"/>
                    <a:pt x="32" y="5"/>
                    <a:pt x="25" y="5"/>
                  </a:cubicBezTo>
                  <a:cubicBezTo>
                    <a:pt x="19" y="5"/>
                    <a:pt x="2" y="5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11"/>
                    <a:pt x="21" y="11"/>
                    <a:pt x="28" y="12"/>
                  </a:cubicBezTo>
                  <a:cubicBezTo>
                    <a:pt x="34" y="12"/>
                    <a:pt x="53" y="9"/>
                    <a:pt x="55" y="13"/>
                  </a:cubicBezTo>
                  <a:lnTo>
                    <a:pt x="53" y="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1840">
              <a:extLst>
                <a:ext uri="{FF2B5EF4-FFF2-40B4-BE49-F238E27FC236}">
                  <a16:creationId xmlns:a16="http://schemas.microsoft.com/office/drawing/2014/main" id="{828D8DB6-9C53-4230-B4E4-482A4362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104"/>
              <a:ext cx="135" cy="37"/>
            </a:xfrm>
            <a:custGeom>
              <a:avLst/>
              <a:gdLst>
                <a:gd name="T0" fmla="*/ 833 w 54"/>
                <a:gd name="T1" fmla="*/ 132 h 14"/>
                <a:gd name="T2" fmla="*/ 408 w 54"/>
                <a:gd name="T3" fmla="*/ 90 h 14"/>
                <a:gd name="T4" fmla="*/ 0 w 54"/>
                <a:gd name="T5" fmla="*/ 0 h 14"/>
                <a:gd name="T6" fmla="*/ 33 w 54"/>
                <a:gd name="T7" fmla="*/ 132 h 14"/>
                <a:gd name="T8" fmla="*/ 438 w 54"/>
                <a:gd name="T9" fmla="*/ 225 h 14"/>
                <a:gd name="T10" fmla="*/ 845 w 54"/>
                <a:gd name="T11" fmla="*/ 259 h 14"/>
                <a:gd name="T12" fmla="*/ 833 w 54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4">
                  <a:moveTo>
                    <a:pt x="53" y="7"/>
                  </a:moveTo>
                  <a:cubicBezTo>
                    <a:pt x="52" y="2"/>
                    <a:pt x="32" y="5"/>
                    <a:pt x="26" y="5"/>
                  </a:cubicBezTo>
                  <a:cubicBezTo>
                    <a:pt x="19" y="5"/>
                    <a:pt x="2" y="6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12"/>
                    <a:pt x="21" y="11"/>
                    <a:pt x="28" y="12"/>
                  </a:cubicBezTo>
                  <a:cubicBezTo>
                    <a:pt x="35" y="12"/>
                    <a:pt x="53" y="10"/>
                    <a:pt x="54" y="14"/>
                  </a:cubicBezTo>
                  <a:lnTo>
                    <a:pt x="53" y="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1841">
              <a:extLst>
                <a:ext uri="{FF2B5EF4-FFF2-40B4-BE49-F238E27FC236}">
                  <a16:creationId xmlns:a16="http://schemas.microsoft.com/office/drawing/2014/main" id="{DEE00DCB-D6AF-40B5-9DD2-C4550AEDE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365"/>
              <a:ext cx="125" cy="67"/>
            </a:xfrm>
            <a:custGeom>
              <a:avLst/>
              <a:gdLst>
                <a:gd name="T0" fmla="*/ 770 w 50"/>
                <a:gd name="T1" fmla="*/ 346 h 25"/>
                <a:gd name="T2" fmla="*/ 375 w 50"/>
                <a:gd name="T3" fmla="*/ 193 h 25"/>
                <a:gd name="T4" fmla="*/ 0 w 50"/>
                <a:gd name="T5" fmla="*/ 0 h 25"/>
                <a:gd name="T6" fmla="*/ 20 w 50"/>
                <a:gd name="T7" fmla="*/ 115 h 25"/>
                <a:gd name="T8" fmla="*/ 395 w 50"/>
                <a:gd name="T9" fmla="*/ 330 h 25"/>
                <a:gd name="T10" fmla="*/ 783 w 50"/>
                <a:gd name="T11" fmla="*/ 482 h 25"/>
                <a:gd name="T12" fmla="*/ 770 w 50"/>
                <a:gd name="T13" fmla="*/ 34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5">
                  <a:moveTo>
                    <a:pt x="49" y="18"/>
                  </a:moveTo>
                  <a:cubicBezTo>
                    <a:pt x="49" y="14"/>
                    <a:pt x="31" y="12"/>
                    <a:pt x="24" y="10"/>
                  </a:cubicBezTo>
                  <a:cubicBezTo>
                    <a:pt x="18" y="9"/>
                    <a:pt x="1" y="5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2"/>
                    <a:pt x="18" y="15"/>
                    <a:pt x="25" y="17"/>
                  </a:cubicBezTo>
                  <a:cubicBezTo>
                    <a:pt x="32" y="19"/>
                    <a:pt x="49" y="21"/>
                    <a:pt x="50" y="25"/>
                  </a:cubicBezTo>
                  <a:lnTo>
                    <a:pt x="49" y="18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1842">
              <a:extLst>
                <a:ext uri="{FF2B5EF4-FFF2-40B4-BE49-F238E27FC236}">
                  <a16:creationId xmlns:a16="http://schemas.microsoft.com/office/drawing/2014/main" id="{F0C411E3-14D0-49EB-BA7F-14DED796B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333"/>
              <a:ext cx="130" cy="62"/>
            </a:xfrm>
            <a:custGeom>
              <a:avLst/>
              <a:gdLst>
                <a:gd name="T0" fmla="*/ 800 w 52"/>
                <a:gd name="T1" fmla="*/ 334 h 23"/>
                <a:gd name="T2" fmla="*/ 408 w 52"/>
                <a:gd name="T3" fmla="*/ 175 h 23"/>
                <a:gd name="T4" fmla="*/ 0 w 52"/>
                <a:gd name="T5" fmla="*/ 0 h 23"/>
                <a:gd name="T6" fmla="*/ 20 w 52"/>
                <a:gd name="T7" fmla="*/ 116 h 23"/>
                <a:gd name="T8" fmla="*/ 425 w 52"/>
                <a:gd name="T9" fmla="*/ 291 h 23"/>
                <a:gd name="T10" fmla="*/ 813 w 52"/>
                <a:gd name="T11" fmla="*/ 450 h 23"/>
                <a:gd name="T12" fmla="*/ 800 w 52"/>
                <a:gd name="T13" fmla="*/ 3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3">
                  <a:moveTo>
                    <a:pt x="51" y="17"/>
                  </a:moveTo>
                  <a:cubicBezTo>
                    <a:pt x="51" y="12"/>
                    <a:pt x="33" y="10"/>
                    <a:pt x="26" y="9"/>
                  </a:cubicBezTo>
                  <a:cubicBezTo>
                    <a:pt x="20" y="7"/>
                    <a:pt x="1" y="5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2"/>
                    <a:pt x="21" y="14"/>
                    <a:pt x="27" y="15"/>
                  </a:cubicBezTo>
                  <a:cubicBezTo>
                    <a:pt x="34" y="17"/>
                    <a:pt x="52" y="19"/>
                    <a:pt x="52" y="23"/>
                  </a:cubicBezTo>
                  <a:lnTo>
                    <a:pt x="51" y="1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1843">
              <a:extLst>
                <a:ext uri="{FF2B5EF4-FFF2-40B4-BE49-F238E27FC236}">
                  <a16:creationId xmlns:a16="http://schemas.microsoft.com/office/drawing/2014/main" id="{D2849521-C51F-470E-97C2-3F7DCA77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600"/>
              <a:ext cx="113" cy="96"/>
            </a:xfrm>
            <a:custGeom>
              <a:avLst/>
              <a:gdLst>
                <a:gd name="T0" fmla="*/ 713 w 45"/>
                <a:gd name="T1" fmla="*/ 568 h 36"/>
                <a:gd name="T2" fmla="*/ 347 w 45"/>
                <a:gd name="T3" fmla="*/ 307 h 36"/>
                <a:gd name="T4" fmla="*/ 33 w 45"/>
                <a:gd name="T5" fmla="*/ 0 h 36"/>
                <a:gd name="T6" fmla="*/ 20 w 45"/>
                <a:gd name="T7" fmla="*/ 115 h 36"/>
                <a:gd name="T8" fmla="*/ 334 w 45"/>
                <a:gd name="T9" fmla="*/ 435 h 36"/>
                <a:gd name="T10" fmla="*/ 693 w 45"/>
                <a:gd name="T11" fmla="*/ 683 h 36"/>
                <a:gd name="T12" fmla="*/ 713 w 45"/>
                <a:gd name="T13" fmla="*/ 56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6">
                  <a:moveTo>
                    <a:pt x="45" y="30"/>
                  </a:moveTo>
                  <a:cubicBezTo>
                    <a:pt x="45" y="25"/>
                    <a:pt x="28" y="19"/>
                    <a:pt x="22" y="16"/>
                  </a:cubicBezTo>
                  <a:cubicBezTo>
                    <a:pt x="16" y="13"/>
                    <a:pt x="1" y="5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2"/>
                    <a:pt x="16" y="20"/>
                    <a:pt x="21" y="23"/>
                  </a:cubicBezTo>
                  <a:cubicBezTo>
                    <a:pt x="27" y="26"/>
                    <a:pt x="44" y="32"/>
                    <a:pt x="44" y="36"/>
                  </a:cubicBezTo>
                  <a:lnTo>
                    <a:pt x="45" y="3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1844">
              <a:extLst>
                <a:ext uri="{FF2B5EF4-FFF2-40B4-BE49-F238E27FC236}">
                  <a16:creationId xmlns:a16="http://schemas.microsoft.com/office/drawing/2014/main" id="{A91153B7-BF8C-45FA-B84C-124A93C1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63"/>
              <a:ext cx="113" cy="98"/>
            </a:xfrm>
            <a:custGeom>
              <a:avLst/>
              <a:gdLst>
                <a:gd name="T0" fmla="*/ 693 w 45"/>
                <a:gd name="T1" fmla="*/ 554 h 37"/>
                <a:gd name="T2" fmla="*/ 347 w 45"/>
                <a:gd name="T3" fmla="*/ 294 h 37"/>
                <a:gd name="T4" fmla="*/ 20 w 45"/>
                <a:gd name="T5" fmla="*/ 0 h 37"/>
                <a:gd name="T6" fmla="*/ 0 w 45"/>
                <a:gd name="T7" fmla="*/ 148 h 37"/>
                <a:gd name="T8" fmla="*/ 334 w 45"/>
                <a:gd name="T9" fmla="*/ 429 h 37"/>
                <a:gd name="T10" fmla="*/ 681 w 45"/>
                <a:gd name="T11" fmla="*/ 689 h 37"/>
                <a:gd name="T12" fmla="*/ 693 w 45"/>
                <a:gd name="T13" fmla="*/ 55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7">
                  <a:moveTo>
                    <a:pt x="44" y="30"/>
                  </a:moveTo>
                  <a:cubicBezTo>
                    <a:pt x="45" y="26"/>
                    <a:pt x="28" y="19"/>
                    <a:pt x="22" y="16"/>
                  </a:cubicBezTo>
                  <a:cubicBezTo>
                    <a:pt x="16" y="13"/>
                    <a:pt x="1" y="6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15" y="20"/>
                    <a:pt x="21" y="23"/>
                  </a:cubicBezTo>
                  <a:cubicBezTo>
                    <a:pt x="27" y="26"/>
                    <a:pt x="44" y="32"/>
                    <a:pt x="43" y="37"/>
                  </a:cubicBezTo>
                  <a:lnTo>
                    <a:pt x="44" y="30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1845">
              <a:extLst>
                <a:ext uri="{FF2B5EF4-FFF2-40B4-BE49-F238E27FC236}">
                  <a16:creationId xmlns:a16="http://schemas.microsoft.com/office/drawing/2014/main" id="{7536D7ED-54EC-4882-9061-0E600292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80"/>
              <a:ext cx="117" cy="88"/>
            </a:xfrm>
            <a:custGeom>
              <a:avLst/>
              <a:gdLst>
                <a:gd name="T0" fmla="*/ 724 w 47"/>
                <a:gd name="T1" fmla="*/ 512 h 33"/>
                <a:gd name="T2" fmla="*/ 341 w 47"/>
                <a:gd name="T3" fmla="*/ 285 h 33"/>
                <a:gd name="T4" fmla="*/ 0 w 47"/>
                <a:gd name="T5" fmla="*/ 0 h 33"/>
                <a:gd name="T6" fmla="*/ 12 w 47"/>
                <a:gd name="T7" fmla="*/ 136 h 33"/>
                <a:gd name="T8" fmla="*/ 341 w 47"/>
                <a:gd name="T9" fmla="*/ 419 h 33"/>
                <a:gd name="T10" fmla="*/ 712 w 47"/>
                <a:gd name="T11" fmla="*/ 627 h 33"/>
                <a:gd name="T12" fmla="*/ 724 w 47"/>
                <a:gd name="T13" fmla="*/ 51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3">
                  <a:moveTo>
                    <a:pt x="47" y="27"/>
                  </a:moveTo>
                  <a:cubicBezTo>
                    <a:pt x="47" y="22"/>
                    <a:pt x="28" y="18"/>
                    <a:pt x="22" y="15"/>
                  </a:cubicBezTo>
                  <a:cubicBezTo>
                    <a:pt x="16" y="12"/>
                    <a:pt x="0" y="6"/>
                    <a:pt x="0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3"/>
                    <a:pt x="15" y="19"/>
                    <a:pt x="22" y="22"/>
                  </a:cubicBezTo>
                  <a:cubicBezTo>
                    <a:pt x="28" y="24"/>
                    <a:pt x="46" y="29"/>
                    <a:pt x="46" y="33"/>
                  </a:cubicBezTo>
                  <a:lnTo>
                    <a:pt x="47" y="27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1846">
              <a:extLst>
                <a:ext uri="{FF2B5EF4-FFF2-40B4-BE49-F238E27FC236}">
                  <a16:creationId xmlns:a16="http://schemas.microsoft.com/office/drawing/2014/main" id="{B11C2311-F09D-426D-A624-0B3F36172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45"/>
              <a:ext cx="120" cy="88"/>
            </a:xfrm>
            <a:custGeom>
              <a:avLst/>
              <a:gdLst>
                <a:gd name="T0" fmla="*/ 738 w 48"/>
                <a:gd name="T1" fmla="*/ 491 h 33"/>
                <a:gd name="T2" fmla="*/ 345 w 48"/>
                <a:gd name="T3" fmla="*/ 264 h 33"/>
                <a:gd name="T4" fmla="*/ 20 w 48"/>
                <a:gd name="T5" fmla="*/ 0 h 33"/>
                <a:gd name="T6" fmla="*/ 0 w 48"/>
                <a:gd name="T7" fmla="*/ 136 h 33"/>
                <a:gd name="T8" fmla="*/ 345 w 48"/>
                <a:gd name="T9" fmla="*/ 397 h 33"/>
                <a:gd name="T10" fmla="*/ 708 w 48"/>
                <a:gd name="T11" fmla="*/ 627 h 33"/>
                <a:gd name="T12" fmla="*/ 738 w 48"/>
                <a:gd name="T13" fmla="*/ 49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47" y="26"/>
                  </a:moveTo>
                  <a:cubicBezTo>
                    <a:pt x="48" y="22"/>
                    <a:pt x="29" y="17"/>
                    <a:pt x="22" y="14"/>
                  </a:cubicBezTo>
                  <a:cubicBezTo>
                    <a:pt x="16" y="12"/>
                    <a:pt x="1" y="6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3"/>
                    <a:pt x="16" y="18"/>
                    <a:pt x="22" y="21"/>
                  </a:cubicBezTo>
                  <a:cubicBezTo>
                    <a:pt x="28" y="24"/>
                    <a:pt x="46" y="29"/>
                    <a:pt x="45" y="33"/>
                  </a:cubicBezTo>
                  <a:lnTo>
                    <a:pt x="47" y="26"/>
                  </a:lnTo>
                  <a:close/>
                </a:path>
              </a:pathLst>
            </a:custGeom>
            <a:solidFill>
              <a:srgbClr val="308539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1847">
              <a:extLst>
                <a:ext uri="{FF2B5EF4-FFF2-40B4-BE49-F238E27FC236}">
                  <a16:creationId xmlns:a16="http://schemas.microsoft.com/office/drawing/2014/main" id="{60D8FCBF-CF51-430E-8438-2CFF76105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549"/>
              <a:ext cx="88" cy="120"/>
            </a:xfrm>
            <a:custGeom>
              <a:avLst/>
              <a:gdLst>
                <a:gd name="T0" fmla="*/ 556 w 35"/>
                <a:gd name="T1" fmla="*/ 819 h 45"/>
                <a:gd name="T2" fmla="*/ 284 w 35"/>
                <a:gd name="T3" fmla="*/ 376 h 45"/>
                <a:gd name="T4" fmla="*/ 96 w 35"/>
                <a:gd name="T5" fmla="*/ 0 h 45"/>
                <a:gd name="T6" fmla="*/ 0 w 35"/>
                <a:gd name="T7" fmla="*/ 21 h 45"/>
                <a:gd name="T8" fmla="*/ 189 w 35"/>
                <a:gd name="T9" fmla="*/ 397 h 45"/>
                <a:gd name="T10" fmla="*/ 463 w 35"/>
                <a:gd name="T11" fmla="*/ 832 h 45"/>
                <a:gd name="T12" fmla="*/ 556 w 35"/>
                <a:gd name="T13" fmla="*/ 81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5">
                  <a:moveTo>
                    <a:pt x="35" y="43"/>
                  </a:moveTo>
                  <a:cubicBezTo>
                    <a:pt x="29" y="44"/>
                    <a:pt x="23" y="31"/>
                    <a:pt x="18" y="20"/>
                  </a:cubicBezTo>
                  <a:cubicBezTo>
                    <a:pt x="13" y="10"/>
                    <a:pt x="10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7" y="10"/>
                    <a:pt x="12" y="21"/>
                  </a:cubicBezTo>
                  <a:cubicBezTo>
                    <a:pt x="17" y="32"/>
                    <a:pt x="23" y="45"/>
                    <a:pt x="29" y="44"/>
                  </a:cubicBezTo>
                  <a:lnTo>
                    <a:pt x="35" y="4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1848">
              <a:extLst>
                <a:ext uri="{FF2B5EF4-FFF2-40B4-BE49-F238E27FC236}">
                  <a16:creationId xmlns:a16="http://schemas.microsoft.com/office/drawing/2014/main" id="{37B40BB7-235A-42F3-AD3F-9460C49C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544"/>
              <a:ext cx="86" cy="120"/>
            </a:xfrm>
            <a:custGeom>
              <a:avLst/>
              <a:gdLst>
                <a:gd name="T0" fmla="*/ 551 w 34"/>
                <a:gd name="T1" fmla="*/ 832 h 45"/>
                <a:gd name="T2" fmla="*/ 293 w 34"/>
                <a:gd name="T3" fmla="*/ 397 h 45"/>
                <a:gd name="T4" fmla="*/ 96 w 34"/>
                <a:gd name="T5" fmla="*/ 21 h 45"/>
                <a:gd name="T6" fmla="*/ 0 w 34"/>
                <a:gd name="T7" fmla="*/ 21 h 45"/>
                <a:gd name="T8" fmla="*/ 192 w 34"/>
                <a:gd name="T9" fmla="*/ 419 h 45"/>
                <a:gd name="T10" fmla="*/ 455 w 34"/>
                <a:gd name="T11" fmla="*/ 832 h 45"/>
                <a:gd name="T12" fmla="*/ 551 w 34"/>
                <a:gd name="T13" fmla="*/ 83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5">
                  <a:moveTo>
                    <a:pt x="34" y="44"/>
                  </a:moveTo>
                  <a:cubicBezTo>
                    <a:pt x="29" y="44"/>
                    <a:pt x="23" y="31"/>
                    <a:pt x="18" y="21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11"/>
                    <a:pt x="12" y="22"/>
                  </a:cubicBezTo>
                  <a:cubicBezTo>
                    <a:pt x="16" y="32"/>
                    <a:pt x="23" y="45"/>
                    <a:pt x="28" y="44"/>
                  </a:cubicBezTo>
                  <a:lnTo>
                    <a:pt x="34" y="4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1849">
              <a:extLst>
                <a:ext uri="{FF2B5EF4-FFF2-40B4-BE49-F238E27FC236}">
                  <a16:creationId xmlns:a16="http://schemas.microsoft.com/office/drawing/2014/main" id="{8525D8A3-A6FB-441C-9402-F3AEFBC3F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555"/>
              <a:ext cx="55" cy="109"/>
            </a:xfrm>
            <a:custGeom>
              <a:avLst/>
              <a:gdLst>
                <a:gd name="T0" fmla="*/ 0 w 22"/>
                <a:gd name="T1" fmla="*/ 0 h 41"/>
                <a:gd name="T2" fmla="*/ 158 w 22"/>
                <a:gd name="T3" fmla="*/ 362 h 41"/>
                <a:gd name="T4" fmla="*/ 345 w 22"/>
                <a:gd name="T5" fmla="*/ 771 h 41"/>
                <a:gd name="T6" fmla="*/ 145 w 22"/>
                <a:gd name="T7" fmla="*/ 362 h 41"/>
                <a:gd name="T8" fmla="*/ 0 w 2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0" y="0"/>
                  </a:moveTo>
                  <a:cubicBezTo>
                    <a:pt x="2" y="3"/>
                    <a:pt x="6" y="10"/>
                    <a:pt x="10" y="19"/>
                  </a:cubicBezTo>
                  <a:cubicBezTo>
                    <a:pt x="14" y="27"/>
                    <a:pt x="18" y="38"/>
                    <a:pt x="22" y="41"/>
                  </a:cubicBezTo>
                  <a:cubicBezTo>
                    <a:pt x="18" y="38"/>
                    <a:pt x="13" y="27"/>
                    <a:pt x="9" y="19"/>
                  </a:cubicBezTo>
                  <a:cubicBezTo>
                    <a:pt x="5" y="10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1850">
              <a:extLst>
                <a:ext uri="{FF2B5EF4-FFF2-40B4-BE49-F238E27FC236}">
                  <a16:creationId xmlns:a16="http://schemas.microsoft.com/office/drawing/2014/main" id="{8B07247C-0A33-4FC6-A8FF-D51A90E5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549"/>
              <a:ext cx="57" cy="110"/>
            </a:xfrm>
            <a:custGeom>
              <a:avLst/>
              <a:gdLst>
                <a:gd name="T0" fmla="*/ 0 w 23"/>
                <a:gd name="T1" fmla="*/ 0 h 41"/>
                <a:gd name="T2" fmla="*/ 154 w 23"/>
                <a:gd name="T3" fmla="*/ 368 h 41"/>
                <a:gd name="T4" fmla="*/ 349 w 23"/>
                <a:gd name="T5" fmla="*/ 791 h 41"/>
                <a:gd name="T6" fmla="*/ 136 w 23"/>
                <a:gd name="T7" fmla="*/ 368 h 41"/>
                <a:gd name="T8" fmla="*/ 0 w 2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3" y="3"/>
                    <a:pt x="6" y="11"/>
                    <a:pt x="10" y="19"/>
                  </a:cubicBezTo>
                  <a:cubicBezTo>
                    <a:pt x="14" y="28"/>
                    <a:pt x="18" y="38"/>
                    <a:pt x="23" y="41"/>
                  </a:cubicBezTo>
                  <a:cubicBezTo>
                    <a:pt x="18" y="38"/>
                    <a:pt x="13" y="28"/>
                    <a:pt x="9" y="19"/>
                  </a:cubicBezTo>
                  <a:cubicBezTo>
                    <a:pt x="5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1851">
              <a:extLst>
                <a:ext uri="{FF2B5EF4-FFF2-40B4-BE49-F238E27FC236}">
                  <a16:creationId xmlns:a16="http://schemas.microsoft.com/office/drawing/2014/main" id="{A5C8D857-3B57-4020-B2BD-DA28AD181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557"/>
              <a:ext cx="12" cy="43"/>
            </a:xfrm>
            <a:custGeom>
              <a:avLst/>
              <a:gdLst>
                <a:gd name="T0" fmla="*/ 0 w 5"/>
                <a:gd name="T1" fmla="*/ 312 h 16"/>
                <a:gd name="T2" fmla="*/ 70 w 5"/>
                <a:gd name="T3" fmla="*/ 0 h 16"/>
                <a:gd name="T4" fmla="*/ 41 w 5"/>
                <a:gd name="T5" fmla="*/ 116 h 16"/>
                <a:gd name="T6" fmla="*/ 0 w 5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0" y="14"/>
                    <a:pt x="3" y="2"/>
                    <a:pt x="5" y="0"/>
                  </a:cubicBezTo>
                  <a:cubicBezTo>
                    <a:pt x="4" y="1"/>
                    <a:pt x="3" y="5"/>
                    <a:pt x="3" y="6"/>
                  </a:cubicBezTo>
                  <a:cubicBezTo>
                    <a:pt x="2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1852">
              <a:extLst>
                <a:ext uri="{FF2B5EF4-FFF2-40B4-BE49-F238E27FC236}">
                  <a16:creationId xmlns:a16="http://schemas.microsoft.com/office/drawing/2014/main" id="{A7309390-EF87-493B-B3EF-59688EC9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541"/>
              <a:ext cx="52" cy="136"/>
            </a:xfrm>
            <a:custGeom>
              <a:avLst/>
              <a:gdLst>
                <a:gd name="T0" fmla="*/ 319 w 21"/>
                <a:gd name="T1" fmla="*/ 968 h 51"/>
                <a:gd name="T2" fmla="*/ 183 w 21"/>
                <a:gd name="T3" fmla="*/ 456 h 51"/>
                <a:gd name="T4" fmla="*/ 92 w 21"/>
                <a:gd name="T5" fmla="*/ 0 h 51"/>
                <a:gd name="T6" fmla="*/ 0 w 21"/>
                <a:gd name="T7" fmla="*/ 0 h 51"/>
                <a:gd name="T8" fmla="*/ 92 w 21"/>
                <a:gd name="T9" fmla="*/ 419 h 51"/>
                <a:gd name="T10" fmla="*/ 228 w 21"/>
                <a:gd name="T11" fmla="*/ 931 h 51"/>
                <a:gd name="T12" fmla="*/ 319 w 21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1" y="51"/>
                  </a:moveTo>
                  <a:cubicBezTo>
                    <a:pt x="16" y="50"/>
                    <a:pt x="13" y="35"/>
                    <a:pt x="12" y="24"/>
                  </a:cubicBezTo>
                  <a:cubicBezTo>
                    <a:pt x="10" y="12"/>
                    <a:pt x="10" y="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1"/>
                    <a:pt x="6" y="22"/>
                  </a:cubicBezTo>
                  <a:cubicBezTo>
                    <a:pt x="7" y="34"/>
                    <a:pt x="9" y="48"/>
                    <a:pt x="15" y="49"/>
                  </a:cubicBezTo>
                  <a:lnTo>
                    <a:pt x="21" y="51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1853">
              <a:extLst>
                <a:ext uri="{FF2B5EF4-FFF2-40B4-BE49-F238E27FC236}">
                  <a16:creationId xmlns:a16="http://schemas.microsoft.com/office/drawing/2014/main" id="{67DDF635-E6F3-43C2-82EA-02F054096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1544"/>
              <a:ext cx="53" cy="139"/>
            </a:xfrm>
            <a:custGeom>
              <a:avLst/>
              <a:gdLst>
                <a:gd name="T0" fmla="*/ 338 w 21"/>
                <a:gd name="T1" fmla="*/ 994 h 52"/>
                <a:gd name="T2" fmla="*/ 192 w 21"/>
                <a:gd name="T3" fmla="*/ 478 h 52"/>
                <a:gd name="T4" fmla="*/ 114 w 21"/>
                <a:gd name="T5" fmla="*/ 21 h 52"/>
                <a:gd name="T6" fmla="*/ 0 w 21"/>
                <a:gd name="T7" fmla="*/ 0 h 52"/>
                <a:gd name="T8" fmla="*/ 96 w 21"/>
                <a:gd name="T9" fmla="*/ 457 h 52"/>
                <a:gd name="T10" fmla="*/ 222 w 21"/>
                <a:gd name="T11" fmla="*/ 973 h 52"/>
                <a:gd name="T12" fmla="*/ 338 w 21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2">
                  <a:moveTo>
                    <a:pt x="21" y="52"/>
                  </a:moveTo>
                  <a:cubicBezTo>
                    <a:pt x="16" y="51"/>
                    <a:pt x="14" y="37"/>
                    <a:pt x="12" y="25"/>
                  </a:cubicBezTo>
                  <a:cubicBezTo>
                    <a:pt x="10" y="13"/>
                    <a:pt x="11" y="2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4" y="12"/>
                    <a:pt x="6" y="24"/>
                  </a:cubicBezTo>
                  <a:cubicBezTo>
                    <a:pt x="8" y="35"/>
                    <a:pt x="9" y="50"/>
                    <a:pt x="14" y="51"/>
                  </a:cubicBezTo>
                  <a:lnTo>
                    <a:pt x="21" y="5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1854">
              <a:extLst>
                <a:ext uri="{FF2B5EF4-FFF2-40B4-BE49-F238E27FC236}">
                  <a16:creationId xmlns:a16="http://schemas.microsoft.com/office/drawing/2014/main" id="{76DD9372-9F20-4A82-9465-D8A5E71D2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547"/>
              <a:ext cx="25" cy="120"/>
            </a:xfrm>
            <a:custGeom>
              <a:avLst/>
              <a:gdLst>
                <a:gd name="T0" fmla="*/ 0 w 10"/>
                <a:gd name="T1" fmla="*/ 0 h 45"/>
                <a:gd name="T2" fmla="*/ 63 w 10"/>
                <a:gd name="T3" fmla="*/ 397 h 45"/>
                <a:gd name="T4" fmla="*/ 158 w 10"/>
                <a:gd name="T5" fmla="*/ 853 h 45"/>
                <a:gd name="T6" fmla="*/ 50 w 10"/>
                <a:gd name="T7" fmla="*/ 397 h 45"/>
                <a:gd name="T8" fmla="*/ 0 w 1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5">
                  <a:moveTo>
                    <a:pt x="0" y="0"/>
                  </a:moveTo>
                  <a:cubicBezTo>
                    <a:pt x="2" y="3"/>
                    <a:pt x="3" y="11"/>
                    <a:pt x="4" y="21"/>
                  </a:cubicBezTo>
                  <a:cubicBezTo>
                    <a:pt x="6" y="30"/>
                    <a:pt x="7" y="41"/>
                    <a:pt x="10" y="45"/>
                  </a:cubicBezTo>
                  <a:cubicBezTo>
                    <a:pt x="7" y="41"/>
                    <a:pt x="5" y="30"/>
                    <a:pt x="3" y="21"/>
                  </a:cubicBezTo>
                  <a:cubicBezTo>
                    <a:pt x="2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1855">
              <a:extLst>
                <a:ext uri="{FF2B5EF4-FFF2-40B4-BE49-F238E27FC236}">
                  <a16:creationId xmlns:a16="http://schemas.microsoft.com/office/drawing/2014/main" id="{3E1248A2-C4CC-4B99-B2CC-2BE4F296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552"/>
              <a:ext cx="25" cy="123"/>
            </a:xfrm>
            <a:custGeom>
              <a:avLst/>
              <a:gdLst>
                <a:gd name="T0" fmla="*/ 0 w 10"/>
                <a:gd name="T1" fmla="*/ 0 h 46"/>
                <a:gd name="T2" fmla="*/ 63 w 10"/>
                <a:gd name="T3" fmla="*/ 401 h 46"/>
                <a:gd name="T4" fmla="*/ 158 w 10"/>
                <a:gd name="T5" fmla="*/ 880 h 46"/>
                <a:gd name="T6" fmla="*/ 50 w 10"/>
                <a:gd name="T7" fmla="*/ 401 h 46"/>
                <a:gd name="T8" fmla="*/ 0 w 1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cubicBezTo>
                    <a:pt x="1" y="4"/>
                    <a:pt x="2" y="12"/>
                    <a:pt x="4" y="21"/>
                  </a:cubicBezTo>
                  <a:cubicBezTo>
                    <a:pt x="5" y="31"/>
                    <a:pt x="6" y="42"/>
                    <a:pt x="10" y="46"/>
                  </a:cubicBezTo>
                  <a:cubicBezTo>
                    <a:pt x="6" y="42"/>
                    <a:pt x="4" y="30"/>
                    <a:pt x="3" y="21"/>
                  </a:cubicBezTo>
                  <a:cubicBezTo>
                    <a:pt x="2" y="12"/>
                    <a:pt x="1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1856">
              <a:extLst>
                <a:ext uri="{FF2B5EF4-FFF2-40B4-BE49-F238E27FC236}">
                  <a16:creationId xmlns:a16="http://schemas.microsoft.com/office/drawing/2014/main" id="{648C90BF-0067-4DBB-B0A1-916CF172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547"/>
              <a:ext cx="23" cy="37"/>
            </a:xfrm>
            <a:custGeom>
              <a:avLst/>
              <a:gdLst>
                <a:gd name="T0" fmla="*/ 0 w 9"/>
                <a:gd name="T1" fmla="*/ 259 h 14"/>
                <a:gd name="T2" fmla="*/ 151 w 9"/>
                <a:gd name="T3" fmla="*/ 0 h 14"/>
                <a:gd name="T4" fmla="*/ 84 w 9"/>
                <a:gd name="T5" fmla="*/ 111 h 14"/>
                <a:gd name="T6" fmla="*/ 0 w 9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1" y="12"/>
                    <a:pt x="6" y="1"/>
                    <a:pt x="9" y="0"/>
                  </a:cubicBezTo>
                  <a:cubicBezTo>
                    <a:pt x="8" y="1"/>
                    <a:pt x="5" y="5"/>
                    <a:pt x="5" y="6"/>
                  </a:cubicBezTo>
                  <a:cubicBezTo>
                    <a:pt x="4" y="7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1857">
              <a:extLst>
                <a:ext uri="{FF2B5EF4-FFF2-40B4-BE49-F238E27FC236}">
                  <a16:creationId xmlns:a16="http://schemas.microsoft.com/office/drawing/2014/main" id="{CEFB7F2E-6E50-42ED-8AC6-74E2F8364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565"/>
              <a:ext cx="38" cy="139"/>
            </a:xfrm>
            <a:custGeom>
              <a:avLst/>
              <a:gdLst>
                <a:gd name="T0" fmla="*/ 243 w 15"/>
                <a:gd name="T1" fmla="*/ 994 h 52"/>
                <a:gd name="T2" fmla="*/ 147 w 15"/>
                <a:gd name="T3" fmla="*/ 478 h 52"/>
                <a:gd name="T4" fmla="*/ 96 w 15"/>
                <a:gd name="T5" fmla="*/ 35 h 52"/>
                <a:gd name="T6" fmla="*/ 0 w 15"/>
                <a:gd name="T7" fmla="*/ 0 h 52"/>
                <a:gd name="T8" fmla="*/ 51 w 15"/>
                <a:gd name="T9" fmla="*/ 436 h 52"/>
                <a:gd name="T10" fmla="*/ 160 w 15"/>
                <a:gd name="T11" fmla="*/ 973 h 52"/>
                <a:gd name="T12" fmla="*/ 243 w 15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2">
                  <a:moveTo>
                    <a:pt x="15" y="52"/>
                  </a:moveTo>
                  <a:cubicBezTo>
                    <a:pt x="10" y="51"/>
                    <a:pt x="10" y="37"/>
                    <a:pt x="9" y="25"/>
                  </a:cubicBezTo>
                  <a:cubicBezTo>
                    <a:pt x="9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3" y="11"/>
                    <a:pt x="3" y="23"/>
                  </a:cubicBezTo>
                  <a:cubicBezTo>
                    <a:pt x="4" y="35"/>
                    <a:pt x="4" y="49"/>
                    <a:pt x="10" y="51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1858">
              <a:extLst>
                <a:ext uri="{FF2B5EF4-FFF2-40B4-BE49-F238E27FC236}">
                  <a16:creationId xmlns:a16="http://schemas.microsoft.com/office/drawing/2014/main" id="{C544905B-C82E-46A4-83E8-FCE7D3399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76"/>
              <a:ext cx="35" cy="141"/>
            </a:xfrm>
            <a:custGeom>
              <a:avLst/>
              <a:gdLst>
                <a:gd name="T0" fmla="*/ 220 w 14"/>
                <a:gd name="T1" fmla="*/ 998 h 53"/>
                <a:gd name="T2" fmla="*/ 145 w 14"/>
                <a:gd name="T3" fmla="*/ 474 h 53"/>
                <a:gd name="T4" fmla="*/ 95 w 14"/>
                <a:gd name="T5" fmla="*/ 35 h 53"/>
                <a:gd name="T6" fmla="*/ 0 w 14"/>
                <a:gd name="T7" fmla="*/ 0 h 53"/>
                <a:gd name="T8" fmla="*/ 50 w 14"/>
                <a:gd name="T9" fmla="*/ 452 h 53"/>
                <a:gd name="T10" fmla="*/ 125 w 14"/>
                <a:gd name="T11" fmla="*/ 942 h 53"/>
                <a:gd name="T12" fmla="*/ 220 w 14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3">
                  <a:moveTo>
                    <a:pt x="14" y="53"/>
                  </a:moveTo>
                  <a:cubicBezTo>
                    <a:pt x="8" y="51"/>
                    <a:pt x="9" y="37"/>
                    <a:pt x="9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2" y="12"/>
                    <a:pt x="3" y="24"/>
                  </a:cubicBezTo>
                  <a:cubicBezTo>
                    <a:pt x="3" y="35"/>
                    <a:pt x="2" y="49"/>
                    <a:pt x="8" y="50"/>
                  </a:cubicBezTo>
                  <a:lnTo>
                    <a:pt x="14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1859">
              <a:extLst>
                <a:ext uri="{FF2B5EF4-FFF2-40B4-BE49-F238E27FC236}">
                  <a16:creationId xmlns:a16="http://schemas.microsoft.com/office/drawing/2014/main" id="{24B055F8-F6DA-4216-9E09-B6819E37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573"/>
              <a:ext cx="12" cy="123"/>
            </a:xfrm>
            <a:custGeom>
              <a:avLst/>
              <a:gdLst>
                <a:gd name="T0" fmla="*/ 0 w 5"/>
                <a:gd name="T1" fmla="*/ 0 h 46"/>
                <a:gd name="T2" fmla="*/ 29 w 5"/>
                <a:gd name="T3" fmla="*/ 401 h 46"/>
                <a:gd name="T4" fmla="*/ 70 w 5"/>
                <a:gd name="T5" fmla="*/ 880 h 46"/>
                <a:gd name="T6" fmla="*/ 12 w 5"/>
                <a:gd name="T7" fmla="*/ 401 h 46"/>
                <a:gd name="T8" fmla="*/ 0 w 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6">
                  <a:moveTo>
                    <a:pt x="0" y="0"/>
                  </a:moveTo>
                  <a:cubicBezTo>
                    <a:pt x="2" y="3"/>
                    <a:pt x="2" y="12"/>
                    <a:pt x="2" y="21"/>
                  </a:cubicBezTo>
                  <a:cubicBezTo>
                    <a:pt x="2" y="30"/>
                    <a:pt x="2" y="41"/>
                    <a:pt x="5" y="46"/>
                  </a:cubicBezTo>
                  <a:cubicBezTo>
                    <a:pt x="2" y="41"/>
                    <a:pt x="2" y="30"/>
                    <a:pt x="1" y="21"/>
                  </a:cubicBezTo>
                  <a:cubicBezTo>
                    <a:pt x="1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1860">
              <a:extLst>
                <a:ext uri="{FF2B5EF4-FFF2-40B4-BE49-F238E27FC236}">
                  <a16:creationId xmlns:a16="http://schemas.microsoft.com/office/drawing/2014/main" id="{929358CB-166E-4D92-8AE1-E133106B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584"/>
              <a:ext cx="13" cy="123"/>
            </a:xfrm>
            <a:custGeom>
              <a:avLst/>
              <a:gdLst>
                <a:gd name="T0" fmla="*/ 0 w 5"/>
                <a:gd name="T1" fmla="*/ 0 h 46"/>
                <a:gd name="T2" fmla="*/ 34 w 5"/>
                <a:gd name="T3" fmla="*/ 401 h 46"/>
                <a:gd name="T4" fmla="*/ 88 w 5"/>
                <a:gd name="T5" fmla="*/ 880 h 46"/>
                <a:gd name="T6" fmla="*/ 21 w 5"/>
                <a:gd name="T7" fmla="*/ 401 h 46"/>
                <a:gd name="T8" fmla="*/ 0 w 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6">
                  <a:moveTo>
                    <a:pt x="0" y="0"/>
                  </a:moveTo>
                  <a:cubicBezTo>
                    <a:pt x="2" y="3"/>
                    <a:pt x="2" y="12"/>
                    <a:pt x="2" y="21"/>
                  </a:cubicBezTo>
                  <a:cubicBezTo>
                    <a:pt x="2" y="30"/>
                    <a:pt x="2" y="41"/>
                    <a:pt x="5" y="46"/>
                  </a:cubicBezTo>
                  <a:cubicBezTo>
                    <a:pt x="2" y="41"/>
                    <a:pt x="2" y="30"/>
                    <a:pt x="1" y="21"/>
                  </a:cubicBezTo>
                  <a:cubicBezTo>
                    <a:pt x="1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1861">
              <a:extLst>
                <a:ext uri="{FF2B5EF4-FFF2-40B4-BE49-F238E27FC236}">
                  <a16:creationId xmlns:a16="http://schemas.microsoft.com/office/drawing/2014/main" id="{C7916936-72EC-4E07-BFC7-B111F404F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05"/>
              <a:ext cx="30" cy="142"/>
            </a:xfrm>
            <a:custGeom>
              <a:avLst/>
              <a:gdLst>
                <a:gd name="T0" fmla="*/ 188 w 12"/>
                <a:gd name="T1" fmla="*/ 1018 h 53"/>
                <a:gd name="T2" fmla="*/ 125 w 12"/>
                <a:gd name="T3" fmla="*/ 504 h 53"/>
                <a:gd name="T4" fmla="*/ 95 w 12"/>
                <a:gd name="T5" fmla="*/ 35 h 53"/>
                <a:gd name="T6" fmla="*/ 0 w 12"/>
                <a:gd name="T7" fmla="*/ 0 h 53"/>
                <a:gd name="T8" fmla="*/ 33 w 12"/>
                <a:gd name="T9" fmla="*/ 445 h 53"/>
                <a:gd name="T10" fmla="*/ 113 w 12"/>
                <a:gd name="T11" fmla="*/ 983 h 53"/>
                <a:gd name="T12" fmla="*/ 188 w 12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6"/>
                  </a:cubicBezTo>
                  <a:cubicBezTo>
                    <a:pt x="8" y="14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2" y="11"/>
                    <a:pt x="2" y="23"/>
                  </a:cubicBezTo>
                  <a:cubicBezTo>
                    <a:pt x="2" y="35"/>
                    <a:pt x="1" y="49"/>
                    <a:pt x="7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1862">
              <a:extLst>
                <a:ext uri="{FF2B5EF4-FFF2-40B4-BE49-F238E27FC236}">
                  <a16:creationId xmlns:a16="http://schemas.microsoft.com/office/drawing/2014/main" id="{85E7ACFA-2B47-4E9D-80AC-8990B8434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619"/>
              <a:ext cx="30" cy="141"/>
            </a:xfrm>
            <a:custGeom>
              <a:avLst/>
              <a:gdLst>
                <a:gd name="T0" fmla="*/ 188 w 12"/>
                <a:gd name="T1" fmla="*/ 998 h 53"/>
                <a:gd name="T2" fmla="*/ 125 w 12"/>
                <a:gd name="T3" fmla="*/ 474 h 53"/>
                <a:gd name="T4" fmla="*/ 95 w 12"/>
                <a:gd name="T5" fmla="*/ 35 h 53"/>
                <a:gd name="T6" fmla="*/ 0 w 12"/>
                <a:gd name="T7" fmla="*/ 0 h 53"/>
                <a:gd name="T8" fmla="*/ 33 w 12"/>
                <a:gd name="T9" fmla="*/ 431 h 53"/>
                <a:gd name="T10" fmla="*/ 95 w 12"/>
                <a:gd name="T11" fmla="*/ 963 h 53"/>
                <a:gd name="T12" fmla="*/ 188 w 12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5"/>
                  </a:cubicBezTo>
                  <a:cubicBezTo>
                    <a:pt x="8" y="13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2" y="23"/>
                  </a:cubicBezTo>
                  <a:cubicBezTo>
                    <a:pt x="1" y="35"/>
                    <a:pt x="1" y="49"/>
                    <a:pt x="6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1863">
              <a:extLst>
                <a:ext uri="{FF2B5EF4-FFF2-40B4-BE49-F238E27FC236}">
                  <a16:creationId xmlns:a16="http://schemas.microsoft.com/office/drawing/2014/main" id="{EFB6F2E8-8979-422E-9B8E-40D0657F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11"/>
              <a:ext cx="7" cy="125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418 h 47"/>
                <a:gd name="T4" fmla="*/ 37 w 3"/>
                <a:gd name="T5" fmla="*/ 883 h 47"/>
                <a:gd name="T6" fmla="*/ 12 w 3"/>
                <a:gd name="T7" fmla="*/ 418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2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1" y="31"/>
                    <a:pt x="1" y="22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1864">
              <a:extLst>
                <a:ext uri="{FF2B5EF4-FFF2-40B4-BE49-F238E27FC236}">
                  <a16:creationId xmlns:a16="http://schemas.microsoft.com/office/drawing/2014/main" id="{F0990F57-D8E9-476E-8BD0-E55C6268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624"/>
              <a:ext cx="8" cy="125"/>
            </a:xfrm>
            <a:custGeom>
              <a:avLst/>
              <a:gdLst>
                <a:gd name="T0" fmla="*/ 21 w 3"/>
                <a:gd name="T1" fmla="*/ 0 h 47"/>
                <a:gd name="T2" fmla="*/ 21 w 3"/>
                <a:gd name="T3" fmla="*/ 418 h 47"/>
                <a:gd name="T4" fmla="*/ 56 w 3"/>
                <a:gd name="T5" fmla="*/ 883 h 47"/>
                <a:gd name="T6" fmla="*/ 21 w 3"/>
                <a:gd name="T7" fmla="*/ 396 h 47"/>
                <a:gd name="T8" fmla="*/ 21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1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0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1865">
              <a:extLst>
                <a:ext uri="{FF2B5EF4-FFF2-40B4-BE49-F238E27FC236}">
                  <a16:creationId xmlns:a16="http://schemas.microsoft.com/office/drawing/2014/main" id="{9154766A-2424-4421-8318-38A750FB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611"/>
              <a:ext cx="27" cy="32"/>
            </a:xfrm>
            <a:custGeom>
              <a:avLst/>
              <a:gdLst>
                <a:gd name="T0" fmla="*/ 0 w 11"/>
                <a:gd name="T1" fmla="*/ 227 h 12"/>
                <a:gd name="T2" fmla="*/ 162 w 11"/>
                <a:gd name="T3" fmla="*/ 0 h 12"/>
                <a:gd name="T4" fmla="*/ 91 w 11"/>
                <a:gd name="T5" fmla="*/ 93 h 12"/>
                <a:gd name="T6" fmla="*/ 0 w 11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10"/>
                    <a:pt x="8" y="1"/>
                    <a:pt x="11" y="0"/>
                  </a:cubicBezTo>
                  <a:cubicBezTo>
                    <a:pt x="10" y="1"/>
                    <a:pt x="7" y="4"/>
                    <a:pt x="6" y="5"/>
                  </a:cubicBezTo>
                  <a:cubicBezTo>
                    <a:pt x="6" y="5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1866">
              <a:extLst>
                <a:ext uri="{FF2B5EF4-FFF2-40B4-BE49-F238E27FC236}">
                  <a16:creationId xmlns:a16="http://schemas.microsoft.com/office/drawing/2014/main" id="{87165B78-384B-49B7-9B70-BCDF1638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576"/>
              <a:ext cx="28" cy="35"/>
            </a:xfrm>
            <a:custGeom>
              <a:avLst/>
              <a:gdLst>
                <a:gd name="T0" fmla="*/ 0 w 11"/>
                <a:gd name="T1" fmla="*/ 253 h 13"/>
                <a:gd name="T2" fmla="*/ 181 w 11"/>
                <a:gd name="T3" fmla="*/ 0 h 13"/>
                <a:gd name="T4" fmla="*/ 97 w 11"/>
                <a:gd name="T5" fmla="*/ 94 h 13"/>
                <a:gd name="T6" fmla="*/ 0 w 11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1" y="11"/>
                    <a:pt x="8" y="2"/>
                    <a:pt x="11" y="0"/>
                  </a:cubicBezTo>
                  <a:cubicBezTo>
                    <a:pt x="10" y="1"/>
                    <a:pt x="7" y="5"/>
                    <a:pt x="6" y="5"/>
                  </a:cubicBezTo>
                  <a:cubicBezTo>
                    <a:pt x="5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1867">
              <a:extLst>
                <a:ext uri="{FF2B5EF4-FFF2-40B4-BE49-F238E27FC236}">
                  <a16:creationId xmlns:a16="http://schemas.microsoft.com/office/drawing/2014/main" id="{BFC7C694-5AC1-4050-A916-E1F9E94B7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651"/>
              <a:ext cx="28" cy="144"/>
            </a:xfrm>
            <a:custGeom>
              <a:avLst/>
              <a:gdLst>
                <a:gd name="T0" fmla="*/ 181 w 11"/>
                <a:gd name="T1" fmla="*/ 1024 h 54"/>
                <a:gd name="T2" fmla="*/ 117 w 11"/>
                <a:gd name="T3" fmla="*/ 491 h 54"/>
                <a:gd name="T4" fmla="*/ 97 w 11"/>
                <a:gd name="T5" fmla="*/ 35 h 54"/>
                <a:gd name="T6" fmla="*/ 0 w 11"/>
                <a:gd name="T7" fmla="*/ 0 h 54"/>
                <a:gd name="T8" fmla="*/ 20 w 11"/>
                <a:gd name="T9" fmla="*/ 435 h 54"/>
                <a:gd name="T10" fmla="*/ 84 w 11"/>
                <a:gd name="T11" fmla="*/ 968 h 54"/>
                <a:gd name="T12" fmla="*/ 181 w 11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4">
                  <a:moveTo>
                    <a:pt x="11" y="54"/>
                  </a:moveTo>
                  <a:cubicBezTo>
                    <a:pt x="6" y="52"/>
                    <a:pt x="7" y="37"/>
                    <a:pt x="7" y="26"/>
                  </a:cubicBezTo>
                  <a:cubicBezTo>
                    <a:pt x="7" y="14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2" y="11"/>
                    <a:pt x="1" y="23"/>
                  </a:cubicBezTo>
                  <a:cubicBezTo>
                    <a:pt x="1" y="35"/>
                    <a:pt x="0" y="49"/>
                    <a:pt x="5" y="51"/>
                  </a:cubicBezTo>
                  <a:lnTo>
                    <a:pt x="11" y="5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1868">
              <a:extLst>
                <a:ext uri="{FF2B5EF4-FFF2-40B4-BE49-F238E27FC236}">
                  <a16:creationId xmlns:a16="http://schemas.microsoft.com/office/drawing/2014/main" id="{D750E935-69BB-4CF9-B60A-DBD93AE1C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664"/>
              <a:ext cx="27" cy="144"/>
            </a:xfrm>
            <a:custGeom>
              <a:avLst/>
              <a:gdLst>
                <a:gd name="T0" fmla="*/ 162 w 11"/>
                <a:gd name="T1" fmla="*/ 1024 h 54"/>
                <a:gd name="T2" fmla="*/ 103 w 11"/>
                <a:gd name="T3" fmla="*/ 491 h 54"/>
                <a:gd name="T4" fmla="*/ 71 w 11"/>
                <a:gd name="T5" fmla="*/ 35 h 54"/>
                <a:gd name="T6" fmla="*/ 0 w 11"/>
                <a:gd name="T7" fmla="*/ 0 h 54"/>
                <a:gd name="T8" fmla="*/ 12 w 11"/>
                <a:gd name="T9" fmla="*/ 435 h 54"/>
                <a:gd name="T10" fmla="*/ 71 w 11"/>
                <a:gd name="T11" fmla="*/ 968 h 54"/>
                <a:gd name="T12" fmla="*/ 162 w 11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4">
                  <a:moveTo>
                    <a:pt x="11" y="54"/>
                  </a:moveTo>
                  <a:cubicBezTo>
                    <a:pt x="6" y="52"/>
                    <a:pt x="6" y="37"/>
                    <a:pt x="7" y="26"/>
                  </a:cubicBezTo>
                  <a:cubicBezTo>
                    <a:pt x="7" y="14"/>
                    <a:pt x="9" y="4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1" y="11"/>
                    <a:pt x="1" y="23"/>
                  </a:cubicBezTo>
                  <a:cubicBezTo>
                    <a:pt x="0" y="35"/>
                    <a:pt x="0" y="49"/>
                    <a:pt x="5" y="51"/>
                  </a:cubicBezTo>
                  <a:lnTo>
                    <a:pt x="11" y="54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1869">
              <a:extLst>
                <a:ext uri="{FF2B5EF4-FFF2-40B4-BE49-F238E27FC236}">
                  <a16:creationId xmlns:a16="http://schemas.microsoft.com/office/drawing/2014/main" id="{EF57A288-288F-4352-BC78-3F04416F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659"/>
              <a:ext cx="7" cy="122"/>
            </a:xfrm>
            <a:custGeom>
              <a:avLst/>
              <a:gdLst>
                <a:gd name="T0" fmla="*/ 28 w 3"/>
                <a:gd name="T1" fmla="*/ 0 h 46"/>
                <a:gd name="T2" fmla="*/ 28 w 3"/>
                <a:gd name="T3" fmla="*/ 395 h 46"/>
                <a:gd name="T4" fmla="*/ 37 w 3"/>
                <a:gd name="T5" fmla="*/ 859 h 46"/>
                <a:gd name="T6" fmla="*/ 12 w 3"/>
                <a:gd name="T7" fmla="*/ 395 h 46"/>
                <a:gd name="T8" fmla="*/ 28 w 3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6">
                  <a:moveTo>
                    <a:pt x="2" y="0"/>
                  </a:moveTo>
                  <a:cubicBezTo>
                    <a:pt x="3" y="3"/>
                    <a:pt x="2" y="12"/>
                    <a:pt x="2" y="21"/>
                  </a:cubicBezTo>
                  <a:cubicBezTo>
                    <a:pt x="1" y="30"/>
                    <a:pt x="0" y="41"/>
                    <a:pt x="3" y="46"/>
                  </a:cubicBezTo>
                  <a:cubicBezTo>
                    <a:pt x="0" y="41"/>
                    <a:pt x="1" y="30"/>
                    <a:pt x="1" y="21"/>
                  </a:cubicBezTo>
                  <a:cubicBezTo>
                    <a:pt x="1" y="11"/>
                    <a:pt x="3" y="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1870">
              <a:extLst>
                <a:ext uri="{FF2B5EF4-FFF2-40B4-BE49-F238E27FC236}">
                  <a16:creationId xmlns:a16="http://schemas.microsoft.com/office/drawing/2014/main" id="{1282C013-21D7-44B0-9881-187FD90C8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672"/>
              <a:ext cx="8" cy="123"/>
            </a:xfrm>
            <a:custGeom>
              <a:avLst/>
              <a:gdLst>
                <a:gd name="T0" fmla="*/ 21 w 3"/>
                <a:gd name="T1" fmla="*/ 0 h 46"/>
                <a:gd name="T2" fmla="*/ 21 w 3"/>
                <a:gd name="T3" fmla="*/ 401 h 46"/>
                <a:gd name="T4" fmla="*/ 56 w 3"/>
                <a:gd name="T5" fmla="*/ 880 h 46"/>
                <a:gd name="T6" fmla="*/ 21 w 3"/>
                <a:gd name="T7" fmla="*/ 401 h 46"/>
                <a:gd name="T8" fmla="*/ 21 w 3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6">
                  <a:moveTo>
                    <a:pt x="1" y="0"/>
                  </a:moveTo>
                  <a:cubicBezTo>
                    <a:pt x="2" y="3"/>
                    <a:pt x="2" y="12"/>
                    <a:pt x="1" y="21"/>
                  </a:cubicBezTo>
                  <a:cubicBezTo>
                    <a:pt x="1" y="30"/>
                    <a:pt x="0" y="41"/>
                    <a:pt x="3" y="46"/>
                  </a:cubicBezTo>
                  <a:cubicBezTo>
                    <a:pt x="0" y="41"/>
                    <a:pt x="0" y="30"/>
                    <a:pt x="1" y="21"/>
                  </a:cubicBezTo>
                  <a:cubicBezTo>
                    <a:pt x="1" y="11"/>
                    <a:pt x="2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1871">
              <a:extLst>
                <a:ext uri="{FF2B5EF4-FFF2-40B4-BE49-F238E27FC236}">
                  <a16:creationId xmlns:a16="http://schemas.microsoft.com/office/drawing/2014/main" id="{7E724A6B-29CD-4453-A5D3-BEC6E64A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656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88 w 12"/>
                <a:gd name="T3" fmla="*/ 0 h 12"/>
                <a:gd name="T4" fmla="*/ 113 w 12"/>
                <a:gd name="T5" fmla="*/ 93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10"/>
                    <a:pt x="9" y="1"/>
                    <a:pt x="12" y="0"/>
                  </a:cubicBezTo>
                  <a:cubicBezTo>
                    <a:pt x="11" y="1"/>
                    <a:pt x="7" y="4"/>
                    <a:pt x="7" y="5"/>
                  </a:cubicBezTo>
                  <a:cubicBezTo>
                    <a:pt x="6" y="5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1872">
              <a:extLst>
                <a:ext uri="{FF2B5EF4-FFF2-40B4-BE49-F238E27FC236}">
                  <a16:creationId xmlns:a16="http://schemas.microsoft.com/office/drawing/2014/main" id="{8365308B-8046-41C2-8020-4C718DCD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1709"/>
              <a:ext cx="55" cy="147"/>
            </a:xfrm>
            <a:custGeom>
              <a:avLst/>
              <a:gdLst>
                <a:gd name="T0" fmla="*/ 145 w 22"/>
                <a:gd name="T1" fmla="*/ 1050 h 55"/>
                <a:gd name="T2" fmla="*/ 208 w 22"/>
                <a:gd name="T3" fmla="*/ 513 h 55"/>
                <a:gd name="T4" fmla="*/ 300 w 22"/>
                <a:gd name="T5" fmla="*/ 56 h 55"/>
                <a:gd name="T6" fmla="*/ 208 w 22"/>
                <a:gd name="T7" fmla="*/ 0 h 55"/>
                <a:gd name="T8" fmla="*/ 125 w 22"/>
                <a:gd name="T9" fmla="*/ 436 h 55"/>
                <a:gd name="T10" fmla="*/ 63 w 22"/>
                <a:gd name="T11" fmla="*/ 970 h 55"/>
                <a:gd name="T12" fmla="*/ 145 w 22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5">
                  <a:moveTo>
                    <a:pt x="9" y="55"/>
                  </a:moveTo>
                  <a:cubicBezTo>
                    <a:pt x="5" y="52"/>
                    <a:pt x="9" y="38"/>
                    <a:pt x="13" y="27"/>
                  </a:cubicBezTo>
                  <a:cubicBezTo>
                    <a:pt x="17" y="15"/>
                    <a:pt x="22" y="6"/>
                    <a:pt x="19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3"/>
                    <a:pt x="12" y="11"/>
                    <a:pt x="8" y="23"/>
                  </a:cubicBezTo>
                  <a:cubicBezTo>
                    <a:pt x="4" y="34"/>
                    <a:pt x="0" y="47"/>
                    <a:pt x="4" y="51"/>
                  </a:cubicBezTo>
                  <a:lnTo>
                    <a:pt x="9" y="5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1873">
              <a:extLst>
                <a:ext uri="{FF2B5EF4-FFF2-40B4-BE49-F238E27FC236}">
                  <a16:creationId xmlns:a16="http://schemas.microsoft.com/office/drawing/2014/main" id="{0ECCEF92-C236-43DA-9C62-B5F31DDA1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728"/>
              <a:ext cx="60" cy="149"/>
            </a:xfrm>
            <a:custGeom>
              <a:avLst/>
              <a:gdLst>
                <a:gd name="T0" fmla="*/ 158 w 24"/>
                <a:gd name="T1" fmla="*/ 1054 h 56"/>
                <a:gd name="T2" fmla="*/ 238 w 24"/>
                <a:gd name="T3" fmla="*/ 532 h 56"/>
                <a:gd name="T4" fmla="*/ 333 w 24"/>
                <a:gd name="T5" fmla="*/ 77 h 56"/>
                <a:gd name="T6" fmla="*/ 250 w 24"/>
                <a:gd name="T7" fmla="*/ 0 h 56"/>
                <a:gd name="T8" fmla="*/ 158 w 24"/>
                <a:gd name="T9" fmla="*/ 452 h 56"/>
                <a:gd name="T10" fmla="*/ 63 w 24"/>
                <a:gd name="T11" fmla="*/ 976 h 56"/>
                <a:gd name="T12" fmla="*/ 158 w 24"/>
                <a:gd name="T13" fmla="*/ 10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6">
                  <a:moveTo>
                    <a:pt x="10" y="56"/>
                  </a:moveTo>
                  <a:cubicBezTo>
                    <a:pt x="6" y="53"/>
                    <a:pt x="11" y="39"/>
                    <a:pt x="15" y="28"/>
                  </a:cubicBezTo>
                  <a:cubicBezTo>
                    <a:pt x="19" y="17"/>
                    <a:pt x="24" y="7"/>
                    <a:pt x="21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3"/>
                    <a:pt x="14" y="13"/>
                    <a:pt x="10" y="24"/>
                  </a:cubicBezTo>
                  <a:cubicBezTo>
                    <a:pt x="6" y="35"/>
                    <a:pt x="0" y="49"/>
                    <a:pt x="4" y="52"/>
                  </a:cubicBezTo>
                  <a:lnTo>
                    <a:pt x="10" y="56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1874">
              <a:extLst>
                <a:ext uri="{FF2B5EF4-FFF2-40B4-BE49-F238E27FC236}">
                  <a16:creationId xmlns:a16="http://schemas.microsoft.com/office/drawing/2014/main" id="{A2358243-0CCB-498E-AD9E-D3BF6EACE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717"/>
              <a:ext cx="33" cy="123"/>
            </a:xfrm>
            <a:custGeom>
              <a:avLst/>
              <a:gdLst>
                <a:gd name="T0" fmla="*/ 213 w 13"/>
                <a:gd name="T1" fmla="*/ 0 h 46"/>
                <a:gd name="T2" fmla="*/ 117 w 13"/>
                <a:gd name="T3" fmla="*/ 401 h 46"/>
                <a:gd name="T4" fmla="*/ 20 w 13"/>
                <a:gd name="T5" fmla="*/ 880 h 46"/>
                <a:gd name="T6" fmla="*/ 117 w 13"/>
                <a:gd name="T7" fmla="*/ 380 h 46"/>
                <a:gd name="T8" fmla="*/ 213 w 13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6">
                  <a:moveTo>
                    <a:pt x="13" y="0"/>
                  </a:moveTo>
                  <a:cubicBezTo>
                    <a:pt x="13" y="4"/>
                    <a:pt x="10" y="12"/>
                    <a:pt x="7" y="21"/>
                  </a:cubicBezTo>
                  <a:cubicBezTo>
                    <a:pt x="4" y="30"/>
                    <a:pt x="0" y="40"/>
                    <a:pt x="1" y="46"/>
                  </a:cubicBezTo>
                  <a:cubicBezTo>
                    <a:pt x="0" y="40"/>
                    <a:pt x="4" y="29"/>
                    <a:pt x="7" y="20"/>
                  </a:cubicBezTo>
                  <a:cubicBezTo>
                    <a:pt x="10" y="12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1875">
              <a:extLst>
                <a:ext uri="{FF2B5EF4-FFF2-40B4-BE49-F238E27FC236}">
                  <a16:creationId xmlns:a16="http://schemas.microsoft.com/office/drawing/2014/main" id="{5ACB87FA-DE57-44BB-8B9C-EBF99D2B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741"/>
              <a:ext cx="32" cy="120"/>
            </a:xfrm>
            <a:custGeom>
              <a:avLst/>
              <a:gdLst>
                <a:gd name="T0" fmla="*/ 194 w 13"/>
                <a:gd name="T1" fmla="*/ 0 h 45"/>
                <a:gd name="T2" fmla="*/ 103 w 13"/>
                <a:gd name="T3" fmla="*/ 376 h 45"/>
                <a:gd name="T4" fmla="*/ 12 w 13"/>
                <a:gd name="T5" fmla="*/ 853 h 45"/>
                <a:gd name="T6" fmla="*/ 91 w 13"/>
                <a:gd name="T7" fmla="*/ 376 h 45"/>
                <a:gd name="T8" fmla="*/ 194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3" y="0"/>
                  </a:moveTo>
                  <a:cubicBezTo>
                    <a:pt x="13" y="4"/>
                    <a:pt x="10" y="11"/>
                    <a:pt x="7" y="20"/>
                  </a:cubicBezTo>
                  <a:cubicBezTo>
                    <a:pt x="4" y="29"/>
                    <a:pt x="0" y="39"/>
                    <a:pt x="1" y="45"/>
                  </a:cubicBezTo>
                  <a:cubicBezTo>
                    <a:pt x="0" y="39"/>
                    <a:pt x="3" y="29"/>
                    <a:pt x="6" y="20"/>
                  </a:cubicBezTo>
                  <a:cubicBezTo>
                    <a:pt x="9" y="11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1876">
              <a:extLst>
                <a:ext uri="{FF2B5EF4-FFF2-40B4-BE49-F238E27FC236}">
                  <a16:creationId xmlns:a16="http://schemas.microsoft.com/office/drawing/2014/main" id="{26CE7497-83A2-4C8D-8AA3-BB290CD3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715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220 w 14"/>
                <a:gd name="T3" fmla="*/ 0 h 9"/>
                <a:gd name="T4" fmla="*/ 125 w 14"/>
                <a:gd name="T5" fmla="*/ 56 h 9"/>
                <a:gd name="T6" fmla="*/ 0 w 14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1" y="7"/>
                    <a:pt x="11" y="0"/>
                    <a:pt x="14" y="0"/>
                  </a:cubicBezTo>
                  <a:cubicBezTo>
                    <a:pt x="13" y="0"/>
                    <a:pt x="9" y="3"/>
                    <a:pt x="8" y="3"/>
                  </a:cubicBezTo>
                  <a:cubicBezTo>
                    <a:pt x="7" y="4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1877">
              <a:extLst>
                <a:ext uri="{FF2B5EF4-FFF2-40B4-BE49-F238E27FC236}">
                  <a16:creationId xmlns:a16="http://schemas.microsoft.com/office/drawing/2014/main" id="{E22E6A62-D4C3-443C-8604-CCBFDA868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92"/>
              <a:ext cx="65" cy="141"/>
            </a:xfrm>
            <a:custGeom>
              <a:avLst/>
              <a:gdLst>
                <a:gd name="T0" fmla="*/ 125 w 26"/>
                <a:gd name="T1" fmla="*/ 998 h 53"/>
                <a:gd name="T2" fmla="*/ 238 w 26"/>
                <a:gd name="T3" fmla="*/ 511 h 53"/>
                <a:gd name="T4" fmla="*/ 363 w 26"/>
                <a:gd name="T5" fmla="*/ 93 h 53"/>
                <a:gd name="T6" fmla="*/ 300 w 26"/>
                <a:gd name="T7" fmla="*/ 0 h 53"/>
                <a:gd name="T8" fmla="*/ 175 w 26"/>
                <a:gd name="T9" fmla="*/ 418 h 53"/>
                <a:gd name="T10" fmla="*/ 63 w 26"/>
                <a:gd name="T11" fmla="*/ 942 h 53"/>
                <a:gd name="T12" fmla="*/ 125 w 26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3">
                  <a:moveTo>
                    <a:pt x="8" y="53"/>
                  </a:moveTo>
                  <a:cubicBezTo>
                    <a:pt x="4" y="49"/>
                    <a:pt x="10" y="37"/>
                    <a:pt x="15" y="27"/>
                  </a:cubicBezTo>
                  <a:cubicBezTo>
                    <a:pt x="21" y="16"/>
                    <a:pt x="26" y="8"/>
                    <a:pt x="23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3"/>
                    <a:pt x="16" y="11"/>
                    <a:pt x="11" y="22"/>
                  </a:cubicBezTo>
                  <a:cubicBezTo>
                    <a:pt x="6" y="33"/>
                    <a:pt x="0" y="46"/>
                    <a:pt x="4" y="50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1878">
              <a:extLst>
                <a:ext uri="{FF2B5EF4-FFF2-40B4-BE49-F238E27FC236}">
                  <a16:creationId xmlns:a16="http://schemas.microsoft.com/office/drawing/2014/main" id="{47560A6A-1EE2-49D5-B63C-DADB0D8F5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1819"/>
              <a:ext cx="67" cy="141"/>
            </a:xfrm>
            <a:custGeom>
              <a:avLst/>
              <a:gdLst>
                <a:gd name="T0" fmla="*/ 124 w 27"/>
                <a:gd name="T1" fmla="*/ 998 h 53"/>
                <a:gd name="T2" fmla="*/ 246 w 27"/>
                <a:gd name="T3" fmla="*/ 490 h 53"/>
                <a:gd name="T4" fmla="*/ 370 w 27"/>
                <a:gd name="T5" fmla="*/ 77 h 53"/>
                <a:gd name="T6" fmla="*/ 308 w 27"/>
                <a:gd name="T7" fmla="*/ 0 h 53"/>
                <a:gd name="T8" fmla="*/ 184 w 27"/>
                <a:gd name="T9" fmla="*/ 418 h 53"/>
                <a:gd name="T10" fmla="*/ 62 w 27"/>
                <a:gd name="T11" fmla="*/ 907 h 53"/>
                <a:gd name="T12" fmla="*/ 124 w 27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3">
                  <a:moveTo>
                    <a:pt x="8" y="53"/>
                  </a:moveTo>
                  <a:cubicBezTo>
                    <a:pt x="4" y="49"/>
                    <a:pt x="11" y="37"/>
                    <a:pt x="16" y="26"/>
                  </a:cubicBezTo>
                  <a:cubicBezTo>
                    <a:pt x="21" y="15"/>
                    <a:pt x="27" y="7"/>
                    <a:pt x="2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3"/>
                    <a:pt x="17" y="11"/>
                    <a:pt x="12" y="22"/>
                  </a:cubicBezTo>
                  <a:cubicBezTo>
                    <a:pt x="7" y="32"/>
                    <a:pt x="0" y="44"/>
                    <a:pt x="4" y="48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1879">
              <a:extLst>
                <a:ext uri="{FF2B5EF4-FFF2-40B4-BE49-F238E27FC236}">
                  <a16:creationId xmlns:a16="http://schemas.microsoft.com/office/drawing/2014/main" id="{8CF932B7-0447-454D-BFC4-0FD2C44ED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803"/>
              <a:ext cx="42" cy="114"/>
            </a:xfrm>
            <a:custGeom>
              <a:avLst/>
              <a:gdLst>
                <a:gd name="T0" fmla="*/ 257 w 17"/>
                <a:gd name="T1" fmla="*/ 0 h 43"/>
                <a:gd name="T2" fmla="*/ 133 w 17"/>
                <a:gd name="T3" fmla="*/ 353 h 43"/>
                <a:gd name="T4" fmla="*/ 0 w 17"/>
                <a:gd name="T5" fmla="*/ 801 h 43"/>
                <a:gd name="T6" fmla="*/ 133 w 17"/>
                <a:gd name="T7" fmla="*/ 353 h 43"/>
                <a:gd name="T8" fmla="*/ 257 w 17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3">
                  <a:moveTo>
                    <a:pt x="17" y="0"/>
                  </a:moveTo>
                  <a:cubicBezTo>
                    <a:pt x="17" y="4"/>
                    <a:pt x="13" y="11"/>
                    <a:pt x="9" y="19"/>
                  </a:cubicBezTo>
                  <a:cubicBezTo>
                    <a:pt x="5" y="28"/>
                    <a:pt x="0" y="38"/>
                    <a:pt x="0" y="43"/>
                  </a:cubicBezTo>
                  <a:cubicBezTo>
                    <a:pt x="0" y="38"/>
                    <a:pt x="5" y="27"/>
                    <a:pt x="9" y="19"/>
                  </a:cubicBezTo>
                  <a:cubicBezTo>
                    <a:pt x="13" y="10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1880">
              <a:extLst>
                <a:ext uri="{FF2B5EF4-FFF2-40B4-BE49-F238E27FC236}">
                  <a16:creationId xmlns:a16="http://schemas.microsoft.com/office/drawing/2014/main" id="{4E82E98A-4731-4F7A-82E0-5FD59E7C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827"/>
              <a:ext cx="42" cy="117"/>
            </a:xfrm>
            <a:custGeom>
              <a:avLst/>
              <a:gdLst>
                <a:gd name="T0" fmla="*/ 257 w 17"/>
                <a:gd name="T1" fmla="*/ 0 h 44"/>
                <a:gd name="T2" fmla="*/ 133 w 17"/>
                <a:gd name="T3" fmla="*/ 375 h 44"/>
                <a:gd name="T4" fmla="*/ 0 w 17"/>
                <a:gd name="T5" fmla="*/ 827 h 44"/>
                <a:gd name="T6" fmla="*/ 121 w 17"/>
                <a:gd name="T7" fmla="*/ 362 h 44"/>
                <a:gd name="T8" fmla="*/ 257 w 1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4">
                  <a:moveTo>
                    <a:pt x="17" y="0"/>
                  </a:moveTo>
                  <a:cubicBezTo>
                    <a:pt x="17" y="4"/>
                    <a:pt x="13" y="12"/>
                    <a:pt x="9" y="20"/>
                  </a:cubicBezTo>
                  <a:cubicBezTo>
                    <a:pt x="5" y="29"/>
                    <a:pt x="0" y="38"/>
                    <a:pt x="0" y="44"/>
                  </a:cubicBezTo>
                  <a:cubicBezTo>
                    <a:pt x="0" y="38"/>
                    <a:pt x="4" y="28"/>
                    <a:pt x="8" y="19"/>
                  </a:cubicBezTo>
                  <a:cubicBezTo>
                    <a:pt x="12" y="11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1881">
              <a:extLst>
                <a:ext uri="{FF2B5EF4-FFF2-40B4-BE49-F238E27FC236}">
                  <a16:creationId xmlns:a16="http://schemas.microsoft.com/office/drawing/2014/main" id="{627907B8-334B-4435-9054-D11C21F8E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885"/>
              <a:ext cx="73" cy="142"/>
            </a:xfrm>
            <a:custGeom>
              <a:avLst/>
              <a:gdLst>
                <a:gd name="T0" fmla="*/ 126 w 29"/>
                <a:gd name="T1" fmla="*/ 1018 h 53"/>
                <a:gd name="T2" fmla="*/ 272 w 29"/>
                <a:gd name="T3" fmla="*/ 504 h 53"/>
                <a:gd name="T4" fmla="*/ 413 w 29"/>
                <a:gd name="T5" fmla="*/ 94 h 53"/>
                <a:gd name="T6" fmla="*/ 347 w 29"/>
                <a:gd name="T7" fmla="*/ 0 h 53"/>
                <a:gd name="T8" fmla="*/ 191 w 29"/>
                <a:gd name="T9" fmla="*/ 402 h 53"/>
                <a:gd name="T10" fmla="*/ 63 w 29"/>
                <a:gd name="T11" fmla="*/ 927 h 53"/>
                <a:gd name="T12" fmla="*/ 126 w 29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3">
                  <a:moveTo>
                    <a:pt x="8" y="53"/>
                  </a:moveTo>
                  <a:cubicBezTo>
                    <a:pt x="4" y="49"/>
                    <a:pt x="11" y="36"/>
                    <a:pt x="17" y="26"/>
                  </a:cubicBezTo>
                  <a:cubicBezTo>
                    <a:pt x="22" y="15"/>
                    <a:pt x="29" y="8"/>
                    <a:pt x="26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3"/>
                    <a:pt x="18" y="11"/>
                    <a:pt x="12" y="21"/>
                  </a:cubicBezTo>
                  <a:cubicBezTo>
                    <a:pt x="7" y="32"/>
                    <a:pt x="0" y="44"/>
                    <a:pt x="4" y="48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1882">
              <a:extLst>
                <a:ext uri="{FF2B5EF4-FFF2-40B4-BE49-F238E27FC236}">
                  <a16:creationId xmlns:a16="http://schemas.microsoft.com/office/drawing/2014/main" id="{092A0579-4981-4BB7-A0AA-A8B0F738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912"/>
              <a:ext cx="72" cy="141"/>
            </a:xfrm>
            <a:custGeom>
              <a:avLst/>
              <a:gdLst>
                <a:gd name="T0" fmla="*/ 124 w 29"/>
                <a:gd name="T1" fmla="*/ 998 h 53"/>
                <a:gd name="T2" fmla="*/ 258 w 29"/>
                <a:gd name="T3" fmla="*/ 490 h 53"/>
                <a:gd name="T4" fmla="*/ 400 w 29"/>
                <a:gd name="T5" fmla="*/ 93 h 53"/>
                <a:gd name="T6" fmla="*/ 340 w 29"/>
                <a:gd name="T7" fmla="*/ 0 h 53"/>
                <a:gd name="T8" fmla="*/ 196 w 29"/>
                <a:gd name="T9" fmla="*/ 418 h 53"/>
                <a:gd name="T10" fmla="*/ 62 w 29"/>
                <a:gd name="T11" fmla="*/ 920 h 53"/>
                <a:gd name="T12" fmla="*/ 124 w 29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3">
                  <a:moveTo>
                    <a:pt x="8" y="53"/>
                  </a:moveTo>
                  <a:cubicBezTo>
                    <a:pt x="4" y="49"/>
                    <a:pt x="11" y="36"/>
                    <a:pt x="17" y="26"/>
                  </a:cubicBezTo>
                  <a:cubicBezTo>
                    <a:pt x="23" y="16"/>
                    <a:pt x="29" y="8"/>
                    <a:pt x="26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3"/>
                    <a:pt x="18" y="11"/>
                    <a:pt x="13" y="22"/>
                  </a:cubicBezTo>
                  <a:cubicBezTo>
                    <a:pt x="7" y="32"/>
                    <a:pt x="0" y="44"/>
                    <a:pt x="4" y="49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1883">
              <a:extLst>
                <a:ext uri="{FF2B5EF4-FFF2-40B4-BE49-F238E27FC236}">
                  <a16:creationId xmlns:a16="http://schemas.microsoft.com/office/drawing/2014/main" id="{2687E4CA-75E8-41FA-B1FD-6CCB2759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893"/>
              <a:ext cx="50" cy="115"/>
            </a:xfrm>
            <a:custGeom>
              <a:avLst/>
              <a:gdLst>
                <a:gd name="T0" fmla="*/ 313 w 20"/>
                <a:gd name="T1" fmla="*/ 0 h 43"/>
                <a:gd name="T2" fmla="*/ 175 w 20"/>
                <a:gd name="T3" fmla="*/ 380 h 43"/>
                <a:gd name="T4" fmla="*/ 0 w 20"/>
                <a:gd name="T5" fmla="*/ 824 h 43"/>
                <a:gd name="T6" fmla="*/ 158 w 20"/>
                <a:gd name="T7" fmla="*/ 364 h 43"/>
                <a:gd name="T8" fmla="*/ 313 w 20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20" y="4"/>
                    <a:pt x="15" y="11"/>
                    <a:pt x="11" y="20"/>
                  </a:cubicBezTo>
                  <a:cubicBezTo>
                    <a:pt x="6" y="28"/>
                    <a:pt x="0" y="37"/>
                    <a:pt x="0" y="43"/>
                  </a:cubicBezTo>
                  <a:cubicBezTo>
                    <a:pt x="0" y="37"/>
                    <a:pt x="6" y="27"/>
                    <a:pt x="10" y="19"/>
                  </a:cubicBezTo>
                  <a:cubicBezTo>
                    <a:pt x="15" y="11"/>
                    <a:pt x="20" y="4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1884">
              <a:extLst>
                <a:ext uri="{FF2B5EF4-FFF2-40B4-BE49-F238E27FC236}">
                  <a16:creationId xmlns:a16="http://schemas.microsoft.com/office/drawing/2014/main" id="{7A03DC25-96C6-4D16-848B-A7106C73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923"/>
              <a:ext cx="50" cy="112"/>
            </a:xfrm>
            <a:custGeom>
              <a:avLst/>
              <a:gdLst>
                <a:gd name="T0" fmla="*/ 313 w 20"/>
                <a:gd name="T1" fmla="*/ 0 h 42"/>
                <a:gd name="T2" fmla="*/ 175 w 20"/>
                <a:gd name="T3" fmla="*/ 363 h 42"/>
                <a:gd name="T4" fmla="*/ 0 w 20"/>
                <a:gd name="T5" fmla="*/ 797 h 42"/>
                <a:gd name="T6" fmla="*/ 158 w 20"/>
                <a:gd name="T7" fmla="*/ 341 h 42"/>
                <a:gd name="T8" fmla="*/ 313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20" y="0"/>
                  </a:moveTo>
                  <a:cubicBezTo>
                    <a:pt x="20" y="4"/>
                    <a:pt x="15" y="11"/>
                    <a:pt x="11" y="19"/>
                  </a:cubicBezTo>
                  <a:cubicBezTo>
                    <a:pt x="6" y="27"/>
                    <a:pt x="0" y="36"/>
                    <a:pt x="0" y="42"/>
                  </a:cubicBezTo>
                  <a:cubicBezTo>
                    <a:pt x="0" y="36"/>
                    <a:pt x="6" y="26"/>
                    <a:pt x="10" y="18"/>
                  </a:cubicBezTo>
                  <a:cubicBezTo>
                    <a:pt x="15" y="10"/>
                    <a:pt x="20" y="4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1885">
              <a:extLst>
                <a:ext uri="{FF2B5EF4-FFF2-40B4-BE49-F238E27FC236}">
                  <a16:creationId xmlns:a16="http://schemas.microsoft.com/office/drawing/2014/main" id="{BF4082A2-D4B5-4860-BF95-F68498260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88"/>
              <a:ext cx="40" cy="13"/>
            </a:xfrm>
            <a:custGeom>
              <a:avLst/>
              <a:gdLst>
                <a:gd name="T0" fmla="*/ 0 w 16"/>
                <a:gd name="T1" fmla="*/ 88 h 5"/>
                <a:gd name="T2" fmla="*/ 250 w 16"/>
                <a:gd name="T3" fmla="*/ 0 h 5"/>
                <a:gd name="T4" fmla="*/ 145 w 16"/>
                <a:gd name="T5" fmla="*/ 34 h 5"/>
                <a:gd name="T6" fmla="*/ 0 w 16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2" y="4"/>
                    <a:pt x="13" y="0"/>
                    <a:pt x="16" y="0"/>
                  </a:cubicBezTo>
                  <a:cubicBezTo>
                    <a:pt x="15" y="0"/>
                    <a:pt x="10" y="2"/>
                    <a:pt x="9" y="2"/>
                  </a:cubicBezTo>
                  <a:cubicBezTo>
                    <a:pt x="8" y="2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1886">
              <a:extLst>
                <a:ext uri="{FF2B5EF4-FFF2-40B4-BE49-F238E27FC236}">
                  <a16:creationId xmlns:a16="http://schemas.microsoft.com/office/drawing/2014/main" id="{1C5ABCAB-2EC9-4525-A33B-20362D74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803"/>
              <a:ext cx="40" cy="16"/>
            </a:xfrm>
            <a:custGeom>
              <a:avLst/>
              <a:gdLst>
                <a:gd name="T0" fmla="*/ 0 w 16"/>
                <a:gd name="T1" fmla="*/ 115 h 6"/>
                <a:gd name="T2" fmla="*/ 250 w 16"/>
                <a:gd name="T3" fmla="*/ 0 h 6"/>
                <a:gd name="T4" fmla="*/ 145 w 16"/>
                <a:gd name="T5" fmla="*/ 35 h 6"/>
                <a:gd name="T6" fmla="*/ 0 w 16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1" y="5"/>
                    <a:pt x="12" y="0"/>
                    <a:pt x="16" y="0"/>
                  </a:cubicBezTo>
                  <a:cubicBezTo>
                    <a:pt x="14" y="0"/>
                    <a:pt x="10" y="2"/>
                    <a:pt x="9" y="2"/>
                  </a:cubicBezTo>
                  <a:cubicBezTo>
                    <a:pt x="8" y="3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1887">
              <a:extLst>
                <a:ext uri="{FF2B5EF4-FFF2-40B4-BE49-F238E27FC236}">
                  <a16:creationId xmlns:a16="http://schemas.microsoft.com/office/drawing/2014/main" id="{6E6D82B8-A370-428B-A848-F97DEC13B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997"/>
              <a:ext cx="95" cy="128"/>
            </a:xfrm>
            <a:custGeom>
              <a:avLst/>
              <a:gdLst>
                <a:gd name="T0" fmla="*/ 83 w 38"/>
                <a:gd name="T1" fmla="*/ 909 h 48"/>
                <a:gd name="T2" fmla="*/ 333 w 38"/>
                <a:gd name="T3" fmla="*/ 456 h 48"/>
                <a:gd name="T4" fmla="*/ 563 w 38"/>
                <a:gd name="T5" fmla="*/ 93 h 48"/>
                <a:gd name="T6" fmla="*/ 520 w 38"/>
                <a:gd name="T7" fmla="*/ 0 h 48"/>
                <a:gd name="T8" fmla="*/ 283 w 38"/>
                <a:gd name="T9" fmla="*/ 341 h 48"/>
                <a:gd name="T10" fmla="*/ 33 w 38"/>
                <a:gd name="T11" fmla="*/ 797 h 48"/>
                <a:gd name="T12" fmla="*/ 83 w 38"/>
                <a:gd name="T13" fmla="*/ 90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5" y="48"/>
                  </a:moveTo>
                  <a:cubicBezTo>
                    <a:pt x="3" y="43"/>
                    <a:pt x="13" y="32"/>
                    <a:pt x="21" y="24"/>
                  </a:cubicBezTo>
                  <a:cubicBezTo>
                    <a:pt x="29" y="15"/>
                    <a:pt x="38" y="9"/>
                    <a:pt x="36" y="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4"/>
                    <a:pt x="27" y="10"/>
                    <a:pt x="18" y="18"/>
                  </a:cubicBezTo>
                  <a:cubicBezTo>
                    <a:pt x="10" y="27"/>
                    <a:pt x="0" y="37"/>
                    <a:pt x="2" y="42"/>
                  </a:cubicBezTo>
                  <a:lnTo>
                    <a:pt x="5" y="4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1888">
              <a:extLst>
                <a:ext uri="{FF2B5EF4-FFF2-40B4-BE49-F238E27FC236}">
                  <a16:creationId xmlns:a16="http://schemas.microsoft.com/office/drawing/2014/main" id="{01503BDC-D20D-493A-AF74-4D7BDFDB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029"/>
              <a:ext cx="100" cy="128"/>
            </a:xfrm>
            <a:custGeom>
              <a:avLst/>
              <a:gdLst>
                <a:gd name="T0" fmla="*/ 95 w 40"/>
                <a:gd name="T1" fmla="*/ 909 h 48"/>
                <a:gd name="T2" fmla="*/ 345 w 40"/>
                <a:gd name="T3" fmla="*/ 456 h 48"/>
                <a:gd name="T4" fmla="*/ 595 w 40"/>
                <a:gd name="T5" fmla="*/ 93 h 48"/>
                <a:gd name="T6" fmla="*/ 550 w 40"/>
                <a:gd name="T7" fmla="*/ 0 h 48"/>
                <a:gd name="T8" fmla="*/ 300 w 40"/>
                <a:gd name="T9" fmla="*/ 363 h 48"/>
                <a:gd name="T10" fmla="*/ 33 w 40"/>
                <a:gd name="T11" fmla="*/ 776 h 48"/>
                <a:gd name="T12" fmla="*/ 95 w 40"/>
                <a:gd name="T13" fmla="*/ 90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8">
                  <a:moveTo>
                    <a:pt x="6" y="48"/>
                  </a:moveTo>
                  <a:cubicBezTo>
                    <a:pt x="3" y="42"/>
                    <a:pt x="14" y="33"/>
                    <a:pt x="22" y="24"/>
                  </a:cubicBezTo>
                  <a:cubicBezTo>
                    <a:pt x="30" y="16"/>
                    <a:pt x="40" y="9"/>
                    <a:pt x="38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3"/>
                    <a:pt x="28" y="10"/>
                    <a:pt x="19" y="19"/>
                  </a:cubicBezTo>
                  <a:cubicBezTo>
                    <a:pt x="11" y="27"/>
                    <a:pt x="0" y="36"/>
                    <a:pt x="2" y="41"/>
                  </a:cubicBezTo>
                  <a:lnTo>
                    <a:pt x="6" y="48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1889">
              <a:extLst>
                <a:ext uri="{FF2B5EF4-FFF2-40B4-BE49-F238E27FC236}">
                  <a16:creationId xmlns:a16="http://schemas.microsoft.com/office/drawing/2014/main" id="{EC71F0E5-A795-4F38-98BB-94C7D3EE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008"/>
              <a:ext cx="75" cy="93"/>
            </a:xfrm>
            <a:custGeom>
              <a:avLst/>
              <a:gdLst>
                <a:gd name="T0" fmla="*/ 470 w 30"/>
                <a:gd name="T1" fmla="*/ 0 h 35"/>
                <a:gd name="T2" fmla="*/ 250 w 30"/>
                <a:gd name="T3" fmla="*/ 303 h 35"/>
                <a:gd name="T4" fmla="*/ 0 w 30"/>
                <a:gd name="T5" fmla="*/ 656 h 35"/>
                <a:gd name="T6" fmla="*/ 250 w 30"/>
                <a:gd name="T7" fmla="*/ 282 h 35"/>
                <a:gd name="T8" fmla="*/ 470 w 3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30" y="0"/>
                  </a:moveTo>
                  <a:cubicBezTo>
                    <a:pt x="29" y="4"/>
                    <a:pt x="23" y="9"/>
                    <a:pt x="16" y="16"/>
                  </a:cubicBezTo>
                  <a:cubicBezTo>
                    <a:pt x="9" y="23"/>
                    <a:pt x="1" y="30"/>
                    <a:pt x="0" y="35"/>
                  </a:cubicBezTo>
                  <a:cubicBezTo>
                    <a:pt x="1" y="30"/>
                    <a:pt x="9" y="22"/>
                    <a:pt x="16" y="15"/>
                  </a:cubicBezTo>
                  <a:cubicBezTo>
                    <a:pt x="22" y="9"/>
                    <a:pt x="29" y="4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1890">
              <a:extLst>
                <a:ext uri="{FF2B5EF4-FFF2-40B4-BE49-F238E27FC236}">
                  <a16:creationId xmlns:a16="http://schemas.microsoft.com/office/drawing/2014/main" id="{E5C0F045-3149-4DA7-9638-773D10AF7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040"/>
              <a:ext cx="75" cy="96"/>
            </a:xfrm>
            <a:custGeom>
              <a:avLst/>
              <a:gdLst>
                <a:gd name="T0" fmla="*/ 470 w 30"/>
                <a:gd name="T1" fmla="*/ 0 h 36"/>
                <a:gd name="T2" fmla="*/ 250 w 30"/>
                <a:gd name="T3" fmla="*/ 307 h 36"/>
                <a:gd name="T4" fmla="*/ 0 w 30"/>
                <a:gd name="T5" fmla="*/ 683 h 36"/>
                <a:gd name="T6" fmla="*/ 250 w 30"/>
                <a:gd name="T7" fmla="*/ 285 h 36"/>
                <a:gd name="T8" fmla="*/ 470 w 30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cubicBezTo>
                    <a:pt x="29" y="4"/>
                    <a:pt x="23" y="9"/>
                    <a:pt x="16" y="16"/>
                  </a:cubicBezTo>
                  <a:cubicBezTo>
                    <a:pt x="9" y="23"/>
                    <a:pt x="1" y="30"/>
                    <a:pt x="0" y="36"/>
                  </a:cubicBezTo>
                  <a:cubicBezTo>
                    <a:pt x="1" y="30"/>
                    <a:pt x="9" y="22"/>
                    <a:pt x="16" y="15"/>
                  </a:cubicBezTo>
                  <a:cubicBezTo>
                    <a:pt x="22" y="9"/>
                    <a:pt x="29" y="4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1891">
              <a:extLst>
                <a:ext uri="{FF2B5EF4-FFF2-40B4-BE49-F238E27FC236}">
                  <a16:creationId xmlns:a16="http://schemas.microsoft.com/office/drawing/2014/main" id="{4169237E-A250-4CA4-AF76-61CC04EC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997"/>
              <a:ext cx="43" cy="8"/>
            </a:xfrm>
            <a:custGeom>
              <a:avLst/>
              <a:gdLst>
                <a:gd name="T0" fmla="*/ 0 w 17"/>
                <a:gd name="T1" fmla="*/ 56 h 3"/>
                <a:gd name="T2" fmla="*/ 276 w 17"/>
                <a:gd name="T3" fmla="*/ 21 h 3"/>
                <a:gd name="T4" fmla="*/ 159 w 17"/>
                <a:gd name="T5" fmla="*/ 35 h 3"/>
                <a:gd name="T6" fmla="*/ 0 w 17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2" y="2"/>
                    <a:pt x="14" y="0"/>
                    <a:pt x="17" y="1"/>
                  </a:cubicBezTo>
                  <a:cubicBezTo>
                    <a:pt x="16" y="1"/>
                    <a:pt x="11" y="1"/>
                    <a:pt x="10" y="2"/>
                  </a:cubicBezTo>
                  <a:cubicBezTo>
                    <a:pt x="9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1892">
              <a:extLst>
                <a:ext uri="{FF2B5EF4-FFF2-40B4-BE49-F238E27FC236}">
                  <a16:creationId xmlns:a16="http://schemas.microsoft.com/office/drawing/2014/main" id="{C4E8D5E7-20C7-4039-8433-BD15C8F48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20"/>
              <a:ext cx="103" cy="115"/>
            </a:xfrm>
            <a:custGeom>
              <a:avLst/>
              <a:gdLst>
                <a:gd name="T0" fmla="*/ 63 w 41"/>
                <a:gd name="T1" fmla="*/ 824 h 43"/>
                <a:gd name="T2" fmla="*/ 347 w 41"/>
                <a:gd name="T3" fmla="*/ 423 h 43"/>
                <a:gd name="T4" fmla="*/ 618 w 41"/>
                <a:gd name="T5" fmla="*/ 115 h 43"/>
                <a:gd name="T6" fmla="*/ 588 w 41"/>
                <a:gd name="T7" fmla="*/ 0 h 43"/>
                <a:gd name="T8" fmla="*/ 317 w 41"/>
                <a:gd name="T9" fmla="*/ 308 h 43"/>
                <a:gd name="T10" fmla="*/ 33 w 41"/>
                <a:gd name="T11" fmla="*/ 730 h 43"/>
                <a:gd name="T12" fmla="*/ 63 w 41"/>
                <a:gd name="T13" fmla="*/ 82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3">
                  <a:moveTo>
                    <a:pt x="4" y="43"/>
                  </a:moveTo>
                  <a:cubicBezTo>
                    <a:pt x="2" y="37"/>
                    <a:pt x="13" y="29"/>
                    <a:pt x="22" y="22"/>
                  </a:cubicBezTo>
                  <a:cubicBezTo>
                    <a:pt x="32" y="14"/>
                    <a:pt x="41" y="10"/>
                    <a:pt x="39" y="6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4"/>
                    <a:pt x="30" y="8"/>
                    <a:pt x="20" y="16"/>
                  </a:cubicBezTo>
                  <a:cubicBezTo>
                    <a:pt x="11" y="23"/>
                    <a:pt x="0" y="32"/>
                    <a:pt x="2" y="38"/>
                  </a:cubicBezTo>
                  <a:lnTo>
                    <a:pt x="4" y="4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1893">
              <a:extLst>
                <a:ext uri="{FF2B5EF4-FFF2-40B4-BE49-F238E27FC236}">
                  <a16:creationId xmlns:a16="http://schemas.microsoft.com/office/drawing/2014/main" id="{7C268B24-B583-4E02-AFED-3EC7083DF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155"/>
              <a:ext cx="100" cy="112"/>
            </a:xfrm>
            <a:custGeom>
              <a:avLst/>
              <a:gdLst>
                <a:gd name="T0" fmla="*/ 50 w 40"/>
                <a:gd name="T1" fmla="*/ 797 h 42"/>
                <a:gd name="T2" fmla="*/ 345 w 40"/>
                <a:gd name="T3" fmla="*/ 419 h 42"/>
                <a:gd name="T4" fmla="*/ 613 w 40"/>
                <a:gd name="T5" fmla="*/ 115 h 42"/>
                <a:gd name="T6" fmla="*/ 583 w 40"/>
                <a:gd name="T7" fmla="*/ 0 h 42"/>
                <a:gd name="T8" fmla="*/ 313 w 40"/>
                <a:gd name="T9" fmla="*/ 307 h 42"/>
                <a:gd name="T10" fmla="*/ 33 w 40"/>
                <a:gd name="T11" fmla="*/ 683 h 42"/>
                <a:gd name="T12" fmla="*/ 50 w 40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" y="37"/>
                    <a:pt x="13" y="29"/>
                    <a:pt x="22" y="22"/>
                  </a:cubicBezTo>
                  <a:cubicBezTo>
                    <a:pt x="31" y="14"/>
                    <a:pt x="40" y="9"/>
                    <a:pt x="39" y="6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4"/>
                    <a:pt x="29" y="8"/>
                    <a:pt x="20" y="16"/>
                  </a:cubicBezTo>
                  <a:cubicBezTo>
                    <a:pt x="11" y="23"/>
                    <a:pt x="0" y="31"/>
                    <a:pt x="2" y="36"/>
                  </a:cubicBezTo>
                  <a:lnTo>
                    <a:pt x="3" y="4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1894">
              <a:extLst>
                <a:ext uri="{FF2B5EF4-FFF2-40B4-BE49-F238E27FC236}">
                  <a16:creationId xmlns:a16="http://schemas.microsoft.com/office/drawing/2014/main" id="{327B1936-ADD1-4E00-8B5D-C7979B33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28"/>
              <a:ext cx="88" cy="85"/>
            </a:xfrm>
            <a:custGeom>
              <a:avLst/>
              <a:gdLst>
                <a:gd name="T0" fmla="*/ 556 w 35"/>
                <a:gd name="T1" fmla="*/ 0 h 32"/>
                <a:gd name="T2" fmla="*/ 304 w 35"/>
                <a:gd name="T3" fmla="*/ 260 h 32"/>
                <a:gd name="T4" fmla="*/ 0 w 35"/>
                <a:gd name="T5" fmla="*/ 600 h 32"/>
                <a:gd name="T6" fmla="*/ 304 w 35"/>
                <a:gd name="T7" fmla="*/ 260 h 32"/>
                <a:gd name="T8" fmla="*/ 556 w 35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35" y="0"/>
                  </a:moveTo>
                  <a:cubicBezTo>
                    <a:pt x="33" y="4"/>
                    <a:pt x="26" y="9"/>
                    <a:pt x="19" y="14"/>
                  </a:cubicBezTo>
                  <a:cubicBezTo>
                    <a:pt x="11" y="20"/>
                    <a:pt x="2" y="27"/>
                    <a:pt x="0" y="32"/>
                  </a:cubicBezTo>
                  <a:cubicBezTo>
                    <a:pt x="2" y="27"/>
                    <a:pt x="11" y="20"/>
                    <a:pt x="19" y="14"/>
                  </a:cubicBezTo>
                  <a:cubicBezTo>
                    <a:pt x="26" y="8"/>
                    <a:pt x="33" y="4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1895">
              <a:extLst>
                <a:ext uri="{FF2B5EF4-FFF2-40B4-BE49-F238E27FC236}">
                  <a16:creationId xmlns:a16="http://schemas.microsoft.com/office/drawing/2014/main" id="{CD73989B-F246-46EA-A108-883874D31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163"/>
              <a:ext cx="85" cy="85"/>
            </a:xfrm>
            <a:custGeom>
              <a:avLst/>
              <a:gdLst>
                <a:gd name="T0" fmla="*/ 533 w 34"/>
                <a:gd name="T1" fmla="*/ 0 h 32"/>
                <a:gd name="T2" fmla="*/ 283 w 34"/>
                <a:gd name="T3" fmla="*/ 260 h 32"/>
                <a:gd name="T4" fmla="*/ 0 w 34"/>
                <a:gd name="T5" fmla="*/ 600 h 32"/>
                <a:gd name="T6" fmla="*/ 283 w 34"/>
                <a:gd name="T7" fmla="*/ 260 h 32"/>
                <a:gd name="T8" fmla="*/ 533 w 3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2">
                  <a:moveTo>
                    <a:pt x="34" y="0"/>
                  </a:moveTo>
                  <a:cubicBezTo>
                    <a:pt x="32" y="4"/>
                    <a:pt x="26" y="8"/>
                    <a:pt x="18" y="14"/>
                  </a:cubicBezTo>
                  <a:cubicBezTo>
                    <a:pt x="11" y="20"/>
                    <a:pt x="2" y="27"/>
                    <a:pt x="0" y="32"/>
                  </a:cubicBezTo>
                  <a:cubicBezTo>
                    <a:pt x="2" y="27"/>
                    <a:pt x="11" y="20"/>
                    <a:pt x="18" y="14"/>
                  </a:cubicBezTo>
                  <a:cubicBezTo>
                    <a:pt x="25" y="8"/>
                    <a:pt x="32" y="4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1896">
              <a:extLst>
                <a:ext uri="{FF2B5EF4-FFF2-40B4-BE49-F238E27FC236}">
                  <a16:creationId xmlns:a16="http://schemas.microsoft.com/office/drawing/2014/main" id="{52B69A94-97EC-4ED0-B528-3A49E18C9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243"/>
              <a:ext cx="105" cy="112"/>
            </a:xfrm>
            <a:custGeom>
              <a:avLst/>
              <a:gdLst>
                <a:gd name="T0" fmla="*/ 63 w 42"/>
                <a:gd name="T1" fmla="*/ 797 h 42"/>
                <a:gd name="T2" fmla="*/ 363 w 42"/>
                <a:gd name="T3" fmla="*/ 397 h 42"/>
                <a:gd name="T4" fmla="*/ 645 w 42"/>
                <a:gd name="T5" fmla="*/ 115 h 42"/>
                <a:gd name="T6" fmla="*/ 613 w 42"/>
                <a:gd name="T7" fmla="*/ 0 h 42"/>
                <a:gd name="T8" fmla="*/ 333 w 42"/>
                <a:gd name="T9" fmla="*/ 285 h 42"/>
                <a:gd name="T10" fmla="*/ 33 w 42"/>
                <a:gd name="T11" fmla="*/ 683 h 42"/>
                <a:gd name="T12" fmla="*/ 63 w 42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4" y="42"/>
                  </a:moveTo>
                  <a:cubicBezTo>
                    <a:pt x="2" y="36"/>
                    <a:pt x="14" y="28"/>
                    <a:pt x="23" y="21"/>
                  </a:cubicBezTo>
                  <a:cubicBezTo>
                    <a:pt x="33" y="14"/>
                    <a:pt x="42" y="10"/>
                    <a:pt x="41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4"/>
                    <a:pt x="31" y="8"/>
                    <a:pt x="21" y="15"/>
                  </a:cubicBezTo>
                  <a:cubicBezTo>
                    <a:pt x="12" y="22"/>
                    <a:pt x="0" y="30"/>
                    <a:pt x="2" y="36"/>
                  </a:cubicBezTo>
                  <a:lnTo>
                    <a:pt x="4" y="4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1897">
              <a:extLst>
                <a:ext uri="{FF2B5EF4-FFF2-40B4-BE49-F238E27FC236}">
                  <a16:creationId xmlns:a16="http://schemas.microsoft.com/office/drawing/2014/main" id="{451C6DB5-93B9-4D7B-9C73-E656D2D5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77"/>
              <a:ext cx="105" cy="112"/>
            </a:xfrm>
            <a:custGeom>
              <a:avLst/>
              <a:gdLst>
                <a:gd name="T0" fmla="*/ 50 w 42"/>
                <a:gd name="T1" fmla="*/ 797 h 42"/>
                <a:gd name="T2" fmla="*/ 363 w 42"/>
                <a:gd name="T3" fmla="*/ 397 h 42"/>
                <a:gd name="T4" fmla="*/ 645 w 42"/>
                <a:gd name="T5" fmla="*/ 115 h 42"/>
                <a:gd name="T6" fmla="*/ 613 w 42"/>
                <a:gd name="T7" fmla="*/ 0 h 42"/>
                <a:gd name="T8" fmla="*/ 333 w 42"/>
                <a:gd name="T9" fmla="*/ 285 h 42"/>
                <a:gd name="T10" fmla="*/ 33 w 42"/>
                <a:gd name="T11" fmla="*/ 683 h 42"/>
                <a:gd name="T12" fmla="*/ 50 w 42"/>
                <a:gd name="T13" fmla="*/ 79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3" y="42"/>
                  </a:moveTo>
                  <a:cubicBezTo>
                    <a:pt x="2" y="36"/>
                    <a:pt x="14" y="28"/>
                    <a:pt x="23" y="21"/>
                  </a:cubicBezTo>
                  <a:cubicBezTo>
                    <a:pt x="33" y="15"/>
                    <a:pt x="42" y="10"/>
                    <a:pt x="41" y="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4"/>
                    <a:pt x="31" y="8"/>
                    <a:pt x="21" y="15"/>
                  </a:cubicBezTo>
                  <a:cubicBezTo>
                    <a:pt x="12" y="22"/>
                    <a:pt x="0" y="30"/>
                    <a:pt x="2" y="36"/>
                  </a:cubicBezTo>
                  <a:lnTo>
                    <a:pt x="3" y="42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1898">
              <a:extLst>
                <a:ext uri="{FF2B5EF4-FFF2-40B4-BE49-F238E27FC236}">
                  <a16:creationId xmlns:a16="http://schemas.microsoft.com/office/drawing/2014/main" id="{C186C041-1299-40B4-B8B2-E4C4990E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253"/>
              <a:ext cx="90" cy="78"/>
            </a:xfrm>
            <a:custGeom>
              <a:avLst/>
              <a:gdLst>
                <a:gd name="T0" fmla="*/ 563 w 36"/>
                <a:gd name="T1" fmla="*/ 0 h 29"/>
                <a:gd name="T2" fmla="*/ 300 w 36"/>
                <a:gd name="T3" fmla="*/ 253 h 29"/>
                <a:gd name="T4" fmla="*/ 0 w 36"/>
                <a:gd name="T5" fmla="*/ 565 h 29"/>
                <a:gd name="T6" fmla="*/ 300 w 36"/>
                <a:gd name="T7" fmla="*/ 231 h 29"/>
                <a:gd name="T8" fmla="*/ 563 w 3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4" y="3"/>
                    <a:pt x="27" y="7"/>
                    <a:pt x="19" y="13"/>
                  </a:cubicBezTo>
                  <a:cubicBezTo>
                    <a:pt x="11" y="18"/>
                    <a:pt x="2" y="24"/>
                    <a:pt x="0" y="29"/>
                  </a:cubicBezTo>
                  <a:cubicBezTo>
                    <a:pt x="2" y="24"/>
                    <a:pt x="11" y="18"/>
                    <a:pt x="19" y="12"/>
                  </a:cubicBezTo>
                  <a:cubicBezTo>
                    <a:pt x="26" y="7"/>
                    <a:pt x="34" y="3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1899">
              <a:extLst>
                <a:ext uri="{FF2B5EF4-FFF2-40B4-BE49-F238E27FC236}">
                  <a16:creationId xmlns:a16="http://schemas.microsoft.com/office/drawing/2014/main" id="{22615892-63F1-47C3-BEB4-33FCDBC0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88"/>
              <a:ext cx="93" cy="77"/>
            </a:xfrm>
            <a:custGeom>
              <a:avLst/>
              <a:gdLst>
                <a:gd name="T0" fmla="*/ 588 w 37"/>
                <a:gd name="T1" fmla="*/ 0 h 29"/>
                <a:gd name="T2" fmla="*/ 317 w 37"/>
                <a:gd name="T3" fmla="*/ 247 h 29"/>
                <a:gd name="T4" fmla="*/ 0 w 37"/>
                <a:gd name="T5" fmla="*/ 542 h 29"/>
                <a:gd name="T6" fmla="*/ 317 w 37"/>
                <a:gd name="T7" fmla="*/ 226 h 29"/>
                <a:gd name="T8" fmla="*/ 588 w 3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37" y="0"/>
                  </a:moveTo>
                  <a:cubicBezTo>
                    <a:pt x="34" y="3"/>
                    <a:pt x="27" y="8"/>
                    <a:pt x="20" y="13"/>
                  </a:cubicBezTo>
                  <a:cubicBezTo>
                    <a:pt x="12" y="18"/>
                    <a:pt x="3" y="24"/>
                    <a:pt x="0" y="29"/>
                  </a:cubicBezTo>
                  <a:cubicBezTo>
                    <a:pt x="3" y="24"/>
                    <a:pt x="12" y="18"/>
                    <a:pt x="20" y="12"/>
                  </a:cubicBezTo>
                  <a:cubicBezTo>
                    <a:pt x="27" y="7"/>
                    <a:pt x="34" y="3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1900">
              <a:extLst>
                <a:ext uri="{FF2B5EF4-FFF2-40B4-BE49-F238E27FC236}">
                  <a16:creationId xmlns:a16="http://schemas.microsoft.com/office/drawing/2014/main" id="{A94C8FDE-6E21-4C4C-AF40-645F4D2CD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237"/>
              <a:ext cx="40" cy="6"/>
            </a:xfrm>
            <a:custGeom>
              <a:avLst/>
              <a:gdLst>
                <a:gd name="T0" fmla="*/ 0 w 16"/>
                <a:gd name="T1" fmla="*/ 0 h 2"/>
                <a:gd name="T2" fmla="*/ 250 w 16"/>
                <a:gd name="T3" fmla="*/ 54 h 2"/>
                <a:gd name="T4" fmla="*/ 145 w 16"/>
                <a:gd name="T5" fmla="*/ 27 h 2"/>
                <a:gd name="T6" fmla="*/ 0 w 1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2" y="0"/>
                    <a:pt x="14" y="1"/>
                    <a:pt x="16" y="2"/>
                  </a:cubicBezTo>
                  <a:cubicBezTo>
                    <a:pt x="15" y="2"/>
                    <a:pt x="10" y="1"/>
                    <a:pt x="9" y="1"/>
                  </a:cubicBezTo>
                  <a:cubicBezTo>
                    <a:pt x="8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1901">
              <a:extLst>
                <a:ext uri="{FF2B5EF4-FFF2-40B4-BE49-F238E27FC236}">
                  <a16:creationId xmlns:a16="http://schemas.microsoft.com/office/drawing/2014/main" id="{6E002E7D-27F4-45C5-8E7E-C152E7F2D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123"/>
              <a:ext cx="42" cy="2"/>
            </a:xfrm>
            <a:custGeom>
              <a:avLst/>
              <a:gdLst>
                <a:gd name="T0" fmla="*/ 0 w 17"/>
                <a:gd name="T1" fmla="*/ 0 h 1"/>
                <a:gd name="T2" fmla="*/ 257 w 17"/>
                <a:gd name="T3" fmla="*/ 8 h 1"/>
                <a:gd name="T4" fmla="*/ 153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2" y="0"/>
                    <a:pt x="14" y="0"/>
                    <a:pt x="17" y="1"/>
                  </a:cubicBezTo>
                  <a:cubicBezTo>
                    <a:pt x="15" y="1"/>
                    <a:pt x="11" y="0"/>
                    <a:pt x="10" y="0"/>
                  </a:cubicBez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Freeform 1902">
              <a:extLst>
                <a:ext uri="{FF2B5EF4-FFF2-40B4-BE49-F238E27FC236}">
                  <a16:creationId xmlns:a16="http://schemas.microsoft.com/office/drawing/2014/main" id="{79DD216C-FCF2-4DD8-B87F-7B047FC2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379"/>
              <a:ext cx="115" cy="88"/>
            </a:xfrm>
            <a:custGeom>
              <a:avLst/>
              <a:gdLst>
                <a:gd name="T0" fmla="*/ 0 w 46"/>
                <a:gd name="T1" fmla="*/ 627 h 33"/>
                <a:gd name="T2" fmla="*/ 375 w 46"/>
                <a:gd name="T3" fmla="*/ 320 h 33"/>
                <a:gd name="T4" fmla="*/ 708 w 46"/>
                <a:gd name="T5" fmla="*/ 115 h 33"/>
                <a:gd name="T6" fmla="*/ 688 w 46"/>
                <a:gd name="T7" fmla="*/ 0 h 33"/>
                <a:gd name="T8" fmla="*/ 375 w 46"/>
                <a:gd name="T9" fmla="*/ 205 h 33"/>
                <a:gd name="T10" fmla="*/ 0 w 46"/>
                <a:gd name="T11" fmla="*/ 512 h 33"/>
                <a:gd name="T12" fmla="*/ 0 w 46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3">
                  <a:moveTo>
                    <a:pt x="0" y="33"/>
                  </a:moveTo>
                  <a:cubicBezTo>
                    <a:pt x="0" y="28"/>
                    <a:pt x="14" y="22"/>
                    <a:pt x="24" y="17"/>
                  </a:cubicBezTo>
                  <a:cubicBezTo>
                    <a:pt x="35" y="12"/>
                    <a:pt x="46" y="10"/>
                    <a:pt x="45" y="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4"/>
                    <a:pt x="35" y="6"/>
                    <a:pt x="24" y="11"/>
                  </a:cubicBezTo>
                  <a:cubicBezTo>
                    <a:pt x="13" y="15"/>
                    <a:pt x="0" y="21"/>
                    <a:pt x="0" y="27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10" name="Freeform 1903">
              <a:extLst>
                <a:ext uri="{FF2B5EF4-FFF2-40B4-BE49-F238E27FC236}">
                  <a16:creationId xmlns:a16="http://schemas.microsoft.com/office/drawing/2014/main" id="{DE63CD71-1E18-42BF-944F-3EF33DB3D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13"/>
              <a:ext cx="120" cy="88"/>
            </a:xfrm>
            <a:custGeom>
              <a:avLst/>
              <a:gdLst>
                <a:gd name="T0" fmla="*/ 20 w 48"/>
                <a:gd name="T1" fmla="*/ 627 h 33"/>
                <a:gd name="T2" fmla="*/ 395 w 48"/>
                <a:gd name="T3" fmla="*/ 341 h 33"/>
                <a:gd name="T4" fmla="*/ 738 w 48"/>
                <a:gd name="T5" fmla="*/ 115 h 33"/>
                <a:gd name="T6" fmla="*/ 738 w 48"/>
                <a:gd name="T7" fmla="*/ 0 h 33"/>
                <a:gd name="T8" fmla="*/ 395 w 48"/>
                <a:gd name="T9" fmla="*/ 227 h 33"/>
                <a:gd name="T10" fmla="*/ 0 w 48"/>
                <a:gd name="T11" fmla="*/ 491 h 33"/>
                <a:gd name="T12" fmla="*/ 20 w 48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1" y="33"/>
                  </a:moveTo>
                  <a:cubicBezTo>
                    <a:pt x="1" y="28"/>
                    <a:pt x="14" y="22"/>
                    <a:pt x="25" y="18"/>
                  </a:cubicBezTo>
                  <a:cubicBezTo>
                    <a:pt x="36" y="13"/>
                    <a:pt x="48" y="10"/>
                    <a:pt x="47" y="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4"/>
                    <a:pt x="36" y="7"/>
                    <a:pt x="25" y="12"/>
                  </a:cubicBezTo>
                  <a:cubicBezTo>
                    <a:pt x="14" y="16"/>
                    <a:pt x="0" y="21"/>
                    <a:pt x="0" y="26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1904">
              <a:extLst>
                <a:ext uri="{FF2B5EF4-FFF2-40B4-BE49-F238E27FC236}">
                  <a16:creationId xmlns:a16="http://schemas.microsoft.com/office/drawing/2014/main" id="{9549C69E-B178-4DD5-BA9C-C1D71DA8F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387"/>
              <a:ext cx="105" cy="56"/>
            </a:xfrm>
            <a:custGeom>
              <a:avLst/>
              <a:gdLst>
                <a:gd name="T0" fmla="*/ 658 w 42"/>
                <a:gd name="T1" fmla="*/ 0 h 21"/>
                <a:gd name="T2" fmla="*/ 363 w 42"/>
                <a:gd name="T3" fmla="*/ 171 h 21"/>
                <a:gd name="T4" fmla="*/ 0 w 42"/>
                <a:gd name="T5" fmla="*/ 397 h 21"/>
                <a:gd name="T6" fmla="*/ 363 w 42"/>
                <a:gd name="T7" fmla="*/ 171 h 21"/>
                <a:gd name="T8" fmla="*/ 658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3"/>
                    <a:pt x="32" y="6"/>
                    <a:pt x="23" y="9"/>
                  </a:cubicBezTo>
                  <a:cubicBezTo>
                    <a:pt x="14" y="13"/>
                    <a:pt x="4" y="17"/>
                    <a:pt x="0" y="21"/>
                  </a:cubicBezTo>
                  <a:cubicBezTo>
                    <a:pt x="4" y="17"/>
                    <a:pt x="14" y="12"/>
                    <a:pt x="23" y="9"/>
                  </a:cubicBezTo>
                  <a:cubicBezTo>
                    <a:pt x="31" y="5"/>
                    <a:pt x="39" y="3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1905">
              <a:extLst>
                <a:ext uri="{FF2B5EF4-FFF2-40B4-BE49-F238E27FC236}">
                  <a16:creationId xmlns:a16="http://schemas.microsoft.com/office/drawing/2014/main" id="{BA85B6FA-9B0D-4908-9016-DB4E54927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24"/>
              <a:ext cx="105" cy="56"/>
            </a:xfrm>
            <a:custGeom>
              <a:avLst/>
              <a:gdLst>
                <a:gd name="T0" fmla="*/ 658 w 42"/>
                <a:gd name="T1" fmla="*/ 0 h 21"/>
                <a:gd name="T2" fmla="*/ 363 w 42"/>
                <a:gd name="T3" fmla="*/ 171 h 21"/>
                <a:gd name="T4" fmla="*/ 0 w 42"/>
                <a:gd name="T5" fmla="*/ 397 h 21"/>
                <a:gd name="T6" fmla="*/ 363 w 42"/>
                <a:gd name="T7" fmla="*/ 149 h 21"/>
                <a:gd name="T8" fmla="*/ 658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3"/>
                    <a:pt x="31" y="5"/>
                    <a:pt x="23" y="9"/>
                  </a:cubicBezTo>
                  <a:cubicBezTo>
                    <a:pt x="14" y="13"/>
                    <a:pt x="4" y="17"/>
                    <a:pt x="0" y="21"/>
                  </a:cubicBezTo>
                  <a:cubicBezTo>
                    <a:pt x="4" y="17"/>
                    <a:pt x="14" y="12"/>
                    <a:pt x="23" y="8"/>
                  </a:cubicBezTo>
                  <a:cubicBezTo>
                    <a:pt x="31" y="5"/>
                    <a:pt x="39" y="3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1906">
              <a:extLst>
                <a:ext uri="{FF2B5EF4-FFF2-40B4-BE49-F238E27FC236}">
                  <a16:creationId xmlns:a16="http://schemas.microsoft.com/office/drawing/2014/main" id="{17A8A09B-1A1B-4B48-AA2B-D530CD8C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365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158 w 16"/>
                <a:gd name="T5" fmla="*/ 48 h 5"/>
                <a:gd name="T6" fmla="*/ 0 w 1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2" y="0"/>
                    <a:pt x="14" y="3"/>
                    <a:pt x="16" y="5"/>
                  </a:cubicBezTo>
                  <a:cubicBezTo>
                    <a:pt x="15" y="4"/>
                    <a:pt x="11" y="3"/>
                    <a:pt x="10" y="2"/>
                  </a:cubicBezTo>
                  <a:cubicBezTo>
                    <a:pt x="9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Freeform 1907">
              <a:extLst>
                <a:ext uri="{FF2B5EF4-FFF2-40B4-BE49-F238E27FC236}">
                  <a16:creationId xmlns:a16="http://schemas.microsoft.com/office/drawing/2014/main" id="{B7CF8F93-F0A4-4449-902D-D116F3DD1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12"/>
              <a:ext cx="115" cy="72"/>
            </a:xfrm>
            <a:custGeom>
              <a:avLst/>
              <a:gdLst>
                <a:gd name="T0" fmla="*/ 0 w 46"/>
                <a:gd name="T1" fmla="*/ 512 h 27"/>
                <a:gd name="T2" fmla="*/ 395 w 46"/>
                <a:gd name="T3" fmla="*/ 285 h 27"/>
                <a:gd name="T4" fmla="*/ 720 w 46"/>
                <a:gd name="T5" fmla="*/ 115 h 27"/>
                <a:gd name="T6" fmla="*/ 720 w 46"/>
                <a:gd name="T7" fmla="*/ 0 h 27"/>
                <a:gd name="T8" fmla="*/ 395 w 46"/>
                <a:gd name="T9" fmla="*/ 171 h 27"/>
                <a:gd name="T10" fmla="*/ 0 w 46"/>
                <a:gd name="T11" fmla="*/ 419 h 27"/>
                <a:gd name="T12" fmla="*/ 0 w 46"/>
                <a:gd name="T13" fmla="*/ 5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7">
                  <a:moveTo>
                    <a:pt x="0" y="27"/>
                  </a:moveTo>
                  <a:cubicBezTo>
                    <a:pt x="0" y="22"/>
                    <a:pt x="13" y="18"/>
                    <a:pt x="25" y="15"/>
                  </a:cubicBezTo>
                  <a:cubicBezTo>
                    <a:pt x="36" y="11"/>
                    <a:pt x="46" y="10"/>
                    <a:pt x="46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4"/>
                    <a:pt x="36" y="5"/>
                    <a:pt x="25" y="9"/>
                  </a:cubicBezTo>
                  <a:cubicBezTo>
                    <a:pt x="14" y="12"/>
                    <a:pt x="0" y="16"/>
                    <a:pt x="0" y="22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15" name="Freeform 1908">
              <a:extLst>
                <a:ext uri="{FF2B5EF4-FFF2-40B4-BE49-F238E27FC236}">
                  <a16:creationId xmlns:a16="http://schemas.microsoft.com/office/drawing/2014/main" id="{99C888F9-EB9F-46F1-B76A-3E319E21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549"/>
              <a:ext cx="117" cy="72"/>
            </a:xfrm>
            <a:custGeom>
              <a:avLst/>
              <a:gdLst>
                <a:gd name="T0" fmla="*/ 0 w 47"/>
                <a:gd name="T1" fmla="*/ 512 h 27"/>
                <a:gd name="T2" fmla="*/ 383 w 47"/>
                <a:gd name="T3" fmla="*/ 285 h 27"/>
                <a:gd name="T4" fmla="*/ 724 w 47"/>
                <a:gd name="T5" fmla="*/ 115 h 27"/>
                <a:gd name="T6" fmla="*/ 724 w 47"/>
                <a:gd name="T7" fmla="*/ 0 h 27"/>
                <a:gd name="T8" fmla="*/ 383 w 47"/>
                <a:gd name="T9" fmla="*/ 149 h 27"/>
                <a:gd name="T10" fmla="*/ 12 w 47"/>
                <a:gd name="T11" fmla="*/ 376 h 27"/>
                <a:gd name="T12" fmla="*/ 0 w 47"/>
                <a:gd name="T13" fmla="*/ 5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7">
                  <a:moveTo>
                    <a:pt x="0" y="27"/>
                  </a:moveTo>
                  <a:cubicBezTo>
                    <a:pt x="0" y="21"/>
                    <a:pt x="14" y="18"/>
                    <a:pt x="25" y="15"/>
                  </a:cubicBezTo>
                  <a:cubicBezTo>
                    <a:pt x="36" y="11"/>
                    <a:pt x="46" y="10"/>
                    <a:pt x="47" y="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4"/>
                    <a:pt x="37" y="5"/>
                    <a:pt x="25" y="8"/>
                  </a:cubicBezTo>
                  <a:cubicBezTo>
                    <a:pt x="14" y="12"/>
                    <a:pt x="1" y="15"/>
                    <a:pt x="1" y="2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1909">
              <a:extLst>
                <a:ext uri="{FF2B5EF4-FFF2-40B4-BE49-F238E27FC236}">
                  <a16:creationId xmlns:a16="http://schemas.microsoft.com/office/drawing/2014/main" id="{F40F9BDA-7FDF-4487-A759-B08D167F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520"/>
              <a:ext cx="110" cy="45"/>
            </a:xfrm>
            <a:custGeom>
              <a:avLst/>
              <a:gdLst>
                <a:gd name="T0" fmla="*/ 688 w 44"/>
                <a:gd name="T1" fmla="*/ 0 h 17"/>
                <a:gd name="T2" fmla="*/ 375 w 44"/>
                <a:gd name="T3" fmla="*/ 132 h 17"/>
                <a:gd name="T4" fmla="*/ 0 w 44"/>
                <a:gd name="T5" fmla="*/ 315 h 17"/>
                <a:gd name="T6" fmla="*/ 375 w 44"/>
                <a:gd name="T7" fmla="*/ 132 h 17"/>
                <a:gd name="T8" fmla="*/ 688 w 4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7">
                  <a:moveTo>
                    <a:pt x="44" y="0"/>
                  </a:moveTo>
                  <a:cubicBezTo>
                    <a:pt x="41" y="3"/>
                    <a:pt x="33" y="5"/>
                    <a:pt x="24" y="7"/>
                  </a:cubicBezTo>
                  <a:cubicBezTo>
                    <a:pt x="15" y="10"/>
                    <a:pt x="4" y="13"/>
                    <a:pt x="0" y="17"/>
                  </a:cubicBezTo>
                  <a:cubicBezTo>
                    <a:pt x="4" y="13"/>
                    <a:pt x="15" y="9"/>
                    <a:pt x="24" y="7"/>
                  </a:cubicBezTo>
                  <a:cubicBezTo>
                    <a:pt x="33" y="4"/>
                    <a:pt x="41" y="3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1910">
              <a:extLst>
                <a:ext uri="{FF2B5EF4-FFF2-40B4-BE49-F238E27FC236}">
                  <a16:creationId xmlns:a16="http://schemas.microsoft.com/office/drawing/2014/main" id="{795024A9-8D4C-439E-9A9B-45A695F5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557"/>
              <a:ext cx="107" cy="43"/>
            </a:xfrm>
            <a:custGeom>
              <a:avLst/>
              <a:gdLst>
                <a:gd name="T0" fmla="*/ 662 w 43"/>
                <a:gd name="T1" fmla="*/ 0 h 16"/>
                <a:gd name="T2" fmla="*/ 353 w 43"/>
                <a:gd name="T3" fmla="*/ 137 h 16"/>
                <a:gd name="T4" fmla="*/ 0 w 43"/>
                <a:gd name="T5" fmla="*/ 312 h 16"/>
                <a:gd name="T6" fmla="*/ 353 w 43"/>
                <a:gd name="T7" fmla="*/ 116 h 16"/>
                <a:gd name="T8" fmla="*/ 662 w 4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">
                  <a:moveTo>
                    <a:pt x="43" y="0"/>
                  </a:moveTo>
                  <a:cubicBezTo>
                    <a:pt x="40" y="2"/>
                    <a:pt x="32" y="4"/>
                    <a:pt x="23" y="7"/>
                  </a:cubicBezTo>
                  <a:cubicBezTo>
                    <a:pt x="14" y="10"/>
                    <a:pt x="3" y="12"/>
                    <a:pt x="0" y="16"/>
                  </a:cubicBezTo>
                  <a:cubicBezTo>
                    <a:pt x="3" y="12"/>
                    <a:pt x="14" y="9"/>
                    <a:pt x="23" y="6"/>
                  </a:cubicBezTo>
                  <a:cubicBezTo>
                    <a:pt x="32" y="4"/>
                    <a:pt x="40" y="2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1911">
              <a:extLst>
                <a:ext uri="{FF2B5EF4-FFF2-40B4-BE49-F238E27FC236}">
                  <a16:creationId xmlns:a16="http://schemas.microsoft.com/office/drawing/2014/main" id="{6D5A750C-1632-4684-8274-4006B7E4E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643"/>
              <a:ext cx="122" cy="66"/>
            </a:xfrm>
            <a:custGeom>
              <a:avLst/>
              <a:gdLst>
                <a:gd name="T0" fmla="*/ 0 w 49"/>
                <a:gd name="T1" fmla="*/ 459 h 25"/>
                <a:gd name="T2" fmla="*/ 403 w 49"/>
                <a:gd name="T3" fmla="*/ 259 h 25"/>
                <a:gd name="T4" fmla="*/ 744 w 49"/>
                <a:gd name="T5" fmla="*/ 111 h 25"/>
                <a:gd name="T6" fmla="*/ 757 w 49"/>
                <a:gd name="T7" fmla="*/ 0 h 25"/>
                <a:gd name="T8" fmla="*/ 416 w 49"/>
                <a:gd name="T9" fmla="*/ 127 h 25"/>
                <a:gd name="T10" fmla="*/ 12 w 49"/>
                <a:gd name="T11" fmla="*/ 348 h 25"/>
                <a:gd name="T12" fmla="*/ 0 w 49"/>
                <a:gd name="T13" fmla="*/ 459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1" y="20"/>
                    <a:pt x="15" y="16"/>
                    <a:pt x="26" y="14"/>
                  </a:cubicBezTo>
                  <a:cubicBezTo>
                    <a:pt x="38" y="11"/>
                    <a:pt x="48" y="11"/>
                    <a:pt x="48" y="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4"/>
                    <a:pt x="39" y="5"/>
                    <a:pt x="27" y="7"/>
                  </a:cubicBezTo>
                  <a:cubicBezTo>
                    <a:pt x="16" y="10"/>
                    <a:pt x="2" y="13"/>
                    <a:pt x="1" y="19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1912">
              <a:extLst>
                <a:ext uri="{FF2B5EF4-FFF2-40B4-BE49-F238E27FC236}">
                  <a16:creationId xmlns:a16="http://schemas.microsoft.com/office/drawing/2014/main" id="{4F4782F9-2E04-4E7B-9451-3C116965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680"/>
              <a:ext cx="123" cy="67"/>
            </a:xfrm>
            <a:custGeom>
              <a:avLst/>
              <a:gdLst>
                <a:gd name="T0" fmla="*/ 0 w 49"/>
                <a:gd name="T1" fmla="*/ 482 h 25"/>
                <a:gd name="T2" fmla="*/ 409 w 49"/>
                <a:gd name="T3" fmla="*/ 252 h 25"/>
                <a:gd name="T4" fmla="*/ 756 w 49"/>
                <a:gd name="T5" fmla="*/ 115 h 25"/>
                <a:gd name="T6" fmla="*/ 776 w 49"/>
                <a:gd name="T7" fmla="*/ 0 h 25"/>
                <a:gd name="T8" fmla="*/ 409 w 49"/>
                <a:gd name="T9" fmla="*/ 137 h 25"/>
                <a:gd name="T10" fmla="*/ 20 w 49"/>
                <a:gd name="T11" fmla="*/ 367 h 25"/>
                <a:gd name="T12" fmla="*/ 0 w 49"/>
                <a:gd name="T13" fmla="*/ 48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0" y="19"/>
                    <a:pt x="14" y="16"/>
                    <a:pt x="26" y="13"/>
                  </a:cubicBezTo>
                  <a:cubicBezTo>
                    <a:pt x="37" y="11"/>
                    <a:pt x="47" y="10"/>
                    <a:pt x="48" y="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4"/>
                    <a:pt x="38" y="4"/>
                    <a:pt x="26" y="7"/>
                  </a:cubicBezTo>
                  <a:cubicBezTo>
                    <a:pt x="15" y="10"/>
                    <a:pt x="1" y="13"/>
                    <a:pt x="1" y="19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84CB7E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1913">
              <a:extLst>
                <a:ext uri="{FF2B5EF4-FFF2-40B4-BE49-F238E27FC236}">
                  <a16:creationId xmlns:a16="http://schemas.microsoft.com/office/drawing/2014/main" id="{9C783506-DBF8-4FED-9D40-4FBDC4A90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651"/>
              <a:ext cx="110" cy="37"/>
            </a:xfrm>
            <a:custGeom>
              <a:avLst/>
              <a:gdLst>
                <a:gd name="T0" fmla="*/ 688 w 44"/>
                <a:gd name="T1" fmla="*/ 0 h 14"/>
                <a:gd name="T2" fmla="*/ 375 w 44"/>
                <a:gd name="T3" fmla="*/ 111 h 14"/>
                <a:gd name="T4" fmla="*/ 0 w 44"/>
                <a:gd name="T5" fmla="*/ 259 h 14"/>
                <a:gd name="T6" fmla="*/ 375 w 44"/>
                <a:gd name="T7" fmla="*/ 90 h 14"/>
                <a:gd name="T8" fmla="*/ 688 w 4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4">
                  <a:moveTo>
                    <a:pt x="44" y="0"/>
                  </a:moveTo>
                  <a:cubicBezTo>
                    <a:pt x="41" y="3"/>
                    <a:pt x="33" y="4"/>
                    <a:pt x="24" y="6"/>
                  </a:cubicBezTo>
                  <a:cubicBezTo>
                    <a:pt x="15" y="8"/>
                    <a:pt x="4" y="10"/>
                    <a:pt x="0" y="14"/>
                  </a:cubicBezTo>
                  <a:cubicBezTo>
                    <a:pt x="4" y="10"/>
                    <a:pt x="15" y="8"/>
                    <a:pt x="24" y="5"/>
                  </a:cubicBezTo>
                  <a:cubicBezTo>
                    <a:pt x="33" y="3"/>
                    <a:pt x="41" y="3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1914">
              <a:extLst>
                <a:ext uri="{FF2B5EF4-FFF2-40B4-BE49-F238E27FC236}">
                  <a16:creationId xmlns:a16="http://schemas.microsoft.com/office/drawing/2014/main" id="{BB25654B-05B1-42DD-95BA-3499BE26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88"/>
              <a:ext cx="113" cy="37"/>
            </a:xfrm>
            <a:custGeom>
              <a:avLst/>
              <a:gdLst>
                <a:gd name="T0" fmla="*/ 713 w 45"/>
                <a:gd name="T1" fmla="*/ 0 h 14"/>
                <a:gd name="T2" fmla="*/ 379 w 45"/>
                <a:gd name="T3" fmla="*/ 111 h 14"/>
                <a:gd name="T4" fmla="*/ 0 w 45"/>
                <a:gd name="T5" fmla="*/ 259 h 14"/>
                <a:gd name="T6" fmla="*/ 379 w 45"/>
                <a:gd name="T7" fmla="*/ 90 h 14"/>
                <a:gd name="T8" fmla="*/ 713 w 4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4">
                  <a:moveTo>
                    <a:pt x="45" y="0"/>
                  </a:moveTo>
                  <a:cubicBezTo>
                    <a:pt x="42" y="2"/>
                    <a:pt x="33" y="4"/>
                    <a:pt x="24" y="6"/>
                  </a:cubicBezTo>
                  <a:cubicBezTo>
                    <a:pt x="15" y="8"/>
                    <a:pt x="4" y="10"/>
                    <a:pt x="0" y="14"/>
                  </a:cubicBezTo>
                  <a:cubicBezTo>
                    <a:pt x="4" y="10"/>
                    <a:pt x="15" y="7"/>
                    <a:pt x="24" y="5"/>
                  </a:cubicBezTo>
                  <a:cubicBezTo>
                    <a:pt x="33" y="3"/>
                    <a:pt x="42" y="2"/>
                    <a:pt x="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1915">
              <a:extLst>
                <a:ext uri="{FF2B5EF4-FFF2-40B4-BE49-F238E27FC236}">
                  <a16:creationId xmlns:a16="http://schemas.microsoft.com/office/drawing/2014/main" id="{14847A1D-532A-4787-A8EB-EFBD4D78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619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224 w 15"/>
                <a:gd name="T3" fmla="*/ 171 h 9"/>
                <a:gd name="T4" fmla="*/ 133 w 15"/>
                <a:gd name="T5" fmla="*/ 93 h 9"/>
                <a:gd name="T6" fmla="*/ 0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2" y="1"/>
                    <a:pt x="13" y="6"/>
                    <a:pt x="15" y="9"/>
                  </a:cubicBezTo>
                  <a:cubicBezTo>
                    <a:pt x="14" y="8"/>
                    <a:pt x="10" y="5"/>
                    <a:pt x="9" y="5"/>
                  </a:cubicBezTo>
                  <a:cubicBezTo>
                    <a:pt x="8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1916">
              <a:extLst>
                <a:ext uri="{FF2B5EF4-FFF2-40B4-BE49-F238E27FC236}">
                  <a16:creationId xmlns:a16="http://schemas.microsoft.com/office/drawing/2014/main" id="{1AADB297-43B6-4AD2-9961-439A7A1E2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496"/>
              <a:ext cx="38" cy="19"/>
            </a:xfrm>
            <a:custGeom>
              <a:avLst/>
              <a:gdLst>
                <a:gd name="T0" fmla="*/ 0 w 15"/>
                <a:gd name="T1" fmla="*/ 0 h 7"/>
                <a:gd name="T2" fmla="*/ 243 w 15"/>
                <a:gd name="T3" fmla="*/ 141 h 7"/>
                <a:gd name="T4" fmla="*/ 147 w 15"/>
                <a:gd name="T5" fmla="*/ 81 h 7"/>
                <a:gd name="T6" fmla="*/ 0 w 1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1" y="0"/>
                    <a:pt x="13" y="5"/>
                    <a:pt x="15" y="7"/>
                  </a:cubicBezTo>
                  <a:cubicBezTo>
                    <a:pt x="13" y="6"/>
                    <a:pt x="10" y="4"/>
                    <a:pt x="9" y="4"/>
                  </a:cubicBezTo>
                  <a:cubicBezTo>
                    <a:pt x="8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28" name="Group 1917">
            <a:extLst>
              <a:ext uri="{FF2B5EF4-FFF2-40B4-BE49-F238E27FC236}">
                <a16:creationId xmlns:a16="http://schemas.microsoft.com/office/drawing/2014/main" id="{1BC2B701-FA35-495A-9CBF-FE6BA65B7B54}"/>
              </a:ext>
            </a:extLst>
          </p:cNvPr>
          <p:cNvGrpSpPr>
            <a:grpSpLocks/>
          </p:cNvGrpSpPr>
          <p:nvPr/>
        </p:nvGrpSpPr>
        <p:grpSpPr bwMode="auto">
          <a:xfrm rot="-5328310">
            <a:off x="5119688" y="3216275"/>
            <a:ext cx="531812" cy="255588"/>
            <a:chOff x="2352" y="1491"/>
            <a:chExt cx="1547" cy="744"/>
          </a:xfrm>
        </p:grpSpPr>
        <p:sp>
          <p:nvSpPr>
            <p:cNvPr id="38267" name="Freeform 1918">
              <a:extLst>
                <a:ext uri="{FF2B5EF4-FFF2-40B4-BE49-F238E27FC236}">
                  <a16:creationId xmlns:a16="http://schemas.microsoft.com/office/drawing/2014/main" id="{24F34AB6-AC95-4136-B7CC-9DFD0A182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09"/>
              <a:ext cx="35" cy="144"/>
            </a:xfrm>
            <a:custGeom>
              <a:avLst/>
              <a:gdLst>
                <a:gd name="T0" fmla="*/ 113 w 14"/>
                <a:gd name="T1" fmla="*/ 35 h 54"/>
                <a:gd name="T2" fmla="*/ 83 w 14"/>
                <a:gd name="T3" fmla="*/ 533 h 54"/>
                <a:gd name="T4" fmla="*/ 0 w 14"/>
                <a:gd name="T5" fmla="*/ 1024 h 54"/>
                <a:gd name="T6" fmla="*/ 95 w 14"/>
                <a:gd name="T7" fmla="*/ 968 h 54"/>
                <a:gd name="T8" fmla="*/ 175 w 14"/>
                <a:gd name="T9" fmla="*/ 491 h 54"/>
                <a:gd name="T10" fmla="*/ 220 w 14"/>
                <a:gd name="T11" fmla="*/ 0 h 54"/>
                <a:gd name="T12" fmla="*/ 113 w 14"/>
                <a:gd name="T13" fmla="*/ 3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4">
                  <a:moveTo>
                    <a:pt x="7" y="2"/>
                  </a:moveTo>
                  <a:cubicBezTo>
                    <a:pt x="3" y="3"/>
                    <a:pt x="5" y="21"/>
                    <a:pt x="5" y="28"/>
                  </a:cubicBezTo>
                  <a:cubicBezTo>
                    <a:pt x="5" y="35"/>
                    <a:pt x="5" y="52"/>
                    <a:pt x="0" y="5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1" y="49"/>
                    <a:pt x="11" y="32"/>
                    <a:pt x="11" y="26"/>
                  </a:cubicBezTo>
                  <a:cubicBezTo>
                    <a:pt x="11" y="19"/>
                    <a:pt x="10" y="1"/>
                    <a:pt x="14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1919">
              <a:extLst>
                <a:ext uri="{FF2B5EF4-FFF2-40B4-BE49-F238E27FC236}">
                  <a16:creationId xmlns:a16="http://schemas.microsoft.com/office/drawing/2014/main" id="{6720998C-0B82-46F0-ACF9-840A501E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517"/>
              <a:ext cx="27" cy="152"/>
            </a:xfrm>
            <a:custGeom>
              <a:avLst/>
              <a:gdLst>
                <a:gd name="T0" fmla="*/ 61 w 11"/>
                <a:gd name="T1" fmla="*/ 35 h 57"/>
                <a:gd name="T2" fmla="*/ 29 w 11"/>
                <a:gd name="T3" fmla="*/ 533 h 57"/>
                <a:gd name="T4" fmla="*/ 0 w 11"/>
                <a:gd name="T5" fmla="*/ 1080 h 57"/>
                <a:gd name="T6" fmla="*/ 91 w 11"/>
                <a:gd name="T7" fmla="*/ 1024 h 57"/>
                <a:gd name="T8" fmla="*/ 120 w 11"/>
                <a:gd name="T9" fmla="*/ 477 h 57"/>
                <a:gd name="T10" fmla="*/ 150 w 11"/>
                <a:gd name="T11" fmla="*/ 0 h 57"/>
                <a:gd name="T12" fmla="*/ 61 w 11"/>
                <a:gd name="T13" fmla="*/ 35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7">
                  <a:moveTo>
                    <a:pt x="4" y="2"/>
                  </a:moveTo>
                  <a:cubicBezTo>
                    <a:pt x="0" y="3"/>
                    <a:pt x="2" y="21"/>
                    <a:pt x="2" y="28"/>
                  </a:cubicBezTo>
                  <a:cubicBezTo>
                    <a:pt x="2" y="35"/>
                    <a:pt x="5" y="55"/>
                    <a:pt x="0" y="57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11" y="52"/>
                    <a:pt x="8" y="32"/>
                    <a:pt x="8" y="25"/>
                  </a:cubicBezTo>
                  <a:cubicBezTo>
                    <a:pt x="8" y="19"/>
                    <a:pt x="6" y="2"/>
                    <a:pt x="10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1920">
              <a:extLst>
                <a:ext uri="{FF2B5EF4-FFF2-40B4-BE49-F238E27FC236}">
                  <a16:creationId xmlns:a16="http://schemas.microsoft.com/office/drawing/2014/main" id="{D234E7CB-AF60-4B25-A93F-EAF51D0E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96"/>
              <a:ext cx="78" cy="117"/>
            </a:xfrm>
            <a:custGeom>
              <a:avLst/>
              <a:gdLst>
                <a:gd name="T0" fmla="*/ 380 w 31"/>
                <a:gd name="T1" fmla="*/ 0 h 44"/>
                <a:gd name="T2" fmla="*/ 221 w 31"/>
                <a:gd name="T3" fmla="*/ 417 h 44"/>
                <a:gd name="T4" fmla="*/ 0 w 31"/>
                <a:gd name="T5" fmla="*/ 827 h 44"/>
                <a:gd name="T6" fmla="*/ 113 w 31"/>
                <a:gd name="T7" fmla="*/ 827 h 44"/>
                <a:gd name="T8" fmla="*/ 335 w 31"/>
                <a:gd name="T9" fmla="*/ 417 h 44"/>
                <a:gd name="T10" fmla="*/ 493 w 31"/>
                <a:gd name="T11" fmla="*/ 21 h 44"/>
                <a:gd name="T12" fmla="*/ 380 w 31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4">
                  <a:moveTo>
                    <a:pt x="24" y="0"/>
                  </a:moveTo>
                  <a:cubicBezTo>
                    <a:pt x="19" y="0"/>
                    <a:pt x="16" y="16"/>
                    <a:pt x="14" y="22"/>
                  </a:cubicBezTo>
                  <a:cubicBezTo>
                    <a:pt x="12" y="28"/>
                    <a:pt x="6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2" y="44"/>
                    <a:pt x="18" y="28"/>
                    <a:pt x="21" y="22"/>
                  </a:cubicBezTo>
                  <a:cubicBezTo>
                    <a:pt x="23" y="15"/>
                    <a:pt x="26" y="1"/>
                    <a:pt x="31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1921">
              <a:extLst>
                <a:ext uri="{FF2B5EF4-FFF2-40B4-BE49-F238E27FC236}">
                  <a16:creationId xmlns:a16="http://schemas.microsoft.com/office/drawing/2014/main" id="{BA6594E5-AFE6-4411-9A3D-0E6CF7CF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3"/>
              <a:ext cx="73" cy="128"/>
            </a:xfrm>
            <a:custGeom>
              <a:avLst/>
              <a:gdLst>
                <a:gd name="T0" fmla="*/ 347 w 29"/>
                <a:gd name="T1" fmla="*/ 0 h 48"/>
                <a:gd name="T2" fmla="*/ 191 w 29"/>
                <a:gd name="T3" fmla="*/ 435 h 48"/>
                <a:gd name="T4" fmla="*/ 0 w 29"/>
                <a:gd name="T5" fmla="*/ 909 h 48"/>
                <a:gd name="T6" fmla="*/ 113 w 29"/>
                <a:gd name="T7" fmla="*/ 909 h 48"/>
                <a:gd name="T8" fmla="*/ 305 w 29"/>
                <a:gd name="T9" fmla="*/ 435 h 48"/>
                <a:gd name="T10" fmla="*/ 463 w 29"/>
                <a:gd name="T11" fmla="*/ 21 h 48"/>
                <a:gd name="T12" fmla="*/ 347 w 29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8">
                  <a:moveTo>
                    <a:pt x="22" y="0"/>
                  </a:moveTo>
                  <a:cubicBezTo>
                    <a:pt x="18" y="0"/>
                    <a:pt x="14" y="17"/>
                    <a:pt x="12" y="23"/>
                  </a:cubicBezTo>
                  <a:cubicBezTo>
                    <a:pt x="10" y="29"/>
                    <a:pt x="6" y="48"/>
                    <a:pt x="0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2" y="48"/>
                    <a:pt x="17" y="29"/>
                    <a:pt x="19" y="23"/>
                  </a:cubicBezTo>
                  <a:cubicBezTo>
                    <a:pt x="21" y="17"/>
                    <a:pt x="24" y="1"/>
                    <a:pt x="29" y="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1922">
              <a:extLst>
                <a:ext uri="{FF2B5EF4-FFF2-40B4-BE49-F238E27FC236}">
                  <a16:creationId xmlns:a16="http://schemas.microsoft.com/office/drawing/2014/main" id="{C757307E-6B00-4B57-99BB-F6A55F98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672"/>
              <a:ext cx="95" cy="128"/>
            </a:xfrm>
            <a:custGeom>
              <a:avLst/>
              <a:gdLst>
                <a:gd name="T0" fmla="*/ 33 w 38"/>
                <a:gd name="T1" fmla="*/ 115 h 48"/>
                <a:gd name="T2" fmla="*/ 300 w 38"/>
                <a:gd name="T3" fmla="*/ 491 h 48"/>
                <a:gd name="T4" fmla="*/ 520 w 38"/>
                <a:gd name="T5" fmla="*/ 909 h 48"/>
                <a:gd name="T6" fmla="*/ 550 w 38"/>
                <a:gd name="T7" fmla="*/ 797 h 48"/>
                <a:gd name="T8" fmla="*/ 333 w 38"/>
                <a:gd name="T9" fmla="*/ 376 h 48"/>
                <a:gd name="T10" fmla="*/ 95 w 38"/>
                <a:gd name="T11" fmla="*/ 0 h 48"/>
                <a:gd name="T12" fmla="*/ 33 w 38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2" y="6"/>
                  </a:moveTo>
                  <a:cubicBezTo>
                    <a:pt x="0" y="10"/>
                    <a:pt x="14" y="22"/>
                    <a:pt x="19" y="26"/>
                  </a:cubicBezTo>
                  <a:cubicBezTo>
                    <a:pt x="23" y="31"/>
                    <a:pt x="35" y="43"/>
                    <a:pt x="33" y="48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8" y="37"/>
                    <a:pt x="26" y="25"/>
                    <a:pt x="21" y="20"/>
                  </a:cubicBezTo>
                  <a:cubicBezTo>
                    <a:pt x="17" y="15"/>
                    <a:pt x="4" y="4"/>
                    <a:pt x="6" y="0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Freeform 1923">
              <a:extLst>
                <a:ext uri="{FF2B5EF4-FFF2-40B4-BE49-F238E27FC236}">
                  <a16:creationId xmlns:a16="http://schemas.microsoft.com/office/drawing/2014/main" id="{26D7B854-EE64-4850-8D00-EC9B9290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04"/>
              <a:ext cx="107" cy="131"/>
            </a:xfrm>
            <a:custGeom>
              <a:avLst/>
              <a:gdLst>
                <a:gd name="T0" fmla="*/ 30 w 43"/>
                <a:gd name="T1" fmla="*/ 94 h 49"/>
                <a:gd name="T2" fmla="*/ 279 w 43"/>
                <a:gd name="T3" fmla="*/ 479 h 49"/>
                <a:gd name="T4" fmla="*/ 587 w 43"/>
                <a:gd name="T5" fmla="*/ 936 h 49"/>
                <a:gd name="T6" fmla="*/ 632 w 43"/>
                <a:gd name="T7" fmla="*/ 821 h 49"/>
                <a:gd name="T8" fmla="*/ 321 w 43"/>
                <a:gd name="T9" fmla="*/ 364 h 49"/>
                <a:gd name="T10" fmla="*/ 75 w 43"/>
                <a:gd name="T11" fmla="*/ 0 h 49"/>
                <a:gd name="T12" fmla="*/ 30 w 43"/>
                <a:gd name="T13" fmla="*/ 9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9">
                  <a:moveTo>
                    <a:pt x="2" y="5"/>
                  </a:moveTo>
                  <a:cubicBezTo>
                    <a:pt x="0" y="9"/>
                    <a:pt x="14" y="21"/>
                    <a:pt x="18" y="25"/>
                  </a:cubicBezTo>
                  <a:cubicBezTo>
                    <a:pt x="23" y="30"/>
                    <a:pt x="40" y="44"/>
                    <a:pt x="38" y="49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38"/>
                    <a:pt x="26" y="24"/>
                    <a:pt x="21" y="19"/>
                  </a:cubicBezTo>
                  <a:cubicBezTo>
                    <a:pt x="16" y="15"/>
                    <a:pt x="3" y="4"/>
                    <a:pt x="5" y="0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1924">
              <a:extLst>
                <a:ext uri="{FF2B5EF4-FFF2-40B4-BE49-F238E27FC236}">
                  <a16:creationId xmlns:a16="http://schemas.microsoft.com/office/drawing/2014/main" id="{45541831-3E8C-4A5B-B2E5-FFA57D89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565"/>
              <a:ext cx="62" cy="139"/>
            </a:xfrm>
            <a:custGeom>
              <a:avLst/>
              <a:gdLst>
                <a:gd name="T0" fmla="*/ 42 w 25"/>
                <a:gd name="T1" fmla="*/ 78 h 52"/>
                <a:gd name="T2" fmla="*/ 166 w 25"/>
                <a:gd name="T3" fmla="*/ 513 h 52"/>
                <a:gd name="T4" fmla="*/ 258 w 25"/>
                <a:gd name="T5" fmla="*/ 994 h 52"/>
                <a:gd name="T6" fmla="*/ 320 w 25"/>
                <a:gd name="T7" fmla="*/ 901 h 52"/>
                <a:gd name="T8" fmla="*/ 246 w 25"/>
                <a:gd name="T9" fmla="*/ 422 h 52"/>
                <a:gd name="T10" fmla="*/ 136 w 25"/>
                <a:gd name="T11" fmla="*/ 0 h 52"/>
                <a:gd name="T12" fmla="*/ 42 w 25"/>
                <a:gd name="T13" fmla="*/ 7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2">
                  <a:moveTo>
                    <a:pt x="3" y="4"/>
                  </a:moveTo>
                  <a:cubicBezTo>
                    <a:pt x="0" y="7"/>
                    <a:pt x="8" y="20"/>
                    <a:pt x="11" y="27"/>
                  </a:cubicBezTo>
                  <a:cubicBezTo>
                    <a:pt x="14" y="33"/>
                    <a:pt x="21" y="48"/>
                    <a:pt x="17" y="52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5" y="43"/>
                    <a:pt x="18" y="28"/>
                    <a:pt x="16" y="22"/>
                  </a:cubicBezTo>
                  <a:cubicBezTo>
                    <a:pt x="13" y="16"/>
                    <a:pt x="6" y="3"/>
                    <a:pt x="9" y="0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Freeform 1925">
              <a:extLst>
                <a:ext uri="{FF2B5EF4-FFF2-40B4-BE49-F238E27FC236}">
                  <a16:creationId xmlns:a16="http://schemas.microsoft.com/office/drawing/2014/main" id="{C4BC52B1-5B70-4B4E-BB86-2154B55D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587"/>
              <a:ext cx="72" cy="144"/>
            </a:xfrm>
            <a:custGeom>
              <a:avLst/>
              <a:gdLst>
                <a:gd name="T0" fmla="*/ 42 w 29"/>
                <a:gd name="T1" fmla="*/ 77 h 54"/>
                <a:gd name="T2" fmla="*/ 166 w 29"/>
                <a:gd name="T3" fmla="*/ 533 h 54"/>
                <a:gd name="T4" fmla="*/ 308 w 29"/>
                <a:gd name="T5" fmla="*/ 1024 h 54"/>
                <a:gd name="T6" fmla="*/ 382 w 29"/>
                <a:gd name="T7" fmla="*/ 947 h 54"/>
                <a:gd name="T8" fmla="*/ 246 w 29"/>
                <a:gd name="T9" fmla="*/ 456 h 54"/>
                <a:gd name="T10" fmla="*/ 124 w 29"/>
                <a:gd name="T11" fmla="*/ 0 h 54"/>
                <a:gd name="T12" fmla="*/ 42 w 29"/>
                <a:gd name="T13" fmla="*/ 7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4">
                  <a:moveTo>
                    <a:pt x="3" y="4"/>
                  </a:moveTo>
                  <a:cubicBezTo>
                    <a:pt x="0" y="8"/>
                    <a:pt x="9" y="22"/>
                    <a:pt x="11" y="28"/>
                  </a:cubicBezTo>
                  <a:cubicBezTo>
                    <a:pt x="14" y="34"/>
                    <a:pt x="24" y="50"/>
                    <a:pt x="20" y="54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6"/>
                    <a:pt x="19" y="30"/>
                    <a:pt x="16" y="24"/>
                  </a:cubicBezTo>
                  <a:cubicBezTo>
                    <a:pt x="13" y="17"/>
                    <a:pt x="5" y="4"/>
                    <a:pt x="8" y="0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5" name="Freeform 1926">
              <a:extLst>
                <a:ext uri="{FF2B5EF4-FFF2-40B4-BE49-F238E27FC236}">
                  <a16:creationId xmlns:a16="http://schemas.microsoft.com/office/drawing/2014/main" id="{92CA15FA-7C22-46DE-8465-1FAEE8A54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13"/>
              <a:ext cx="115" cy="91"/>
            </a:xfrm>
            <a:custGeom>
              <a:avLst/>
              <a:gdLst>
                <a:gd name="T0" fmla="*/ 0 w 46"/>
                <a:gd name="T1" fmla="*/ 150 h 34"/>
                <a:gd name="T2" fmla="*/ 375 w 46"/>
                <a:gd name="T3" fmla="*/ 388 h 34"/>
                <a:gd name="T4" fmla="*/ 708 w 46"/>
                <a:gd name="T5" fmla="*/ 653 h 34"/>
                <a:gd name="T6" fmla="*/ 708 w 46"/>
                <a:gd name="T7" fmla="*/ 538 h 34"/>
                <a:gd name="T8" fmla="*/ 375 w 46"/>
                <a:gd name="T9" fmla="*/ 252 h 34"/>
                <a:gd name="T10" fmla="*/ 20 w 46"/>
                <a:gd name="T11" fmla="*/ 0 h 34"/>
                <a:gd name="T12" fmla="*/ 0 w 46"/>
                <a:gd name="T13" fmla="*/ 15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0" y="8"/>
                  </a:moveTo>
                  <a:cubicBezTo>
                    <a:pt x="0" y="12"/>
                    <a:pt x="17" y="17"/>
                    <a:pt x="24" y="20"/>
                  </a:cubicBezTo>
                  <a:cubicBezTo>
                    <a:pt x="30" y="22"/>
                    <a:pt x="45" y="29"/>
                    <a:pt x="45" y="34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2"/>
                    <a:pt x="30" y="16"/>
                    <a:pt x="24" y="13"/>
                  </a:cubicBezTo>
                  <a:cubicBezTo>
                    <a:pt x="18" y="10"/>
                    <a:pt x="1" y="5"/>
                    <a:pt x="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1927">
              <a:extLst>
                <a:ext uri="{FF2B5EF4-FFF2-40B4-BE49-F238E27FC236}">
                  <a16:creationId xmlns:a16="http://schemas.microsoft.com/office/drawing/2014/main" id="{82DF60F6-A565-4197-9F2E-827397EF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51"/>
              <a:ext cx="123" cy="85"/>
            </a:xfrm>
            <a:custGeom>
              <a:avLst/>
              <a:gdLst>
                <a:gd name="T0" fmla="*/ 0 w 49"/>
                <a:gd name="T1" fmla="*/ 133 h 32"/>
                <a:gd name="T2" fmla="*/ 366 w 49"/>
                <a:gd name="T3" fmla="*/ 353 h 32"/>
                <a:gd name="T4" fmla="*/ 776 w 49"/>
                <a:gd name="T5" fmla="*/ 600 h 32"/>
                <a:gd name="T6" fmla="*/ 776 w 49"/>
                <a:gd name="T7" fmla="*/ 486 h 32"/>
                <a:gd name="T8" fmla="*/ 366 w 49"/>
                <a:gd name="T9" fmla="*/ 226 h 32"/>
                <a:gd name="T10" fmla="*/ 20 w 49"/>
                <a:gd name="T11" fmla="*/ 0 h 32"/>
                <a:gd name="T12" fmla="*/ 0 w 49"/>
                <a:gd name="T13" fmla="*/ 1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0" y="7"/>
                  </a:moveTo>
                  <a:cubicBezTo>
                    <a:pt x="0" y="11"/>
                    <a:pt x="17" y="16"/>
                    <a:pt x="23" y="19"/>
                  </a:cubicBezTo>
                  <a:cubicBezTo>
                    <a:pt x="29" y="22"/>
                    <a:pt x="49" y="27"/>
                    <a:pt x="49" y="32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0"/>
                    <a:pt x="30" y="15"/>
                    <a:pt x="23" y="12"/>
                  </a:cubicBezTo>
                  <a:cubicBezTo>
                    <a:pt x="17" y="10"/>
                    <a:pt x="1" y="5"/>
                    <a:pt x="1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1928">
              <a:extLst>
                <a:ext uri="{FF2B5EF4-FFF2-40B4-BE49-F238E27FC236}">
                  <a16:creationId xmlns:a16="http://schemas.microsoft.com/office/drawing/2014/main" id="{C71433E0-9F37-4889-B1D1-855CCFC73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048"/>
              <a:ext cx="138" cy="64"/>
            </a:xfrm>
            <a:custGeom>
              <a:avLst/>
              <a:gdLst>
                <a:gd name="T0" fmla="*/ 63 w 55"/>
                <a:gd name="T1" fmla="*/ 397 h 24"/>
                <a:gd name="T2" fmla="*/ 472 w 55"/>
                <a:gd name="T3" fmla="*/ 248 h 24"/>
                <a:gd name="T4" fmla="*/ 868 w 55"/>
                <a:gd name="T5" fmla="*/ 171 h 24"/>
                <a:gd name="T6" fmla="*/ 805 w 55"/>
                <a:gd name="T7" fmla="*/ 77 h 24"/>
                <a:gd name="T8" fmla="*/ 396 w 55"/>
                <a:gd name="T9" fmla="*/ 149 h 24"/>
                <a:gd name="T10" fmla="*/ 0 w 55"/>
                <a:gd name="T11" fmla="*/ 285 h 24"/>
                <a:gd name="T12" fmla="*/ 63 w 55"/>
                <a:gd name="T13" fmla="*/ 39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4">
                  <a:moveTo>
                    <a:pt x="4" y="21"/>
                  </a:moveTo>
                  <a:cubicBezTo>
                    <a:pt x="7" y="24"/>
                    <a:pt x="23" y="16"/>
                    <a:pt x="30" y="13"/>
                  </a:cubicBezTo>
                  <a:cubicBezTo>
                    <a:pt x="36" y="11"/>
                    <a:pt x="52" y="5"/>
                    <a:pt x="55" y="9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7" y="0"/>
                    <a:pt x="31" y="6"/>
                    <a:pt x="25" y="8"/>
                  </a:cubicBezTo>
                  <a:cubicBezTo>
                    <a:pt x="19" y="11"/>
                    <a:pt x="3" y="18"/>
                    <a:pt x="0" y="15"/>
                  </a:cubicBezTo>
                  <a:lnTo>
                    <a:pt x="4" y="2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Freeform 1929">
              <a:extLst>
                <a:ext uri="{FF2B5EF4-FFF2-40B4-BE49-F238E27FC236}">
                  <a16:creationId xmlns:a16="http://schemas.microsoft.com/office/drawing/2014/main" id="{DEC90027-22F1-41A8-9D08-3983FB2F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061"/>
              <a:ext cx="145" cy="80"/>
            </a:xfrm>
            <a:custGeom>
              <a:avLst/>
              <a:gdLst>
                <a:gd name="T0" fmla="*/ 63 w 58"/>
                <a:gd name="T1" fmla="*/ 512 h 30"/>
                <a:gd name="T2" fmla="*/ 458 w 58"/>
                <a:gd name="T3" fmla="*/ 363 h 30"/>
                <a:gd name="T4" fmla="*/ 908 w 58"/>
                <a:gd name="T5" fmla="*/ 171 h 30"/>
                <a:gd name="T6" fmla="*/ 833 w 58"/>
                <a:gd name="T7" fmla="*/ 77 h 30"/>
                <a:gd name="T8" fmla="*/ 375 w 58"/>
                <a:gd name="T9" fmla="*/ 264 h 30"/>
                <a:gd name="T10" fmla="*/ 0 w 58"/>
                <a:gd name="T11" fmla="*/ 397 h 30"/>
                <a:gd name="T12" fmla="*/ 63 w 58"/>
                <a:gd name="T13" fmla="*/ 51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0">
                  <a:moveTo>
                    <a:pt x="4" y="27"/>
                  </a:moveTo>
                  <a:cubicBezTo>
                    <a:pt x="7" y="30"/>
                    <a:pt x="23" y="22"/>
                    <a:pt x="29" y="19"/>
                  </a:cubicBezTo>
                  <a:cubicBezTo>
                    <a:pt x="35" y="17"/>
                    <a:pt x="54" y="5"/>
                    <a:pt x="58" y="9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0"/>
                    <a:pt x="31" y="12"/>
                    <a:pt x="24" y="14"/>
                  </a:cubicBezTo>
                  <a:cubicBezTo>
                    <a:pt x="18" y="17"/>
                    <a:pt x="3" y="24"/>
                    <a:pt x="0" y="21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9" name="Freeform 1930">
              <a:extLst>
                <a:ext uri="{FF2B5EF4-FFF2-40B4-BE49-F238E27FC236}">
                  <a16:creationId xmlns:a16="http://schemas.microsoft.com/office/drawing/2014/main" id="{08C72592-11F1-4231-B34D-2BDD920D9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57"/>
              <a:ext cx="127" cy="35"/>
            </a:xfrm>
            <a:custGeom>
              <a:avLst/>
              <a:gdLst>
                <a:gd name="T0" fmla="*/ 30 w 51"/>
                <a:gd name="T1" fmla="*/ 137 h 13"/>
                <a:gd name="T2" fmla="*/ 403 w 51"/>
                <a:gd name="T3" fmla="*/ 159 h 13"/>
                <a:gd name="T4" fmla="*/ 787 w 51"/>
                <a:gd name="T5" fmla="*/ 253 h 13"/>
                <a:gd name="T6" fmla="*/ 757 w 51"/>
                <a:gd name="T7" fmla="*/ 137 h 13"/>
                <a:gd name="T8" fmla="*/ 354 w 51"/>
                <a:gd name="T9" fmla="*/ 35 h 13"/>
                <a:gd name="T10" fmla="*/ 0 w 51"/>
                <a:gd name="T11" fmla="*/ 0 h 13"/>
                <a:gd name="T12" fmla="*/ 30 w 51"/>
                <a:gd name="T13" fmla="*/ 13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3">
                  <a:moveTo>
                    <a:pt x="2" y="7"/>
                  </a:moveTo>
                  <a:cubicBezTo>
                    <a:pt x="3" y="11"/>
                    <a:pt x="19" y="8"/>
                    <a:pt x="26" y="8"/>
                  </a:cubicBezTo>
                  <a:cubicBezTo>
                    <a:pt x="33" y="8"/>
                    <a:pt x="49" y="8"/>
                    <a:pt x="51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2"/>
                    <a:pt x="30" y="2"/>
                    <a:pt x="23" y="2"/>
                  </a:cubicBezTo>
                  <a:cubicBezTo>
                    <a:pt x="17" y="2"/>
                    <a:pt x="2" y="4"/>
                    <a:pt x="0" y="0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1931">
              <a:extLst>
                <a:ext uri="{FF2B5EF4-FFF2-40B4-BE49-F238E27FC236}">
                  <a16:creationId xmlns:a16="http://schemas.microsoft.com/office/drawing/2014/main" id="{661B5FED-0060-4F19-9AA7-FF4A0E0CE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989"/>
              <a:ext cx="135" cy="32"/>
            </a:xfrm>
            <a:custGeom>
              <a:avLst/>
              <a:gdLst>
                <a:gd name="T0" fmla="*/ 33 w 54"/>
                <a:gd name="T1" fmla="*/ 149 h 12"/>
                <a:gd name="T2" fmla="*/ 425 w 54"/>
                <a:gd name="T3" fmla="*/ 171 h 12"/>
                <a:gd name="T4" fmla="*/ 845 w 54"/>
                <a:gd name="T5" fmla="*/ 205 h 12"/>
                <a:gd name="T6" fmla="*/ 813 w 54"/>
                <a:gd name="T7" fmla="*/ 93 h 12"/>
                <a:gd name="T8" fmla="*/ 375 w 54"/>
                <a:gd name="T9" fmla="*/ 56 h 12"/>
                <a:gd name="T10" fmla="*/ 0 w 54"/>
                <a:gd name="T11" fmla="*/ 35 h 12"/>
                <a:gd name="T12" fmla="*/ 33 w 54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">
                  <a:moveTo>
                    <a:pt x="2" y="8"/>
                  </a:moveTo>
                  <a:cubicBezTo>
                    <a:pt x="3" y="12"/>
                    <a:pt x="20" y="9"/>
                    <a:pt x="27" y="9"/>
                  </a:cubicBezTo>
                  <a:cubicBezTo>
                    <a:pt x="34" y="9"/>
                    <a:pt x="52" y="6"/>
                    <a:pt x="54" y="11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0" y="0"/>
                    <a:pt x="31" y="3"/>
                    <a:pt x="24" y="3"/>
                  </a:cubicBezTo>
                  <a:cubicBezTo>
                    <a:pt x="18" y="3"/>
                    <a:pt x="2" y="6"/>
                    <a:pt x="0" y="2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1932">
              <a:extLst>
                <a:ext uri="{FF2B5EF4-FFF2-40B4-BE49-F238E27FC236}">
                  <a16:creationId xmlns:a16="http://schemas.microsoft.com/office/drawing/2014/main" id="{7F3D5F1C-2E5D-4C70-B7A7-D2121F945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93"/>
              <a:ext cx="115" cy="107"/>
            </a:xfrm>
            <a:custGeom>
              <a:avLst/>
              <a:gdLst>
                <a:gd name="T0" fmla="*/ 113 w 46"/>
                <a:gd name="T1" fmla="*/ 730 h 40"/>
                <a:gd name="T2" fmla="*/ 408 w 46"/>
                <a:gd name="T3" fmla="*/ 385 h 40"/>
                <a:gd name="T4" fmla="*/ 720 w 46"/>
                <a:gd name="T5" fmla="*/ 78 h 40"/>
                <a:gd name="T6" fmla="*/ 625 w 46"/>
                <a:gd name="T7" fmla="*/ 35 h 40"/>
                <a:gd name="T8" fmla="*/ 313 w 46"/>
                <a:gd name="T9" fmla="*/ 342 h 40"/>
                <a:gd name="T10" fmla="*/ 0 w 46"/>
                <a:gd name="T11" fmla="*/ 671 h 40"/>
                <a:gd name="T12" fmla="*/ 113 w 46"/>
                <a:gd name="T13" fmla="*/ 73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7" y="38"/>
                  </a:moveTo>
                  <a:cubicBezTo>
                    <a:pt x="11" y="40"/>
                    <a:pt x="21" y="25"/>
                    <a:pt x="26" y="20"/>
                  </a:cubicBezTo>
                  <a:cubicBezTo>
                    <a:pt x="30" y="15"/>
                    <a:pt x="41" y="2"/>
                    <a:pt x="46" y="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5" y="0"/>
                    <a:pt x="24" y="13"/>
                    <a:pt x="20" y="18"/>
                  </a:cubicBezTo>
                  <a:cubicBezTo>
                    <a:pt x="15" y="23"/>
                    <a:pt x="5" y="37"/>
                    <a:pt x="0" y="35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1933">
              <a:extLst>
                <a:ext uri="{FF2B5EF4-FFF2-40B4-BE49-F238E27FC236}">
                  <a16:creationId xmlns:a16="http://schemas.microsoft.com/office/drawing/2014/main" id="{149ADE9B-6000-450E-B250-1CFB9299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99"/>
              <a:ext cx="113" cy="117"/>
            </a:xfrm>
            <a:custGeom>
              <a:avLst/>
              <a:gdLst>
                <a:gd name="T0" fmla="*/ 95 w 45"/>
                <a:gd name="T1" fmla="*/ 806 h 44"/>
                <a:gd name="T2" fmla="*/ 397 w 45"/>
                <a:gd name="T3" fmla="*/ 452 h 44"/>
                <a:gd name="T4" fmla="*/ 713 w 45"/>
                <a:gd name="T5" fmla="*/ 77 h 44"/>
                <a:gd name="T6" fmla="*/ 618 w 45"/>
                <a:gd name="T7" fmla="*/ 35 h 44"/>
                <a:gd name="T8" fmla="*/ 284 w 45"/>
                <a:gd name="T9" fmla="*/ 417 h 44"/>
                <a:gd name="T10" fmla="*/ 0 w 45"/>
                <a:gd name="T11" fmla="*/ 737 h 44"/>
                <a:gd name="T12" fmla="*/ 95 w 45"/>
                <a:gd name="T13" fmla="*/ 80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4">
                  <a:moveTo>
                    <a:pt x="6" y="43"/>
                  </a:moveTo>
                  <a:cubicBezTo>
                    <a:pt x="10" y="44"/>
                    <a:pt x="20" y="29"/>
                    <a:pt x="25" y="24"/>
                  </a:cubicBezTo>
                  <a:cubicBezTo>
                    <a:pt x="29" y="19"/>
                    <a:pt x="40" y="2"/>
                    <a:pt x="45" y="4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4" y="0"/>
                    <a:pt x="23" y="17"/>
                    <a:pt x="18" y="22"/>
                  </a:cubicBezTo>
                  <a:cubicBezTo>
                    <a:pt x="14" y="27"/>
                    <a:pt x="4" y="41"/>
                    <a:pt x="0" y="39"/>
                  </a:cubicBezTo>
                  <a:lnTo>
                    <a:pt x="6" y="4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1934">
              <a:extLst>
                <a:ext uri="{FF2B5EF4-FFF2-40B4-BE49-F238E27FC236}">
                  <a16:creationId xmlns:a16="http://schemas.microsoft.com/office/drawing/2014/main" id="{4D33F3DD-A5A1-4549-BF8C-AFF0BCB44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72"/>
              <a:ext cx="35" cy="141"/>
            </a:xfrm>
            <a:custGeom>
              <a:avLst/>
              <a:gdLst>
                <a:gd name="T0" fmla="*/ 175 w 14"/>
                <a:gd name="T1" fmla="*/ 942 h 53"/>
                <a:gd name="T2" fmla="*/ 125 w 14"/>
                <a:gd name="T3" fmla="*/ 452 h 53"/>
                <a:gd name="T4" fmla="*/ 158 w 14"/>
                <a:gd name="T5" fmla="*/ 0 h 53"/>
                <a:gd name="T6" fmla="*/ 63 w 14"/>
                <a:gd name="T7" fmla="*/ 77 h 53"/>
                <a:gd name="T8" fmla="*/ 33 w 14"/>
                <a:gd name="T9" fmla="*/ 511 h 53"/>
                <a:gd name="T10" fmla="*/ 63 w 14"/>
                <a:gd name="T11" fmla="*/ 998 h 53"/>
                <a:gd name="T12" fmla="*/ 175 w 14"/>
                <a:gd name="T13" fmla="*/ 94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3">
                  <a:moveTo>
                    <a:pt x="11" y="50"/>
                  </a:moveTo>
                  <a:cubicBezTo>
                    <a:pt x="14" y="48"/>
                    <a:pt x="9" y="30"/>
                    <a:pt x="8" y="24"/>
                  </a:cubicBezTo>
                  <a:cubicBezTo>
                    <a:pt x="7" y="17"/>
                    <a:pt x="5" y="3"/>
                    <a:pt x="1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6"/>
                    <a:pt x="1" y="21"/>
                    <a:pt x="2" y="27"/>
                  </a:cubicBezTo>
                  <a:cubicBezTo>
                    <a:pt x="4" y="34"/>
                    <a:pt x="7" y="51"/>
                    <a:pt x="4" y="53"/>
                  </a:cubicBezTo>
                  <a:lnTo>
                    <a:pt x="11" y="5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1935">
              <a:extLst>
                <a:ext uri="{FF2B5EF4-FFF2-40B4-BE49-F238E27FC236}">
                  <a16:creationId xmlns:a16="http://schemas.microsoft.com/office/drawing/2014/main" id="{25A6D2A4-634C-41A5-807A-EE1D7E1C9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051"/>
              <a:ext cx="47" cy="152"/>
            </a:xfrm>
            <a:custGeom>
              <a:avLst/>
              <a:gdLst>
                <a:gd name="T0" fmla="*/ 228 w 19"/>
                <a:gd name="T1" fmla="*/ 1045 h 57"/>
                <a:gd name="T2" fmla="*/ 195 w 19"/>
                <a:gd name="T3" fmla="*/ 533 h 57"/>
                <a:gd name="T4" fmla="*/ 166 w 19"/>
                <a:gd name="T5" fmla="*/ 0 h 57"/>
                <a:gd name="T6" fmla="*/ 74 w 19"/>
                <a:gd name="T7" fmla="*/ 77 h 57"/>
                <a:gd name="T8" fmla="*/ 104 w 19"/>
                <a:gd name="T9" fmla="*/ 605 h 57"/>
                <a:gd name="T10" fmla="*/ 134 w 19"/>
                <a:gd name="T11" fmla="*/ 1080 h 57"/>
                <a:gd name="T12" fmla="*/ 228 w 19"/>
                <a:gd name="T13" fmla="*/ 1045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7">
                  <a:moveTo>
                    <a:pt x="15" y="55"/>
                  </a:moveTo>
                  <a:cubicBezTo>
                    <a:pt x="19" y="52"/>
                    <a:pt x="14" y="35"/>
                    <a:pt x="13" y="28"/>
                  </a:cubicBezTo>
                  <a:cubicBezTo>
                    <a:pt x="12" y="22"/>
                    <a:pt x="6" y="3"/>
                    <a:pt x="1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7"/>
                    <a:pt x="6" y="25"/>
                    <a:pt x="7" y="32"/>
                  </a:cubicBezTo>
                  <a:cubicBezTo>
                    <a:pt x="8" y="38"/>
                    <a:pt x="13" y="55"/>
                    <a:pt x="9" y="57"/>
                  </a:cubicBezTo>
                  <a:lnTo>
                    <a:pt x="15" y="5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1936">
              <a:extLst>
                <a:ext uri="{FF2B5EF4-FFF2-40B4-BE49-F238E27FC236}">
                  <a16:creationId xmlns:a16="http://schemas.microsoft.com/office/drawing/2014/main" id="{B5C168EB-AFC3-4A84-B2EB-E149A6775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12"/>
              <a:ext cx="70" cy="120"/>
            </a:xfrm>
            <a:custGeom>
              <a:avLst/>
              <a:gdLst>
                <a:gd name="T0" fmla="*/ 113 w 28"/>
                <a:gd name="T1" fmla="*/ 853 h 45"/>
                <a:gd name="T2" fmla="*/ 238 w 28"/>
                <a:gd name="T3" fmla="*/ 435 h 45"/>
                <a:gd name="T4" fmla="*/ 438 w 28"/>
                <a:gd name="T5" fmla="*/ 0 h 45"/>
                <a:gd name="T6" fmla="*/ 333 w 28"/>
                <a:gd name="T7" fmla="*/ 21 h 45"/>
                <a:gd name="T8" fmla="*/ 145 w 28"/>
                <a:gd name="T9" fmla="*/ 435 h 45"/>
                <a:gd name="T10" fmla="*/ 0 w 28"/>
                <a:gd name="T11" fmla="*/ 853 h 45"/>
                <a:gd name="T12" fmla="*/ 113 w 28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5">
                  <a:moveTo>
                    <a:pt x="7" y="45"/>
                  </a:moveTo>
                  <a:cubicBezTo>
                    <a:pt x="11" y="45"/>
                    <a:pt x="13" y="29"/>
                    <a:pt x="15" y="23"/>
                  </a:cubicBezTo>
                  <a:cubicBezTo>
                    <a:pt x="17" y="17"/>
                    <a:pt x="22" y="0"/>
                    <a:pt x="28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1"/>
                    <a:pt x="11" y="17"/>
                    <a:pt x="9" y="23"/>
                  </a:cubicBezTo>
                  <a:cubicBezTo>
                    <a:pt x="7" y="30"/>
                    <a:pt x="4" y="44"/>
                    <a:pt x="0" y="45"/>
                  </a:cubicBezTo>
                  <a:lnTo>
                    <a:pt x="7" y="4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1937">
              <a:extLst>
                <a:ext uri="{FF2B5EF4-FFF2-40B4-BE49-F238E27FC236}">
                  <a16:creationId xmlns:a16="http://schemas.microsoft.com/office/drawing/2014/main" id="{9A7E41A5-CFC6-4716-9626-2BBC105C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104"/>
              <a:ext cx="65" cy="131"/>
            </a:xfrm>
            <a:custGeom>
              <a:avLst/>
              <a:gdLst>
                <a:gd name="T0" fmla="*/ 95 w 26"/>
                <a:gd name="T1" fmla="*/ 936 h 49"/>
                <a:gd name="T2" fmla="*/ 238 w 26"/>
                <a:gd name="T3" fmla="*/ 479 h 49"/>
                <a:gd name="T4" fmla="*/ 408 w 26"/>
                <a:gd name="T5" fmla="*/ 0 h 49"/>
                <a:gd name="T6" fmla="*/ 300 w 26"/>
                <a:gd name="T7" fmla="*/ 0 h 49"/>
                <a:gd name="T8" fmla="*/ 125 w 26"/>
                <a:gd name="T9" fmla="*/ 500 h 49"/>
                <a:gd name="T10" fmla="*/ 0 w 26"/>
                <a:gd name="T11" fmla="*/ 914 h 49"/>
                <a:gd name="T12" fmla="*/ 95 w 26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9">
                  <a:moveTo>
                    <a:pt x="6" y="49"/>
                  </a:moveTo>
                  <a:cubicBezTo>
                    <a:pt x="10" y="48"/>
                    <a:pt x="13" y="31"/>
                    <a:pt x="15" y="25"/>
                  </a:cubicBezTo>
                  <a:cubicBezTo>
                    <a:pt x="17" y="19"/>
                    <a:pt x="20" y="0"/>
                    <a:pt x="2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19"/>
                    <a:pt x="8" y="26"/>
                  </a:cubicBezTo>
                  <a:cubicBezTo>
                    <a:pt x="6" y="32"/>
                    <a:pt x="4" y="48"/>
                    <a:pt x="0" y="48"/>
                  </a:cubicBezTo>
                  <a:lnTo>
                    <a:pt x="6" y="49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1938">
              <a:extLst>
                <a:ext uri="{FF2B5EF4-FFF2-40B4-BE49-F238E27FC236}">
                  <a16:creationId xmlns:a16="http://schemas.microsoft.com/office/drawing/2014/main" id="{45B107C3-958A-4EB1-BE36-5352A80F0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995"/>
              <a:ext cx="85" cy="136"/>
            </a:xfrm>
            <a:custGeom>
              <a:avLst/>
              <a:gdLst>
                <a:gd name="T0" fmla="*/ 500 w 34"/>
                <a:gd name="T1" fmla="*/ 875 h 51"/>
                <a:gd name="T2" fmla="*/ 283 w 34"/>
                <a:gd name="T3" fmla="*/ 435 h 51"/>
                <a:gd name="T4" fmla="*/ 113 w 34"/>
                <a:gd name="T5" fmla="*/ 0 h 51"/>
                <a:gd name="T6" fmla="*/ 50 w 34"/>
                <a:gd name="T7" fmla="*/ 93 h 51"/>
                <a:gd name="T8" fmla="*/ 220 w 34"/>
                <a:gd name="T9" fmla="*/ 547 h 51"/>
                <a:gd name="T10" fmla="*/ 425 w 34"/>
                <a:gd name="T11" fmla="*/ 968 h 51"/>
                <a:gd name="T12" fmla="*/ 500 w 34"/>
                <a:gd name="T13" fmla="*/ 87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32" y="46"/>
                  </a:moveTo>
                  <a:cubicBezTo>
                    <a:pt x="34" y="42"/>
                    <a:pt x="22" y="29"/>
                    <a:pt x="18" y="23"/>
                  </a:cubicBezTo>
                  <a:cubicBezTo>
                    <a:pt x="14" y="18"/>
                    <a:pt x="4" y="4"/>
                    <a:pt x="7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10" y="23"/>
                    <a:pt x="14" y="29"/>
                  </a:cubicBezTo>
                  <a:cubicBezTo>
                    <a:pt x="18" y="34"/>
                    <a:pt x="29" y="48"/>
                    <a:pt x="27" y="51"/>
                  </a:cubicBezTo>
                  <a:lnTo>
                    <a:pt x="32" y="4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939">
              <a:extLst>
                <a:ext uri="{FF2B5EF4-FFF2-40B4-BE49-F238E27FC236}">
                  <a16:creationId xmlns:a16="http://schemas.microsoft.com/office/drawing/2014/main" id="{B60BE9E4-2196-4009-8F15-938DFED3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965"/>
              <a:ext cx="95" cy="139"/>
            </a:xfrm>
            <a:custGeom>
              <a:avLst/>
              <a:gdLst>
                <a:gd name="T0" fmla="*/ 550 w 38"/>
                <a:gd name="T1" fmla="*/ 901 h 52"/>
                <a:gd name="T2" fmla="*/ 345 w 38"/>
                <a:gd name="T3" fmla="*/ 457 h 52"/>
                <a:gd name="T4" fmla="*/ 95 w 38"/>
                <a:gd name="T5" fmla="*/ 0 h 52"/>
                <a:gd name="T6" fmla="*/ 50 w 38"/>
                <a:gd name="T7" fmla="*/ 94 h 52"/>
                <a:gd name="T8" fmla="*/ 283 w 38"/>
                <a:gd name="T9" fmla="*/ 572 h 52"/>
                <a:gd name="T10" fmla="*/ 488 w 38"/>
                <a:gd name="T11" fmla="*/ 994 h 52"/>
                <a:gd name="T12" fmla="*/ 550 w 38"/>
                <a:gd name="T13" fmla="*/ 9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2">
                  <a:moveTo>
                    <a:pt x="35" y="47"/>
                  </a:moveTo>
                  <a:cubicBezTo>
                    <a:pt x="38" y="43"/>
                    <a:pt x="26" y="30"/>
                    <a:pt x="22" y="24"/>
                  </a:cubicBezTo>
                  <a:cubicBezTo>
                    <a:pt x="18" y="19"/>
                    <a:pt x="3" y="4"/>
                    <a:pt x="6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14" y="24"/>
                    <a:pt x="18" y="30"/>
                  </a:cubicBezTo>
                  <a:cubicBezTo>
                    <a:pt x="22" y="35"/>
                    <a:pt x="33" y="48"/>
                    <a:pt x="31" y="52"/>
                  </a:cubicBezTo>
                  <a:lnTo>
                    <a:pt x="35" y="4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940">
              <a:extLst>
                <a:ext uri="{FF2B5EF4-FFF2-40B4-BE49-F238E27FC236}">
                  <a16:creationId xmlns:a16="http://schemas.microsoft.com/office/drawing/2014/main" id="{99051911-3810-4878-8A5F-00C18530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805"/>
              <a:ext cx="124" cy="62"/>
            </a:xfrm>
            <a:custGeom>
              <a:avLst/>
              <a:gdLst>
                <a:gd name="T0" fmla="*/ 764 w 50"/>
                <a:gd name="T1" fmla="*/ 313 h 23"/>
                <a:gd name="T2" fmla="*/ 370 w 50"/>
                <a:gd name="T3" fmla="*/ 175 h 23"/>
                <a:gd name="T4" fmla="*/ 0 w 50"/>
                <a:gd name="T5" fmla="*/ 0 h 23"/>
                <a:gd name="T6" fmla="*/ 12 w 50"/>
                <a:gd name="T7" fmla="*/ 116 h 23"/>
                <a:gd name="T8" fmla="*/ 394 w 50"/>
                <a:gd name="T9" fmla="*/ 313 h 23"/>
                <a:gd name="T10" fmla="*/ 764 w 50"/>
                <a:gd name="T11" fmla="*/ 450 h 23"/>
                <a:gd name="T12" fmla="*/ 764 w 50"/>
                <a:gd name="T13" fmla="*/ 31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3">
                  <a:moveTo>
                    <a:pt x="50" y="16"/>
                  </a:moveTo>
                  <a:cubicBezTo>
                    <a:pt x="49" y="11"/>
                    <a:pt x="31" y="10"/>
                    <a:pt x="24" y="9"/>
                  </a:cubicBezTo>
                  <a:cubicBezTo>
                    <a:pt x="18" y="8"/>
                    <a:pt x="1" y="5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1"/>
                    <a:pt x="19" y="14"/>
                    <a:pt x="26" y="16"/>
                  </a:cubicBezTo>
                  <a:cubicBezTo>
                    <a:pt x="32" y="17"/>
                    <a:pt x="50" y="19"/>
                    <a:pt x="50" y="23"/>
                  </a:cubicBezTo>
                  <a:lnTo>
                    <a:pt x="50" y="1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941">
              <a:extLst>
                <a:ext uri="{FF2B5EF4-FFF2-40B4-BE49-F238E27FC236}">
                  <a16:creationId xmlns:a16="http://schemas.microsoft.com/office/drawing/2014/main" id="{9027D363-1AB3-477C-9681-6F890C76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768"/>
              <a:ext cx="122" cy="61"/>
            </a:xfrm>
            <a:custGeom>
              <a:avLst/>
              <a:gdLst>
                <a:gd name="T0" fmla="*/ 757 w 49"/>
                <a:gd name="T1" fmla="*/ 294 h 23"/>
                <a:gd name="T2" fmla="*/ 371 w 49"/>
                <a:gd name="T3" fmla="*/ 191 h 23"/>
                <a:gd name="T4" fmla="*/ 0 w 49"/>
                <a:gd name="T5" fmla="*/ 0 h 23"/>
                <a:gd name="T6" fmla="*/ 12 w 49"/>
                <a:gd name="T7" fmla="*/ 133 h 23"/>
                <a:gd name="T8" fmla="*/ 383 w 49"/>
                <a:gd name="T9" fmla="*/ 294 h 23"/>
                <a:gd name="T10" fmla="*/ 757 w 49"/>
                <a:gd name="T11" fmla="*/ 430 h 23"/>
                <a:gd name="T12" fmla="*/ 757 w 49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49" y="16"/>
                  </a:moveTo>
                  <a:cubicBezTo>
                    <a:pt x="48" y="12"/>
                    <a:pt x="30" y="11"/>
                    <a:pt x="24" y="10"/>
                  </a:cubicBezTo>
                  <a:cubicBezTo>
                    <a:pt x="17" y="8"/>
                    <a:pt x="1" y="6"/>
                    <a:pt x="0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12"/>
                    <a:pt x="18" y="15"/>
                    <a:pt x="25" y="16"/>
                  </a:cubicBezTo>
                  <a:cubicBezTo>
                    <a:pt x="32" y="17"/>
                    <a:pt x="49" y="19"/>
                    <a:pt x="49" y="23"/>
                  </a:cubicBezTo>
                  <a:lnTo>
                    <a:pt x="49" y="1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942">
              <a:extLst>
                <a:ext uri="{FF2B5EF4-FFF2-40B4-BE49-F238E27FC236}">
                  <a16:creationId xmlns:a16="http://schemas.microsoft.com/office/drawing/2014/main" id="{E4249B05-6C2E-4D12-B7D2-1537C3A6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909"/>
              <a:ext cx="104" cy="99"/>
            </a:xfrm>
            <a:custGeom>
              <a:avLst/>
              <a:gdLst>
                <a:gd name="T0" fmla="*/ 626 w 42"/>
                <a:gd name="T1" fmla="*/ 594 h 37"/>
                <a:gd name="T2" fmla="*/ 319 w 42"/>
                <a:gd name="T3" fmla="*/ 321 h 37"/>
                <a:gd name="T4" fmla="*/ 30 w 42"/>
                <a:gd name="T5" fmla="*/ 0 h 37"/>
                <a:gd name="T6" fmla="*/ 12 w 42"/>
                <a:gd name="T7" fmla="*/ 115 h 37"/>
                <a:gd name="T8" fmla="*/ 307 w 42"/>
                <a:gd name="T9" fmla="*/ 458 h 37"/>
                <a:gd name="T10" fmla="*/ 594 w 42"/>
                <a:gd name="T11" fmla="*/ 709 h 37"/>
                <a:gd name="T12" fmla="*/ 626 w 42"/>
                <a:gd name="T13" fmla="*/ 59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7">
                  <a:moveTo>
                    <a:pt x="41" y="31"/>
                  </a:moveTo>
                  <a:cubicBezTo>
                    <a:pt x="42" y="26"/>
                    <a:pt x="27" y="20"/>
                    <a:pt x="21" y="17"/>
                  </a:cubicBezTo>
                  <a:cubicBezTo>
                    <a:pt x="15" y="14"/>
                    <a:pt x="1" y="5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2"/>
                    <a:pt x="14" y="20"/>
                    <a:pt x="20" y="24"/>
                  </a:cubicBezTo>
                  <a:cubicBezTo>
                    <a:pt x="26" y="27"/>
                    <a:pt x="39" y="33"/>
                    <a:pt x="39" y="37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1943">
              <a:extLst>
                <a:ext uri="{FF2B5EF4-FFF2-40B4-BE49-F238E27FC236}">
                  <a16:creationId xmlns:a16="http://schemas.microsoft.com/office/drawing/2014/main" id="{D98A545E-7CB0-42FF-A48D-1E588404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877"/>
              <a:ext cx="115" cy="96"/>
            </a:xfrm>
            <a:custGeom>
              <a:avLst/>
              <a:gdLst>
                <a:gd name="T0" fmla="*/ 708 w 46"/>
                <a:gd name="T1" fmla="*/ 568 h 36"/>
                <a:gd name="T2" fmla="*/ 375 w 46"/>
                <a:gd name="T3" fmla="*/ 307 h 36"/>
                <a:gd name="T4" fmla="*/ 33 w 46"/>
                <a:gd name="T5" fmla="*/ 0 h 36"/>
                <a:gd name="T6" fmla="*/ 20 w 46"/>
                <a:gd name="T7" fmla="*/ 115 h 36"/>
                <a:gd name="T8" fmla="*/ 363 w 46"/>
                <a:gd name="T9" fmla="*/ 419 h 36"/>
                <a:gd name="T10" fmla="*/ 688 w 46"/>
                <a:gd name="T11" fmla="*/ 683 h 36"/>
                <a:gd name="T12" fmla="*/ 708 w 46"/>
                <a:gd name="T13" fmla="*/ 56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6">
                  <a:moveTo>
                    <a:pt x="45" y="30"/>
                  </a:moveTo>
                  <a:cubicBezTo>
                    <a:pt x="46" y="25"/>
                    <a:pt x="30" y="19"/>
                    <a:pt x="24" y="16"/>
                  </a:cubicBezTo>
                  <a:cubicBezTo>
                    <a:pt x="19" y="12"/>
                    <a:pt x="1" y="5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1"/>
                    <a:pt x="17" y="19"/>
                    <a:pt x="23" y="22"/>
                  </a:cubicBezTo>
                  <a:cubicBezTo>
                    <a:pt x="29" y="26"/>
                    <a:pt x="44" y="32"/>
                    <a:pt x="44" y="36"/>
                  </a:cubicBezTo>
                  <a:lnTo>
                    <a:pt x="45" y="3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1944">
              <a:extLst>
                <a:ext uri="{FF2B5EF4-FFF2-40B4-BE49-F238E27FC236}">
                  <a16:creationId xmlns:a16="http://schemas.microsoft.com/office/drawing/2014/main" id="{75F278C8-9F37-42CF-8475-854A4A92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65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71 h 40"/>
                <a:gd name="T6" fmla="*/ 113 w 46"/>
                <a:gd name="T7" fmla="*/ 730 h 40"/>
                <a:gd name="T8" fmla="*/ 438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6" y="15"/>
                    <a:pt x="21" y="20"/>
                  </a:cubicBezTo>
                  <a:cubicBezTo>
                    <a:pt x="17" y="25"/>
                    <a:pt x="6" y="37"/>
                    <a:pt x="0" y="35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40"/>
                    <a:pt x="23" y="27"/>
                    <a:pt x="28" y="22"/>
                  </a:cubicBezTo>
                  <a:cubicBezTo>
                    <a:pt x="32" y="17"/>
                    <a:pt x="42" y="2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1945">
              <a:extLst>
                <a:ext uri="{FF2B5EF4-FFF2-40B4-BE49-F238E27FC236}">
                  <a16:creationId xmlns:a16="http://schemas.microsoft.com/office/drawing/2014/main" id="{2FA1A995-7F6D-470D-884D-DB95D2D6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552"/>
              <a:ext cx="112" cy="107"/>
            </a:xfrm>
            <a:custGeom>
              <a:avLst/>
              <a:gdLst>
                <a:gd name="T0" fmla="*/ 600 w 45"/>
                <a:gd name="T1" fmla="*/ 35 h 40"/>
                <a:gd name="T2" fmla="*/ 309 w 45"/>
                <a:gd name="T3" fmla="*/ 385 h 40"/>
                <a:gd name="T4" fmla="*/ 0 w 45"/>
                <a:gd name="T5" fmla="*/ 687 h 40"/>
                <a:gd name="T6" fmla="*/ 105 w 45"/>
                <a:gd name="T7" fmla="*/ 730 h 40"/>
                <a:gd name="T8" fmla="*/ 416 w 45"/>
                <a:gd name="T9" fmla="*/ 423 h 40"/>
                <a:gd name="T10" fmla="*/ 694 w 45"/>
                <a:gd name="T11" fmla="*/ 78 h 40"/>
                <a:gd name="T12" fmla="*/ 600 w 45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0">
                  <a:moveTo>
                    <a:pt x="39" y="2"/>
                  </a:moveTo>
                  <a:cubicBezTo>
                    <a:pt x="35" y="0"/>
                    <a:pt x="25" y="15"/>
                    <a:pt x="20" y="20"/>
                  </a:cubicBezTo>
                  <a:cubicBezTo>
                    <a:pt x="16" y="25"/>
                    <a:pt x="5" y="38"/>
                    <a:pt x="0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40"/>
                    <a:pt x="22" y="27"/>
                    <a:pt x="27" y="22"/>
                  </a:cubicBezTo>
                  <a:cubicBezTo>
                    <a:pt x="31" y="17"/>
                    <a:pt x="41" y="2"/>
                    <a:pt x="45" y="4"/>
                  </a:cubicBezTo>
                  <a:lnTo>
                    <a:pt x="39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1946">
              <a:extLst>
                <a:ext uri="{FF2B5EF4-FFF2-40B4-BE49-F238E27FC236}">
                  <a16:creationId xmlns:a16="http://schemas.microsoft.com/office/drawing/2014/main" id="{465AC031-A274-4D56-9099-F2C416B9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25"/>
              <a:ext cx="110" cy="112"/>
            </a:xfrm>
            <a:custGeom>
              <a:avLst/>
              <a:gdLst>
                <a:gd name="T0" fmla="*/ 583 w 44"/>
                <a:gd name="T1" fmla="*/ 21 h 42"/>
                <a:gd name="T2" fmla="*/ 313 w 44"/>
                <a:gd name="T3" fmla="*/ 435 h 42"/>
                <a:gd name="T4" fmla="*/ 0 w 44"/>
                <a:gd name="T5" fmla="*/ 760 h 42"/>
                <a:gd name="T6" fmla="*/ 113 w 44"/>
                <a:gd name="T7" fmla="*/ 776 h 42"/>
                <a:gd name="T8" fmla="*/ 408 w 44"/>
                <a:gd name="T9" fmla="*/ 477 h 42"/>
                <a:gd name="T10" fmla="*/ 688 w 44"/>
                <a:gd name="T11" fmla="*/ 77 h 42"/>
                <a:gd name="T12" fmla="*/ 583 w 44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2">
                  <a:moveTo>
                    <a:pt x="37" y="1"/>
                  </a:moveTo>
                  <a:cubicBezTo>
                    <a:pt x="33" y="0"/>
                    <a:pt x="24" y="17"/>
                    <a:pt x="20" y="23"/>
                  </a:cubicBezTo>
                  <a:cubicBezTo>
                    <a:pt x="16" y="28"/>
                    <a:pt x="6" y="41"/>
                    <a:pt x="0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3" y="42"/>
                    <a:pt x="22" y="30"/>
                    <a:pt x="26" y="25"/>
                  </a:cubicBezTo>
                  <a:cubicBezTo>
                    <a:pt x="31" y="19"/>
                    <a:pt x="40" y="2"/>
                    <a:pt x="44" y="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1947">
              <a:extLst>
                <a:ext uri="{FF2B5EF4-FFF2-40B4-BE49-F238E27FC236}">
                  <a16:creationId xmlns:a16="http://schemas.microsoft.com/office/drawing/2014/main" id="{72601F5F-DAE3-4A7E-9651-F377F485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515"/>
              <a:ext cx="107" cy="117"/>
            </a:xfrm>
            <a:custGeom>
              <a:avLst/>
              <a:gdLst>
                <a:gd name="T0" fmla="*/ 557 w 43"/>
                <a:gd name="T1" fmla="*/ 21 h 44"/>
                <a:gd name="T2" fmla="*/ 291 w 43"/>
                <a:gd name="T3" fmla="*/ 431 h 44"/>
                <a:gd name="T4" fmla="*/ 0 w 43"/>
                <a:gd name="T5" fmla="*/ 750 h 44"/>
                <a:gd name="T6" fmla="*/ 92 w 43"/>
                <a:gd name="T7" fmla="*/ 806 h 44"/>
                <a:gd name="T8" fmla="*/ 383 w 43"/>
                <a:gd name="T9" fmla="*/ 468 h 44"/>
                <a:gd name="T10" fmla="*/ 662 w 43"/>
                <a:gd name="T11" fmla="*/ 93 h 44"/>
                <a:gd name="T12" fmla="*/ 557 w 43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4">
                  <a:moveTo>
                    <a:pt x="36" y="1"/>
                  </a:moveTo>
                  <a:cubicBezTo>
                    <a:pt x="32" y="0"/>
                    <a:pt x="23" y="17"/>
                    <a:pt x="19" y="23"/>
                  </a:cubicBezTo>
                  <a:cubicBezTo>
                    <a:pt x="15" y="28"/>
                    <a:pt x="5" y="42"/>
                    <a:pt x="0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4"/>
                    <a:pt x="21" y="30"/>
                    <a:pt x="25" y="25"/>
                  </a:cubicBezTo>
                  <a:cubicBezTo>
                    <a:pt x="29" y="19"/>
                    <a:pt x="39" y="4"/>
                    <a:pt x="43" y="5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1948">
              <a:extLst>
                <a:ext uri="{FF2B5EF4-FFF2-40B4-BE49-F238E27FC236}">
                  <a16:creationId xmlns:a16="http://schemas.microsoft.com/office/drawing/2014/main" id="{BB2DAF33-7F56-4586-9934-6B495BCC1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611"/>
              <a:ext cx="115" cy="106"/>
            </a:xfrm>
            <a:custGeom>
              <a:avLst/>
              <a:gdLst>
                <a:gd name="T0" fmla="*/ 625 w 46"/>
                <a:gd name="T1" fmla="*/ 34 h 40"/>
                <a:gd name="T2" fmla="*/ 313 w 46"/>
                <a:gd name="T3" fmla="*/ 371 h 40"/>
                <a:gd name="T4" fmla="*/ 0 w 46"/>
                <a:gd name="T5" fmla="*/ 652 h 40"/>
                <a:gd name="T6" fmla="*/ 95 w 46"/>
                <a:gd name="T7" fmla="*/ 710 h 40"/>
                <a:gd name="T8" fmla="*/ 425 w 46"/>
                <a:gd name="T9" fmla="*/ 408 h 40"/>
                <a:gd name="T10" fmla="*/ 720 w 46"/>
                <a:gd name="T11" fmla="*/ 77 h 40"/>
                <a:gd name="T12" fmla="*/ 625 w 46"/>
                <a:gd name="T13" fmla="*/ 3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5"/>
                    <a:pt x="20" y="20"/>
                  </a:cubicBezTo>
                  <a:cubicBezTo>
                    <a:pt x="16" y="25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1949">
              <a:extLst>
                <a:ext uri="{FF2B5EF4-FFF2-40B4-BE49-F238E27FC236}">
                  <a16:creationId xmlns:a16="http://schemas.microsoft.com/office/drawing/2014/main" id="{90B191F3-6C1F-4A2B-A104-4CE6FBE2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597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71 h 40"/>
                <a:gd name="T6" fmla="*/ 95 w 46"/>
                <a:gd name="T7" fmla="*/ 730 h 40"/>
                <a:gd name="T8" fmla="*/ 425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5"/>
                    <a:pt x="21" y="20"/>
                  </a:cubicBezTo>
                  <a:cubicBezTo>
                    <a:pt x="16" y="25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1950">
              <a:extLst>
                <a:ext uri="{FF2B5EF4-FFF2-40B4-BE49-F238E27FC236}">
                  <a16:creationId xmlns:a16="http://schemas.microsoft.com/office/drawing/2014/main" id="{8CEE19A5-24A8-4AB3-A703-A29ED6B18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675"/>
              <a:ext cx="130" cy="88"/>
            </a:xfrm>
            <a:custGeom>
              <a:avLst/>
              <a:gdLst>
                <a:gd name="T0" fmla="*/ 738 w 52"/>
                <a:gd name="T1" fmla="*/ 56 h 33"/>
                <a:gd name="T2" fmla="*/ 375 w 52"/>
                <a:gd name="T3" fmla="*/ 307 h 33"/>
                <a:gd name="T4" fmla="*/ 0 w 52"/>
                <a:gd name="T5" fmla="*/ 491 h 33"/>
                <a:gd name="T6" fmla="*/ 95 w 52"/>
                <a:gd name="T7" fmla="*/ 568 h 33"/>
                <a:gd name="T8" fmla="*/ 470 w 52"/>
                <a:gd name="T9" fmla="*/ 376 h 33"/>
                <a:gd name="T10" fmla="*/ 813 w 52"/>
                <a:gd name="T11" fmla="*/ 115 h 33"/>
                <a:gd name="T12" fmla="*/ 738 w 52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47" y="3"/>
                  </a:moveTo>
                  <a:cubicBezTo>
                    <a:pt x="43" y="0"/>
                    <a:pt x="30" y="12"/>
                    <a:pt x="24" y="16"/>
                  </a:cubicBezTo>
                  <a:cubicBezTo>
                    <a:pt x="19" y="20"/>
                    <a:pt x="5" y="29"/>
                    <a:pt x="0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0" y="33"/>
                    <a:pt x="24" y="23"/>
                    <a:pt x="30" y="20"/>
                  </a:cubicBezTo>
                  <a:cubicBezTo>
                    <a:pt x="35" y="16"/>
                    <a:pt x="49" y="4"/>
                    <a:pt x="52" y="6"/>
                  </a:cubicBezTo>
                  <a:lnTo>
                    <a:pt x="47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1951">
              <a:extLst>
                <a:ext uri="{FF2B5EF4-FFF2-40B4-BE49-F238E27FC236}">
                  <a16:creationId xmlns:a16="http://schemas.microsoft.com/office/drawing/2014/main" id="{D58C27F4-45C1-4A54-BC74-B74862A1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653"/>
              <a:ext cx="130" cy="96"/>
            </a:xfrm>
            <a:custGeom>
              <a:avLst/>
              <a:gdLst>
                <a:gd name="T0" fmla="*/ 720 w 52"/>
                <a:gd name="T1" fmla="*/ 56 h 36"/>
                <a:gd name="T2" fmla="*/ 375 w 52"/>
                <a:gd name="T3" fmla="*/ 307 h 36"/>
                <a:gd name="T4" fmla="*/ 0 w 52"/>
                <a:gd name="T5" fmla="*/ 568 h 36"/>
                <a:gd name="T6" fmla="*/ 83 w 52"/>
                <a:gd name="T7" fmla="*/ 627 h 36"/>
                <a:gd name="T8" fmla="*/ 458 w 52"/>
                <a:gd name="T9" fmla="*/ 376 h 36"/>
                <a:gd name="T10" fmla="*/ 813 w 52"/>
                <a:gd name="T11" fmla="*/ 136 h 36"/>
                <a:gd name="T12" fmla="*/ 720 w 52"/>
                <a:gd name="T13" fmla="*/ 5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6">
                  <a:moveTo>
                    <a:pt x="46" y="3"/>
                  </a:moveTo>
                  <a:cubicBezTo>
                    <a:pt x="43" y="0"/>
                    <a:pt x="29" y="12"/>
                    <a:pt x="24" y="16"/>
                  </a:cubicBezTo>
                  <a:cubicBezTo>
                    <a:pt x="18" y="20"/>
                    <a:pt x="4" y="33"/>
                    <a:pt x="0" y="30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0" y="36"/>
                    <a:pt x="24" y="24"/>
                    <a:pt x="29" y="20"/>
                  </a:cubicBezTo>
                  <a:cubicBezTo>
                    <a:pt x="35" y="16"/>
                    <a:pt x="48" y="4"/>
                    <a:pt x="52" y="7"/>
                  </a:cubicBezTo>
                  <a:lnTo>
                    <a:pt x="46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1952">
              <a:extLst>
                <a:ext uri="{FF2B5EF4-FFF2-40B4-BE49-F238E27FC236}">
                  <a16:creationId xmlns:a16="http://schemas.microsoft.com/office/drawing/2014/main" id="{905553F4-60E8-49FF-92D9-3E75A4312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29"/>
              <a:ext cx="143" cy="86"/>
            </a:xfrm>
            <a:custGeom>
              <a:avLst/>
              <a:gdLst>
                <a:gd name="T0" fmla="*/ 818 w 57"/>
                <a:gd name="T1" fmla="*/ 59 h 32"/>
                <a:gd name="T2" fmla="*/ 396 w 57"/>
                <a:gd name="T3" fmla="*/ 312 h 32"/>
                <a:gd name="T4" fmla="*/ 0 w 57"/>
                <a:gd name="T5" fmla="*/ 470 h 32"/>
                <a:gd name="T6" fmla="*/ 83 w 57"/>
                <a:gd name="T7" fmla="*/ 543 h 32"/>
                <a:gd name="T8" fmla="*/ 472 w 57"/>
                <a:gd name="T9" fmla="*/ 406 h 32"/>
                <a:gd name="T10" fmla="*/ 901 w 57"/>
                <a:gd name="T11" fmla="*/ 159 h 32"/>
                <a:gd name="T12" fmla="*/ 818 w 57"/>
                <a:gd name="T13" fmla="*/ 5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2">
                  <a:moveTo>
                    <a:pt x="52" y="3"/>
                  </a:moveTo>
                  <a:cubicBezTo>
                    <a:pt x="48" y="0"/>
                    <a:pt x="31" y="13"/>
                    <a:pt x="25" y="16"/>
                  </a:cubicBezTo>
                  <a:cubicBezTo>
                    <a:pt x="19" y="19"/>
                    <a:pt x="4" y="27"/>
                    <a:pt x="0" y="24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9" y="32"/>
                    <a:pt x="24" y="24"/>
                    <a:pt x="30" y="21"/>
                  </a:cubicBezTo>
                  <a:cubicBezTo>
                    <a:pt x="36" y="18"/>
                    <a:pt x="53" y="5"/>
                    <a:pt x="57" y="8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1953">
              <a:extLst>
                <a:ext uri="{FF2B5EF4-FFF2-40B4-BE49-F238E27FC236}">
                  <a16:creationId xmlns:a16="http://schemas.microsoft.com/office/drawing/2014/main" id="{47EA7584-22CF-4B40-A107-9F8113237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813"/>
              <a:ext cx="135" cy="78"/>
            </a:xfrm>
            <a:custGeom>
              <a:avLst/>
              <a:gdLst>
                <a:gd name="T0" fmla="*/ 770 w 54"/>
                <a:gd name="T1" fmla="*/ 59 h 29"/>
                <a:gd name="T2" fmla="*/ 395 w 54"/>
                <a:gd name="T3" fmla="*/ 253 h 29"/>
                <a:gd name="T4" fmla="*/ 0 w 54"/>
                <a:gd name="T5" fmla="*/ 406 h 29"/>
                <a:gd name="T6" fmla="*/ 83 w 54"/>
                <a:gd name="T7" fmla="*/ 506 h 29"/>
                <a:gd name="T8" fmla="*/ 470 w 54"/>
                <a:gd name="T9" fmla="*/ 347 h 29"/>
                <a:gd name="T10" fmla="*/ 845 w 54"/>
                <a:gd name="T11" fmla="*/ 137 h 29"/>
                <a:gd name="T12" fmla="*/ 770 w 54"/>
                <a:gd name="T13" fmla="*/ 5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9">
                  <a:moveTo>
                    <a:pt x="49" y="3"/>
                  </a:moveTo>
                  <a:cubicBezTo>
                    <a:pt x="46" y="0"/>
                    <a:pt x="31" y="10"/>
                    <a:pt x="25" y="13"/>
                  </a:cubicBezTo>
                  <a:cubicBezTo>
                    <a:pt x="19" y="16"/>
                    <a:pt x="4" y="24"/>
                    <a:pt x="0" y="2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9" y="29"/>
                    <a:pt x="24" y="21"/>
                    <a:pt x="30" y="18"/>
                  </a:cubicBezTo>
                  <a:cubicBezTo>
                    <a:pt x="36" y="15"/>
                    <a:pt x="51" y="4"/>
                    <a:pt x="54" y="7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1954">
              <a:extLst>
                <a:ext uri="{FF2B5EF4-FFF2-40B4-BE49-F238E27FC236}">
                  <a16:creationId xmlns:a16="http://schemas.microsoft.com/office/drawing/2014/main" id="{FD2CFA9A-ACFA-42E9-ADC5-6631616E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63"/>
              <a:ext cx="138" cy="74"/>
            </a:xfrm>
            <a:custGeom>
              <a:avLst/>
              <a:gdLst>
                <a:gd name="T0" fmla="*/ 788 w 55"/>
                <a:gd name="T1" fmla="*/ 56 h 28"/>
                <a:gd name="T2" fmla="*/ 396 w 55"/>
                <a:gd name="T3" fmla="*/ 259 h 28"/>
                <a:gd name="T4" fmla="*/ 0 w 55"/>
                <a:gd name="T5" fmla="*/ 370 h 28"/>
                <a:gd name="T6" fmla="*/ 83 w 55"/>
                <a:gd name="T7" fmla="*/ 441 h 28"/>
                <a:gd name="T8" fmla="*/ 472 w 55"/>
                <a:gd name="T9" fmla="*/ 349 h 28"/>
                <a:gd name="T10" fmla="*/ 868 w 55"/>
                <a:gd name="T11" fmla="*/ 148 h 28"/>
                <a:gd name="T12" fmla="*/ 788 w 55"/>
                <a:gd name="T13" fmla="*/ 5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8">
                  <a:moveTo>
                    <a:pt x="50" y="3"/>
                  </a:moveTo>
                  <a:cubicBezTo>
                    <a:pt x="47" y="0"/>
                    <a:pt x="31" y="11"/>
                    <a:pt x="25" y="14"/>
                  </a:cubicBezTo>
                  <a:cubicBezTo>
                    <a:pt x="19" y="17"/>
                    <a:pt x="4" y="24"/>
                    <a:pt x="0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9" y="28"/>
                    <a:pt x="24" y="22"/>
                    <a:pt x="30" y="19"/>
                  </a:cubicBezTo>
                  <a:cubicBezTo>
                    <a:pt x="36" y="16"/>
                    <a:pt x="52" y="5"/>
                    <a:pt x="55" y="8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1955">
              <a:extLst>
                <a:ext uri="{FF2B5EF4-FFF2-40B4-BE49-F238E27FC236}">
                  <a16:creationId xmlns:a16="http://schemas.microsoft.com/office/drawing/2014/main" id="{B851D6D7-FF1C-419D-AA73-853C9386E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739"/>
              <a:ext cx="138" cy="77"/>
            </a:xfrm>
            <a:custGeom>
              <a:avLst/>
              <a:gdLst>
                <a:gd name="T0" fmla="*/ 805 w 55"/>
                <a:gd name="T1" fmla="*/ 56 h 29"/>
                <a:gd name="T2" fmla="*/ 396 w 55"/>
                <a:gd name="T3" fmla="*/ 260 h 29"/>
                <a:gd name="T4" fmla="*/ 0 w 55"/>
                <a:gd name="T5" fmla="*/ 374 h 29"/>
                <a:gd name="T6" fmla="*/ 83 w 55"/>
                <a:gd name="T7" fmla="*/ 465 h 29"/>
                <a:gd name="T8" fmla="*/ 472 w 55"/>
                <a:gd name="T9" fmla="*/ 337 h 29"/>
                <a:gd name="T10" fmla="*/ 868 w 55"/>
                <a:gd name="T11" fmla="*/ 170 h 29"/>
                <a:gd name="T12" fmla="*/ 805 w 55"/>
                <a:gd name="T13" fmla="*/ 5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9">
                  <a:moveTo>
                    <a:pt x="51" y="3"/>
                  </a:moveTo>
                  <a:cubicBezTo>
                    <a:pt x="48" y="0"/>
                    <a:pt x="31" y="11"/>
                    <a:pt x="25" y="14"/>
                  </a:cubicBezTo>
                  <a:cubicBezTo>
                    <a:pt x="19" y="16"/>
                    <a:pt x="4" y="24"/>
                    <a:pt x="0" y="20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9"/>
                    <a:pt x="24" y="21"/>
                    <a:pt x="30" y="18"/>
                  </a:cubicBezTo>
                  <a:cubicBezTo>
                    <a:pt x="36" y="15"/>
                    <a:pt x="51" y="6"/>
                    <a:pt x="55" y="9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1956">
              <a:extLst>
                <a:ext uri="{FF2B5EF4-FFF2-40B4-BE49-F238E27FC236}">
                  <a16:creationId xmlns:a16="http://schemas.microsoft.com/office/drawing/2014/main" id="{FED59410-B3FF-4ACD-967F-4243F478A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901"/>
              <a:ext cx="103" cy="112"/>
            </a:xfrm>
            <a:custGeom>
              <a:avLst/>
              <a:gdLst>
                <a:gd name="T0" fmla="*/ 555 w 41"/>
                <a:gd name="T1" fmla="*/ 21 h 42"/>
                <a:gd name="T2" fmla="*/ 284 w 41"/>
                <a:gd name="T3" fmla="*/ 397 h 42"/>
                <a:gd name="T4" fmla="*/ 0 w 41"/>
                <a:gd name="T5" fmla="*/ 739 h 42"/>
                <a:gd name="T6" fmla="*/ 95 w 41"/>
                <a:gd name="T7" fmla="*/ 776 h 42"/>
                <a:gd name="T8" fmla="*/ 397 w 41"/>
                <a:gd name="T9" fmla="*/ 435 h 42"/>
                <a:gd name="T10" fmla="*/ 651 w 41"/>
                <a:gd name="T11" fmla="*/ 35 h 42"/>
                <a:gd name="T12" fmla="*/ 555 w 41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2">
                  <a:moveTo>
                    <a:pt x="35" y="1"/>
                  </a:moveTo>
                  <a:cubicBezTo>
                    <a:pt x="31" y="0"/>
                    <a:pt x="22" y="16"/>
                    <a:pt x="18" y="21"/>
                  </a:cubicBezTo>
                  <a:cubicBezTo>
                    <a:pt x="15" y="27"/>
                    <a:pt x="5" y="41"/>
                    <a:pt x="0" y="39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42"/>
                    <a:pt x="21" y="28"/>
                    <a:pt x="25" y="23"/>
                  </a:cubicBezTo>
                  <a:cubicBezTo>
                    <a:pt x="29" y="17"/>
                    <a:pt x="37" y="1"/>
                    <a:pt x="41" y="2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1957">
              <a:extLst>
                <a:ext uri="{FF2B5EF4-FFF2-40B4-BE49-F238E27FC236}">
                  <a16:creationId xmlns:a16="http://schemas.microsoft.com/office/drawing/2014/main" id="{64A755A7-0C3B-4DF8-AB3B-45B91F8D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93"/>
              <a:ext cx="105" cy="112"/>
            </a:xfrm>
            <a:custGeom>
              <a:avLst/>
              <a:gdLst>
                <a:gd name="T0" fmla="*/ 563 w 42"/>
                <a:gd name="T1" fmla="*/ 21 h 42"/>
                <a:gd name="T2" fmla="*/ 300 w 42"/>
                <a:gd name="T3" fmla="*/ 397 h 42"/>
                <a:gd name="T4" fmla="*/ 0 w 42"/>
                <a:gd name="T5" fmla="*/ 739 h 42"/>
                <a:gd name="T6" fmla="*/ 113 w 42"/>
                <a:gd name="T7" fmla="*/ 776 h 42"/>
                <a:gd name="T8" fmla="*/ 408 w 42"/>
                <a:gd name="T9" fmla="*/ 435 h 42"/>
                <a:gd name="T10" fmla="*/ 658 w 42"/>
                <a:gd name="T11" fmla="*/ 35 h 42"/>
                <a:gd name="T12" fmla="*/ 563 w 42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36" y="1"/>
                  </a:moveTo>
                  <a:cubicBezTo>
                    <a:pt x="31" y="0"/>
                    <a:pt x="23" y="15"/>
                    <a:pt x="19" y="21"/>
                  </a:cubicBezTo>
                  <a:cubicBezTo>
                    <a:pt x="15" y="27"/>
                    <a:pt x="6" y="41"/>
                    <a:pt x="0" y="39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2" y="42"/>
                    <a:pt x="22" y="28"/>
                    <a:pt x="26" y="23"/>
                  </a:cubicBezTo>
                  <a:cubicBezTo>
                    <a:pt x="29" y="17"/>
                    <a:pt x="38" y="1"/>
                    <a:pt x="42" y="2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1958">
              <a:extLst>
                <a:ext uri="{FF2B5EF4-FFF2-40B4-BE49-F238E27FC236}">
                  <a16:creationId xmlns:a16="http://schemas.microsoft.com/office/drawing/2014/main" id="{E54FBFD2-39EF-4F8A-96B7-BBF7BEAFD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875"/>
              <a:ext cx="117" cy="104"/>
            </a:xfrm>
            <a:custGeom>
              <a:avLst/>
              <a:gdLst>
                <a:gd name="T0" fmla="*/ 632 w 47"/>
                <a:gd name="T1" fmla="*/ 35 h 39"/>
                <a:gd name="T2" fmla="*/ 321 w 47"/>
                <a:gd name="T3" fmla="*/ 376 h 39"/>
                <a:gd name="T4" fmla="*/ 0 w 47"/>
                <a:gd name="T5" fmla="*/ 661 h 39"/>
                <a:gd name="T6" fmla="*/ 92 w 47"/>
                <a:gd name="T7" fmla="*/ 704 h 39"/>
                <a:gd name="T8" fmla="*/ 416 w 47"/>
                <a:gd name="T9" fmla="*/ 419 h 39"/>
                <a:gd name="T10" fmla="*/ 724 w 47"/>
                <a:gd name="T11" fmla="*/ 77 h 39"/>
                <a:gd name="T12" fmla="*/ 632 w 47"/>
                <a:gd name="T13" fmla="*/ 3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9">
                  <a:moveTo>
                    <a:pt x="41" y="2"/>
                  </a:moveTo>
                  <a:cubicBezTo>
                    <a:pt x="37" y="0"/>
                    <a:pt x="26" y="15"/>
                    <a:pt x="21" y="20"/>
                  </a:cubicBezTo>
                  <a:cubicBezTo>
                    <a:pt x="17" y="24"/>
                    <a:pt x="5" y="37"/>
                    <a:pt x="0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1" y="39"/>
                    <a:pt x="23" y="27"/>
                    <a:pt x="27" y="22"/>
                  </a:cubicBezTo>
                  <a:cubicBezTo>
                    <a:pt x="32" y="17"/>
                    <a:pt x="43" y="3"/>
                    <a:pt x="47" y="4"/>
                  </a:cubicBezTo>
                  <a:lnTo>
                    <a:pt x="41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1959">
              <a:extLst>
                <a:ext uri="{FF2B5EF4-FFF2-40B4-BE49-F238E27FC236}">
                  <a16:creationId xmlns:a16="http://schemas.microsoft.com/office/drawing/2014/main" id="{2500AB86-114C-486E-BAEF-3CCE81D8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861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64 h 40"/>
                <a:gd name="T4" fmla="*/ 0 w 46"/>
                <a:gd name="T5" fmla="*/ 671 h 40"/>
                <a:gd name="T6" fmla="*/ 95 w 46"/>
                <a:gd name="T7" fmla="*/ 730 h 40"/>
                <a:gd name="T8" fmla="*/ 425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4"/>
                    <a:pt x="21" y="19"/>
                  </a:cubicBezTo>
                  <a:cubicBezTo>
                    <a:pt x="16" y="24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1960">
              <a:extLst>
                <a:ext uri="{FF2B5EF4-FFF2-40B4-BE49-F238E27FC236}">
                  <a16:creationId xmlns:a16="http://schemas.microsoft.com/office/drawing/2014/main" id="{A239D9E0-B951-4B87-9B6A-9F1EF5171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904"/>
              <a:ext cx="68" cy="131"/>
            </a:xfrm>
            <a:custGeom>
              <a:avLst/>
              <a:gdLst>
                <a:gd name="T0" fmla="*/ 317 w 27"/>
                <a:gd name="T1" fmla="*/ 21 h 49"/>
                <a:gd name="T2" fmla="*/ 179 w 27"/>
                <a:gd name="T3" fmla="*/ 500 h 49"/>
                <a:gd name="T4" fmla="*/ 0 w 27"/>
                <a:gd name="T5" fmla="*/ 936 h 49"/>
                <a:gd name="T6" fmla="*/ 96 w 27"/>
                <a:gd name="T7" fmla="*/ 914 h 49"/>
                <a:gd name="T8" fmla="*/ 285 w 27"/>
                <a:gd name="T9" fmla="*/ 479 h 49"/>
                <a:gd name="T10" fmla="*/ 431 w 27"/>
                <a:gd name="T11" fmla="*/ 0 h 49"/>
                <a:gd name="T12" fmla="*/ 317 w 27"/>
                <a:gd name="T13" fmla="*/ 2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9">
                  <a:moveTo>
                    <a:pt x="20" y="1"/>
                  </a:moveTo>
                  <a:cubicBezTo>
                    <a:pt x="16" y="1"/>
                    <a:pt x="13" y="19"/>
                    <a:pt x="11" y="26"/>
                  </a:cubicBezTo>
                  <a:cubicBezTo>
                    <a:pt x="10" y="32"/>
                    <a:pt x="6" y="49"/>
                    <a:pt x="0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2" y="48"/>
                    <a:pt x="16" y="31"/>
                    <a:pt x="18" y="25"/>
                  </a:cubicBezTo>
                  <a:cubicBezTo>
                    <a:pt x="20" y="18"/>
                    <a:pt x="22" y="1"/>
                    <a:pt x="27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1961">
              <a:extLst>
                <a:ext uri="{FF2B5EF4-FFF2-40B4-BE49-F238E27FC236}">
                  <a16:creationId xmlns:a16="http://schemas.microsoft.com/office/drawing/2014/main" id="{B021FD0A-AD32-48E8-99CC-FDD20C2F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909"/>
              <a:ext cx="68" cy="131"/>
            </a:xfrm>
            <a:custGeom>
              <a:avLst/>
              <a:gdLst>
                <a:gd name="T0" fmla="*/ 317 w 27"/>
                <a:gd name="T1" fmla="*/ 0 h 49"/>
                <a:gd name="T2" fmla="*/ 191 w 27"/>
                <a:gd name="T3" fmla="*/ 479 h 49"/>
                <a:gd name="T4" fmla="*/ 0 w 27"/>
                <a:gd name="T5" fmla="*/ 936 h 49"/>
                <a:gd name="T6" fmla="*/ 113 w 27"/>
                <a:gd name="T7" fmla="*/ 914 h 49"/>
                <a:gd name="T8" fmla="*/ 285 w 27"/>
                <a:gd name="T9" fmla="*/ 457 h 49"/>
                <a:gd name="T10" fmla="*/ 431 w 27"/>
                <a:gd name="T11" fmla="*/ 0 h 49"/>
                <a:gd name="T12" fmla="*/ 317 w 27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9">
                  <a:moveTo>
                    <a:pt x="20" y="0"/>
                  </a:moveTo>
                  <a:cubicBezTo>
                    <a:pt x="16" y="1"/>
                    <a:pt x="13" y="19"/>
                    <a:pt x="12" y="25"/>
                  </a:cubicBezTo>
                  <a:cubicBezTo>
                    <a:pt x="10" y="32"/>
                    <a:pt x="6" y="48"/>
                    <a:pt x="0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2" y="47"/>
                    <a:pt x="17" y="31"/>
                    <a:pt x="18" y="24"/>
                  </a:cubicBezTo>
                  <a:cubicBezTo>
                    <a:pt x="20" y="18"/>
                    <a:pt x="23" y="0"/>
                    <a:pt x="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1962">
              <a:extLst>
                <a:ext uri="{FF2B5EF4-FFF2-40B4-BE49-F238E27FC236}">
                  <a16:creationId xmlns:a16="http://schemas.microsoft.com/office/drawing/2014/main" id="{E7304A45-3A8E-469C-8190-F74A7E05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917"/>
              <a:ext cx="97" cy="120"/>
            </a:xfrm>
            <a:custGeom>
              <a:avLst/>
              <a:gdLst>
                <a:gd name="T0" fmla="*/ 507 w 39"/>
                <a:gd name="T1" fmla="*/ 21 h 45"/>
                <a:gd name="T2" fmla="*/ 279 w 39"/>
                <a:gd name="T3" fmla="*/ 435 h 45"/>
                <a:gd name="T4" fmla="*/ 0 w 39"/>
                <a:gd name="T5" fmla="*/ 819 h 45"/>
                <a:gd name="T6" fmla="*/ 92 w 39"/>
                <a:gd name="T7" fmla="*/ 832 h 45"/>
                <a:gd name="T8" fmla="*/ 371 w 39"/>
                <a:gd name="T9" fmla="*/ 477 h 45"/>
                <a:gd name="T10" fmla="*/ 599 w 39"/>
                <a:gd name="T11" fmla="*/ 35 h 45"/>
                <a:gd name="T12" fmla="*/ 507 w 39"/>
                <a:gd name="T13" fmla="*/ 2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5">
                  <a:moveTo>
                    <a:pt x="33" y="1"/>
                  </a:moveTo>
                  <a:cubicBezTo>
                    <a:pt x="29" y="0"/>
                    <a:pt x="21" y="18"/>
                    <a:pt x="18" y="23"/>
                  </a:cubicBezTo>
                  <a:cubicBezTo>
                    <a:pt x="14" y="29"/>
                    <a:pt x="5" y="44"/>
                    <a:pt x="0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2" y="45"/>
                    <a:pt x="21" y="30"/>
                    <a:pt x="24" y="25"/>
                  </a:cubicBezTo>
                  <a:cubicBezTo>
                    <a:pt x="28" y="19"/>
                    <a:pt x="35" y="1"/>
                    <a:pt x="39" y="2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1963">
              <a:extLst>
                <a:ext uri="{FF2B5EF4-FFF2-40B4-BE49-F238E27FC236}">
                  <a16:creationId xmlns:a16="http://schemas.microsoft.com/office/drawing/2014/main" id="{F4063061-061C-4029-934D-785AB0BC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15"/>
              <a:ext cx="98" cy="117"/>
            </a:xfrm>
            <a:custGeom>
              <a:avLst/>
              <a:gdLst>
                <a:gd name="T0" fmla="*/ 525 w 39"/>
                <a:gd name="T1" fmla="*/ 21 h 44"/>
                <a:gd name="T2" fmla="*/ 271 w 39"/>
                <a:gd name="T3" fmla="*/ 417 h 44"/>
                <a:gd name="T4" fmla="*/ 0 w 39"/>
                <a:gd name="T5" fmla="*/ 771 h 44"/>
                <a:gd name="T6" fmla="*/ 113 w 39"/>
                <a:gd name="T7" fmla="*/ 806 h 44"/>
                <a:gd name="T8" fmla="*/ 379 w 39"/>
                <a:gd name="T9" fmla="*/ 431 h 44"/>
                <a:gd name="T10" fmla="*/ 618 w 39"/>
                <a:gd name="T11" fmla="*/ 35 h 44"/>
                <a:gd name="T12" fmla="*/ 525 w 39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4">
                  <a:moveTo>
                    <a:pt x="33" y="1"/>
                  </a:moveTo>
                  <a:cubicBezTo>
                    <a:pt x="28" y="0"/>
                    <a:pt x="21" y="16"/>
                    <a:pt x="17" y="22"/>
                  </a:cubicBezTo>
                  <a:cubicBezTo>
                    <a:pt x="14" y="28"/>
                    <a:pt x="6" y="42"/>
                    <a:pt x="0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2" y="44"/>
                    <a:pt x="20" y="29"/>
                    <a:pt x="24" y="23"/>
                  </a:cubicBezTo>
                  <a:cubicBezTo>
                    <a:pt x="27" y="18"/>
                    <a:pt x="35" y="1"/>
                    <a:pt x="39" y="2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1964">
              <a:extLst>
                <a:ext uri="{FF2B5EF4-FFF2-40B4-BE49-F238E27FC236}">
                  <a16:creationId xmlns:a16="http://schemas.microsoft.com/office/drawing/2014/main" id="{57BA7233-12F5-415E-8E2A-5D0A10797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515"/>
              <a:ext cx="100" cy="114"/>
            </a:xfrm>
            <a:custGeom>
              <a:avLst/>
              <a:gdLst>
                <a:gd name="T0" fmla="*/ 625 w 40"/>
                <a:gd name="T1" fmla="*/ 745 h 43"/>
                <a:gd name="T2" fmla="*/ 333 w 40"/>
                <a:gd name="T3" fmla="*/ 374 h 43"/>
                <a:gd name="T4" fmla="*/ 95 w 40"/>
                <a:gd name="T5" fmla="*/ 21 h 43"/>
                <a:gd name="T6" fmla="*/ 0 w 40"/>
                <a:gd name="T7" fmla="*/ 56 h 43"/>
                <a:gd name="T8" fmla="*/ 238 w 40"/>
                <a:gd name="T9" fmla="*/ 392 h 43"/>
                <a:gd name="T10" fmla="*/ 533 w 40"/>
                <a:gd name="T11" fmla="*/ 779 h 43"/>
                <a:gd name="T12" fmla="*/ 625 w 40"/>
                <a:gd name="T13" fmla="*/ 7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3">
                  <a:moveTo>
                    <a:pt x="40" y="40"/>
                  </a:moveTo>
                  <a:cubicBezTo>
                    <a:pt x="35" y="41"/>
                    <a:pt x="27" y="29"/>
                    <a:pt x="21" y="20"/>
                  </a:cubicBezTo>
                  <a:cubicBezTo>
                    <a:pt x="14" y="10"/>
                    <a:pt x="10" y="0"/>
                    <a:pt x="6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1"/>
                    <a:pt x="15" y="21"/>
                  </a:cubicBezTo>
                  <a:cubicBezTo>
                    <a:pt x="21" y="31"/>
                    <a:pt x="29" y="43"/>
                    <a:pt x="34" y="42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1965">
              <a:extLst>
                <a:ext uri="{FF2B5EF4-FFF2-40B4-BE49-F238E27FC236}">
                  <a16:creationId xmlns:a16="http://schemas.microsoft.com/office/drawing/2014/main" id="{38F6D779-9F18-4152-914B-746B7B02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507"/>
              <a:ext cx="102" cy="114"/>
            </a:xfrm>
            <a:custGeom>
              <a:avLst/>
              <a:gdLst>
                <a:gd name="T0" fmla="*/ 632 w 41"/>
                <a:gd name="T1" fmla="*/ 745 h 43"/>
                <a:gd name="T2" fmla="*/ 321 w 41"/>
                <a:gd name="T3" fmla="*/ 353 h 43"/>
                <a:gd name="T4" fmla="*/ 92 w 41"/>
                <a:gd name="T5" fmla="*/ 21 h 43"/>
                <a:gd name="T6" fmla="*/ 0 w 41"/>
                <a:gd name="T7" fmla="*/ 56 h 43"/>
                <a:gd name="T8" fmla="*/ 229 w 41"/>
                <a:gd name="T9" fmla="*/ 392 h 43"/>
                <a:gd name="T10" fmla="*/ 537 w 41"/>
                <a:gd name="T11" fmla="*/ 766 h 43"/>
                <a:gd name="T12" fmla="*/ 632 w 41"/>
                <a:gd name="T13" fmla="*/ 7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3">
                  <a:moveTo>
                    <a:pt x="41" y="40"/>
                  </a:moveTo>
                  <a:cubicBezTo>
                    <a:pt x="35" y="41"/>
                    <a:pt x="27" y="29"/>
                    <a:pt x="21" y="19"/>
                  </a:cubicBezTo>
                  <a:cubicBezTo>
                    <a:pt x="14" y="9"/>
                    <a:pt x="11" y="0"/>
                    <a:pt x="6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1"/>
                    <a:pt x="15" y="21"/>
                  </a:cubicBezTo>
                  <a:cubicBezTo>
                    <a:pt x="21" y="31"/>
                    <a:pt x="29" y="43"/>
                    <a:pt x="35" y="41"/>
                  </a:cubicBezTo>
                  <a:lnTo>
                    <a:pt x="41" y="4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1966">
              <a:extLst>
                <a:ext uri="{FF2B5EF4-FFF2-40B4-BE49-F238E27FC236}">
                  <a16:creationId xmlns:a16="http://schemas.microsoft.com/office/drawing/2014/main" id="{7ECFB255-4BF7-416A-B842-7688EFB3D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523"/>
              <a:ext cx="70" cy="101"/>
            </a:xfrm>
            <a:custGeom>
              <a:avLst/>
              <a:gdLst>
                <a:gd name="T0" fmla="*/ 0 w 28"/>
                <a:gd name="T1" fmla="*/ 0 h 38"/>
                <a:gd name="T2" fmla="*/ 188 w 28"/>
                <a:gd name="T3" fmla="*/ 340 h 38"/>
                <a:gd name="T4" fmla="*/ 438 w 28"/>
                <a:gd name="T5" fmla="*/ 712 h 38"/>
                <a:gd name="T6" fmla="*/ 175 w 28"/>
                <a:gd name="T7" fmla="*/ 340 h 38"/>
                <a:gd name="T8" fmla="*/ 0 w 28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0" y="0"/>
                  </a:moveTo>
                  <a:cubicBezTo>
                    <a:pt x="3" y="3"/>
                    <a:pt x="7" y="10"/>
                    <a:pt x="12" y="18"/>
                  </a:cubicBezTo>
                  <a:cubicBezTo>
                    <a:pt x="17" y="26"/>
                    <a:pt x="23" y="35"/>
                    <a:pt x="28" y="38"/>
                  </a:cubicBezTo>
                  <a:cubicBezTo>
                    <a:pt x="23" y="35"/>
                    <a:pt x="17" y="26"/>
                    <a:pt x="11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1967">
              <a:extLst>
                <a:ext uri="{FF2B5EF4-FFF2-40B4-BE49-F238E27FC236}">
                  <a16:creationId xmlns:a16="http://schemas.microsoft.com/office/drawing/2014/main" id="{1035F82C-562B-4008-BE1A-7985EF1E6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515"/>
              <a:ext cx="70" cy="98"/>
            </a:xfrm>
            <a:custGeom>
              <a:avLst/>
              <a:gdLst>
                <a:gd name="T0" fmla="*/ 0 w 28"/>
                <a:gd name="T1" fmla="*/ 0 h 37"/>
                <a:gd name="T2" fmla="*/ 188 w 28"/>
                <a:gd name="T3" fmla="*/ 315 h 37"/>
                <a:gd name="T4" fmla="*/ 438 w 28"/>
                <a:gd name="T5" fmla="*/ 689 h 37"/>
                <a:gd name="T6" fmla="*/ 188 w 28"/>
                <a:gd name="T7" fmla="*/ 336 h 37"/>
                <a:gd name="T8" fmla="*/ 0 w 2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cubicBezTo>
                    <a:pt x="3" y="3"/>
                    <a:pt x="7" y="10"/>
                    <a:pt x="12" y="17"/>
                  </a:cubicBezTo>
                  <a:cubicBezTo>
                    <a:pt x="18" y="25"/>
                    <a:pt x="23" y="35"/>
                    <a:pt x="28" y="37"/>
                  </a:cubicBezTo>
                  <a:cubicBezTo>
                    <a:pt x="23" y="35"/>
                    <a:pt x="17" y="26"/>
                    <a:pt x="12" y="18"/>
                  </a:cubicBezTo>
                  <a:cubicBezTo>
                    <a:pt x="7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1968">
              <a:extLst>
                <a:ext uri="{FF2B5EF4-FFF2-40B4-BE49-F238E27FC236}">
                  <a16:creationId xmlns:a16="http://schemas.microsoft.com/office/drawing/2014/main" id="{61E66C3B-ECCD-42B9-B199-E1318AE8B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525"/>
              <a:ext cx="3" cy="48"/>
            </a:xfrm>
            <a:custGeom>
              <a:avLst/>
              <a:gdLst>
                <a:gd name="T0" fmla="*/ 27 w 1"/>
                <a:gd name="T1" fmla="*/ 341 h 18"/>
                <a:gd name="T2" fmla="*/ 27 w 1"/>
                <a:gd name="T3" fmla="*/ 0 h 18"/>
                <a:gd name="T4" fmla="*/ 27 w 1"/>
                <a:gd name="T5" fmla="*/ 149 h 18"/>
                <a:gd name="T6" fmla="*/ 27 w 1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1" y="18"/>
                  </a:moveTo>
                  <a:cubicBezTo>
                    <a:pt x="0" y="16"/>
                    <a:pt x="0" y="3"/>
                    <a:pt x="1" y="0"/>
                  </a:cubicBezTo>
                  <a:cubicBezTo>
                    <a:pt x="1" y="2"/>
                    <a:pt x="1" y="7"/>
                    <a:pt x="1" y="8"/>
                  </a:cubicBezTo>
                  <a:cubicBezTo>
                    <a:pt x="1" y="9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1969">
              <a:extLst>
                <a:ext uri="{FF2B5EF4-FFF2-40B4-BE49-F238E27FC236}">
                  <a16:creationId xmlns:a16="http://schemas.microsoft.com/office/drawing/2014/main" id="{EB093237-D948-4AE1-A4E6-9F996525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491"/>
              <a:ext cx="52" cy="136"/>
            </a:xfrm>
            <a:custGeom>
              <a:avLst/>
              <a:gdLst>
                <a:gd name="T0" fmla="*/ 319 w 21"/>
                <a:gd name="T1" fmla="*/ 968 h 51"/>
                <a:gd name="T2" fmla="*/ 183 w 21"/>
                <a:gd name="T3" fmla="*/ 456 h 51"/>
                <a:gd name="T4" fmla="*/ 92 w 21"/>
                <a:gd name="T5" fmla="*/ 21 h 51"/>
                <a:gd name="T6" fmla="*/ 0 w 21"/>
                <a:gd name="T7" fmla="*/ 0 h 51"/>
                <a:gd name="T8" fmla="*/ 92 w 21"/>
                <a:gd name="T9" fmla="*/ 435 h 51"/>
                <a:gd name="T10" fmla="*/ 228 w 21"/>
                <a:gd name="T11" fmla="*/ 947 h 51"/>
                <a:gd name="T12" fmla="*/ 319 w 21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1" y="51"/>
                  </a:moveTo>
                  <a:cubicBezTo>
                    <a:pt x="16" y="50"/>
                    <a:pt x="13" y="36"/>
                    <a:pt x="12" y="24"/>
                  </a:cubicBezTo>
                  <a:cubicBezTo>
                    <a:pt x="10" y="12"/>
                    <a:pt x="10" y="2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1"/>
                    <a:pt x="6" y="23"/>
                  </a:cubicBezTo>
                  <a:cubicBezTo>
                    <a:pt x="7" y="35"/>
                    <a:pt x="9" y="49"/>
                    <a:pt x="15" y="50"/>
                  </a:cubicBezTo>
                  <a:lnTo>
                    <a:pt x="21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1970">
              <a:extLst>
                <a:ext uri="{FF2B5EF4-FFF2-40B4-BE49-F238E27FC236}">
                  <a16:creationId xmlns:a16="http://schemas.microsoft.com/office/drawing/2014/main" id="{59CE316F-047B-4961-A72B-E38E73CE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493"/>
              <a:ext cx="53" cy="142"/>
            </a:xfrm>
            <a:custGeom>
              <a:avLst/>
              <a:gdLst>
                <a:gd name="T0" fmla="*/ 338 w 21"/>
                <a:gd name="T1" fmla="*/ 1018 h 53"/>
                <a:gd name="T2" fmla="*/ 192 w 21"/>
                <a:gd name="T3" fmla="*/ 504 h 53"/>
                <a:gd name="T4" fmla="*/ 114 w 21"/>
                <a:gd name="T5" fmla="*/ 21 h 53"/>
                <a:gd name="T6" fmla="*/ 0 w 21"/>
                <a:gd name="T7" fmla="*/ 0 h 53"/>
                <a:gd name="T8" fmla="*/ 96 w 21"/>
                <a:gd name="T9" fmla="*/ 482 h 53"/>
                <a:gd name="T10" fmla="*/ 222 w 21"/>
                <a:gd name="T11" fmla="*/ 997 h 53"/>
                <a:gd name="T12" fmla="*/ 338 w 21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3">
                  <a:moveTo>
                    <a:pt x="21" y="53"/>
                  </a:moveTo>
                  <a:cubicBezTo>
                    <a:pt x="16" y="52"/>
                    <a:pt x="14" y="37"/>
                    <a:pt x="12" y="26"/>
                  </a:cubicBezTo>
                  <a:cubicBezTo>
                    <a:pt x="10" y="14"/>
                    <a:pt x="11" y="2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4" y="13"/>
                    <a:pt x="6" y="25"/>
                  </a:cubicBezTo>
                  <a:cubicBezTo>
                    <a:pt x="8" y="36"/>
                    <a:pt x="9" y="51"/>
                    <a:pt x="14" y="52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1971">
              <a:extLst>
                <a:ext uri="{FF2B5EF4-FFF2-40B4-BE49-F238E27FC236}">
                  <a16:creationId xmlns:a16="http://schemas.microsoft.com/office/drawing/2014/main" id="{A3506F46-0524-4EAF-9739-15E3FBD5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6"/>
              <a:ext cx="25" cy="123"/>
            </a:xfrm>
            <a:custGeom>
              <a:avLst/>
              <a:gdLst>
                <a:gd name="T0" fmla="*/ 0 w 10"/>
                <a:gd name="T1" fmla="*/ 0 h 46"/>
                <a:gd name="T2" fmla="*/ 63 w 10"/>
                <a:gd name="T3" fmla="*/ 401 h 46"/>
                <a:gd name="T4" fmla="*/ 158 w 10"/>
                <a:gd name="T5" fmla="*/ 880 h 46"/>
                <a:gd name="T6" fmla="*/ 50 w 10"/>
                <a:gd name="T7" fmla="*/ 401 h 46"/>
                <a:gd name="T8" fmla="*/ 0 w 1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cubicBezTo>
                    <a:pt x="2" y="4"/>
                    <a:pt x="3" y="12"/>
                    <a:pt x="4" y="21"/>
                  </a:cubicBezTo>
                  <a:cubicBezTo>
                    <a:pt x="6" y="31"/>
                    <a:pt x="7" y="42"/>
                    <a:pt x="10" y="46"/>
                  </a:cubicBezTo>
                  <a:cubicBezTo>
                    <a:pt x="7" y="42"/>
                    <a:pt x="5" y="31"/>
                    <a:pt x="3" y="21"/>
                  </a:cubicBezTo>
                  <a:cubicBezTo>
                    <a:pt x="2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1972">
              <a:extLst>
                <a:ext uri="{FF2B5EF4-FFF2-40B4-BE49-F238E27FC236}">
                  <a16:creationId xmlns:a16="http://schemas.microsoft.com/office/drawing/2014/main" id="{DE750055-7030-465C-89BF-89EEBC5C0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504"/>
              <a:ext cx="25" cy="123"/>
            </a:xfrm>
            <a:custGeom>
              <a:avLst/>
              <a:gdLst>
                <a:gd name="T0" fmla="*/ 0 w 10"/>
                <a:gd name="T1" fmla="*/ 0 h 46"/>
                <a:gd name="T2" fmla="*/ 63 w 10"/>
                <a:gd name="T3" fmla="*/ 401 h 46"/>
                <a:gd name="T4" fmla="*/ 158 w 10"/>
                <a:gd name="T5" fmla="*/ 880 h 46"/>
                <a:gd name="T6" fmla="*/ 50 w 10"/>
                <a:gd name="T7" fmla="*/ 401 h 46"/>
                <a:gd name="T8" fmla="*/ 0 w 1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cubicBezTo>
                    <a:pt x="1" y="3"/>
                    <a:pt x="2" y="12"/>
                    <a:pt x="4" y="21"/>
                  </a:cubicBezTo>
                  <a:cubicBezTo>
                    <a:pt x="5" y="30"/>
                    <a:pt x="6" y="41"/>
                    <a:pt x="10" y="46"/>
                  </a:cubicBezTo>
                  <a:cubicBezTo>
                    <a:pt x="6" y="41"/>
                    <a:pt x="4" y="30"/>
                    <a:pt x="3" y="21"/>
                  </a:cubicBezTo>
                  <a:cubicBezTo>
                    <a:pt x="2" y="12"/>
                    <a:pt x="1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1973">
              <a:extLst>
                <a:ext uri="{FF2B5EF4-FFF2-40B4-BE49-F238E27FC236}">
                  <a16:creationId xmlns:a16="http://schemas.microsoft.com/office/drawing/2014/main" id="{DE7FB597-497D-4B3E-90D6-EC266C76D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496"/>
              <a:ext cx="18" cy="43"/>
            </a:xfrm>
            <a:custGeom>
              <a:avLst/>
              <a:gdLst>
                <a:gd name="T0" fmla="*/ 0 w 7"/>
                <a:gd name="T1" fmla="*/ 312 h 16"/>
                <a:gd name="T2" fmla="*/ 118 w 7"/>
                <a:gd name="T3" fmla="*/ 0 h 16"/>
                <a:gd name="T4" fmla="*/ 67 w 7"/>
                <a:gd name="T5" fmla="*/ 116 h 16"/>
                <a:gd name="T6" fmla="*/ 0 w 7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1" y="14"/>
                    <a:pt x="4" y="2"/>
                    <a:pt x="7" y="0"/>
                  </a:cubicBezTo>
                  <a:cubicBezTo>
                    <a:pt x="6" y="1"/>
                    <a:pt x="4" y="5"/>
                    <a:pt x="4" y="6"/>
                  </a:cubicBezTo>
                  <a:cubicBezTo>
                    <a:pt x="3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1974">
              <a:extLst>
                <a:ext uri="{FF2B5EF4-FFF2-40B4-BE49-F238E27FC236}">
                  <a16:creationId xmlns:a16="http://schemas.microsoft.com/office/drawing/2014/main" id="{2787771F-339C-40F4-93EE-5275ACA1F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696"/>
              <a:ext cx="138" cy="48"/>
            </a:xfrm>
            <a:custGeom>
              <a:avLst/>
              <a:gdLst>
                <a:gd name="T0" fmla="*/ 868 w 55"/>
                <a:gd name="T1" fmla="*/ 149 h 18"/>
                <a:gd name="T2" fmla="*/ 429 w 55"/>
                <a:gd name="T3" fmla="*/ 136 h 18"/>
                <a:gd name="T4" fmla="*/ 50 w 55"/>
                <a:gd name="T5" fmla="*/ 77 h 18"/>
                <a:gd name="T6" fmla="*/ 0 w 55"/>
                <a:gd name="T7" fmla="*/ 171 h 18"/>
                <a:gd name="T8" fmla="*/ 366 w 55"/>
                <a:gd name="T9" fmla="*/ 227 h 18"/>
                <a:gd name="T10" fmla="*/ 805 w 55"/>
                <a:gd name="T11" fmla="*/ 248 h 18"/>
                <a:gd name="T12" fmla="*/ 868 w 55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8">
                  <a:moveTo>
                    <a:pt x="55" y="8"/>
                  </a:moveTo>
                  <a:cubicBezTo>
                    <a:pt x="52" y="13"/>
                    <a:pt x="38" y="9"/>
                    <a:pt x="27" y="7"/>
                  </a:cubicBezTo>
                  <a:cubicBezTo>
                    <a:pt x="15" y="4"/>
                    <a:pt x="6" y="0"/>
                    <a:pt x="3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5"/>
                    <a:pt x="11" y="9"/>
                    <a:pt x="23" y="12"/>
                  </a:cubicBezTo>
                  <a:cubicBezTo>
                    <a:pt x="34" y="15"/>
                    <a:pt x="48" y="18"/>
                    <a:pt x="51" y="13"/>
                  </a:cubicBezTo>
                  <a:lnTo>
                    <a:pt x="55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1975">
              <a:extLst>
                <a:ext uri="{FF2B5EF4-FFF2-40B4-BE49-F238E27FC236}">
                  <a16:creationId xmlns:a16="http://schemas.microsoft.com/office/drawing/2014/main" id="{E56F49DA-F56C-4196-84B5-E03B2BAA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664"/>
              <a:ext cx="137" cy="48"/>
            </a:xfrm>
            <a:custGeom>
              <a:avLst/>
              <a:gdLst>
                <a:gd name="T0" fmla="*/ 849 w 55"/>
                <a:gd name="T1" fmla="*/ 149 h 18"/>
                <a:gd name="T2" fmla="*/ 416 w 55"/>
                <a:gd name="T3" fmla="*/ 136 h 18"/>
                <a:gd name="T4" fmla="*/ 62 w 55"/>
                <a:gd name="T5" fmla="*/ 77 h 18"/>
                <a:gd name="T6" fmla="*/ 0 w 55"/>
                <a:gd name="T7" fmla="*/ 171 h 18"/>
                <a:gd name="T8" fmla="*/ 371 w 55"/>
                <a:gd name="T9" fmla="*/ 248 h 18"/>
                <a:gd name="T10" fmla="*/ 807 w 55"/>
                <a:gd name="T11" fmla="*/ 264 h 18"/>
                <a:gd name="T12" fmla="*/ 849 w 55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8">
                  <a:moveTo>
                    <a:pt x="55" y="8"/>
                  </a:moveTo>
                  <a:cubicBezTo>
                    <a:pt x="52" y="13"/>
                    <a:pt x="38" y="10"/>
                    <a:pt x="27" y="7"/>
                  </a:cubicBezTo>
                  <a:cubicBezTo>
                    <a:pt x="15" y="5"/>
                    <a:pt x="6" y="0"/>
                    <a:pt x="4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12" y="10"/>
                    <a:pt x="24" y="13"/>
                  </a:cubicBezTo>
                  <a:cubicBezTo>
                    <a:pt x="35" y="15"/>
                    <a:pt x="49" y="18"/>
                    <a:pt x="52" y="14"/>
                  </a:cubicBezTo>
                  <a:lnTo>
                    <a:pt x="55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1976">
              <a:extLst>
                <a:ext uri="{FF2B5EF4-FFF2-40B4-BE49-F238E27FC236}">
                  <a16:creationId xmlns:a16="http://schemas.microsoft.com/office/drawing/2014/main" id="{F45E29EC-025D-4A48-A00E-0995220A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12"/>
              <a:ext cx="115" cy="27"/>
            </a:xfrm>
            <a:custGeom>
              <a:avLst/>
              <a:gdLst>
                <a:gd name="T0" fmla="*/ 0 w 46"/>
                <a:gd name="T1" fmla="*/ 22 h 10"/>
                <a:gd name="T2" fmla="*/ 333 w 46"/>
                <a:gd name="T3" fmla="*/ 103 h 10"/>
                <a:gd name="T4" fmla="*/ 720 w 46"/>
                <a:gd name="T5" fmla="*/ 159 h 10"/>
                <a:gd name="T6" fmla="*/ 333 w 46"/>
                <a:gd name="T7" fmla="*/ 103 h 10"/>
                <a:gd name="T8" fmla="*/ 0 w 4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1"/>
                  </a:moveTo>
                  <a:cubicBezTo>
                    <a:pt x="4" y="0"/>
                    <a:pt x="12" y="3"/>
                    <a:pt x="21" y="5"/>
                  </a:cubicBezTo>
                  <a:cubicBezTo>
                    <a:pt x="30" y="7"/>
                    <a:pt x="41" y="10"/>
                    <a:pt x="46" y="8"/>
                  </a:cubicBezTo>
                  <a:cubicBezTo>
                    <a:pt x="41" y="10"/>
                    <a:pt x="30" y="7"/>
                    <a:pt x="21" y="5"/>
                  </a:cubicBezTo>
                  <a:cubicBezTo>
                    <a:pt x="12" y="3"/>
                    <a:pt x="4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1977">
              <a:extLst>
                <a:ext uri="{FF2B5EF4-FFF2-40B4-BE49-F238E27FC236}">
                  <a16:creationId xmlns:a16="http://schemas.microsoft.com/office/drawing/2014/main" id="{20A12226-EB82-4992-AA07-D9A35D37A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683"/>
              <a:ext cx="115" cy="24"/>
            </a:xfrm>
            <a:custGeom>
              <a:avLst/>
              <a:gdLst>
                <a:gd name="T0" fmla="*/ 0 w 46"/>
                <a:gd name="T1" fmla="*/ 0 h 9"/>
                <a:gd name="T2" fmla="*/ 333 w 46"/>
                <a:gd name="T3" fmla="*/ 77 h 9"/>
                <a:gd name="T4" fmla="*/ 720 w 46"/>
                <a:gd name="T5" fmla="*/ 149 h 9"/>
                <a:gd name="T6" fmla="*/ 333 w 46"/>
                <a:gd name="T7" fmla="*/ 93 h 9"/>
                <a:gd name="T8" fmla="*/ 0 w 4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4" y="0"/>
                    <a:pt x="12" y="2"/>
                    <a:pt x="21" y="4"/>
                  </a:cubicBezTo>
                  <a:cubicBezTo>
                    <a:pt x="31" y="6"/>
                    <a:pt x="41" y="9"/>
                    <a:pt x="46" y="8"/>
                  </a:cubicBezTo>
                  <a:cubicBezTo>
                    <a:pt x="41" y="9"/>
                    <a:pt x="30" y="7"/>
                    <a:pt x="21" y="5"/>
                  </a:cubicBezTo>
                  <a:cubicBezTo>
                    <a:pt x="12" y="3"/>
                    <a:pt x="4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1978">
              <a:extLst>
                <a:ext uri="{FF2B5EF4-FFF2-40B4-BE49-F238E27FC236}">
                  <a16:creationId xmlns:a16="http://schemas.microsoft.com/office/drawing/2014/main" id="{D288D5C0-8803-42A4-A20E-C65E5E60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720"/>
              <a:ext cx="28" cy="35"/>
            </a:xfrm>
            <a:custGeom>
              <a:avLst/>
              <a:gdLst>
                <a:gd name="T0" fmla="*/ 181 w 11"/>
                <a:gd name="T1" fmla="*/ 253 h 13"/>
                <a:gd name="T2" fmla="*/ 0 w 11"/>
                <a:gd name="T3" fmla="*/ 0 h 13"/>
                <a:gd name="T4" fmla="*/ 84 w 11"/>
                <a:gd name="T5" fmla="*/ 116 h 13"/>
                <a:gd name="T6" fmla="*/ 181 w 11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10" y="12"/>
                    <a:pt x="1" y="3"/>
                    <a:pt x="0" y="0"/>
                  </a:cubicBezTo>
                  <a:cubicBezTo>
                    <a:pt x="1" y="1"/>
                    <a:pt x="4" y="5"/>
                    <a:pt x="5" y="6"/>
                  </a:cubicBezTo>
                  <a:cubicBezTo>
                    <a:pt x="5" y="7"/>
                    <a:pt x="11" y="13"/>
                    <a:pt x="1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1979">
              <a:extLst>
                <a:ext uri="{FF2B5EF4-FFF2-40B4-BE49-F238E27FC236}">
                  <a16:creationId xmlns:a16="http://schemas.microsoft.com/office/drawing/2014/main" id="{5BBD0DA7-80FB-4899-A536-4C4F870A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584"/>
              <a:ext cx="128" cy="91"/>
            </a:xfrm>
            <a:custGeom>
              <a:avLst/>
              <a:gdLst>
                <a:gd name="T0" fmla="*/ 806 w 51"/>
                <a:gd name="T1" fmla="*/ 538 h 34"/>
                <a:gd name="T2" fmla="*/ 397 w 51"/>
                <a:gd name="T3" fmla="*/ 286 h 34"/>
                <a:gd name="T4" fmla="*/ 83 w 51"/>
                <a:gd name="T5" fmla="*/ 35 h 34"/>
                <a:gd name="T6" fmla="*/ 0 w 51"/>
                <a:gd name="T7" fmla="*/ 115 h 34"/>
                <a:gd name="T8" fmla="*/ 314 w 51"/>
                <a:gd name="T9" fmla="*/ 367 h 34"/>
                <a:gd name="T10" fmla="*/ 713 w 51"/>
                <a:gd name="T11" fmla="*/ 594 h 34"/>
                <a:gd name="T12" fmla="*/ 806 w 51"/>
                <a:gd name="T13" fmla="*/ 5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4">
                  <a:moveTo>
                    <a:pt x="51" y="28"/>
                  </a:moveTo>
                  <a:cubicBezTo>
                    <a:pt x="46" y="31"/>
                    <a:pt x="34" y="22"/>
                    <a:pt x="25" y="15"/>
                  </a:cubicBezTo>
                  <a:cubicBezTo>
                    <a:pt x="16" y="8"/>
                    <a:pt x="8" y="0"/>
                    <a:pt x="5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10" y="11"/>
                    <a:pt x="20" y="19"/>
                  </a:cubicBezTo>
                  <a:cubicBezTo>
                    <a:pt x="29" y="26"/>
                    <a:pt x="41" y="34"/>
                    <a:pt x="45" y="31"/>
                  </a:cubicBezTo>
                  <a:lnTo>
                    <a:pt x="51" y="2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1980">
              <a:extLst>
                <a:ext uri="{FF2B5EF4-FFF2-40B4-BE49-F238E27FC236}">
                  <a16:creationId xmlns:a16="http://schemas.microsoft.com/office/drawing/2014/main" id="{5BAB2988-BA2A-421B-A9E2-4F049F23E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563"/>
              <a:ext cx="127" cy="96"/>
            </a:xfrm>
            <a:custGeom>
              <a:avLst/>
              <a:gdLst>
                <a:gd name="T0" fmla="*/ 787 w 51"/>
                <a:gd name="T1" fmla="*/ 547 h 36"/>
                <a:gd name="T2" fmla="*/ 403 w 51"/>
                <a:gd name="T3" fmla="*/ 307 h 36"/>
                <a:gd name="T4" fmla="*/ 75 w 51"/>
                <a:gd name="T5" fmla="*/ 35 h 36"/>
                <a:gd name="T6" fmla="*/ 0 w 51"/>
                <a:gd name="T7" fmla="*/ 93 h 36"/>
                <a:gd name="T8" fmla="*/ 321 w 51"/>
                <a:gd name="T9" fmla="*/ 363 h 36"/>
                <a:gd name="T10" fmla="*/ 695 w 51"/>
                <a:gd name="T11" fmla="*/ 627 h 36"/>
                <a:gd name="T12" fmla="*/ 787 w 51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6">
                  <a:moveTo>
                    <a:pt x="51" y="29"/>
                  </a:moveTo>
                  <a:cubicBezTo>
                    <a:pt x="46" y="32"/>
                    <a:pt x="35" y="23"/>
                    <a:pt x="26" y="16"/>
                  </a:cubicBezTo>
                  <a:cubicBezTo>
                    <a:pt x="16" y="8"/>
                    <a:pt x="8" y="0"/>
                    <a:pt x="5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11" y="12"/>
                    <a:pt x="21" y="19"/>
                  </a:cubicBezTo>
                  <a:cubicBezTo>
                    <a:pt x="30" y="26"/>
                    <a:pt x="40" y="36"/>
                    <a:pt x="45" y="33"/>
                  </a:cubicBezTo>
                  <a:lnTo>
                    <a:pt x="51" y="29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1981">
              <a:extLst>
                <a:ext uri="{FF2B5EF4-FFF2-40B4-BE49-F238E27FC236}">
                  <a16:creationId xmlns:a16="http://schemas.microsoft.com/office/drawing/2014/main" id="{608D7198-9BDF-45C8-9B0D-DFFB0C87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597"/>
              <a:ext cx="98" cy="70"/>
            </a:xfrm>
            <a:custGeom>
              <a:avLst/>
              <a:gdLst>
                <a:gd name="T0" fmla="*/ 0 w 39"/>
                <a:gd name="T1" fmla="*/ 0 h 26"/>
                <a:gd name="T2" fmla="*/ 271 w 39"/>
                <a:gd name="T3" fmla="*/ 253 h 26"/>
                <a:gd name="T4" fmla="*/ 618 w 39"/>
                <a:gd name="T5" fmla="*/ 506 h 26"/>
                <a:gd name="T6" fmla="*/ 271 w 39"/>
                <a:gd name="T7" fmla="*/ 253 h 26"/>
                <a:gd name="T8" fmla="*/ 0 w 3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0"/>
                  </a:moveTo>
                  <a:cubicBezTo>
                    <a:pt x="4" y="1"/>
                    <a:pt x="10" y="7"/>
                    <a:pt x="17" y="13"/>
                  </a:cubicBezTo>
                  <a:cubicBezTo>
                    <a:pt x="25" y="18"/>
                    <a:pt x="33" y="26"/>
                    <a:pt x="39" y="26"/>
                  </a:cubicBezTo>
                  <a:cubicBezTo>
                    <a:pt x="33" y="26"/>
                    <a:pt x="24" y="19"/>
                    <a:pt x="17" y="13"/>
                  </a:cubicBezTo>
                  <a:cubicBezTo>
                    <a:pt x="9" y="7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1982">
              <a:extLst>
                <a:ext uri="{FF2B5EF4-FFF2-40B4-BE49-F238E27FC236}">
                  <a16:creationId xmlns:a16="http://schemas.microsoft.com/office/drawing/2014/main" id="{0A595290-1D0A-446B-AE53-D26B7122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579"/>
              <a:ext cx="97" cy="69"/>
            </a:xfrm>
            <a:custGeom>
              <a:avLst/>
              <a:gdLst>
                <a:gd name="T0" fmla="*/ 0 w 39"/>
                <a:gd name="T1" fmla="*/ 0 h 26"/>
                <a:gd name="T2" fmla="*/ 279 w 39"/>
                <a:gd name="T3" fmla="*/ 226 h 26"/>
                <a:gd name="T4" fmla="*/ 599 w 39"/>
                <a:gd name="T5" fmla="*/ 486 h 26"/>
                <a:gd name="T6" fmla="*/ 259 w 39"/>
                <a:gd name="T7" fmla="*/ 247 h 26"/>
                <a:gd name="T8" fmla="*/ 0 w 3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0"/>
                  </a:moveTo>
                  <a:cubicBezTo>
                    <a:pt x="4" y="1"/>
                    <a:pt x="10" y="6"/>
                    <a:pt x="18" y="12"/>
                  </a:cubicBezTo>
                  <a:cubicBezTo>
                    <a:pt x="25" y="18"/>
                    <a:pt x="34" y="25"/>
                    <a:pt x="39" y="26"/>
                  </a:cubicBezTo>
                  <a:cubicBezTo>
                    <a:pt x="34" y="25"/>
                    <a:pt x="25" y="18"/>
                    <a:pt x="17" y="13"/>
                  </a:cubicBezTo>
                  <a:cubicBezTo>
                    <a:pt x="10" y="7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1983">
              <a:extLst>
                <a:ext uri="{FF2B5EF4-FFF2-40B4-BE49-F238E27FC236}">
                  <a16:creationId xmlns:a16="http://schemas.microsoft.com/office/drawing/2014/main" id="{D86AD1FD-C80D-484E-AA46-6147090A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600"/>
              <a:ext cx="18" cy="43"/>
            </a:xfrm>
            <a:custGeom>
              <a:avLst/>
              <a:gdLst>
                <a:gd name="T0" fmla="*/ 118 w 7"/>
                <a:gd name="T1" fmla="*/ 312 h 16"/>
                <a:gd name="T2" fmla="*/ 21 w 7"/>
                <a:gd name="T3" fmla="*/ 0 h 16"/>
                <a:gd name="T4" fmla="*/ 54 w 7"/>
                <a:gd name="T5" fmla="*/ 137 h 16"/>
                <a:gd name="T6" fmla="*/ 118 w 7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7" y="16"/>
                  </a:moveTo>
                  <a:cubicBezTo>
                    <a:pt x="6" y="14"/>
                    <a:pt x="0" y="3"/>
                    <a:pt x="1" y="0"/>
                  </a:cubicBezTo>
                  <a:cubicBezTo>
                    <a:pt x="1" y="1"/>
                    <a:pt x="3" y="6"/>
                    <a:pt x="3" y="7"/>
                  </a:cubicBezTo>
                  <a:cubicBezTo>
                    <a:pt x="3" y="8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1984">
              <a:extLst>
                <a:ext uri="{FF2B5EF4-FFF2-40B4-BE49-F238E27FC236}">
                  <a16:creationId xmlns:a16="http://schemas.microsoft.com/office/drawing/2014/main" id="{CEABAE01-957B-4B07-BD9D-D59EE57A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11"/>
              <a:ext cx="125" cy="61"/>
            </a:xfrm>
            <a:custGeom>
              <a:avLst/>
              <a:gdLst>
                <a:gd name="T0" fmla="*/ 783 w 50"/>
                <a:gd name="T1" fmla="*/ 0 h 23"/>
                <a:gd name="T2" fmla="*/ 363 w 50"/>
                <a:gd name="T3" fmla="*/ 191 h 23"/>
                <a:gd name="T4" fmla="*/ 20 w 50"/>
                <a:gd name="T5" fmla="*/ 316 h 23"/>
                <a:gd name="T6" fmla="*/ 0 w 50"/>
                <a:gd name="T7" fmla="*/ 430 h 23"/>
                <a:gd name="T8" fmla="*/ 345 w 50"/>
                <a:gd name="T9" fmla="*/ 316 h 23"/>
                <a:gd name="T10" fmla="*/ 770 w 50"/>
                <a:gd name="T11" fmla="*/ 111 h 23"/>
                <a:gd name="T12" fmla="*/ 783 w 5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3">
                  <a:moveTo>
                    <a:pt x="50" y="0"/>
                  </a:moveTo>
                  <a:cubicBezTo>
                    <a:pt x="49" y="6"/>
                    <a:pt x="35" y="8"/>
                    <a:pt x="23" y="10"/>
                  </a:cubicBezTo>
                  <a:cubicBezTo>
                    <a:pt x="11" y="13"/>
                    <a:pt x="1" y="12"/>
                    <a:pt x="1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10" y="19"/>
                    <a:pt x="22" y="17"/>
                  </a:cubicBezTo>
                  <a:cubicBezTo>
                    <a:pt x="34" y="14"/>
                    <a:pt x="48" y="12"/>
                    <a:pt x="49" y="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1985">
              <a:extLst>
                <a:ext uri="{FF2B5EF4-FFF2-40B4-BE49-F238E27FC236}">
                  <a16:creationId xmlns:a16="http://schemas.microsoft.com/office/drawing/2014/main" id="{007BAFFF-6B3D-4A24-9415-0ED53BFD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76"/>
              <a:ext cx="125" cy="59"/>
            </a:xfrm>
            <a:custGeom>
              <a:avLst/>
              <a:gdLst>
                <a:gd name="T0" fmla="*/ 783 w 50"/>
                <a:gd name="T1" fmla="*/ 0 h 22"/>
                <a:gd name="T2" fmla="*/ 363 w 50"/>
                <a:gd name="T3" fmla="*/ 193 h 22"/>
                <a:gd name="T4" fmla="*/ 20 w 50"/>
                <a:gd name="T5" fmla="*/ 308 h 22"/>
                <a:gd name="T6" fmla="*/ 0 w 50"/>
                <a:gd name="T7" fmla="*/ 424 h 22"/>
                <a:gd name="T8" fmla="*/ 345 w 50"/>
                <a:gd name="T9" fmla="*/ 308 h 22"/>
                <a:gd name="T10" fmla="*/ 770 w 50"/>
                <a:gd name="T11" fmla="*/ 115 h 22"/>
                <a:gd name="T12" fmla="*/ 783 w 5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2">
                  <a:moveTo>
                    <a:pt x="50" y="0"/>
                  </a:moveTo>
                  <a:cubicBezTo>
                    <a:pt x="49" y="5"/>
                    <a:pt x="35" y="8"/>
                    <a:pt x="23" y="10"/>
                  </a:cubicBezTo>
                  <a:cubicBezTo>
                    <a:pt x="12" y="12"/>
                    <a:pt x="2" y="12"/>
                    <a:pt x="1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8"/>
                    <a:pt x="11" y="18"/>
                    <a:pt x="22" y="16"/>
                  </a:cubicBezTo>
                  <a:cubicBezTo>
                    <a:pt x="34" y="14"/>
                    <a:pt x="48" y="11"/>
                    <a:pt x="49" y="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1986">
              <a:extLst>
                <a:ext uri="{FF2B5EF4-FFF2-40B4-BE49-F238E27FC236}">
                  <a16:creationId xmlns:a16="http://schemas.microsoft.com/office/drawing/2014/main" id="{B5DD5899-5DCE-4033-9C14-39AB0A3D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32"/>
              <a:ext cx="113" cy="32"/>
            </a:xfrm>
            <a:custGeom>
              <a:avLst/>
              <a:gdLst>
                <a:gd name="T0" fmla="*/ 0 w 45"/>
                <a:gd name="T1" fmla="*/ 227 h 12"/>
                <a:gd name="T2" fmla="*/ 316 w 45"/>
                <a:gd name="T3" fmla="*/ 136 h 12"/>
                <a:gd name="T4" fmla="*/ 713 w 45"/>
                <a:gd name="T5" fmla="*/ 0 h 12"/>
                <a:gd name="T6" fmla="*/ 316 w 45"/>
                <a:gd name="T7" fmla="*/ 149 h 12"/>
                <a:gd name="T8" fmla="*/ 0 w 45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3" y="10"/>
                    <a:pt x="11" y="9"/>
                    <a:pt x="20" y="7"/>
                  </a:cubicBezTo>
                  <a:cubicBezTo>
                    <a:pt x="30" y="5"/>
                    <a:pt x="41" y="4"/>
                    <a:pt x="45" y="0"/>
                  </a:cubicBezTo>
                  <a:cubicBezTo>
                    <a:pt x="41" y="4"/>
                    <a:pt x="30" y="6"/>
                    <a:pt x="20" y="8"/>
                  </a:cubicBezTo>
                  <a:cubicBezTo>
                    <a:pt x="11" y="9"/>
                    <a:pt x="3" y="10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1987">
              <a:extLst>
                <a:ext uri="{FF2B5EF4-FFF2-40B4-BE49-F238E27FC236}">
                  <a16:creationId xmlns:a16="http://schemas.microsoft.com/office/drawing/2014/main" id="{5ABA2A34-5663-4D64-92D0-E1E84BB17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797"/>
              <a:ext cx="113" cy="30"/>
            </a:xfrm>
            <a:custGeom>
              <a:avLst/>
              <a:gdLst>
                <a:gd name="T0" fmla="*/ 0 w 45"/>
                <a:gd name="T1" fmla="*/ 224 h 11"/>
                <a:gd name="T2" fmla="*/ 334 w 45"/>
                <a:gd name="T3" fmla="*/ 120 h 11"/>
                <a:gd name="T4" fmla="*/ 713 w 45"/>
                <a:gd name="T5" fmla="*/ 0 h 11"/>
                <a:gd name="T6" fmla="*/ 316 w 45"/>
                <a:gd name="T7" fmla="*/ 142 h 11"/>
                <a:gd name="T8" fmla="*/ 0 w 45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1">
                  <a:moveTo>
                    <a:pt x="0" y="11"/>
                  </a:moveTo>
                  <a:cubicBezTo>
                    <a:pt x="3" y="9"/>
                    <a:pt x="11" y="8"/>
                    <a:pt x="21" y="6"/>
                  </a:cubicBezTo>
                  <a:cubicBezTo>
                    <a:pt x="30" y="5"/>
                    <a:pt x="41" y="3"/>
                    <a:pt x="45" y="0"/>
                  </a:cubicBezTo>
                  <a:cubicBezTo>
                    <a:pt x="41" y="3"/>
                    <a:pt x="30" y="5"/>
                    <a:pt x="20" y="7"/>
                  </a:cubicBezTo>
                  <a:cubicBezTo>
                    <a:pt x="11" y="9"/>
                    <a:pt x="3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1988">
              <a:extLst>
                <a:ext uri="{FF2B5EF4-FFF2-40B4-BE49-F238E27FC236}">
                  <a16:creationId xmlns:a16="http://schemas.microsoft.com/office/drawing/2014/main" id="{2234AF87-20B5-4639-A3C1-71BD17B2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69"/>
              <a:ext cx="38" cy="22"/>
            </a:xfrm>
            <a:custGeom>
              <a:avLst/>
              <a:gdLst>
                <a:gd name="T0" fmla="*/ 243 w 15"/>
                <a:gd name="T1" fmla="*/ 168 h 8"/>
                <a:gd name="T2" fmla="*/ 0 w 15"/>
                <a:gd name="T3" fmla="*/ 0 h 8"/>
                <a:gd name="T4" fmla="*/ 96 w 15"/>
                <a:gd name="T5" fmla="*/ 61 h 8"/>
                <a:gd name="T6" fmla="*/ 243 w 15"/>
                <a:gd name="T7" fmla="*/ 16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3" y="7"/>
                    <a:pt x="2" y="3"/>
                    <a:pt x="0" y="0"/>
                  </a:cubicBezTo>
                  <a:cubicBezTo>
                    <a:pt x="1" y="1"/>
                    <a:pt x="5" y="3"/>
                    <a:pt x="6" y="3"/>
                  </a:cubicBezTo>
                  <a:cubicBezTo>
                    <a:pt x="7" y="4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1989">
              <a:extLst>
                <a:ext uri="{FF2B5EF4-FFF2-40B4-BE49-F238E27FC236}">
                  <a16:creationId xmlns:a16="http://schemas.microsoft.com/office/drawing/2014/main" id="{1D2A2532-167B-4E4C-8845-07641D45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000"/>
              <a:ext cx="83" cy="136"/>
            </a:xfrm>
            <a:custGeom>
              <a:avLst/>
              <a:gdLst>
                <a:gd name="T0" fmla="*/ 430 w 33"/>
                <a:gd name="T1" fmla="*/ 0 h 51"/>
                <a:gd name="T2" fmla="*/ 241 w 33"/>
                <a:gd name="T3" fmla="*/ 477 h 51"/>
                <a:gd name="T4" fmla="*/ 50 w 33"/>
                <a:gd name="T5" fmla="*/ 853 h 51"/>
                <a:gd name="T6" fmla="*/ 96 w 33"/>
                <a:gd name="T7" fmla="*/ 968 h 51"/>
                <a:gd name="T8" fmla="*/ 284 w 33"/>
                <a:gd name="T9" fmla="*/ 589 h 51"/>
                <a:gd name="T10" fmla="*/ 475 w 33"/>
                <a:gd name="T11" fmla="*/ 93 h 51"/>
                <a:gd name="T12" fmla="*/ 430 w 3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1">
                  <a:moveTo>
                    <a:pt x="27" y="0"/>
                  </a:moveTo>
                  <a:cubicBezTo>
                    <a:pt x="30" y="4"/>
                    <a:pt x="21" y="16"/>
                    <a:pt x="15" y="25"/>
                  </a:cubicBezTo>
                  <a:cubicBezTo>
                    <a:pt x="8" y="35"/>
                    <a:pt x="0" y="42"/>
                    <a:pt x="3" y="45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" y="47"/>
                    <a:pt x="11" y="40"/>
                    <a:pt x="18" y="31"/>
                  </a:cubicBezTo>
                  <a:cubicBezTo>
                    <a:pt x="25" y="21"/>
                    <a:pt x="33" y="9"/>
                    <a:pt x="30" y="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1990">
              <a:extLst>
                <a:ext uri="{FF2B5EF4-FFF2-40B4-BE49-F238E27FC236}">
                  <a16:creationId xmlns:a16="http://schemas.microsoft.com/office/drawing/2014/main" id="{D9559794-C3A5-47CA-AA0D-11A8F6AAB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968"/>
              <a:ext cx="85" cy="136"/>
            </a:xfrm>
            <a:custGeom>
              <a:avLst/>
              <a:gdLst>
                <a:gd name="T0" fmla="*/ 425 w 34"/>
                <a:gd name="T1" fmla="*/ 0 h 51"/>
                <a:gd name="T2" fmla="*/ 238 w 34"/>
                <a:gd name="T3" fmla="*/ 491 h 51"/>
                <a:gd name="T4" fmla="*/ 50 w 34"/>
                <a:gd name="T5" fmla="*/ 875 h 51"/>
                <a:gd name="T6" fmla="*/ 95 w 34"/>
                <a:gd name="T7" fmla="*/ 968 h 51"/>
                <a:gd name="T8" fmla="*/ 283 w 34"/>
                <a:gd name="T9" fmla="*/ 589 h 51"/>
                <a:gd name="T10" fmla="*/ 470 w 34"/>
                <a:gd name="T11" fmla="*/ 115 h 51"/>
                <a:gd name="T12" fmla="*/ 425 w 34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27" y="0"/>
                  </a:moveTo>
                  <a:cubicBezTo>
                    <a:pt x="30" y="5"/>
                    <a:pt x="22" y="17"/>
                    <a:pt x="15" y="26"/>
                  </a:cubicBezTo>
                  <a:cubicBezTo>
                    <a:pt x="8" y="36"/>
                    <a:pt x="0" y="43"/>
                    <a:pt x="3" y="46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" y="48"/>
                    <a:pt x="11" y="41"/>
                    <a:pt x="18" y="31"/>
                  </a:cubicBezTo>
                  <a:cubicBezTo>
                    <a:pt x="25" y="22"/>
                    <a:pt x="34" y="10"/>
                    <a:pt x="30" y="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1991">
              <a:extLst>
                <a:ext uri="{FF2B5EF4-FFF2-40B4-BE49-F238E27FC236}">
                  <a16:creationId xmlns:a16="http://schemas.microsoft.com/office/drawing/2014/main" id="{7124482B-C372-4255-B70E-45898F0E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019"/>
              <a:ext cx="62" cy="106"/>
            </a:xfrm>
            <a:custGeom>
              <a:avLst/>
              <a:gdLst>
                <a:gd name="T0" fmla="*/ 0 w 25"/>
                <a:gd name="T1" fmla="*/ 745 h 40"/>
                <a:gd name="T2" fmla="*/ 184 w 25"/>
                <a:gd name="T3" fmla="*/ 408 h 40"/>
                <a:gd name="T4" fmla="*/ 382 w 25"/>
                <a:gd name="T5" fmla="*/ 0 h 40"/>
                <a:gd name="T6" fmla="*/ 196 w 25"/>
                <a:gd name="T7" fmla="*/ 429 h 40"/>
                <a:gd name="T8" fmla="*/ 0 w 2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2" y="36"/>
                    <a:pt x="7" y="30"/>
                    <a:pt x="12" y="22"/>
                  </a:cubicBezTo>
                  <a:cubicBezTo>
                    <a:pt x="18" y="15"/>
                    <a:pt x="25" y="6"/>
                    <a:pt x="25" y="0"/>
                  </a:cubicBezTo>
                  <a:cubicBezTo>
                    <a:pt x="25" y="6"/>
                    <a:pt x="18" y="15"/>
                    <a:pt x="13" y="23"/>
                  </a:cubicBezTo>
                  <a:cubicBezTo>
                    <a:pt x="7" y="30"/>
                    <a:pt x="2" y="36"/>
                    <a:pt x="0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1992">
              <a:extLst>
                <a:ext uri="{FF2B5EF4-FFF2-40B4-BE49-F238E27FC236}">
                  <a16:creationId xmlns:a16="http://schemas.microsoft.com/office/drawing/2014/main" id="{E9C18D71-1630-4360-A700-A6536EA9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63" cy="107"/>
            </a:xfrm>
            <a:custGeom>
              <a:avLst/>
              <a:gdLst>
                <a:gd name="T0" fmla="*/ 0 w 25"/>
                <a:gd name="T1" fmla="*/ 765 h 40"/>
                <a:gd name="T2" fmla="*/ 179 w 25"/>
                <a:gd name="T3" fmla="*/ 423 h 40"/>
                <a:gd name="T4" fmla="*/ 401 w 25"/>
                <a:gd name="T5" fmla="*/ 0 h 40"/>
                <a:gd name="T6" fmla="*/ 192 w 25"/>
                <a:gd name="T7" fmla="*/ 444 h 40"/>
                <a:gd name="T8" fmla="*/ 0 w 25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1" y="36"/>
                    <a:pt x="6" y="30"/>
                    <a:pt x="11" y="22"/>
                  </a:cubicBezTo>
                  <a:cubicBezTo>
                    <a:pt x="17" y="14"/>
                    <a:pt x="24" y="6"/>
                    <a:pt x="25" y="0"/>
                  </a:cubicBezTo>
                  <a:cubicBezTo>
                    <a:pt x="24" y="6"/>
                    <a:pt x="17" y="15"/>
                    <a:pt x="12" y="23"/>
                  </a:cubicBezTo>
                  <a:cubicBezTo>
                    <a:pt x="6" y="30"/>
                    <a:pt x="1" y="36"/>
                    <a:pt x="0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1993">
              <a:extLst>
                <a:ext uri="{FF2B5EF4-FFF2-40B4-BE49-F238E27FC236}">
                  <a16:creationId xmlns:a16="http://schemas.microsoft.com/office/drawing/2014/main" id="{A8E20AA4-CC24-4F3A-B717-4FE17049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115"/>
              <a:ext cx="42" cy="16"/>
            </a:xfrm>
            <a:custGeom>
              <a:avLst/>
              <a:gdLst>
                <a:gd name="T0" fmla="*/ 257 w 17"/>
                <a:gd name="T1" fmla="*/ 0 h 6"/>
                <a:gd name="T2" fmla="*/ 0 w 17"/>
                <a:gd name="T3" fmla="*/ 115 h 6"/>
                <a:gd name="T4" fmla="*/ 104 w 17"/>
                <a:gd name="T5" fmla="*/ 77 h 6"/>
                <a:gd name="T6" fmla="*/ 257 w 1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5" y="1"/>
                    <a:pt x="3" y="6"/>
                    <a:pt x="0" y="6"/>
                  </a:cubicBezTo>
                  <a:cubicBezTo>
                    <a:pt x="2" y="5"/>
                    <a:pt x="6" y="4"/>
                    <a:pt x="7" y="4"/>
                  </a:cubicBezTo>
                  <a:cubicBezTo>
                    <a:pt x="8" y="3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1994">
              <a:extLst>
                <a:ext uri="{FF2B5EF4-FFF2-40B4-BE49-F238E27FC236}">
                  <a16:creationId xmlns:a16="http://schemas.microsoft.com/office/drawing/2014/main" id="{01CE0044-D748-43E4-A5E3-645A3333E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912"/>
              <a:ext cx="113" cy="101"/>
            </a:xfrm>
            <a:custGeom>
              <a:avLst/>
              <a:gdLst>
                <a:gd name="T0" fmla="*/ 681 w 45"/>
                <a:gd name="T1" fmla="*/ 0 h 38"/>
                <a:gd name="T2" fmla="*/ 334 w 45"/>
                <a:gd name="T3" fmla="*/ 361 h 38"/>
                <a:gd name="T4" fmla="*/ 20 w 45"/>
                <a:gd name="T5" fmla="*/ 601 h 38"/>
                <a:gd name="T6" fmla="*/ 50 w 45"/>
                <a:gd name="T7" fmla="*/ 712 h 38"/>
                <a:gd name="T8" fmla="*/ 347 w 45"/>
                <a:gd name="T9" fmla="*/ 465 h 38"/>
                <a:gd name="T10" fmla="*/ 693 w 45"/>
                <a:gd name="T11" fmla="*/ 136 h 38"/>
                <a:gd name="T12" fmla="*/ 681 w 45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8">
                  <a:moveTo>
                    <a:pt x="43" y="0"/>
                  </a:moveTo>
                  <a:cubicBezTo>
                    <a:pt x="44" y="6"/>
                    <a:pt x="31" y="13"/>
                    <a:pt x="21" y="19"/>
                  </a:cubicBezTo>
                  <a:cubicBezTo>
                    <a:pt x="10" y="25"/>
                    <a:pt x="0" y="28"/>
                    <a:pt x="1" y="32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4"/>
                    <a:pt x="11" y="31"/>
                    <a:pt x="22" y="25"/>
                  </a:cubicBezTo>
                  <a:cubicBezTo>
                    <a:pt x="32" y="19"/>
                    <a:pt x="45" y="12"/>
                    <a:pt x="44" y="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1995">
              <a:extLst>
                <a:ext uri="{FF2B5EF4-FFF2-40B4-BE49-F238E27FC236}">
                  <a16:creationId xmlns:a16="http://schemas.microsoft.com/office/drawing/2014/main" id="{0E83A8D2-2E84-4264-8CF7-6826F71A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77"/>
              <a:ext cx="115" cy="102"/>
            </a:xfrm>
            <a:custGeom>
              <a:avLst/>
              <a:gdLst>
                <a:gd name="T0" fmla="*/ 675 w 46"/>
                <a:gd name="T1" fmla="*/ 0 h 38"/>
                <a:gd name="T2" fmla="*/ 333 w 46"/>
                <a:gd name="T3" fmla="*/ 346 h 38"/>
                <a:gd name="T4" fmla="*/ 20 w 46"/>
                <a:gd name="T5" fmla="*/ 620 h 38"/>
                <a:gd name="T6" fmla="*/ 33 w 46"/>
                <a:gd name="T7" fmla="*/ 735 h 38"/>
                <a:gd name="T8" fmla="*/ 345 w 46"/>
                <a:gd name="T9" fmla="*/ 462 h 38"/>
                <a:gd name="T10" fmla="*/ 708 w 46"/>
                <a:gd name="T11" fmla="*/ 137 h 38"/>
                <a:gd name="T12" fmla="*/ 675 w 46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43" y="0"/>
                  </a:moveTo>
                  <a:cubicBezTo>
                    <a:pt x="44" y="6"/>
                    <a:pt x="31" y="12"/>
                    <a:pt x="21" y="18"/>
                  </a:cubicBezTo>
                  <a:cubicBezTo>
                    <a:pt x="11" y="24"/>
                    <a:pt x="0" y="28"/>
                    <a:pt x="1" y="32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4"/>
                    <a:pt x="12" y="30"/>
                    <a:pt x="22" y="24"/>
                  </a:cubicBezTo>
                  <a:cubicBezTo>
                    <a:pt x="33" y="19"/>
                    <a:pt x="46" y="13"/>
                    <a:pt x="45" y="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1996">
              <a:extLst>
                <a:ext uri="{FF2B5EF4-FFF2-40B4-BE49-F238E27FC236}">
                  <a16:creationId xmlns:a16="http://schemas.microsoft.com/office/drawing/2014/main" id="{425B047C-71F3-43A5-BD83-D0CCC56EE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36"/>
              <a:ext cx="100" cy="69"/>
            </a:xfrm>
            <a:custGeom>
              <a:avLst/>
              <a:gdLst>
                <a:gd name="T0" fmla="*/ 0 w 40"/>
                <a:gd name="T1" fmla="*/ 486 h 26"/>
                <a:gd name="T2" fmla="*/ 300 w 40"/>
                <a:gd name="T3" fmla="*/ 260 h 26"/>
                <a:gd name="T4" fmla="*/ 625 w 40"/>
                <a:gd name="T5" fmla="*/ 0 h 26"/>
                <a:gd name="T6" fmla="*/ 300 w 40"/>
                <a:gd name="T7" fmla="*/ 281 h 26"/>
                <a:gd name="T8" fmla="*/ 0 w 40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0" y="26"/>
                  </a:moveTo>
                  <a:cubicBezTo>
                    <a:pt x="3" y="23"/>
                    <a:pt x="10" y="19"/>
                    <a:pt x="19" y="14"/>
                  </a:cubicBezTo>
                  <a:cubicBezTo>
                    <a:pt x="27" y="10"/>
                    <a:pt x="37" y="5"/>
                    <a:pt x="40" y="0"/>
                  </a:cubicBezTo>
                  <a:cubicBezTo>
                    <a:pt x="37" y="5"/>
                    <a:pt x="27" y="10"/>
                    <a:pt x="19" y="15"/>
                  </a:cubicBezTo>
                  <a:cubicBezTo>
                    <a:pt x="11" y="20"/>
                    <a:pt x="3" y="23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1997">
              <a:extLst>
                <a:ext uri="{FF2B5EF4-FFF2-40B4-BE49-F238E27FC236}">
                  <a16:creationId xmlns:a16="http://schemas.microsoft.com/office/drawing/2014/main" id="{B04BDB6B-8356-4B87-A48A-A3922F60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99"/>
              <a:ext cx="97" cy="69"/>
            </a:xfrm>
            <a:custGeom>
              <a:avLst/>
              <a:gdLst>
                <a:gd name="T0" fmla="*/ 0 w 39"/>
                <a:gd name="T1" fmla="*/ 486 h 26"/>
                <a:gd name="T2" fmla="*/ 279 w 39"/>
                <a:gd name="T3" fmla="*/ 281 h 26"/>
                <a:gd name="T4" fmla="*/ 599 w 39"/>
                <a:gd name="T5" fmla="*/ 0 h 26"/>
                <a:gd name="T6" fmla="*/ 279 w 39"/>
                <a:gd name="T7" fmla="*/ 295 h 26"/>
                <a:gd name="T8" fmla="*/ 0 w 3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6"/>
                  </a:moveTo>
                  <a:cubicBezTo>
                    <a:pt x="3" y="23"/>
                    <a:pt x="10" y="19"/>
                    <a:pt x="18" y="15"/>
                  </a:cubicBezTo>
                  <a:cubicBezTo>
                    <a:pt x="26" y="10"/>
                    <a:pt x="36" y="5"/>
                    <a:pt x="39" y="0"/>
                  </a:cubicBezTo>
                  <a:cubicBezTo>
                    <a:pt x="36" y="5"/>
                    <a:pt x="26" y="11"/>
                    <a:pt x="18" y="16"/>
                  </a:cubicBezTo>
                  <a:cubicBezTo>
                    <a:pt x="10" y="20"/>
                    <a:pt x="3" y="23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1998">
              <a:extLst>
                <a:ext uri="{FF2B5EF4-FFF2-40B4-BE49-F238E27FC236}">
                  <a16:creationId xmlns:a16="http://schemas.microsoft.com/office/drawing/2014/main" id="{2E4975D0-0BA3-4B15-9170-F69C26978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008"/>
              <a:ext cx="45" cy="3"/>
            </a:xfrm>
            <a:custGeom>
              <a:avLst/>
              <a:gdLst>
                <a:gd name="T0" fmla="*/ 283 w 18"/>
                <a:gd name="T1" fmla="*/ 27 h 1"/>
                <a:gd name="T2" fmla="*/ 0 w 18"/>
                <a:gd name="T3" fmla="*/ 0 h 1"/>
                <a:gd name="T4" fmla="*/ 125 w 18"/>
                <a:gd name="T5" fmla="*/ 27 h 1"/>
                <a:gd name="T6" fmla="*/ 283 w 18"/>
                <a:gd name="T7" fmla="*/ 27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">
                  <a:moveTo>
                    <a:pt x="18" y="1"/>
                  </a:moveTo>
                  <a:cubicBezTo>
                    <a:pt x="16" y="1"/>
                    <a:pt x="3" y="1"/>
                    <a:pt x="0" y="0"/>
                  </a:cubicBezTo>
                  <a:cubicBezTo>
                    <a:pt x="2" y="0"/>
                    <a:pt x="7" y="1"/>
                    <a:pt x="8" y="1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1999">
              <a:extLst>
                <a:ext uri="{FF2B5EF4-FFF2-40B4-BE49-F238E27FC236}">
                  <a16:creationId xmlns:a16="http://schemas.microsoft.com/office/drawing/2014/main" id="{8FB2FE0B-4E3B-41AB-B7A5-0E39BA695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069"/>
              <a:ext cx="35" cy="144"/>
            </a:xfrm>
            <a:custGeom>
              <a:avLst/>
              <a:gdLst>
                <a:gd name="T0" fmla="*/ 63 w 14"/>
                <a:gd name="T1" fmla="*/ 0 h 54"/>
                <a:gd name="T2" fmla="*/ 83 w 14"/>
                <a:gd name="T3" fmla="*/ 533 h 54"/>
                <a:gd name="T4" fmla="*/ 63 w 14"/>
                <a:gd name="T5" fmla="*/ 968 h 54"/>
                <a:gd name="T6" fmla="*/ 158 w 14"/>
                <a:gd name="T7" fmla="*/ 1024 h 54"/>
                <a:gd name="T8" fmla="*/ 175 w 14"/>
                <a:gd name="T9" fmla="*/ 589 h 54"/>
                <a:gd name="T10" fmla="*/ 145 w 14"/>
                <a:gd name="T11" fmla="*/ 35 h 54"/>
                <a:gd name="T12" fmla="*/ 63 w 1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4">
                  <a:moveTo>
                    <a:pt x="4" y="0"/>
                  </a:moveTo>
                  <a:cubicBezTo>
                    <a:pt x="9" y="2"/>
                    <a:pt x="7" y="16"/>
                    <a:pt x="5" y="28"/>
                  </a:cubicBezTo>
                  <a:cubicBezTo>
                    <a:pt x="4" y="40"/>
                    <a:pt x="0" y="49"/>
                    <a:pt x="4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6" y="52"/>
                    <a:pt x="9" y="43"/>
                    <a:pt x="11" y="31"/>
                  </a:cubicBezTo>
                  <a:cubicBezTo>
                    <a:pt x="12" y="19"/>
                    <a:pt x="14" y="5"/>
                    <a:pt x="9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2000">
              <a:extLst>
                <a:ext uri="{FF2B5EF4-FFF2-40B4-BE49-F238E27FC236}">
                  <a16:creationId xmlns:a16="http://schemas.microsoft.com/office/drawing/2014/main" id="{2E541BE0-A368-459A-806D-9702CB956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051"/>
              <a:ext cx="35" cy="146"/>
            </a:xfrm>
            <a:custGeom>
              <a:avLst/>
              <a:gdLst>
                <a:gd name="T0" fmla="*/ 50 w 14"/>
                <a:gd name="T1" fmla="*/ 0 h 55"/>
                <a:gd name="T2" fmla="*/ 83 w 14"/>
                <a:gd name="T3" fmla="*/ 542 h 55"/>
                <a:gd name="T4" fmla="*/ 63 w 14"/>
                <a:gd name="T5" fmla="*/ 972 h 55"/>
                <a:gd name="T6" fmla="*/ 145 w 14"/>
                <a:gd name="T7" fmla="*/ 1030 h 55"/>
                <a:gd name="T8" fmla="*/ 175 w 14"/>
                <a:gd name="T9" fmla="*/ 579 h 55"/>
                <a:gd name="T10" fmla="*/ 145 w 14"/>
                <a:gd name="T11" fmla="*/ 56 h 55"/>
                <a:gd name="T12" fmla="*/ 50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3" y="0"/>
                  </a:moveTo>
                  <a:cubicBezTo>
                    <a:pt x="8" y="3"/>
                    <a:pt x="7" y="17"/>
                    <a:pt x="5" y="29"/>
                  </a:cubicBezTo>
                  <a:cubicBezTo>
                    <a:pt x="3" y="41"/>
                    <a:pt x="0" y="50"/>
                    <a:pt x="4" y="52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6" y="53"/>
                    <a:pt x="9" y="43"/>
                    <a:pt x="11" y="31"/>
                  </a:cubicBezTo>
                  <a:cubicBezTo>
                    <a:pt x="12" y="20"/>
                    <a:pt x="14" y="6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2001">
              <a:extLst>
                <a:ext uri="{FF2B5EF4-FFF2-40B4-BE49-F238E27FC236}">
                  <a16:creationId xmlns:a16="http://schemas.microsoft.com/office/drawing/2014/main" id="{468FC26F-BDE7-4485-9420-EACA1BF84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83"/>
              <a:ext cx="17" cy="122"/>
            </a:xfrm>
            <a:custGeom>
              <a:avLst/>
              <a:gdLst>
                <a:gd name="T0" fmla="*/ 12 w 7"/>
                <a:gd name="T1" fmla="*/ 859 h 46"/>
                <a:gd name="T2" fmla="*/ 41 w 7"/>
                <a:gd name="T3" fmla="*/ 464 h 46"/>
                <a:gd name="T4" fmla="*/ 70 w 7"/>
                <a:gd name="T5" fmla="*/ 0 h 46"/>
                <a:gd name="T6" fmla="*/ 58 w 7"/>
                <a:gd name="T7" fmla="*/ 464 h 46"/>
                <a:gd name="T8" fmla="*/ 12 w 7"/>
                <a:gd name="T9" fmla="*/ 85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6">
                  <a:moveTo>
                    <a:pt x="1" y="46"/>
                  </a:moveTo>
                  <a:cubicBezTo>
                    <a:pt x="0" y="42"/>
                    <a:pt x="2" y="34"/>
                    <a:pt x="3" y="25"/>
                  </a:cubicBezTo>
                  <a:cubicBezTo>
                    <a:pt x="5" y="16"/>
                    <a:pt x="7" y="5"/>
                    <a:pt x="5" y="0"/>
                  </a:cubicBezTo>
                  <a:cubicBezTo>
                    <a:pt x="7" y="5"/>
                    <a:pt x="5" y="16"/>
                    <a:pt x="4" y="25"/>
                  </a:cubicBezTo>
                  <a:cubicBezTo>
                    <a:pt x="3" y="35"/>
                    <a:pt x="0" y="42"/>
                    <a:pt x="1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2002">
              <a:extLst>
                <a:ext uri="{FF2B5EF4-FFF2-40B4-BE49-F238E27FC236}">
                  <a16:creationId xmlns:a16="http://schemas.microsoft.com/office/drawing/2014/main" id="{4395977F-5CA4-4B04-98FA-333E27AC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064"/>
              <a:ext cx="17" cy="125"/>
            </a:xfrm>
            <a:custGeom>
              <a:avLst/>
              <a:gdLst>
                <a:gd name="T0" fmla="*/ 12 w 7"/>
                <a:gd name="T1" fmla="*/ 883 h 47"/>
                <a:gd name="T2" fmla="*/ 41 w 7"/>
                <a:gd name="T3" fmla="*/ 489 h 47"/>
                <a:gd name="T4" fmla="*/ 58 w 7"/>
                <a:gd name="T5" fmla="*/ 0 h 47"/>
                <a:gd name="T6" fmla="*/ 58 w 7"/>
                <a:gd name="T7" fmla="*/ 489 h 47"/>
                <a:gd name="T8" fmla="*/ 12 w 7"/>
                <a:gd name="T9" fmla="*/ 8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7">
                  <a:moveTo>
                    <a:pt x="1" y="47"/>
                  </a:moveTo>
                  <a:cubicBezTo>
                    <a:pt x="0" y="43"/>
                    <a:pt x="2" y="35"/>
                    <a:pt x="3" y="26"/>
                  </a:cubicBezTo>
                  <a:cubicBezTo>
                    <a:pt x="4" y="16"/>
                    <a:pt x="7" y="6"/>
                    <a:pt x="4" y="0"/>
                  </a:cubicBezTo>
                  <a:cubicBezTo>
                    <a:pt x="7" y="6"/>
                    <a:pt x="5" y="17"/>
                    <a:pt x="4" y="26"/>
                  </a:cubicBezTo>
                  <a:cubicBezTo>
                    <a:pt x="3" y="35"/>
                    <a:pt x="0" y="43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2003">
              <a:extLst>
                <a:ext uri="{FF2B5EF4-FFF2-40B4-BE49-F238E27FC236}">
                  <a16:creationId xmlns:a16="http://schemas.microsoft.com/office/drawing/2014/main" id="{1CAE0623-B523-415A-BC52-B747D725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76"/>
              <a:ext cx="30" cy="32"/>
            </a:xfrm>
            <a:custGeom>
              <a:avLst/>
              <a:gdLst>
                <a:gd name="T0" fmla="*/ 188 w 12"/>
                <a:gd name="T1" fmla="*/ 0 h 12"/>
                <a:gd name="T2" fmla="*/ 0 w 12"/>
                <a:gd name="T3" fmla="*/ 227 h 12"/>
                <a:gd name="T4" fmla="*/ 83 w 12"/>
                <a:gd name="T5" fmla="*/ 136 h 12"/>
                <a:gd name="T6" fmla="*/ 188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0" y="1"/>
                    <a:pt x="3" y="11"/>
                    <a:pt x="0" y="12"/>
                  </a:cubicBezTo>
                  <a:cubicBezTo>
                    <a:pt x="1" y="11"/>
                    <a:pt x="4" y="8"/>
                    <a:pt x="5" y="7"/>
                  </a:cubicBezTo>
                  <a:cubicBezTo>
                    <a:pt x="6" y="6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2004">
              <a:extLst>
                <a:ext uri="{FF2B5EF4-FFF2-40B4-BE49-F238E27FC236}">
                  <a16:creationId xmlns:a16="http://schemas.microsoft.com/office/drawing/2014/main" id="{3E02F7A1-7C23-438D-B69A-74C927FFA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096"/>
              <a:ext cx="105" cy="109"/>
            </a:xfrm>
            <a:custGeom>
              <a:avLst/>
              <a:gdLst>
                <a:gd name="T0" fmla="*/ 0 w 42"/>
                <a:gd name="T1" fmla="*/ 56 h 41"/>
                <a:gd name="T2" fmla="*/ 313 w 42"/>
                <a:gd name="T3" fmla="*/ 409 h 41"/>
                <a:gd name="T4" fmla="*/ 563 w 42"/>
                <a:gd name="T5" fmla="*/ 750 h 41"/>
                <a:gd name="T6" fmla="*/ 658 w 42"/>
                <a:gd name="T7" fmla="*/ 715 h 41"/>
                <a:gd name="T8" fmla="*/ 408 w 42"/>
                <a:gd name="T9" fmla="*/ 396 h 41"/>
                <a:gd name="T10" fmla="*/ 95 w 42"/>
                <a:gd name="T11" fmla="*/ 21 h 41"/>
                <a:gd name="T12" fmla="*/ 0 w 42"/>
                <a:gd name="T13" fmla="*/ 5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1">
                  <a:moveTo>
                    <a:pt x="0" y="3"/>
                  </a:moveTo>
                  <a:cubicBezTo>
                    <a:pt x="5" y="1"/>
                    <a:pt x="13" y="13"/>
                    <a:pt x="20" y="22"/>
                  </a:cubicBezTo>
                  <a:cubicBezTo>
                    <a:pt x="27" y="32"/>
                    <a:pt x="32" y="41"/>
                    <a:pt x="36" y="40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8" y="39"/>
                    <a:pt x="33" y="30"/>
                    <a:pt x="26" y="21"/>
                  </a:cubicBezTo>
                  <a:cubicBezTo>
                    <a:pt x="19" y="11"/>
                    <a:pt x="11" y="0"/>
                    <a:pt x="6" y="1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2005">
              <a:extLst>
                <a:ext uri="{FF2B5EF4-FFF2-40B4-BE49-F238E27FC236}">
                  <a16:creationId xmlns:a16="http://schemas.microsoft.com/office/drawing/2014/main" id="{99631F82-CC67-41A5-8E63-B6F3FC2E2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104"/>
              <a:ext cx="105" cy="112"/>
            </a:xfrm>
            <a:custGeom>
              <a:avLst/>
              <a:gdLst>
                <a:gd name="T0" fmla="*/ 0 w 42"/>
                <a:gd name="T1" fmla="*/ 77 h 42"/>
                <a:gd name="T2" fmla="*/ 333 w 42"/>
                <a:gd name="T3" fmla="*/ 435 h 42"/>
                <a:gd name="T4" fmla="*/ 563 w 42"/>
                <a:gd name="T5" fmla="*/ 776 h 42"/>
                <a:gd name="T6" fmla="*/ 658 w 42"/>
                <a:gd name="T7" fmla="*/ 739 h 42"/>
                <a:gd name="T8" fmla="*/ 425 w 42"/>
                <a:gd name="T9" fmla="*/ 397 h 42"/>
                <a:gd name="T10" fmla="*/ 95 w 42"/>
                <a:gd name="T11" fmla="*/ 35 h 42"/>
                <a:gd name="T12" fmla="*/ 0 w 42"/>
                <a:gd name="T13" fmla="*/ 7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0" y="4"/>
                  </a:moveTo>
                  <a:cubicBezTo>
                    <a:pt x="6" y="2"/>
                    <a:pt x="14" y="14"/>
                    <a:pt x="21" y="23"/>
                  </a:cubicBezTo>
                  <a:cubicBezTo>
                    <a:pt x="28" y="33"/>
                    <a:pt x="32" y="42"/>
                    <a:pt x="36" y="41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8" y="40"/>
                    <a:pt x="34" y="31"/>
                    <a:pt x="27" y="21"/>
                  </a:cubicBezTo>
                  <a:cubicBezTo>
                    <a:pt x="20" y="12"/>
                    <a:pt x="12" y="0"/>
                    <a:pt x="6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2006">
              <a:extLst>
                <a:ext uri="{FF2B5EF4-FFF2-40B4-BE49-F238E27FC236}">
                  <a16:creationId xmlns:a16="http://schemas.microsoft.com/office/drawing/2014/main" id="{346D5962-AE9F-4963-9200-CB7E83D1A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101"/>
              <a:ext cx="75" cy="96"/>
            </a:xfrm>
            <a:custGeom>
              <a:avLst/>
              <a:gdLst>
                <a:gd name="T0" fmla="*/ 470 w 30"/>
                <a:gd name="T1" fmla="*/ 683 h 36"/>
                <a:gd name="T2" fmla="*/ 270 w 30"/>
                <a:gd name="T3" fmla="*/ 363 h 36"/>
                <a:gd name="T4" fmla="*/ 0 w 30"/>
                <a:gd name="T5" fmla="*/ 0 h 36"/>
                <a:gd name="T6" fmla="*/ 270 w 30"/>
                <a:gd name="T7" fmla="*/ 363 h 36"/>
                <a:gd name="T8" fmla="*/ 470 w 30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6"/>
                  </a:moveTo>
                  <a:cubicBezTo>
                    <a:pt x="27" y="34"/>
                    <a:pt x="22" y="27"/>
                    <a:pt x="17" y="19"/>
                  </a:cubicBezTo>
                  <a:cubicBezTo>
                    <a:pt x="11" y="11"/>
                    <a:pt x="5" y="2"/>
                    <a:pt x="0" y="0"/>
                  </a:cubicBezTo>
                  <a:cubicBezTo>
                    <a:pt x="5" y="2"/>
                    <a:pt x="12" y="11"/>
                    <a:pt x="17" y="19"/>
                  </a:cubicBezTo>
                  <a:cubicBezTo>
                    <a:pt x="23" y="26"/>
                    <a:pt x="27" y="34"/>
                    <a:pt x="3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2007">
              <a:extLst>
                <a:ext uri="{FF2B5EF4-FFF2-40B4-BE49-F238E27FC236}">
                  <a16:creationId xmlns:a16="http://schemas.microsoft.com/office/drawing/2014/main" id="{98DB0CC8-D7A4-4DFF-A92B-41F269F4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112"/>
              <a:ext cx="75" cy="96"/>
            </a:xfrm>
            <a:custGeom>
              <a:avLst/>
              <a:gdLst>
                <a:gd name="T0" fmla="*/ 470 w 30"/>
                <a:gd name="T1" fmla="*/ 683 h 36"/>
                <a:gd name="T2" fmla="*/ 270 w 30"/>
                <a:gd name="T3" fmla="*/ 363 h 36"/>
                <a:gd name="T4" fmla="*/ 0 w 30"/>
                <a:gd name="T5" fmla="*/ 0 h 36"/>
                <a:gd name="T6" fmla="*/ 270 w 30"/>
                <a:gd name="T7" fmla="*/ 363 h 36"/>
                <a:gd name="T8" fmla="*/ 470 w 30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6"/>
                  </a:moveTo>
                  <a:cubicBezTo>
                    <a:pt x="27" y="33"/>
                    <a:pt x="22" y="27"/>
                    <a:pt x="17" y="19"/>
                  </a:cubicBezTo>
                  <a:cubicBezTo>
                    <a:pt x="11" y="11"/>
                    <a:pt x="5" y="2"/>
                    <a:pt x="0" y="0"/>
                  </a:cubicBezTo>
                  <a:cubicBezTo>
                    <a:pt x="5" y="2"/>
                    <a:pt x="12" y="11"/>
                    <a:pt x="17" y="19"/>
                  </a:cubicBezTo>
                  <a:cubicBezTo>
                    <a:pt x="23" y="26"/>
                    <a:pt x="27" y="33"/>
                    <a:pt x="3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2008">
              <a:extLst>
                <a:ext uri="{FF2B5EF4-FFF2-40B4-BE49-F238E27FC236}">
                  <a16:creationId xmlns:a16="http://schemas.microsoft.com/office/drawing/2014/main" id="{C9B3F8C3-9EA7-48D5-B428-B51094A4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47"/>
              <a:ext cx="7" cy="45"/>
            </a:xfrm>
            <a:custGeom>
              <a:avLst/>
              <a:gdLst>
                <a:gd name="T0" fmla="*/ 0 w 3"/>
                <a:gd name="T1" fmla="*/ 0 h 17"/>
                <a:gd name="T2" fmla="*/ 28 w 3"/>
                <a:gd name="T3" fmla="*/ 315 h 17"/>
                <a:gd name="T4" fmla="*/ 28 w 3"/>
                <a:gd name="T5" fmla="*/ 183 h 17"/>
                <a:gd name="T6" fmla="*/ 0 w 3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1" y="2"/>
                    <a:pt x="3" y="14"/>
                    <a:pt x="2" y="17"/>
                  </a:cubicBezTo>
                  <a:cubicBezTo>
                    <a:pt x="2" y="15"/>
                    <a:pt x="2" y="11"/>
                    <a:pt x="2" y="10"/>
                  </a:cubicBezTo>
                  <a:cubicBezTo>
                    <a:pt x="2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2009">
              <a:extLst>
                <a:ext uri="{FF2B5EF4-FFF2-40B4-BE49-F238E27FC236}">
                  <a16:creationId xmlns:a16="http://schemas.microsoft.com/office/drawing/2014/main" id="{BB83EF42-EB2F-4940-A614-91B77E883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101"/>
              <a:ext cx="60" cy="134"/>
            </a:xfrm>
            <a:custGeom>
              <a:avLst/>
              <a:gdLst>
                <a:gd name="T0" fmla="*/ 0 w 24"/>
                <a:gd name="T1" fmla="*/ 0 h 50"/>
                <a:gd name="T2" fmla="*/ 175 w 24"/>
                <a:gd name="T3" fmla="*/ 517 h 50"/>
                <a:gd name="T4" fmla="*/ 283 w 24"/>
                <a:gd name="T5" fmla="*/ 962 h 50"/>
                <a:gd name="T6" fmla="*/ 375 w 24"/>
                <a:gd name="T7" fmla="*/ 962 h 50"/>
                <a:gd name="T8" fmla="*/ 283 w 24"/>
                <a:gd name="T9" fmla="*/ 539 h 50"/>
                <a:gd name="T10" fmla="*/ 113 w 24"/>
                <a:gd name="T11" fmla="*/ 35 h 50"/>
                <a:gd name="T12" fmla="*/ 0 w 2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6" y="1"/>
                    <a:pt x="9" y="16"/>
                    <a:pt x="11" y="27"/>
                  </a:cubicBezTo>
                  <a:cubicBezTo>
                    <a:pt x="14" y="39"/>
                    <a:pt x="14" y="49"/>
                    <a:pt x="18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50"/>
                    <a:pt x="20" y="40"/>
                    <a:pt x="18" y="28"/>
                  </a:cubicBezTo>
                  <a:cubicBezTo>
                    <a:pt x="15" y="16"/>
                    <a:pt x="13" y="2"/>
                    <a:pt x="7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2010">
              <a:extLst>
                <a:ext uri="{FF2B5EF4-FFF2-40B4-BE49-F238E27FC236}">
                  <a16:creationId xmlns:a16="http://schemas.microsoft.com/office/drawing/2014/main" id="{2B3D3991-8BF5-45F0-AC50-CD183B79B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99"/>
              <a:ext cx="58" cy="136"/>
            </a:xfrm>
            <a:custGeom>
              <a:avLst/>
              <a:gdLst>
                <a:gd name="T0" fmla="*/ 0 w 23"/>
                <a:gd name="T1" fmla="*/ 0 h 51"/>
                <a:gd name="T2" fmla="*/ 159 w 23"/>
                <a:gd name="T3" fmla="*/ 491 h 51"/>
                <a:gd name="T4" fmla="*/ 272 w 23"/>
                <a:gd name="T5" fmla="*/ 947 h 51"/>
                <a:gd name="T6" fmla="*/ 368 w 23"/>
                <a:gd name="T7" fmla="*/ 968 h 51"/>
                <a:gd name="T8" fmla="*/ 255 w 23"/>
                <a:gd name="T9" fmla="*/ 512 h 51"/>
                <a:gd name="T10" fmla="*/ 113 w 23"/>
                <a:gd name="T11" fmla="*/ 0 h 51"/>
                <a:gd name="T12" fmla="*/ 0 w 2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1">
                  <a:moveTo>
                    <a:pt x="0" y="0"/>
                  </a:moveTo>
                  <a:cubicBezTo>
                    <a:pt x="5" y="0"/>
                    <a:pt x="8" y="15"/>
                    <a:pt x="10" y="26"/>
                  </a:cubicBezTo>
                  <a:cubicBezTo>
                    <a:pt x="12" y="38"/>
                    <a:pt x="12" y="49"/>
                    <a:pt x="17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9" y="50"/>
                    <a:pt x="18" y="39"/>
                    <a:pt x="16" y="27"/>
                  </a:cubicBezTo>
                  <a:cubicBezTo>
                    <a:pt x="14" y="15"/>
                    <a:pt x="12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2011">
              <a:extLst>
                <a:ext uri="{FF2B5EF4-FFF2-40B4-BE49-F238E27FC236}">
                  <a16:creationId xmlns:a16="http://schemas.microsoft.com/office/drawing/2014/main" id="{C96D12F6-787A-4462-A1F4-E5BA395B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109"/>
              <a:ext cx="30" cy="120"/>
            </a:xfrm>
            <a:custGeom>
              <a:avLst/>
              <a:gdLst>
                <a:gd name="T0" fmla="*/ 188 w 12"/>
                <a:gd name="T1" fmla="*/ 853 h 45"/>
                <a:gd name="T2" fmla="*/ 113 w 12"/>
                <a:gd name="T3" fmla="*/ 477 h 45"/>
                <a:gd name="T4" fmla="*/ 0 w 12"/>
                <a:gd name="T5" fmla="*/ 0 h 45"/>
                <a:gd name="T6" fmla="*/ 125 w 12"/>
                <a:gd name="T7" fmla="*/ 477 h 45"/>
                <a:gd name="T8" fmla="*/ 188 w 12"/>
                <a:gd name="T9" fmla="*/ 85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10" y="42"/>
                    <a:pt x="9" y="34"/>
                    <a:pt x="7" y="25"/>
                  </a:cubicBezTo>
                  <a:cubicBezTo>
                    <a:pt x="5" y="15"/>
                    <a:pt x="4" y="4"/>
                    <a:pt x="0" y="0"/>
                  </a:cubicBezTo>
                  <a:cubicBezTo>
                    <a:pt x="4" y="4"/>
                    <a:pt x="6" y="15"/>
                    <a:pt x="8" y="25"/>
                  </a:cubicBezTo>
                  <a:cubicBezTo>
                    <a:pt x="10" y="34"/>
                    <a:pt x="10" y="42"/>
                    <a:pt x="12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2012">
              <a:extLst>
                <a:ext uri="{FF2B5EF4-FFF2-40B4-BE49-F238E27FC236}">
                  <a16:creationId xmlns:a16="http://schemas.microsoft.com/office/drawing/2014/main" id="{B1A7C42E-498C-4AA1-A575-296ECD2CF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104"/>
              <a:ext cx="32" cy="120"/>
            </a:xfrm>
            <a:custGeom>
              <a:avLst/>
              <a:gdLst>
                <a:gd name="T0" fmla="*/ 194 w 13"/>
                <a:gd name="T1" fmla="*/ 853 h 45"/>
                <a:gd name="T2" fmla="*/ 103 w 13"/>
                <a:gd name="T3" fmla="*/ 477 h 45"/>
                <a:gd name="T4" fmla="*/ 0 w 13"/>
                <a:gd name="T5" fmla="*/ 0 h 45"/>
                <a:gd name="T6" fmla="*/ 121 w 13"/>
                <a:gd name="T7" fmla="*/ 477 h 45"/>
                <a:gd name="T8" fmla="*/ 194 w 13"/>
                <a:gd name="T9" fmla="*/ 85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3" y="45"/>
                  </a:moveTo>
                  <a:cubicBezTo>
                    <a:pt x="10" y="42"/>
                    <a:pt x="9" y="34"/>
                    <a:pt x="7" y="25"/>
                  </a:cubicBezTo>
                  <a:cubicBezTo>
                    <a:pt x="6" y="15"/>
                    <a:pt x="4" y="5"/>
                    <a:pt x="0" y="0"/>
                  </a:cubicBezTo>
                  <a:cubicBezTo>
                    <a:pt x="4" y="5"/>
                    <a:pt x="6" y="16"/>
                    <a:pt x="8" y="25"/>
                  </a:cubicBezTo>
                  <a:cubicBezTo>
                    <a:pt x="10" y="34"/>
                    <a:pt x="10" y="42"/>
                    <a:pt x="1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2013">
              <a:extLst>
                <a:ext uri="{FF2B5EF4-FFF2-40B4-BE49-F238E27FC236}">
                  <a16:creationId xmlns:a16="http://schemas.microsoft.com/office/drawing/2014/main" id="{0FC1A918-8E77-453C-842B-A857955BF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189"/>
              <a:ext cx="12" cy="43"/>
            </a:xfrm>
            <a:custGeom>
              <a:avLst/>
              <a:gdLst>
                <a:gd name="T0" fmla="*/ 70 w 5"/>
                <a:gd name="T1" fmla="*/ 0 h 16"/>
                <a:gd name="T2" fmla="*/ 0 w 5"/>
                <a:gd name="T3" fmla="*/ 312 h 16"/>
                <a:gd name="T4" fmla="*/ 29 w 5"/>
                <a:gd name="T5" fmla="*/ 175 h 16"/>
                <a:gd name="T6" fmla="*/ 70 w 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5" y="2"/>
                    <a:pt x="2" y="13"/>
                    <a:pt x="0" y="16"/>
                  </a:cubicBezTo>
                  <a:cubicBezTo>
                    <a:pt x="0" y="14"/>
                    <a:pt x="2" y="10"/>
                    <a:pt x="2" y="9"/>
                  </a:cubicBezTo>
                  <a:cubicBezTo>
                    <a:pt x="3" y="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2014">
              <a:extLst>
                <a:ext uri="{FF2B5EF4-FFF2-40B4-BE49-F238E27FC236}">
                  <a16:creationId xmlns:a16="http://schemas.microsoft.com/office/drawing/2014/main" id="{F6901A26-90FE-47F3-816A-BAB521FA8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40"/>
              <a:ext cx="135" cy="69"/>
            </a:xfrm>
            <a:custGeom>
              <a:avLst/>
              <a:gdLst>
                <a:gd name="T0" fmla="*/ 0 w 54"/>
                <a:gd name="T1" fmla="*/ 170 h 26"/>
                <a:gd name="T2" fmla="*/ 438 w 54"/>
                <a:gd name="T3" fmla="*/ 281 h 26"/>
                <a:gd name="T4" fmla="*/ 783 w 54"/>
                <a:gd name="T5" fmla="*/ 430 h 26"/>
                <a:gd name="T6" fmla="*/ 845 w 54"/>
                <a:gd name="T7" fmla="*/ 337 h 26"/>
                <a:gd name="T8" fmla="*/ 500 w 54"/>
                <a:gd name="T9" fmla="*/ 204 h 26"/>
                <a:gd name="T10" fmla="*/ 63 w 54"/>
                <a:gd name="T11" fmla="*/ 77 h 26"/>
                <a:gd name="T12" fmla="*/ 0 w 54"/>
                <a:gd name="T13" fmla="*/ 17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6">
                  <a:moveTo>
                    <a:pt x="0" y="9"/>
                  </a:moveTo>
                  <a:cubicBezTo>
                    <a:pt x="4" y="5"/>
                    <a:pt x="17" y="11"/>
                    <a:pt x="28" y="15"/>
                  </a:cubicBezTo>
                  <a:cubicBezTo>
                    <a:pt x="39" y="20"/>
                    <a:pt x="47" y="26"/>
                    <a:pt x="50" y="23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1" y="21"/>
                    <a:pt x="43" y="15"/>
                    <a:pt x="32" y="11"/>
                  </a:cubicBezTo>
                  <a:cubicBezTo>
                    <a:pt x="21" y="6"/>
                    <a:pt x="8" y="0"/>
                    <a:pt x="4" y="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2015">
              <a:extLst>
                <a:ext uri="{FF2B5EF4-FFF2-40B4-BE49-F238E27FC236}">
                  <a16:creationId xmlns:a16="http://schemas.microsoft.com/office/drawing/2014/main" id="{D5A8BA2F-74FE-4D9A-824B-2E8134C6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067"/>
              <a:ext cx="135" cy="72"/>
            </a:xfrm>
            <a:custGeom>
              <a:avLst/>
              <a:gdLst>
                <a:gd name="T0" fmla="*/ 0 w 54"/>
                <a:gd name="T1" fmla="*/ 149 h 27"/>
                <a:gd name="T2" fmla="*/ 438 w 54"/>
                <a:gd name="T3" fmla="*/ 285 h 27"/>
                <a:gd name="T4" fmla="*/ 783 w 54"/>
                <a:gd name="T5" fmla="*/ 456 h 27"/>
                <a:gd name="T6" fmla="*/ 845 w 54"/>
                <a:gd name="T7" fmla="*/ 363 h 27"/>
                <a:gd name="T8" fmla="*/ 500 w 54"/>
                <a:gd name="T9" fmla="*/ 205 h 27"/>
                <a:gd name="T10" fmla="*/ 83 w 54"/>
                <a:gd name="T11" fmla="*/ 77 h 27"/>
                <a:gd name="T12" fmla="*/ 0 w 54"/>
                <a:gd name="T13" fmla="*/ 1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7">
                  <a:moveTo>
                    <a:pt x="0" y="8"/>
                  </a:moveTo>
                  <a:cubicBezTo>
                    <a:pt x="4" y="4"/>
                    <a:pt x="17" y="10"/>
                    <a:pt x="28" y="15"/>
                  </a:cubicBezTo>
                  <a:cubicBezTo>
                    <a:pt x="39" y="20"/>
                    <a:pt x="47" y="27"/>
                    <a:pt x="50" y="24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1" y="22"/>
                    <a:pt x="43" y="16"/>
                    <a:pt x="32" y="11"/>
                  </a:cubicBezTo>
                  <a:cubicBezTo>
                    <a:pt x="22" y="6"/>
                    <a:pt x="9" y="0"/>
                    <a:pt x="5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2016">
              <a:extLst>
                <a:ext uri="{FF2B5EF4-FFF2-40B4-BE49-F238E27FC236}">
                  <a16:creationId xmlns:a16="http://schemas.microsoft.com/office/drawing/2014/main" id="{EA552C0A-CBEC-496A-9BA4-A10112BF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8"/>
              <a:ext cx="110" cy="45"/>
            </a:xfrm>
            <a:custGeom>
              <a:avLst/>
              <a:gdLst>
                <a:gd name="T0" fmla="*/ 688 w 44"/>
                <a:gd name="T1" fmla="*/ 315 h 17"/>
                <a:gd name="T2" fmla="*/ 375 w 44"/>
                <a:gd name="T3" fmla="*/ 169 h 17"/>
                <a:gd name="T4" fmla="*/ 0 w 44"/>
                <a:gd name="T5" fmla="*/ 21 h 17"/>
                <a:gd name="T6" fmla="*/ 375 w 44"/>
                <a:gd name="T7" fmla="*/ 148 h 17"/>
                <a:gd name="T8" fmla="*/ 688 w 44"/>
                <a:gd name="T9" fmla="*/ 3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7">
                  <a:moveTo>
                    <a:pt x="44" y="17"/>
                  </a:moveTo>
                  <a:cubicBezTo>
                    <a:pt x="40" y="16"/>
                    <a:pt x="33" y="13"/>
                    <a:pt x="24" y="9"/>
                  </a:cubicBezTo>
                  <a:cubicBezTo>
                    <a:pt x="15" y="5"/>
                    <a:pt x="6" y="0"/>
                    <a:pt x="0" y="1"/>
                  </a:cubicBezTo>
                  <a:cubicBezTo>
                    <a:pt x="6" y="0"/>
                    <a:pt x="16" y="5"/>
                    <a:pt x="24" y="8"/>
                  </a:cubicBezTo>
                  <a:cubicBezTo>
                    <a:pt x="33" y="12"/>
                    <a:pt x="40" y="16"/>
                    <a:pt x="4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2017">
              <a:extLst>
                <a:ext uri="{FF2B5EF4-FFF2-40B4-BE49-F238E27FC236}">
                  <a16:creationId xmlns:a16="http://schemas.microsoft.com/office/drawing/2014/main" id="{831AE44E-9763-4A83-B92A-C7F5EC1A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048"/>
              <a:ext cx="22" cy="37"/>
            </a:xfrm>
            <a:custGeom>
              <a:avLst/>
              <a:gdLst>
                <a:gd name="T0" fmla="*/ 0 w 9"/>
                <a:gd name="T1" fmla="*/ 0 h 14"/>
                <a:gd name="T2" fmla="*/ 132 w 9"/>
                <a:gd name="T3" fmla="*/ 259 h 14"/>
                <a:gd name="T4" fmla="*/ 71 w 9"/>
                <a:gd name="T5" fmla="*/ 148 h 14"/>
                <a:gd name="T6" fmla="*/ 0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1" y="2"/>
                    <a:pt x="9" y="11"/>
                    <a:pt x="9" y="14"/>
                  </a:cubicBezTo>
                  <a:cubicBezTo>
                    <a:pt x="8" y="13"/>
                    <a:pt x="6" y="9"/>
                    <a:pt x="5" y="8"/>
                  </a:cubicBezTo>
                  <a:cubicBezTo>
                    <a:pt x="5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2018">
              <a:extLst>
                <a:ext uri="{FF2B5EF4-FFF2-40B4-BE49-F238E27FC236}">
                  <a16:creationId xmlns:a16="http://schemas.microsoft.com/office/drawing/2014/main" id="{45137262-32DF-4304-A6EC-307761F1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808"/>
              <a:ext cx="112" cy="88"/>
            </a:xfrm>
            <a:custGeom>
              <a:avLst/>
              <a:gdLst>
                <a:gd name="T0" fmla="*/ 0 w 45"/>
                <a:gd name="T1" fmla="*/ 627 h 33"/>
                <a:gd name="T2" fmla="*/ 371 w 45"/>
                <a:gd name="T3" fmla="*/ 341 h 33"/>
                <a:gd name="T4" fmla="*/ 694 w 45"/>
                <a:gd name="T5" fmla="*/ 136 h 33"/>
                <a:gd name="T6" fmla="*/ 682 w 45"/>
                <a:gd name="T7" fmla="*/ 0 h 33"/>
                <a:gd name="T8" fmla="*/ 371 w 45"/>
                <a:gd name="T9" fmla="*/ 205 h 33"/>
                <a:gd name="T10" fmla="*/ 0 w 45"/>
                <a:gd name="T11" fmla="*/ 512 h 33"/>
                <a:gd name="T12" fmla="*/ 0 w 45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28"/>
                    <a:pt x="13" y="22"/>
                    <a:pt x="24" y="18"/>
                  </a:cubicBezTo>
                  <a:cubicBezTo>
                    <a:pt x="35" y="13"/>
                    <a:pt x="45" y="11"/>
                    <a:pt x="45" y="7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"/>
                    <a:pt x="35" y="7"/>
                    <a:pt x="24" y="11"/>
                  </a:cubicBezTo>
                  <a:cubicBezTo>
                    <a:pt x="13" y="16"/>
                    <a:pt x="0" y="21"/>
                    <a:pt x="0" y="27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2019">
              <a:extLst>
                <a:ext uri="{FF2B5EF4-FFF2-40B4-BE49-F238E27FC236}">
                  <a16:creationId xmlns:a16="http://schemas.microsoft.com/office/drawing/2014/main" id="{5327EBEC-3275-4AE0-990D-AD14CA39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45"/>
              <a:ext cx="112" cy="88"/>
            </a:xfrm>
            <a:custGeom>
              <a:avLst/>
              <a:gdLst>
                <a:gd name="T0" fmla="*/ 0 w 45"/>
                <a:gd name="T1" fmla="*/ 627 h 33"/>
                <a:gd name="T2" fmla="*/ 371 w 45"/>
                <a:gd name="T3" fmla="*/ 320 h 33"/>
                <a:gd name="T4" fmla="*/ 682 w 45"/>
                <a:gd name="T5" fmla="*/ 115 h 33"/>
                <a:gd name="T6" fmla="*/ 682 w 45"/>
                <a:gd name="T7" fmla="*/ 0 h 33"/>
                <a:gd name="T8" fmla="*/ 353 w 45"/>
                <a:gd name="T9" fmla="*/ 205 h 33"/>
                <a:gd name="T10" fmla="*/ 0 w 45"/>
                <a:gd name="T11" fmla="*/ 512 h 33"/>
                <a:gd name="T12" fmla="*/ 0 w 45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27"/>
                    <a:pt x="13" y="22"/>
                    <a:pt x="24" y="17"/>
                  </a:cubicBezTo>
                  <a:cubicBezTo>
                    <a:pt x="35" y="13"/>
                    <a:pt x="45" y="11"/>
                    <a:pt x="44" y="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4"/>
                    <a:pt x="34" y="6"/>
                    <a:pt x="23" y="11"/>
                  </a:cubicBezTo>
                  <a:cubicBezTo>
                    <a:pt x="13" y="16"/>
                    <a:pt x="0" y="21"/>
                    <a:pt x="0" y="27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2020">
              <a:extLst>
                <a:ext uri="{FF2B5EF4-FFF2-40B4-BE49-F238E27FC236}">
                  <a16:creationId xmlns:a16="http://schemas.microsoft.com/office/drawing/2014/main" id="{B0B1F716-F743-40FD-A0F8-4290AD267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19"/>
              <a:ext cx="104" cy="56"/>
            </a:xfrm>
            <a:custGeom>
              <a:avLst/>
              <a:gdLst>
                <a:gd name="T0" fmla="*/ 639 w 42"/>
                <a:gd name="T1" fmla="*/ 0 h 21"/>
                <a:gd name="T2" fmla="*/ 349 w 42"/>
                <a:gd name="T3" fmla="*/ 171 h 21"/>
                <a:gd name="T4" fmla="*/ 0 w 42"/>
                <a:gd name="T5" fmla="*/ 397 h 21"/>
                <a:gd name="T6" fmla="*/ 349 w 42"/>
                <a:gd name="T7" fmla="*/ 149 h 21"/>
                <a:gd name="T8" fmla="*/ 639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3"/>
                    <a:pt x="31" y="5"/>
                    <a:pt x="23" y="9"/>
                  </a:cubicBezTo>
                  <a:cubicBezTo>
                    <a:pt x="14" y="13"/>
                    <a:pt x="4" y="16"/>
                    <a:pt x="0" y="21"/>
                  </a:cubicBezTo>
                  <a:cubicBezTo>
                    <a:pt x="4" y="16"/>
                    <a:pt x="14" y="12"/>
                    <a:pt x="23" y="8"/>
                  </a:cubicBezTo>
                  <a:cubicBezTo>
                    <a:pt x="31" y="5"/>
                    <a:pt x="39" y="3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2021">
              <a:extLst>
                <a:ext uri="{FF2B5EF4-FFF2-40B4-BE49-F238E27FC236}">
                  <a16:creationId xmlns:a16="http://schemas.microsoft.com/office/drawing/2014/main" id="{2F84E694-65DF-4FB9-A602-AC3C5C43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56"/>
              <a:ext cx="105" cy="56"/>
            </a:xfrm>
            <a:custGeom>
              <a:avLst/>
              <a:gdLst>
                <a:gd name="T0" fmla="*/ 658 w 42"/>
                <a:gd name="T1" fmla="*/ 0 h 21"/>
                <a:gd name="T2" fmla="*/ 363 w 42"/>
                <a:gd name="T3" fmla="*/ 171 h 21"/>
                <a:gd name="T4" fmla="*/ 0 w 42"/>
                <a:gd name="T5" fmla="*/ 397 h 21"/>
                <a:gd name="T6" fmla="*/ 363 w 42"/>
                <a:gd name="T7" fmla="*/ 149 h 21"/>
                <a:gd name="T8" fmla="*/ 658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2"/>
                    <a:pt x="31" y="5"/>
                    <a:pt x="23" y="9"/>
                  </a:cubicBezTo>
                  <a:cubicBezTo>
                    <a:pt x="14" y="12"/>
                    <a:pt x="4" y="16"/>
                    <a:pt x="0" y="21"/>
                  </a:cubicBezTo>
                  <a:cubicBezTo>
                    <a:pt x="4" y="16"/>
                    <a:pt x="14" y="12"/>
                    <a:pt x="23" y="8"/>
                  </a:cubicBezTo>
                  <a:cubicBezTo>
                    <a:pt x="31" y="4"/>
                    <a:pt x="39" y="2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2022">
              <a:extLst>
                <a:ext uri="{FF2B5EF4-FFF2-40B4-BE49-F238E27FC236}">
                  <a16:creationId xmlns:a16="http://schemas.microsoft.com/office/drawing/2014/main" id="{AC24F1F5-995A-4278-855E-A13D384C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803"/>
              <a:ext cx="40" cy="8"/>
            </a:xfrm>
            <a:custGeom>
              <a:avLst/>
              <a:gdLst>
                <a:gd name="T0" fmla="*/ 0 w 16"/>
                <a:gd name="T1" fmla="*/ 0 h 3"/>
                <a:gd name="T2" fmla="*/ 250 w 16"/>
                <a:gd name="T3" fmla="*/ 56 h 3"/>
                <a:gd name="T4" fmla="*/ 158 w 16"/>
                <a:gd name="T5" fmla="*/ 35 h 3"/>
                <a:gd name="T6" fmla="*/ 0 w 1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cubicBezTo>
                    <a:pt x="2" y="0"/>
                    <a:pt x="14" y="1"/>
                    <a:pt x="16" y="3"/>
                  </a:cubicBezTo>
                  <a:cubicBezTo>
                    <a:pt x="15" y="3"/>
                    <a:pt x="11" y="2"/>
                    <a:pt x="10" y="2"/>
                  </a:cubicBezTo>
                  <a:cubicBezTo>
                    <a:pt x="8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2023">
              <a:extLst>
                <a:ext uri="{FF2B5EF4-FFF2-40B4-BE49-F238E27FC236}">
                  <a16:creationId xmlns:a16="http://schemas.microsoft.com/office/drawing/2014/main" id="{AB9E3BBB-5FFE-4BD3-8649-3D43EAAC0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55"/>
              <a:ext cx="135" cy="32"/>
            </a:xfrm>
            <a:custGeom>
              <a:avLst/>
              <a:gdLst>
                <a:gd name="T0" fmla="*/ 0 w 54"/>
                <a:gd name="T1" fmla="*/ 227 h 12"/>
                <a:gd name="T2" fmla="*/ 438 w 54"/>
                <a:gd name="T3" fmla="*/ 136 h 12"/>
                <a:gd name="T4" fmla="*/ 813 w 54"/>
                <a:gd name="T5" fmla="*/ 115 h 12"/>
                <a:gd name="T6" fmla="*/ 845 w 54"/>
                <a:gd name="T7" fmla="*/ 0 h 12"/>
                <a:gd name="T8" fmla="*/ 488 w 54"/>
                <a:gd name="T9" fmla="*/ 21 h 12"/>
                <a:gd name="T10" fmla="*/ 50 w 54"/>
                <a:gd name="T11" fmla="*/ 93 h 12"/>
                <a:gd name="T12" fmla="*/ 0 w 54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">
                  <a:moveTo>
                    <a:pt x="0" y="12"/>
                  </a:moveTo>
                  <a:cubicBezTo>
                    <a:pt x="2" y="6"/>
                    <a:pt x="17" y="6"/>
                    <a:pt x="28" y="7"/>
                  </a:cubicBezTo>
                  <a:cubicBezTo>
                    <a:pt x="40" y="7"/>
                    <a:pt x="51" y="10"/>
                    <a:pt x="52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4"/>
                    <a:pt x="43" y="1"/>
                    <a:pt x="31" y="1"/>
                  </a:cubicBezTo>
                  <a:cubicBezTo>
                    <a:pt x="19" y="1"/>
                    <a:pt x="5" y="0"/>
                    <a:pt x="3" y="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2024">
              <a:extLst>
                <a:ext uri="{FF2B5EF4-FFF2-40B4-BE49-F238E27FC236}">
                  <a16:creationId xmlns:a16="http://schemas.microsoft.com/office/drawing/2014/main" id="{432476F0-A921-4B03-8625-7C8C55E15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87"/>
              <a:ext cx="139" cy="32"/>
            </a:xfrm>
            <a:custGeom>
              <a:avLst/>
              <a:gdLst>
                <a:gd name="T0" fmla="*/ 0 w 56"/>
                <a:gd name="T1" fmla="*/ 227 h 12"/>
                <a:gd name="T2" fmla="*/ 444 w 56"/>
                <a:gd name="T3" fmla="*/ 149 h 12"/>
                <a:gd name="T4" fmla="*/ 814 w 56"/>
                <a:gd name="T5" fmla="*/ 149 h 12"/>
                <a:gd name="T6" fmla="*/ 856 w 56"/>
                <a:gd name="T7" fmla="*/ 21 h 12"/>
                <a:gd name="T8" fmla="*/ 474 w 56"/>
                <a:gd name="T9" fmla="*/ 35 h 12"/>
                <a:gd name="T10" fmla="*/ 42 w 56"/>
                <a:gd name="T11" fmla="*/ 93 h 12"/>
                <a:gd name="T12" fmla="*/ 0 w 56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2" y="6"/>
                    <a:pt x="17" y="7"/>
                    <a:pt x="29" y="8"/>
                  </a:cubicBezTo>
                  <a:cubicBezTo>
                    <a:pt x="41" y="8"/>
                    <a:pt x="52" y="12"/>
                    <a:pt x="53" y="8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5"/>
                    <a:pt x="43" y="2"/>
                    <a:pt x="31" y="2"/>
                  </a:cubicBezTo>
                  <a:cubicBezTo>
                    <a:pt x="19" y="1"/>
                    <a:pt x="5" y="0"/>
                    <a:pt x="3" y="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2025">
              <a:extLst>
                <a:ext uri="{FF2B5EF4-FFF2-40B4-BE49-F238E27FC236}">
                  <a16:creationId xmlns:a16="http://schemas.microsoft.com/office/drawing/2014/main" id="{0D06AFE8-AF5F-4F65-A0F8-1FBF34799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957"/>
              <a:ext cx="117" cy="8"/>
            </a:xfrm>
            <a:custGeom>
              <a:avLst/>
              <a:gdLst>
                <a:gd name="T0" fmla="*/ 724 w 47"/>
                <a:gd name="T1" fmla="*/ 21 h 3"/>
                <a:gd name="T2" fmla="*/ 383 w 47"/>
                <a:gd name="T3" fmla="*/ 35 h 3"/>
                <a:gd name="T4" fmla="*/ 0 w 47"/>
                <a:gd name="T5" fmla="*/ 56 h 3"/>
                <a:gd name="T6" fmla="*/ 383 w 47"/>
                <a:gd name="T7" fmla="*/ 21 h 3"/>
                <a:gd name="T8" fmla="*/ 724 w 47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">
                  <a:moveTo>
                    <a:pt x="47" y="1"/>
                  </a:moveTo>
                  <a:cubicBezTo>
                    <a:pt x="43" y="3"/>
                    <a:pt x="34" y="2"/>
                    <a:pt x="25" y="2"/>
                  </a:cubicBezTo>
                  <a:cubicBezTo>
                    <a:pt x="16" y="1"/>
                    <a:pt x="5" y="0"/>
                    <a:pt x="0" y="3"/>
                  </a:cubicBezTo>
                  <a:cubicBezTo>
                    <a:pt x="5" y="0"/>
                    <a:pt x="16" y="1"/>
                    <a:pt x="25" y="1"/>
                  </a:cubicBezTo>
                  <a:cubicBezTo>
                    <a:pt x="35" y="1"/>
                    <a:pt x="43" y="3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2026">
              <a:extLst>
                <a:ext uri="{FF2B5EF4-FFF2-40B4-BE49-F238E27FC236}">
                  <a16:creationId xmlns:a16="http://schemas.microsoft.com/office/drawing/2014/main" id="{F6A05371-A5D6-477E-A010-264326C8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92"/>
              <a:ext cx="117" cy="8"/>
            </a:xfrm>
            <a:custGeom>
              <a:avLst/>
              <a:gdLst>
                <a:gd name="T0" fmla="*/ 724 w 47"/>
                <a:gd name="T1" fmla="*/ 21 h 3"/>
                <a:gd name="T2" fmla="*/ 383 w 47"/>
                <a:gd name="T3" fmla="*/ 21 h 3"/>
                <a:gd name="T4" fmla="*/ 0 w 47"/>
                <a:gd name="T5" fmla="*/ 56 h 3"/>
                <a:gd name="T6" fmla="*/ 403 w 47"/>
                <a:gd name="T7" fmla="*/ 21 h 3"/>
                <a:gd name="T8" fmla="*/ 724 w 47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">
                  <a:moveTo>
                    <a:pt x="47" y="1"/>
                  </a:moveTo>
                  <a:cubicBezTo>
                    <a:pt x="43" y="2"/>
                    <a:pt x="35" y="2"/>
                    <a:pt x="25" y="1"/>
                  </a:cubicBezTo>
                  <a:cubicBezTo>
                    <a:pt x="16" y="1"/>
                    <a:pt x="5" y="0"/>
                    <a:pt x="0" y="3"/>
                  </a:cubicBezTo>
                  <a:cubicBezTo>
                    <a:pt x="5" y="0"/>
                    <a:pt x="16" y="0"/>
                    <a:pt x="26" y="1"/>
                  </a:cubicBezTo>
                  <a:cubicBezTo>
                    <a:pt x="35" y="1"/>
                    <a:pt x="43" y="2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2027">
              <a:extLst>
                <a:ext uri="{FF2B5EF4-FFF2-40B4-BE49-F238E27FC236}">
                  <a16:creationId xmlns:a16="http://schemas.microsoft.com/office/drawing/2014/main" id="{0D9E09BE-9B82-49DE-A12B-A07F1AC3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933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220 w 14"/>
                <a:gd name="T3" fmla="*/ 171 h 9"/>
                <a:gd name="T4" fmla="*/ 125 w 14"/>
                <a:gd name="T5" fmla="*/ 93 h 9"/>
                <a:gd name="T6" fmla="*/ 0 w 1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2" y="1"/>
                    <a:pt x="12" y="6"/>
                    <a:pt x="14" y="9"/>
                  </a:cubicBezTo>
                  <a:cubicBezTo>
                    <a:pt x="13" y="8"/>
                    <a:pt x="9" y="5"/>
                    <a:pt x="8" y="5"/>
                  </a:cubicBezTo>
                  <a:cubicBezTo>
                    <a:pt x="7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2028">
              <a:extLst>
                <a:ext uri="{FF2B5EF4-FFF2-40B4-BE49-F238E27FC236}">
                  <a16:creationId xmlns:a16="http://schemas.microsoft.com/office/drawing/2014/main" id="{4CE99045-B274-443B-BC85-8423968A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517"/>
              <a:ext cx="38" cy="139"/>
            </a:xfrm>
            <a:custGeom>
              <a:avLst/>
              <a:gdLst>
                <a:gd name="T0" fmla="*/ 243 w 15"/>
                <a:gd name="T1" fmla="*/ 994 h 52"/>
                <a:gd name="T2" fmla="*/ 147 w 15"/>
                <a:gd name="T3" fmla="*/ 478 h 52"/>
                <a:gd name="T4" fmla="*/ 96 w 15"/>
                <a:gd name="T5" fmla="*/ 35 h 52"/>
                <a:gd name="T6" fmla="*/ 0 w 15"/>
                <a:gd name="T7" fmla="*/ 0 h 52"/>
                <a:gd name="T8" fmla="*/ 51 w 15"/>
                <a:gd name="T9" fmla="*/ 436 h 52"/>
                <a:gd name="T10" fmla="*/ 160 w 15"/>
                <a:gd name="T11" fmla="*/ 973 h 52"/>
                <a:gd name="T12" fmla="*/ 243 w 15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2">
                  <a:moveTo>
                    <a:pt x="15" y="52"/>
                  </a:moveTo>
                  <a:cubicBezTo>
                    <a:pt x="10" y="50"/>
                    <a:pt x="10" y="37"/>
                    <a:pt x="9" y="25"/>
                  </a:cubicBezTo>
                  <a:cubicBezTo>
                    <a:pt x="9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3" y="11"/>
                    <a:pt x="3" y="23"/>
                  </a:cubicBezTo>
                  <a:cubicBezTo>
                    <a:pt x="4" y="35"/>
                    <a:pt x="4" y="49"/>
                    <a:pt x="10" y="51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2029">
              <a:extLst>
                <a:ext uri="{FF2B5EF4-FFF2-40B4-BE49-F238E27FC236}">
                  <a16:creationId xmlns:a16="http://schemas.microsoft.com/office/drawing/2014/main" id="{7ACE79DC-F2B8-448C-8012-E911279B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528"/>
              <a:ext cx="35" cy="139"/>
            </a:xfrm>
            <a:custGeom>
              <a:avLst/>
              <a:gdLst>
                <a:gd name="T0" fmla="*/ 220 w 14"/>
                <a:gd name="T1" fmla="*/ 994 h 52"/>
                <a:gd name="T2" fmla="*/ 145 w 14"/>
                <a:gd name="T3" fmla="*/ 478 h 52"/>
                <a:gd name="T4" fmla="*/ 95 w 14"/>
                <a:gd name="T5" fmla="*/ 35 h 52"/>
                <a:gd name="T6" fmla="*/ 0 w 14"/>
                <a:gd name="T7" fmla="*/ 0 h 52"/>
                <a:gd name="T8" fmla="*/ 50 w 14"/>
                <a:gd name="T9" fmla="*/ 436 h 52"/>
                <a:gd name="T10" fmla="*/ 125 w 14"/>
                <a:gd name="T11" fmla="*/ 957 h 52"/>
                <a:gd name="T12" fmla="*/ 220 w 14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2">
                  <a:moveTo>
                    <a:pt x="14" y="52"/>
                  </a:moveTo>
                  <a:cubicBezTo>
                    <a:pt x="8" y="51"/>
                    <a:pt x="9" y="37"/>
                    <a:pt x="9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3" y="23"/>
                  </a:cubicBezTo>
                  <a:cubicBezTo>
                    <a:pt x="3" y="35"/>
                    <a:pt x="2" y="48"/>
                    <a:pt x="8" y="50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Freeform 2030">
              <a:extLst>
                <a:ext uri="{FF2B5EF4-FFF2-40B4-BE49-F238E27FC236}">
                  <a16:creationId xmlns:a16="http://schemas.microsoft.com/office/drawing/2014/main" id="{EF0E924F-9A40-432F-B986-093DF9CD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523"/>
              <a:ext cx="12" cy="125"/>
            </a:xfrm>
            <a:custGeom>
              <a:avLst/>
              <a:gdLst>
                <a:gd name="T0" fmla="*/ 0 w 5"/>
                <a:gd name="T1" fmla="*/ 0 h 47"/>
                <a:gd name="T2" fmla="*/ 29 w 5"/>
                <a:gd name="T3" fmla="*/ 418 h 47"/>
                <a:gd name="T4" fmla="*/ 70 w 5"/>
                <a:gd name="T5" fmla="*/ 883 h 47"/>
                <a:gd name="T6" fmla="*/ 12 w 5"/>
                <a:gd name="T7" fmla="*/ 396 h 47"/>
                <a:gd name="T8" fmla="*/ 0 w 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2" y="12"/>
                    <a:pt x="2" y="22"/>
                  </a:cubicBezTo>
                  <a:cubicBezTo>
                    <a:pt x="2" y="31"/>
                    <a:pt x="2" y="42"/>
                    <a:pt x="5" y="47"/>
                  </a:cubicBezTo>
                  <a:cubicBezTo>
                    <a:pt x="2" y="42"/>
                    <a:pt x="2" y="31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0" name="Freeform 2031">
              <a:extLst>
                <a:ext uri="{FF2B5EF4-FFF2-40B4-BE49-F238E27FC236}">
                  <a16:creationId xmlns:a16="http://schemas.microsoft.com/office/drawing/2014/main" id="{2C0D6CAC-2723-4B2F-96A8-1DFCA54B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533"/>
              <a:ext cx="13" cy="126"/>
            </a:xfrm>
            <a:custGeom>
              <a:avLst/>
              <a:gdLst>
                <a:gd name="T0" fmla="*/ 0 w 5"/>
                <a:gd name="T1" fmla="*/ 0 h 47"/>
                <a:gd name="T2" fmla="*/ 34 w 5"/>
                <a:gd name="T3" fmla="*/ 424 h 47"/>
                <a:gd name="T4" fmla="*/ 88 w 5"/>
                <a:gd name="T5" fmla="*/ 906 h 47"/>
                <a:gd name="T6" fmla="*/ 21 w 5"/>
                <a:gd name="T7" fmla="*/ 402 h 47"/>
                <a:gd name="T8" fmla="*/ 0 w 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2" y="12"/>
                    <a:pt x="2" y="22"/>
                  </a:cubicBezTo>
                  <a:cubicBezTo>
                    <a:pt x="2" y="31"/>
                    <a:pt x="2" y="42"/>
                    <a:pt x="5" y="47"/>
                  </a:cubicBezTo>
                  <a:cubicBezTo>
                    <a:pt x="2" y="42"/>
                    <a:pt x="2" y="31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1" name="Freeform 2032">
              <a:extLst>
                <a:ext uri="{FF2B5EF4-FFF2-40B4-BE49-F238E27FC236}">
                  <a16:creationId xmlns:a16="http://schemas.microsoft.com/office/drawing/2014/main" id="{1C0EF074-9F19-4053-9F3B-25FC57A52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557"/>
              <a:ext cx="29" cy="142"/>
            </a:xfrm>
            <a:custGeom>
              <a:avLst/>
              <a:gdLst>
                <a:gd name="T0" fmla="*/ 169 w 12"/>
                <a:gd name="T1" fmla="*/ 1018 h 53"/>
                <a:gd name="T2" fmla="*/ 111 w 12"/>
                <a:gd name="T3" fmla="*/ 482 h 53"/>
                <a:gd name="T4" fmla="*/ 87 w 12"/>
                <a:gd name="T5" fmla="*/ 35 h 53"/>
                <a:gd name="T6" fmla="*/ 0 w 12"/>
                <a:gd name="T7" fmla="*/ 0 h 53"/>
                <a:gd name="T8" fmla="*/ 29 w 12"/>
                <a:gd name="T9" fmla="*/ 445 h 53"/>
                <a:gd name="T10" fmla="*/ 99 w 12"/>
                <a:gd name="T11" fmla="*/ 983 h 53"/>
                <a:gd name="T12" fmla="*/ 169 w 12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2" y="23"/>
                  </a:cubicBezTo>
                  <a:cubicBezTo>
                    <a:pt x="2" y="35"/>
                    <a:pt x="1" y="49"/>
                    <a:pt x="7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82" name="Freeform 2033">
              <a:extLst>
                <a:ext uri="{FF2B5EF4-FFF2-40B4-BE49-F238E27FC236}">
                  <a16:creationId xmlns:a16="http://schemas.microsoft.com/office/drawing/2014/main" id="{F4FBF3DD-4E28-4BC4-AE13-23E553779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71"/>
              <a:ext cx="30" cy="141"/>
            </a:xfrm>
            <a:custGeom>
              <a:avLst/>
              <a:gdLst>
                <a:gd name="T0" fmla="*/ 188 w 12"/>
                <a:gd name="T1" fmla="*/ 998 h 53"/>
                <a:gd name="T2" fmla="*/ 125 w 12"/>
                <a:gd name="T3" fmla="*/ 474 h 53"/>
                <a:gd name="T4" fmla="*/ 95 w 12"/>
                <a:gd name="T5" fmla="*/ 35 h 53"/>
                <a:gd name="T6" fmla="*/ 0 w 12"/>
                <a:gd name="T7" fmla="*/ 0 h 53"/>
                <a:gd name="T8" fmla="*/ 33 w 12"/>
                <a:gd name="T9" fmla="*/ 431 h 53"/>
                <a:gd name="T10" fmla="*/ 95 w 12"/>
                <a:gd name="T11" fmla="*/ 963 h 53"/>
                <a:gd name="T12" fmla="*/ 188 w 12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2" y="23"/>
                  </a:cubicBezTo>
                  <a:cubicBezTo>
                    <a:pt x="1" y="34"/>
                    <a:pt x="1" y="49"/>
                    <a:pt x="6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83" name="Freeform 2034">
              <a:extLst>
                <a:ext uri="{FF2B5EF4-FFF2-40B4-BE49-F238E27FC236}">
                  <a16:creationId xmlns:a16="http://schemas.microsoft.com/office/drawing/2014/main" id="{B97F1F33-50E2-423D-9169-F81B405E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563"/>
              <a:ext cx="7" cy="125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418 h 47"/>
                <a:gd name="T4" fmla="*/ 37 w 3"/>
                <a:gd name="T5" fmla="*/ 883 h 47"/>
                <a:gd name="T6" fmla="*/ 12 w 3"/>
                <a:gd name="T7" fmla="*/ 396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2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1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4" name="Freeform 2035">
              <a:extLst>
                <a:ext uri="{FF2B5EF4-FFF2-40B4-BE49-F238E27FC236}">
                  <a16:creationId xmlns:a16="http://schemas.microsoft.com/office/drawing/2014/main" id="{8FA193E5-59DE-41D8-8369-077C8FB3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76"/>
              <a:ext cx="7" cy="125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396 h 47"/>
                <a:gd name="T4" fmla="*/ 37 w 3"/>
                <a:gd name="T5" fmla="*/ 883 h 47"/>
                <a:gd name="T6" fmla="*/ 12 w 3"/>
                <a:gd name="T7" fmla="*/ 396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1" y="12"/>
                    <a:pt x="1" y="21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0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5" name="Freeform 2036">
              <a:extLst>
                <a:ext uri="{FF2B5EF4-FFF2-40B4-BE49-F238E27FC236}">
                  <a16:creationId xmlns:a16="http://schemas.microsoft.com/office/drawing/2014/main" id="{D8DCD420-E512-4E35-A4D1-3CF949D91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560"/>
              <a:ext cx="27" cy="32"/>
            </a:xfrm>
            <a:custGeom>
              <a:avLst/>
              <a:gdLst>
                <a:gd name="T0" fmla="*/ 0 w 11"/>
                <a:gd name="T1" fmla="*/ 227 h 12"/>
                <a:gd name="T2" fmla="*/ 162 w 11"/>
                <a:gd name="T3" fmla="*/ 0 h 12"/>
                <a:gd name="T4" fmla="*/ 91 w 11"/>
                <a:gd name="T5" fmla="*/ 93 h 12"/>
                <a:gd name="T6" fmla="*/ 0 w 11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11"/>
                    <a:pt x="8" y="1"/>
                    <a:pt x="11" y="0"/>
                  </a:cubicBezTo>
                  <a:cubicBezTo>
                    <a:pt x="10" y="1"/>
                    <a:pt x="7" y="4"/>
                    <a:pt x="6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2037">
              <a:extLst>
                <a:ext uri="{FF2B5EF4-FFF2-40B4-BE49-F238E27FC236}">
                  <a16:creationId xmlns:a16="http://schemas.microsoft.com/office/drawing/2014/main" id="{0959567A-9293-465C-9121-71A1CF4EA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528"/>
              <a:ext cx="28" cy="35"/>
            </a:xfrm>
            <a:custGeom>
              <a:avLst/>
              <a:gdLst>
                <a:gd name="T0" fmla="*/ 0 w 11"/>
                <a:gd name="T1" fmla="*/ 253 h 13"/>
                <a:gd name="T2" fmla="*/ 181 w 11"/>
                <a:gd name="T3" fmla="*/ 0 h 13"/>
                <a:gd name="T4" fmla="*/ 97 w 11"/>
                <a:gd name="T5" fmla="*/ 94 h 13"/>
                <a:gd name="T6" fmla="*/ 0 w 11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1" y="11"/>
                    <a:pt x="8" y="1"/>
                    <a:pt x="11" y="0"/>
                  </a:cubicBezTo>
                  <a:cubicBezTo>
                    <a:pt x="10" y="1"/>
                    <a:pt x="7" y="4"/>
                    <a:pt x="6" y="5"/>
                  </a:cubicBezTo>
                  <a:cubicBezTo>
                    <a:pt x="5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2038">
              <a:extLst>
                <a:ext uri="{FF2B5EF4-FFF2-40B4-BE49-F238E27FC236}">
                  <a16:creationId xmlns:a16="http://schemas.microsoft.com/office/drawing/2014/main" id="{F4D99745-EB68-41D9-A74F-96CAA8D08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603"/>
              <a:ext cx="27" cy="141"/>
            </a:xfrm>
            <a:custGeom>
              <a:avLst/>
              <a:gdLst>
                <a:gd name="T0" fmla="*/ 162 w 11"/>
                <a:gd name="T1" fmla="*/ 998 h 53"/>
                <a:gd name="T2" fmla="*/ 103 w 11"/>
                <a:gd name="T3" fmla="*/ 474 h 53"/>
                <a:gd name="T4" fmla="*/ 91 w 11"/>
                <a:gd name="T5" fmla="*/ 35 h 53"/>
                <a:gd name="T6" fmla="*/ 0 w 11"/>
                <a:gd name="T7" fmla="*/ 0 h 53"/>
                <a:gd name="T8" fmla="*/ 12 w 11"/>
                <a:gd name="T9" fmla="*/ 431 h 53"/>
                <a:gd name="T10" fmla="*/ 71 w 11"/>
                <a:gd name="T11" fmla="*/ 963 h 53"/>
                <a:gd name="T12" fmla="*/ 162 w 11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6" y="51"/>
                    <a:pt x="7" y="37"/>
                    <a:pt x="7" y="25"/>
                  </a:cubicBezTo>
                  <a:cubicBezTo>
                    <a:pt x="7" y="13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1" y="23"/>
                  </a:cubicBezTo>
                  <a:cubicBezTo>
                    <a:pt x="1" y="35"/>
                    <a:pt x="0" y="49"/>
                    <a:pt x="5" y="51"/>
                  </a:cubicBezTo>
                  <a:lnTo>
                    <a:pt x="1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2039">
              <a:extLst>
                <a:ext uri="{FF2B5EF4-FFF2-40B4-BE49-F238E27FC236}">
                  <a16:creationId xmlns:a16="http://schemas.microsoft.com/office/drawing/2014/main" id="{44827D4D-DC60-4EDD-9D5C-BCE86768E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616"/>
              <a:ext cx="28" cy="141"/>
            </a:xfrm>
            <a:custGeom>
              <a:avLst/>
              <a:gdLst>
                <a:gd name="T0" fmla="*/ 181 w 11"/>
                <a:gd name="T1" fmla="*/ 998 h 53"/>
                <a:gd name="T2" fmla="*/ 117 w 11"/>
                <a:gd name="T3" fmla="*/ 474 h 53"/>
                <a:gd name="T4" fmla="*/ 84 w 11"/>
                <a:gd name="T5" fmla="*/ 35 h 53"/>
                <a:gd name="T6" fmla="*/ 0 w 11"/>
                <a:gd name="T7" fmla="*/ 0 h 53"/>
                <a:gd name="T8" fmla="*/ 20 w 11"/>
                <a:gd name="T9" fmla="*/ 431 h 53"/>
                <a:gd name="T10" fmla="*/ 84 w 11"/>
                <a:gd name="T11" fmla="*/ 963 h 53"/>
                <a:gd name="T12" fmla="*/ 181 w 11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6" y="51"/>
                    <a:pt x="6" y="37"/>
                    <a:pt x="7" y="25"/>
                  </a:cubicBezTo>
                  <a:cubicBezTo>
                    <a:pt x="7" y="13"/>
                    <a:pt x="9" y="4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1" y="11"/>
                    <a:pt x="1" y="23"/>
                  </a:cubicBezTo>
                  <a:cubicBezTo>
                    <a:pt x="0" y="35"/>
                    <a:pt x="0" y="49"/>
                    <a:pt x="5" y="51"/>
                  </a:cubicBezTo>
                  <a:lnTo>
                    <a:pt x="1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2040">
              <a:extLst>
                <a:ext uri="{FF2B5EF4-FFF2-40B4-BE49-F238E27FC236}">
                  <a16:creationId xmlns:a16="http://schemas.microsoft.com/office/drawing/2014/main" id="{0F7546CA-810D-4A3D-804E-5CE25248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608"/>
              <a:ext cx="8" cy="125"/>
            </a:xfrm>
            <a:custGeom>
              <a:avLst/>
              <a:gdLst>
                <a:gd name="T0" fmla="*/ 35 w 3"/>
                <a:gd name="T1" fmla="*/ 0 h 47"/>
                <a:gd name="T2" fmla="*/ 35 w 3"/>
                <a:gd name="T3" fmla="*/ 418 h 47"/>
                <a:gd name="T4" fmla="*/ 56 w 3"/>
                <a:gd name="T5" fmla="*/ 883 h 47"/>
                <a:gd name="T6" fmla="*/ 21 w 3"/>
                <a:gd name="T7" fmla="*/ 396 h 47"/>
                <a:gd name="T8" fmla="*/ 35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2" y="0"/>
                  </a:moveTo>
                  <a:cubicBezTo>
                    <a:pt x="3" y="4"/>
                    <a:pt x="2" y="12"/>
                    <a:pt x="2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1" y="31"/>
                    <a:pt x="1" y="21"/>
                  </a:cubicBezTo>
                  <a:cubicBezTo>
                    <a:pt x="1" y="12"/>
                    <a:pt x="3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Freeform 2041">
              <a:extLst>
                <a:ext uri="{FF2B5EF4-FFF2-40B4-BE49-F238E27FC236}">
                  <a16:creationId xmlns:a16="http://schemas.microsoft.com/office/drawing/2014/main" id="{F7FA2330-D4AA-47C5-B41C-ECF528CA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21"/>
              <a:ext cx="7" cy="126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424 h 47"/>
                <a:gd name="T4" fmla="*/ 37 w 3"/>
                <a:gd name="T5" fmla="*/ 906 h 47"/>
                <a:gd name="T6" fmla="*/ 12 w 3"/>
                <a:gd name="T7" fmla="*/ 402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2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0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1" name="Freeform 2042">
              <a:extLst>
                <a:ext uri="{FF2B5EF4-FFF2-40B4-BE49-F238E27FC236}">
                  <a16:creationId xmlns:a16="http://schemas.microsoft.com/office/drawing/2014/main" id="{4FF3F8E5-C805-4101-9C99-F6260B82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605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88 w 12"/>
                <a:gd name="T3" fmla="*/ 0 h 12"/>
                <a:gd name="T4" fmla="*/ 113 w 12"/>
                <a:gd name="T5" fmla="*/ 93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11"/>
                    <a:pt x="9" y="1"/>
                    <a:pt x="12" y="0"/>
                  </a:cubicBezTo>
                  <a:cubicBezTo>
                    <a:pt x="11" y="1"/>
                    <a:pt x="7" y="4"/>
                    <a:pt x="7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2" name="Freeform 2043">
              <a:extLst>
                <a:ext uri="{FF2B5EF4-FFF2-40B4-BE49-F238E27FC236}">
                  <a16:creationId xmlns:a16="http://schemas.microsoft.com/office/drawing/2014/main" id="{373FD869-85DA-49F5-97E8-8BADA981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61"/>
              <a:ext cx="55" cy="147"/>
            </a:xfrm>
            <a:custGeom>
              <a:avLst/>
              <a:gdLst>
                <a:gd name="T0" fmla="*/ 145 w 22"/>
                <a:gd name="T1" fmla="*/ 1050 h 55"/>
                <a:gd name="T2" fmla="*/ 208 w 22"/>
                <a:gd name="T3" fmla="*/ 492 h 55"/>
                <a:gd name="T4" fmla="*/ 300 w 22"/>
                <a:gd name="T5" fmla="*/ 56 h 55"/>
                <a:gd name="T6" fmla="*/ 208 w 22"/>
                <a:gd name="T7" fmla="*/ 0 h 55"/>
                <a:gd name="T8" fmla="*/ 125 w 22"/>
                <a:gd name="T9" fmla="*/ 436 h 55"/>
                <a:gd name="T10" fmla="*/ 63 w 22"/>
                <a:gd name="T11" fmla="*/ 970 h 55"/>
                <a:gd name="T12" fmla="*/ 145 w 22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5">
                  <a:moveTo>
                    <a:pt x="9" y="55"/>
                  </a:moveTo>
                  <a:cubicBezTo>
                    <a:pt x="5" y="51"/>
                    <a:pt x="9" y="37"/>
                    <a:pt x="13" y="26"/>
                  </a:cubicBezTo>
                  <a:cubicBezTo>
                    <a:pt x="17" y="15"/>
                    <a:pt x="22" y="6"/>
                    <a:pt x="19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2"/>
                    <a:pt x="12" y="11"/>
                    <a:pt x="8" y="23"/>
                  </a:cubicBezTo>
                  <a:cubicBezTo>
                    <a:pt x="4" y="33"/>
                    <a:pt x="0" y="47"/>
                    <a:pt x="4" y="51"/>
                  </a:cubicBezTo>
                  <a:lnTo>
                    <a:pt x="9" y="5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93" name="Freeform 2044">
              <a:extLst>
                <a:ext uri="{FF2B5EF4-FFF2-40B4-BE49-F238E27FC236}">
                  <a16:creationId xmlns:a16="http://schemas.microsoft.com/office/drawing/2014/main" id="{40D32BDC-7BB6-4774-AAE5-A192826D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680"/>
              <a:ext cx="60" cy="149"/>
            </a:xfrm>
            <a:custGeom>
              <a:avLst/>
              <a:gdLst>
                <a:gd name="T0" fmla="*/ 158 w 24"/>
                <a:gd name="T1" fmla="*/ 1054 h 56"/>
                <a:gd name="T2" fmla="*/ 238 w 24"/>
                <a:gd name="T3" fmla="*/ 532 h 56"/>
                <a:gd name="T4" fmla="*/ 333 w 24"/>
                <a:gd name="T5" fmla="*/ 77 h 56"/>
                <a:gd name="T6" fmla="*/ 250 w 24"/>
                <a:gd name="T7" fmla="*/ 0 h 56"/>
                <a:gd name="T8" fmla="*/ 158 w 24"/>
                <a:gd name="T9" fmla="*/ 452 h 56"/>
                <a:gd name="T10" fmla="*/ 63 w 24"/>
                <a:gd name="T11" fmla="*/ 976 h 56"/>
                <a:gd name="T12" fmla="*/ 158 w 24"/>
                <a:gd name="T13" fmla="*/ 10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6">
                  <a:moveTo>
                    <a:pt x="10" y="56"/>
                  </a:moveTo>
                  <a:cubicBezTo>
                    <a:pt x="6" y="52"/>
                    <a:pt x="11" y="39"/>
                    <a:pt x="15" y="28"/>
                  </a:cubicBezTo>
                  <a:cubicBezTo>
                    <a:pt x="19" y="16"/>
                    <a:pt x="24" y="6"/>
                    <a:pt x="21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2"/>
                    <a:pt x="14" y="13"/>
                    <a:pt x="10" y="24"/>
                  </a:cubicBezTo>
                  <a:cubicBezTo>
                    <a:pt x="6" y="35"/>
                    <a:pt x="0" y="48"/>
                    <a:pt x="4" y="52"/>
                  </a:cubicBezTo>
                  <a:lnTo>
                    <a:pt x="10" y="5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94" name="Freeform 2045">
              <a:extLst>
                <a:ext uri="{FF2B5EF4-FFF2-40B4-BE49-F238E27FC236}">
                  <a16:creationId xmlns:a16="http://schemas.microsoft.com/office/drawing/2014/main" id="{DF169C2A-A813-499C-8462-2E2352B8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9"/>
              <a:ext cx="32" cy="120"/>
            </a:xfrm>
            <a:custGeom>
              <a:avLst/>
              <a:gdLst>
                <a:gd name="T0" fmla="*/ 194 w 13"/>
                <a:gd name="T1" fmla="*/ 0 h 45"/>
                <a:gd name="T2" fmla="*/ 103 w 13"/>
                <a:gd name="T3" fmla="*/ 397 h 45"/>
                <a:gd name="T4" fmla="*/ 12 w 13"/>
                <a:gd name="T5" fmla="*/ 853 h 45"/>
                <a:gd name="T6" fmla="*/ 103 w 13"/>
                <a:gd name="T7" fmla="*/ 376 h 45"/>
                <a:gd name="T8" fmla="*/ 194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3" y="0"/>
                  </a:moveTo>
                  <a:cubicBezTo>
                    <a:pt x="13" y="4"/>
                    <a:pt x="10" y="12"/>
                    <a:pt x="7" y="21"/>
                  </a:cubicBezTo>
                  <a:cubicBezTo>
                    <a:pt x="4" y="29"/>
                    <a:pt x="0" y="40"/>
                    <a:pt x="1" y="45"/>
                  </a:cubicBezTo>
                  <a:cubicBezTo>
                    <a:pt x="0" y="40"/>
                    <a:pt x="4" y="29"/>
                    <a:pt x="7" y="20"/>
                  </a:cubicBezTo>
                  <a:cubicBezTo>
                    <a:pt x="10" y="11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2046">
              <a:extLst>
                <a:ext uri="{FF2B5EF4-FFF2-40B4-BE49-F238E27FC236}">
                  <a16:creationId xmlns:a16="http://schemas.microsoft.com/office/drawing/2014/main" id="{2B2A5CD6-CC7B-407D-8B8D-CB832CCC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91"/>
              <a:ext cx="33" cy="122"/>
            </a:xfrm>
            <a:custGeom>
              <a:avLst/>
              <a:gdLst>
                <a:gd name="T0" fmla="*/ 213 w 13"/>
                <a:gd name="T1" fmla="*/ 0 h 46"/>
                <a:gd name="T2" fmla="*/ 117 w 13"/>
                <a:gd name="T3" fmla="*/ 395 h 46"/>
                <a:gd name="T4" fmla="*/ 20 w 13"/>
                <a:gd name="T5" fmla="*/ 859 h 46"/>
                <a:gd name="T6" fmla="*/ 96 w 13"/>
                <a:gd name="T7" fmla="*/ 374 h 46"/>
                <a:gd name="T8" fmla="*/ 213 w 13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6">
                  <a:moveTo>
                    <a:pt x="13" y="0"/>
                  </a:moveTo>
                  <a:cubicBezTo>
                    <a:pt x="13" y="4"/>
                    <a:pt x="10" y="12"/>
                    <a:pt x="7" y="21"/>
                  </a:cubicBezTo>
                  <a:cubicBezTo>
                    <a:pt x="4" y="30"/>
                    <a:pt x="0" y="40"/>
                    <a:pt x="1" y="46"/>
                  </a:cubicBezTo>
                  <a:cubicBezTo>
                    <a:pt x="0" y="40"/>
                    <a:pt x="3" y="29"/>
                    <a:pt x="6" y="20"/>
                  </a:cubicBezTo>
                  <a:cubicBezTo>
                    <a:pt x="9" y="12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2047">
              <a:extLst>
                <a:ext uri="{FF2B5EF4-FFF2-40B4-BE49-F238E27FC236}">
                  <a16:creationId xmlns:a16="http://schemas.microsoft.com/office/drawing/2014/main" id="{A6CF3F91-CC08-40D1-A611-6823A4020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664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220 w 14"/>
                <a:gd name="T3" fmla="*/ 0 h 9"/>
                <a:gd name="T4" fmla="*/ 125 w 14"/>
                <a:gd name="T5" fmla="*/ 77 h 9"/>
                <a:gd name="T6" fmla="*/ 0 w 14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1" y="8"/>
                    <a:pt x="11" y="1"/>
                    <a:pt x="14" y="0"/>
                  </a:cubicBezTo>
                  <a:cubicBezTo>
                    <a:pt x="13" y="1"/>
                    <a:pt x="9" y="3"/>
                    <a:pt x="8" y="4"/>
                  </a:cubicBezTo>
                  <a:cubicBezTo>
                    <a:pt x="7" y="4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2048">
              <a:extLst>
                <a:ext uri="{FF2B5EF4-FFF2-40B4-BE49-F238E27FC236}">
                  <a16:creationId xmlns:a16="http://schemas.microsoft.com/office/drawing/2014/main" id="{2035AFC5-F582-4262-999E-9FD5C40AA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744"/>
              <a:ext cx="65" cy="141"/>
            </a:xfrm>
            <a:custGeom>
              <a:avLst/>
              <a:gdLst>
                <a:gd name="T0" fmla="*/ 125 w 26"/>
                <a:gd name="T1" fmla="*/ 998 h 53"/>
                <a:gd name="T2" fmla="*/ 238 w 26"/>
                <a:gd name="T3" fmla="*/ 490 h 53"/>
                <a:gd name="T4" fmla="*/ 363 w 26"/>
                <a:gd name="T5" fmla="*/ 77 h 53"/>
                <a:gd name="T6" fmla="*/ 300 w 26"/>
                <a:gd name="T7" fmla="*/ 0 h 53"/>
                <a:gd name="T8" fmla="*/ 175 w 26"/>
                <a:gd name="T9" fmla="*/ 418 h 53"/>
                <a:gd name="T10" fmla="*/ 63 w 26"/>
                <a:gd name="T11" fmla="*/ 920 h 53"/>
                <a:gd name="T12" fmla="*/ 125 w 26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3">
                  <a:moveTo>
                    <a:pt x="8" y="53"/>
                  </a:moveTo>
                  <a:cubicBezTo>
                    <a:pt x="4" y="49"/>
                    <a:pt x="10" y="37"/>
                    <a:pt x="15" y="26"/>
                  </a:cubicBezTo>
                  <a:cubicBezTo>
                    <a:pt x="21" y="15"/>
                    <a:pt x="26" y="7"/>
                    <a:pt x="23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3"/>
                    <a:pt x="16" y="11"/>
                    <a:pt x="11" y="22"/>
                  </a:cubicBezTo>
                  <a:cubicBezTo>
                    <a:pt x="6" y="32"/>
                    <a:pt x="0" y="45"/>
                    <a:pt x="4" y="49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2049">
              <a:extLst>
                <a:ext uri="{FF2B5EF4-FFF2-40B4-BE49-F238E27FC236}">
                  <a16:creationId xmlns:a16="http://schemas.microsoft.com/office/drawing/2014/main" id="{F92878B2-E5E4-4869-BA9B-D558BC84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771"/>
              <a:ext cx="68" cy="133"/>
            </a:xfrm>
            <a:custGeom>
              <a:avLst/>
              <a:gdLst>
                <a:gd name="T0" fmla="*/ 146 w 27"/>
                <a:gd name="T1" fmla="*/ 942 h 50"/>
                <a:gd name="T2" fmla="*/ 254 w 27"/>
                <a:gd name="T3" fmla="*/ 489 h 50"/>
                <a:gd name="T4" fmla="*/ 380 w 27"/>
                <a:gd name="T5" fmla="*/ 77 h 50"/>
                <a:gd name="T6" fmla="*/ 317 w 27"/>
                <a:gd name="T7" fmla="*/ 0 h 50"/>
                <a:gd name="T8" fmla="*/ 191 w 27"/>
                <a:gd name="T9" fmla="*/ 418 h 50"/>
                <a:gd name="T10" fmla="*/ 63 w 27"/>
                <a:gd name="T11" fmla="*/ 904 h 50"/>
                <a:gd name="T12" fmla="*/ 146 w 27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0">
                  <a:moveTo>
                    <a:pt x="9" y="50"/>
                  </a:moveTo>
                  <a:cubicBezTo>
                    <a:pt x="5" y="46"/>
                    <a:pt x="11" y="36"/>
                    <a:pt x="16" y="26"/>
                  </a:cubicBezTo>
                  <a:cubicBezTo>
                    <a:pt x="21" y="15"/>
                    <a:pt x="27" y="7"/>
                    <a:pt x="2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3"/>
                    <a:pt x="17" y="11"/>
                    <a:pt x="12" y="22"/>
                  </a:cubicBezTo>
                  <a:cubicBezTo>
                    <a:pt x="7" y="32"/>
                    <a:pt x="0" y="44"/>
                    <a:pt x="4" y="48"/>
                  </a:cubicBezTo>
                  <a:lnTo>
                    <a:pt x="9" y="5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2050">
              <a:extLst>
                <a:ext uri="{FF2B5EF4-FFF2-40B4-BE49-F238E27FC236}">
                  <a16:creationId xmlns:a16="http://schemas.microsoft.com/office/drawing/2014/main" id="{FA687768-3E4B-4AFF-AC2B-07FBB79A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752"/>
              <a:ext cx="43" cy="117"/>
            </a:xfrm>
            <a:custGeom>
              <a:avLst/>
              <a:gdLst>
                <a:gd name="T0" fmla="*/ 276 w 17"/>
                <a:gd name="T1" fmla="*/ 0 h 44"/>
                <a:gd name="T2" fmla="*/ 147 w 17"/>
                <a:gd name="T3" fmla="*/ 375 h 44"/>
                <a:gd name="T4" fmla="*/ 0 w 17"/>
                <a:gd name="T5" fmla="*/ 827 h 44"/>
                <a:gd name="T6" fmla="*/ 147 w 17"/>
                <a:gd name="T7" fmla="*/ 375 h 44"/>
                <a:gd name="T8" fmla="*/ 276 w 1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4">
                  <a:moveTo>
                    <a:pt x="17" y="0"/>
                  </a:moveTo>
                  <a:cubicBezTo>
                    <a:pt x="17" y="4"/>
                    <a:pt x="13" y="12"/>
                    <a:pt x="9" y="20"/>
                  </a:cubicBezTo>
                  <a:cubicBezTo>
                    <a:pt x="5" y="29"/>
                    <a:pt x="0" y="38"/>
                    <a:pt x="0" y="44"/>
                  </a:cubicBezTo>
                  <a:cubicBezTo>
                    <a:pt x="0" y="38"/>
                    <a:pt x="5" y="28"/>
                    <a:pt x="9" y="20"/>
                  </a:cubicBezTo>
                  <a:cubicBezTo>
                    <a:pt x="13" y="11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2051">
              <a:extLst>
                <a:ext uri="{FF2B5EF4-FFF2-40B4-BE49-F238E27FC236}">
                  <a16:creationId xmlns:a16="http://schemas.microsoft.com/office/drawing/2014/main" id="{2A1A67A0-2CD9-4C1A-90EF-2A4B5810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779"/>
              <a:ext cx="43" cy="114"/>
            </a:xfrm>
            <a:custGeom>
              <a:avLst/>
              <a:gdLst>
                <a:gd name="T0" fmla="*/ 276 w 17"/>
                <a:gd name="T1" fmla="*/ 0 h 43"/>
                <a:gd name="T2" fmla="*/ 147 w 17"/>
                <a:gd name="T3" fmla="*/ 374 h 43"/>
                <a:gd name="T4" fmla="*/ 0 w 17"/>
                <a:gd name="T5" fmla="*/ 801 h 43"/>
                <a:gd name="T6" fmla="*/ 129 w 17"/>
                <a:gd name="T7" fmla="*/ 353 h 43"/>
                <a:gd name="T8" fmla="*/ 276 w 17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3">
                  <a:moveTo>
                    <a:pt x="17" y="0"/>
                  </a:moveTo>
                  <a:cubicBezTo>
                    <a:pt x="17" y="4"/>
                    <a:pt x="13" y="11"/>
                    <a:pt x="9" y="20"/>
                  </a:cubicBezTo>
                  <a:cubicBezTo>
                    <a:pt x="5" y="28"/>
                    <a:pt x="0" y="38"/>
                    <a:pt x="0" y="43"/>
                  </a:cubicBezTo>
                  <a:cubicBezTo>
                    <a:pt x="0" y="38"/>
                    <a:pt x="4" y="28"/>
                    <a:pt x="8" y="19"/>
                  </a:cubicBezTo>
                  <a:cubicBezTo>
                    <a:pt x="12" y="11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2052">
              <a:extLst>
                <a:ext uri="{FF2B5EF4-FFF2-40B4-BE49-F238E27FC236}">
                  <a16:creationId xmlns:a16="http://schemas.microsoft.com/office/drawing/2014/main" id="{D78114B2-7969-4AAE-92DE-26AAAC5FB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824"/>
              <a:ext cx="40" cy="19"/>
            </a:xfrm>
            <a:custGeom>
              <a:avLst/>
              <a:gdLst>
                <a:gd name="T0" fmla="*/ 0 w 16"/>
                <a:gd name="T1" fmla="*/ 141 h 7"/>
                <a:gd name="T2" fmla="*/ 250 w 16"/>
                <a:gd name="T3" fmla="*/ 0 h 7"/>
                <a:gd name="T4" fmla="*/ 145 w 16"/>
                <a:gd name="T5" fmla="*/ 60 h 7"/>
                <a:gd name="T6" fmla="*/ 0 w 16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2" y="6"/>
                    <a:pt x="12" y="0"/>
                    <a:pt x="16" y="0"/>
                  </a:cubicBezTo>
                  <a:cubicBezTo>
                    <a:pt x="14" y="1"/>
                    <a:pt x="10" y="2"/>
                    <a:pt x="9" y="3"/>
                  </a:cubicBezTo>
                  <a:cubicBezTo>
                    <a:pt x="8" y="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2053">
              <a:extLst>
                <a:ext uri="{FF2B5EF4-FFF2-40B4-BE49-F238E27FC236}">
                  <a16:creationId xmlns:a16="http://schemas.microsoft.com/office/drawing/2014/main" id="{08620B1C-B8B9-41B4-9A94-8FEB8FD8A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52"/>
              <a:ext cx="40" cy="19"/>
            </a:xfrm>
            <a:custGeom>
              <a:avLst/>
              <a:gdLst>
                <a:gd name="T0" fmla="*/ 0 w 16"/>
                <a:gd name="T1" fmla="*/ 141 h 7"/>
                <a:gd name="T2" fmla="*/ 250 w 16"/>
                <a:gd name="T3" fmla="*/ 22 h 7"/>
                <a:gd name="T4" fmla="*/ 145 w 16"/>
                <a:gd name="T5" fmla="*/ 60 h 7"/>
                <a:gd name="T6" fmla="*/ 0 w 16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" y="6"/>
                    <a:pt x="12" y="0"/>
                    <a:pt x="16" y="1"/>
                  </a:cubicBezTo>
                  <a:cubicBezTo>
                    <a:pt x="14" y="1"/>
                    <a:pt x="10" y="3"/>
                    <a:pt x="9" y="3"/>
                  </a:cubicBezTo>
                  <a:cubicBezTo>
                    <a:pt x="8" y="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2054">
              <a:extLst>
                <a:ext uri="{FF2B5EF4-FFF2-40B4-BE49-F238E27FC236}">
                  <a16:creationId xmlns:a16="http://schemas.microsoft.com/office/drawing/2014/main" id="{48C24530-5001-4752-A707-F262FAA4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819"/>
              <a:ext cx="40" cy="144"/>
            </a:xfrm>
            <a:custGeom>
              <a:avLst/>
              <a:gdLst>
                <a:gd name="T0" fmla="*/ 158 w 16"/>
                <a:gd name="T1" fmla="*/ 1024 h 54"/>
                <a:gd name="T2" fmla="*/ 158 w 16"/>
                <a:gd name="T3" fmla="*/ 491 h 54"/>
                <a:gd name="T4" fmla="*/ 188 w 16"/>
                <a:gd name="T5" fmla="*/ 56 h 54"/>
                <a:gd name="T6" fmla="*/ 113 w 16"/>
                <a:gd name="T7" fmla="*/ 0 h 54"/>
                <a:gd name="T8" fmla="*/ 63 w 16"/>
                <a:gd name="T9" fmla="*/ 435 h 54"/>
                <a:gd name="T10" fmla="*/ 83 w 16"/>
                <a:gd name="T11" fmla="*/ 968 h 54"/>
                <a:gd name="T12" fmla="*/ 158 w 16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4">
                  <a:moveTo>
                    <a:pt x="10" y="54"/>
                  </a:moveTo>
                  <a:cubicBezTo>
                    <a:pt x="5" y="52"/>
                    <a:pt x="8" y="38"/>
                    <a:pt x="10" y="26"/>
                  </a:cubicBezTo>
                  <a:cubicBezTo>
                    <a:pt x="12" y="14"/>
                    <a:pt x="16" y="5"/>
                    <a:pt x="12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2"/>
                    <a:pt x="7" y="11"/>
                    <a:pt x="4" y="23"/>
                  </a:cubicBezTo>
                  <a:cubicBezTo>
                    <a:pt x="2" y="34"/>
                    <a:pt x="0" y="49"/>
                    <a:pt x="5" y="51"/>
                  </a:cubicBezTo>
                  <a:lnTo>
                    <a:pt x="10" y="5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2055">
              <a:extLst>
                <a:ext uri="{FF2B5EF4-FFF2-40B4-BE49-F238E27FC236}">
                  <a16:creationId xmlns:a16="http://schemas.microsoft.com/office/drawing/2014/main" id="{5F1D2CD5-08FF-4498-BE11-7C668CC6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837"/>
              <a:ext cx="43" cy="139"/>
            </a:xfrm>
            <a:custGeom>
              <a:avLst/>
              <a:gdLst>
                <a:gd name="T0" fmla="*/ 180 w 17"/>
                <a:gd name="T1" fmla="*/ 994 h 52"/>
                <a:gd name="T2" fmla="*/ 180 w 17"/>
                <a:gd name="T3" fmla="*/ 500 h 52"/>
                <a:gd name="T4" fmla="*/ 210 w 17"/>
                <a:gd name="T5" fmla="*/ 56 h 52"/>
                <a:gd name="T6" fmla="*/ 129 w 17"/>
                <a:gd name="T7" fmla="*/ 0 h 52"/>
                <a:gd name="T8" fmla="*/ 83 w 17"/>
                <a:gd name="T9" fmla="*/ 436 h 52"/>
                <a:gd name="T10" fmla="*/ 83 w 17"/>
                <a:gd name="T11" fmla="*/ 957 h 52"/>
                <a:gd name="T12" fmla="*/ 180 w 17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2">
                  <a:moveTo>
                    <a:pt x="11" y="52"/>
                  </a:moveTo>
                  <a:cubicBezTo>
                    <a:pt x="6" y="50"/>
                    <a:pt x="9" y="37"/>
                    <a:pt x="11" y="26"/>
                  </a:cubicBezTo>
                  <a:cubicBezTo>
                    <a:pt x="13" y="14"/>
                    <a:pt x="17" y="5"/>
                    <a:pt x="13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2"/>
                    <a:pt x="8" y="11"/>
                    <a:pt x="5" y="23"/>
                  </a:cubicBezTo>
                  <a:cubicBezTo>
                    <a:pt x="3" y="34"/>
                    <a:pt x="0" y="47"/>
                    <a:pt x="5" y="50"/>
                  </a:cubicBezTo>
                  <a:lnTo>
                    <a:pt x="11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2056">
              <a:extLst>
                <a:ext uri="{FF2B5EF4-FFF2-40B4-BE49-F238E27FC236}">
                  <a16:creationId xmlns:a16="http://schemas.microsoft.com/office/drawing/2014/main" id="{A1AC0075-6891-4EF0-B965-1BD15DF7D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827"/>
              <a:ext cx="20" cy="122"/>
            </a:xfrm>
            <a:custGeom>
              <a:avLst/>
              <a:gdLst>
                <a:gd name="T0" fmla="*/ 113 w 8"/>
                <a:gd name="T1" fmla="*/ 0 h 46"/>
                <a:gd name="T2" fmla="*/ 63 w 8"/>
                <a:gd name="T3" fmla="*/ 395 h 46"/>
                <a:gd name="T4" fmla="*/ 33 w 8"/>
                <a:gd name="T5" fmla="*/ 859 h 46"/>
                <a:gd name="T6" fmla="*/ 50 w 8"/>
                <a:gd name="T7" fmla="*/ 374 h 46"/>
                <a:gd name="T8" fmla="*/ 113 w 8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6">
                  <a:moveTo>
                    <a:pt x="7" y="0"/>
                  </a:moveTo>
                  <a:cubicBezTo>
                    <a:pt x="8" y="4"/>
                    <a:pt x="6" y="12"/>
                    <a:pt x="4" y="21"/>
                  </a:cubicBezTo>
                  <a:cubicBezTo>
                    <a:pt x="2" y="30"/>
                    <a:pt x="0" y="41"/>
                    <a:pt x="2" y="46"/>
                  </a:cubicBezTo>
                  <a:cubicBezTo>
                    <a:pt x="0" y="41"/>
                    <a:pt x="2" y="30"/>
                    <a:pt x="3" y="20"/>
                  </a:cubicBezTo>
                  <a:cubicBezTo>
                    <a:pt x="5" y="11"/>
                    <a:pt x="8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2057">
              <a:extLst>
                <a:ext uri="{FF2B5EF4-FFF2-40B4-BE49-F238E27FC236}">
                  <a16:creationId xmlns:a16="http://schemas.microsoft.com/office/drawing/2014/main" id="{F9FC84D5-FEB6-4C6E-A7B0-22D9A2547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843"/>
              <a:ext cx="17" cy="117"/>
            </a:xfrm>
            <a:custGeom>
              <a:avLst/>
              <a:gdLst>
                <a:gd name="T0" fmla="*/ 100 w 7"/>
                <a:gd name="T1" fmla="*/ 0 h 44"/>
                <a:gd name="T2" fmla="*/ 58 w 7"/>
                <a:gd name="T3" fmla="*/ 417 h 44"/>
                <a:gd name="T4" fmla="*/ 29 w 7"/>
                <a:gd name="T5" fmla="*/ 827 h 44"/>
                <a:gd name="T6" fmla="*/ 41 w 7"/>
                <a:gd name="T7" fmla="*/ 396 h 44"/>
                <a:gd name="T8" fmla="*/ 100 w 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4">
                  <a:moveTo>
                    <a:pt x="7" y="0"/>
                  </a:moveTo>
                  <a:cubicBezTo>
                    <a:pt x="7" y="4"/>
                    <a:pt x="6" y="12"/>
                    <a:pt x="4" y="22"/>
                  </a:cubicBezTo>
                  <a:cubicBezTo>
                    <a:pt x="2" y="31"/>
                    <a:pt x="0" y="39"/>
                    <a:pt x="2" y="44"/>
                  </a:cubicBezTo>
                  <a:cubicBezTo>
                    <a:pt x="0" y="39"/>
                    <a:pt x="2" y="30"/>
                    <a:pt x="3" y="21"/>
                  </a:cubicBezTo>
                  <a:cubicBezTo>
                    <a:pt x="5" y="12"/>
                    <a:pt x="7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2058">
              <a:extLst>
                <a:ext uri="{FF2B5EF4-FFF2-40B4-BE49-F238E27FC236}">
                  <a16:creationId xmlns:a16="http://schemas.microsoft.com/office/drawing/2014/main" id="{47575AF8-7433-4816-934B-4E8BBFCFE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64"/>
              <a:ext cx="37" cy="139"/>
            </a:xfrm>
            <a:custGeom>
              <a:avLst/>
              <a:gdLst>
                <a:gd name="T0" fmla="*/ 224 w 15"/>
                <a:gd name="T1" fmla="*/ 994 h 52"/>
                <a:gd name="T2" fmla="*/ 133 w 15"/>
                <a:gd name="T3" fmla="*/ 478 h 52"/>
                <a:gd name="T4" fmla="*/ 91 w 15"/>
                <a:gd name="T5" fmla="*/ 35 h 52"/>
                <a:gd name="T6" fmla="*/ 0 w 15"/>
                <a:gd name="T7" fmla="*/ 0 h 52"/>
                <a:gd name="T8" fmla="*/ 42 w 15"/>
                <a:gd name="T9" fmla="*/ 457 h 52"/>
                <a:gd name="T10" fmla="*/ 133 w 15"/>
                <a:gd name="T11" fmla="*/ 973 h 52"/>
                <a:gd name="T12" fmla="*/ 224 w 15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2">
                  <a:moveTo>
                    <a:pt x="15" y="52"/>
                  </a:moveTo>
                  <a:cubicBezTo>
                    <a:pt x="9" y="51"/>
                    <a:pt x="9" y="37"/>
                    <a:pt x="9" y="25"/>
                  </a:cubicBezTo>
                  <a:cubicBezTo>
                    <a:pt x="9" y="13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3" y="12"/>
                    <a:pt x="3" y="24"/>
                  </a:cubicBezTo>
                  <a:cubicBezTo>
                    <a:pt x="3" y="35"/>
                    <a:pt x="4" y="50"/>
                    <a:pt x="9" y="51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2059">
              <a:extLst>
                <a:ext uri="{FF2B5EF4-FFF2-40B4-BE49-F238E27FC236}">
                  <a16:creationId xmlns:a16="http://schemas.microsoft.com/office/drawing/2014/main" id="{EE08269D-9AA1-43D2-868B-126B766E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877"/>
              <a:ext cx="38" cy="136"/>
            </a:xfrm>
            <a:custGeom>
              <a:avLst/>
              <a:gdLst>
                <a:gd name="T0" fmla="*/ 243 w 15"/>
                <a:gd name="T1" fmla="*/ 968 h 51"/>
                <a:gd name="T2" fmla="*/ 147 w 15"/>
                <a:gd name="T3" fmla="*/ 477 h 51"/>
                <a:gd name="T4" fmla="*/ 96 w 15"/>
                <a:gd name="T5" fmla="*/ 21 h 51"/>
                <a:gd name="T6" fmla="*/ 0 w 15"/>
                <a:gd name="T7" fmla="*/ 0 h 51"/>
                <a:gd name="T8" fmla="*/ 51 w 15"/>
                <a:gd name="T9" fmla="*/ 435 h 51"/>
                <a:gd name="T10" fmla="*/ 147 w 15"/>
                <a:gd name="T11" fmla="*/ 947 h 51"/>
                <a:gd name="T12" fmla="*/ 243 w 15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1">
                  <a:moveTo>
                    <a:pt x="15" y="51"/>
                  </a:moveTo>
                  <a:cubicBezTo>
                    <a:pt x="10" y="49"/>
                    <a:pt x="9" y="36"/>
                    <a:pt x="9" y="25"/>
                  </a:cubicBezTo>
                  <a:cubicBezTo>
                    <a:pt x="9" y="13"/>
                    <a:pt x="10" y="3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3" y="11"/>
                    <a:pt x="3" y="23"/>
                  </a:cubicBezTo>
                  <a:cubicBezTo>
                    <a:pt x="3" y="34"/>
                    <a:pt x="4" y="48"/>
                    <a:pt x="9" y="50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2060">
              <a:extLst>
                <a:ext uri="{FF2B5EF4-FFF2-40B4-BE49-F238E27FC236}">
                  <a16:creationId xmlns:a16="http://schemas.microsoft.com/office/drawing/2014/main" id="{15940B4A-33C5-4519-954D-EAEC6D05B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872"/>
              <a:ext cx="10" cy="123"/>
            </a:xfrm>
            <a:custGeom>
              <a:avLst/>
              <a:gdLst>
                <a:gd name="T0" fmla="*/ 0 w 4"/>
                <a:gd name="T1" fmla="*/ 0 h 46"/>
                <a:gd name="T2" fmla="*/ 33 w 4"/>
                <a:gd name="T3" fmla="*/ 401 h 46"/>
                <a:gd name="T4" fmla="*/ 63 w 4"/>
                <a:gd name="T5" fmla="*/ 880 h 46"/>
                <a:gd name="T6" fmla="*/ 20 w 4"/>
                <a:gd name="T7" fmla="*/ 401 h 46"/>
                <a:gd name="T8" fmla="*/ 0 w 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6">
                  <a:moveTo>
                    <a:pt x="0" y="0"/>
                  </a:moveTo>
                  <a:cubicBezTo>
                    <a:pt x="2" y="3"/>
                    <a:pt x="1" y="12"/>
                    <a:pt x="2" y="21"/>
                  </a:cubicBezTo>
                  <a:cubicBezTo>
                    <a:pt x="2" y="30"/>
                    <a:pt x="1" y="41"/>
                    <a:pt x="4" y="46"/>
                  </a:cubicBezTo>
                  <a:cubicBezTo>
                    <a:pt x="1" y="41"/>
                    <a:pt x="1" y="30"/>
                    <a:pt x="1" y="21"/>
                  </a:cubicBezTo>
                  <a:cubicBezTo>
                    <a:pt x="1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2061">
              <a:extLst>
                <a:ext uri="{FF2B5EF4-FFF2-40B4-BE49-F238E27FC236}">
                  <a16:creationId xmlns:a16="http://schemas.microsoft.com/office/drawing/2014/main" id="{B32A98F7-CF34-4C1C-97EF-C48CBE5B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883"/>
              <a:ext cx="10" cy="122"/>
            </a:xfrm>
            <a:custGeom>
              <a:avLst/>
              <a:gdLst>
                <a:gd name="T0" fmla="*/ 0 w 4"/>
                <a:gd name="T1" fmla="*/ 0 h 46"/>
                <a:gd name="T2" fmla="*/ 33 w 4"/>
                <a:gd name="T3" fmla="*/ 395 h 46"/>
                <a:gd name="T4" fmla="*/ 63 w 4"/>
                <a:gd name="T5" fmla="*/ 859 h 46"/>
                <a:gd name="T6" fmla="*/ 20 w 4"/>
                <a:gd name="T7" fmla="*/ 395 h 46"/>
                <a:gd name="T8" fmla="*/ 0 w 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6">
                  <a:moveTo>
                    <a:pt x="0" y="0"/>
                  </a:moveTo>
                  <a:cubicBezTo>
                    <a:pt x="2" y="4"/>
                    <a:pt x="1" y="12"/>
                    <a:pt x="2" y="21"/>
                  </a:cubicBezTo>
                  <a:cubicBezTo>
                    <a:pt x="2" y="31"/>
                    <a:pt x="1" y="42"/>
                    <a:pt x="4" y="46"/>
                  </a:cubicBezTo>
                  <a:cubicBezTo>
                    <a:pt x="1" y="42"/>
                    <a:pt x="1" y="30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2062">
              <a:extLst>
                <a:ext uri="{FF2B5EF4-FFF2-40B4-BE49-F238E27FC236}">
                  <a16:creationId xmlns:a16="http://schemas.microsoft.com/office/drawing/2014/main" id="{EE5A43A8-D20A-46BB-9156-3777169D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6"/>
              <a:ext cx="55" cy="133"/>
            </a:xfrm>
            <a:custGeom>
              <a:avLst/>
              <a:gdLst>
                <a:gd name="T0" fmla="*/ 345 w 22"/>
                <a:gd name="T1" fmla="*/ 942 h 50"/>
                <a:gd name="T2" fmla="*/ 188 w 22"/>
                <a:gd name="T3" fmla="*/ 431 h 50"/>
                <a:gd name="T4" fmla="*/ 95 w 22"/>
                <a:gd name="T5" fmla="*/ 21 h 50"/>
                <a:gd name="T6" fmla="*/ 0 w 22"/>
                <a:gd name="T7" fmla="*/ 0 h 50"/>
                <a:gd name="T8" fmla="*/ 95 w 22"/>
                <a:gd name="T9" fmla="*/ 418 h 50"/>
                <a:gd name="T10" fmla="*/ 238 w 22"/>
                <a:gd name="T11" fmla="*/ 920 h 50"/>
                <a:gd name="T12" fmla="*/ 345 w 22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">
                  <a:moveTo>
                    <a:pt x="22" y="50"/>
                  </a:moveTo>
                  <a:cubicBezTo>
                    <a:pt x="16" y="49"/>
                    <a:pt x="14" y="35"/>
                    <a:pt x="12" y="23"/>
                  </a:cubicBezTo>
                  <a:cubicBezTo>
                    <a:pt x="10" y="11"/>
                    <a:pt x="10" y="1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10"/>
                    <a:pt x="6" y="22"/>
                  </a:cubicBezTo>
                  <a:cubicBezTo>
                    <a:pt x="8" y="34"/>
                    <a:pt x="10" y="48"/>
                    <a:pt x="15" y="49"/>
                  </a:cubicBezTo>
                  <a:lnTo>
                    <a:pt x="22" y="5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2063">
              <a:extLst>
                <a:ext uri="{FF2B5EF4-FFF2-40B4-BE49-F238E27FC236}">
                  <a16:creationId xmlns:a16="http://schemas.microsoft.com/office/drawing/2014/main" id="{EBE42E11-607D-49C7-B98F-135A9427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901"/>
              <a:ext cx="52" cy="136"/>
            </a:xfrm>
            <a:custGeom>
              <a:avLst/>
              <a:gdLst>
                <a:gd name="T0" fmla="*/ 319 w 21"/>
                <a:gd name="T1" fmla="*/ 968 h 51"/>
                <a:gd name="T2" fmla="*/ 183 w 21"/>
                <a:gd name="T3" fmla="*/ 456 h 51"/>
                <a:gd name="T4" fmla="*/ 92 w 21"/>
                <a:gd name="T5" fmla="*/ 21 h 51"/>
                <a:gd name="T6" fmla="*/ 0 w 21"/>
                <a:gd name="T7" fmla="*/ 0 h 51"/>
                <a:gd name="T8" fmla="*/ 92 w 21"/>
                <a:gd name="T9" fmla="*/ 435 h 51"/>
                <a:gd name="T10" fmla="*/ 245 w 21"/>
                <a:gd name="T11" fmla="*/ 947 h 51"/>
                <a:gd name="T12" fmla="*/ 319 w 21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1" y="51"/>
                  </a:moveTo>
                  <a:cubicBezTo>
                    <a:pt x="16" y="50"/>
                    <a:pt x="14" y="35"/>
                    <a:pt x="12" y="24"/>
                  </a:cubicBezTo>
                  <a:cubicBezTo>
                    <a:pt x="10" y="12"/>
                    <a:pt x="11" y="2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1"/>
                    <a:pt x="6" y="23"/>
                  </a:cubicBezTo>
                  <a:cubicBezTo>
                    <a:pt x="8" y="34"/>
                    <a:pt x="10" y="49"/>
                    <a:pt x="16" y="50"/>
                  </a:cubicBezTo>
                  <a:lnTo>
                    <a:pt x="21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2064">
              <a:extLst>
                <a:ext uri="{FF2B5EF4-FFF2-40B4-BE49-F238E27FC236}">
                  <a16:creationId xmlns:a16="http://schemas.microsoft.com/office/drawing/2014/main" id="{3C5717FA-6FE1-4285-A446-21FA87D6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01"/>
              <a:ext cx="27" cy="120"/>
            </a:xfrm>
            <a:custGeom>
              <a:avLst/>
              <a:gdLst>
                <a:gd name="T0" fmla="*/ 0 w 11"/>
                <a:gd name="T1" fmla="*/ 0 h 45"/>
                <a:gd name="T2" fmla="*/ 61 w 11"/>
                <a:gd name="T3" fmla="*/ 376 h 45"/>
                <a:gd name="T4" fmla="*/ 162 w 11"/>
                <a:gd name="T5" fmla="*/ 853 h 45"/>
                <a:gd name="T6" fmla="*/ 42 w 11"/>
                <a:gd name="T7" fmla="*/ 376 h 45"/>
                <a:gd name="T8" fmla="*/ 0 w 1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5">
                  <a:moveTo>
                    <a:pt x="0" y="0"/>
                  </a:moveTo>
                  <a:cubicBezTo>
                    <a:pt x="2" y="3"/>
                    <a:pt x="3" y="11"/>
                    <a:pt x="4" y="20"/>
                  </a:cubicBezTo>
                  <a:cubicBezTo>
                    <a:pt x="6" y="30"/>
                    <a:pt x="7" y="41"/>
                    <a:pt x="11" y="45"/>
                  </a:cubicBezTo>
                  <a:cubicBezTo>
                    <a:pt x="7" y="41"/>
                    <a:pt x="5" y="30"/>
                    <a:pt x="3" y="20"/>
                  </a:cubicBezTo>
                  <a:cubicBezTo>
                    <a:pt x="2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2065">
              <a:extLst>
                <a:ext uri="{FF2B5EF4-FFF2-40B4-BE49-F238E27FC236}">
                  <a16:creationId xmlns:a16="http://schemas.microsoft.com/office/drawing/2014/main" id="{5F6718EF-0005-4305-9E15-D3617105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907"/>
              <a:ext cx="28" cy="120"/>
            </a:xfrm>
            <a:custGeom>
              <a:avLst/>
              <a:gdLst>
                <a:gd name="T0" fmla="*/ 0 w 11"/>
                <a:gd name="T1" fmla="*/ 0 h 45"/>
                <a:gd name="T2" fmla="*/ 84 w 11"/>
                <a:gd name="T3" fmla="*/ 397 h 45"/>
                <a:gd name="T4" fmla="*/ 181 w 11"/>
                <a:gd name="T5" fmla="*/ 853 h 45"/>
                <a:gd name="T6" fmla="*/ 64 w 11"/>
                <a:gd name="T7" fmla="*/ 397 h 45"/>
                <a:gd name="T8" fmla="*/ 0 w 1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5">
                  <a:moveTo>
                    <a:pt x="0" y="0"/>
                  </a:moveTo>
                  <a:cubicBezTo>
                    <a:pt x="2" y="3"/>
                    <a:pt x="3" y="12"/>
                    <a:pt x="5" y="21"/>
                  </a:cubicBezTo>
                  <a:cubicBezTo>
                    <a:pt x="6" y="30"/>
                    <a:pt x="7" y="41"/>
                    <a:pt x="11" y="45"/>
                  </a:cubicBezTo>
                  <a:cubicBezTo>
                    <a:pt x="7" y="41"/>
                    <a:pt x="6" y="30"/>
                    <a:pt x="4" y="21"/>
                  </a:cubicBezTo>
                  <a:cubicBezTo>
                    <a:pt x="2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2066">
              <a:extLst>
                <a:ext uri="{FF2B5EF4-FFF2-40B4-BE49-F238E27FC236}">
                  <a16:creationId xmlns:a16="http://schemas.microsoft.com/office/drawing/2014/main" id="{FA3404E2-87B8-482F-9200-2703CBC4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899"/>
              <a:ext cx="25" cy="37"/>
            </a:xfrm>
            <a:custGeom>
              <a:avLst/>
              <a:gdLst>
                <a:gd name="T0" fmla="*/ 0 w 10"/>
                <a:gd name="T1" fmla="*/ 259 h 14"/>
                <a:gd name="T2" fmla="*/ 158 w 10"/>
                <a:gd name="T3" fmla="*/ 0 h 14"/>
                <a:gd name="T4" fmla="*/ 83 w 10"/>
                <a:gd name="T5" fmla="*/ 111 h 14"/>
                <a:gd name="T6" fmla="*/ 0 w 10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1" y="12"/>
                    <a:pt x="7" y="2"/>
                    <a:pt x="10" y="0"/>
                  </a:cubicBezTo>
                  <a:cubicBezTo>
                    <a:pt x="9" y="2"/>
                    <a:pt x="6" y="5"/>
                    <a:pt x="5" y="6"/>
                  </a:cubicBezTo>
                  <a:cubicBezTo>
                    <a:pt x="5" y="7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2067">
              <a:extLst>
                <a:ext uri="{FF2B5EF4-FFF2-40B4-BE49-F238E27FC236}">
                  <a16:creationId xmlns:a16="http://schemas.microsoft.com/office/drawing/2014/main" id="{9E2F0FE2-3C18-40AA-A33E-F52B0081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869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88 w 12"/>
                <a:gd name="T3" fmla="*/ 0 h 12"/>
                <a:gd name="T4" fmla="*/ 113 w 12"/>
                <a:gd name="T5" fmla="*/ 93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11"/>
                    <a:pt x="9" y="1"/>
                    <a:pt x="12" y="0"/>
                  </a:cubicBezTo>
                  <a:cubicBezTo>
                    <a:pt x="11" y="1"/>
                    <a:pt x="8" y="4"/>
                    <a:pt x="7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2068">
              <a:extLst>
                <a:ext uri="{FF2B5EF4-FFF2-40B4-BE49-F238E27FC236}">
                  <a16:creationId xmlns:a16="http://schemas.microsoft.com/office/drawing/2014/main" id="{3ECB72AF-31B0-42BD-B73D-E99B88DD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17"/>
              <a:ext cx="72" cy="123"/>
            </a:xfrm>
            <a:custGeom>
              <a:avLst/>
              <a:gdLst>
                <a:gd name="T0" fmla="*/ 444 w 29"/>
                <a:gd name="T1" fmla="*/ 858 h 46"/>
                <a:gd name="T2" fmla="*/ 228 w 29"/>
                <a:gd name="T3" fmla="*/ 401 h 46"/>
                <a:gd name="T4" fmla="*/ 92 w 29"/>
                <a:gd name="T5" fmla="*/ 0 h 46"/>
                <a:gd name="T6" fmla="*/ 0 w 29"/>
                <a:gd name="T7" fmla="*/ 0 h 46"/>
                <a:gd name="T8" fmla="*/ 137 w 29"/>
                <a:gd name="T9" fmla="*/ 401 h 46"/>
                <a:gd name="T10" fmla="*/ 353 w 29"/>
                <a:gd name="T11" fmla="*/ 880 h 46"/>
                <a:gd name="T12" fmla="*/ 444 w 29"/>
                <a:gd name="T13" fmla="*/ 85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6">
                  <a:moveTo>
                    <a:pt x="29" y="45"/>
                  </a:moveTo>
                  <a:cubicBezTo>
                    <a:pt x="23" y="45"/>
                    <a:pt x="19" y="32"/>
                    <a:pt x="15" y="21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5" y="10"/>
                    <a:pt x="9" y="21"/>
                  </a:cubicBezTo>
                  <a:cubicBezTo>
                    <a:pt x="13" y="32"/>
                    <a:pt x="17" y="46"/>
                    <a:pt x="23" y="46"/>
                  </a:cubicBezTo>
                  <a:lnTo>
                    <a:pt x="29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2069">
              <a:extLst>
                <a:ext uri="{FF2B5EF4-FFF2-40B4-BE49-F238E27FC236}">
                  <a16:creationId xmlns:a16="http://schemas.microsoft.com/office/drawing/2014/main" id="{E288FBBB-0BDA-47EF-863E-6236FED8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7"/>
              <a:ext cx="75" cy="123"/>
            </a:xfrm>
            <a:custGeom>
              <a:avLst/>
              <a:gdLst>
                <a:gd name="T0" fmla="*/ 470 w 30"/>
                <a:gd name="T1" fmla="*/ 858 h 46"/>
                <a:gd name="T2" fmla="*/ 250 w 30"/>
                <a:gd name="T3" fmla="*/ 401 h 46"/>
                <a:gd name="T4" fmla="*/ 113 w 30"/>
                <a:gd name="T5" fmla="*/ 0 h 46"/>
                <a:gd name="T6" fmla="*/ 0 w 30"/>
                <a:gd name="T7" fmla="*/ 0 h 46"/>
                <a:gd name="T8" fmla="*/ 158 w 30"/>
                <a:gd name="T9" fmla="*/ 401 h 46"/>
                <a:gd name="T10" fmla="*/ 375 w 30"/>
                <a:gd name="T11" fmla="*/ 880 h 46"/>
                <a:gd name="T12" fmla="*/ 470 w 30"/>
                <a:gd name="T13" fmla="*/ 85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5"/>
                  </a:moveTo>
                  <a:cubicBezTo>
                    <a:pt x="24" y="45"/>
                    <a:pt x="20" y="32"/>
                    <a:pt x="16" y="21"/>
                  </a:cubicBezTo>
                  <a:cubicBezTo>
                    <a:pt x="12" y="10"/>
                    <a:pt x="11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10"/>
                    <a:pt x="10" y="21"/>
                  </a:cubicBezTo>
                  <a:cubicBezTo>
                    <a:pt x="14" y="32"/>
                    <a:pt x="18" y="46"/>
                    <a:pt x="24" y="46"/>
                  </a:cubicBezTo>
                  <a:lnTo>
                    <a:pt x="30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2070">
              <a:extLst>
                <a:ext uri="{FF2B5EF4-FFF2-40B4-BE49-F238E27FC236}">
                  <a16:creationId xmlns:a16="http://schemas.microsoft.com/office/drawing/2014/main" id="{49706B62-474E-4AC2-818A-F196BCB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920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125 w 18"/>
                <a:gd name="T3" fmla="*/ 380 h 43"/>
                <a:gd name="T4" fmla="*/ 283 w 18"/>
                <a:gd name="T5" fmla="*/ 824 h 43"/>
                <a:gd name="T6" fmla="*/ 113 w 18"/>
                <a:gd name="T7" fmla="*/ 380 h 43"/>
                <a:gd name="T8" fmla="*/ 0 w 18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3" y="3"/>
                    <a:pt x="5" y="11"/>
                    <a:pt x="8" y="20"/>
                  </a:cubicBezTo>
                  <a:cubicBezTo>
                    <a:pt x="11" y="29"/>
                    <a:pt x="14" y="40"/>
                    <a:pt x="18" y="43"/>
                  </a:cubicBezTo>
                  <a:cubicBezTo>
                    <a:pt x="14" y="40"/>
                    <a:pt x="10" y="29"/>
                    <a:pt x="7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2071">
              <a:extLst>
                <a:ext uri="{FF2B5EF4-FFF2-40B4-BE49-F238E27FC236}">
                  <a16:creationId xmlns:a16="http://schemas.microsoft.com/office/drawing/2014/main" id="{8CC5097E-82C1-4934-B94F-A41BE5B3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920"/>
              <a:ext cx="45" cy="117"/>
            </a:xfrm>
            <a:custGeom>
              <a:avLst/>
              <a:gdLst>
                <a:gd name="T0" fmla="*/ 0 w 18"/>
                <a:gd name="T1" fmla="*/ 0 h 44"/>
                <a:gd name="T2" fmla="*/ 113 w 18"/>
                <a:gd name="T3" fmla="*/ 375 h 44"/>
                <a:gd name="T4" fmla="*/ 283 w 18"/>
                <a:gd name="T5" fmla="*/ 827 h 44"/>
                <a:gd name="T6" fmla="*/ 113 w 18"/>
                <a:gd name="T7" fmla="*/ 375 h 44"/>
                <a:gd name="T8" fmla="*/ 0 w 1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4">
                  <a:moveTo>
                    <a:pt x="0" y="0"/>
                  </a:moveTo>
                  <a:cubicBezTo>
                    <a:pt x="2" y="3"/>
                    <a:pt x="4" y="11"/>
                    <a:pt x="7" y="20"/>
                  </a:cubicBezTo>
                  <a:cubicBezTo>
                    <a:pt x="10" y="29"/>
                    <a:pt x="13" y="40"/>
                    <a:pt x="18" y="44"/>
                  </a:cubicBezTo>
                  <a:cubicBezTo>
                    <a:pt x="13" y="40"/>
                    <a:pt x="10" y="29"/>
                    <a:pt x="7" y="20"/>
                  </a:cubicBezTo>
                  <a:cubicBezTo>
                    <a:pt x="4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2072">
              <a:extLst>
                <a:ext uri="{FF2B5EF4-FFF2-40B4-BE49-F238E27FC236}">
                  <a16:creationId xmlns:a16="http://schemas.microsoft.com/office/drawing/2014/main" id="{28792420-A3C0-489F-90AF-8D91AA1F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907"/>
              <a:ext cx="95" cy="114"/>
            </a:xfrm>
            <a:custGeom>
              <a:avLst/>
              <a:gdLst>
                <a:gd name="T0" fmla="*/ 595 w 38"/>
                <a:gd name="T1" fmla="*/ 766 h 43"/>
                <a:gd name="T2" fmla="*/ 313 w 38"/>
                <a:gd name="T3" fmla="*/ 374 h 43"/>
                <a:gd name="T4" fmla="*/ 95 w 38"/>
                <a:gd name="T5" fmla="*/ 0 h 43"/>
                <a:gd name="T6" fmla="*/ 0 w 38"/>
                <a:gd name="T7" fmla="*/ 21 h 43"/>
                <a:gd name="T8" fmla="*/ 220 w 38"/>
                <a:gd name="T9" fmla="*/ 392 h 43"/>
                <a:gd name="T10" fmla="*/ 500 w 38"/>
                <a:gd name="T11" fmla="*/ 779 h 43"/>
                <a:gd name="T12" fmla="*/ 595 w 38"/>
                <a:gd name="T13" fmla="*/ 76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3">
                  <a:moveTo>
                    <a:pt x="38" y="41"/>
                  </a:moveTo>
                  <a:cubicBezTo>
                    <a:pt x="32" y="42"/>
                    <a:pt x="25" y="30"/>
                    <a:pt x="20" y="20"/>
                  </a:cubicBezTo>
                  <a:cubicBezTo>
                    <a:pt x="14" y="9"/>
                    <a:pt x="11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0"/>
                    <a:pt x="14" y="21"/>
                  </a:cubicBezTo>
                  <a:cubicBezTo>
                    <a:pt x="19" y="31"/>
                    <a:pt x="26" y="43"/>
                    <a:pt x="32" y="42"/>
                  </a:cubicBezTo>
                  <a:lnTo>
                    <a:pt x="38" y="4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2073">
              <a:extLst>
                <a:ext uri="{FF2B5EF4-FFF2-40B4-BE49-F238E27FC236}">
                  <a16:creationId xmlns:a16="http://schemas.microsoft.com/office/drawing/2014/main" id="{11F573E1-2204-4917-ACD8-180BFA89A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99"/>
              <a:ext cx="95" cy="117"/>
            </a:xfrm>
            <a:custGeom>
              <a:avLst/>
              <a:gdLst>
                <a:gd name="T0" fmla="*/ 595 w 38"/>
                <a:gd name="T1" fmla="*/ 792 h 44"/>
                <a:gd name="T2" fmla="*/ 300 w 38"/>
                <a:gd name="T3" fmla="*/ 375 h 44"/>
                <a:gd name="T4" fmla="*/ 95 w 38"/>
                <a:gd name="T5" fmla="*/ 21 h 44"/>
                <a:gd name="T6" fmla="*/ 0 w 38"/>
                <a:gd name="T7" fmla="*/ 35 h 44"/>
                <a:gd name="T8" fmla="*/ 208 w 38"/>
                <a:gd name="T9" fmla="*/ 396 h 44"/>
                <a:gd name="T10" fmla="*/ 488 w 38"/>
                <a:gd name="T11" fmla="*/ 806 h 44"/>
                <a:gd name="T12" fmla="*/ 595 w 38"/>
                <a:gd name="T13" fmla="*/ 79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4">
                  <a:moveTo>
                    <a:pt x="38" y="42"/>
                  </a:moveTo>
                  <a:cubicBezTo>
                    <a:pt x="32" y="43"/>
                    <a:pt x="25" y="30"/>
                    <a:pt x="19" y="20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11"/>
                    <a:pt x="13" y="21"/>
                  </a:cubicBezTo>
                  <a:cubicBezTo>
                    <a:pt x="19" y="31"/>
                    <a:pt x="26" y="44"/>
                    <a:pt x="31" y="43"/>
                  </a:cubicBezTo>
                  <a:lnTo>
                    <a:pt x="38" y="4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2074">
              <a:extLst>
                <a:ext uri="{FF2B5EF4-FFF2-40B4-BE49-F238E27FC236}">
                  <a16:creationId xmlns:a16="http://schemas.microsoft.com/office/drawing/2014/main" id="{9B802583-FE1A-43BA-85A1-24E0217B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912"/>
              <a:ext cx="63" cy="104"/>
            </a:xfrm>
            <a:custGeom>
              <a:avLst/>
              <a:gdLst>
                <a:gd name="T0" fmla="*/ 0 w 25"/>
                <a:gd name="T1" fmla="*/ 0 h 39"/>
                <a:gd name="T2" fmla="*/ 179 w 25"/>
                <a:gd name="T3" fmla="*/ 341 h 39"/>
                <a:gd name="T4" fmla="*/ 401 w 25"/>
                <a:gd name="T5" fmla="*/ 739 h 39"/>
                <a:gd name="T6" fmla="*/ 159 w 25"/>
                <a:gd name="T7" fmla="*/ 341 h 39"/>
                <a:gd name="T8" fmla="*/ 0 w 25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9">
                  <a:moveTo>
                    <a:pt x="0" y="0"/>
                  </a:moveTo>
                  <a:cubicBezTo>
                    <a:pt x="3" y="3"/>
                    <a:pt x="7" y="10"/>
                    <a:pt x="11" y="18"/>
                  </a:cubicBezTo>
                  <a:cubicBezTo>
                    <a:pt x="16" y="27"/>
                    <a:pt x="21" y="37"/>
                    <a:pt x="25" y="39"/>
                  </a:cubicBezTo>
                  <a:cubicBezTo>
                    <a:pt x="21" y="37"/>
                    <a:pt x="15" y="27"/>
                    <a:pt x="10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2075">
              <a:extLst>
                <a:ext uri="{FF2B5EF4-FFF2-40B4-BE49-F238E27FC236}">
                  <a16:creationId xmlns:a16="http://schemas.microsoft.com/office/drawing/2014/main" id="{B919D6C2-CA8D-4371-936F-0F5D12596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07"/>
              <a:ext cx="65" cy="104"/>
            </a:xfrm>
            <a:custGeom>
              <a:avLst/>
              <a:gdLst>
                <a:gd name="T0" fmla="*/ 0 w 26"/>
                <a:gd name="T1" fmla="*/ 0 h 39"/>
                <a:gd name="T2" fmla="*/ 188 w 26"/>
                <a:gd name="T3" fmla="*/ 341 h 39"/>
                <a:gd name="T4" fmla="*/ 408 w 26"/>
                <a:gd name="T5" fmla="*/ 739 h 39"/>
                <a:gd name="T6" fmla="*/ 175 w 26"/>
                <a:gd name="T7" fmla="*/ 341 h 39"/>
                <a:gd name="T8" fmla="*/ 0 w 2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cubicBezTo>
                    <a:pt x="3" y="2"/>
                    <a:pt x="7" y="10"/>
                    <a:pt x="12" y="18"/>
                  </a:cubicBezTo>
                  <a:cubicBezTo>
                    <a:pt x="16" y="26"/>
                    <a:pt x="21" y="36"/>
                    <a:pt x="26" y="39"/>
                  </a:cubicBezTo>
                  <a:cubicBezTo>
                    <a:pt x="21" y="36"/>
                    <a:pt x="16" y="26"/>
                    <a:pt x="11" y="18"/>
                  </a:cubicBezTo>
                  <a:cubicBezTo>
                    <a:pt x="6" y="10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2076">
              <a:extLst>
                <a:ext uri="{FF2B5EF4-FFF2-40B4-BE49-F238E27FC236}">
                  <a16:creationId xmlns:a16="http://schemas.microsoft.com/office/drawing/2014/main" id="{7E1406FC-A3B1-4EB7-BB71-7790D956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920"/>
              <a:ext cx="25" cy="40"/>
            </a:xfrm>
            <a:custGeom>
              <a:avLst/>
              <a:gdLst>
                <a:gd name="T0" fmla="*/ 0 w 10"/>
                <a:gd name="T1" fmla="*/ 285 h 15"/>
                <a:gd name="T2" fmla="*/ 158 w 10"/>
                <a:gd name="T3" fmla="*/ 0 h 15"/>
                <a:gd name="T4" fmla="*/ 95 w 10"/>
                <a:gd name="T5" fmla="*/ 115 h 15"/>
                <a:gd name="T6" fmla="*/ 0 w 10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1" y="13"/>
                    <a:pt x="7" y="2"/>
                    <a:pt x="10" y="0"/>
                  </a:cubicBezTo>
                  <a:cubicBezTo>
                    <a:pt x="9" y="2"/>
                    <a:pt x="6" y="5"/>
                    <a:pt x="6" y="6"/>
                  </a:cubicBezTo>
                  <a:cubicBezTo>
                    <a:pt x="5" y="7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29" name="Group 2077">
            <a:extLst>
              <a:ext uri="{FF2B5EF4-FFF2-40B4-BE49-F238E27FC236}">
                <a16:creationId xmlns:a16="http://schemas.microsoft.com/office/drawing/2014/main" id="{CDD4DBCB-0C0F-45FE-A45E-41D6741276C4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3230563"/>
            <a:ext cx="547688" cy="171450"/>
            <a:chOff x="3075" y="1155"/>
            <a:chExt cx="1357" cy="424"/>
          </a:xfrm>
        </p:grpSpPr>
        <p:sp>
          <p:nvSpPr>
            <p:cNvPr id="38184" name="Freeform 2078">
              <a:extLst>
                <a:ext uri="{FF2B5EF4-FFF2-40B4-BE49-F238E27FC236}">
                  <a16:creationId xmlns:a16="http://schemas.microsoft.com/office/drawing/2014/main" id="{34DA8E29-B8E7-41FC-AA7A-0EFE66345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456"/>
              <a:ext cx="27" cy="35"/>
            </a:xfrm>
            <a:custGeom>
              <a:avLst/>
              <a:gdLst>
                <a:gd name="T0" fmla="*/ 0 w 11"/>
                <a:gd name="T1" fmla="*/ 81 h 13"/>
                <a:gd name="T2" fmla="*/ 42 w 11"/>
                <a:gd name="T3" fmla="*/ 253 h 13"/>
                <a:gd name="T4" fmla="*/ 162 w 11"/>
                <a:gd name="T5" fmla="*/ 0 h 13"/>
                <a:gd name="T6" fmla="*/ 61 w 11"/>
                <a:gd name="T7" fmla="*/ 0 h 13"/>
                <a:gd name="T8" fmla="*/ 0 w 11"/>
                <a:gd name="T9" fmla="*/ 8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0" y="4"/>
                  </a:moveTo>
                  <a:cubicBezTo>
                    <a:pt x="1" y="7"/>
                    <a:pt x="2" y="10"/>
                    <a:pt x="3" y="13"/>
                  </a:cubicBezTo>
                  <a:cubicBezTo>
                    <a:pt x="5" y="7"/>
                    <a:pt x="8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2079">
              <a:extLst>
                <a:ext uri="{FF2B5EF4-FFF2-40B4-BE49-F238E27FC236}">
                  <a16:creationId xmlns:a16="http://schemas.microsoft.com/office/drawing/2014/main" id="{769D3206-8FAC-47B4-B078-A815366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456"/>
              <a:ext cx="78" cy="123"/>
            </a:xfrm>
            <a:custGeom>
              <a:avLst/>
              <a:gdLst>
                <a:gd name="T0" fmla="*/ 400 w 31"/>
                <a:gd name="T1" fmla="*/ 0 h 46"/>
                <a:gd name="T2" fmla="*/ 221 w 31"/>
                <a:gd name="T3" fmla="*/ 457 h 46"/>
                <a:gd name="T4" fmla="*/ 0 w 31"/>
                <a:gd name="T5" fmla="*/ 880 h 46"/>
                <a:gd name="T6" fmla="*/ 96 w 31"/>
                <a:gd name="T7" fmla="*/ 880 h 46"/>
                <a:gd name="T8" fmla="*/ 317 w 31"/>
                <a:gd name="T9" fmla="*/ 457 h 46"/>
                <a:gd name="T10" fmla="*/ 493 w 31"/>
                <a:gd name="T11" fmla="*/ 0 h 46"/>
                <a:gd name="T12" fmla="*/ 400 w 31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1" y="0"/>
                    <a:pt x="16" y="18"/>
                    <a:pt x="14" y="24"/>
                  </a:cubicBezTo>
                  <a:cubicBezTo>
                    <a:pt x="11" y="30"/>
                    <a:pt x="5" y="46"/>
                    <a:pt x="0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2" y="46"/>
                    <a:pt x="18" y="30"/>
                    <a:pt x="20" y="24"/>
                  </a:cubicBezTo>
                  <a:cubicBezTo>
                    <a:pt x="23" y="18"/>
                    <a:pt x="27" y="0"/>
                    <a:pt x="31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2080">
              <a:extLst>
                <a:ext uri="{FF2B5EF4-FFF2-40B4-BE49-F238E27FC236}">
                  <a16:creationId xmlns:a16="http://schemas.microsoft.com/office/drawing/2014/main" id="{C1C628DB-D57D-4EC2-8D25-A1261DAD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456"/>
              <a:ext cx="80" cy="123"/>
            </a:xfrm>
            <a:custGeom>
              <a:avLst/>
              <a:gdLst>
                <a:gd name="T0" fmla="*/ 395 w 32"/>
                <a:gd name="T1" fmla="*/ 0 h 46"/>
                <a:gd name="T2" fmla="*/ 220 w 32"/>
                <a:gd name="T3" fmla="*/ 457 h 46"/>
                <a:gd name="T4" fmla="*/ 0 w 32"/>
                <a:gd name="T5" fmla="*/ 880 h 46"/>
                <a:gd name="T6" fmla="*/ 95 w 32"/>
                <a:gd name="T7" fmla="*/ 880 h 46"/>
                <a:gd name="T8" fmla="*/ 333 w 32"/>
                <a:gd name="T9" fmla="*/ 457 h 46"/>
                <a:gd name="T10" fmla="*/ 500 w 32"/>
                <a:gd name="T11" fmla="*/ 0 h 46"/>
                <a:gd name="T12" fmla="*/ 395 w 32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6">
                  <a:moveTo>
                    <a:pt x="25" y="0"/>
                  </a:moveTo>
                  <a:cubicBezTo>
                    <a:pt x="21" y="0"/>
                    <a:pt x="16" y="18"/>
                    <a:pt x="14" y="24"/>
                  </a:cubicBezTo>
                  <a:cubicBezTo>
                    <a:pt x="11" y="30"/>
                    <a:pt x="5" y="46"/>
                    <a:pt x="0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2" y="46"/>
                    <a:pt x="18" y="30"/>
                    <a:pt x="21" y="24"/>
                  </a:cubicBezTo>
                  <a:cubicBezTo>
                    <a:pt x="23" y="18"/>
                    <a:pt x="27" y="0"/>
                    <a:pt x="32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2081">
              <a:extLst>
                <a:ext uri="{FF2B5EF4-FFF2-40B4-BE49-F238E27FC236}">
                  <a16:creationId xmlns:a16="http://schemas.microsoft.com/office/drawing/2014/main" id="{947DD94E-6506-46E7-9FC6-B33EA1BA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451"/>
              <a:ext cx="75" cy="125"/>
            </a:xfrm>
            <a:custGeom>
              <a:avLst/>
              <a:gdLst>
                <a:gd name="T0" fmla="*/ 363 w 30"/>
                <a:gd name="T1" fmla="*/ 0 h 47"/>
                <a:gd name="T2" fmla="*/ 208 w 30"/>
                <a:gd name="T3" fmla="*/ 468 h 47"/>
                <a:gd name="T4" fmla="*/ 0 w 30"/>
                <a:gd name="T5" fmla="*/ 883 h 47"/>
                <a:gd name="T6" fmla="*/ 95 w 30"/>
                <a:gd name="T7" fmla="*/ 883 h 47"/>
                <a:gd name="T8" fmla="*/ 313 w 30"/>
                <a:gd name="T9" fmla="*/ 452 h 47"/>
                <a:gd name="T10" fmla="*/ 470 w 30"/>
                <a:gd name="T11" fmla="*/ 0 h 47"/>
                <a:gd name="T12" fmla="*/ 363 w 30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7">
                  <a:moveTo>
                    <a:pt x="23" y="0"/>
                  </a:moveTo>
                  <a:cubicBezTo>
                    <a:pt x="19" y="1"/>
                    <a:pt x="15" y="18"/>
                    <a:pt x="13" y="25"/>
                  </a:cubicBezTo>
                  <a:cubicBezTo>
                    <a:pt x="11" y="31"/>
                    <a:pt x="5" y="47"/>
                    <a:pt x="0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12" y="47"/>
                    <a:pt x="17" y="31"/>
                    <a:pt x="20" y="24"/>
                  </a:cubicBezTo>
                  <a:cubicBezTo>
                    <a:pt x="22" y="18"/>
                    <a:pt x="25" y="0"/>
                    <a:pt x="3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2082">
              <a:extLst>
                <a:ext uri="{FF2B5EF4-FFF2-40B4-BE49-F238E27FC236}">
                  <a16:creationId xmlns:a16="http://schemas.microsoft.com/office/drawing/2014/main" id="{F2F24205-DB69-4ED7-AD0B-DF04F80E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53"/>
              <a:ext cx="74" cy="126"/>
            </a:xfrm>
            <a:custGeom>
              <a:avLst/>
              <a:gdLst>
                <a:gd name="T0" fmla="*/ 360 w 30"/>
                <a:gd name="T1" fmla="*/ 0 h 47"/>
                <a:gd name="T2" fmla="*/ 195 w 30"/>
                <a:gd name="T3" fmla="*/ 461 h 47"/>
                <a:gd name="T4" fmla="*/ 0 w 30"/>
                <a:gd name="T5" fmla="*/ 906 h 47"/>
                <a:gd name="T6" fmla="*/ 104 w 30"/>
                <a:gd name="T7" fmla="*/ 885 h 47"/>
                <a:gd name="T8" fmla="*/ 298 w 30"/>
                <a:gd name="T9" fmla="*/ 461 h 47"/>
                <a:gd name="T10" fmla="*/ 451 w 30"/>
                <a:gd name="T11" fmla="*/ 0 h 47"/>
                <a:gd name="T12" fmla="*/ 360 w 30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7">
                  <a:moveTo>
                    <a:pt x="24" y="0"/>
                  </a:moveTo>
                  <a:cubicBezTo>
                    <a:pt x="19" y="0"/>
                    <a:pt x="15" y="18"/>
                    <a:pt x="13" y="24"/>
                  </a:cubicBezTo>
                  <a:cubicBezTo>
                    <a:pt x="11" y="30"/>
                    <a:pt x="6" y="46"/>
                    <a:pt x="0" y="4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2" y="46"/>
                    <a:pt x="18" y="30"/>
                    <a:pt x="20" y="24"/>
                  </a:cubicBezTo>
                  <a:cubicBezTo>
                    <a:pt x="22" y="17"/>
                    <a:pt x="26" y="0"/>
                    <a:pt x="3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2083">
              <a:extLst>
                <a:ext uri="{FF2B5EF4-FFF2-40B4-BE49-F238E27FC236}">
                  <a16:creationId xmlns:a16="http://schemas.microsoft.com/office/drawing/2014/main" id="{4F4F418E-B360-4962-91F5-62CD9CC1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421"/>
              <a:ext cx="60" cy="134"/>
            </a:xfrm>
            <a:custGeom>
              <a:avLst/>
              <a:gdLst>
                <a:gd name="T0" fmla="*/ 283 w 24"/>
                <a:gd name="T1" fmla="*/ 21 h 50"/>
                <a:gd name="T2" fmla="*/ 175 w 24"/>
                <a:gd name="T3" fmla="*/ 504 h 50"/>
                <a:gd name="T4" fmla="*/ 0 w 24"/>
                <a:gd name="T5" fmla="*/ 962 h 50"/>
                <a:gd name="T6" fmla="*/ 113 w 24"/>
                <a:gd name="T7" fmla="*/ 941 h 50"/>
                <a:gd name="T8" fmla="*/ 270 w 24"/>
                <a:gd name="T9" fmla="*/ 482 h 50"/>
                <a:gd name="T10" fmla="*/ 375 w 24"/>
                <a:gd name="T11" fmla="*/ 0 h 50"/>
                <a:gd name="T12" fmla="*/ 283 w 24"/>
                <a:gd name="T13" fmla="*/ 2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0">
                  <a:moveTo>
                    <a:pt x="18" y="1"/>
                  </a:moveTo>
                  <a:cubicBezTo>
                    <a:pt x="14" y="2"/>
                    <a:pt x="12" y="20"/>
                    <a:pt x="11" y="26"/>
                  </a:cubicBezTo>
                  <a:cubicBezTo>
                    <a:pt x="9" y="33"/>
                    <a:pt x="6" y="49"/>
                    <a:pt x="0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2" y="48"/>
                    <a:pt x="16" y="32"/>
                    <a:pt x="17" y="25"/>
                  </a:cubicBezTo>
                  <a:cubicBezTo>
                    <a:pt x="19" y="19"/>
                    <a:pt x="20" y="1"/>
                    <a:pt x="24" y="0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2084">
              <a:extLst>
                <a:ext uri="{FF2B5EF4-FFF2-40B4-BE49-F238E27FC236}">
                  <a16:creationId xmlns:a16="http://schemas.microsoft.com/office/drawing/2014/main" id="{55AF1FC2-D859-477B-B496-2C9FC4E2E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427"/>
              <a:ext cx="60" cy="136"/>
            </a:xfrm>
            <a:custGeom>
              <a:avLst/>
              <a:gdLst>
                <a:gd name="T0" fmla="*/ 270 w 24"/>
                <a:gd name="T1" fmla="*/ 21 h 51"/>
                <a:gd name="T2" fmla="*/ 158 w 24"/>
                <a:gd name="T3" fmla="*/ 512 h 51"/>
                <a:gd name="T4" fmla="*/ 0 w 24"/>
                <a:gd name="T5" fmla="*/ 968 h 51"/>
                <a:gd name="T6" fmla="*/ 95 w 24"/>
                <a:gd name="T7" fmla="*/ 931 h 51"/>
                <a:gd name="T8" fmla="*/ 270 w 24"/>
                <a:gd name="T9" fmla="*/ 477 h 51"/>
                <a:gd name="T10" fmla="*/ 375 w 24"/>
                <a:gd name="T11" fmla="*/ 0 h 51"/>
                <a:gd name="T12" fmla="*/ 270 w 24"/>
                <a:gd name="T13" fmla="*/ 2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1">
                  <a:moveTo>
                    <a:pt x="17" y="1"/>
                  </a:moveTo>
                  <a:cubicBezTo>
                    <a:pt x="13" y="2"/>
                    <a:pt x="11" y="20"/>
                    <a:pt x="10" y="27"/>
                  </a:cubicBezTo>
                  <a:cubicBezTo>
                    <a:pt x="9" y="33"/>
                    <a:pt x="5" y="50"/>
                    <a:pt x="0" y="51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2" y="49"/>
                    <a:pt x="15" y="32"/>
                    <a:pt x="17" y="25"/>
                  </a:cubicBezTo>
                  <a:cubicBezTo>
                    <a:pt x="18" y="19"/>
                    <a:pt x="20" y="1"/>
                    <a:pt x="24" y="0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2085">
              <a:extLst>
                <a:ext uri="{FF2B5EF4-FFF2-40B4-BE49-F238E27FC236}">
                  <a16:creationId xmlns:a16="http://schemas.microsoft.com/office/drawing/2014/main" id="{30C519EA-65EA-4B87-95AB-67721D2BB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443"/>
              <a:ext cx="73" cy="128"/>
            </a:xfrm>
            <a:custGeom>
              <a:avLst/>
              <a:gdLst>
                <a:gd name="T0" fmla="*/ 347 w 29"/>
                <a:gd name="T1" fmla="*/ 0 h 48"/>
                <a:gd name="T2" fmla="*/ 209 w 29"/>
                <a:gd name="T3" fmla="*/ 491 h 48"/>
                <a:gd name="T4" fmla="*/ 0 w 29"/>
                <a:gd name="T5" fmla="*/ 909 h 48"/>
                <a:gd name="T6" fmla="*/ 96 w 29"/>
                <a:gd name="T7" fmla="*/ 909 h 48"/>
                <a:gd name="T8" fmla="*/ 305 w 29"/>
                <a:gd name="T9" fmla="*/ 477 h 48"/>
                <a:gd name="T10" fmla="*/ 463 w 29"/>
                <a:gd name="T11" fmla="*/ 0 h 48"/>
                <a:gd name="T12" fmla="*/ 347 w 29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8">
                  <a:moveTo>
                    <a:pt x="22" y="0"/>
                  </a:moveTo>
                  <a:cubicBezTo>
                    <a:pt x="18" y="0"/>
                    <a:pt x="15" y="19"/>
                    <a:pt x="13" y="26"/>
                  </a:cubicBezTo>
                  <a:cubicBezTo>
                    <a:pt x="10" y="32"/>
                    <a:pt x="5" y="48"/>
                    <a:pt x="0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2" y="48"/>
                    <a:pt x="17" y="32"/>
                    <a:pt x="19" y="25"/>
                  </a:cubicBezTo>
                  <a:cubicBezTo>
                    <a:pt x="21" y="19"/>
                    <a:pt x="25" y="0"/>
                    <a:pt x="29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2086">
              <a:extLst>
                <a:ext uri="{FF2B5EF4-FFF2-40B4-BE49-F238E27FC236}">
                  <a16:creationId xmlns:a16="http://schemas.microsoft.com/office/drawing/2014/main" id="{E1158FB4-CF0B-400B-8230-6559A52D2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448"/>
              <a:ext cx="75" cy="125"/>
            </a:xfrm>
            <a:custGeom>
              <a:avLst/>
              <a:gdLst>
                <a:gd name="T0" fmla="*/ 363 w 30"/>
                <a:gd name="T1" fmla="*/ 0 h 47"/>
                <a:gd name="T2" fmla="*/ 208 w 30"/>
                <a:gd name="T3" fmla="*/ 452 h 47"/>
                <a:gd name="T4" fmla="*/ 0 w 30"/>
                <a:gd name="T5" fmla="*/ 883 h 47"/>
                <a:gd name="T6" fmla="*/ 95 w 30"/>
                <a:gd name="T7" fmla="*/ 862 h 47"/>
                <a:gd name="T8" fmla="*/ 313 w 30"/>
                <a:gd name="T9" fmla="*/ 452 h 47"/>
                <a:gd name="T10" fmla="*/ 470 w 30"/>
                <a:gd name="T11" fmla="*/ 0 h 47"/>
                <a:gd name="T12" fmla="*/ 363 w 30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7">
                  <a:moveTo>
                    <a:pt x="23" y="0"/>
                  </a:moveTo>
                  <a:cubicBezTo>
                    <a:pt x="19" y="0"/>
                    <a:pt x="15" y="18"/>
                    <a:pt x="13" y="24"/>
                  </a:cubicBezTo>
                  <a:cubicBezTo>
                    <a:pt x="11" y="30"/>
                    <a:pt x="5" y="46"/>
                    <a:pt x="0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2" y="46"/>
                    <a:pt x="17" y="30"/>
                    <a:pt x="20" y="24"/>
                  </a:cubicBezTo>
                  <a:cubicBezTo>
                    <a:pt x="22" y="17"/>
                    <a:pt x="25" y="0"/>
                    <a:pt x="3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2087">
              <a:extLst>
                <a:ext uri="{FF2B5EF4-FFF2-40B4-BE49-F238E27FC236}">
                  <a16:creationId xmlns:a16="http://schemas.microsoft.com/office/drawing/2014/main" id="{A6316C03-579B-4677-8B59-46BE393C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347"/>
              <a:ext cx="35" cy="144"/>
            </a:xfrm>
            <a:custGeom>
              <a:avLst/>
              <a:gdLst>
                <a:gd name="T0" fmla="*/ 113 w 14"/>
                <a:gd name="T1" fmla="*/ 35 h 54"/>
                <a:gd name="T2" fmla="*/ 83 w 14"/>
                <a:gd name="T3" fmla="*/ 533 h 54"/>
                <a:gd name="T4" fmla="*/ 0 w 14"/>
                <a:gd name="T5" fmla="*/ 1024 h 54"/>
                <a:gd name="T6" fmla="*/ 95 w 14"/>
                <a:gd name="T7" fmla="*/ 968 h 54"/>
                <a:gd name="T8" fmla="*/ 188 w 14"/>
                <a:gd name="T9" fmla="*/ 491 h 54"/>
                <a:gd name="T10" fmla="*/ 220 w 14"/>
                <a:gd name="T11" fmla="*/ 0 h 54"/>
                <a:gd name="T12" fmla="*/ 113 w 14"/>
                <a:gd name="T13" fmla="*/ 3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4">
                  <a:moveTo>
                    <a:pt x="7" y="2"/>
                  </a:moveTo>
                  <a:cubicBezTo>
                    <a:pt x="3" y="4"/>
                    <a:pt x="5" y="21"/>
                    <a:pt x="5" y="28"/>
                  </a:cubicBezTo>
                  <a:cubicBezTo>
                    <a:pt x="5" y="35"/>
                    <a:pt x="6" y="52"/>
                    <a:pt x="0" y="5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2" y="49"/>
                    <a:pt x="12" y="33"/>
                    <a:pt x="12" y="26"/>
                  </a:cubicBezTo>
                  <a:cubicBezTo>
                    <a:pt x="12" y="19"/>
                    <a:pt x="9" y="1"/>
                    <a:pt x="14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2088">
              <a:extLst>
                <a:ext uri="{FF2B5EF4-FFF2-40B4-BE49-F238E27FC236}">
                  <a16:creationId xmlns:a16="http://schemas.microsoft.com/office/drawing/2014/main" id="{7C1EE9CC-46E7-47D2-A430-00D62AAC8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360"/>
              <a:ext cx="32" cy="144"/>
            </a:xfrm>
            <a:custGeom>
              <a:avLst/>
              <a:gdLst>
                <a:gd name="T0" fmla="*/ 103 w 13"/>
                <a:gd name="T1" fmla="*/ 35 h 54"/>
                <a:gd name="T2" fmla="*/ 74 w 13"/>
                <a:gd name="T3" fmla="*/ 533 h 54"/>
                <a:gd name="T4" fmla="*/ 0 w 13"/>
                <a:gd name="T5" fmla="*/ 1024 h 54"/>
                <a:gd name="T6" fmla="*/ 91 w 13"/>
                <a:gd name="T7" fmla="*/ 968 h 54"/>
                <a:gd name="T8" fmla="*/ 162 w 13"/>
                <a:gd name="T9" fmla="*/ 491 h 54"/>
                <a:gd name="T10" fmla="*/ 194 w 13"/>
                <a:gd name="T11" fmla="*/ 0 h 54"/>
                <a:gd name="T12" fmla="*/ 103 w 13"/>
                <a:gd name="T13" fmla="*/ 3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4">
                  <a:moveTo>
                    <a:pt x="7" y="2"/>
                  </a:moveTo>
                  <a:cubicBezTo>
                    <a:pt x="3" y="4"/>
                    <a:pt x="5" y="21"/>
                    <a:pt x="5" y="28"/>
                  </a:cubicBezTo>
                  <a:cubicBezTo>
                    <a:pt x="5" y="35"/>
                    <a:pt x="5" y="52"/>
                    <a:pt x="0" y="5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1" y="49"/>
                    <a:pt x="11" y="32"/>
                    <a:pt x="11" y="26"/>
                  </a:cubicBezTo>
                  <a:cubicBezTo>
                    <a:pt x="11" y="19"/>
                    <a:pt x="9" y="1"/>
                    <a:pt x="13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2089">
              <a:extLst>
                <a:ext uri="{FF2B5EF4-FFF2-40B4-BE49-F238E27FC236}">
                  <a16:creationId xmlns:a16="http://schemas.microsoft.com/office/drawing/2014/main" id="{A86F2CEA-B908-4410-B3B7-425FE86A4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389"/>
              <a:ext cx="47" cy="142"/>
            </a:xfrm>
            <a:custGeom>
              <a:avLst/>
              <a:gdLst>
                <a:gd name="T0" fmla="*/ 183 w 19"/>
                <a:gd name="T1" fmla="*/ 35 h 53"/>
                <a:gd name="T2" fmla="*/ 121 w 19"/>
                <a:gd name="T3" fmla="*/ 560 h 53"/>
                <a:gd name="T4" fmla="*/ 0 w 19"/>
                <a:gd name="T5" fmla="*/ 1018 h 53"/>
                <a:gd name="T6" fmla="*/ 92 w 19"/>
                <a:gd name="T7" fmla="*/ 997 h 53"/>
                <a:gd name="T8" fmla="*/ 215 w 19"/>
                <a:gd name="T9" fmla="*/ 517 h 53"/>
                <a:gd name="T10" fmla="*/ 287 w 19"/>
                <a:gd name="T11" fmla="*/ 0 h 53"/>
                <a:gd name="T12" fmla="*/ 183 w 19"/>
                <a:gd name="T13" fmla="*/ 3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3">
                  <a:moveTo>
                    <a:pt x="12" y="2"/>
                  </a:moveTo>
                  <a:cubicBezTo>
                    <a:pt x="8" y="3"/>
                    <a:pt x="9" y="22"/>
                    <a:pt x="8" y="29"/>
                  </a:cubicBezTo>
                  <a:cubicBezTo>
                    <a:pt x="7" y="35"/>
                    <a:pt x="5" y="52"/>
                    <a:pt x="0" y="53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1" y="51"/>
                    <a:pt x="14" y="34"/>
                    <a:pt x="14" y="27"/>
                  </a:cubicBezTo>
                  <a:cubicBezTo>
                    <a:pt x="15" y="20"/>
                    <a:pt x="14" y="1"/>
                    <a:pt x="19" y="0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2090">
              <a:extLst>
                <a:ext uri="{FF2B5EF4-FFF2-40B4-BE49-F238E27FC236}">
                  <a16:creationId xmlns:a16="http://schemas.microsoft.com/office/drawing/2014/main" id="{8BE3F95C-0BD5-490C-A0B2-CAB313C9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403"/>
              <a:ext cx="48" cy="138"/>
            </a:xfrm>
            <a:custGeom>
              <a:avLst/>
              <a:gdLst>
                <a:gd name="T0" fmla="*/ 210 w 19"/>
                <a:gd name="T1" fmla="*/ 21 h 52"/>
                <a:gd name="T2" fmla="*/ 114 w 19"/>
                <a:gd name="T3" fmla="*/ 507 h 52"/>
                <a:gd name="T4" fmla="*/ 0 w 19"/>
                <a:gd name="T5" fmla="*/ 971 h 52"/>
                <a:gd name="T6" fmla="*/ 114 w 19"/>
                <a:gd name="T7" fmla="*/ 950 h 52"/>
                <a:gd name="T8" fmla="*/ 222 w 19"/>
                <a:gd name="T9" fmla="*/ 464 h 52"/>
                <a:gd name="T10" fmla="*/ 306 w 19"/>
                <a:gd name="T11" fmla="*/ 0 h 52"/>
                <a:gd name="T12" fmla="*/ 210 w 19"/>
                <a:gd name="T13" fmla="*/ 2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2">
                  <a:moveTo>
                    <a:pt x="13" y="1"/>
                  </a:moveTo>
                  <a:cubicBezTo>
                    <a:pt x="8" y="2"/>
                    <a:pt x="8" y="20"/>
                    <a:pt x="7" y="27"/>
                  </a:cubicBezTo>
                  <a:cubicBezTo>
                    <a:pt x="7" y="34"/>
                    <a:pt x="6" y="50"/>
                    <a:pt x="0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2" y="49"/>
                    <a:pt x="13" y="32"/>
                    <a:pt x="14" y="25"/>
                  </a:cubicBezTo>
                  <a:cubicBezTo>
                    <a:pt x="15" y="19"/>
                    <a:pt x="15" y="1"/>
                    <a:pt x="19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2091">
              <a:extLst>
                <a:ext uri="{FF2B5EF4-FFF2-40B4-BE49-F238E27FC236}">
                  <a16:creationId xmlns:a16="http://schemas.microsoft.com/office/drawing/2014/main" id="{F102640E-38D4-4915-BEEE-66F57FDA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237"/>
              <a:ext cx="35" cy="150"/>
            </a:xfrm>
            <a:custGeom>
              <a:avLst/>
              <a:gdLst>
                <a:gd name="T0" fmla="*/ 50 w 14"/>
                <a:gd name="T1" fmla="*/ 56 h 56"/>
                <a:gd name="T2" fmla="*/ 83 w 14"/>
                <a:gd name="T3" fmla="*/ 573 h 56"/>
                <a:gd name="T4" fmla="*/ 50 w 14"/>
                <a:gd name="T5" fmla="*/ 1077 h 56"/>
                <a:gd name="T6" fmla="*/ 145 w 14"/>
                <a:gd name="T7" fmla="*/ 996 h 56"/>
                <a:gd name="T8" fmla="*/ 175 w 14"/>
                <a:gd name="T9" fmla="*/ 504 h 56"/>
                <a:gd name="T10" fmla="*/ 145 w 14"/>
                <a:gd name="T11" fmla="*/ 0 h 56"/>
                <a:gd name="T12" fmla="*/ 50 w 14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6">
                  <a:moveTo>
                    <a:pt x="3" y="3"/>
                  </a:moveTo>
                  <a:cubicBezTo>
                    <a:pt x="0" y="5"/>
                    <a:pt x="4" y="23"/>
                    <a:pt x="5" y="30"/>
                  </a:cubicBezTo>
                  <a:cubicBezTo>
                    <a:pt x="6" y="36"/>
                    <a:pt x="8" y="53"/>
                    <a:pt x="3" y="56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4" y="50"/>
                    <a:pt x="12" y="33"/>
                    <a:pt x="11" y="26"/>
                  </a:cubicBezTo>
                  <a:cubicBezTo>
                    <a:pt x="10" y="20"/>
                    <a:pt x="5" y="2"/>
                    <a:pt x="9" y="0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2092">
              <a:extLst>
                <a:ext uri="{FF2B5EF4-FFF2-40B4-BE49-F238E27FC236}">
                  <a16:creationId xmlns:a16="http://schemas.microsoft.com/office/drawing/2014/main" id="{AB83C35C-51EF-4C11-B466-264B3C013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256"/>
              <a:ext cx="35" cy="147"/>
            </a:xfrm>
            <a:custGeom>
              <a:avLst/>
              <a:gdLst>
                <a:gd name="T0" fmla="*/ 50 w 14"/>
                <a:gd name="T1" fmla="*/ 56 h 55"/>
                <a:gd name="T2" fmla="*/ 83 w 14"/>
                <a:gd name="T3" fmla="*/ 556 h 55"/>
                <a:gd name="T4" fmla="*/ 50 w 14"/>
                <a:gd name="T5" fmla="*/ 1050 h 55"/>
                <a:gd name="T6" fmla="*/ 145 w 14"/>
                <a:gd name="T7" fmla="*/ 994 h 55"/>
                <a:gd name="T8" fmla="*/ 175 w 14"/>
                <a:gd name="T9" fmla="*/ 492 h 55"/>
                <a:gd name="T10" fmla="*/ 145 w 14"/>
                <a:gd name="T11" fmla="*/ 0 h 55"/>
                <a:gd name="T12" fmla="*/ 50 w 14"/>
                <a:gd name="T13" fmla="*/ 5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3" y="3"/>
                  </a:moveTo>
                  <a:cubicBezTo>
                    <a:pt x="0" y="5"/>
                    <a:pt x="4" y="23"/>
                    <a:pt x="5" y="29"/>
                  </a:cubicBezTo>
                  <a:cubicBezTo>
                    <a:pt x="6" y="36"/>
                    <a:pt x="8" y="53"/>
                    <a:pt x="3" y="5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4" y="49"/>
                    <a:pt x="12" y="33"/>
                    <a:pt x="11" y="26"/>
                  </a:cubicBezTo>
                  <a:cubicBezTo>
                    <a:pt x="10" y="19"/>
                    <a:pt x="5" y="2"/>
                    <a:pt x="9" y="0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2093">
              <a:extLst>
                <a:ext uri="{FF2B5EF4-FFF2-40B4-BE49-F238E27FC236}">
                  <a16:creationId xmlns:a16="http://schemas.microsoft.com/office/drawing/2014/main" id="{B854B043-731F-4083-A01B-34D114F7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296"/>
              <a:ext cx="30" cy="147"/>
            </a:xfrm>
            <a:custGeom>
              <a:avLst/>
              <a:gdLst>
                <a:gd name="T0" fmla="*/ 95 w 12"/>
                <a:gd name="T1" fmla="*/ 56 h 55"/>
                <a:gd name="T2" fmla="*/ 83 w 12"/>
                <a:gd name="T3" fmla="*/ 572 h 55"/>
                <a:gd name="T4" fmla="*/ 0 w 12"/>
                <a:gd name="T5" fmla="*/ 1050 h 55"/>
                <a:gd name="T6" fmla="*/ 95 w 12"/>
                <a:gd name="T7" fmla="*/ 1016 h 55"/>
                <a:gd name="T8" fmla="*/ 175 w 12"/>
                <a:gd name="T9" fmla="*/ 513 h 55"/>
                <a:gd name="T10" fmla="*/ 188 w 12"/>
                <a:gd name="T11" fmla="*/ 0 h 55"/>
                <a:gd name="T12" fmla="*/ 95 w 12"/>
                <a:gd name="T13" fmla="*/ 5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6" y="3"/>
                  </a:moveTo>
                  <a:cubicBezTo>
                    <a:pt x="2" y="4"/>
                    <a:pt x="5" y="23"/>
                    <a:pt x="5" y="30"/>
                  </a:cubicBezTo>
                  <a:cubicBezTo>
                    <a:pt x="5" y="36"/>
                    <a:pt x="5" y="53"/>
                    <a:pt x="0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1" y="51"/>
                    <a:pt x="11" y="34"/>
                    <a:pt x="11" y="27"/>
                  </a:cubicBezTo>
                  <a:cubicBezTo>
                    <a:pt x="11" y="21"/>
                    <a:pt x="8" y="2"/>
                    <a:pt x="12" y="0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2094">
              <a:extLst>
                <a:ext uri="{FF2B5EF4-FFF2-40B4-BE49-F238E27FC236}">
                  <a16:creationId xmlns:a16="http://schemas.microsoft.com/office/drawing/2014/main" id="{9E258A96-E563-4F6E-80B2-E05AFD28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312"/>
              <a:ext cx="30" cy="144"/>
            </a:xfrm>
            <a:custGeom>
              <a:avLst/>
              <a:gdLst>
                <a:gd name="T0" fmla="*/ 95 w 12"/>
                <a:gd name="T1" fmla="*/ 56 h 54"/>
                <a:gd name="T2" fmla="*/ 63 w 12"/>
                <a:gd name="T3" fmla="*/ 547 h 54"/>
                <a:gd name="T4" fmla="*/ 0 w 12"/>
                <a:gd name="T5" fmla="*/ 1024 h 54"/>
                <a:gd name="T6" fmla="*/ 113 w 12"/>
                <a:gd name="T7" fmla="*/ 989 h 54"/>
                <a:gd name="T8" fmla="*/ 158 w 12"/>
                <a:gd name="T9" fmla="*/ 491 h 54"/>
                <a:gd name="T10" fmla="*/ 188 w 12"/>
                <a:gd name="T11" fmla="*/ 0 h 54"/>
                <a:gd name="T12" fmla="*/ 95 w 12"/>
                <a:gd name="T13" fmla="*/ 5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4">
                  <a:moveTo>
                    <a:pt x="6" y="3"/>
                  </a:moveTo>
                  <a:cubicBezTo>
                    <a:pt x="2" y="4"/>
                    <a:pt x="4" y="22"/>
                    <a:pt x="4" y="29"/>
                  </a:cubicBezTo>
                  <a:cubicBezTo>
                    <a:pt x="4" y="36"/>
                    <a:pt x="5" y="52"/>
                    <a:pt x="0" y="54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2" y="50"/>
                    <a:pt x="11" y="33"/>
                    <a:pt x="10" y="26"/>
                  </a:cubicBezTo>
                  <a:cubicBezTo>
                    <a:pt x="10" y="20"/>
                    <a:pt x="8" y="2"/>
                    <a:pt x="12" y="0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2095">
              <a:extLst>
                <a:ext uri="{FF2B5EF4-FFF2-40B4-BE49-F238E27FC236}">
                  <a16:creationId xmlns:a16="http://schemas.microsoft.com/office/drawing/2014/main" id="{839D4866-4146-4CF9-882B-27B20D524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181"/>
              <a:ext cx="45" cy="142"/>
            </a:xfrm>
            <a:custGeom>
              <a:avLst/>
              <a:gdLst>
                <a:gd name="T0" fmla="*/ 188 w 18"/>
                <a:gd name="T1" fmla="*/ 35 h 53"/>
                <a:gd name="T2" fmla="*/ 113 w 18"/>
                <a:gd name="T3" fmla="*/ 539 h 53"/>
                <a:gd name="T4" fmla="*/ 0 w 18"/>
                <a:gd name="T5" fmla="*/ 1018 h 53"/>
                <a:gd name="T6" fmla="*/ 95 w 18"/>
                <a:gd name="T7" fmla="*/ 983 h 53"/>
                <a:gd name="T8" fmla="*/ 220 w 18"/>
                <a:gd name="T9" fmla="*/ 504 h 53"/>
                <a:gd name="T10" fmla="*/ 283 w 18"/>
                <a:gd name="T11" fmla="*/ 0 h 53"/>
                <a:gd name="T12" fmla="*/ 188 w 18"/>
                <a:gd name="T13" fmla="*/ 35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3">
                  <a:moveTo>
                    <a:pt x="12" y="2"/>
                  </a:moveTo>
                  <a:cubicBezTo>
                    <a:pt x="7" y="3"/>
                    <a:pt x="8" y="21"/>
                    <a:pt x="7" y="28"/>
                  </a:cubicBezTo>
                  <a:cubicBezTo>
                    <a:pt x="7" y="34"/>
                    <a:pt x="5" y="51"/>
                    <a:pt x="0" y="53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2" y="49"/>
                    <a:pt x="13" y="33"/>
                    <a:pt x="14" y="26"/>
                  </a:cubicBezTo>
                  <a:cubicBezTo>
                    <a:pt x="14" y="19"/>
                    <a:pt x="14" y="1"/>
                    <a:pt x="18" y="0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2096">
              <a:extLst>
                <a:ext uri="{FF2B5EF4-FFF2-40B4-BE49-F238E27FC236}">
                  <a16:creationId xmlns:a16="http://schemas.microsoft.com/office/drawing/2014/main" id="{91AA5D2B-C1F3-44C4-A18A-71A13B75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192"/>
              <a:ext cx="40" cy="147"/>
            </a:xfrm>
            <a:custGeom>
              <a:avLst/>
              <a:gdLst>
                <a:gd name="T0" fmla="*/ 145 w 16"/>
                <a:gd name="T1" fmla="*/ 35 h 55"/>
                <a:gd name="T2" fmla="*/ 83 w 16"/>
                <a:gd name="T3" fmla="*/ 513 h 55"/>
                <a:gd name="T4" fmla="*/ 0 w 16"/>
                <a:gd name="T5" fmla="*/ 1050 h 55"/>
                <a:gd name="T6" fmla="*/ 95 w 16"/>
                <a:gd name="T7" fmla="*/ 1016 h 55"/>
                <a:gd name="T8" fmla="*/ 188 w 16"/>
                <a:gd name="T9" fmla="*/ 492 h 55"/>
                <a:gd name="T10" fmla="*/ 250 w 16"/>
                <a:gd name="T11" fmla="*/ 0 h 55"/>
                <a:gd name="T12" fmla="*/ 145 w 16"/>
                <a:gd name="T13" fmla="*/ 3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5">
                  <a:moveTo>
                    <a:pt x="9" y="2"/>
                  </a:moveTo>
                  <a:cubicBezTo>
                    <a:pt x="5" y="3"/>
                    <a:pt x="6" y="21"/>
                    <a:pt x="5" y="27"/>
                  </a:cubicBezTo>
                  <a:cubicBezTo>
                    <a:pt x="4" y="34"/>
                    <a:pt x="5" y="53"/>
                    <a:pt x="0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2" y="51"/>
                    <a:pt x="11" y="32"/>
                    <a:pt x="12" y="26"/>
                  </a:cubicBezTo>
                  <a:cubicBezTo>
                    <a:pt x="12" y="19"/>
                    <a:pt x="11" y="1"/>
                    <a:pt x="16" y="0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2097">
              <a:extLst>
                <a:ext uri="{FF2B5EF4-FFF2-40B4-BE49-F238E27FC236}">
                  <a16:creationId xmlns:a16="http://schemas.microsoft.com/office/drawing/2014/main" id="{F1FFB2AC-4C67-4377-B53D-2D8313176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155"/>
              <a:ext cx="75" cy="125"/>
            </a:xfrm>
            <a:custGeom>
              <a:avLst/>
              <a:gdLst>
                <a:gd name="T0" fmla="*/ 363 w 30"/>
                <a:gd name="T1" fmla="*/ 0 h 47"/>
                <a:gd name="T2" fmla="*/ 208 w 30"/>
                <a:gd name="T3" fmla="*/ 452 h 47"/>
                <a:gd name="T4" fmla="*/ 0 w 30"/>
                <a:gd name="T5" fmla="*/ 883 h 47"/>
                <a:gd name="T6" fmla="*/ 95 w 30"/>
                <a:gd name="T7" fmla="*/ 862 h 47"/>
                <a:gd name="T8" fmla="*/ 313 w 30"/>
                <a:gd name="T9" fmla="*/ 452 h 47"/>
                <a:gd name="T10" fmla="*/ 470 w 30"/>
                <a:gd name="T11" fmla="*/ 0 h 47"/>
                <a:gd name="T12" fmla="*/ 363 w 30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7">
                  <a:moveTo>
                    <a:pt x="23" y="0"/>
                  </a:moveTo>
                  <a:cubicBezTo>
                    <a:pt x="19" y="0"/>
                    <a:pt x="15" y="18"/>
                    <a:pt x="13" y="24"/>
                  </a:cubicBezTo>
                  <a:cubicBezTo>
                    <a:pt x="11" y="31"/>
                    <a:pt x="5" y="46"/>
                    <a:pt x="0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2" y="46"/>
                    <a:pt x="17" y="30"/>
                    <a:pt x="20" y="24"/>
                  </a:cubicBezTo>
                  <a:cubicBezTo>
                    <a:pt x="22" y="18"/>
                    <a:pt x="26" y="0"/>
                    <a:pt x="3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2098">
              <a:extLst>
                <a:ext uri="{FF2B5EF4-FFF2-40B4-BE49-F238E27FC236}">
                  <a16:creationId xmlns:a16="http://schemas.microsoft.com/office/drawing/2014/main" id="{DDD4880F-67C1-40C9-8784-FB244DDB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155"/>
              <a:ext cx="75" cy="125"/>
            </a:xfrm>
            <a:custGeom>
              <a:avLst/>
              <a:gdLst>
                <a:gd name="T0" fmla="*/ 375 w 30"/>
                <a:gd name="T1" fmla="*/ 21 h 47"/>
                <a:gd name="T2" fmla="*/ 208 w 30"/>
                <a:gd name="T3" fmla="*/ 468 h 47"/>
                <a:gd name="T4" fmla="*/ 0 w 30"/>
                <a:gd name="T5" fmla="*/ 883 h 47"/>
                <a:gd name="T6" fmla="*/ 125 w 30"/>
                <a:gd name="T7" fmla="*/ 883 h 47"/>
                <a:gd name="T8" fmla="*/ 313 w 30"/>
                <a:gd name="T9" fmla="*/ 452 h 47"/>
                <a:gd name="T10" fmla="*/ 470 w 30"/>
                <a:gd name="T11" fmla="*/ 0 h 47"/>
                <a:gd name="T12" fmla="*/ 375 w 30"/>
                <a:gd name="T13" fmla="*/ 2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7">
                  <a:moveTo>
                    <a:pt x="24" y="1"/>
                  </a:moveTo>
                  <a:cubicBezTo>
                    <a:pt x="19" y="1"/>
                    <a:pt x="15" y="18"/>
                    <a:pt x="13" y="25"/>
                  </a:cubicBezTo>
                  <a:cubicBezTo>
                    <a:pt x="11" y="31"/>
                    <a:pt x="6" y="47"/>
                    <a:pt x="0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3" y="47"/>
                    <a:pt x="18" y="31"/>
                    <a:pt x="20" y="24"/>
                  </a:cubicBezTo>
                  <a:cubicBezTo>
                    <a:pt x="22" y="18"/>
                    <a:pt x="26" y="0"/>
                    <a:pt x="30" y="0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2099">
              <a:extLst>
                <a:ext uri="{FF2B5EF4-FFF2-40B4-BE49-F238E27FC236}">
                  <a16:creationId xmlns:a16="http://schemas.microsoft.com/office/drawing/2014/main" id="{564A1328-713A-40F7-9F5D-AF829BAA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163"/>
              <a:ext cx="65" cy="133"/>
            </a:xfrm>
            <a:custGeom>
              <a:avLst/>
              <a:gdLst>
                <a:gd name="T0" fmla="*/ 300 w 26"/>
                <a:gd name="T1" fmla="*/ 21 h 50"/>
                <a:gd name="T2" fmla="*/ 175 w 26"/>
                <a:gd name="T3" fmla="*/ 511 h 50"/>
                <a:gd name="T4" fmla="*/ 0 w 26"/>
                <a:gd name="T5" fmla="*/ 942 h 50"/>
                <a:gd name="T6" fmla="*/ 113 w 26"/>
                <a:gd name="T7" fmla="*/ 920 h 50"/>
                <a:gd name="T8" fmla="*/ 283 w 26"/>
                <a:gd name="T9" fmla="*/ 489 h 50"/>
                <a:gd name="T10" fmla="*/ 408 w 26"/>
                <a:gd name="T11" fmla="*/ 0 h 50"/>
                <a:gd name="T12" fmla="*/ 300 w 26"/>
                <a:gd name="T13" fmla="*/ 2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0">
                  <a:moveTo>
                    <a:pt x="19" y="1"/>
                  </a:moveTo>
                  <a:cubicBezTo>
                    <a:pt x="15" y="1"/>
                    <a:pt x="13" y="21"/>
                    <a:pt x="11" y="27"/>
                  </a:cubicBezTo>
                  <a:cubicBezTo>
                    <a:pt x="10" y="34"/>
                    <a:pt x="5" y="50"/>
                    <a:pt x="0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2" y="48"/>
                    <a:pt x="16" y="33"/>
                    <a:pt x="18" y="26"/>
                  </a:cubicBezTo>
                  <a:cubicBezTo>
                    <a:pt x="20" y="20"/>
                    <a:pt x="22" y="1"/>
                    <a:pt x="26" y="0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Freeform 2100">
              <a:extLst>
                <a:ext uri="{FF2B5EF4-FFF2-40B4-BE49-F238E27FC236}">
                  <a16:creationId xmlns:a16="http://schemas.microsoft.com/office/drawing/2014/main" id="{BE56FD68-357D-47D0-840D-76D20013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168"/>
              <a:ext cx="65" cy="133"/>
            </a:xfrm>
            <a:custGeom>
              <a:avLst/>
              <a:gdLst>
                <a:gd name="T0" fmla="*/ 300 w 26"/>
                <a:gd name="T1" fmla="*/ 0 h 50"/>
                <a:gd name="T2" fmla="*/ 175 w 26"/>
                <a:gd name="T3" fmla="*/ 489 h 50"/>
                <a:gd name="T4" fmla="*/ 0 w 26"/>
                <a:gd name="T5" fmla="*/ 942 h 50"/>
                <a:gd name="T6" fmla="*/ 113 w 26"/>
                <a:gd name="T7" fmla="*/ 942 h 50"/>
                <a:gd name="T8" fmla="*/ 270 w 26"/>
                <a:gd name="T9" fmla="*/ 489 h 50"/>
                <a:gd name="T10" fmla="*/ 408 w 26"/>
                <a:gd name="T11" fmla="*/ 21 h 50"/>
                <a:gd name="T12" fmla="*/ 300 w 26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0">
                  <a:moveTo>
                    <a:pt x="19" y="0"/>
                  </a:moveTo>
                  <a:cubicBezTo>
                    <a:pt x="14" y="1"/>
                    <a:pt x="12" y="20"/>
                    <a:pt x="11" y="26"/>
                  </a:cubicBezTo>
                  <a:cubicBezTo>
                    <a:pt x="9" y="33"/>
                    <a:pt x="5" y="49"/>
                    <a:pt x="0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49"/>
                    <a:pt x="16" y="32"/>
                    <a:pt x="17" y="26"/>
                  </a:cubicBezTo>
                  <a:cubicBezTo>
                    <a:pt x="19" y="19"/>
                    <a:pt x="22" y="2"/>
                    <a:pt x="26" y="1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Freeform 2101">
              <a:extLst>
                <a:ext uri="{FF2B5EF4-FFF2-40B4-BE49-F238E27FC236}">
                  <a16:creationId xmlns:a16="http://schemas.microsoft.com/office/drawing/2014/main" id="{1CA9219C-029F-4051-9D9A-16C4469A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456"/>
              <a:ext cx="74" cy="123"/>
            </a:xfrm>
            <a:custGeom>
              <a:avLst/>
              <a:gdLst>
                <a:gd name="T0" fmla="*/ 451 w 30"/>
                <a:gd name="T1" fmla="*/ 880 h 46"/>
                <a:gd name="T2" fmla="*/ 237 w 30"/>
                <a:gd name="T3" fmla="*/ 422 h 46"/>
                <a:gd name="T4" fmla="*/ 91 w 30"/>
                <a:gd name="T5" fmla="*/ 0 h 46"/>
                <a:gd name="T6" fmla="*/ 0 w 30"/>
                <a:gd name="T7" fmla="*/ 0 h 46"/>
                <a:gd name="T8" fmla="*/ 153 w 30"/>
                <a:gd name="T9" fmla="*/ 422 h 46"/>
                <a:gd name="T10" fmla="*/ 360 w 30"/>
                <a:gd name="T11" fmla="*/ 880 h 46"/>
                <a:gd name="T12" fmla="*/ 451 w 30"/>
                <a:gd name="T13" fmla="*/ 8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cubicBezTo>
                    <a:pt x="24" y="46"/>
                    <a:pt x="20" y="33"/>
                    <a:pt x="16" y="22"/>
                  </a:cubicBezTo>
                  <a:cubicBezTo>
                    <a:pt x="12" y="10"/>
                    <a:pt x="11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0" y="22"/>
                  </a:cubicBezTo>
                  <a:cubicBezTo>
                    <a:pt x="14" y="33"/>
                    <a:pt x="18" y="46"/>
                    <a:pt x="24" y="46"/>
                  </a:cubicBezTo>
                  <a:lnTo>
                    <a:pt x="30" y="4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Freeform 2102">
              <a:extLst>
                <a:ext uri="{FF2B5EF4-FFF2-40B4-BE49-F238E27FC236}">
                  <a16:creationId xmlns:a16="http://schemas.microsoft.com/office/drawing/2014/main" id="{66B447F7-0700-4264-B06E-567C86D1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456"/>
              <a:ext cx="74" cy="123"/>
            </a:xfrm>
            <a:custGeom>
              <a:avLst/>
              <a:gdLst>
                <a:gd name="T0" fmla="*/ 451 w 30"/>
                <a:gd name="T1" fmla="*/ 858 h 46"/>
                <a:gd name="T2" fmla="*/ 237 w 30"/>
                <a:gd name="T3" fmla="*/ 422 h 46"/>
                <a:gd name="T4" fmla="*/ 91 w 30"/>
                <a:gd name="T5" fmla="*/ 0 h 46"/>
                <a:gd name="T6" fmla="*/ 0 w 30"/>
                <a:gd name="T7" fmla="*/ 0 h 46"/>
                <a:gd name="T8" fmla="*/ 153 w 30"/>
                <a:gd name="T9" fmla="*/ 422 h 46"/>
                <a:gd name="T10" fmla="*/ 360 w 30"/>
                <a:gd name="T11" fmla="*/ 880 h 46"/>
                <a:gd name="T12" fmla="*/ 451 w 30"/>
                <a:gd name="T13" fmla="*/ 85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5"/>
                  </a:moveTo>
                  <a:cubicBezTo>
                    <a:pt x="24" y="45"/>
                    <a:pt x="20" y="33"/>
                    <a:pt x="16" y="22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0" y="22"/>
                  </a:cubicBezTo>
                  <a:cubicBezTo>
                    <a:pt x="13" y="33"/>
                    <a:pt x="18" y="46"/>
                    <a:pt x="24" y="46"/>
                  </a:cubicBezTo>
                  <a:lnTo>
                    <a:pt x="30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Freeform 2103">
              <a:extLst>
                <a:ext uri="{FF2B5EF4-FFF2-40B4-BE49-F238E27FC236}">
                  <a16:creationId xmlns:a16="http://schemas.microsoft.com/office/drawing/2014/main" id="{931FC964-844A-4750-A052-8D654E87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456"/>
              <a:ext cx="75" cy="123"/>
            </a:xfrm>
            <a:custGeom>
              <a:avLst/>
              <a:gdLst>
                <a:gd name="T0" fmla="*/ 470 w 30"/>
                <a:gd name="T1" fmla="*/ 880 h 46"/>
                <a:gd name="T2" fmla="*/ 250 w 30"/>
                <a:gd name="T3" fmla="*/ 422 h 46"/>
                <a:gd name="T4" fmla="*/ 95 w 30"/>
                <a:gd name="T5" fmla="*/ 0 h 46"/>
                <a:gd name="T6" fmla="*/ 0 w 30"/>
                <a:gd name="T7" fmla="*/ 0 h 46"/>
                <a:gd name="T8" fmla="*/ 158 w 30"/>
                <a:gd name="T9" fmla="*/ 422 h 46"/>
                <a:gd name="T10" fmla="*/ 375 w 30"/>
                <a:gd name="T11" fmla="*/ 880 h 46"/>
                <a:gd name="T12" fmla="*/ 470 w 30"/>
                <a:gd name="T13" fmla="*/ 8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cubicBezTo>
                    <a:pt x="24" y="46"/>
                    <a:pt x="20" y="33"/>
                    <a:pt x="16" y="22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0" y="22"/>
                  </a:cubicBezTo>
                  <a:cubicBezTo>
                    <a:pt x="13" y="33"/>
                    <a:pt x="18" y="46"/>
                    <a:pt x="24" y="46"/>
                  </a:cubicBezTo>
                  <a:lnTo>
                    <a:pt x="30" y="4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2104">
              <a:extLst>
                <a:ext uri="{FF2B5EF4-FFF2-40B4-BE49-F238E27FC236}">
                  <a16:creationId xmlns:a16="http://schemas.microsoft.com/office/drawing/2014/main" id="{9357CC49-F22C-4EA1-8508-485BE343B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456"/>
              <a:ext cx="75" cy="123"/>
            </a:xfrm>
            <a:custGeom>
              <a:avLst/>
              <a:gdLst>
                <a:gd name="T0" fmla="*/ 470 w 30"/>
                <a:gd name="T1" fmla="*/ 880 h 46"/>
                <a:gd name="T2" fmla="*/ 250 w 30"/>
                <a:gd name="T3" fmla="*/ 422 h 46"/>
                <a:gd name="T4" fmla="*/ 95 w 30"/>
                <a:gd name="T5" fmla="*/ 0 h 46"/>
                <a:gd name="T6" fmla="*/ 0 w 30"/>
                <a:gd name="T7" fmla="*/ 0 h 46"/>
                <a:gd name="T8" fmla="*/ 145 w 30"/>
                <a:gd name="T9" fmla="*/ 422 h 46"/>
                <a:gd name="T10" fmla="*/ 375 w 30"/>
                <a:gd name="T11" fmla="*/ 880 h 46"/>
                <a:gd name="T12" fmla="*/ 470 w 30"/>
                <a:gd name="T13" fmla="*/ 8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cubicBezTo>
                    <a:pt x="24" y="46"/>
                    <a:pt x="19" y="33"/>
                    <a:pt x="16" y="22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5" y="10"/>
                    <a:pt x="9" y="22"/>
                  </a:cubicBezTo>
                  <a:cubicBezTo>
                    <a:pt x="13" y="33"/>
                    <a:pt x="18" y="46"/>
                    <a:pt x="24" y="46"/>
                  </a:cubicBezTo>
                  <a:lnTo>
                    <a:pt x="30" y="4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2105">
              <a:extLst>
                <a:ext uri="{FF2B5EF4-FFF2-40B4-BE49-F238E27FC236}">
                  <a16:creationId xmlns:a16="http://schemas.microsoft.com/office/drawing/2014/main" id="{EEDE8665-88C0-42D5-A741-12CC93104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461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113 w 18"/>
                <a:gd name="T3" fmla="*/ 380 h 43"/>
                <a:gd name="T4" fmla="*/ 283 w 18"/>
                <a:gd name="T5" fmla="*/ 824 h 43"/>
                <a:gd name="T6" fmla="*/ 113 w 18"/>
                <a:gd name="T7" fmla="*/ 380 h 43"/>
                <a:gd name="T8" fmla="*/ 0 w 18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2" y="3"/>
                    <a:pt x="4" y="11"/>
                    <a:pt x="7" y="20"/>
                  </a:cubicBezTo>
                  <a:cubicBezTo>
                    <a:pt x="11" y="28"/>
                    <a:pt x="14" y="39"/>
                    <a:pt x="18" y="43"/>
                  </a:cubicBezTo>
                  <a:cubicBezTo>
                    <a:pt x="14" y="39"/>
                    <a:pt x="10" y="28"/>
                    <a:pt x="7" y="20"/>
                  </a:cubicBezTo>
                  <a:cubicBezTo>
                    <a:pt x="4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2106">
              <a:extLst>
                <a:ext uri="{FF2B5EF4-FFF2-40B4-BE49-F238E27FC236}">
                  <a16:creationId xmlns:a16="http://schemas.microsoft.com/office/drawing/2014/main" id="{A9535690-C1A1-481F-8A93-E5352743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461"/>
              <a:ext cx="47" cy="115"/>
            </a:xfrm>
            <a:custGeom>
              <a:avLst/>
              <a:gdLst>
                <a:gd name="T0" fmla="*/ 0 w 19"/>
                <a:gd name="T1" fmla="*/ 0 h 43"/>
                <a:gd name="T2" fmla="*/ 121 w 19"/>
                <a:gd name="T3" fmla="*/ 380 h 43"/>
                <a:gd name="T4" fmla="*/ 287 w 19"/>
                <a:gd name="T5" fmla="*/ 824 h 43"/>
                <a:gd name="T6" fmla="*/ 104 w 19"/>
                <a:gd name="T7" fmla="*/ 380 h 43"/>
                <a:gd name="T8" fmla="*/ 0 w 1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3">
                  <a:moveTo>
                    <a:pt x="0" y="0"/>
                  </a:moveTo>
                  <a:cubicBezTo>
                    <a:pt x="3" y="3"/>
                    <a:pt x="5" y="11"/>
                    <a:pt x="8" y="20"/>
                  </a:cubicBezTo>
                  <a:cubicBezTo>
                    <a:pt x="11" y="28"/>
                    <a:pt x="14" y="39"/>
                    <a:pt x="19" y="43"/>
                  </a:cubicBezTo>
                  <a:cubicBezTo>
                    <a:pt x="14" y="39"/>
                    <a:pt x="11" y="28"/>
                    <a:pt x="7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2107">
              <a:extLst>
                <a:ext uri="{FF2B5EF4-FFF2-40B4-BE49-F238E27FC236}">
                  <a16:creationId xmlns:a16="http://schemas.microsoft.com/office/drawing/2014/main" id="{D66268F2-7194-43C3-9F11-2C8D9A174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461"/>
              <a:ext cx="48" cy="115"/>
            </a:xfrm>
            <a:custGeom>
              <a:avLst/>
              <a:gdLst>
                <a:gd name="T0" fmla="*/ 0 w 19"/>
                <a:gd name="T1" fmla="*/ 0 h 43"/>
                <a:gd name="T2" fmla="*/ 129 w 19"/>
                <a:gd name="T3" fmla="*/ 380 h 43"/>
                <a:gd name="T4" fmla="*/ 306 w 19"/>
                <a:gd name="T5" fmla="*/ 824 h 43"/>
                <a:gd name="T6" fmla="*/ 129 w 19"/>
                <a:gd name="T7" fmla="*/ 380 h 43"/>
                <a:gd name="T8" fmla="*/ 0 w 1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3">
                  <a:moveTo>
                    <a:pt x="0" y="0"/>
                  </a:moveTo>
                  <a:cubicBezTo>
                    <a:pt x="3" y="3"/>
                    <a:pt x="5" y="11"/>
                    <a:pt x="8" y="20"/>
                  </a:cubicBezTo>
                  <a:cubicBezTo>
                    <a:pt x="11" y="28"/>
                    <a:pt x="14" y="39"/>
                    <a:pt x="19" y="43"/>
                  </a:cubicBezTo>
                  <a:cubicBezTo>
                    <a:pt x="14" y="39"/>
                    <a:pt x="11" y="28"/>
                    <a:pt x="8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2108">
              <a:extLst>
                <a:ext uri="{FF2B5EF4-FFF2-40B4-BE49-F238E27FC236}">
                  <a16:creationId xmlns:a16="http://schemas.microsoft.com/office/drawing/2014/main" id="{09A1F346-CD6C-4372-BD7C-CD28131E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461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125 w 18"/>
                <a:gd name="T3" fmla="*/ 380 h 43"/>
                <a:gd name="T4" fmla="*/ 283 w 18"/>
                <a:gd name="T5" fmla="*/ 824 h 43"/>
                <a:gd name="T6" fmla="*/ 113 w 18"/>
                <a:gd name="T7" fmla="*/ 380 h 43"/>
                <a:gd name="T8" fmla="*/ 0 w 18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3" y="3"/>
                    <a:pt x="5" y="11"/>
                    <a:pt x="8" y="20"/>
                  </a:cubicBezTo>
                  <a:cubicBezTo>
                    <a:pt x="11" y="28"/>
                    <a:pt x="14" y="39"/>
                    <a:pt x="18" y="43"/>
                  </a:cubicBezTo>
                  <a:cubicBezTo>
                    <a:pt x="14" y="39"/>
                    <a:pt x="10" y="28"/>
                    <a:pt x="7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2109">
              <a:extLst>
                <a:ext uri="{FF2B5EF4-FFF2-40B4-BE49-F238E27FC236}">
                  <a16:creationId xmlns:a16="http://schemas.microsoft.com/office/drawing/2014/main" id="{0A957CBA-A0D7-44CB-8F1A-3D6DFBE2E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5" y="1456"/>
              <a:ext cx="75" cy="123"/>
            </a:xfrm>
            <a:custGeom>
              <a:avLst/>
              <a:gdLst>
                <a:gd name="T0" fmla="*/ 0 w 30"/>
                <a:gd name="T1" fmla="*/ 0 h 46"/>
                <a:gd name="T2" fmla="*/ 113 w 30"/>
                <a:gd name="T3" fmla="*/ 251 h 46"/>
                <a:gd name="T4" fmla="*/ 145 w 30"/>
                <a:gd name="T5" fmla="*/ 422 h 46"/>
                <a:gd name="T6" fmla="*/ 145 w 30"/>
                <a:gd name="T7" fmla="*/ 422 h 46"/>
                <a:gd name="T8" fmla="*/ 375 w 30"/>
                <a:gd name="T9" fmla="*/ 880 h 46"/>
                <a:gd name="T10" fmla="*/ 470 w 30"/>
                <a:gd name="T11" fmla="*/ 880 h 46"/>
                <a:gd name="T12" fmla="*/ 470 w 30"/>
                <a:gd name="T13" fmla="*/ 880 h 46"/>
                <a:gd name="T14" fmla="*/ 250 w 30"/>
                <a:gd name="T15" fmla="*/ 422 h 46"/>
                <a:gd name="T16" fmla="*/ 250 w 30"/>
                <a:gd name="T17" fmla="*/ 422 h 46"/>
                <a:gd name="T18" fmla="*/ 208 w 30"/>
                <a:gd name="T19" fmla="*/ 251 h 46"/>
                <a:gd name="T20" fmla="*/ 95 w 30"/>
                <a:gd name="T21" fmla="*/ 0 h 46"/>
                <a:gd name="T22" fmla="*/ 0 w 30"/>
                <a:gd name="T23" fmla="*/ 0 h 46"/>
                <a:gd name="T24" fmla="*/ 375 w 30"/>
                <a:gd name="T25" fmla="*/ 880 h 46"/>
                <a:gd name="T26" fmla="*/ 158 w 30"/>
                <a:gd name="T27" fmla="*/ 422 h 46"/>
                <a:gd name="T28" fmla="*/ 158 w 30"/>
                <a:gd name="T29" fmla="*/ 422 h 46"/>
                <a:gd name="T30" fmla="*/ 113 w 30"/>
                <a:gd name="T31" fmla="*/ 251 h 46"/>
                <a:gd name="T32" fmla="*/ 20 w 30"/>
                <a:gd name="T33" fmla="*/ 21 h 46"/>
                <a:gd name="T34" fmla="*/ 20 w 30"/>
                <a:gd name="T35" fmla="*/ 0 h 46"/>
                <a:gd name="T36" fmla="*/ 95 w 30"/>
                <a:gd name="T37" fmla="*/ 21 h 46"/>
                <a:gd name="T38" fmla="*/ 208 w 30"/>
                <a:gd name="T39" fmla="*/ 251 h 46"/>
                <a:gd name="T40" fmla="*/ 250 w 30"/>
                <a:gd name="T41" fmla="*/ 422 h 46"/>
                <a:gd name="T42" fmla="*/ 250 w 30"/>
                <a:gd name="T43" fmla="*/ 422 h 46"/>
                <a:gd name="T44" fmla="*/ 438 w 30"/>
                <a:gd name="T45" fmla="*/ 880 h 46"/>
                <a:gd name="T46" fmla="*/ 375 w 30"/>
                <a:gd name="T47" fmla="*/ 880 h 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" h="46">
                  <a:moveTo>
                    <a:pt x="0" y="0"/>
                  </a:moveTo>
                  <a:cubicBezTo>
                    <a:pt x="3" y="0"/>
                    <a:pt x="4" y="6"/>
                    <a:pt x="7" y="13"/>
                  </a:cubicBezTo>
                  <a:cubicBezTo>
                    <a:pt x="7" y="16"/>
                    <a:pt x="8" y="19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33"/>
                    <a:pt x="18" y="46"/>
                    <a:pt x="24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5" y="46"/>
                    <a:pt x="20" y="3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19"/>
                    <a:pt x="14" y="16"/>
                    <a:pt x="13" y="13"/>
                  </a:cubicBezTo>
                  <a:cubicBezTo>
                    <a:pt x="11" y="6"/>
                    <a:pt x="9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24" y="46"/>
                  </a:moveTo>
                  <a:cubicBezTo>
                    <a:pt x="18" y="46"/>
                    <a:pt x="14" y="3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19"/>
                    <a:pt x="8" y="16"/>
                    <a:pt x="7" y="13"/>
                  </a:cubicBezTo>
                  <a:cubicBezTo>
                    <a:pt x="5" y="7"/>
                    <a:pt x="4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6" y="1"/>
                    <a:pt x="6" y="1"/>
                  </a:cubicBezTo>
                  <a:cubicBezTo>
                    <a:pt x="9" y="1"/>
                    <a:pt x="11" y="6"/>
                    <a:pt x="13" y="13"/>
                  </a:cubicBezTo>
                  <a:cubicBezTo>
                    <a:pt x="14" y="16"/>
                    <a:pt x="15" y="19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9" y="32"/>
                    <a:pt x="23" y="44"/>
                    <a:pt x="28" y="46"/>
                  </a:cubicBezTo>
                  <a:cubicBezTo>
                    <a:pt x="27" y="46"/>
                    <a:pt x="24" y="46"/>
                    <a:pt x="24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2110">
              <a:extLst>
                <a:ext uri="{FF2B5EF4-FFF2-40B4-BE49-F238E27FC236}">
                  <a16:creationId xmlns:a16="http://schemas.microsoft.com/office/drawing/2014/main" id="{A2911F9F-0F59-4EFF-A321-A0BE266A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461"/>
              <a:ext cx="18" cy="43"/>
            </a:xfrm>
            <a:custGeom>
              <a:avLst/>
              <a:gdLst>
                <a:gd name="T0" fmla="*/ 0 w 7"/>
                <a:gd name="T1" fmla="*/ 312 h 16"/>
                <a:gd name="T2" fmla="*/ 118 w 7"/>
                <a:gd name="T3" fmla="*/ 0 h 16"/>
                <a:gd name="T4" fmla="*/ 67 w 7"/>
                <a:gd name="T5" fmla="*/ 137 h 16"/>
                <a:gd name="T6" fmla="*/ 0 w 7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1" y="14"/>
                    <a:pt x="4" y="2"/>
                    <a:pt x="7" y="0"/>
                  </a:cubicBezTo>
                  <a:cubicBezTo>
                    <a:pt x="6" y="2"/>
                    <a:pt x="4" y="6"/>
                    <a:pt x="4" y="7"/>
                  </a:cubicBezTo>
                  <a:cubicBezTo>
                    <a:pt x="3" y="8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2111">
              <a:extLst>
                <a:ext uri="{FF2B5EF4-FFF2-40B4-BE49-F238E27FC236}">
                  <a16:creationId xmlns:a16="http://schemas.microsoft.com/office/drawing/2014/main" id="{4D4A882D-6E11-460B-828E-36AD316D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453"/>
              <a:ext cx="78" cy="120"/>
            </a:xfrm>
            <a:custGeom>
              <a:avLst/>
              <a:gdLst>
                <a:gd name="T0" fmla="*/ 493 w 31"/>
                <a:gd name="T1" fmla="*/ 853 h 45"/>
                <a:gd name="T2" fmla="*/ 254 w 31"/>
                <a:gd name="T3" fmla="*/ 397 h 45"/>
                <a:gd name="T4" fmla="*/ 96 w 31"/>
                <a:gd name="T5" fmla="*/ 0 h 45"/>
                <a:gd name="T6" fmla="*/ 0 w 31"/>
                <a:gd name="T7" fmla="*/ 0 h 45"/>
                <a:gd name="T8" fmla="*/ 159 w 31"/>
                <a:gd name="T9" fmla="*/ 397 h 45"/>
                <a:gd name="T10" fmla="*/ 400 w 31"/>
                <a:gd name="T11" fmla="*/ 853 h 45"/>
                <a:gd name="T12" fmla="*/ 493 w 31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5">
                  <a:moveTo>
                    <a:pt x="31" y="45"/>
                  </a:moveTo>
                  <a:cubicBezTo>
                    <a:pt x="26" y="45"/>
                    <a:pt x="21" y="31"/>
                    <a:pt x="16" y="21"/>
                  </a:cubicBezTo>
                  <a:cubicBezTo>
                    <a:pt x="12" y="9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0" y="21"/>
                  </a:cubicBezTo>
                  <a:cubicBezTo>
                    <a:pt x="14" y="32"/>
                    <a:pt x="20" y="45"/>
                    <a:pt x="25" y="45"/>
                  </a:cubicBezTo>
                  <a:lnTo>
                    <a:pt x="31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2112">
              <a:extLst>
                <a:ext uri="{FF2B5EF4-FFF2-40B4-BE49-F238E27FC236}">
                  <a16:creationId xmlns:a16="http://schemas.microsoft.com/office/drawing/2014/main" id="{DE653FF4-6BA9-4BC2-8443-1EED74F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451"/>
              <a:ext cx="80" cy="120"/>
            </a:xfrm>
            <a:custGeom>
              <a:avLst/>
              <a:gdLst>
                <a:gd name="T0" fmla="*/ 500 w 32"/>
                <a:gd name="T1" fmla="*/ 853 h 45"/>
                <a:gd name="T2" fmla="*/ 270 w 32"/>
                <a:gd name="T3" fmla="*/ 397 h 45"/>
                <a:gd name="T4" fmla="*/ 113 w 32"/>
                <a:gd name="T5" fmla="*/ 0 h 45"/>
                <a:gd name="T6" fmla="*/ 0 w 32"/>
                <a:gd name="T7" fmla="*/ 0 h 45"/>
                <a:gd name="T8" fmla="*/ 175 w 32"/>
                <a:gd name="T9" fmla="*/ 397 h 45"/>
                <a:gd name="T10" fmla="*/ 408 w 32"/>
                <a:gd name="T11" fmla="*/ 853 h 45"/>
                <a:gd name="T12" fmla="*/ 500 w 32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5">
                  <a:moveTo>
                    <a:pt x="32" y="45"/>
                  </a:moveTo>
                  <a:cubicBezTo>
                    <a:pt x="27" y="45"/>
                    <a:pt x="21" y="32"/>
                    <a:pt x="17" y="21"/>
                  </a:cubicBezTo>
                  <a:cubicBezTo>
                    <a:pt x="13" y="10"/>
                    <a:pt x="11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10"/>
                    <a:pt x="11" y="21"/>
                  </a:cubicBezTo>
                  <a:cubicBezTo>
                    <a:pt x="15" y="32"/>
                    <a:pt x="20" y="45"/>
                    <a:pt x="26" y="45"/>
                  </a:cubicBezTo>
                  <a:lnTo>
                    <a:pt x="32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2113">
              <a:extLst>
                <a:ext uri="{FF2B5EF4-FFF2-40B4-BE49-F238E27FC236}">
                  <a16:creationId xmlns:a16="http://schemas.microsoft.com/office/drawing/2014/main" id="{8757D2C7-96AE-4067-86BF-5CF50C925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456"/>
              <a:ext cx="50" cy="112"/>
            </a:xfrm>
            <a:custGeom>
              <a:avLst/>
              <a:gdLst>
                <a:gd name="T0" fmla="*/ 0 w 20"/>
                <a:gd name="T1" fmla="*/ 0 h 42"/>
                <a:gd name="T2" fmla="*/ 145 w 20"/>
                <a:gd name="T3" fmla="*/ 376 h 42"/>
                <a:gd name="T4" fmla="*/ 313 w 20"/>
                <a:gd name="T5" fmla="*/ 797 h 42"/>
                <a:gd name="T6" fmla="*/ 125 w 20"/>
                <a:gd name="T7" fmla="*/ 376 h 42"/>
                <a:gd name="T8" fmla="*/ 0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0" y="0"/>
                  </a:moveTo>
                  <a:cubicBezTo>
                    <a:pt x="3" y="3"/>
                    <a:pt x="5" y="11"/>
                    <a:pt x="9" y="20"/>
                  </a:cubicBezTo>
                  <a:cubicBezTo>
                    <a:pt x="12" y="28"/>
                    <a:pt x="16" y="39"/>
                    <a:pt x="20" y="42"/>
                  </a:cubicBezTo>
                  <a:cubicBezTo>
                    <a:pt x="16" y="39"/>
                    <a:pt x="11" y="28"/>
                    <a:pt x="8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Freeform 2114">
              <a:extLst>
                <a:ext uri="{FF2B5EF4-FFF2-40B4-BE49-F238E27FC236}">
                  <a16:creationId xmlns:a16="http://schemas.microsoft.com/office/drawing/2014/main" id="{65030AFB-F8BB-4364-9DA7-916C2101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456"/>
              <a:ext cx="50" cy="112"/>
            </a:xfrm>
            <a:custGeom>
              <a:avLst/>
              <a:gdLst>
                <a:gd name="T0" fmla="*/ 0 w 20"/>
                <a:gd name="T1" fmla="*/ 0 h 42"/>
                <a:gd name="T2" fmla="*/ 125 w 20"/>
                <a:gd name="T3" fmla="*/ 363 h 42"/>
                <a:gd name="T4" fmla="*/ 313 w 20"/>
                <a:gd name="T5" fmla="*/ 797 h 42"/>
                <a:gd name="T6" fmla="*/ 125 w 20"/>
                <a:gd name="T7" fmla="*/ 363 h 42"/>
                <a:gd name="T8" fmla="*/ 0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0" y="0"/>
                  </a:moveTo>
                  <a:cubicBezTo>
                    <a:pt x="2" y="3"/>
                    <a:pt x="5" y="10"/>
                    <a:pt x="8" y="19"/>
                  </a:cubicBezTo>
                  <a:cubicBezTo>
                    <a:pt x="12" y="28"/>
                    <a:pt x="15" y="38"/>
                    <a:pt x="20" y="42"/>
                  </a:cubicBezTo>
                  <a:cubicBezTo>
                    <a:pt x="15" y="38"/>
                    <a:pt x="11" y="28"/>
                    <a:pt x="8" y="19"/>
                  </a:cubicBezTo>
                  <a:cubicBezTo>
                    <a:pt x="4" y="10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Freeform 2115">
              <a:extLst>
                <a:ext uri="{FF2B5EF4-FFF2-40B4-BE49-F238E27FC236}">
                  <a16:creationId xmlns:a16="http://schemas.microsoft.com/office/drawing/2014/main" id="{C6B8726B-0288-4933-AE91-913A1D062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459"/>
              <a:ext cx="15" cy="42"/>
            </a:xfrm>
            <a:custGeom>
              <a:avLst/>
              <a:gdLst>
                <a:gd name="T0" fmla="*/ 0 w 6"/>
                <a:gd name="T1" fmla="*/ 289 h 16"/>
                <a:gd name="T2" fmla="*/ 95 w 6"/>
                <a:gd name="T3" fmla="*/ 0 h 16"/>
                <a:gd name="T4" fmla="*/ 50 w 6"/>
                <a:gd name="T5" fmla="*/ 110 h 16"/>
                <a:gd name="T6" fmla="*/ 0 w 6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0" y="16"/>
                  </a:moveTo>
                  <a:cubicBezTo>
                    <a:pt x="1" y="14"/>
                    <a:pt x="4" y="2"/>
                    <a:pt x="6" y="0"/>
                  </a:cubicBezTo>
                  <a:cubicBezTo>
                    <a:pt x="6" y="1"/>
                    <a:pt x="4" y="5"/>
                    <a:pt x="3" y="6"/>
                  </a:cubicBezTo>
                  <a:cubicBezTo>
                    <a:pt x="3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Freeform 2116">
              <a:extLst>
                <a:ext uri="{FF2B5EF4-FFF2-40B4-BE49-F238E27FC236}">
                  <a16:creationId xmlns:a16="http://schemas.microsoft.com/office/drawing/2014/main" id="{E82E5EC1-BB2B-48F9-A47E-EEE5CF66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445"/>
              <a:ext cx="85" cy="120"/>
            </a:xfrm>
            <a:custGeom>
              <a:avLst/>
              <a:gdLst>
                <a:gd name="T0" fmla="*/ 533 w 34"/>
                <a:gd name="T1" fmla="*/ 819 h 45"/>
                <a:gd name="T2" fmla="*/ 283 w 34"/>
                <a:gd name="T3" fmla="*/ 376 h 45"/>
                <a:gd name="T4" fmla="*/ 95 w 34"/>
                <a:gd name="T5" fmla="*/ 21 h 45"/>
                <a:gd name="T6" fmla="*/ 0 w 34"/>
                <a:gd name="T7" fmla="*/ 21 h 45"/>
                <a:gd name="T8" fmla="*/ 188 w 34"/>
                <a:gd name="T9" fmla="*/ 397 h 45"/>
                <a:gd name="T10" fmla="*/ 458 w 34"/>
                <a:gd name="T11" fmla="*/ 832 h 45"/>
                <a:gd name="T12" fmla="*/ 533 w 34"/>
                <a:gd name="T13" fmla="*/ 81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5">
                  <a:moveTo>
                    <a:pt x="34" y="43"/>
                  </a:moveTo>
                  <a:cubicBezTo>
                    <a:pt x="29" y="43"/>
                    <a:pt x="23" y="31"/>
                    <a:pt x="18" y="20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10"/>
                    <a:pt x="12" y="21"/>
                  </a:cubicBezTo>
                  <a:cubicBezTo>
                    <a:pt x="17" y="32"/>
                    <a:pt x="23" y="45"/>
                    <a:pt x="29" y="44"/>
                  </a:cubicBezTo>
                  <a:lnTo>
                    <a:pt x="34" y="4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Freeform 2117">
              <a:extLst>
                <a:ext uri="{FF2B5EF4-FFF2-40B4-BE49-F238E27FC236}">
                  <a16:creationId xmlns:a16="http://schemas.microsoft.com/office/drawing/2014/main" id="{43AFB0E4-6A09-4F46-94DE-CB61A49A4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440"/>
              <a:ext cx="87" cy="120"/>
            </a:xfrm>
            <a:custGeom>
              <a:avLst/>
              <a:gdLst>
                <a:gd name="T0" fmla="*/ 537 w 35"/>
                <a:gd name="T1" fmla="*/ 797 h 45"/>
                <a:gd name="T2" fmla="*/ 291 w 35"/>
                <a:gd name="T3" fmla="*/ 397 h 45"/>
                <a:gd name="T4" fmla="*/ 92 w 35"/>
                <a:gd name="T5" fmla="*/ 21 h 45"/>
                <a:gd name="T6" fmla="*/ 0 w 35"/>
                <a:gd name="T7" fmla="*/ 35 h 45"/>
                <a:gd name="T8" fmla="*/ 186 w 35"/>
                <a:gd name="T9" fmla="*/ 419 h 45"/>
                <a:gd name="T10" fmla="*/ 445 w 35"/>
                <a:gd name="T11" fmla="*/ 832 h 45"/>
                <a:gd name="T12" fmla="*/ 537 w 35"/>
                <a:gd name="T13" fmla="*/ 797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5">
                  <a:moveTo>
                    <a:pt x="35" y="42"/>
                  </a:moveTo>
                  <a:cubicBezTo>
                    <a:pt x="30" y="43"/>
                    <a:pt x="24" y="31"/>
                    <a:pt x="19" y="21"/>
                  </a:cubicBezTo>
                  <a:cubicBezTo>
                    <a:pt x="13" y="10"/>
                    <a:pt x="11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11"/>
                    <a:pt x="12" y="22"/>
                  </a:cubicBezTo>
                  <a:cubicBezTo>
                    <a:pt x="17" y="32"/>
                    <a:pt x="24" y="45"/>
                    <a:pt x="29" y="44"/>
                  </a:cubicBezTo>
                  <a:lnTo>
                    <a:pt x="35" y="4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2118">
              <a:extLst>
                <a:ext uri="{FF2B5EF4-FFF2-40B4-BE49-F238E27FC236}">
                  <a16:creationId xmlns:a16="http://schemas.microsoft.com/office/drawing/2014/main" id="{5FE7578B-B8DA-40CD-938B-DEE3527DC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451"/>
              <a:ext cx="57" cy="109"/>
            </a:xfrm>
            <a:custGeom>
              <a:avLst/>
              <a:gdLst>
                <a:gd name="T0" fmla="*/ 0 w 23"/>
                <a:gd name="T1" fmla="*/ 0 h 41"/>
                <a:gd name="T2" fmla="*/ 154 w 23"/>
                <a:gd name="T3" fmla="*/ 362 h 41"/>
                <a:gd name="T4" fmla="*/ 349 w 23"/>
                <a:gd name="T5" fmla="*/ 771 h 41"/>
                <a:gd name="T6" fmla="*/ 154 w 23"/>
                <a:gd name="T7" fmla="*/ 362 h 41"/>
                <a:gd name="T8" fmla="*/ 0 w 2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3" y="3"/>
                    <a:pt x="6" y="11"/>
                    <a:pt x="10" y="19"/>
                  </a:cubicBezTo>
                  <a:cubicBezTo>
                    <a:pt x="15" y="27"/>
                    <a:pt x="19" y="38"/>
                    <a:pt x="23" y="41"/>
                  </a:cubicBezTo>
                  <a:cubicBezTo>
                    <a:pt x="19" y="38"/>
                    <a:pt x="14" y="27"/>
                    <a:pt x="10" y="19"/>
                  </a:cubicBezTo>
                  <a:cubicBezTo>
                    <a:pt x="5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2119">
              <a:extLst>
                <a:ext uri="{FF2B5EF4-FFF2-40B4-BE49-F238E27FC236}">
                  <a16:creationId xmlns:a16="http://schemas.microsoft.com/office/drawing/2014/main" id="{D01E5854-6559-4F43-A3E9-A33C100F5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448"/>
              <a:ext cx="57" cy="107"/>
            </a:xfrm>
            <a:custGeom>
              <a:avLst/>
              <a:gdLst>
                <a:gd name="T0" fmla="*/ 0 w 23"/>
                <a:gd name="T1" fmla="*/ 0 h 40"/>
                <a:gd name="T2" fmla="*/ 154 w 23"/>
                <a:gd name="T3" fmla="*/ 342 h 40"/>
                <a:gd name="T4" fmla="*/ 349 w 23"/>
                <a:gd name="T5" fmla="*/ 765 h 40"/>
                <a:gd name="T6" fmla="*/ 136 w 23"/>
                <a:gd name="T7" fmla="*/ 342 h 40"/>
                <a:gd name="T8" fmla="*/ 0 w 23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0">
                  <a:moveTo>
                    <a:pt x="0" y="0"/>
                  </a:moveTo>
                  <a:cubicBezTo>
                    <a:pt x="2" y="2"/>
                    <a:pt x="6" y="10"/>
                    <a:pt x="10" y="18"/>
                  </a:cubicBezTo>
                  <a:cubicBezTo>
                    <a:pt x="14" y="27"/>
                    <a:pt x="18" y="37"/>
                    <a:pt x="23" y="40"/>
                  </a:cubicBezTo>
                  <a:cubicBezTo>
                    <a:pt x="18" y="37"/>
                    <a:pt x="13" y="27"/>
                    <a:pt x="9" y="18"/>
                  </a:cubicBezTo>
                  <a:cubicBezTo>
                    <a:pt x="5" y="10"/>
                    <a:pt x="2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Freeform 2120">
              <a:extLst>
                <a:ext uri="{FF2B5EF4-FFF2-40B4-BE49-F238E27FC236}">
                  <a16:creationId xmlns:a16="http://schemas.microsoft.com/office/drawing/2014/main" id="{7CDB86C6-0E79-4455-8E9B-2C8C9516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427"/>
              <a:ext cx="93" cy="117"/>
            </a:xfrm>
            <a:custGeom>
              <a:avLst/>
              <a:gdLst>
                <a:gd name="T0" fmla="*/ 588 w 37"/>
                <a:gd name="T1" fmla="*/ 792 h 44"/>
                <a:gd name="T2" fmla="*/ 317 w 37"/>
                <a:gd name="T3" fmla="*/ 375 h 44"/>
                <a:gd name="T4" fmla="*/ 113 w 37"/>
                <a:gd name="T5" fmla="*/ 0 h 44"/>
                <a:gd name="T6" fmla="*/ 0 w 37"/>
                <a:gd name="T7" fmla="*/ 21 h 44"/>
                <a:gd name="T8" fmla="*/ 209 w 37"/>
                <a:gd name="T9" fmla="*/ 396 h 44"/>
                <a:gd name="T10" fmla="*/ 493 w 37"/>
                <a:gd name="T11" fmla="*/ 806 h 44"/>
                <a:gd name="T12" fmla="*/ 588 w 37"/>
                <a:gd name="T13" fmla="*/ 79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4">
                  <a:moveTo>
                    <a:pt x="37" y="42"/>
                  </a:moveTo>
                  <a:cubicBezTo>
                    <a:pt x="32" y="43"/>
                    <a:pt x="25" y="30"/>
                    <a:pt x="20" y="20"/>
                  </a:cubicBezTo>
                  <a:cubicBezTo>
                    <a:pt x="14" y="9"/>
                    <a:pt x="11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8" y="10"/>
                    <a:pt x="13" y="21"/>
                  </a:cubicBezTo>
                  <a:cubicBezTo>
                    <a:pt x="19" y="31"/>
                    <a:pt x="26" y="44"/>
                    <a:pt x="31" y="43"/>
                  </a:cubicBezTo>
                  <a:lnTo>
                    <a:pt x="37" y="4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Freeform 2121">
              <a:extLst>
                <a:ext uri="{FF2B5EF4-FFF2-40B4-BE49-F238E27FC236}">
                  <a16:creationId xmlns:a16="http://schemas.microsoft.com/office/drawing/2014/main" id="{E6BF0966-E303-4DCA-AAA9-58290B854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419"/>
              <a:ext cx="90" cy="117"/>
            </a:xfrm>
            <a:custGeom>
              <a:avLst/>
              <a:gdLst>
                <a:gd name="T0" fmla="*/ 563 w 36"/>
                <a:gd name="T1" fmla="*/ 771 h 44"/>
                <a:gd name="T2" fmla="*/ 300 w 36"/>
                <a:gd name="T3" fmla="*/ 396 h 44"/>
                <a:gd name="T4" fmla="*/ 95 w 36"/>
                <a:gd name="T5" fmla="*/ 21 h 44"/>
                <a:gd name="T6" fmla="*/ 0 w 36"/>
                <a:gd name="T7" fmla="*/ 35 h 44"/>
                <a:gd name="T8" fmla="*/ 208 w 36"/>
                <a:gd name="T9" fmla="*/ 417 h 44"/>
                <a:gd name="T10" fmla="*/ 458 w 36"/>
                <a:gd name="T11" fmla="*/ 806 h 44"/>
                <a:gd name="T12" fmla="*/ 563 w 36"/>
                <a:gd name="T13" fmla="*/ 77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4">
                  <a:moveTo>
                    <a:pt x="36" y="41"/>
                  </a:moveTo>
                  <a:cubicBezTo>
                    <a:pt x="30" y="42"/>
                    <a:pt x="25" y="31"/>
                    <a:pt x="19" y="21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11"/>
                    <a:pt x="13" y="22"/>
                  </a:cubicBezTo>
                  <a:cubicBezTo>
                    <a:pt x="18" y="32"/>
                    <a:pt x="24" y="44"/>
                    <a:pt x="29" y="43"/>
                  </a:cubicBezTo>
                  <a:lnTo>
                    <a:pt x="36" y="4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2122">
              <a:extLst>
                <a:ext uri="{FF2B5EF4-FFF2-40B4-BE49-F238E27FC236}">
                  <a16:creationId xmlns:a16="http://schemas.microsoft.com/office/drawing/2014/main" id="{861EA2FE-1197-4AED-8F8F-454230EF7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432"/>
              <a:ext cx="63" cy="107"/>
            </a:xfrm>
            <a:custGeom>
              <a:avLst/>
              <a:gdLst>
                <a:gd name="T0" fmla="*/ 0 w 25"/>
                <a:gd name="T1" fmla="*/ 0 h 40"/>
                <a:gd name="T2" fmla="*/ 179 w 25"/>
                <a:gd name="T3" fmla="*/ 342 h 40"/>
                <a:gd name="T4" fmla="*/ 401 w 25"/>
                <a:gd name="T5" fmla="*/ 765 h 40"/>
                <a:gd name="T6" fmla="*/ 159 w 25"/>
                <a:gd name="T7" fmla="*/ 364 h 40"/>
                <a:gd name="T8" fmla="*/ 0 w 25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0"/>
                  </a:moveTo>
                  <a:cubicBezTo>
                    <a:pt x="3" y="3"/>
                    <a:pt x="6" y="10"/>
                    <a:pt x="11" y="18"/>
                  </a:cubicBezTo>
                  <a:cubicBezTo>
                    <a:pt x="15" y="27"/>
                    <a:pt x="20" y="37"/>
                    <a:pt x="25" y="40"/>
                  </a:cubicBezTo>
                  <a:cubicBezTo>
                    <a:pt x="20" y="37"/>
                    <a:pt x="15" y="27"/>
                    <a:pt x="10" y="19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2123">
              <a:extLst>
                <a:ext uri="{FF2B5EF4-FFF2-40B4-BE49-F238E27FC236}">
                  <a16:creationId xmlns:a16="http://schemas.microsoft.com/office/drawing/2014/main" id="{3FA84948-15BC-49D9-BBFE-FFEFCC9B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427"/>
              <a:ext cx="60" cy="98"/>
            </a:xfrm>
            <a:custGeom>
              <a:avLst/>
              <a:gdLst>
                <a:gd name="T0" fmla="*/ 0 w 24"/>
                <a:gd name="T1" fmla="*/ 0 h 37"/>
                <a:gd name="T2" fmla="*/ 175 w 24"/>
                <a:gd name="T3" fmla="*/ 336 h 37"/>
                <a:gd name="T4" fmla="*/ 375 w 24"/>
                <a:gd name="T5" fmla="*/ 689 h 37"/>
                <a:gd name="T6" fmla="*/ 175 w 24"/>
                <a:gd name="T7" fmla="*/ 336 h 37"/>
                <a:gd name="T8" fmla="*/ 0 w 24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3" y="3"/>
                    <a:pt x="7" y="10"/>
                    <a:pt x="11" y="18"/>
                  </a:cubicBezTo>
                  <a:cubicBezTo>
                    <a:pt x="16" y="27"/>
                    <a:pt x="19" y="34"/>
                    <a:pt x="24" y="37"/>
                  </a:cubicBezTo>
                  <a:cubicBezTo>
                    <a:pt x="19" y="34"/>
                    <a:pt x="15" y="27"/>
                    <a:pt x="11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2124">
              <a:extLst>
                <a:ext uri="{FF2B5EF4-FFF2-40B4-BE49-F238E27FC236}">
                  <a16:creationId xmlns:a16="http://schemas.microsoft.com/office/drawing/2014/main" id="{4AEF3043-2EF7-4FDC-B937-4400C589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435"/>
              <a:ext cx="10" cy="45"/>
            </a:xfrm>
            <a:custGeom>
              <a:avLst/>
              <a:gdLst>
                <a:gd name="T0" fmla="*/ 0 w 4"/>
                <a:gd name="T1" fmla="*/ 315 h 17"/>
                <a:gd name="T2" fmla="*/ 63 w 4"/>
                <a:gd name="T3" fmla="*/ 0 h 17"/>
                <a:gd name="T4" fmla="*/ 33 w 4"/>
                <a:gd name="T5" fmla="*/ 132 h 17"/>
                <a:gd name="T6" fmla="*/ 0 w 4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cubicBezTo>
                    <a:pt x="0" y="15"/>
                    <a:pt x="2" y="3"/>
                    <a:pt x="4" y="0"/>
                  </a:cubicBezTo>
                  <a:cubicBezTo>
                    <a:pt x="4" y="2"/>
                    <a:pt x="3" y="6"/>
                    <a:pt x="2" y="7"/>
                  </a:cubicBezTo>
                  <a:cubicBezTo>
                    <a:pt x="2" y="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2125">
              <a:extLst>
                <a:ext uri="{FF2B5EF4-FFF2-40B4-BE49-F238E27FC236}">
                  <a16:creationId xmlns:a16="http://schemas.microsoft.com/office/drawing/2014/main" id="{100A52F9-27BB-453B-8778-EDFBEA0E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1453"/>
              <a:ext cx="15" cy="43"/>
            </a:xfrm>
            <a:custGeom>
              <a:avLst/>
              <a:gdLst>
                <a:gd name="T0" fmla="*/ 0 w 6"/>
                <a:gd name="T1" fmla="*/ 312 h 16"/>
                <a:gd name="T2" fmla="*/ 95 w 6"/>
                <a:gd name="T3" fmla="*/ 0 h 16"/>
                <a:gd name="T4" fmla="*/ 50 w 6"/>
                <a:gd name="T5" fmla="*/ 116 h 16"/>
                <a:gd name="T6" fmla="*/ 0 w 6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0" y="16"/>
                  </a:moveTo>
                  <a:cubicBezTo>
                    <a:pt x="0" y="14"/>
                    <a:pt x="4" y="2"/>
                    <a:pt x="6" y="0"/>
                  </a:cubicBezTo>
                  <a:cubicBezTo>
                    <a:pt x="5" y="1"/>
                    <a:pt x="3" y="5"/>
                    <a:pt x="3" y="6"/>
                  </a:cubicBezTo>
                  <a:cubicBezTo>
                    <a:pt x="3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2126">
              <a:extLst>
                <a:ext uri="{FF2B5EF4-FFF2-40B4-BE49-F238E27FC236}">
                  <a16:creationId xmlns:a16="http://schemas.microsoft.com/office/drawing/2014/main" id="{B837C273-840C-425E-A473-37EA2B91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400"/>
              <a:ext cx="107" cy="107"/>
            </a:xfrm>
            <a:custGeom>
              <a:avLst/>
              <a:gdLst>
                <a:gd name="T0" fmla="*/ 662 w 43"/>
                <a:gd name="T1" fmla="*/ 687 h 40"/>
                <a:gd name="T2" fmla="*/ 341 w 43"/>
                <a:gd name="T3" fmla="*/ 342 h 40"/>
                <a:gd name="T4" fmla="*/ 92 w 43"/>
                <a:gd name="T5" fmla="*/ 21 h 40"/>
                <a:gd name="T6" fmla="*/ 0 w 43"/>
                <a:gd name="T7" fmla="*/ 56 h 40"/>
                <a:gd name="T8" fmla="*/ 249 w 43"/>
                <a:gd name="T9" fmla="*/ 385 h 40"/>
                <a:gd name="T10" fmla="*/ 587 w 43"/>
                <a:gd name="T11" fmla="*/ 744 h 40"/>
                <a:gd name="T12" fmla="*/ 662 w 43"/>
                <a:gd name="T13" fmla="*/ 68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0">
                  <a:moveTo>
                    <a:pt x="43" y="36"/>
                  </a:moveTo>
                  <a:cubicBezTo>
                    <a:pt x="37" y="38"/>
                    <a:pt x="29" y="27"/>
                    <a:pt x="22" y="18"/>
                  </a:cubicBezTo>
                  <a:cubicBezTo>
                    <a:pt x="15" y="9"/>
                    <a:pt x="10" y="0"/>
                    <a:pt x="6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9" y="11"/>
                    <a:pt x="16" y="20"/>
                  </a:cubicBezTo>
                  <a:cubicBezTo>
                    <a:pt x="23" y="29"/>
                    <a:pt x="32" y="40"/>
                    <a:pt x="38" y="39"/>
                  </a:cubicBezTo>
                  <a:lnTo>
                    <a:pt x="43" y="3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2127">
              <a:extLst>
                <a:ext uri="{FF2B5EF4-FFF2-40B4-BE49-F238E27FC236}">
                  <a16:creationId xmlns:a16="http://schemas.microsoft.com/office/drawing/2014/main" id="{782BAE52-1016-4531-9654-643FC64A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387"/>
              <a:ext cx="108" cy="109"/>
            </a:xfrm>
            <a:custGeom>
              <a:avLst/>
              <a:gdLst>
                <a:gd name="T0" fmla="*/ 681 w 43"/>
                <a:gd name="T1" fmla="*/ 678 h 41"/>
                <a:gd name="T2" fmla="*/ 347 w 43"/>
                <a:gd name="T3" fmla="*/ 362 h 41"/>
                <a:gd name="T4" fmla="*/ 95 w 43"/>
                <a:gd name="T5" fmla="*/ 35 h 41"/>
                <a:gd name="T6" fmla="*/ 0 w 43"/>
                <a:gd name="T7" fmla="*/ 77 h 41"/>
                <a:gd name="T8" fmla="*/ 251 w 43"/>
                <a:gd name="T9" fmla="*/ 396 h 41"/>
                <a:gd name="T10" fmla="*/ 588 w 43"/>
                <a:gd name="T11" fmla="*/ 734 h 41"/>
                <a:gd name="T12" fmla="*/ 681 w 43"/>
                <a:gd name="T13" fmla="*/ 678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1">
                  <a:moveTo>
                    <a:pt x="43" y="36"/>
                  </a:moveTo>
                  <a:cubicBezTo>
                    <a:pt x="37" y="38"/>
                    <a:pt x="29" y="28"/>
                    <a:pt x="22" y="19"/>
                  </a:cubicBezTo>
                  <a:cubicBezTo>
                    <a:pt x="15" y="9"/>
                    <a:pt x="10" y="0"/>
                    <a:pt x="6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9" y="11"/>
                    <a:pt x="16" y="21"/>
                  </a:cubicBezTo>
                  <a:cubicBezTo>
                    <a:pt x="23" y="30"/>
                    <a:pt x="32" y="41"/>
                    <a:pt x="37" y="39"/>
                  </a:cubicBezTo>
                  <a:lnTo>
                    <a:pt x="43" y="3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2128">
              <a:extLst>
                <a:ext uri="{FF2B5EF4-FFF2-40B4-BE49-F238E27FC236}">
                  <a16:creationId xmlns:a16="http://schemas.microsoft.com/office/drawing/2014/main" id="{99991238-8250-4335-A540-CE12A623E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408"/>
              <a:ext cx="77" cy="93"/>
            </a:xfrm>
            <a:custGeom>
              <a:avLst/>
              <a:gdLst>
                <a:gd name="T0" fmla="*/ 0 w 31"/>
                <a:gd name="T1" fmla="*/ 0 h 35"/>
                <a:gd name="T2" fmla="*/ 216 w 31"/>
                <a:gd name="T3" fmla="*/ 303 h 35"/>
                <a:gd name="T4" fmla="*/ 474 w 31"/>
                <a:gd name="T5" fmla="*/ 656 h 35"/>
                <a:gd name="T6" fmla="*/ 196 w 31"/>
                <a:gd name="T7" fmla="*/ 319 h 35"/>
                <a:gd name="T8" fmla="*/ 0 w 31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cubicBezTo>
                    <a:pt x="3" y="2"/>
                    <a:pt x="8" y="9"/>
                    <a:pt x="14" y="16"/>
                  </a:cubicBezTo>
                  <a:cubicBezTo>
                    <a:pt x="20" y="24"/>
                    <a:pt x="26" y="33"/>
                    <a:pt x="31" y="35"/>
                  </a:cubicBezTo>
                  <a:cubicBezTo>
                    <a:pt x="26" y="33"/>
                    <a:pt x="19" y="24"/>
                    <a:pt x="13" y="17"/>
                  </a:cubicBezTo>
                  <a:cubicBezTo>
                    <a:pt x="7" y="9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2129">
              <a:extLst>
                <a:ext uri="{FF2B5EF4-FFF2-40B4-BE49-F238E27FC236}">
                  <a16:creationId xmlns:a16="http://schemas.microsoft.com/office/drawing/2014/main" id="{2D9F32BD-B98A-46DB-ADED-8170E1E36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397"/>
              <a:ext cx="78" cy="94"/>
            </a:xfrm>
            <a:custGeom>
              <a:avLst/>
              <a:gdLst>
                <a:gd name="T0" fmla="*/ 0 w 31"/>
                <a:gd name="T1" fmla="*/ 0 h 35"/>
                <a:gd name="T2" fmla="*/ 221 w 31"/>
                <a:gd name="T3" fmla="*/ 309 h 35"/>
                <a:gd name="T4" fmla="*/ 493 w 31"/>
                <a:gd name="T5" fmla="*/ 677 h 35"/>
                <a:gd name="T6" fmla="*/ 209 w 31"/>
                <a:gd name="T7" fmla="*/ 309 h 35"/>
                <a:gd name="T8" fmla="*/ 0 w 31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cubicBezTo>
                    <a:pt x="3" y="2"/>
                    <a:pt x="8" y="9"/>
                    <a:pt x="14" y="16"/>
                  </a:cubicBezTo>
                  <a:cubicBezTo>
                    <a:pt x="19" y="23"/>
                    <a:pt x="26" y="32"/>
                    <a:pt x="31" y="35"/>
                  </a:cubicBezTo>
                  <a:cubicBezTo>
                    <a:pt x="26" y="32"/>
                    <a:pt x="19" y="24"/>
                    <a:pt x="13" y="16"/>
                  </a:cubicBezTo>
                  <a:cubicBezTo>
                    <a:pt x="7" y="9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2130">
              <a:extLst>
                <a:ext uri="{FF2B5EF4-FFF2-40B4-BE49-F238E27FC236}">
                  <a16:creationId xmlns:a16="http://schemas.microsoft.com/office/drawing/2014/main" id="{219955C3-5864-4CCD-8813-B21FD3DB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55"/>
              <a:ext cx="110" cy="106"/>
            </a:xfrm>
            <a:custGeom>
              <a:avLst/>
              <a:gdLst>
                <a:gd name="T0" fmla="*/ 688 w 44"/>
                <a:gd name="T1" fmla="*/ 668 h 40"/>
                <a:gd name="T2" fmla="*/ 345 w 44"/>
                <a:gd name="T3" fmla="*/ 337 h 40"/>
                <a:gd name="T4" fmla="*/ 83 w 44"/>
                <a:gd name="T5" fmla="*/ 34 h 40"/>
                <a:gd name="T6" fmla="*/ 0 w 44"/>
                <a:gd name="T7" fmla="*/ 77 h 40"/>
                <a:gd name="T8" fmla="*/ 250 w 44"/>
                <a:gd name="T9" fmla="*/ 371 h 40"/>
                <a:gd name="T10" fmla="*/ 595 w 44"/>
                <a:gd name="T11" fmla="*/ 710 h 40"/>
                <a:gd name="T12" fmla="*/ 688 w 44"/>
                <a:gd name="T13" fmla="*/ 668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0">
                  <a:moveTo>
                    <a:pt x="44" y="36"/>
                  </a:moveTo>
                  <a:cubicBezTo>
                    <a:pt x="39" y="38"/>
                    <a:pt x="30" y="27"/>
                    <a:pt x="22" y="18"/>
                  </a:cubicBezTo>
                  <a:cubicBezTo>
                    <a:pt x="14" y="9"/>
                    <a:pt x="9" y="0"/>
                    <a:pt x="5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11"/>
                    <a:pt x="16" y="20"/>
                  </a:cubicBezTo>
                  <a:cubicBezTo>
                    <a:pt x="24" y="29"/>
                    <a:pt x="33" y="40"/>
                    <a:pt x="38" y="38"/>
                  </a:cubicBezTo>
                  <a:lnTo>
                    <a:pt x="44" y="3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2131">
              <a:extLst>
                <a:ext uri="{FF2B5EF4-FFF2-40B4-BE49-F238E27FC236}">
                  <a16:creationId xmlns:a16="http://schemas.microsoft.com/office/drawing/2014/main" id="{428023DE-59E4-4D89-A494-E5989EAE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341"/>
              <a:ext cx="110" cy="107"/>
            </a:xfrm>
            <a:custGeom>
              <a:avLst/>
              <a:gdLst>
                <a:gd name="T0" fmla="*/ 688 w 44"/>
                <a:gd name="T1" fmla="*/ 687 h 40"/>
                <a:gd name="T2" fmla="*/ 363 w 44"/>
                <a:gd name="T3" fmla="*/ 342 h 40"/>
                <a:gd name="T4" fmla="*/ 95 w 44"/>
                <a:gd name="T5" fmla="*/ 35 h 40"/>
                <a:gd name="T6" fmla="*/ 0 w 44"/>
                <a:gd name="T7" fmla="*/ 78 h 40"/>
                <a:gd name="T8" fmla="*/ 270 w 44"/>
                <a:gd name="T9" fmla="*/ 385 h 40"/>
                <a:gd name="T10" fmla="*/ 613 w 44"/>
                <a:gd name="T11" fmla="*/ 730 h 40"/>
                <a:gd name="T12" fmla="*/ 688 w 44"/>
                <a:gd name="T13" fmla="*/ 68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0">
                  <a:moveTo>
                    <a:pt x="44" y="36"/>
                  </a:moveTo>
                  <a:cubicBezTo>
                    <a:pt x="39" y="38"/>
                    <a:pt x="30" y="27"/>
                    <a:pt x="23" y="18"/>
                  </a:cubicBezTo>
                  <a:cubicBezTo>
                    <a:pt x="15" y="9"/>
                    <a:pt x="10" y="0"/>
                    <a:pt x="6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9" y="11"/>
                    <a:pt x="17" y="20"/>
                  </a:cubicBezTo>
                  <a:cubicBezTo>
                    <a:pt x="25" y="29"/>
                    <a:pt x="34" y="40"/>
                    <a:pt x="39" y="38"/>
                  </a:cubicBezTo>
                  <a:lnTo>
                    <a:pt x="44" y="3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2132">
              <a:extLst>
                <a:ext uri="{FF2B5EF4-FFF2-40B4-BE49-F238E27FC236}">
                  <a16:creationId xmlns:a16="http://schemas.microsoft.com/office/drawing/2014/main" id="{8F034D46-9251-4440-8409-E5B6491F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365"/>
              <a:ext cx="82" cy="91"/>
            </a:xfrm>
            <a:custGeom>
              <a:avLst/>
              <a:gdLst>
                <a:gd name="T0" fmla="*/ 0 w 33"/>
                <a:gd name="T1" fmla="*/ 0 h 34"/>
                <a:gd name="T2" fmla="*/ 229 w 33"/>
                <a:gd name="T3" fmla="*/ 308 h 34"/>
                <a:gd name="T4" fmla="*/ 507 w 33"/>
                <a:gd name="T5" fmla="*/ 653 h 34"/>
                <a:gd name="T6" fmla="*/ 216 w 33"/>
                <a:gd name="T7" fmla="*/ 308 h 34"/>
                <a:gd name="T8" fmla="*/ 0 w 3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0"/>
                  </a:moveTo>
                  <a:cubicBezTo>
                    <a:pt x="4" y="2"/>
                    <a:pt x="9" y="9"/>
                    <a:pt x="15" y="16"/>
                  </a:cubicBezTo>
                  <a:cubicBezTo>
                    <a:pt x="21" y="23"/>
                    <a:pt x="28" y="32"/>
                    <a:pt x="33" y="34"/>
                  </a:cubicBezTo>
                  <a:cubicBezTo>
                    <a:pt x="28" y="32"/>
                    <a:pt x="20" y="23"/>
                    <a:pt x="14" y="16"/>
                  </a:cubicBezTo>
                  <a:cubicBezTo>
                    <a:pt x="8" y="9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Freeform 2133">
              <a:extLst>
                <a:ext uri="{FF2B5EF4-FFF2-40B4-BE49-F238E27FC236}">
                  <a16:creationId xmlns:a16="http://schemas.microsoft.com/office/drawing/2014/main" id="{80164A81-7C2E-44C8-8BC6-21045E6B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352"/>
              <a:ext cx="83" cy="91"/>
            </a:xfrm>
            <a:custGeom>
              <a:avLst/>
              <a:gdLst>
                <a:gd name="T0" fmla="*/ 0 w 33"/>
                <a:gd name="T1" fmla="*/ 0 h 34"/>
                <a:gd name="T2" fmla="*/ 241 w 33"/>
                <a:gd name="T3" fmla="*/ 308 h 34"/>
                <a:gd name="T4" fmla="*/ 526 w 33"/>
                <a:gd name="T5" fmla="*/ 653 h 34"/>
                <a:gd name="T6" fmla="*/ 221 w 33"/>
                <a:gd name="T7" fmla="*/ 308 h 34"/>
                <a:gd name="T8" fmla="*/ 0 w 33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0" y="0"/>
                  </a:moveTo>
                  <a:cubicBezTo>
                    <a:pt x="4" y="2"/>
                    <a:pt x="9" y="9"/>
                    <a:pt x="15" y="16"/>
                  </a:cubicBezTo>
                  <a:cubicBezTo>
                    <a:pt x="21" y="23"/>
                    <a:pt x="27" y="32"/>
                    <a:pt x="33" y="34"/>
                  </a:cubicBezTo>
                  <a:cubicBezTo>
                    <a:pt x="27" y="32"/>
                    <a:pt x="20" y="23"/>
                    <a:pt x="14" y="16"/>
                  </a:cubicBezTo>
                  <a:cubicBezTo>
                    <a:pt x="8" y="9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Freeform 2134">
              <a:extLst>
                <a:ext uri="{FF2B5EF4-FFF2-40B4-BE49-F238E27FC236}">
                  <a16:creationId xmlns:a16="http://schemas.microsoft.com/office/drawing/2014/main" id="{AF72E511-6719-4564-9572-2CC36C013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371"/>
              <a:ext cx="2" cy="45"/>
            </a:xfrm>
            <a:custGeom>
              <a:avLst/>
              <a:gdLst>
                <a:gd name="T0" fmla="*/ 0 w 1"/>
                <a:gd name="T1" fmla="*/ 315 h 17"/>
                <a:gd name="T2" fmla="*/ 8 w 1"/>
                <a:gd name="T3" fmla="*/ 0 h 17"/>
                <a:gd name="T4" fmla="*/ 0 w 1"/>
                <a:gd name="T5" fmla="*/ 132 h 17"/>
                <a:gd name="T6" fmla="*/ 0 w 1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">
                  <a:moveTo>
                    <a:pt x="0" y="17"/>
                  </a:moveTo>
                  <a:cubicBezTo>
                    <a:pt x="0" y="15"/>
                    <a:pt x="0" y="3"/>
                    <a:pt x="1" y="0"/>
                  </a:cubicBezTo>
                  <a:cubicBezTo>
                    <a:pt x="1" y="1"/>
                    <a:pt x="0" y="6"/>
                    <a:pt x="0" y="7"/>
                  </a:cubicBezTo>
                  <a:cubicBezTo>
                    <a:pt x="0" y="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2135">
              <a:extLst>
                <a:ext uri="{FF2B5EF4-FFF2-40B4-BE49-F238E27FC236}">
                  <a16:creationId xmlns:a16="http://schemas.microsoft.com/office/drawing/2014/main" id="{D4AF0E6C-62A6-496C-BA8C-5FACBA45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411"/>
              <a:ext cx="8" cy="45"/>
            </a:xfrm>
            <a:custGeom>
              <a:avLst/>
              <a:gdLst>
                <a:gd name="T0" fmla="*/ 0 w 3"/>
                <a:gd name="T1" fmla="*/ 315 h 17"/>
                <a:gd name="T2" fmla="*/ 56 w 3"/>
                <a:gd name="T3" fmla="*/ 0 h 17"/>
                <a:gd name="T4" fmla="*/ 21 w 3"/>
                <a:gd name="T5" fmla="*/ 132 h 17"/>
                <a:gd name="T6" fmla="*/ 0 w 3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0" y="15"/>
                    <a:pt x="1" y="3"/>
                    <a:pt x="3" y="0"/>
                  </a:cubicBezTo>
                  <a:cubicBezTo>
                    <a:pt x="3" y="2"/>
                    <a:pt x="2" y="6"/>
                    <a:pt x="1" y="7"/>
                  </a:cubicBezTo>
                  <a:cubicBezTo>
                    <a:pt x="1" y="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Freeform 2136">
              <a:extLst>
                <a:ext uri="{FF2B5EF4-FFF2-40B4-BE49-F238E27FC236}">
                  <a16:creationId xmlns:a16="http://schemas.microsoft.com/office/drawing/2014/main" id="{6917F3BB-907E-4947-976F-DD1B6A412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309"/>
              <a:ext cx="117" cy="99"/>
            </a:xfrm>
            <a:custGeom>
              <a:avLst/>
              <a:gdLst>
                <a:gd name="T0" fmla="*/ 724 w 47"/>
                <a:gd name="T1" fmla="*/ 615 h 37"/>
                <a:gd name="T2" fmla="*/ 371 w 47"/>
                <a:gd name="T3" fmla="*/ 308 h 37"/>
                <a:gd name="T4" fmla="*/ 92 w 47"/>
                <a:gd name="T5" fmla="*/ 35 h 37"/>
                <a:gd name="T6" fmla="*/ 0 w 47"/>
                <a:gd name="T7" fmla="*/ 94 h 37"/>
                <a:gd name="T8" fmla="*/ 291 w 47"/>
                <a:gd name="T9" fmla="*/ 364 h 37"/>
                <a:gd name="T10" fmla="*/ 650 w 47"/>
                <a:gd name="T11" fmla="*/ 674 h 37"/>
                <a:gd name="T12" fmla="*/ 724 w 47"/>
                <a:gd name="T13" fmla="*/ 61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7">
                  <a:moveTo>
                    <a:pt x="47" y="32"/>
                  </a:moveTo>
                  <a:cubicBezTo>
                    <a:pt x="42" y="34"/>
                    <a:pt x="32" y="25"/>
                    <a:pt x="24" y="16"/>
                  </a:cubicBezTo>
                  <a:cubicBezTo>
                    <a:pt x="16" y="8"/>
                    <a:pt x="10" y="0"/>
                    <a:pt x="6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10" y="11"/>
                    <a:pt x="19" y="19"/>
                  </a:cubicBezTo>
                  <a:cubicBezTo>
                    <a:pt x="27" y="27"/>
                    <a:pt x="37" y="37"/>
                    <a:pt x="42" y="35"/>
                  </a:cubicBezTo>
                  <a:lnTo>
                    <a:pt x="47" y="3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Freeform 2137">
              <a:extLst>
                <a:ext uri="{FF2B5EF4-FFF2-40B4-BE49-F238E27FC236}">
                  <a16:creationId xmlns:a16="http://schemas.microsoft.com/office/drawing/2014/main" id="{03962ACE-2CB5-4496-ABD7-4AAFA3AD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293"/>
              <a:ext cx="115" cy="99"/>
            </a:xfrm>
            <a:custGeom>
              <a:avLst/>
              <a:gdLst>
                <a:gd name="T0" fmla="*/ 720 w 46"/>
                <a:gd name="T1" fmla="*/ 594 h 37"/>
                <a:gd name="T2" fmla="*/ 363 w 46"/>
                <a:gd name="T3" fmla="*/ 308 h 37"/>
                <a:gd name="T4" fmla="*/ 83 w 46"/>
                <a:gd name="T5" fmla="*/ 35 h 37"/>
                <a:gd name="T6" fmla="*/ 0 w 46"/>
                <a:gd name="T7" fmla="*/ 78 h 37"/>
                <a:gd name="T8" fmla="*/ 283 w 46"/>
                <a:gd name="T9" fmla="*/ 364 h 37"/>
                <a:gd name="T10" fmla="*/ 645 w 46"/>
                <a:gd name="T11" fmla="*/ 674 h 37"/>
                <a:gd name="T12" fmla="*/ 720 w 46"/>
                <a:gd name="T13" fmla="*/ 59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7">
                  <a:moveTo>
                    <a:pt x="46" y="31"/>
                  </a:moveTo>
                  <a:cubicBezTo>
                    <a:pt x="41" y="33"/>
                    <a:pt x="32" y="24"/>
                    <a:pt x="23" y="16"/>
                  </a:cubicBezTo>
                  <a:cubicBezTo>
                    <a:pt x="15" y="8"/>
                    <a:pt x="9" y="0"/>
                    <a:pt x="5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9" y="11"/>
                    <a:pt x="18" y="19"/>
                  </a:cubicBezTo>
                  <a:cubicBezTo>
                    <a:pt x="26" y="27"/>
                    <a:pt x="36" y="37"/>
                    <a:pt x="41" y="35"/>
                  </a:cubicBezTo>
                  <a:lnTo>
                    <a:pt x="46" y="3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Freeform 2138">
              <a:extLst>
                <a:ext uri="{FF2B5EF4-FFF2-40B4-BE49-F238E27FC236}">
                  <a16:creationId xmlns:a16="http://schemas.microsoft.com/office/drawing/2014/main" id="{EE23A095-377E-4CA8-A7CF-82EEC111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320"/>
              <a:ext cx="90" cy="83"/>
            </a:xfrm>
            <a:custGeom>
              <a:avLst/>
              <a:gdLst>
                <a:gd name="T0" fmla="*/ 0 w 36"/>
                <a:gd name="T1" fmla="*/ 0 h 31"/>
                <a:gd name="T2" fmla="*/ 250 w 36"/>
                <a:gd name="T3" fmla="*/ 265 h 31"/>
                <a:gd name="T4" fmla="*/ 563 w 36"/>
                <a:gd name="T5" fmla="*/ 594 h 31"/>
                <a:gd name="T6" fmla="*/ 238 w 36"/>
                <a:gd name="T7" fmla="*/ 286 h 31"/>
                <a:gd name="T8" fmla="*/ 0 w 3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1">
                  <a:moveTo>
                    <a:pt x="0" y="0"/>
                  </a:moveTo>
                  <a:cubicBezTo>
                    <a:pt x="4" y="2"/>
                    <a:pt x="9" y="8"/>
                    <a:pt x="16" y="14"/>
                  </a:cubicBezTo>
                  <a:cubicBezTo>
                    <a:pt x="23" y="21"/>
                    <a:pt x="30" y="29"/>
                    <a:pt x="36" y="31"/>
                  </a:cubicBezTo>
                  <a:cubicBezTo>
                    <a:pt x="30" y="29"/>
                    <a:pt x="22" y="21"/>
                    <a:pt x="15" y="15"/>
                  </a:cubicBez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Freeform 2139">
              <a:extLst>
                <a:ext uri="{FF2B5EF4-FFF2-40B4-BE49-F238E27FC236}">
                  <a16:creationId xmlns:a16="http://schemas.microsoft.com/office/drawing/2014/main" id="{4239BBE9-F6B7-4F6C-9B53-227F6770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304"/>
              <a:ext cx="90" cy="80"/>
            </a:xfrm>
            <a:custGeom>
              <a:avLst/>
              <a:gdLst>
                <a:gd name="T0" fmla="*/ 0 w 36"/>
                <a:gd name="T1" fmla="*/ 0 h 30"/>
                <a:gd name="T2" fmla="*/ 250 w 36"/>
                <a:gd name="T3" fmla="*/ 264 h 30"/>
                <a:gd name="T4" fmla="*/ 563 w 36"/>
                <a:gd name="T5" fmla="*/ 568 h 30"/>
                <a:gd name="T6" fmla="*/ 250 w 36"/>
                <a:gd name="T7" fmla="*/ 285 h 30"/>
                <a:gd name="T8" fmla="*/ 0 w 36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0">
                  <a:moveTo>
                    <a:pt x="0" y="0"/>
                  </a:moveTo>
                  <a:cubicBezTo>
                    <a:pt x="4" y="2"/>
                    <a:pt x="10" y="8"/>
                    <a:pt x="16" y="14"/>
                  </a:cubicBezTo>
                  <a:cubicBezTo>
                    <a:pt x="23" y="21"/>
                    <a:pt x="30" y="29"/>
                    <a:pt x="36" y="30"/>
                  </a:cubicBezTo>
                  <a:cubicBezTo>
                    <a:pt x="30" y="29"/>
                    <a:pt x="22" y="21"/>
                    <a:pt x="16" y="15"/>
                  </a:cubicBez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2140">
              <a:extLst>
                <a:ext uri="{FF2B5EF4-FFF2-40B4-BE49-F238E27FC236}">
                  <a16:creationId xmlns:a16="http://schemas.microsoft.com/office/drawing/2014/main" id="{460D9730-DE10-4240-B86E-AB216F637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251"/>
              <a:ext cx="122" cy="96"/>
            </a:xfrm>
            <a:custGeom>
              <a:avLst/>
              <a:gdLst>
                <a:gd name="T0" fmla="*/ 757 w 49"/>
                <a:gd name="T1" fmla="*/ 589 h 36"/>
                <a:gd name="T2" fmla="*/ 383 w 49"/>
                <a:gd name="T3" fmla="*/ 307 h 36"/>
                <a:gd name="T4" fmla="*/ 92 w 49"/>
                <a:gd name="T5" fmla="*/ 35 h 36"/>
                <a:gd name="T6" fmla="*/ 0 w 49"/>
                <a:gd name="T7" fmla="*/ 93 h 36"/>
                <a:gd name="T8" fmla="*/ 291 w 49"/>
                <a:gd name="T9" fmla="*/ 363 h 36"/>
                <a:gd name="T10" fmla="*/ 662 w 49"/>
                <a:gd name="T11" fmla="*/ 648 h 36"/>
                <a:gd name="T12" fmla="*/ 757 w 49"/>
                <a:gd name="T13" fmla="*/ 58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6">
                  <a:moveTo>
                    <a:pt x="49" y="31"/>
                  </a:moveTo>
                  <a:cubicBezTo>
                    <a:pt x="44" y="33"/>
                    <a:pt x="33" y="24"/>
                    <a:pt x="25" y="16"/>
                  </a:cubicBezTo>
                  <a:cubicBezTo>
                    <a:pt x="16" y="8"/>
                    <a:pt x="10" y="0"/>
                    <a:pt x="6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10" y="11"/>
                    <a:pt x="19" y="19"/>
                  </a:cubicBezTo>
                  <a:cubicBezTo>
                    <a:pt x="28" y="27"/>
                    <a:pt x="38" y="36"/>
                    <a:pt x="43" y="34"/>
                  </a:cubicBezTo>
                  <a:lnTo>
                    <a:pt x="49" y="3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Freeform 2141">
              <a:extLst>
                <a:ext uri="{FF2B5EF4-FFF2-40B4-BE49-F238E27FC236}">
                  <a16:creationId xmlns:a16="http://schemas.microsoft.com/office/drawing/2014/main" id="{0A19619C-3D3B-4267-9CD4-11C4BDF89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232"/>
              <a:ext cx="122" cy="99"/>
            </a:xfrm>
            <a:custGeom>
              <a:avLst/>
              <a:gdLst>
                <a:gd name="T0" fmla="*/ 757 w 49"/>
                <a:gd name="T1" fmla="*/ 594 h 37"/>
                <a:gd name="T2" fmla="*/ 383 w 49"/>
                <a:gd name="T3" fmla="*/ 308 h 37"/>
                <a:gd name="T4" fmla="*/ 92 w 49"/>
                <a:gd name="T5" fmla="*/ 35 h 37"/>
                <a:gd name="T6" fmla="*/ 0 w 49"/>
                <a:gd name="T7" fmla="*/ 94 h 37"/>
                <a:gd name="T8" fmla="*/ 291 w 49"/>
                <a:gd name="T9" fmla="*/ 364 h 37"/>
                <a:gd name="T10" fmla="*/ 662 w 49"/>
                <a:gd name="T11" fmla="*/ 650 h 37"/>
                <a:gd name="T12" fmla="*/ 757 w 49"/>
                <a:gd name="T13" fmla="*/ 59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7">
                  <a:moveTo>
                    <a:pt x="49" y="31"/>
                  </a:moveTo>
                  <a:cubicBezTo>
                    <a:pt x="44" y="34"/>
                    <a:pt x="33" y="24"/>
                    <a:pt x="25" y="16"/>
                  </a:cubicBezTo>
                  <a:cubicBezTo>
                    <a:pt x="16" y="8"/>
                    <a:pt x="10" y="0"/>
                    <a:pt x="6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3"/>
                    <a:pt x="10" y="11"/>
                    <a:pt x="19" y="19"/>
                  </a:cubicBezTo>
                  <a:cubicBezTo>
                    <a:pt x="28" y="27"/>
                    <a:pt x="38" y="37"/>
                    <a:pt x="43" y="34"/>
                  </a:cubicBezTo>
                  <a:lnTo>
                    <a:pt x="49" y="3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2142">
              <a:extLst>
                <a:ext uri="{FF2B5EF4-FFF2-40B4-BE49-F238E27FC236}">
                  <a16:creationId xmlns:a16="http://schemas.microsoft.com/office/drawing/2014/main" id="{4C5B8D3E-EF7A-4973-82A9-3B3BE680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261"/>
              <a:ext cx="92" cy="78"/>
            </a:xfrm>
            <a:custGeom>
              <a:avLst/>
              <a:gdLst>
                <a:gd name="T0" fmla="*/ 0 w 37"/>
                <a:gd name="T1" fmla="*/ 0 h 29"/>
                <a:gd name="T2" fmla="*/ 259 w 37"/>
                <a:gd name="T3" fmla="*/ 274 h 29"/>
                <a:gd name="T4" fmla="*/ 569 w 37"/>
                <a:gd name="T5" fmla="*/ 565 h 29"/>
                <a:gd name="T6" fmla="*/ 246 w 37"/>
                <a:gd name="T7" fmla="*/ 274 h 29"/>
                <a:gd name="T8" fmla="*/ 0 w 3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2"/>
                    <a:pt x="10" y="8"/>
                    <a:pt x="17" y="14"/>
                  </a:cubicBezTo>
                  <a:cubicBezTo>
                    <a:pt x="24" y="20"/>
                    <a:pt x="31" y="28"/>
                    <a:pt x="37" y="29"/>
                  </a:cubicBezTo>
                  <a:cubicBezTo>
                    <a:pt x="31" y="28"/>
                    <a:pt x="23" y="21"/>
                    <a:pt x="16" y="14"/>
                  </a:cubicBez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Freeform 2143">
              <a:extLst>
                <a:ext uri="{FF2B5EF4-FFF2-40B4-BE49-F238E27FC236}">
                  <a16:creationId xmlns:a16="http://schemas.microsoft.com/office/drawing/2014/main" id="{10E26134-E9BF-496D-A8A3-31171EFF7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245"/>
              <a:ext cx="92" cy="78"/>
            </a:xfrm>
            <a:custGeom>
              <a:avLst/>
              <a:gdLst>
                <a:gd name="T0" fmla="*/ 0 w 37"/>
                <a:gd name="T1" fmla="*/ 0 h 29"/>
                <a:gd name="T2" fmla="*/ 259 w 37"/>
                <a:gd name="T3" fmla="*/ 274 h 29"/>
                <a:gd name="T4" fmla="*/ 569 w 37"/>
                <a:gd name="T5" fmla="*/ 565 h 29"/>
                <a:gd name="T6" fmla="*/ 246 w 37"/>
                <a:gd name="T7" fmla="*/ 274 h 29"/>
                <a:gd name="T8" fmla="*/ 0 w 3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9">
                  <a:moveTo>
                    <a:pt x="0" y="0"/>
                  </a:moveTo>
                  <a:cubicBezTo>
                    <a:pt x="4" y="1"/>
                    <a:pt x="10" y="7"/>
                    <a:pt x="17" y="14"/>
                  </a:cubicBezTo>
                  <a:cubicBezTo>
                    <a:pt x="24" y="20"/>
                    <a:pt x="31" y="28"/>
                    <a:pt x="37" y="29"/>
                  </a:cubicBezTo>
                  <a:cubicBezTo>
                    <a:pt x="31" y="28"/>
                    <a:pt x="23" y="20"/>
                    <a:pt x="16" y="14"/>
                  </a:cubicBez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2144">
              <a:extLst>
                <a:ext uri="{FF2B5EF4-FFF2-40B4-BE49-F238E27FC236}">
                  <a16:creationId xmlns:a16="http://schemas.microsoft.com/office/drawing/2014/main" id="{870807D4-E57F-4406-B59D-43FDB6AB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269"/>
              <a:ext cx="5" cy="46"/>
            </a:xfrm>
            <a:custGeom>
              <a:avLst/>
              <a:gdLst>
                <a:gd name="T0" fmla="*/ 33 w 2"/>
                <a:gd name="T1" fmla="*/ 336 h 17"/>
                <a:gd name="T2" fmla="*/ 20 w 2"/>
                <a:gd name="T3" fmla="*/ 0 h 17"/>
                <a:gd name="T4" fmla="*/ 20 w 2"/>
                <a:gd name="T5" fmla="*/ 138 h 17"/>
                <a:gd name="T6" fmla="*/ 33 w 2"/>
                <a:gd name="T7" fmla="*/ 3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7">
                  <a:moveTo>
                    <a:pt x="2" y="17"/>
                  </a:moveTo>
                  <a:cubicBezTo>
                    <a:pt x="2" y="15"/>
                    <a:pt x="0" y="3"/>
                    <a:pt x="1" y="0"/>
                  </a:cubicBezTo>
                  <a:cubicBezTo>
                    <a:pt x="1" y="1"/>
                    <a:pt x="1" y="6"/>
                    <a:pt x="1" y="7"/>
                  </a:cubicBezTo>
                  <a:cubicBezTo>
                    <a:pt x="1" y="8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2145">
              <a:extLst>
                <a:ext uri="{FF2B5EF4-FFF2-40B4-BE49-F238E27FC236}">
                  <a16:creationId xmlns:a16="http://schemas.microsoft.com/office/drawing/2014/main" id="{D63A7044-428E-4750-85BA-1A124DFE2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323"/>
              <a:ext cx="3" cy="45"/>
            </a:xfrm>
            <a:custGeom>
              <a:avLst/>
              <a:gdLst>
                <a:gd name="T0" fmla="*/ 27 w 1"/>
                <a:gd name="T1" fmla="*/ 315 h 17"/>
                <a:gd name="T2" fmla="*/ 27 w 1"/>
                <a:gd name="T3" fmla="*/ 0 h 17"/>
                <a:gd name="T4" fmla="*/ 27 w 1"/>
                <a:gd name="T5" fmla="*/ 148 h 17"/>
                <a:gd name="T6" fmla="*/ 27 w 1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">
                  <a:moveTo>
                    <a:pt x="1" y="17"/>
                  </a:moveTo>
                  <a:cubicBezTo>
                    <a:pt x="1" y="15"/>
                    <a:pt x="0" y="3"/>
                    <a:pt x="1" y="0"/>
                  </a:cubicBezTo>
                  <a:cubicBezTo>
                    <a:pt x="1" y="2"/>
                    <a:pt x="1" y="6"/>
                    <a:pt x="1" y="8"/>
                  </a:cubicBezTo>
                  <a:cubicBezTo>
                    <a:pt x="1" y="9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2146">
              <a:extLst>
                <a:ext uri="{FF2B5EF4-FFF2-40B4-BE49-F238E27FC236}">
                  <a16:creationId xmlns:a16="http://schemas.microsoft.com/office/drawing/2014/main" id="{200BBE32-709D-4C91-A2D7-39A48C7C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189"/>
              <a:ext cx="100" cy="115"/>
            </a:xfrm>
            <a:custGeom>
              <a:avLst/>
              <a:gdLst>
                <a:gd name="T0" fmla="*/ 625 w 40"/>
                <a:gd name="T1" fmla="*/ 786 h 43"/>
                <a:gd name="T2" fmla="*/ 313 w 40"/>
                <a:gd name="T3" fmla="*/ 380 h 43"/>
                <a:gd name="T4" fmla="*/ 95 w 40"/>
                <a:gd name="T5" fmla="*/ 21 h 43"/>
                <a:gd name="T6" fmla="*/ 0 w 40"/>
                <a:gd name="T7" fmla="*/ 35 h 43"/>
                <a:gd name="T8" fmla="*/ 220 w 40"/>
                <a:gd name="T9" fmla="*/ 401 h 43"/>
                <a:gd name="T10" fmla="*/ 520 w 40"/>
                <a:gd name="T11" fmla="*/ 802 h 43"/>
                <a:gd name="T12" fmla="*/ 625 w 40"/>
                <a:gd name="T13" fmla="*/ 78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3">
                  <a:moveTo>
                    <a:pt x="40" y="41"/>
                  </a:moveTo>
                  <a:cubicBezTo>
                    <a:pt x="34" y="42"/>
                    <a:pt x="26" y="30"/>
                    <a:pt x="20" y="20"/>
                  </a:cubicBezTo>
                  <a:cubicBezTo>
                    <a:pt x="14" y="10"/>
                    <a:pt x="10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8" y="11"/>
                    <a:pt x="14" y="21"/>
                  </a:cubicBezTo>
                  <a:cubicBezTo>
                    <a:pt x="20" y="31"/>
                    <a:pt x="28" y="43"/>
                    <a:pt x="33" y="42"/>
                  </a:cubicBezTo>
                  <a:lnTo>
                    <a:pt x="40" y="4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2147">
              <a:extLst>
                <a:ext uri="{FF2B5EF4-FFF2-40B4-BE49-F238E27FC236}">
                  <a16:creationId xmlns:a16="http://schemas.microsoft.com/office/drawing/2014/main" id="{8F5BF2C9-76E1-4512-9125-ED21797C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1179"/>
              <a:ext cx="100" cy="122"/>
            </a:xfrm>
            <a:custGeom>
              <a:avLst/>
              <a:gdLst>
                <a:gd name="T0" fmla="*/ 625 w 40"/>
                <a:gd name="T1" fmla="*/ 780 h 46"/>
                <a:gd name="T2" fmla="*/ 333 w 40"/>
                <a:gd name="T3" fmla="*/ 395 h 46"/>
                <a:gd name="T4" fmla="*/ 95 w 40"/>
                <a:gd name="T5" fmla="*/ 21 h 46"/>
                <a:gd name="T6" fmla="*/ 0 w 40"/>
                <a:gd name="T7" fmla="*/ 34 h 46"/>
                <a:gd name="T8" fmla="*/ 238 w 40"/>
                <a:gd name="T9" fmla="*/ 408 h 46"/>
                <a:gd name="T10" fmla="*/ 520 w 40"/>
                <a:gd name="T11" fmla="*/ 822 h 46"/>
                <a:gd name="T12" fmla="*/ 625 w 40"/>
                <a:gd name="T13" fmla="*/ 7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6">
                  <a:moveTo>
                    <a:pt x="40" y="42"/>
                  </a:moveTo>
                  <a:cubicBezTo>
                    <a:pt x="34" y="44"/>
                    <a:pt x="27" y="31"/>
                    <a:pt x="21" y="21"/>
                  </a:cubicBezTo>
                  <a:cubicBezTo>
                    <a:pt x="15" y="11"/>
                    <a:pt x="10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2"/>
                    <a:pt x="15" y="22"/>
                  </a:cubicBezTo>
                  <a:cubicBezTo>
                    <a:pt x="21" y="32"/>
                    <a:pt x="27" y="46"/>
                    <a:pt x="33" y="44"/>
                  </a:cubicBezTo>
                  <a:lnTo>
                    <a:pt x="40" y="4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2148">
              <a:extLst>
                <a:ext uri="{FF2B5EF4-FFF2-40B4-BE49-F238E27FC236}">
                  <a16:creationId xmlns:a16="http://schemas.microsoft.com/office/drawing/2014/main" id="{3F57986A-BEA6-4FE6-9B1E-F68A4B81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197"/>
              <a:ext cx="67" cy="102"/>
            </a:xfrm>
            <a:custGeom>
              <a:avLst/>
              <a:gdLst>
                <a:gd name="T0" fmla="*/ 0 w 27"/>
                <a:gd name="T1" fmla="*/ 0 h 38"/>
                <a:gd name="T2" fmla="*/ 184 w 27"/>
                <a:gd name="T3" fmla="*/ 346 h 38"/>
                <a:gd name="T4" fmla="*/ 412 w 27"/>
                <a:gd name="T5" fmla="*/ 735 h 38"/>
                <a:gd name="T6" fmla="*/ 166 w 27"/>
                <a:gd name="T7" fmla="*/ 346 h 38"/>
                <a:gd name="T8" fmla="*/ 0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0" y="0"/>
                  </a:moveTo>
                  <a:cubicBezTo>
                    <a:pt x="3" y="3"/>
                    <a:pt x="7" y="10"/>
                    <a:pt x="12" y="18"/>
                  </a:cubicBezTo>
                  <a:cubicBezTo>
                    <a:pt x="17" y="26"/>
                    <a:pt x="22" y="36"/>
                    <a:pt x="27" y="38"/>
                  </a:cubicBezTo>
                  <a:cubicBezTo>
                    <a:pt x="22" y="36"/>
                    <a:pt x="16" y="26"/>
                    <a:pt x="11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2149">
              <a:extLst>
                <a:ext uri="{FF2B5EF4-FFF2-40B4-BE49-F238E27FC236}">
                  <a16:creationId xmlns:a16="http://schemas.microsoft.com/office/drawing/2014/main" id="{72175991-43E1-488A-A6D1-EBB85F3E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1189"/>
              <a:ext cx="68" cy="102"/>
            </a:xfrm>
            <a:custGeom>
              <a:avLst/>
              <a:gdLst>
                <a:gd name="T0" fmla="*/ 0 w 27"/>
                <a:gd name="T1" fmla="*/ 0 h 38"/>
                <a:gd name="T2" fmla="*/ 191 w 27"/>
                <a:gd name="T3" fmla="*/ 346 h 38"/>
                <a:gd name="T4" fmla="*/ 431 w 27"/>
                <a:gd name="T5" fmla="*/ 735 h 38"/>
                <a:gd name="T6" fmla="*/ 191 w 27"/>
                <a:gd name="T7" fmla="*/ 346 h 38"/>
                <a:gd name="T8" fmla="*/ 0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0" y="0"/>
                  </a:moveTo>
                  <a:cubicBezTo>
                    <a:pt x="4" y="3"/>
                    <a:pt x="7" y="10"/>
                    <a:pt x="12" y="18"/>
                  </a:cubicBezTo>
                  <a:cubicBezTo>
                    <a:pt x="17" y="26"/>
                    <a:pt x="22" y="36"/>
                    <a:pt x="27" y="38"/>
                  </a:cubicBezTo>
                  <a:cubicBezTo>
                    <a:pt x="22" y="36"/>
                    <a:pt x="16" y="26"/>
                    <a:pt x="12" y="18"/>
                  </a:cubicBezTo>
                  <a:cubicBezTo>
                    <a:pt x="7" y="10"/>
                    <a:pt x="4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2150">
              <a:extLst>
                <a:ext uri="{FF2B5EF4-FFF2-40B4-BE49-F238E27FC236}">
                  <a16:creationId xmlns:a16="http://schemas.microsoft.com/office/drawing/2014/main" id="{21E024A6-81C6-44D9-94A5-7C8A3F31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200"/>
              <a:ext cx="7" cy="45"/>
            </a:xfrm>
            <a:custGeom>
              <a:avLst/>
              <a:gdLst>
                <a:gd name="T0" fmla="*/ 0 w 3"/>
                <a:gd name="T1" fmla="*/ 315 h 17"/>
                <a:gd name="T2" fmla="*/ 37 w 3"/>
                <a:gd name="T3" fmla="*/ 0 h 17"/>
                <a:gd name="T4" fmla="*/ 12 w 3"/>
                <a:gd name="T5" fmla="*/ 132 h 17"/>
                <a:gd name="T6" fmla="*/ 0 w 3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0" y="15"/>
                    <a:pt x="1" y="3"/>
                    <a:pt x="3" y="0"/>
                  </a:cubicBezTo>
                  <a:cubicBezTo>
                    <a:pt x="2" y="2"/>
                    <a:pt x="2" y="6"/>
                    <a:pt x="1" y="7"/>
                  </a:cubicBezTo>
                  <a:cubicBezTo>
                    <a:pt x="1" y="8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151">
              <a:extLst>
                <a:ext uri="{FF2B5EF4-FFF2-40B4-BE49-F238E27FC236}">
                  <a16:creationId xmlns:a16="http://schemas.microsoft.com/office/drawing/2014/main" id="{73E247E0-BCE9-4DC7-AD5D-0714C60F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165"/>
              <a:ext cx="82" cy="120"/>
            </a:xfrm>
            <a:custGeom>
              <a:avLst/>
              <a:gdLst>
                <a:gd name="T0" fmla="*/ 507 w 33"/>
                <a:gd name="T1" fmla="*/ 819 h 45"/>
                <a:gd name="T2" fmla="*/ 278 w 33"/>
                <a:gd name="T3" fmla="*/ 397 h 45"/>
                <a:gd name="T4" fmla="*/ 92 w 33"/>
                <a:gd name="T5" fmla="*/ 21 h 45"/>
                <a:gd name="T6" fmla="*/ 0 w 33"/>
                <a:gd name="T7" fmla="*/ 21 h 45"/>
                <a:gd name="T8" fmla="*/ 166 w 33"/>
                <a:gd name="T9" fmla="*/ 397 h 45"/>
                <a:gd name="T10" fmla="*/ 432 w 33"/>
                <a:gd name="T11" fmla="*/ 832 h 45"/>
                <a:gd name="T12" fmla="*/ 507 w 33"/>
                <a:gd name="T13" fmla="*/ 819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5">
                  <a:moveTo>
                    <a:pt x="33" y="43"/>
                  </a:moveTo>
                  <a:cubicBezTo>
                    <a:pt x="28" y="44"/>
                    <a:pt x="23" y="31"/>
                    <a:pt x="18" y="21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10"/>
                    <a:pt x="11" y="21"/>
                  </a:cubicBezTo>
                  <a:cubicBezTo>
                    <a:pt x="16" y="32"/>
                    <a:pt x="22" y="45"/>
                    <a:pt x="28" y="44"/>
                  </a:cubicBezTo>
                  <a:lnTo>
                    <a:pt x="33" y="4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2152">
              <a:extLst>
                <a:ext uri="{FF2B5EF4-FFF2-40B4-BE49-F238E27FC236}">
                  <a16:creationId xmlns:a16="http://schemas.microsoft.com/office/drawing/2014/main" id="{8EC0978E-7F69-4910-9D5B-E348518C7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163"/>
              <a:ext cx="85" cy="117"/>
            </a:xfrm>
            <a:custGeom>
              <a:avLst/>
              <a:gdLst>
                <a:gd name="T0" fmla="*/ 533 w 34"/>
                <a:gd name="T1" fmla="*/ 806 h 44"/>
                <a:gd name="T2" fmla="*/ 283 w 34"/>
                <a:gd name="T3" fmla="*/ 375 h 44"/>
                <a:gd name="T4" fmla="*/ 113 w 34"/>
                <a:gd name="T5" fmla="*/ 0 h 44"/>
                <a:gd name="T6" fmla="*/ 0 w 34"/>
                <a:gd name="T7" fmla="*/ 21 h 44"/>
                <a:gd name="T8" fmla="*/ 188 w 34"/>
                <a:gd name="T9" fmla="*/ 396 h 44"/>
                <a:gd name="T10" fmla="*/ 425 w 34"/>
                <a:gd name="T11" fmla="*/ 827 h 44"/>
                <a:gd name="T12" fmla="*/ 533 w 34"/>
                <a:gd name="T13" fmla="*/ 80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4">
                  <a:moveTo>
                    <a:pt x="34" y="43"/>
                  </a:moveTo>
                  <a:cubicBezTo>
                    <a:pt x="28" y="44"/>
                    <a:pt x="23" y="31"/>
                    <a:pt x="18" y="20"/>
                  </a:cubicBezTo>
                  <a:cubicBezTo>
                    <a:pt x="13" y="9"/>
                    <a:pt x="11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0"/>
                    <a:pt x="7" y="10"/>
                    <a:pt x="12" y="21"/>
                  </a:cubicBezTo>
                  <a:cubicBezTo>
                    <a:pt x="17" y="32"/>
                    <a:pt x="22" y="44"/>
                    <a:pt x="27" y="44"/>
                  </a:cubicBezTo>
                  <a:lnTo>
                    <a:pt x="34" y="4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Freeform 2153">
              <a:extLst>
                <a:ext uri="{FF2B5EF4-FFF2-40B4-BE49-F238E27FC236}">
                  <a16:creationId xmlns:a16="http://schemas.microsoft.com/office/drawing/2014/main" id="{1ADE861E-6EA8-4955-82E5-250CD0133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171"/>
              <a:ext cx="58" cy="109"/>
            </a:xfrm>
            <a:custGeom>
              <a:avLst/>
              <a:gdLst>
                <a:gd name="T0" fmla="*/ 0 w 23"/>
                <a:gd name="T1" fmla="*/ 0 h 41"/>
                <a:gd name="T2" fmla="*/ 159 w 23"/>
                <a:gd name="T3" fmla="*/ 362 h 41"/>
                <a:gd name="T4" fmla="*/ 368 w 23"/>
                <a:gd name="T5" fmla="*/ 771 h 41"/>
                <a:gd name="T6" fmla="*/ 146 w 23"/>
                <a:gd name="T7" fmla="*/ 362 h 41"/>
                <a:gd name="T8" fmla="*/ 0 w 2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0" y="0"/>
                  </a:moveTo>
                  <a:cubicBezTo>
                    <a:pt x="3" y="3"/>
                    <a:pt x="6" y="11"/>
                    <a:pt x="10" y="19"/>
                  </a:cubicBezTo>
                  <a:cubicBezTo>
                    <a:pt x="14" y="28"/>
                    <a:pt x="18" y="38"/>
                    <a:pt x="23" y="41"/>
                  </a:cubicBezTo>
                  <a:cubicBezTo>
                    <a:pt x="18" y="38"/>
                    <a:pt x="13" y="28"/>
                    <a:pt x="9" y="19"/>
                  </a:cubicBezTo>
                  <a:cubicBezTo>
                    <a:pt x="5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Freeform 2154">
              <a:extLst>
                <a:ext uri="{FF2B5EF4-FFF2-40B4-BE49-F238E27FC236}">
                  <a16:creationId xmlns:a16="http://schemas.microsoft.com/office/drawing/2014/main" id="{915AD108-B1FE-4EC7-BABE-B1892E78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168"/>
              <a:ext cx="55" cy="109"/>
            </a:xfrm>
            <a:custGeom>
              <a:avLst/>
              <a:gdLst>
                <a:gd name="T0" fmla="*/ 0 w 22"/>
                <a:gd name="T1" fmla="*/ 0 h 41"/>
                <a:gd name="T2" fmla="*/ 158 w 22"/>
                <a:gd name="T3" fmla="*/ 362 h 41"/>
                <a:gd name="T4" fmla="*/ 345 w 22"/>
                <a:gd name="T5" fmla="*/ 771 h 41"/>
                <a:gd name="T6" fmla="*/ 145 w 22"/>
                <a:gd name="T7" fmla="*/ 362 h 41"/>
                <a:gd name="T8" fmla="*/ 0 w 2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0" y="0"/>
                  </a:moveTo>
                  <a:cubicBezTo>
                    <a:pt x="3" y="3"/>
                    <a:pt x="6" y="10"/>
                    <a:pt x="10" y="19"/>
                  </a:cubicBezTo>
                  <a:cubicBezTo>
                    <a:pt x="14" y="27"/>
                    <a:pt x="18" y="38"/>
                    <a:pt x="22" y="41"/>
                  </a:cubicBezTo>
                  <a:cubicBezTo>
                    <a:pt x="18" y="38"/>
                    <a:pt x="13" y="27"/>
                    <a:pt x="9" y="19"/>
                  </a:cubicBezTo>
                  <a:cubicBezTo>
                    <a:pt x="5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Freeform 2155">
              <a:extLst>
                <a:ext uri="{FF2B5EF4-FFF2-40B4-BE49-F238E27FC236}">
                  <a16:creationId xmlns:a16="http://schemas.microsoft.com/office/drawing/2014/main" id="{9C56E085-345D-436A-A1A8-428544C8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155"/>
              <a:ext cx="78" cy="122"/>
            </a:xfrm>
            <a:custGeom>
              <a:avLst/>
              <a:gdLst>
                <a:gd name="T0" fmla="*/ 493 w 31"/>
                <a:gd name="T1" fmla="*/ 838 h 46"/>
                <a:gd name="T2" fmla="*/ 254 w 31"/>
                <a:gd name="T3" fmla="*/ 395 h 46"/>
                <a:gd name="T4" fmla="*/ 96 w 31"/>
                <a:gd name="T5" fmla="*/ 0 h 46"/>
                <a:gd name="T6" fmla="*/ 0 w 31"/>
                <a:gd name="T7" fmla="*/ 21 h 46"/>
                <a:gd name="T8" fmla="*/ 159 w 31"/>
                <a:gd name="T9" fmla="*/ 395 h 46"/>
                <a:gd name="T10" fmla="*/ 400 w 31"/>
                <a:gd name="T11" fmla="*/ 838 h 46"/>
                <a:gd name="T12" fmla="*/ 493 w 31"/>
                <a:gd name="T13" fmla="*/ 83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6">
                  <a:moveTo>
                    <a:pt x="31" y="45"/>
                  </a:moveTo>
                  <a:cubicBezTo>
                    <a:pt x="26" y="45"/>
                    <a:pt x="21" y="32"/>
                    <a:pt x="16" y="21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6" y="10"/>
                    <a:pt x="10" y="21"/>
                  </a:cubicBezTo>
                  <a:cubicBezTo>
                    <a:pt x="14" y="32"/>
                    <a:pt x="19" y="46"/>
                    <a:pt x="25" y="45"/>
                  </a:cubicBezTo>
                  <a:lnTo>
                    <a:pt x="31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Freeform 2156">
              <a:extLst>
                <a:ext uri="{FF2B5EF4-FFF2-40B4-BE49-F238E27FC236}">
                  <a16:creationId xmlns:a16="http://schemas.microsoft.com/office/drawing/2014/main" id="{BA0CAFFA-CC33-4607-9AE3-B6578689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155"/>
              <a:ext cx="80" cy="120"/>
            </a:xfrm>
            <a:custGeom>
              <a:avLst/>
              <a:gdLst>
                <a:gd name="T0" fmla="*/ 500 w 32"/>
                <a:gd name="T1" fmla="*/ 853 h 45"/>
                <a:gd name="T2" fmla="*/ 270 w 32"/>
                <a:gd name="T3" fmla="*/ 397 h 45"/>
                <a:gd name="T4" fmla="*/ 113 w 32"/>
                <a:gd name="T5" fmla="*/ 0 h 45"/>
                <a:gd name="T6" fmla="*/ 0 w 32"/>
                <a:gd name="T7" fmla="*/ 0 h 45"/>
                <a:gd name="T8" fmla="*/ 175 w 32"/>
                <a:gd name="T9" fmla="*/ 397 h 45"/>
                <a:gd name="T10" fmla="*/ 408 w 32"/>
                <a:gd name="T11" fmla="*/ 853 h 45"/>
                <a:gd name="T12" fmla="*/ 500 w 32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5">
                  <a:moveTo>
                    <a:pt x="32" y="45"/>
                  </a:moveTo>
                  <a:cubicBezTo>
                    <a:pt x="26" y="45"/>
                    <a:pt x="21" y="32"/>
                    <a:pt x="17" y="21"/>
                  </a:cubicBezTo>
                  <a:cubicBezTo>
                    <a:pt x="13" y="10"/>
                    <a:pt x="11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10"/>
                    <a:pt x="11" y="21"/>
                  </a:cubicBezTo>
                  <a:cubicBezTo>
                    <a:pt x="15" y="32"/>
                    <a:pt x="20" y="45"/>
                    <a:pt x="26" y="45"/>
                  </a:cubicBezTo>
                  <a:lnTo>
                    <a:pt x="32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2157">
              <a:extLst>
                <a:ext uri="{FF2B5EF4-FFF2-40B4-BE49-F238E27FC236}">
                  <a16:creationId xmlns:a16="http://schemas.microsoft.com/office/drawing/2014/main" id="{52125D86-6B8F-43CB-AA68-5C066E053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160"/>
              <a:ext cx="50" cy="112"/>
            </a:xfrm>
            <a:custGeom>
              <a:avLst/>
              <a:gdLst>
                <a:gd name="T0" fmla="*/ 0 w 20"/>
                <a:gd name="T1" fmla="*/ 0 h 42"/>
                <a:gd name="T2" fmla="*/ 145 w 20"/>
                <a:gd name="T3" fmla="*/ 363 h 42"/>
                <a:gd name="T4" fmla="*/ 313 w 20"/>
                <a:gd name="T5" fmla="*/ 797 h 42"/>
                <a:gd name="T6" fmla="*/ 125 w 20"/>
                <a:gd name="T7" fmla="*/ 363 h 42"/>
                <a:gd name="T8" fmla="*/ 0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0" y="0"/>
                  </a:moveTo>
                  <a:cubicBezTo>
                    <a:pt x="3" y="3"/>
                    <a:pt x="5" y="11"/>
                    <a:pt x="9" y="19"/>
                  </a:cubicBezTo>
                  <a:cubicBezTo>
                    <a:pt x="12" y="28"/>
                    <a:pt x="15" y="39"/>
                    <a:pt x="20" y="42"/>
                  </a:cubicBezTo>
                  <a:cubicBezTo>
                    <a:pt x="15" y="39"/>
                    <a:pt x="11" y="28"/>
                    <a:pt x="8" y="19"/>
                  </a:cubicBezTo>
                  <a:cubicBezTo>
                    <a:pt x="5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2158">
              <a:extLst>
                <a:ext uri="{FF2B5EF4-FFF2-40B4-BE49-F238E27FC236}">
                  <a16:creationId xmlns:a16="http://schemas.microsoft.com/office/drawing/2014/main" id="{387D0862-0631-4EA2-87FB-33FA177D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157"/>
              <a:ext cx="50" cy="115"/>
            </a:xfrm>
            <a:custGeom>
              <a:avLst/>
              <a:gdLst>
                <a:gd name="T0" fmla="*/ 0 w 20"/>
                <a:gd name="T1" fmla="*/ 0 h 43"/>
                <a:gd name="T2" fmla="*/ 125 w 20"/>
                <a:gd name="T3" fmla="*/ 380 h 43"/>
                <a:gd name="T4" fmla="*/ 313 w 20"/>
                <a:gd name="T5" fmla="*/ 824 h 43"/>
                <a:gd name="T6" fmla="*/ 125 w 20"/>
                <a:gd name="T7" fmla="*/ 380 h 43"/>
                <a:gd name="T8" fmla="*/ 0 w 20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0" y="0"/>
                  </a:moveTo>
                  <a:cubicBezTo>
                    <a:pt x="2" y="3"/>
                    <a:pt x="5" y="11"/>
                    <a:pt x="8" y="20"/>
                  </a:cubicBezTo>
                  <a:cubicBezTo>
                    <a:pt x="12" y="29"/>
                    <a:pt x="15" y="39"/>
                    <a:pt x="20" y="43"/>
                  </a:cubicBezTo>
                  <a:cubicBezTo>
                    <a:pt x="15" y="39"/>
                    <a:pt x="11" y="29"/>
                    <a:pt x="8" y="20"/>
                  </a:cubicBezTo>
                  <a:cubicBezTo>
                    <a:pt x="4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2159">
              <a:extLst>
                <a:ext uri="{FF2B5EF4-FFF2-40B4-BE49-F238E27FC236}">
                  <a16:creationId xmlns:a16="http://schemas.microsoft.com/office/drawing/2014/main" id="{EA80371B-D799-4345-B6D3-729AABED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160"/>
              <a:ext cx="15" cy="43"/>
            </a:xfrm>
            <a:custGeom>
              <a:avLst/>
              <a:gdLst>
                <a:gd name="T0" fmla="*/ 0 w 6"/>
                <a:gd name="T1" fmla="*/ 312 h 16"/>
                <a:gd name="T2" fmla="*/ 95 w 6"/>
                <a:gd name="T3" fmla="*/ 0 h 16"/>
                <a:gd name="T4" fmla="*/ 63 w 6"/>
                <a:gd name="T5" fmla="*/ 137 h 16"/>
                <a:gd name="T6" fmla="*/ 0 w 6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0" y="16"/>
                  </a:moveTo>
                  <a:cubicBezTo>
                    <a:pt x="1" y="14"/>
                    <a:pt x="4" y="3"/>
                    <a:pt x="6" y="0"/>
                  </a:cubicBezTo>
                  <a:cubicBezTo>
                    <a:pt x="6" y="2"/>
                    <a:pt x="4" y="6"/>
                    <a:pt x="4" y="7"/>
                  </a:cubicBezTo>
                  <a:cubicBezTo>
                    <a:pt x="3" y="8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2160">
              <a:extLst>
                <a:ext uri="{FF2B5EF4-FFF2-40B4-BE49-F238E27FC236}">
                  <a16:creationId xmlns:a16="http://schemas.microsoft.com/office/drawing/2014/main" id="{35DE655D-BCF0-4BF8-805C-8F4DE941C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179"/>
              <a:ext cx="12" cy="42"/>
            </a:xfrm>
            <a:custGeom>
              <a:avLst/>
              <a:gdLst>
                <a:gd name="T0" fmla="*/ 0 w 5"/>
                <a:gd name="T1" fmla="*/ 289 h 16"/>
                <a:gd name="T2" fmla="*/ 70 w 5"/>
                <a:gd name="T3" fmla="*/ 0 h 16"/>
                <a:gd name="T4" fmla="*/ 41 w 5"/>
                <a:gd name="T5" fmla="*/ 110 h 16"/>
                <a:gd name="T6" fmla="*/ 0 w 5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1" y="14"/>
                    <a:pt x="3" y="2"/>
                    <a:pt x="5" y="0"/>
                  </a:cubicBezTo>
                  <a:cubicBezTo>
                    <a:pt x="5" y="1"/>
                    <a:pt x="3" y="5"/>
                    <a:pt x="3" y="6"/>
                  </a:cubicBezTo>
                  <a:cubicBezTo>
                    <a:pt x="3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30" name="Oval 2161">
            <a:extLst>
              <a:ext uri="{FF2B5EF4-FFF2-40B4-BE49-F238E27FC236}">
                <a16:creationId xmlns:a16="http://schemas.microsoft.com/office/drawing/2014/main" id="{1322B09E-F58E-44C3-906B-19EDC7B9130A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3657600" y="3354388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1" name="Oval 2162">
            <a:extLst>
              <a:ext uri="{FF2B5EF4-FFF2-40B4-BE49-F238E27FC236}">
                <a16:creationId xmlns:a16="http://schemas.microsoft.com/office/drawing/2014/main" id="{E88C364C-49C9-49BA-A25B-308EBAEE4DEA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191000" y="2392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2" name="Oval 2163">
            <a:extLst>
              <a:ext uri="{FF2B5EF4-FFF2-40B4-BE49-F238E27FC236}">
                <a16:creationId xmlns:a16="http://schemas.microsoft.com/office/drawing/2014/main" id="{75D114E4-6218-4513-BB4C-A6AFDCB5A70B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343400" y="2620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3" name="Oval 2164">
            <a:extLst>
              <a:ext uri="{FF2B5EF4-FFF2-40B4-BE49-F238E27FC236}">
                <a16:creationId xmlns:a16="http://schemas.microsoft.com/office/drawing/2014/main" id="{918D3D58-3BF6-4960-98A9-8EBB55052910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038600" y="2468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4" name="Oval 2165">
            <a:extLst>
              <a:ext uri="{FF2B5EF4-FFF2-40B4-BE49-F238E27FC236}">
                <a16:creationId xmlns:a16="http://schemas.microsoft.com/office/drawing/2014/main" id="{908B2662-5335-4EA8-8F74-81998D5DC3E6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495800" y="2163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5" name="Oval 2166">
            <a:extLst>
              <a:ext uri="{FF2B5EF4-FFF2-40B4-BE49-F238E27FC236}">
                <a16:creationId xmlns:a16="http://schemas.microsoft.com/office/drawing/2014/main" id="{728050D3-885D-484C-A26A-2B66AA91BDBE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343400" y="3001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6" name="Oval 2167">
            <a:extLst>
              <a:ext uri="{FF2B5EF4-FFF2-40B4-BE49-F238E27FC236}">
                <a16:creationId xmlns:a16="http://schemas.microsoft.com/office/drawing/2014/main" id="{68E37ACE-9A71-4E33-BE47-B4FB24756FE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248400" y="2849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7" name="Oval 2168">
            <a:extLst>
              <a:ext uri="{FF2B5EF4-FFF2-40B4-BE49-F238E27FC236}">
                <a16:creationId xmlns:a16="http://schemas.microsoft.com/office/drawing/2014/main" id="{84AE1382-CFE4-47B1-BCF7-86988025B28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172200" y="2697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8" name="Oval 2169">
            <a:extLst>
              <a:ext uri="{FF2B5EF4-FFF2-40B4-BE49-F238E27FC236}">
                <a16:creationId xmlns:a16="http://schemas.microsoft.com/office/drawing/2014/main" id="{E9B48FA5-F7D2-44FD-AB58-B7B9C028A693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791200" y="2163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39" name="Oval 2170">
            <a:extLst>
              <a:ext uri="{FF2B5EF4-FFF2-40B4-BE49-F238E27FC236}">
                <a16:creationId xmlns:a16="http://schemas.microsoft.com/office/drawing/2014/main" id="{23FCDEA8-B4A5-45CB-A2D8-895FD6808B0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715000" y="2087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0" name="Oval 2171">
            <a:extLst>
              <a:ext uri="{FF2B5EF4-FFF2-40B4-BE49-F238E27FC236}">
                <a16:creationId xmlns:a16="http://schemas.microsoft.com/office/drawing/2014/main" id="{8ABAACC7-3F34-456B-ADF6-19B84E3FA15F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800600" y="2163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1" name="Oval 2172">
            <a:extLst>
              <a:ext uri="{FF2B5EF4-FFF2-40B4-BE49-F238E27FC236}">
                <a16:creationId xmlns:a16="http://schemas.microsoft.com/office/drawing/2014/main" id="{FA3DAE85-B139-4FF1-A628-3791E6872760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572000" y="3154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37942" name="Group 2173">
            <a:extLst>
              <a:ext uri="{FF2B5EF4-FFF2-40B4-BE49-F238E27FC236}">
                <a16:creationId xmlns:a16="http://schemas.microsoft.com/office/drawing/2014/main" id="{C7F994CB-6123-486E-AFE8-44DA472AAD32}"/>
              </a:ext>
            </a:extLst>
          </p:cNvPr>
          <p:cNvGrpSpPr>
            <a:grpSpLocks/>
          </p:cNvGrpSpPr>
          <p:nvPr/>
        </p:nvGrpSpPr>
        <p:grpSpPr bwMode="auto">
          <a:xfrm>
            <a:off x="3962400" y="3992563"/>
            <a:ext cx="304800" cy="317500"/>
            <a:chOff x="3012" y="3125"/>
            <a:chExt cx="232" cy="248"/>
          </a:xfrm>
        </p:grpSpPr>
        <p:sp>
          <p:nvSpPr>
            <p:cNvPr id="38178" name="Freeform 2174">
              <a:extLst>
                <a:ext uri="{FF2B5EF4-FFF2-40B4-BE49-F238E27FC236}">
                  <a16:creationId xmlns:a16="http://schemas.microsoft.com/office/drawing/2014/main" id="{52A4D51C-403E-42B2-9340-DBE7B1DC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solidFill>
              <a:srgbClr val="FFF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2175">
              <a:extLst>
                <a:ext uri="{FF2B5EF4-FFF2-40B4-BE49-F238E27FC236}">
                  <a16:creationId xmlns:a16="http://schemas.microsoft.com/office/drawing/2014/main" id="{BF2BDB70-97B9-4640-A112-3C79539D0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solidFill>
              <a:srgbClr val="F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2176">
              <a:extLst>
                <a:ext uri="{FF2B5EF4-FFF2-40B4-BE49-F238E27FC236}">
                  <a16:creationId xmlns:a16="http://schemas.microsoft.com/office/drawing/2014/main" id="{B73DB139-7AD2-42B7-A07F-F3962818B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3219"/>
              <a:ext cx="130" cy="114"/>
            </a:xfrm>
            <a:custGeom>
              <a:avLst/>
              <a:gdLst>
                <a:gd name="T0" fmla="*/ 688 w 52"/>
                <a:gd name="T1" fmla="*/ 0 h 43"/>
                <a:gd name="T2" fmla="*/ 533 w 52"/>
                <a:gd name="T3" fmla="*/ 575 h 43"/>
                <a:gd name="T4" fmla="*/ 0 w 52"/>
                <a:gd name="T5" fmla="*/ 655 h 43"/>
                <a:gd name="T6" fmla="*/ 563 w 52"/>
                <a:gd name="T7" fmla="*/ 634 h 43"/>
                <a:gd name="T8" fmla="*/ 688 w 52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44" y="0"/>
                  </a:moveTo>
                  <a:cubicBezTo>
                    <a:pt x="48" y="9"/>
                    <a:pt x="44" y="24"/>
                    <a:pt x="34" y="31"/>
                  </a:cubicBezTo>
                  <a:cubicBezTo>
                    <a:pt x="25" y="38"/>
                    <a:pt x="10" y="40"/>
                    <a:pt x="0" y="35"/>
                  </a:cubicBezTo>
                  <a:cubicBezTo>
                    <a:pt x="10" y="43"/>
                    <a:pt x="25" y="42"/>
                    <a:pt x="36" y="34"/>
                  </a:cubicBezTo>
                  <a:cubicBezTo>
                    <a:pt x="47" y="25"/>
                    <a:pt x="52" y="11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2177">
              <a:extLst>
                <a:ext uri="{FF2B5EF4-FFF2-40B4-BE49-F238E27FC236}">
                  <a16:creationId xmlns:a16="http://schemas.microsoft.com/office/drawing/2014/main" id="{15604A24-B2C9-4678-B2DC-57CD29023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73" cy="174"/>
            </a:xfrm>
            <a:custGeom>
              <a:avLst/>
              <a:gdLst>
                <a:gd name="T0" fmla="*/ 441 w 69"/>
                <a:gd name="T1" fmla="*/ 538 h 65"/>
                <a:gd name="T2" fmla="*/ 1088 w 69"/>
                <a:gd name="T3" fmla="*/ 517 h 65"/>
                <a:gd name="T4" fmla="*/ 993 w 69"/>
                <a:gd name="T5" fmla="*/ 329 h 65"/>
                <a:gd name="T6" fmla="*/ 251 w 69"/>
                <a:gd name="T7" fmla="*/ 230 h 65"/>
                <a:gd name="T8" fmla="*/ 176 w 69"/>
                <a:gd name="T9" fmla="*/ 1132 h 65"/>
                <a:gd name="T10" fmla="*/ 283 w 69"/>
                <a:gd name="T11" fmla="*/ 1247 h 65"/>
                <a:gd name="T12" fmla="*/ 441 w 69"/>
                <a:gd name="T13" fmla="*/ 53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5">
                  <a:moveTo>
                    <a:pt x="28" y="28"/>
                  </a:moveTo>
                  <a:cubicBezTo>
                    <a:pt x="40" y="18"/>
                    <a:pt x="57" y="18"/>
                    <a:pt x="69" y="27"/>
                  </a:cubicBezTo>
                  <a:cubicBezTo>
                    <a:pt x="67" y="23"/>
                    <a:pt x="66" y="20"/>
                    <a:pt x="63" y="17"/>
                  </a:cubicBezTo>
                  <a:cubicBezTo>
                    <a:pt x="52" y="3"/>
                    <a:pt x="31" y="0"/>
                    <a:pt x="16" y="12"/>
                  </a:cubicBezTo>
                  <a:cubicBezTo>
                    <a:pt x="2" y="23"/>
                    <a:pt x="0" y="44"/>
                    <a:pt x="11" y="59"/>
                  </a:cubicBezTo>
                  <a:cubicBezTo>
                    <a:pt x="13" y="61"/>
                    <a:pt x="15" y="63"/>
                    <a:pt x="18" y="65"/>
                  </a:cubicBezTo>
                  <a:cubicBezTo>
                    <a:pt x="13" y="52"/>
                    <a:pt x="17" y="37"/>
                    <a:pt x="28" y="28"/>
                  </a:cubicBezTo>
                  <a:close/>
                </a:path>
              </a:pathLst>
            </a:custGeom>
            <a:solidFill>
              <a:srgbClr val="F0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2178">
              <a:extLst>
                <a:ext uri="{FF2B5EF4-FFF2-40B4-BE49-F238E27FC236}">
                  <a16:creationId xmlns:a16="http://schemas.microsoft.com/office/drawing/2014/main" id="{BF1BD3DA-BB9F-46B4-9BFF-8A714A5F5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125"/>
              <a:ext cx="232" cy="248"/>
            </a:xfrm>
            <a:custGeom>
              <a:avLst/>
              <a:gdLst>
                <a:gd name="T0" fmla="*/ 312 w 93"/>
                <a:gd name="T1" fmla="*/ 264 h 93"/>
                <a:gd name="T2" fmla="*/ 1212 w 93"/>
                <a:gd name="T3" fmla="*/ 397 h 93"/>
                <a:gd name="T4" fmla="*/ 1120 w 93"/>
                <a:gd name="T5" fmla="*/ 1501 h 93"/>
                <a:gd name="T6" fmla="*/ 217 w 93"/>
                <a:gd name="T7" fmla="*/ 1387 h 93"/>
                <a:gd name="T8" fmla="*/ 312 w 93"/>
                <a:gd name="T9" fmla="*/ 26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3">
                  <a:moveTo>
                    <a:pt x="20" y="14"/>
                  </a:moveTo>
                  <a:cubicBezTo>
                    <a:pt x="38" y="0"/>
                    <a:pt x="64" y="3"/>
                    <a:pt x="78" y="21"/>
                  </a:cubicBezTo>
                  <a:cubicBezTo>
                    <a:pt x="93" y="38"/>
                    <a:pt x="90" y="65"/>
                    <a:pt x="72" y="79"/>
                  </a:cubicBezTo>
                  <a:cubicBezTo>
                    <a:pt x="54" y="93"/>
                    <a:pt x="28" y="90"/>
                    <a:pt x="14" y="73"/>
                  </a:cubicBezTo>
                  <a:cubicBezTo>
                    <a:pt x="0" y="55"/>
                    <a:pt x="2" y="29"/>
                    <a:pt x="20" y="14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2179">
              <a:extLst>
                <a:ext uri="{FF2B5EF4-FFF2-40B4-BE49-F238E27FC236}">
                  <a16:creationId xmlns:a16="http://schemas.microsoft.com/office/drawing/2014/main" id="{6DD61C4B-F18F-435E-886B-15870C70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3149"/>
              <a:ext cx="188" cy="200"/>
            </a:xfrm>
            <a:custGeom>
              <a:avLst/>
              <a:gdLst>
                <a:gd name="T0" fmla="*/ 251 w 75"/>
                <a:gd name="T1" fmla="*/ 227 h 75"/>
                <a:gd name="T2" fmla="*/ 993 w 75"/>
                <a:gd name="T3" fmla="*/ 320 h 75"/>
                <a:gd name="T4" fmla="*/ 910 w 75"/>
                <a:gd name="T5" fmla="*/ 1216 h 75"/>
                <a:gd name="T6" fmla="*/ 175 w 75"/>
                <a:gd name="T7" fmla="*/ 1117 h 75"/>
                <a:gd name="T8" fmla="*/ 251 w 75"/>
                <a:gd name="T9" fmla="*/ 22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6" y="12"/>
                  </a:moveTo>
                  <a:cubicBezTo>
                    <a:pt x="31" y="0"/>
                    <a:pt x="52" y="2"/>
                    <a:pt x="63" y="17"/>
                  </a:cubicBezTo>
                  <a:cubicBezTo>
                    <a:pt x="75" y="31"/>
                    <a:pt x="72" y="52"/>
                    <a:pt x="58" y="64"/>
                  </a:cubicBezTo>
                  <a:cubicBezTo>
                    <a:pt x="44" y="75"/>
                    <a:pt x="23" y="73"/>
                    <a:pt x="11" y="59"/>
                  </a:cubicBezTo>
                  <a:cubicBezTo>
                    <a:pt x="0" y="44"/>
                    <a:pt x="2" y="23"/>
                    <a:pt x="16" y="12"/>
                  </a:cubicBezTo>
                  <a:close/>
                </a:path>
              </a:pathLst>
            </a:custGeom>
            <a:noFill/>
            <a:ln w="317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943" name="Oval 2180">
            <a:extLst>
              <a:ext uri="{FF2B5EF4-FFF2-40B4-BE49-F238E27FC236}">
                <a16:creationId xmlns:a16="http://schemas.microsoft.com/office/drawing/2014/main" id="{545B2232-6B6D-43C4-A93C-3B9795EDABF8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495800" y="4297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4" name="Oval 2181">
            <a:extLst>
              <a:ext uri="{FF2B5EF4-FFF2-40B4-BE49-F238E27FC236}">
                <a16:creationId xmlns:a16="http://schemas.microsoft.com/office/drawing/2014/main" id="{EE02A07D-CE2B-4926-8E56-4839CB58B6DD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419600" y="4144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5" name="Oval 2182">
            <a:extLst>
              <a:ext uri="{FF2B5EF4-FFF2-40B4-BE49-F238E27FC236}">
                <a16:creationId xmlns:a16="http://schemas.microsoft.com/office/drawing/2014/main" id="{3B2710A6-0356-4FFF-A582-3135CDD89FE4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267200" y="3306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6" name="Oval 2183">
            <a:extLst>
              <a:ext uri="{FF2B5EF4-FFF2-40B4-BE49-F238E27FC236}">
                <a16:creationId xmlns:a16="http://schemas.microsoft.com/office/drawing/2014/main" id="{62CC3C5E-8C0B-450F-87E2-E70D1F225E45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3733800" y="4068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7" name="Oval 2184">
            <a:extLst>
              <a:ext uri="{FF2B5EF4-FFF2-40B4-BE49-F238E27FC236}">
                <a16:creationId xmlns:a16="http://schemas.microsoft.com/office/drawing/2014/main" id="{4EE8BFD0-262E-4AAE-9571-537B17EF625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114800" y="4525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8" name="Oval 2185">
            <a:extLst>
              <a:ext uri="{FF2B5EF4-FFF2-40B4-BE49-F238E27FC236}">
                <a16:creationId xmlns:a16="http://schemas.microsoft.com/office/drawing/2014/main" id="{EE4CA20D-0CDE-4089-BB3F-1A9DEAE131F9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495800" y="4830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49" name="Oval 2186">
            <a:extLst>
              <a:ext uri="{FF2B5EF4-FFF2-40B4-BE49-F238E27FC236}">
                <a16:creationId xmlns:a16="http://schemas.microsoft.com/office/drawing/2014/main" id="{9422DE23-0603-46F5-82F5-3F2DCB7D907A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397375" y="4525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0" name="Oval 2187">
            <a:extLst>
              <a:ext uri="{FF2B5EF4-FFF2-40B4-BE49-F238E27FC236}">
                <a16:creationId xmlns:a16="http://schemas.microsoft.com/office/drawing/2014/main" id="{F6675073-9830-4D0C-9655-56A11327D2B6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105400" y="4983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1" name="Oval 2188">
            <a:extLst>
              <a:ext uri="{FF2B5EF4-FFF2-40B4-BE49-F238E27FC236}">
                <a16:creationId xmlns:a16="http://schemas.microsoft.com/office/drawing/2014/main" id="{15252B55-7EE0-45E2-921E-87D09927C57F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724400" y="4373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2" name="Oval 2189">
            <a:extLst>
              <a:ext uri="{FF2B5EF4-FFF2-40B4-BE49-F238E27FC236}">
                <a16:creationId xmlns:a16="http://schemas.microsoft.com/office/drawing/2014/main" id="{C2A9F82F-673A-4AE8-B344-3ADD9BF5068F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191000" y="3763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3" name="Oval 2190">
            <a:extLst>
              <a:ext uri="{FF2B5EF4-FFF2-40B4-BE49-F238E27FC236}">
                <a16:creationId xmlns:a16="http://schemas.microsoft.com/office/drawing/2014/main" id="{AD273CBD-FD78-42C4-8830-7E3E5BE18610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038600" y="3916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4" name="Oval 2191">
            <a:extLst>
              <a:ext uri="{FF2B5EF4-FFF2-40B4-BE49-F238E27FC236}">
                <a16:creationId xmlns:a16="http://schemas.microsoft.com/office/drawing/2014/main" id="{5CBF695A-2C48-42CB-B0D7-72F196A05B7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4724400" y="4678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37955" name="Group 2192">
            <a:extLst>
              <a:ext uri="{FF2B5EF4-FFF2-40B4-BE49-F238E27FC236}">
                <a16:creationId xmlns:a16="http://schemas.microsoft.com/office/drawing/2014/main" id="{1E0457F3-58BA-4792-AA90-B2635E6A0921}"/>
              </a:ext>
            </a:extLst>
          </p:cNvPr>
          <p:cNvGrpSpPr>
            <a:grpSpLocks/>
          </p:cNvGrpSpPr>
          <p:nvPr/>
        </p:nvGrpSpPr>
        <p:grpSpPr bwMode="auto">
          <a:xfrm rot="-499841">
            <a:off x="5791200" y="4373563"/>
            <a:ext cx="484188" cy="330200"/>
            <a:chOff x="2784" y="2816"/>
            <a:chExt cx="305" cy="208"/>
          </a:xfrm>
        </p:grpSpPr>
        <p:sp>
          <p:nvSpPr>
            <p:cNvPr id="38166" name="Oval 2193">
              <a:extLst>
                <a:ext uri="{FF2B5EF4-FFF2-40B4-BE49-F238E27FC236}">
                  <a16:creationId xmlns:a16="http://schemas.microsoft.com/office/drawing/2014/main" id="{7D496A58-1B43-4767-89A5-7C65A6D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784" y="281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67" name="Oval 2194">
              <a:extLst>
                <a:ext uri="{FF2B5EF4-FFF2-40B4-BE49-F238E27FC236}">
                  <a16:creationId xmlns:a16="http://schemas.microsoft.com/office/drawing/2014/main" id="{8BD4D7CF-34DA-490B-9655-B390362A2F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14" y="281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68" name="Oval 2195">
              <a:extLst>
                <a:ext uri="{FF2B5EF4-FFF2-40B4-BE49-F238E27FC236}">
                  <a16:creationId xmlns:a16="http://schemas.microsoft.com/office/drawing/2014/main" id="{BCDDD499-DE92-4BDB-BC57-90B381CB9D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68" y="286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69" name="Oval 2196">
              <a:extLst>
                <a:ext uri="{FF2B5EF4-FFF2-40B4-BE49-F238E27FC236}">
                  <a16:creationId xmlns:a16="http://schemas.microsoft.com/office/drawing/2014/main" id="{134E1562-F4F9-4178-AD6D-3D9EE38DAC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38" y="284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0" name="Oval 2197">
              <a:extLst>
                <a:ext uri="{FF2B5EF4-FFF2-40B4-BE49-F238E27FC236}">
                  <a16:creationId xmlns:a16="http://schemas.microsoft.com/office/drawing/2014/main" id="{A62CE255-95BE-4547-B1CA-8709762D48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896" y="2894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1" name="Oval 2198">
              <a:extLst>
                <a:ext uri="{FF2B5EF4-FFF2-40B4-BE49-F238E27FC236}">
                  <a16:creationId xmlns:a16="http://schemas.microsoft.com/office/drawing/2014/main" id="{732A147B-F360-41A9-84F2-9D078BBA41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28" y="291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2" name="Oval 2199">
              <a:extLst>
                <a:ext uri="{FF2B5EF4-FFF2-40B4-BE49-F238E27FC236}">
                  <a16:creationId xmlns:a16="http://schemas.microsoft.com/office/drawing/2014/main" id="{457BE3D7-DECB-4901-9BF2-21B2F16358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62" y="291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3" name="Oval 2200">
              <a:extLst>
                <a:ext uri="{FF2B5EF4-FFF2-40B4-BE49-F238E27FC236}">
                  <a16:creationId xmlns:a16="http://schemas.microsoft.com/office/drawing/2014/main" id="{58A83745-ACBE-43DE-8C4C-30801F5DA8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2998" y="291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4" name="Oval 2201">
              <a:extLst>
                <a:ext uri="{FF2B5EF4-FFF2-40B4-BE49-F238E27FC236}">
                  <a16:creationId xmlns:a16="http://schemas.microsoft.com/office/drawing/2014/main" id="{F7215082-47F9-41BE-963F-1592ECDDE9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38" y="2912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5" name="Oval 2202">
              <a:extLst>
                <a:ext uri="{FF2B5EF4-FFF2-40B4-BE49-F238E27FC236}">
                  <a16:creationId xmlns:a16="http://schemas.microsoft.com/office/drawing/2014/main" id="{99E0B361-5F6B-4E3A-B4D5-A5AF4B7AB0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64" y="2938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6" name="Oval 2203">
              <a:extLst>
                <a:ext uri="{FF2B5EF4-FFF2-40B4-BE49-F238E27FC236}">
                  <a16:creationId xmlns:a16="http://schemas.microsoft.com/office/drawing/2014/main" id="{3172BAAE-A623-44D9-9AFF-38940008E5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72" y="2978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8177" name="Oval 2204">
              <a:extLst>
                <a:ext uri="{FF2B5EF4-FFF2-40B4-BE49-F238E27FC236}">
                  <a16:creationId xmlns:a16="http://schemas.microsoft.com/office/drawing/2014/main" id="{297A82F3-B223-4F94-A490-D9C9EEC842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345274" flipV="1">
              <a:off x="3044" y="3006"/>
              <a:ext cx="17" cy="18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37956" name="Oval 2205">
            <a:extLst>
              <a:ext uri="{FF2B5EF4-FFF2-40B4-BE49-F238E27FC236}">
                <a16:creationId xmlns:a16="http://schemas.microsoft.com/office/drawing/2014/main" id="{A4E61B05-217B-4572-B856-56FD3F976A7B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010400" y="3306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7" name="Oval 2206">
            <a:extLst>
              <a:ext uri="{FF2B5EF4-FFF2-40B4-BE49-F238E27FC236}">
                <a16:creationId xmlns:a16="http://schemas.microsoft.com/office/drawing/2014/main" id="{5E51C3EC-C332-41E5-8F09-FE01B5474E7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934200" y="2849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8" name="Oval 2207">
            <a:extLst>
              <a:ext uri="{FF2B5EF4-FFF2-40B4-BE49-F238E27FC236}">
                <a16:creationId xmlns:a16="http://schemas.microsoft.com/office/drawing/2014/main" id="{8358E24E-9AE2-463D-AFCD-619683E29B26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400800" y="3459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59" name="Oval 2208">
            <a:extLst>
              <a:ext uri="{FF2B5EF4-FFF2-40B4-BE49-F238E27FC236}">
                <a16:creationId xmlns:a16="http://schemas.microsoft.com/office/drawing/2014/main" id="{84CEB685-1222-4D7F-8386-6BD4EAF2B4A9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553200" y="3078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0" name="Oval 2209">
            <a:extLst>
              <a:ext uri="{FF2B5EF4-FFF2-40B4-BE49-F238E27FC236}">
                <a16:creationId xmlns:a16="http://schemas.microsoft.com/office/drawing/2014/main" id="{D5F3F3B5-A6D6-42DF-A60E-E9DC1C83265A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553200" y="3535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1" name="Oval 2210">
            <a:extLst>
              <a:ext uri="{FF2B5EF4-FFF2-40B4-BE49-F238E27FC236}">
                <a16:creationId xmlns:a16="http://schemas.microsoft.com/office/drawing/2014/main" id="{BFC37CB6-073F-4991-8A04-CAF72A4EC023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629400" y="3382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2" name="Oval 2211">
            <a:extLst>
              <a:ext uri="{FF2B5EF4-FFF2-40B4-BE49-F238E27FC236}">
                <a16:creationId xmlns:a16="http://schemas.microsoft.com/office/drawing/2014/main" id="{2668A9E8-0C66-4FA2-A665-EBEB92865B78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683375" y="3459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3" name="Oval 2212">
            <a:extLst>
              <a:ext uri="{FF2B5EF4-FFF2-40B4-BE49-F238E27FC236}">
                <a16:creationId xmlns:a16="http://schemas.microsoft.com/office/drawing/2014/main" id="{2388B279-2DD8-4662-9633-4B96E9348505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229600" y="3382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4" name="Oval 2213">
            <a:extLst>
              <a:ext uri="{FF2B5EF4-FFF2-40B4-BE49-F238E27FC236}">
                <a16:creationId xmlns:a16="http://schemas.microsoft.com/office/drawing/2014/main" id="{B2514759-6F5B-4AEA-8A89-864B38C788FB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382000" y="3535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5" name="Oval 2214">
            <a:extLst>
              <a:ext uri="{FF2B5EF4-FFF2-40B4-BE49-F238E27FC236}">
                <a16:creationId xmlns:a16="http://schemas.microsoft.com/office/drawing/2014/main" id="{824B9A47-547C-4423-B387-009F2756CF5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001000" y="4221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6" name="Oval 2215">
            <a:extLst>
              <a:ext uri="{FF2B5EF4-FFF2-40B4-BE49-F238E27FC236}">
                <a16:creationId xmlns:a16="http://schemas.microsoft.com/office/drawing/2014/main" id="{38F72C36-8733-40D0-9D0A-C9E00DCBCE0D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305800" y="3382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7" name="Oval 2216">
            <a:extLst>
              <a:ext uri="{FF2B5EF4-FFF2-40B4-BE49-F238E27FC236}">
                <a16:creationId xmlns:a16="http://schemas.microsoft.com/office/drawing/2014/main" id="{79D2A695-9D87-4677-A646-93FD40CD7541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458200" y="4449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8" name="Oval 2217">
            <a:extLst>
              <a:ext uri="{FF2B5EF4-FFF2-40B4-BE49-F238E27FC236}">
                <a16:creationId xmlns:a16="http://schemas.microsoft.com/office/drawing/2014/main" id="{93A7C187-6BB7-40A4-953C-94B53FEA2EC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553200" y="4297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69" name="Oval 2218">
            <a:extLst>
              <a:ext uri="{FF2B5EF4-FFF2-40B4-BE49-F238E27FC236}">
                <a16:creationId xmlns:a16="http://schemas.microsoft.com/office/drawing/2014/main" id="{B67BF77E-FE91-4890-A300-15E78829A647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8458200" y="4068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0" name="Oval 2219">
            <a:extLst>
              <a:ext uri="{FF2B5EF4-FFF2-40B4-BE49-F238E27FC236}">
                <a16:creationId xmlns:a16="http://schemas.microsoft.com/office/drawing/2014/main" id="{1A989050-78F2-44DD-B9B8-CC51F1BCEDF9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620000" y="4068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1" name="Oval 2220">
            <a:extLst>
              <a:ext uri="{FF2B5EF4-FFF2-40B4-BE49-F238E27FC236}">
                <a16:creationId xmlns:a16="http://schemas.microsoft.com/office/drawing/2014/main" id="{6A2AE84A-369D-4471-9EF1-2E987B035F0D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924800" y="55927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2" name="Oval 2221">
            <a:extLst>
              <a:ext uri="{FF2B5EF4-FFF2-40B4-BE49-F238E27FC236}">
                <a16:creationId xmlns:a16="http://schemas.microsoft.com/office/drawing/2014/main" id="{6D18F17F-9749-43AF-A040-999908520EAF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477000" y="47545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3" name="Oval 2222">
            <a:extLst>
              <a:ext uri="{FF2B5EF4-FFF2-40B4-BE49-F238E27FC236}">
                <a16:creationId xmlns:a16="http://schemas.microsoft.com/office/drawing/2014/main" id="{2E985126-9D93-41B4-BEF2-8DB353FA679A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629400" y="4678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4" name="Oval 2223">
            <a:extLst>
              <a:ext uri="{FF2B5EF4-FFF2-40B4-BE49-F238E27FC236}">
                <a16:creationId xmlns:a16="http://schemas.microsoft.com/office/drawing/2014/main" id="{43A771D8-5634-4545-B0B0-7445E2F1FD09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172200" y="4906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5" name="Oval 2224">
            <a:extLst>
              <a:ext uri="{FF2B5EF4-FFF2-40B4-BE49-F238E27FC236}">
                <a16:creationId xmlns:a16="http://schemas.microsoft.com/office/drawing/2014/main" id="{E91E27B8-0313-439B-B5E8-3FFF2B1171F0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7010400" y="3916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6" name="Oval 2225">
            <a:extLst>
              <a:ext uri="{FF2B5EF4-FFF2-40B4-BE49-F238E27FC236}">
                <a16:creationId xmlns:a16="http://schemas.microsoft.com/office/drawing/2014/main" id="{A0935949-130D-4394-9D76-9289723509EB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943600" y="4906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7" name="Oval 2226">
            <a:extLst>
              <a:ext uri="{FF2B5EF4-FFF2-40B4-BE49-F238E27FC236}">
                <a16:creationId xmlns:a16="http://schemas.microsoft.com/office/drawing/2014/main" id="{FEFF5727-1C25-4B00-91E0-EC5275926BBC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5867400" y="49831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8" name="Oval 2227">
            <a:extLst>
              <a:ext uri="{FF2B5EF4-FFF2-40B4-BE49-F238E27FC236}">
                <a16:creationId xmlns:a16="http://schemas.microsoft.com/office/drawing/2014/main" id="{13CC3D8A-507B-4D4D-B571-204C9EB2D23F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019800" y="46783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37979" name="Oval 2228">
            <a:extLst>
              <a:ext uri="{FF2B5EF4-FFF2-40B4-BE49-F238E27FC236}">
                <a16:creationId xmlns:a16="http://schemas.microsoft.com/office/drawing/2014/main" id="{FE055077-5168-4A16-90D3-E470FDE6051D}"/>
              </a:ext>
            </a:extLst>
          </p:cNvPr>
          <p:cNvSpPr>
            <a:spLocks noChangeArrowheads="1"/>
          </p:cNvSpPr>
          <p:nvPr/>
        </p:nvSpPr>
        <p:spPr bwMode="auto">
          <a:xfrm rot="20345274" flipV="1">
            <a:off x="6705600" y="4906963"/>
            <a:ext cx="26988" cy="28575"/>
          </a:xfrm>
          <a:prstGeom prst="ellipse">
            <a:avLst/>
          </a:prstGeom>
          <a:solidFill>
            <a:srgbClr val="4600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21597" name="Text Box 2229">
            <a:extLst>
              <a:ext uri="{FF2B5EF4-FFF2-40B4-BE49-F238E27FC236}">
                <a16:creationId xmlns:a16="http://schemas.microsoft.com/office/drawing/2014/main" id="{862A229D-48DF-4228-8A6D-9C0989BA7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3001963"/>
            <a:ext cx="825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Nucleus</a:t>
            </a:r>
          </a:p>
        </p:txBody>
      </p:sp>
      <p:sp>
        <p:nvSpPr>
          <p:cNvPr id="21598" name="Line 2230">
            <a:extLst>
              <a:ext uri="{FF2B5EF4-FFF2-40B4-BE49-F238E27FC236}">
                <a16:creationId xmlns:a16="http://schemas.microsoft.com/office/drawing/2014/main" id="{DC18543D-1F86-4165-9C03-F658D8FEBC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6600" y="3154363"/>
            <a:ext cx="1666875" cy="1524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37982" name="Group 2231">
            <a:extLst>
              <a:ext uri="{FF2B5EF4-FFF2-40B4-BE49-F238E27FC236}">
                <a16:creationId xmlns:a16="http://schemas.microsoft.com/office/drawing/2014/main" id="{0E83F5E6-503D-4026-9C3E-6BF3F2B55E6D}"/>
              </a:ext>
            </a:extLst>
          </p:cNvPr>
          <p:cNvGrpSpPr>
            <a:grpSpLocks/>
          </p:cNvGrpSpPr>
          <p:nvPr/>
        </p:nvGrpSpPr>
        <p:grpSpPr bwMode="auto">
          <a:xfrm rot="5328310" flipV="1">
            <a:off x="5168901" y="3292475"/>
            <a:ext cx="531812" cy="255587"/>
            <a:chOff x="2352" y="1491"/>
            <a:chExt cx="1547" cy="744"/>
          </a:xfrm>
        </p:grpSpPr>
        <p:sp>
          <p:nvSpPr>
            <p:cNvPr id="38007" name="Freeform 2232">
              <a:extLst>
                <a:ext uri="{FF2B5EF4-FFF2-40B4-BE49-F238E27FC236}">
                  <a16:creationId xmlns:a16="http://schemas.microsoft.com/office/drawing/2014/main" id="{19DC38C4-03BE-4916-860B-1A0DF3EE1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09"/>
              <a:ext cx="35" cy="144"/>
            </a:xfrm>
            <a:custGeom>
              <a:avLst/>
              <a:gdLst>
                <a:gd name="T0" fmla="*/ 113 w 14"/>
                <a:gd name="T1" fmla="*/ 35 h 54"/>
                <a:gd name="T2" fmla="*/ 83 w 14"/>
                <a:gd name="T3" fmla="*/ 533 h 54"/>
                <a:gd name="T4" fmla="*/ 0 w 14"/>
                <a:gd name="T5" fmla="*/ 1024 h 54"/>
                <a:gd name="T6" fmla="*/ 95 w 14"/>
                <a:gd name="T7" fmla="*/ 968 h 54"/>
                <a:gd name="T8" fmla="*/ 175 w 14"/>
                <a:gd name="T9" fmla="*/ 491 h 54"/>
                <a:gd name="T10" fmla="*/ 220 w 14"/>
                <a:gd name="T11" fmla="*/ 0 h 54"/>
                <a:gd name="T12" fmla="*/ 113 w 14"/>
                <a:gd name="T13" fmla="*/ 35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4">
                  <a:moveTo>
                    <a:pt x="7" y="2"/>
                  </a:moveTo>
                  <a:cubicBezTo>
                    <a:pt x="3" y="3"/>
                    <a:pt x="5" y="21"/>
                    <a:pt x="5" y="28"/>
                  </a:cubicBezTo>
                  <a:cubicBezTo>
                    <a:pt x="5" y="35"/>
                    <a:pt x="5" y="52"/>
                    <a:pt x="0" y="5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1" y="49"/>
                    <a:pt x="11" y="32"/>
                    <a:pt x="11" y="26"/>
                  </a:cubicBezTo>
                  <a:cubicBezTo>
                    <a:pt x="11" y="19"/>
                    <a:pt x="10" y="1"/>
                    <a:pt x="14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233">
              <a:extLst>
                <a:ext uri="{FF2B5EF4-FFF2-40B4-BE49-F238E27FC236}">
                  <a16:creationId xmlns:a16="http://schemas.microsoft.com/office/drawing/2014/main" id="{A04C95BB-B52B-46E1-A749-E646C3DF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517"/>
              <a:ext cx="27" cy="152"/>
            </a:xfrm>
            <a:custGeom>
              <a:avLst/>
              <a:gdLst>
                <a:gd name="T0" fmla="*/ 61 w 11"/>
                <a:gd name="T1" fmla="*/ 35 h 57"/>
                <a:gd name="T2" fmla="*/ 29 w 11"/>
                <a:gd name="T3" fmla="*/ 533 h 57"/>
                <a:gd name="T4" fmla="*/ 0 w 11"/>
                <a:gd name="T5" fmla="*/ 1080 h 57"/>
                <a:gd name="T6" fmla="*/ 91 w 11"/>
                <a:gd name="T7" fmla="*/ 1024 h 57"/>
                <a:gd name="T8" fmla="*/ 120 w 11"/>
                <a:gd name="T9" fmla="*/ 477 h 57"/>
                <a:gd name="T10" fmla="*/ 150 w 11"/>
                <a:gd name="T11" fmla="*/ 0 h 57"/>
                <a:gd name="T12" fmla="*/ 61 w 11"/>
                <a:gd name="T13" fmla="*/ 35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7">
                  <a:moveTo>
                    <a:pt x="4" y="2"/>
                  </a:moveTo>
                  <a:cubicBezTo>
                    <a:pt x="0" y="3"/>
                    <a:pt x="2" y="21"/>
                    <a:pt x="2" y="28"/>
                  </a:cubicBezTo>
                  <a:cubicBezTo>
                    <a:pt x="2" y="35"/>
                    <a:pt x="5" y="55"/>
                    <a:pt x="0" y="57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11" y="52"/>
                    <a:pt x="8" y="32"/>
                    <a:pt x="8" y="25"/>
                  </a:cubicBezTo>
                  <a:cubicBezTo>
                    <a:pt x="8" y="19"/>
                    <a:pt x="6" y="2"/>
                    <a:pt x="10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234">
              <a:extLst>
                <a:ext uri="{FF2B5EF4-FFF2-40B4-BE49-F238E27FC236}">
                  <a16:creationId xmlns:a16="http://schemas.microsoft.com/office/drawing/2014/main" id="{8F0F21EE-6791-4DC3-9F27-0D3B1C476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96"/>
              <a:ext cx="78" cy="117"/>
            </a:xfrm>
            <a:custGeom>
              <a:avLst/>
              <a:gdLst>
                <a:gd name="T0" fmla="*/ 380 w 31"/>
                <a:gd name="T1" fmla="*/ 0 h 44"/>
                <a:gd name="T2" fmla="*/ 221 w 31"/>
                <a:gd name="T3" fmla="*/ 417 h 44"/>
                <a:gd name="T4" fmla="*/ 0 w 31"/>
                <a:gd name="T5" fmla="*/ 827 h 44"/>
                <a:gd name="T6" fmla="*/ 113 w 31"/>
                <a:gd name="T7" fmla="*/ 827 h 44"/>
                <a:gd name="T8" fmla="*/ 335 w 31"/>
                <a:gd name="T9" fmla="*/ 417 h 44"/>
                <a:gd name="T10" fmla="*/ 493 w 31"/>
                <a:gd name="T11" fmla="*/ 21 h 44"/>
                <a:gd name="T12" fmla="*/ 380 w 31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4">
                  <a:moveTo>
                    <a:pt x="24" y="0"/>
                  </a:moveTo>
                  <a:cubicBezTo>
                    <a:pt x="19" y="0"/>
                    <a:pt x="16" y="16"/>
                    <a:pt x="14" y="22"/>
                  </a:cubicBezTo>
                  <a:cubicBezTo>
                    <a:pt x="12" y="28"/>
                    <a:pt x="6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2" y="44"/>
                    <a:pt x="18" y="28"/>
                    <a:pt x="21" y="22"/>
                  </a:cubicBezTo>
                  <a:cubicBezTo>
                    <a:pt x="23" y="15"/>
                    <a:pt x="26" y="1"/>
                    <a:pt x="31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2235">
              <a:extLst>
                <a:ext uri="{FF2B5EF4-FFF2-40B4-BE49-F238E27FC236}">
                  <a16:creationId xmlns:a16="http://schemas.microsoft.com/office/drawing/2014/main" id="{BEB130D9-5A13-4F65-BDB2-E101FDE9E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3"/>
              <a:ext cx="73" cy="128"/>
            </a:xfrm>
            <a:custGeom>
              <a:avLst/>
              <a:gdLst>
                <a:gd name="T0" fmla="*/ 347 w 29"/>
                <a:gd name="T1" fmla="*/ 0 h 48"/>
                <a:gd name="T2" fmla="*/ 191 w 29"/>
                <a:gd name="T3" fmla="*/ 435 h 48"/>
                <a:gd name="T4" fmla="*/ 0 w 29"/>
                <a:gd name="T5" fmla="*/ 909 h 48"/>
                <a:gd name="T6" fmla="*/ 113 w 29"/>
                <a:gd name="T7" fmla="*/ 909 h 48"/>
                <a:gd name="T8" fmla="*/ 305 w 29"/>
                <a:gd name="T9" fmla="*/ 435 h 48"/>
                <a:gd name="T10" fmla="*/ 463 w 29"/>
                <a:gd name="T11" fmla="*/ 21 h 48"/>
                <a:gd name="T12" fmla="*/ 347 w 29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8">
                  <a:moveTo>
                    <a:pt x="22" y="0"/>
                  </a:moveTo>
                  <a:cubicBezTo>
                    <a:pt x="18" y="0"/>
                    <a:pt x="14" y="17"/>
                    <a:pt x="12" y="23"/>
                  </a:cubicBezTo>
                  <a:cubicBezTo>
                    <a:pt x="10" y="29"/>
                    <a:pt x="6" y="48"/>
                    <a:pt x="0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2" y="48"/>
                    <a:pt x="17" y="29"/>
                    <a:pt x="19" y="23"/>
                  </a:cubicBezTo>
                  <a:cubicBezTo>
                    <a:pt x="21" y="17"/>
                    <a:pt x="24" y="1"/>
                    <a:pt x="29" y="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2236">
              <a:extLst>
                <a:ext uri="{FF2B5EF4-FFF2-40B4-BE49-F238E27FC236}">
                  <a16:creationId xmlns:a16="http://schemas.microsoft.com/office/drawing/2014/main" id="{D364023D-A9FA-4789-9C23-AB61596C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672"/>
              <a:ext cx="95" cy="128"/>
            </a:xfrm>
            <a:custGeom>
              <a:avLst/>
              <a:gdLst>
                <a:gd name="T0" fmla="*/ 33 w 38"/>
                <a:gd name="T1" fmla="*/ 115 h 48"/>
                <a:gd name="T2" fmla="*/ 300 w 38"/>
                <a:gd name="T3" fmla="*/ 491 h 48"/>
                <a:gd name="T4" fmla="*/ 520 w 38"/>
                <a:gd name="T5" fmla="*/ 909 h 48"/>
                <a:gd name="T6" fmla="*/ 550 w 38"/>
                <a:gd name="T7" fmla="*/ 797 h 48"/>
                <a:gd name="T8" fmla="*/ 333 w 38"/>
                <a:gd name="T9" fmla="*/ 376 h 48"/>
                <a:gd name="T10" fmla="*/ 95 w 38"/>
                <a:gd name="T11" fmla="*/ 0 h 48"/>
                <a:gd name="T12" fmla="*/ 33 w 38"/>
                <a:gd name="T13" fmla="*/ 11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2" y="6"/>
                  </a:moveTo>
                  <a:cubicBezTo>
                    <a:pt x="0" y="10"/>
                    <a:pt x="14" y="22"/>
                    <a:pt x="19" y="26"/>
                  </a:cubicBezTo>
                  <a:cubicBezTo>
                    <a:pt x="23" y="31"/>
                    <a:pt x="35" y="43"/>
                    <a:pt x="33" y="48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8" y="37"/>
                    <a:pt x="26" y="25"/>
                    <a:pt x="21" y="20"/>
                  </a:cubicBezTo>
                  <a:cubicBezTo>
                    <a:pt x="17" y="15"/>
                    <a:pt x="4" y="4"/>
                    <a:pt x="6" y="0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2237">
              <a:extLst>
                <a:ext uri="{FF2B5EF4-FFF2-40B4-BE49-F238E27FC236}">
                  <a16:creationId xmlns:a16="http://schemas.microsoft.com/office/drawing/2014/main" id="{2C09BE89-B7BC-4D00-857C-E1726777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04"/>
              <a:ext cx="107" cy="131"/>
            </a:xfrm>
            <a:custGeom>
              <a:avLst/>
              <a:gdLst>
                <a:gd name="T0" fmla="*/ 30 w 43"/>
                <a:gd name="T1" fmla="*/ 94 h 49"/>
                <a:gd name="T2" fmla="*/ 279 w 43"/>
                <a:gd name="T3" fmla="*/ 479 h 49"/>
                <a:gd name="T4" fmla="*/ 587 w 43"/>
                <a:gd name="T5" fmla="*/ 936 h 49"/>
                <a:gd name="T6" fmla="*/ 632 w 43"/>
                <a:gd name="T7" fmla="*/ 821 h 49"/>
                <a:gd name="T8" fmla="*/ 321 w 43"/>
                <a:gd name="T9" fmla="*/ 364 h 49"/>
                <a:gd name="T10" fmla="*/ 75 w 43"/>
                <a:gd name="T11" fmla="*/ 0 h 49"/>
                <a:gd name="T12" fmla="*/ 30 w 43"/>
                <a:gd name="T13" fmla="*/ 9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9">
                  <a:moveTo>
                    <a:pt x="2" y="5"/>
                  </a:moveTo>
                  <a:cubicBezTo>
                    <a:pt x="0" y="9"/>
                    <a:pt x="14" y="21"/>
                    <a:pt x="18" y="25"/>
                  </a:cubicBezTo>
                  <a:cubicBezTo>
                    <a:pt x="23" y="30"/>
                    <a:pt x="40" y="44"/>
                    <a:pt x="38" y="49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3" y="38"/>
                    <a:pt x="26" y="24"/>
                    <a:pt x="21" y="19"/>
                  </a:cubicBezTo>
                  <a:cubicBezTo>
                    <a:pt x="16" y="15"/>
                    <a:pt x="3" y="4"/>
                    <a:pt x="5" y="0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2238">
              <a:extLst>
                <a:ext uri="{FF2B5EF4-FFF2-40B4-BE49-F238E27FC236}">
                  <a16:creationId xmlns:a16="http://schemas.microsoft.com/office/drawing/2014/main" id="{591DB6F6-A86C-4DA4-B317-5FFF21317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565"/>
              <a:ext cx="62" cy="139"/>
            </a:xfrm>
            <a:custGeom>
              <a:avLst/>
              <a:gdLst>
                <a:gd name="T0" fmla="*/ 42 w 25"/>
                <a:gd name="T1" fmla="*/ 78 h 52"/>
                <a:gd name="T2" fmla="*/ 166 w 25"/>
                <a:gd name="T3" fmla="*/ 513 h 52"/>
                <a:gd name="T4" fmla="*/ 258 w 25"/>
                <a:gd name="T5" fmla="*/ 994 h 52"/>
                <a:gd name="T6" fmla="*/ 320 w 25"/>
                <a:gd name="T7" fmla="*/ 901 h 52"/>
                <a:gd name="T8" fmla="*/ 246 w 25"/>
                <a:gd name="T9" fmla="*/ 422 h 52"/>
                <a:gd name="T10" fmla="*/ 136 w 25"/>
                <a:gd name="T11" fmla="*/ 0 h 52"/>
                <a:gd name="T12" fmla="*/ 42 w 25"/>
                <a:gd name="T13" fmla="*/ 7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2">
                  <a:moveTo>
                    <a:pt x="3" y="4"/>
                  </a:moveTo>
                  <a:cubicBezTo>
                    <a:pt x="0" y="7"/>
                    <a:pt x="8" y="20"/>
                    <a:pt x="11" y="27"/>
                  </a:cubicBezTo>
                  <a:cubicBezTo>
                    <a:pt x="14" y="33"/>
                    <a:pt x="21" y="48"/>
                    <a:pt x="17" y="52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5" y="43"/>
                    <a:pt x="18" y="28"/>
                    <a:pt x="16" y="22"/>
                  </a:cubicBezTo>
                  <a:cubicBezTo>
                    <a:pt x="13" y="16"/>
                    <a:pt x="6" y="3"/>
                    <a:pt x="9" y="0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2239">
              <a:extLst>
                <a:ext uri="{FF2B5EF4-FFF2-40B4-BE49-F238E27FC236}">
                  <a16:creationId xmlns:a16="http://schemas.microsoft.com/office/drawing/2014/main" id="{4A01B6A5-564C-4AEB-AC8D-87715BAB5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587"/>
              <a:ext cx="72" cy="144"/>
            </a:xfrm>
            <a:custGeom>
              <a:avLst/>
              <a:gdLst>
                <a:gd name="T0" fmla="*/ 42 w 29"/>
                <a:gd name="T1" fmla="*/ 77 h 54"/>
                <a:gd name="T2" fmla="*/ 166 w 29"/>
                <a:gd name="T3" fmla="*/ 533 h 54"/>
                <a:gd name="T4" fmla="*/ 308 w 29"/>
                <a:gd name="T5" fmla="*/ 1024 h 54"/>
                <a:gd name="T6" fmla="*/ 382 w 29"/>
                <a:gd name="T7" fmla="*/ 947 h 54"/>
                <a:gd name="T8" fmla="*/ 246 w 29"/>
                <a:gd name="T9" fmla="*/ 456 h 54"/>
                <a:gd name="T10" fmla="*/ 124 w 29"/>
                <a:gd name="T11" fmla="*/ 0 h 54"/>
                <a:gd name="T12" fmla="*/ 42 w 29"/>
                <a:gd name="T13" fmla="*/ 7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4">
                  <a:moveTo>
                    <a:pt x="3" y="4"/>
                  </a:moveTo>
                  <a:cubicBezTo>
                    <a:pt x="0" y="8"/>
                    <a:pt x="9" y="22"/>
                    <a:pt x="11" y="28"/>
                  </a:cubicBezTo>
                  <a:cubicBezTo>
                    <a:pt x="14" y="34"/>
                    <a:pt x="24" y="50"/>
                    <a:pt x="20" y="54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6"/>
                    <a:pt x="19" y="30"/>
                    <a:pt x="16" y="24"/>
                  </a:cubicBezTo>
                  <a:cubicBezTo>
                    <a:pt x="13" y="17"/>
                    <a:pt x="5" y="4"/>
                    <a:pt x="8" y="0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2240">
              <a:extLst>
                <a:ext uri="{FF2B5EF4-FFF2-40B4-BE49-F238E27FC236}">
                  <a16:creationId xmlns:a16="http://schemas.microsoft.com/office/drawing/2014/main" id="{7D1F7D08-DC77-446D-8904-C01ABE55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13"/>
              <a:ext cx="115" cy="91"/>
            </a:xfrm>
            <a:custGeom>
              <a:avLst/>
              <a:gdLst>
                <a:gd name="T0" fmla="*/ 0 w 46"/>
                <a:gd name="T1" fmla="*/ 150 h 34"/>
                <a:gd name="T2" fmla="*/ 375 w 46"/>
                <a:gd name="T3" fmla="*/ 388 h 34"/>
                <a:gd name="T4" fmla="*/ 708 w 46"/>
                <a:gd name="T5" fmla="*/ 653 h 34"/>
                <a:gd name="T6" fmla="*/ 708 w 46"/>
                <a:gd name="T7" fmla="*/ 538 h 34"/>
                <a:gd name="T8" fmla="*/ 375 w 46"/>
                <a:gd name="T9" fmla="*/ 252 h 34"/>
                <a:gd name="T10" fmla="*/ 20 w 46"/>
                <a:gd name="T11" fmla="*/ 0 h 34"/>
                <a:gd name="T12" fmla="*/ 0 w 46"/>
                <a:gd name="T13" fmla="*/ 15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4">
                  <a:moveTo>
                    <a:pt x="0" y="8"/>
                  </a:moveTo>
                  <a:cubicBezTo>
                    <a:pt x="0" y="12"/>
                    <a:pt x="17" y="17"/>
                    <a:pt x="24" y="20"/>
                  </a:cubicBezTo>
                  <a:cubicBezTo>
                    <a:pt x="30" y="22"/>
                    <a:pt x="45" y="29"/>
                    <a:pt x="45" y="34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2"/>
                    <a:pt x="30" y="16"/>
                    <a:pt x="24" y="13"/>
                  </a:cubicBezTo>
                  <a:cubicBezTo>
                    <a:pt x="18" y="10"/>
                    <a:pt x="1" y="5"/>
                    <a:pt x="1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2241">
              <a:extLst>
                <a:ext uri="{FF2B5EF4-FFF2-40B4-BE49-F238E27FC236}">
                  <a16:creationId xmlns:a16="http://schemas.microsoft.com/office/drawing/2014/main" id="{AB8E1821-4C4E-401B-B683-B523E741F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51"/>
              <a:ext cx="123" cy="85"/>
            </a:xfrm>
            <a:custGeom>
              <a:avLst/>
              <a:gdLst>
                <a:gd name="T0" fmla="*/ 0 w 49"/>
                <a:gd name="T1" fmla="*/ 133 h 32"/>
                <a:gd name="T2" fmla="*/ 366 w 49"/>
                <a:gd name="T3" fmla="*/ 353 h 32"/>
                <a:gd name="T4" fmla="*/ 776 w 49"/>
                <a:gd name="T5" fmla="*/ 600 h 32"/>
                <a:gd name="T6" fmla="*/ 776 w 49"/>
                <a:gd name="T7" fmla="*/ 486 h 32"/>
                <a:gd name="T8" fmla="*/ 366 w 49"/>
                <a:gd name="T9" fmla="*/ 226 h 32"/>
                <a:gd name="T10" fmla="*/ 20 w 49"/>
                <a:gd name="T11" fmla="*/ 0 h 32"/>
                <a:gd name="T12" fmla="*/ 0 w 49"/>
                <a:gd name="T13" fmla="*/ 1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0" y="7"/>
                  </a:moveTo>
                  <a:cubicBezTo>
                    <a:pt x="0" y="11"/>
                    <a:pt x="17" y="16"/>
                    <a:pt x="23" y="19"/>
                  </a:cubicBezTo>
                  <a:cubicBezTo>
                    <a:pt x="29" y="22"/>
                    <a:pt x="49" y="27"/>
                    <a:pt x="49" y="32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0"/>
                    <a:pt x="30" y="15"/>
                    <a:pt x="23" y="12"/>
                  </a:cubicBezTo>
                  <a:cubicBezTo>
                    <a:pt x="17" y="10"/>
                    <a:pt x="1" y="5"/>
                    <a:pt x="1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242">
              <a:extLst>
                <a:ext uri="{FF2B5EF4-FFF2-40B4-BE49-F238E27FC236}">
                  <a16:creationId xmlns:a16="http://schemas.microsoft.com/office/drawing/2014/main" id="{9A235496-55CB-48EF-AB2E-33E66CB0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048"/>
              <a:ext cx="138" cy="64"/>
            </a:xfrm>
            <a:custGeom>
              <a:avLst/>
              <a:gdLst>
                <a:gd name="T0" fmla="*/ 63 w 55"/>
                <a:gd name="T1" fmla="*/ 397 h 24"/>
                <a:gd name="T2" fmla="*/ 472 w 55"/>
                <a:gd name="T3" fmla="*/ 248 h 24"/>
                <a:gd name="T4" fmla="*/ 868 w 55"/>
                <a:gd name="T5" fmla="*/ 171 h 24"/>
                <a:gd name="T6" fmla="*/ 805 w 55"/>
                <a:gd name="T7" fmla="*/ 77 h 24"/>
                <a:gd name="T8" fmla="*/ 396 w 55"/>
                <a:gd name="T9" fmla="*/ 149 h 24"/>
                <a:gd name="T10" fmla="*/ 0 w 55"/>
                <a:gd name="T11" fmla="*/ 285 h 24"/>
                <a:gd name="T12" fmla="*/ 63 w 55"/>
                <a:gd name="T13" fmla="*/ 39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4">
                  <a:moveTo>
                    <a:pt x="4" y="21"/>
                  </a:moveTo>
                  <a:cubicBezTo>
                    <a:pt x="7" y="24"/>
                    <a:pt x="23" y="16"/>
                    <a:pt x="30" y="13"/>
                  </a:cubicBezTo>
                  <a:cubicBezTo>
                    <a:pt x="36" y="11"/>
                    <a:pt x="52" y="5"/>
                    <a:pt x="55" y="9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7" y="0"/>
                    <a:pt x="31" y="6"/>
                    <a:pt x="25" y="8"/>
                  </a:cubicBezTo>
                  <a:cubicBezTo>
                    <a:pt x="19" y="11"/>
                    <a:pt x="3" y="18"/>
                    <a:pt x="0" y="15"/>
                  </a:cubicBezTo>
                  <a:lnTo>
                    <a:pt x="4" y="2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243">
              <a:extLst>
                <a:ext uri="{FF2B5EF4-FFF2-40B4-BE49-F238E27FC236}">
                  <a16:creationId xmlns:a16="http://schemas.microsoft.com/office/drawing/2014/main" id="{1C6DF76E-3929-4A94-8F94-64810602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061"/>
              <a:ext cx="145" cy="80"/>
            </a:xfrm>
            <a:custGeom>
              <a:avLst/>
              <a:gdLst>
                <a:gd name="T0" fmla="*/ 63 w 58"/>
                <a:gd name="T1" fmla="*/ 512 h 30"/>
                <a:gd name="T2" fmla="*/ 458 w 58"/>
                <a:gd name="T3" fmla="*/ 363 h 30"/>
                <a:gd name="T4" fmla="*/ 908 w 58"/>
                <a:gd name="T5" fmla="*/ 171 h 30"/>
                <a:gd name="T6" fmla="*/ 833 w 58"/>
                <a:gd name="T7" fmla="*/ 77 h 30"/>
                <a:gd name="T8" fmla="*/ 375 w 58"/>
                <a:gd name="T9" fmla="*/ 264 h 30"/>
                <a:gd name="T10" fmla="*/ 0 w 58"/>
                <a:gd name="T11" fmla="*/ 397 h 30"/>
                <a:gd name="T12" fmla="*/ 63 w 58"/>
                <a:gd name="T13" fmla="*/ 51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0">
                  <a:moveTo>
                    <a:pt x="4" y="27"/>
                  </a:moveTo>
                  <a:cubicBezTo>
                    <a:pt x="7" y="30"/>
                    <a:pt x="23" y="22"/>
                    <a:pt x="29" y="19"/>
                  </a:cubicBezTo>
                  <a:cubicBezTo>
                    <a:pt x="35" y="17"/>
                    <a:pt x="54" y="5"/>
                    <a:pt x="58" y="9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0"/>
                    <a:pt x="31" y="12"/>
                    <a:pt x="24" y="14"/>
                  </a:cubicBezTo>
                  <a:cubicBezTo>
                    <a:pt x="18" y="17"/>
                    <a:pt x="3" y="24"/>
                    <a:pt x="0" y="21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244">
              <a:extLst>
                <a:ext uri="{FF2B5EF4-FFF2-40B4-BE49-F238E27FC236}">
                  <a16:creationId xmlns:a16="http://schemas.microsoft.com/office/drawing/2014/main" id="{B3D2ED0E-E816-4F7D-A3CC-C0FA8B252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957"/>
              <a:ext cx="127" cy="35"/>
            </a:xfrm>
            <a:custGeom>
              <a:avLst/>
              <a:gdLst>
                <a:gd name="T0" fmla="*/ 30 w 51"/>
                <a:gd name="T1" fmla="*/ 137 h 13"/>
                <a:gd name="T2" fmla="*/ 403 w 51"/>
                <a:gd name="T3" fmla="*/ 159 h 13"/>
                <a:gd name="T4" fmla="*/ 787 w 51"/>
                <a:gd name="T5" fmla="*/ 253 h 13"/>
                <a:gd name="T6" fmla="*/ 757 w 51"/>
                <a:gd name="T7" fmla="*/ 137 h 13"/>
                <a:gd name="T8" fmla="*/ 354 w 51"/>
                <a:gd name="T9" fmla="*/ 35 h 13"/>
                <a:gd name="T10" fmla="*/ 0 w 51"/>
                <a:gd name="T11" fmla="*/ 0 h 13"/>
                <a:gd name="T12" fmla="*/ 30 w 51"/>
                <a:gd name="T13" fmla="*/ 13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3">
                  <a:moveTo>
                    <a:pt x="2" y="7"/>
                  </a:moveTo>
                  <a:cubicBezTo>
                    <a:pt x="3" y="11"/>
                    <a:pt x="19" y="8"/>
                    <a:pt x="26" y="8"/>
                  </a:cubicBezTo>
                  <a:cubicBezTo>
                    <a:pt x="33" y="8"/>
                    <a:pt x="49" y="8"/>
                    <a:pt x="51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2"/>
                    <a:pt x="30" y="2"/>
                    <a:pt x="23" y="2"/>
                  </a:cubicBezTo>
                  <a:cubicBezTo>
                    <a:pt x="17" y="2"/>
                    <a:pt x="2" y="4"/>
                    <a:pt x="0" y="0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245">
              <a:extLst>
                <a:ext uri="{FF2B5EF4-FFF2-40B4-BE49-F238E27FC236}">
                  <a16:creationId xmlns:a16="http://schemas.microsoft.com/office/drawing/2014/main" id="{E86C5FA8-7504-4BE8-92B2-125E104B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989"/>
              <a:ext cx="135" cy="32"/>
            </a:xfrm>
            <a:custGeom>
              <a:avLst/>
              <a:gdLst>
                <a:gd name="T0" fmla="*/ 33 w 54"/>
                <a:gd name="T1" fmla="*/ 149 h 12"/>
                <a:gd name="T2" fmla="*/ 425 w 54"/>
                <a:gd name="T3" fmla="*/ 171 h 12"/>
                <a:gd name="T4" fmla="*/ 845 w 54"/>
                <a:gd name="T5" fmla="*/ 205 h 12"/>
                <a:gd name="T6" fmla="*/ 813 w 54"/>
                <a:gd name="T7" fmla="*/ 93 h 12"/>
                <a:gd name="T8" fmla="*/ 375 w 54"/>
                <a:gd name="T9" fmla="*/ 56 h 12"/>
                <a:gd name="T10" fmla="*/ 0 w 54"/>
                <a:gd name="T11" fmla="*/ 35 h 12"/>
                <a:gd name="T12" fmla="*/ 33 w 54"/>
                <a:gd name="T13" fmla="*/ 1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">
                  <a:moveTo>
                    <a:pt x="2" y="8"/>
                  </a:moveTo>
                  <a:cubicBezTo>
                    <a:pt x="3" y="12"/>
                    <a:pt x="20" y="9"/>
                    <a:pt x="27" y="9"/>
                  </a:cubicBezTo>
                  <a:cubicBezTo>
                    <a:pt x="34" y="9"/>
                    <a:pt x="52" y="6"/>
                    <a:pt x="54" y="11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0" y="0"/>
                    <a:pt x="31" y="3"/>
                    <a:pt x="24" y="3"/>
                  </a:cubicBezTo>
                  <a:cubicBezTo>
                    <a:pt x="18" y="3"/>
                    <a:pt x="2" y="6"/>
                    <a:pt x="0" y="2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246">
              <a:extLst>
                <a:ext uri="{FF2B5EF4-FFF2-40B4-BE49-F238E27FC236}">
                  <a16:creationId xmlns:a16="http://schemas.microsoft.com/office/drawing/2014/main" id="{0FB9FC6B-81D0-472B-B7D0-47AC9D199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93"/>
              <a:ext cx="115" cy="107"/>
            </a:xfrm>
            <a:custGeom>
              <a:avLst/>
              <a:gdLst>
                <a:gd name="T0" fmla="*/ 113 w 46"/>
                <a:gd name="T1" fmla="*/ 730 h 40"/>
                <a:gd name="T2" fmla="*/ 408 w 46"/>
                <a:gd name="T3" fmla="*/ 385 h 40"/>
                <a:gd name="T4" fmla="*/ 720 w 46"/>
                <a:gd name="T5" fmla="*/ 78 h 40"/>
                <a:gd name="T6" fmla="*/ 625 w 46"/>
                <a:gd name="T7" fmla="*/ 35 h 40"/>
                <a:gd name="T8" fmla="*/ 313 w 46"/>
                <a:gd name="T9" fmla="*/ 342 h 40"/>
                <a:gd name="T10" fmla="*/ 0 w 46"/>
                <a:gd name="T11" fmla="*/ 671 h 40"/>
                <a:gd name="T12" fmla="*/ 113 w 46"/>
                <a:gd name="T13" fmla="*/ 73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7" y="38"/>
                  </a:moveTo>
                  <a:cubicBezTo>
                    <a:pt x="11" y="40"/>
                    <a:pt x="21" y="25"/>
                    <a:pt x="26" y="20"/>
                  </a:cubicBezTo>
                  <a:cubicBezTo>
                    <a:pt x="30" y="15"/>
                    <a:pt x="41" y="2"/>
                    <a:pt x="46" y="4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5" y="0"/>
                    <a:pt x="24" y="13"/>
                    <a:pt x="20" y="18"/>
                  </a:cubicBezTo>
                  <a:cubicBezTo>
                    <a:pt x="15" y="23"/>
                    <a:pt x="5" y="37"/>
                    <a:pt x="0" y="35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247">
              <a:extLst>
                <a:ext uri="{FF2B5EF4-FFF2-40B4-BE49-F238E27FC236}">
                  <a16:creationId xmlns:a16="http://schemas.microsoft.com/office/drawing/2014/main" id="{51215835-91C5-4312-8B4C-DEC31A1A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99"/>
              <a:ext cx="113" cy="117"/>
            </a:xfrm>
            <a:custGeom>
              <a:avLst/>
              <a:gdLst>
                <a:gd name="T0" fmla="*/ 95 w 45"/>
                <a:gd name="T1" fmla="*/ 806 h 44"/>
                <a:gd name="T2" fmla="*/ 397 w 45"/>
                <a:gd name="T3" fmla="*/ 452 h 44"/>
                <a:gd name="T4" fmla="*/ 713 w 45"/>
                <a:gd name="T5" fmla="*/ 77 h 44"/>
                <a:gd name="T6" fmla="*/ 618 w 45"/>
                <a:gd name="T7" fmla="*/ 35 h 44"/>
                <a:gd name="T8" fmla="*/ 284 w 45"/>
                <a:gd name="T9" fmla="*/ 417 h 44"/>
                <a:gd name="T10" fmla="*/ 0 w 45"/>
                <a:gd name="T11" fmla="*/ 737 h 44"/>
                <a:gd name="T12" fmla="*/ 95 w 45"/>
                <a:gd name="T13" fmla="*/ 80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4">
                  <a:moveTo>
                    <a:pt x="6" y="43"/>
                  </a:moveTo>
                  <a:cubicBezTo>
                    <a:pt x="10" y="44"/>
                    <a:pt x="20" y="29"/>
                    <a:pt x="25" y="24"/>
                  </a:cubicBezTo>
                  <a:cubicBezTo>
                    <a:pt x="29" y="19"/>
                    <a:pt x="40" y="2"/>
                    <a:pt x="45" y="4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4" y="0"/>
                    <a:pt x="23" y="17"/>
                    <a:pt x="18" y="22"/>
                  </a:cubicBezTo>
                  <a:cubicBezTo>
                    <a:pt x="14" y="27"/>
                    <a:pt x="4" y="41"/>
                    <a:pt x="0" y="39"/>
                  </a:cubicBezTo>
                  <a:lnTo>
                    <a:pt x="6" y="4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2248">
              <a:extLst>
                <a:ext uri="{FF2B5EF4-FFF2-40B4-BE49-F238E27FC236}">
                  <a16:creationId xmlns:a16="http://schemas.microsoft.com/office/drawing/2014/main" id="{23F9084A-C3BA-4920-937D-E45445854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72"/>
              <a:ext cx="35" cy="141"/>
            </a:xfrm>
            <a:custGeom>
              <a:avLst/>
              <a:gdLst>
                <a:gd name="T0" fmla="*/ 175 w 14"/>
                <a:gd name="T1" fmla="*/ 942 h 53"/>
                <a:gd name="T2" fmla="*/ 125 w 14"/>
                <a:gd name="T3" fmla="*/ 452 h 53"/>
                <a:gd name="T4" fmla="*/ 158 w 14"/>
                <a:gd name="T5" fmla="*/ 0 h 53"/>
                <a:gd name="T6" fmla="*/ 63 w 14"/>
                <a:gd name="T7" fmla="*/ 77 h 53"/>
                <a:gd name="T8" fmla="*/ 33 w 14"/>
                <a:gd name="T9" fmla="*/ 511 h 53"/>
                <a:gd name="T10" fmla="*/ 63 w 14"/>
                <a:gd name="T11" fmla="*/ 998 h 53"/>
                <a:gd name="T12" fmla="*/ 175 w 14"/>
                <a:gd name="T13" fmla="*/ 94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3">
                  <a:moveTo>
                    <a:pt x="11" y="50"/>
                  </a:moveTo>
                  <a:cubicBezTo>
                    <a:pt x="14" y="48"/>
                    <a:pt x="9" y="30"/>
                    <a:pt x="8" y="24"/>
                  </a:cubicBezTo>
                  <a:cubicBezTo>
                    <a:pt x="7" y="17"/>
                    <a:pt x="5" y="3"/>
                    <a:pt x="10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6"/>
                    <a:pt x="1" y="21"/>
                    <a:pt x="2" y="27"/>
                  </a:cubicBezTo>
                  <a:cubicBezTo>
                    <a:pt x="4" y="34"/>
                    <a:pt x="7" y="51"/>
                    <a:pt x="4" y="53"/>
                  </a:cubicBezTo>
                  <a:lnTo>
                    <a:pt x="11" y="5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2249">
              <a:extLst>
                <a:ext uri="{FF2B5EF4-FFF2-40B4-BE49-F238E27FC236}">
                  <a16:creationId xmlns:a16="http://schemas.microsoft.com/office/drawing/2014/main" id="{BE87C967-2BA3-476A-8A71-22BD8397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051"/>
              <a:ext cx="47" cy="152"/>
            </a:xfrm>
            <a:custGeom>
              <a:avLst/>
              <a:gdLst>
                <a:gd name="T0" fmla="*/ 228 w 19"/>
                <a:gd name="T1" fmla="*/ 1045 h 57"/>
                <a:gd name="T2" fmla="*/ 195 w 19"/>
                <a:gd name="T3" fmla="*/ 533 h 57"/>
                <a:gd name="T4" fmla="*/ 166 w 19"/>
                <a:gd name="T5" fmla="*/ 0 h 57"/>
                <a:gd name="T6" fmla="*/ 74 w 19"/>
                <a:gd name="T7" fmla="*/ 77 h 57"/>
                <a:gd name="T8" fmla="*/ 104 w 19"/>
                <a:gd name="T9" fmla="*/ 605 h 57"/>
                <a:gd name="T10" fmla="*/ 134 w 19"/>
                <a:gd name="T11" fmla="*/ 1080 h 57"/>
                <a:gd name="T12" fmla="*/ 228 w 19"/>
                <a:gd name="T13" fmla="*/ 1045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57">
                  <a:moveTo>
                    <a:pt x="15" y="55"/>
                  </a:moveTo>
                  <a:cubicBezTo>
                    <a:pt x="19" y="52"/>
                    <a:pt x="14" y="35"/>
                    <a:pt x="13" y="28"/>
                  </a:cubicBezTo>
                  <a:cubicBezTo>
                    <a:pt x="12" y="22"/>
                    <a:pt x="6" y="3"/>
                    <a:pt x="11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7"/>
                    <a:pt x="6" y="25"/>
                    <a:pt x="7" y="32"/>
                  </a:cubicBezTo>
                  <a:cubicBezTo>
                    <a:pt x="8" y="38"/>
                    <a:pt x="13" y="55"/>
                    <a:pt x="9" y="57"/>
                  </a:cubicBezTo>
                  <a:lnTo>
                    <a:pt x="15" y="5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250">
              <a:extLst>
                <a:ext uri="{FF2B5EF4-FFF2-40B4-BE49-F238E27FC236}">
                  <a16:creationId xmlns:a16="http://schemas.microsoft.com/office/drawing/2014/main" id="{F9B19E15-945D-4247-AE64-102CEF80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12"/>
              <a:ext cx="70" cy="120"/>
            </a:xfrm>
            <a:custGeom>
              <a:avLst/>
              <a:gdLst>
                <a:gd name="T0" fmla="*/ 113 w 28"/>
                <a:gd name="T1" fmla="*/ 853 h 45"/>
                <a:gd name="T2" fmla="*/ 238 w 28"/>
                <a:gd name="T3" fmla="*/ 435 h 45"/>
                <a:gd name="T4" fmla="*/ 438 w 28"/>
                <a:gd name="T5" fmla="*/ 0 h 45"/>
                <a:gd name="T6" fmla="*/ 333 w 28"/>
                <a:gd name="T7" fmla="*/ 21 h 45"/>
                <a:gd name="T8" fmla="*/ 145 w 28"/>
                <a:gd name="T9" fmla="*/ 435 h 45"/>
                <a:gd name="T10" fmla="*/ 0 w 28"/>
                <a:gd name="T11" fmla="*/ 853 h 45"/>
                <a:gd name="T12" fmla="*/ 113 w 28"/>
                <a:gd name="T13" fmla="*/ 8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45">
                  <a:moveTo>
                    <a:pt x="7" y="45"/>
                  </a:moveTo>
                  <a:cubicBezTo>
                    <a:pt x="11" y="45"/>
                    <a:pt x="13" y="29"/>
                    <a:pt x="15" y="23"/>
                  </a:cubicBezTo>
                  <a:cubicBezTo>
                    <a:pt x="17" y="17"/>
                    <a:pt x="22" y="0"/>
                    <a:pt x="28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1"/>
                    <a:pt x="11" y="17"/>
                    <a:pt x="9" y="23"/>
                  </a:cubicBezTo>
                  <a:cubicBezTo>
                    <a:pt x="7" y="30"/>
                    <a:pt x="4" y="44"/>
                    <a:pt x="0" y="45"/>
                  </a:cubicBezTo>
                  <a:lnTo>
                    <a:pt x="7" y="45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251">
              <a:extLst>
                <a:ext uri="{FF2B5EF4-FFF2-40B4-BE49-F238E27FC236}">
                  <a16:creationId xmlns:a16="http://schemas.microsoft.com/office/drawing/2014/main" id="{C260CB54-1BCE-42EB-8E39-0D746F13F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104"/>
              <a:ext cx="65" cy="131"/>
            </a:xfrm>
            <a:custGeom>
              <a:avLst/>
              <a:gdLst>
                <a:gd name="T0" fmla="*/ 95 w 26"/>
                <a:gd name="T1" fmla="*/ 936 h 49"/>
                <a:gd name="T2" fmla="*/ 238 w 26"/>
                <a:gd name="T3" fmla="*/ 479 h 49"/>
                <a:gd name="T4" fmla="*/ 408 w 26"/>
                <a:gd name="T5" fmla="*/ 0 h 49"/>
                <a:gd name="T6" fmla="*/ 300 w 26"/>
                <a:gd name="T7" fmla="*/ 0 h 49"/>
                <a:gd name="T8" fmla="*/ 125 w 26"/>
                <a:gd name="T9" fmla="*/ 500 h 49"/>
                <a:gd name="T10" fmla="*/ 0 w 26"/>
                <a:gd name="T11" fmla="*/ 914 h 49"/>
                <a:gd name="T12" fmla="*/ 95 w 26"/>
                <a:gd name="T13" fmla="*/ 93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9">
                  <a:moveTo>
                    <a:pt x="6" y="49"/>
                  </a:moveTo>
                  <a:cubicBezTo>
                    <a:pt x="10" y="48"/>
                    <a:pt x="13" y="31"/>
                    <a:pt x="15" y="25"/>
                  </a:cubicBezTo>
                  <a:cubicBezTo>
                    <a:pt x="17" y="19"/>
                    <a:pt x="20" y="0"/>
                    <a:pt x="2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19"/>
                    <a:pt x="8" y="26"/>
                  </a:cubicBezTo>
                  <a:cubicBezTo>
                    <a:pt x="6" y="32"/>
                    <a:pt x="4" y="48"/>
                    <a:pt x="0" y="48"/>
                  </a:cubicBezTo>
                  <a:lnTo>
                    <a:pt x="6" y="49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252">
              <a:extLst>
                <a:ext uri="{FF2B5EF4-FFF2-40B4-BE49-F238E27FC236}">
                  <a16:creationId xmlns:a16="http://schemas.microsoft.com/office/drawing/2014/main" id="{85555028-D9DF-43C3-AC9B-C6188B05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995"/>
              <a:ext cx="85" cy="136"/>
            </a:xfrm>
            <a:custGeom>
              <a:avLst/>
              <a:gdLst>
                <a:gd name="T0" fmla="*/ 500 w 34"/>
                <a:gd name="T1" fmla="*/ 875 h 51"/>
                <a:gd name="T2" fmla="*/ 283 w 34"/>
                <a:gd name="T3" fmla="*/ 435 h 51"/>
                <a:gd name="T4" fmla="*/ 113 w 34"/>
                <a:gd name="T5" fmla="*/ 0 h 51"/>
                <a:gd name="T6" fmla="*/ 50 w 34"/>
                <a:gd name="T7" fmla="*/ 93 h 51"/>
                <a:gd name="T8" fmla="*/ 220 w 34"/>
                <a:gd name="T9" fmla="*/ 547 h 51"/>
                <a:gd name="T10" fmla="*/ 425 w 34"/>
                <a:gd name="T11" fmla="*/ 968 h 51"/>
                <a:gd name="T12" fmla="*/ 500 w 34"/>
                <a:gd name="T13" fmla="*/ 87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32" y="46"/>
                  </a:moveTo>
                  <a:cubicBezTo>
                    <a:pt x="34" y="42"/>
                    <a:pt x="22" y="29"/>
                    <a:pt x="18" y="23"/>
                  </a:cubicBezTo>
                  <a:cubicBezTo>
                    <a:pt x="14" y="18"/>
                    <a:pt x="4" y="4"/>
                    <a:pt x="7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10" y="23"/>
                    <a:pt x="14" y="29"/>
                  </a:cubicBezTo>
                  <a:cubicBezTo>
                    <a:pt x="18" y="34"/>
                    <a:pt x="29" y="48"/>
                    <a:pt x="27" y="51"/>
                  </a:cubicBezTo>
                  <a:lnTo>
                    <a:pt x="32" y="4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253">
              <a:extLst>
                <a:ext uri="{FF2B5EF4-FFF2-40B4-BE49-F238E27FC236}">
                  <a16:creationId xmlns:a16="http://schemas.microsoft.com/office/drawing/2014/main" id="{30C0FEF2-5E66-4B0B-8F19-BF13960D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965"/>
              <a:ext cx="95" cy="139"/>
            </a:xfrm>
            <a:custGeom>
              <a:avLst/>
              <a:gdLst>
                <a:gd name="T0" fmla="*/ 550 w 38"/>
                <a:gd name="T1" fmla="*/ 901 h 52"/>
                <a:gd name="T2" fmla="*/ 345 w 38"/>
                <a:gd name="T3" fmla="*/ 457 h 52"/>
                <a:gd name="T4" fmla="*/ 95 w 38"/>
                <a:gd name="T5" fmla="*/ 0 h 52"/>
                <a:gd name="T6" fmla="*/ 50 w 38"/>
                <a:gd name="T7" fmla="*/ 94 h 52"/>
                <a:gd name="T8" fmla="*/ 283 w 38"/>
                <a:gd name="T9" fmla="*/ 572 h 52"/>
                <a:gd name="T10" fmla="*/ 488 w 38"/>
                <a:gd name="T11" fmla="*/ 994 h 52"/>
                <a:gd name="T12" fmla="*/ 550 w 38"/>
                <a:gd name="T13" fmla="*/ 9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2">
                  <a:moveTo>
                    <a:pt x="35" y="47"/>
                  </a:moveTo>
                  <a:cubicBezTo>
                    <a:pt x="38" y="43"/>
                    <a:pt x="26" y="30"/>
                    <a:pt x="22" y="24"/>
                  </a:cubicBezTo>
                  <a:cubicBezTo>
                    <a:pt x="18" y="19"/>
                    <a:pt x="3" y="4"/>
                    <a:pt x="6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0"/>
                    <a:pt x="14" y="24"/>
                    <a:pt x="18" y="30"/>
                  </a:cubicBezTo>
                  <a:cubicBezTo>
                    <a:pt x="22" y="35"/>
                    <a:pt x="33" y="48"/>
                    <a:pt x="31" y="52"/>
                  </a:cubicBezTo>
                  <a:lnTo>
                    <a:pt x="35" y="47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254">
              <a:extLst>
                <a:ext uri="{FF2B5EF4-FFF2-40B4-BE49-F238E27FC236}">
                  <a16:creationId xmlns:a16="http://schemas.microsoft.com/office/drawing/2014/main" id="{E331E176-9EDA-4C4F-BA78-08738CD43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805"/>
              <a:ext cx="124" cy="62"/>
            </a:xfrm>
            <a:custGeom>
              <a:avLst/>
              <a:gdLst>
                <a:gd name="T0" fmla="*/ 764 w 50"/>
                <a:gd name="T1" fmla="*/ 313 h 23"/>
                <a:gd name="T2" fmla="*/ 370 w 50"/>
                <a:gd name="T3" fmla="*/ 175 h 23"/>
                <a:gd name="T4" fmla="*/ 0 w 50"/>
                <a:gd name="T5" fmla="*/ 0 h 23"/>
                <a:gd name="T6" fmla="*/ 12 w 50"/>
                <a:gd name="T7" fmla="*/ 116 h 23"/>
                <a:gd name="T8" fmla="*/ 394 w 50"/>
                <a:gd name="T9" fmla="*/ 313 h 23"/>
                <a:gd name="T10" fmla="*/ 764 w 50"/>
                <a:gd name="T11" fmla="*/ 450 h 23"/>
                <a:gd name="T12" fmla="*/ 764 w 50"/>
                <a:gd name="T13" fmla="*/ 31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3">
                  <a:moveTo>
                    <a:pt x="50" y="16"/>
                  </a:moveTo>
                  <a:cubicBezTo>
                    <a:pt x="49" y="11"/>
                    <a:pt x="31" y="10"/>
                    <a:pt x="24" y="9"/>
                  </a:cubicBezTo>
                  <a:cubicBezTo>
                    <a:pt x="18" y="8"/>
                    <a:pt x="1" y="5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1"/>
                    <a:pt x="19" y="14"/>
                    <a:pt x="26" y="16"/>
                  </a:cubicBezTo>
                  <a:cubicBezTo>
                    <a:pt x="32" y="17"/>
                    <a:pt x="50" y="19"/>
                    <a:pt x="50" y="23"/>
                  </a:cubicBezTo>
                  <a:lnTo>
                    <a:pt x="50" y="1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255">
              <a:extLst>
                <a:ext uri="{FF2B5EF4-FFF2-40B4-BE49-F238E27FC236}">
                  <a16:creationId xmlns:a16="http://schemas.microsoft.com/office/drawing/2014/main" id="{1681ACE3-946C-463F-A70E-B48DFE867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768"/>
              <a:ext cx="122" cy="61"/>
            </a:xfrm>
            <a:custGeom>
              <a:avLst/>
              <a:gdLst>
                <a:gd name="T0" fmla="*/ 757 w 49"/>
                <a:gd name="T1" fmla="*/ 294 h 23"/>
                <a:gd name="T2" fmla="*/ 371 w 49"/>
                <a:gd name="T3" fmla="*/ 191 h 23"/>
                <a:gd name="T4" fmla="*/ 0 w 49"/>
                <a:gd name="T5" fmla="*/ 0 h 23"/>
                <a:gd name="T6" fmla="*/ 12 w 49"/>
                <a:gd name="T7" fmla="*/ 133 h 23"/>
                <a:gd name="T8" fmla="*/ 383 w 49"/>
                <a:gd name="T9" fmla="*/ 294 h 23"/>
                <a:gd name="T10" fmla="*/ 757 w 49"/>
                <a:gd name="T11" fmla="*/ 430 h 23"/>
                <a:gd name="T12" fmla="*/ 757 w 49"/>
                <a:gd name="T13" fmla="*/ 29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3">
                  <a:moveTo>
                    <a:pt x="49" y="16"/>
                  </a:moveTo>
                  <a:cubicBezTo>
                    <a:pt x="48" y="12"/>
                    <a:pt x="30" y="11"/>
                    <a:pt x="24" y="10"/>
                  </a:cubicBezTo>
                  <a:cubicBezTo>
                    <a:pt x="17" y="8"/>
                    <a:pt x="1" y="6"/>
                    <a:pt x="0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12"/>
                    <a:pt x="18" y="15"/>
                    <a:pt x="25" y="16"/>
                  </a:cubicBezTo>
                  <a:cubicBezTo>
                    <a:pt x="32" y="17"/>
                    <a:pt x="49" y="19"/>
                    <a:pt x="49" y="23"/>
                  </a:cubicBezTo>
                  <a:lnTo>
                    <a:pt x="49" y="16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2256">
              <a:extLst>
                <a:ext uri="{FF2B5EF4-FFF2-40B4-BE49-F238E27FC236}">
                  <a16:creationId xmlns:a16="http://schemas.microsoft.com/office/drawing/2014/main" id="{1ED0E58D-7A1E-4570-ACB7-99B7802C8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909"/>
              <a:ext cx="104" cy="99"/>
            </a:xfrm>
            <a:custGeom>
              <a:avLst/>
              <a:gdLst>
                <a:gd name="T0" fmla="*/ 626 w 42"/>
                <a:gd name="T1" fmla="*/ 594 h 37"/>
                <a:gd name="T2" fmla="*/ 319 w 42"/>
                <a:gd name="T3" fmla="*/ 321 h 37"/>
                <a:gd name="T4" fmla="*/ 30 w 42"/>
                <a:gd name="T5" fmla="*/ 0 h 37"/>
                <a:gd name="T6" fmla="*/ 12 w 42"/>
                <a:gd name="T7" fmla="*/ 115 h 37"/>
                <a:gd name="T8" fmla="*/ 307 w 42"/>
                <a:gd name="T9" fmla="*/ 458 h 37"/>
                <a:gd name="T10" fmla="*/ 594 w 42"/>
                <a:gd name="T11" fmla="*/ 709 h 37"/>
                <a:gd name="T12" fmla="*/ 626 w 42"/>
                <a:gd name="T13" fmla="*/ 59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7">
                  <a:moveTo>
                    <a:pt x="41" y="31"/>
                  </a:moveTo>
                  <a:cubicBezTo>
                    <a:pt x="42" y="26"/>
                    <a:pt x="27" y="20"/>
                    <a:pt x="21" y="17"/>
                  </a:cubicBezTo>
                  <a:cubicBezTo>
                    <a:pt x="15" y="14"/>
                    <a:pt x="1" y="5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2"/>
                    <a:pt x="14" y="20"/>
                    <a:pt x="20" y="24"/>
                  </a:cubicBezTo>
                  <a:cubicBezTo>
                    <a:pt x="26" y="27"/>
                    <a:pt x="39" y="33"/>
                    <a:pt x="39" y="37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2257">
              <a:extLst>
                <a:ext uri="{FF2B5EF4-FFF2-40B4-BE49-F238E27FC236}">
                  <a16:creationId xmlns:a16="http://schemas.microsoft.com/office/drawing/2014/main" id="{DEEBABC8-9759-4315-94F6-0D31D1345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877"/>
              <a:ext cx="115" cy="96"/>
            </a:xfrm>
            <a:custGeom>
              <a:avLst/>
              <a:gdLst>
                <a:gd name="T0" fmla="*/ 708 w 46"/>
                <a:gd name="T1" fmla="*/ 568 h 36"/>
                <a:gd name="T2" fmla="*/ 375 w 46"/>
                <a:gd name="T3" fmla="*/ 307 h 36"/>
                <a:gd name="T4" fmla="*/ 33 w 46"/>
                <a:gd name="T5" fmla="*/ 0 h 36"/>
                <a:gd name="T6" fmla="*/ 20 w 46"/>
                <a:gd name="T7" fmla="*/ 115 h 36"/>
                <a:gd name="T8" fmla="*/ 363 w 46"/>
                <a:gd name="T9" fmla="*/ 419 h 36"/>
                <a:gd name="T10" fmla="*/ 688 w 46"/>
                <a:gd name="T11" fmla="*/ 683 h 36"/>
                <a:gd name="T12" fmla="*/ 708 w 46"/>
                <a:gd name="T13" fmla="*/ 568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6">
                  <a:moveTo>
                    <a:pt x="45" y="30"/>
                  </a:moveTo>
                  <a:cubicBezTo>
                    <a:pt x="46" y="25"/>
                    <a:pt x="30" y="19"/>
                    <a:pt x="24" y="16"/>
                  </a:cubicBezTo>
                  <a:cubicBezTo>
                    <a:pt x="19" y="12"/>
                    <a:pt x="1" y="5"/>
                    <a:pt x="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11"/>
                    <a:pt x="17" y="19"/>
                    <a:pt x="23" y="22"/>
                  </a:cubicBezTo>
                  <a:cubicBezTo>
                    <a:pt x="29" y="26"/>
                    <a:pt x="44" y="32"/>
                    <a:pt x="44" y="36"/>
                  </a:cubicBezTo>
                  <a:lnTo>
                    <a:pt x="45" y="3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2258">
              <a:extLst>
                <a:ext uri="{FF2B5EF4-FFF2-40B4-BE49-F238E27FC236}">
                  <a16:creationId xmlns:a16="http://schemas.microsoft.com/office/drawing/2014/main" id="{573EF43D-060B-4799-B4F9-C0F8B90E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65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71 h 40"/>
                <a:gd name="T6" fmla="*/ 113 w 46"/>
                <a:gd name="T7" fmla="*/ 730 h 40"/>
                <a:gd name="T8" fmla="*/ 438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6" y="15"/>
                    <a:pt x="21" y="20"/>
                  </a:cubicBezTo>
                  <a:cubicBezTo>
                    <a:pt x="17" y="25"/>
                    <a:pt x="6" y="37"/>
                    <a:pt x="0" y="35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40"/>
                    <a:pt x="23" y="27"/>
                    <a:pt x="28" y="22"/>
                  </a:cubicBezTo>
                  <a:cubicBezTo>
                    <a:pt x="32" y="17"/>
                    <a:pt x="42" y="2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2259">
              <a:extLst>
                <a:ext uri="{FF2B5EF4-FFF2-40B4-BE49-F238E27FC236}">
                  <a16:creationId xmlns:a16="http://schemas.microsoft.com/office/drawing/2014/main" id="{758618BC-D5F7-4B3E-B277-7EC6FE36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552"/>
              <a:ext cx="112" cy="107"/>
            </a:xfrm>
            <a:custGeom>
              <a:avLst/>
              <a:gdLst>
                <a:gd name="T0" fmla="*/ 600 w 45"/>
                <a:gd name="T1" fmla="*/ 35 h 40"/>
                <a:gd name="T2" fmla="*/ 309 w 45"/>
                <a:gd name="T3" fmla="*/ 385 h 40"/>
                <a:gd name="T4" fmla="*/ 0 w 45"/>
                <a:gd name="T5" fmla="*/ 687 h 40"/>
                <a:gd name="T6" fmla="*/ 105 w 45"/>
                <a:gd name="T7" fmla="*/ 730 h 40"/>
                <a:gd name="T8" fmla="*/ 416 w 45"/>
                <a:gd name="T9" fmla="*/ 423 h 40"/>
                <a:gd name="T10" fmla="*/ 694 w 45"/>
                <a:gd name="T11" fmla="*/ 78 h 40"/>
                <a:gd name="T12" fmla="*/ 600 w 45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0">
                  <a:moveTo>
                    <a:pt x="39" y="2"/>
                  </a:moveTo>
                  <a:cubicBezTo>
                    <a:pt x="35" y="0"/>
                    <a:pt x="25" y="15"/>
                    <a:pt x="20" y="20"/>
                  </a:cubicBezTo>
                  <a:cubicBezTo>
                    <a:pt x="16" y="25"/>
                    <a:pt x="5" y="38"/>
                    <a:pt x="0" y="36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40"/>
                    <a:pt x="22" y="27"/>
                    <a:pt x="27" y="22"/>
                  </a:cubicBezTo>
                  <a:cubicBezTo>
                    <a:pt x="31" y="17"/>
                    <a:pt x="41" y="2"/>
                    <a:pt x="45" y="4"/>
                  </a:cubicBezTo>
                  <a:lnTo>
                    <a:pt x="39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2260">
              <a:extLst>
                <a:ext uri="{FF2B5EF4-FFF2-40B4-BE49-F238E27FC236}">
                  <a16:creationId xmlns:a16="http://schemas.microsoft.com/office/drawing/2014/main" id="{32E2A82F-2D9C-4CDF-AF0B-E8263CEB1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25"/>
              <a:ext cx="110" cy="112"/>
            </a:xfrm>
            <a:custGeom>
              <a:avLst/>
              <a:gdLst>
                <a:gd name="T0" fmla="*/ 583 w 44"/>
                <a:gd name="T1" fmla="*/ 21 h 42"/>
                <a:gd name="T2" fmla="*/ 313 w 44"/>
                <a:gd name="T3" fmla="*/ 435 h 42"/>
                <a:gd name="T4" fmla="*/ 0 w 44"/>
                <a:gd name="T5" fmla="*/ 760 h 42"/>
                <a:gd name="T6" fmla="*/ 113 w 44"/>
                <a:gd name="T7" fmla="*/ 776 h 42"/>
                <a:gd name="T8" fmla="*/ 408 w 44"/>
                <a:gd name="T9" fmla="*/ 477 h 42"/>
                <a:gd name="T10" fmla="*/ 688 w 44"/>
                <a:gd name="T11" fmla="*/ 77 h 42"/>
                <a:gd name="T12" fmla="*/ 583 w 44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2">
                  <a:moveTo>
                    <a:pt x="37" y="1"/>
                  </a:moveTo>
                  <a:cubicBezTo>
                    <a:pt x="33" y="0"/>
                    <a:pt x="24" y="17"/>
                    <a:pt x="20" y="23"/>
                  </a:cubicBezTo>
                  <a:cubicBezTo>
                    <a:pt x="16" y="28"/>
                    <a:pt x="6" y="41"/>
                    <a:pt x="0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3" y="42"/>
                    <a:pt x="22" y="30"/>
                    <a:pt x="26" y="25"/>
                  </a:cubicBezTo>
                  <a:cubicBezTo>
                    <a:pt x="31" y="19"/>
                    <a:pt x="40" y="2"/>
                    <a:pt x="44" y="4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2261">
              <a:extLst>
                <a:ext uri="{FF2B5EF4-FFF2-40B4-BE49-F238E27FC236}">
                  <a16:creationId xmlns:a16="http://schemas.microsoft.com/office/drawing/2014/main" id="{016FF257-5A31-474E-9A8C-BAA39BA9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515"/>
              <a:ext cx="107" cy="117"/>
            </a:xfrm>
            <a:custGeom>
              <a:avLst/>
              <a:gdLst>
                <a:gd name="T0" fmla="*/ 557 w 43"/>
                <a:gd name="T1" fmla="*/ 21 h 44"/>
                <a:gd name="T2" fmla="*/ 291 w 43"/>
                <a:gd name="T3" fmla="*/ 431 h 44"/>
                <a:gd name="T4" fmla="*/ 0 w 43"/>
                <a:gd name="T5" fmla="*/ 750 h 44"/>
                <a:gd name="T6" fmla="*/ 92 w 43"/>
                <a:gd name="T7" fmla="*/ 806 h 44"/>
                <a:gd name="T8" fmla="*/ 383 w 43"/>
                <a:gd name="T9" fmla="*/ 468 h 44"/>
                <a:gd name="T10" fmla="*/ 662 w 43"/>
                <a:gd name="T11" fmla="*/ 93 h 44"/>
                <a:gd name="T12" fmla="*/ 557 w 43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4">
                  <a:moveTo>
                    <a:pt x="36" y="1"/>
                  </a:moveTo>
                  <a:cubicBezTo>
                    <a:pt x="32" y="0"/>
                    <a:pt x="23" y="17"/>
                    <a:pt x="19" y="23"/>
                  </a:cubicBezTo>
                  <a:cubicBezTo>
                    <a:pt x="15" y="28"/>
                    <a:pt x="5" y="42"/>
                    <a:pt x="0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4"/>
                    <a:pt x="21" y="30"/>
                    <a:pt x="25" y="25"/>
                  </a:cubicBezTo>
                  <a:cubicBezTo>
                    <a:pt x="29" y="19"/>
                    <a:pt x="39" y="4"/>
                    <a:pt x="43" y="5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2262">
              <a:extLst>
                <a:ext uri="{FF2B5EF4-FFF2-40B4-BE49-F238E27FC236}">
                  <a16:creationId xmlns:a16="http://schemas.microsoft.com/office/drawing/2014/main" id="{C0456B53-874D-4F6F-B24C-EB9C74DF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611"/>
              <a:ext cx="115" cy="106"/>
            </a:xfrm>
            <a:custGeom>
              <a:avLst/>
              <a:gdLst>
                <a:gd name="T0" fmla="*/ 625 w 46"/>
                <a:gd name="T1" fmla="*/ 34 h 40"/>
                <a:gd name="T2" fmla="*/ 313 w 46"/>
                <a:gd name="T3" fmla="*/ 371 h 40"/>
                <a:gd name="T4" fmla="*/ 0 w 46"/>
                <a:gd name="T5" fmla="*/ 652 h 40"/>
                <a:gd name="T6" fmla="*/ 95 w 46"/>
                <a:gd name="T7" fmla="*/ 710 h 40"/>
                <a:gd name="T8" fmla="*/ 425 w 46"/>
                <a:gd name="T9" fmla="*/ 408 h 40"/>
                <a:gd name="T10" fmla="*/ 720 w 46"/>
                <a:gd name="T11" fmla="*/ 77 h 40"/>
                <a:gd name="T12" fmla="*/ 625 w 46"/>
                <a:gd name="T13" fmla="*/ 3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5"/>
                    <a:pt x="20" y="20"/>
                  </a:cubicBezTo>
                  <a:cubicBezTo>
                    <a:pt x="16" y="25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2263">
              <a:extLst>
                <a:ext uri="{FF2B5EF4-FFF2-40B4-BE49-F238E27FC236}">
                  <a16:creationId xmlns:a16="http://schemas.microsoft.com/office/drawing/2014/main" id="{7791485F-D8CE-40CB-BAB1-80F55A57A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597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85 h 40"/>
                <a:gd name="T4" fmla="*/ 0 w 46"/>
                <a:gd name="T5" fmla="*/ 671 h 40"/>
                <a:gd name="T6" fmla="*/ 95 w 46"/>
                <a:gd name="T7" fmla="*/ 730 h 40"/>
                <a:gd name="T8" fmla="*/ 425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5"/>
                    <a:pt x="21" y="20"/>
                  </a:cubicBezTo>
                  <a:cubicBezTo>
                    <a:pt x="16" y="25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2264">
              <a:extLst>
                <a:ext uri="{FF2B5EF4-FFF2-40B4-BE49-F238E27FC236}">
                  <a16:creationId xmlns:a16="http://schemas.microsoft.com/office/drawing/2014/main" id="{D46102BB-5FAF-4649-91FD-45777324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675"/>
              <a:ext cx="130" cy="88"/>
            </a:xfrm>
            <a:custGeom>
              <a:avLst/>
              <a:gdLst>
                <a:gd name="T0" fmla="*/ 738 w 52"/>
                <a:gd name="T1" fmla="*/ 56 h 33"/>
                <a:gd name="T2" fmla="*/ 375 w 52"/>
                <a:gd name="T3" fmla="*/ 307 h 33"/>
                <a:gd name="T4" fmla="*/ 0 w 52"/>
                <a:gd name="T5" fmla="*/ 491 h 33"/>
                <a:gd name="T6" fmla="*/ 95 w 52"/>
                <a:gd name="T7" fmla="*/ 568 h 33"/>
                <a:gd name="T8" fmla="*/ 470 w 52"/>
                <a:gd name="T9" fmla="*/ 376 h 33"/>
                <a:gd name="T10" fmla="*/ 813 w 52"/>
                <a:gd name="T11" fmla="*/ 115 h 33"/>
                <a:gd name="T12" fmla="*/ 738 w 52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47" y="3"/>
                  </a:moveTo>
                  <a:cubicBezTo>
                    <a:pt x="43" y="0"/>
                    <a:pt x="30" y="12"/>
                    <a:pt x="24" y="16"/>
                  </a:cubicBezTo>
                  <a:cubicBezTo>
                    <a:pt x="19" y="20"/>
                    <a:pt x="5" y="29"/>
                    <a:pt x="0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0" y="33"/>
                    <a:pt x="24" y="23"/>
                    <a:pt x="30" y="20"/>
                  </a:cubicBezTo>
                  <a:cubicBezTo>
                    <a:pt x="35" y="16"/>
                    <a:pt x="49" y="4"/>
                    <a:pt x="52" y="6"/>
                  </a:cubicBezTo>
                  <a:lnTo>
                    <a:pt x="47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2265">
              <a:extLst>
                <a:ext uri="{FF2B5EF4-FFF2-40B4-BE49-F238E27FC236}">
                  <a16:creationId xmlns:a16="http://schemas.microsoft.com/office/drawing/2014/main" id="{268487AB-F851-4102-9099-B0CC7619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653"/>
              <a:ext cx="130" cy="96"/>
            </a:xfrm>
            <a:custGeom>
              <a:avLst/>
              <a:gdLst>
                <a:gd name="T0" fmla="*/ 720 w 52"/>
                <a:gd name="T1" fmla="*/ 56 h 36"/>
                <a:gd name="T2" fmla="*/ 375 w 52"/>
                <a:gd name="T3" fmla="*/ 307 h 36"/>
                <a:gd name="T4" fmla="*/ 0 w 52"/>
                <a:gd name="T5" fmla="*/ 568 h 36"/>
                <a:gd name="T6" fmla="*/ 83 w 52"/>
                <a:gd name="T7" fmla="*/ 627 h 36"/>
                <a:gd name="T8" fmla="*/ 458 w 52"/>
                <a:gd name="T9" fmla="*/ 376 h 36"/>
                <a:gd name="T10" fmla="*/ 813 w 52"/>
                <a:gd name="T11" fmla="*/ 136 h 36"/>
                <a:gd name="T12" fmla="*/ 720 w 52"/>
                <a:gd name="T13" fmla="*/ 5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6">
                  <a:moveTo>
                    <a:pt x="46" y="3"/>
                  </a:moveTo>
                  <a:cubicBezTo>
                    <a:pt x="43" y="0"/>
                    <a:pt x="29" y="12"/>
                    <a:pt x="24" y="16"/>
                  </a:cubicBezTo>
                  <a:cubicBezTo>
                    <a:pt x="18" y="20"/>
                    <a:pt x="4" y="33"/>
                    <a:pt x="0" y="30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0" y="36"/>
                    <a:pt x="24" y="24"/>
                    <a:pt x="29" y="20"/>
                  </a:cubicBezTo>
                  <a:cubicBezTo>
                    <a:pt x="35" y="16"/>
                    <a:pt x="48" y="4"/>
                    <a:pt x="52" y="7"/>
                  </a:cubicBezTo>
                  <a:lnTo>
                    <a:pt x="46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2266">
              <a:extLst>
                <a:ext uri="{FF2B5EF4-FFF2-40B4-BE49-F238E27FC236}">
                  <a16:creationId xmlns:a16="http://schemas.microsoft.com/office/drawing/2014/main" id="{708D7A2D-68D7-4B2C-8A3F-C021E110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29"/>
              <a:ext cx="143" cy="86"/>
            </a:xfrm>
            <a:custGeom>
              <a:avLst/>
              <a:gdLst>
                <a:gd name="T0" fmla="*/ 818 w 57"/>
                <a:gd name="T1" fmla="*/ 59 h 32"/>
                <a:gd name="T2" fmla="*/ 396 w 57"/>
                <a:gd name="T3" fmla="*/ 312 h 32"/>
                <a:gd name="T4" fmla="*/ 0 w 57"/>
                <a:gd name="T5" fmla="*/ 470 h 32"/>
                <a:gd name="T6" fmla="*/ 83 w 57"/>
                <a:gd name="T7" fmla="*/ 543 h 32"/>
                <a:gd name="T8" fmla="*/ 472 w 57"/>
                <a:gd name="T9" fmla="*/ 406 h 32"/>
                <a:gd name="T10" fmla="*/ 901 w 57"/>
                <a:gd name="T11" fmla="*/ 159 h 32"/>
                <a:gd name="T12" fmla="*/ 818 w 57"/>
                <a:gd name="T13" fmla="*/ 5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2">
                  <a:moveTo>
                    <a:pt x="52" y="3"/>
                  </a:moveTo>
                  <a:cubicBezTo>
                    <a:pt x="48" y="0"/>
                    <a:pt x="31" y="13"/>
                    <a:pt x="25" y="16"/>
                  </a:cubicBezTo>
                  <a:cubicBezTo>
                    <a:pt x="19" y="19"/>
                    <a:pt x="4" y="27"/>
                    <a:pt x="0" y="24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9" y="32"/>
                    <a:pt x="24" y="24"/>
                    <a:pt x="30" y="21"/>
                  </a:cubicBezTo>
                  <a:cubicBezTo>
                    <a:pt x="36" y="18"/>
                    <a:pt x="53" y="5"/>
                    <a:pt x="57" y="8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2267">
              <a:extLst>
                <a:ext uri="{FF2B5EF4-FFF2-40B4-BE49-F238E27FC236}">
                  <a16:creationId xmlns:a16="http://schemas.microsoft.com/office/drawing/2014/main" id="{13EEA910-9263-43AC-99D8-D1CA25B7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813"/>
              <a:ext cx="135" cy="78"/>
            </a:xfrm>
            <a:custGeom>
              <a:avLst/>
              <a:gdLst>
                <a:gd name="T0" fmla="*/ 770 w 54"/>
                <a:gd name="T1" fmla="*/ 59 h 29"/>
                <a:gd name="T2" fmla="*/ 395 w 54"/>
                <a:gd name="T3" fmla="*/ 253 h 29"/>
                <a:gd name="T4" fmla="*/ 0 w 54"/>
                <a:gd name="T5" fmla="*/ 406 h 29"/>
                <a:gd name="T6" fmla="*/ 83 w 54"/>
                <a:gd name="T7" fmla="*/ 506 h 29"/>
                <a:gd name="T8" fmla="*/ 470 w 54"/>
                <a:gd name="T9" fmla="*/ 347 h 29"/>
                <a:gd name="T10" fmla="*/ 845 w 54"/>
                <a:gd name="T11" fmla="*/ 137 h 29"/>
                <a:gd name="T12" fmla="*/ 770 w 54"/>
                <a:gd name="T13" fmla="*/ 5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9">
                  <a:moveTo>
                    <a:pt x="49" y="3"/>
                  </a:moveTo>
                  <a:cubicBezTo>
                    <a:pt x="46" y="0"/>
                    <a:pt x="31" y="10"/>
                    <a:pt x="25" y="13"/>
                  </a:cubicBezTo>
                  <a:cubicBezTo>
                    <a:pt x="19" y="16"/>
                    <a:pt x="4" y="24"/>
                    <a:pt x="0" y="2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9" y="29"/>
                    <a:pt x="24" y="21"/>
                    <a:pt x="30" y="18"/>
                  </a:cubicBezTo>
                  <a:cubicBezTo>
                    <a:pt x="36" y="15"/>
                    <a:pt x="51" y="4"/>
                    <a:pt x="54" y="7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2268">
              <a:extLst>
                <a:ext uri="{FF2B5EF4-FFF2-40B4-BE49-F238E27FC236}">
                  <a16:creationId xmlns:a16="http://schemas.microsoft.com/office/drawing/2014/main" id="{951579F6-D1AC-476B-B2D1-9DFC4A7A3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63"/>
              <a:ext cx="138" cy="74"/>
            </a:xfrm>
            <a:custGeom>
              <a:avLst/>
              <a:gdLst>
                <a:gd name="T0" fmla="*/ 788 w 55"/>
                <a:gd name="T1" fmla="*/ 56 h 28"/>
                <a:gd name="T2" fmla="*/ 396 w 55"/>
                <a:gd name="T3" fmla="*/ 259 h 28"/>
                <a:gd name="T4" fmla="*/ 0 w 55"/>
                <a:gd name="T5" fmla="*/ 370 h 28"/>
                <a:gd name="T6" fmla="*/ 83 w 55"/>
                <a:gd name="T7" fmla="*/ 441 h 28"/>
                <a:gd name="T8" fmla="*/ 472 w 55"/>
                <a:gd name="T9" fmla="*/ 349 h 28"/>
                <a:gd name="T10" fmla="*/ 868 w 55"/>
                <a:gd name="T11" fmla="*/ 148 h 28"/>
                <a:gd name="T12" fmla="*/ 788 w 55"/>
                <a:gd name="T13" fmla="*/ 5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8">
                  <a:moveTo>
                    <a:pt x="50" y="3"/>
                  </a:moveTo>
                  <a:cubicBezTo>
                    <a:pt x="47" y="0"/>
                    <a:pt x="31" y="11"/>
                    <a:pt x="25" y="14"/>
                  </a:cubicBezTo>
                  <a:cubicBezTo>
                    <a:pt x="19" y="17"/>
                    <a:pt x="4" y="24"/>
                    <a:pt x="0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9" y="28"/>
                    <a:pt x="24" y="22"/>
                    <a:pt x="30" y="19"/>
                  </a:cubicBezTo>
                  <a:cubicBezTo>
                    <a:pt x="36" y="16"/>
                    <a:pt x="52" y="5"/>
                    <a:pt x="55" y="8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2269">
              <a:extLst>
                <a:ext uri="{FF2B5EF4-FFF2-40B4-BE49-F238E27FC236}">
                  <a16:creationId xmlns:a16="http://schemas.microsoft.com/office/drawing/2014/main" id="{4B3C278B-16FE-49C0-95F6-979A0BE07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1739"/>
              <a:ext cx="138" cy="77"/>
            </a:xfrm>
            <a:custGeom>
              <a:avLst/>
              <a:gdLst>
                <a:gd name="T0" fmla="*/ 805 w 55"/>
                <a:gd name="T1" fmla="*/ 56 h 29"/>
                <a:gd name="T2" fmla="*/ 396 w 55"/>
                <a:gd name="T3" fmla="*/ 260 h 29"/>
                <a:gd name="T4" fmla="*/ 0 w 55"/>
                <a:gd name="T5" fmla="*/ 374 h 29"/>
                <a:gd name="T6" fmla="*/ 83 w 55"/>
                <a:gd name="T7" fmla="*/ 465 h 29"/>
                <a:gd name="T8" fmla="*/ 472 w 55"/>
                <a:gd name="T9" fmla="*/ 337 h 29"/>
                <a:gd name="T10" fmla="*/ 868 w 55"/>
                <a:gd name="T11" fmla="*/ 170 h 29"/>
                <a:gd name="T12" fmla="*/ 805 w 55"/>
                <a:gd name="T13" fmla="*/ 5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9">
                  <a:moveTo>
                    <a:pt x="51" y="3"/>
                  </a:moveTo>
                  <a:cubicBezTo>
                    <a:pt x="48" y="0"/>
                    <a:pt x="31" y="11"/>
                    <a:pt x="25" y="14"/>
                  </a:cubicBezTo>
                  <a:cubicBezTo>
                    <a:pt x="19" y="16"/>
                    <a:pt x="4" y="24"/>
                    <a:pt x="0" y="20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29"/>
                    <a:pt x="24" y="21"/>
                    <a:pt x="30" y="18"/>
                  </a:cubicBezTo>
                  <a:cubicBezTo>
                    <a:pt x="36" y="15"/>
                    <a:pt x="51" y="6"/>
                    <a:pt x="55" y="9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2270">
              <a:extLst>
                <a:ext uri="{FF2B5EF4-FFF2-40B4-BE49-F238E27FC236}">
                  <a16:creationId xmlns:a16="http://schemas.microsoft.com/office/drawing/2014/main" id="{C5BC00DF-347B-4968-97B8-96A6F615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901"/>
              <a:ext cx="103" cy="112"/>
            </a:xfrm>
            <a:custGeom>
              <a:avLst/>
              <a:gdLst>
                <a:gd name="T0" fmla="*/ 555 w 41"/>
                <a:gd name="T1" fmla="*/ 21 h 42"/>
                <a:gd name="T2" fmla="*/ 284 w 41"/>
                <a:gd name="T3" fmla="*/ 397 h 42"/>
                <a:gd name="T4" fmla="*/ 0 w 41"/>
                <a:gd name="T5" fmla="*/ 739 h 42"/>
                <a:gd name="T6" fmla="*/ 95 w 41"/>
                <a:gd name="T7" fmla="*/ 776 h 42"/>
                <a:gd name="T8" fmla="*/ 397 w 41"/>
                <a:gd name="T9" fmla="*/ 435 h 42"/>
                <a:gd name="T10" fmla="*/ 651 w 41"/>
                <a:gd name="T11" fmla="*/ 35 h 42"/>
                <a:gd name="T12" fmla="*/ 555 w 41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2">
                  <a:moveTo>
                    <a:pt x="35" y="1"/>
                  </a:moveTo>
                  <a:cubicBezTo>
                    <a:pt x="31" y="0"/>
                    <a:pt x="22" y="16"/>
                    <a:pt x="18" y="21"/>
                  </a:cubicBezTo>
                  <a:cubicBezTo>
                    <a:pt x="15" y="27"/>
                    <a:pt x="5" y="41"/>
                    <a:pt x="0" y="39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2" y="42"/>
                    <a:pt x="21" y="28"/>
                    <a:pt x="25" y="23"/>
                  </a:cubicBezTo>
                  <a:cubicBezTo>
                    <a:pt x="29" y="17"/>
                    <a:pt x="37" y="1"/>
                    <a:pt x="41" y="2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2271">
              <a:extLst>
                <a:ext uri="{FF2B5EF4-FFF2-40B4-BE49-F238E27FC236}">
                  <a16:creationId xmlns:a16="http://schemas.microsoft.com/office/drawing/2014/main" id="{EB31ACF5-2567-43F9-8AC1-7019E40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93"/>
              <a:ext cx="105" cy="112"/>
            </a:xfrm>
            <a:custGeom>
              <a:avLst/>
              <a:gdLst>
                <a:gd name="T0" fmla="*/ 563 w 42"/>
                <a:gd name="T1" fmla="*/ 21 h 42"/>
                <a:gd name="T2" fmla="*/ 300 w 42"/>
                <a:gd name="T3" fmla="*/ 397 h 42"/>
                <a:gd name="T4" fmla="*/ 0 w 42"/>
                <a:gd name="T5" fmla="*/ 739 h 42"/>
                <a:gd name="T6" fmla="*/ 113 w 42"/>
                <a:gd name="T7" fmla="*/ 776 h 42"/>
                <a:gd name="T8" fmla="*/ 408 w 42"/>
                <a:gd name="T9" fmla="*/ 435 h 42"/>
                <a:gd name="T10" fmla="*/ 658 w 42"/>
                <a:gd name="T11" fmla="*/ 35 h 42"/>
                <a:gd name="T12" fmla="*/ 563 w 42"/>
                <a:gd name="T13" fmla="*/ 2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36" y="1"/>
                  </a:moveTo>
                  <a:cubicBezTo>
                    <a:pt x="31" y="0"/>
                    <a:pt x="23" y="15"/>
                    <a:pt x="19" y="21"/>
                  </a:cubicBezTo>
                  <a:cubicBezTo>
                    <a:pt x="15" y="27"/>
                    <a:pt x="6" y="41"/>
                    <a:pt x="0" y="39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2" y="42"/>
                    <a:pt x="22" y="28"/>
                    <a:pt x="26" y="23"/>
                  </a:cubicBezTo>
                  <a:cubicBezTo>
                    <a:pt x="29" y="17"/>
                    <a:pt x="38" y="1"/>
                    <a:pt x="42" y="2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2272">
              <a:extLst>
                <a:ext uri="{FF2B5EF4-FFF2-40B4-BE49-F238E27FC236}">
                  <a16:creationId xmlns:a16="http://schemas.microsoft.com/office/drawing/2014/main" id="{FB8F280B-D738-430F-BF8F-64D343C48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875"/>
              <a:ext cx="117" cy="104"/>
            </a:xfrm>
            <a:custGeom>
              <a:avLst/>
              <a:gdLst>
                <a:gd name="T0" fmla="*/ 632 w 47"/>
                <a:gd name="T1" fmla="*/ 35 h 39"/>
                <a:gd name="T2" fmla="*/ 321 w 47"/>
                <a:gd name="T3" fmla="*/ 376 h 39"/>
                <a:gd name="T4" fmla="*/ 0 w 47"/>
                <a:gd name="T5" fmla="*/ 661 h 39"/>
                <a:gd name="T6" fmla="*/ 92 w 47"/>
                <a:gd name="T7" fmla="*/ 704 h 39"/>
                <a:gd name="T8" fmla="*/ 416 w 47"/>
                <a:gd name="T9" fmla="*/ 419 h 39"/>
                <a:gd name="T10" fmla="*/ 724 w 47"/>
                <a:gd name="T11" fmla="*/ 77 h 39"/>
                <a:gd name="T12" fmla="*/ 632 w 47"/>
                <a:gd name="T13" fmla="*/ 3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9">
                  <a:moveTo>
                    <a:pt x="41" y="2"/>
                  </a:moveTo>
                  <a:cubicBezTo>
                    <a:pt x="37" y="0"/>
                    <a:pt x="26" y="15"/>
                    <a:pt x="21" y="20"/>
                  </a:cubicBezTo>
                  <a:cubicBezTo>
                    <a:pt x="17" y="24"/>
                    <a:pt x="5" y="37"/>
                    <a:pt x="0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1" y="39"/>
                    <a:pt x="23" y="27"/>
                    <a:pt x="27" y="22"/>
                  </a:cubicBezTo>
                  <a:cubicBezTo>
                    <a:pt x="32" y="17"/>
                    <a:pt x="43" y="3"/>
                    <a:pt x="47" y="4"/>
                  </a:cubicBezTo>
                  <a:lnTo>
                    <a:pt x="41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2273">
              <a:extLst>
                <a:ext uri="{FF2B5EF4-FFF2-40B4-BE49-F238E27FC236}">
                  <a16:creationId xmlns:a16="http://schemas.microsoft.com/office/drawing/2014/main" id="{D807DEE2-8FD8-41D4-BC08-5DFF4879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861"/>
              <a:ext cx="115" cy="107"/>
            </a:xfrm>
            <a:custGeom>
              <a:avLst/>
              <a:gdLst>
                <a:gd name="T0" fmla="*/ 625 w 46"/>
                <a:gd name="T1" fmla="*/ 35 h 40"/>
                <a:gd name="T2" fmla="*/ 333 w 46"/>
                <a:gd name="T3" fmla="*/ 364 h 40"/>
                <a:gd name="T4" fmla="*/ 0 w 46"/>
                <a:gd name="T5" fmla="*/ 671 h 40"/>
                <a:gd name="T6" fmla="*/ 95 w 46"/>
                <a:gd name="T7" fmla="*/ 730 h 40"/>
                <a:gd name="T8" fmla="*/ 425 w 46"/>
                <a:gd name="T9" fmla="*/ 423 h 40"/>
                <a:gd name="T10" fmla="*/ 720 w 46"/>
                <a:gd name="T11" fmla="*/ 78 h 40"/>
                <a:gd name="T12" fmla="*/ 625 w 46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40" y="2"/>
                  </a:moveTo>
                  <a:cubicBezTo>
                    <a:pt x="36" y="0"/>
                    <a:pt x="25" y="14"/>
                    <a:pt x="21" y="19"/>
                  </a:cubicBezTo>
                  <a:cubicBezTo>
                    <a:pt x="16" y="24"/>
                    <a:pt x="5" y="37"/>
                    <a:pt x="0" y="35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11" y="40"/>
                    <a:pt x="22" y="27"/>
                    <a:pt x="27" y="22"/>
                  </a:cubicBezTo>
                  <a:cubicBezTo>
                    <a:pt x="31" y="17"/>
                    <a:pt x="42" y="3"/>
                    <a:pt x="46" y="4"/>
                  </a:cubicBezTo>
                  <a:lnTo>
                    <a:pt x="40" y="2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2274">
              <a:extLst>
                <a:ext uri="{FF2B5EF4-FFF2-40B4-BE49-F238E27FC236}">
                  <a16:creationId xmlns:a16="http://schemas.microsoft.com/office/drawing/2014/main" id="{BFEF4850-F80F-4902-885D-A0DE54877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904"/>
              <a:ext cx="68" cy="131"/>
            </a:xfrm>
            <a:custGeom>
              <a:avLst/>
              <a:gdLst>
                <a:gd name="T0" fmla="*/ 317 w 27"/>
                <a:gd name="T1" fmla="*/ 21 h 49"/>
                <a:gd name="T2" fmla="*/ 179 w 27"/>
                <a:gd name="T3" fmla="*/ 500 h 49"/>
                <a:gd name="T4" fmla="*/ 0 w 27"/>
                <a:gd name="T5" fmla="*/ 936 h 49"/>
                <a:gd name="T6" fmla="*/ 96 w 27"/>
                <a:gd name="T7" fmla="*/ 914 h 49"/>
                <a:gd name="T8" fmla="*/ 285 w 27"/>
                <a:gd name="T9" fmla="*/ 479 h 49"/>
                <a:gd name="T10" fmla="*/ 431 w 27"/>
                <a:gd name="T11" fmla="*/ 0 h 49"/>
                <a:gd name="T12" fmla="*/ 317 w 27"/>
                <a:gd name="T13" fmla="*/ 2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9">
                  <a:moveTo>
                    <a:pt x="20" y="1"/>
                  </a:moveTo>
                  <a:cubicBezTo>
                    <a:pt x="16" y="1"/>
                    <a:pt x="13" y="19"/>
                    <a:pt x="11" y="26"/>
                  </a:cubicBezTo>
                  <a:cubicBezTo>
                    <a:pt x="10" y="32"/>
                    <a:pt x="6" y="49"/>
                    <a:pt x="0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2" y="48"/>
                    <a:pt x="16" y="31"/>
                    <a:pt x="18" y="25"/>
                  </a:cubicBezTo>
                  <a:cubicBezTo>
                    <a:pt x="20" y="18"/>
                    <a:pt x="22" y="1"/>
                    <a:pt x="27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2275">
              <a:extLst>
                <a:ext uri="{FF2B5EF4-FFF2-40B4-BE49-F238E27FC236}">
                  <a16:creationId xmlns:a16="http://schemas.microsoft.com/office/drawing/2014/main" id="{AEBACACD-77CE-4F31-80C7-4C47429E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909"/>
              <a:ext cx="68" cy="131"/>
            </a:xfrm>
            <a:custGeom>
              <a:avLst/>
              <a:gdLst>
                <a:gd name="T0" fmla="*/ 317 w 27"/>
                <a:gd name="T1" fmla="*/ 0 h 49"/>
                <a:gd name="T2" fmla="*/ 191 w 27"/>
                <a:gd name="T3" fmla="*/ 479 h 49"/>
                <a:gd name="T4" fmla="*/ 0 w 27"/>
                <a:gd name="T5" fmla="*/ 936 h 49"/>
                <a:gd name="T6" fmla="*/ 113 w 27"/>
                <a:gd name="T7" fmla="*/ 914 h 49"/>
                <a:gd name="T8" fmla="*/ 285 w 27"/>
                <a:gd name="T9" fmla="*/ 457 h 49"/>
                <a:gd name="T10" fmla="*/ 431 w 27"/>
                <a:gd name="T11" fmla="*/ 0 h 49"/>
                <a:gd name="T12" fmla="*/ 317 w 27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9">
                  <a:moveTo>
                    <a:pt x="20" y="0"/>
                  </a:moveTo>
                  <a:cubicBezTo>
                    <a:pt x="16" y="1"/>
                    <a:pt x="13" y="19"/>
                    <a:pt x="12" y="25"/>
                  </a:cubicBezTo>
                  <a:cubicBezTo>
                    <a:pt x="10" y="32"/>
                    <a:pt x="6" y="48"/>
                    <a:pt x="0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2" y="47"/>
                    <a:pt x="17" y="31"/>
                    <a:pt x="18" y="24"/>
                  </a:cubicBezTo>
                  <a:cubicBezTo>
                    <a:pt x="20" y="18"/>
                    <a:pt x="23" y="0"/>
                    <a:pt x="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2276">
              <a:extLst>
                <a:ext uri="{FF2B5EF4-FFF2-40B4-BE49-F238E27FC236}">
                  <a16:creationId xmlns:a16="http://schemas.microsoft.com/office/drawing/2014/main" id="{5B946567-5EB7-4241-8F18-82EA0764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917"/>
              <a:ext cx="97" cy="120"/>
            </a:xfrm>
            <a:custGeom>
              <a:avLst/>
              <a:gdLst>
                <a:gd name="T0" fmla="*/ 507 w 39"/>
                <a:gd name="T1" fmla="*/ 21 h 45"/>
                <a:gd name="T2" fmla="*/ 279 w 39"/>
                <a:gd name="T3" fmla="*/ 435 h 45"/>
                <a:gd name="T4" fmla="*/ 0 w 39"/>
                <a:gd name="T5" fmla="*/ 819 h 45"/>
                <a:gd name="T6" fmla="*/ 92 w 39"/>
                <a:gd name="T7" fmla="*/ 832 h 45"/>
                <a:gd name="T8" fmla="*/ 371 w 39"/>
                <a:gd name="T9" fmla="*/ 477 h 45"/>
                <a:gd name="T10" fmla="*/ 599 w 39"/>
                <a:gd name="T11" fmla="*/ 35 h 45"/>
                <a:gd name="T12" fmla="*/ 507 w 39"/>
                <a:gd name="T13" fmla="*/ 2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5">
                  <a:moveTo>
                    <a:pt x="33" y="1"/>
                  </a:moveTo>
                  <a:cubicBezTo>
                    <a:pt x="29" y="0"/>
                    <a:pt x="21" y="18"/>
                    <a:pt x="18" y="23"/>
                  </a:cubicBezTo>
                  <a:cubicBezTo>
                    <a:pt x="14" y="29"/>
                    <a:pt x="5" y="44"/>
                    <a:pt x="0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2" y="45"/>
                    <a:pt x="21" y="30"/>
                    <a:pt x="24" y="25"/>
                  </a:cubicBezTo>
                  <a:cubicBezTo>
                    <a:pt x="28" y="19"/>
                    <a:pt x="35" y="1"/>
                    <a:pt x="39" y="2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2277">
              <a:extLst>
                <a:ext uri="{FF2B5EF4-FFF2-40B4-BE49-F238E27FC236}">
                  <a16:creationId xmlns:a16="http://schemas.microsoft.com/office/drawing/2014/main" id="{45F48049-2BF7-447F-82E8-F22C4DBA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15"/>
              <a:ext cx="98" cy="117"/>
            </a:xfrm>
            <a:custGeom>
              <a:avLst/>
              <a:gdLst>
                <a:gd name="T0" fmla="*/ 525 w 39"/>
                <a:gd name="T1" fmla="*/ 21 h 44"/>
                <a:gd name="T2" fmla="*/ 271 w 39"/>
                <a:gd name="T3" fmla="*/ 417 h 44"/>
                <a:gd name="T4" fmla="*/ 0 w 39"/>
                <a:gd name="T5" fmla="*/ 771 h 44"/>
                <a:gd name="T6" fmla="*/ 113 w 39"/>
                <a:gd name="T7" fmla="*/ 806 h 44"/>
                <a:gd name="T8" fmla="*/ 379 w 39"/>
                <a:gd name="T9" fmla="*/ 431 h 44"/>
                <a:gd name="T10" fmla="*/ 618 w 39"/>
                <a:gd name="T11" fmla="*/ 35 h 44"/>
                <a:gd name="T12" fmla="*/ 525 w 39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4">
                  <a:moveTo>
                    <a:pt x="33" y="1"/>
                  </a:moveTo>
                  <a:cubicBezTo>
                    <a:pt x="28" y="0"/>
                    <a:pt x="21" y="16"/>
                    <a:pt x="17" y="22"/>
                  </a:cubicBezTo>
                  <a:cubicBezTo>
                    <a:pt x="14" y="28"/>
                    <a:pt x="6" y="42"/>
                    <a:pt x="0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2" y="44"/>
                    <a:pt x="20" y="29"/>
                    <a:pt x="24" y="23"/>
                  </a:cubicBezTo>
                  <a:cubicBezTo>
                    <a:pt x="27" y="18"/>
                    <a:pt x="35" y="1"/>
                    <a:pt x="39" y="2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08539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2278">
              <a:extLst>
                <a:ext uri="{FF2B5EF4-FFF2-40B4-BE49-F238E27FC236}">
                  <a16:creationId xmlns:a16="http://schemas.microsoft.com/office/drawing/2014/main" id="{F37B7732-BC1C-4016-91A2-4A3A7D67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515"/>
              <a:ext cx="100" cy="114"/>
            </a:xfrm>
            <a:custGeom>
              <a:avLst/>
              <a:gdLst>
                <a:gd name="T0" fmla="*/ 625 w 40"/>
                <a:gd name="T1" fmla="*/ 745 h 43"/>
                <a:gd name="T2" fmla="*/ 333 w 40"/>
                <a:gd name="T3" fmla="*/ 374 h 43"/>
                <a:gd name="T4" fmla="*/ 95 w 40"/>
                <a:gd name="T5" fmla="*/ 21 h 43"/>
                <a:gd name="T6" fmla="*/ 0 w 40"/>
                <a:gd name="T7" fmla="*/ 56 h 43"/>
                <a:gd name="T8" fmla="*/ 238 w 40"/>
                <a:gd name="T9" fmla="*/ 392 h 43"/>
                <a:gd name="T10" fmla="*/ 533 w 40"/>
                <a:gd name="T11" fmla="*/ 779 h 43"/>
                <a:gd name="T12" fmla="*/ 625 w 40"/>
                <a:gd name="T13" fmla="*/ 7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3">
                  <a:moveTo>
                    <a:pt x="40" y="40"/>
                  </a:moveTo>
                  <a:cubicBezTo>
                    <a:pt x="35" y="41"/>
                    <a:pt x="27" y="29"/>
                    <a:pt x="21" y="20"/>
                  </a:cubicBezTo>
                  <a:cubicBezTo>
                    <a:pt x="14" y="10"/>
                    <a:pt x="10" y="0"/>
                    <a:pt x="6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1"/>
                    <a:pt x="15" y="21"/>
                  </a:cubicBezTo>
                  <a:cubicBezTo>
                    <a:pt x="21" y="31"/>
                    <a:pt x="29" y="43"/>
                    <a:pt x="34" y="42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2279">
              <a:extLst>
                <a:ext uri="{FF2B5EF4-FFF2-40B4-BE49-F238E27FC236}">
                  <a16:creationId xmlns:a16="http://schemas.microsoft.com/office/drawing/2014/main" id="{74089BC1-1971-4461-B1B2-0BF865695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507"/>
              <a:ext cx="102" cy="114"/>
            </a:xfrm>
            <a:custGeom>
              <a:avLst/>
              <a:gdLst>
                <a:gd name="T0" fmla="*/ 632 w 41"/>
                <a:gd name="T1" fmla="*/ 745 h 43"/>
                <a:gd name="T2" fmla="*/ 321 w 41"/>
                <a:gd name="T3" fmla="*/ 353 h 43"/>
                <a:gd name="T4" fmla="*/ 92 w 41"/>
                <a:gd name="T5" fmla="*/ 21 h 43"/>
                <a:gd name="T6" fmla="*/ 0 w 41"/>
                <a:gd name="T7" fmla="*/ 56 h 43"/>
                <a:gd name="T8" fmla="*/ 229 w 41"/>
                <a:gd name="T9" fmla="*/ 392 h 43"/>
                <a:gd name="T10" fmla="*/ 537 w 41"/>
                <a:gd name="T11" fmla="*/ 766 h 43"/>
                <a:gd name="T12" fmla="*/ 632 w 41"/>
                <a:gd name="T13" fmla="*/ 745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43">
                  <a:moveTo>
                    <a:pt x="41" y="40"/>
                  </a:moveTo>
                  <a:cubicBezTo>
                    <a:pt x="35" y="41"/>
                    <a:pt x="27" y="29"/>
                    <a:pt x="21" y="19"/>
                  </a:cubicBezTo>
                  <a:cubicBezTo>
                    <a:pt x="14" y="9"/>
                    <a:pt x="11" y="0"/>
                    <a:pt x="6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8" y="11"/>
                    <a:pt x="15" y="21"/>
                  </a:cubicBezTo>
                  <a:cubicBezTo>
                    <a:pt x="21" y="31"/>
                    <a:pt x="29" y="43"/>
                    <a:pt x="35" y="41"/>
                  </a:cubicBezTo>
                  <a:lnTo>
                    <a:pt x="41" y="4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2280">
              <a:extLst>
                <a:ext uri="{FF2B5EF4-FFF2-40B4-BE49-F238E27FC236}">
                  <a16:creationId xmlns:a16="http://schemas.microsoft.com/office/drawing/2014/main" id="{BC776C49-B1FA-49E0-A945-D5D468757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523"/>
              <a:ext cx="70" cy="101"/>
            </a:xfrm>
            <a:custGeom>
              <a:avLst/>
              <a:gdLst>
                <a:gd name="T0" fmla="*/ 0 w 28"/>
                <a:gd name="T1" fmla="*/ 0 h 38"/>
                <a:gd name="T2" fmla="*/ 188 w 28"/>
                <a:gd name="T3" fmla="*/ 340 h 38"/>
                <a:gd name="T4" fmla="*/ 438 w 28"/>
                <a:gd name="T5" fmla="*/ 712 h 38"/>
                <a:gd name="T6" fmla="*/ 175 w 28"/>
                <a:gd name="T7" fmla="*/ 340 h 38"/>
                <a:gd name="T8" fmla="*/ 0 w 28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0" y="0"/>
                  </a:moveTo>
                  <a:cubicBezTo>
                    <a:pt x="3" y="3"/>
                    <a:pt x="7" y="10"/>
                    <a:pt x="12" y="18"/>
                  </a:cubicBezTo>
                  <a:cubicBezTo>
                    <a:pt x="17" y="26"/>
                    <a:pt x="23" y="35"/>
                    <a:pt x="28" y="38"/>
                  </a:cubicBezTo>
                  <a:cubicBezTo>
                    <a:pt x="23" y="35"/>
                    <a:pt x="17" y="26"/>
                    <a:pt x="11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2281">
              <a:extLst>
                <a:ext uri="{FF2B5EF4-FFF2-40B4-BE49-F238E27FC236}">
                  <a16:creationId xmlns:a16="http://schemas.microsoft.com/office/drawing/2014/main" id="{648FF5B7-9D51-448E-B22D-8D2DF2C4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515"/>
              <a:ext cx="70" cy="98"/>
            </a:xfrm>
            <a:custGeom>
              <a:avLst/>
              <a:gdLst>
                <a:gd name="T0" fmla="*/ 0 w 28"/>
                <a:gd name="T1" fmla="*/ 0 h 37"/>
                <a:gd name="T2" fmla="*/ 188 w 28"/>
                <a:gd name="T3" fmla="*/ 315 h 37"/>
                <a:gd name="T4" fmla="*/ 438 w 28"/>
                <a:gd name="T5" fmla="*/ 689 h 37"/>
                <a:gd name="T6" fmla="*/ 188 w 28"/>
                <a:gd name="T7" fmla="*/ 336 h 37"/>
                <a:gd name="T8" fmla="*/ 0 w 2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cubicBezTo>
                    <a:pt x="3" y="3"/>
                    <a:pt x="7" y="10"/>
                    <a:pt x="12" y="17"/>
                  </a:cubicBezTo>
                  <a:cubicBezTo>
                    <a:pt x="18" y="25"/>
                    <a:pt x="23" y="35"/>
                    <a:pt x="28" y="37"/>
                  </a:cubicBezTo>
                  <a:cubicBezTo>
                    <a:pt x="23" y="35"/>
                    <a:pt x="17" y="26"/>
                    <a:pt x="12" y="18"/>
                  </a:cubicBezTo>
                  <a:cubicBezTo>
                    <a:pt x="7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2282">
              <a:extLst>
                <a:ext uri="{FF2B5EF4-FFF2-40B4-BE49-F238E27FC236}">
                  <a16:creationId xmlns:a16="http://schemas.microsoft.com/office/drawing/2014/main" id="{EDDE42CC-D3F6-4DEE-A401-4C0E5D15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525"/>
              <a:ext cx="3" cy="48"/>
            </a:xfrm>
            <a:custGeom>
              <a:avLst/>
              <a:gdLst>
                <a:gd name="T0" fmla="*/ 27 w 1"/>
                <a:gd name="T1" fmla="*/ 341 h 18"/>
                <a:gd name="T2" fmla="*/ 27 w 1"/>
                <a:gd name="T3" fmla="*/ 0 h 18"/>
                <a:gd name="T4" fmla="*/ 27 w 1"/>
                <a:gd name="T5" fmla="*/ 149 h 18"/>
                <a:gd name="T6" fmla="*/ 27 w 1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8">
                  <a:moveTo>
                    <a:pt x="1" y="18"/>
                  </a:moveTo>
                  <a:cubicBezTo>
                    <a:pt x="0" y="16"/>
                    <a:pt x="0" y="3"/>
                    <a:pt x="1" y="0"/>
                  </a:cubicBezTo>
                  <a:cubicBezTo>
                    <a:pt x="1" y="2"/>
                    <a:pt x="1" y="7"/>
                    <a:pt x="1" y="8"/>
                  </a:cubicBezTo>
                  <a:cubicBezTo>
                    <a:pt x="1" y="9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2283">
              <a:extLst>
                <a:ext uri="{FF2B5EF4-FFF2-40B4-BE49-F238E27FC236}">
                  <a16:creationId xmlns:a16="http://schemas.microsoft.com/office/drawing/2014/main" id="{B3D79E7D-7ABA-4DE0-AA1E-B12C0832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491"/>
              <a:ext cx="52" cy="136"/>
            </a:xfrm>
            <a:custGeom>
              <a:avLst/>
              <a:gdLst>
                <a:gd name="T0" fmla="*/ 319 w 21"/>
                <a:gd name="T1" fmla="*/ 968 h 51"/>
                <a:gd name="T2" fmla="*/ 183 w 21"/>
                <a:gd name="T3" fmla="*/ 456 h 51"/>
                <a:gd name="T4" fmla="*/ 92 w 21"/>
                <a:gd name="T5" fmla="*/ 21 h 51"/>
                <a:gd name="T6" fmla="*/ 0 w 21"/>
                <a:gd name="T7" fmla="*/ 0 h 51"/>
                <a:gd name="T8" fmla="*/ 92 w 21"/>
                <a:gd name="T9" fmla="*/ 435 h 51"/>
                <a:gd name="T10" fmla="*/ 228 w 21"/>
                <a:gd name="T11" fmla="*/ 947 h 51"/>
                <a:gd name="T12" fmla="*/ 319 w 21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1" y="51"/>
                  </a:moveTo>
                  <a:cubicBezTo>
                    <a:pt x="16" y="50"/>
                    <a:pt x="13" y="36"/>
                    <a:pt x="12" y="24"/>
                  </a:cubicBezTo>
                  <a:cubicBezTo>
                    <a:pt x="10" y="12"/>
                    <a:pt x="10" y="2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1"/>
                    <a:pt x="6" y="23"/>
                  </a:cubicBezTo>
                  <a:cubicBezTo>
                    <a:pt x="7" y="35"/>
                    <a:pt x="9" y="49"/>
                    <a:pt x="15" y="50"/>
                  </a:cubicBezTo>
                  <a:lnTo>
                    <a:pt x="21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2284">
              <a:extLst>
                <a:ext uri="{FF2B5EF4-FFF2-40B4-BE49-F238E27FC236}">
                  <a16:creationId xmlns:a16="http://schemas.microsoft.com/office/drawing/2014/main" id="{ED420DE2-7F2E-4216-AA39-66C1C10E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493"/>
              <a:ext cx="53" cy="142"/>
            </a:xfrm>
            <a:custGeom>
              <a:avLst/>
              <a:gdLst>
                <a:gd name="T0" fmla="*/ 338 w 21"/>
                <a:gd name="T1" fmla="*/ 1018 h 53"/>
                <a:gd name="T2" fmla="*/ 192 w 21"/>
                <a:gd name="T3" fmla="*/ 504 h 53"/>
                <a:gd name="T4" fmla="*/ 114 w 21"/>
                <a:gd name="T5" fmla="*/ 21 h 53"/>
                <a:gd name="T6" fmla="*/ 0 w 21"/>
                <a:gd name="T7" fmla="*/ 0 h 53"/>
                <a:gd name="T8" fmla="*/ 96 w 21"/>
                <a:gd name="T9" fmla="*/ 482 h 53"/>
                <a:gd name="T10" fmla="*/ 222 w 21"/>
                <a:gd name="T11" fmla="*/ 997 h 53"/>
                <a:gd name="T12" fmla="*/ 338 w 21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3">
                  <a:moveTo>
                    <a:pt x="21" y="53"/>
                  </a:moveTo>
                  <a:cubicBezTo>
                    <a:pt x="16" y="52"/>
                    <a:pt x="14" y="37"/>
                    <a:pt x="12" y="26"/>
                  </a:cubicBezTo>
                  <a:cubicBezTo>
                    <a:pt x="10" y="14"/>
                    <a:pt x="11" y="2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"/>
                    <a:pt x="4" y="13"/>
                    <a:pt x="6" y="25"/>
                  </a:cubicBezTo>
                  <a:cubicBezTo>
                    <a:pt x="8" y="36"/>
                    <a:pt x="9" y="51"/>
                    <a:pt x="14" y="52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2285">
              <a:extLst>
                <a:ext uri="{FF2B5EF4-FFF2-40B4-BE49-F238E27FC236}">
                  <a16:creationId xmlns:a16="http://schemas.microsoft.com/office/drawing/2014/main" id="{C4D7C881-601F-4C4C-9D80-FF9071EC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6"/>
              <a:ext cx="25" cy="123"/>
            </a:xfrm>
            <a:custGeom>
              <a:avLst/>
              <a:gdLst>
                <a:gd name="T0" fmla="*/ 0 w 10"/>
                <a:gd name="T1" fmla="*/ 0 h 46"/>
                <a:gd name="T2" fmla="*/ 63 w 10"/>
                <a:gd name="T3" fmla="*/ 401 h 46"/>
                <a:gd name="T4" fmla="*/ 158 w 10"/>
                <a:gd name="T5" fmla="*/ 880 h 46"/>
                <a:gd name="T6" fmla="*/ 50 w 10"/>
                <a:gd name="T7" fmla="*/ 401 h 46"/>
                <a:gd name="T8" fmla="*/ 0 w 1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cubicBezTo>
                    <a:pt x="2" y="4"/>
                    <a:pt x="3" y="12"/>
                    <a:pt x="4" y="21"/>
                  </a:cubicBezTo>
                  <a:cubicBezTo>
                    <a:pt x="6" y="31"/>
                    <a:pt x="7" y="42"/>
                    <a:pt x="10" y="46"/>
                  </a:cubicBezTo>
                  <a:cubicBezTo>
                    <a:pt x="7" y="42"/>
                    <a:pt x="5" y="31"/>
                    <a:pt x="3" y="21"/>
                  </a:cubicBezTo>
                  <a:cubicBezTo>
                    <a:pt x="2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2286">
              <a:extLst>
                <a:ext uri="{FF2B5EF4-FFF2-40B4-BE49-F238E27FC236}">
                  <a16:creationId xmlns:a16="http://schemas.microsoft.com/office/drawing/2014/main" id="{B3DB1A01-3A30-4A91-92E5-06387D63D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504"/>
              <a:ext cx="25" cy="123"/>
            </a:xfrm>
            <a:custGeom>
              <a:avLst/>
              <a:gdLst>
                <a:gd name="T0" fmla="*/ 0 w 10"/>
                <a:gd name="T1" fmla="*/ 0 h 46"/>
                <a:gd name="T2" fmla="*/ 63 w 10"/>
                <a:gd name="T3" fmla="*/ 401 h 46"/>
                <a:gd name="T4" fmla="*/ 158 w 10"/>
                <a:gd name="T5" fmla="*/ 880 h 46"/>
                <a:gd name="T6" fmla="*/ 50 w 10"/>
                <a:gd name="T7" fmla="*/ 401 h 46"/>
                <a:gd name="T8" fmla="*/ 0 w 1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46">
                  <a:moveTo>
                    <a:pt x="0" y="0"/>
                  </a:moveTo>
                  <a:cubicBezTo>
                    <a:pt x="1" y="3"/>
                    <a:pt x="2" y="12"/>
                    <a:pt x="4" y="21"/>
                  </a:cubicBezTo>
                  <a:cubicBezTo>
                    <a:pt x="5" y="30"/>
                    <a:pt x="6" y="41"/>
                    <a:pt x="10" y="46"/>
                  </a:cubicBezTo>
                  <a:cubicBezTo>
                    <a:pt x="6" y="41"/>
                    <a:pt x="4" y="30"/>
                    <a:pt x="3" y="21"/>
                  </a:cubicBezTo>
                  <a:cubicBezTo>
                    <a:pt x="2" y="12"/>
                    <a:pt x="1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2287">
              <a:extLst>
                <a:ext uri="{FF2B5EF4-FFF2-40B4-BE49-F238E27FC236}">
                  <a16:creationId xmlns:a16="http://schemas.microsoft.com/office/drawing/2014/main" id="{66BD8B05-FE6D-4AD4-A11B-F18C49C2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496"/>
              <a:ext cx="18" cy="43"/>
            </a:xfrm>
            <a:custGeom>
              <a:avLst/>
              <a:gdLst>
                <a:gd name="T0" fmla="*/ 0 w 7"/>
                <a:gd name="T1" fmla="*/ 312 h 16"/>
                <a:gd name="T2" fmla="*/ 118 w 7"/>
                <a:gd name="T3" fmla="*/ 0 h 16"/>
                <a:gd name="T4" fmla="*/ 67 w 7"/>
                <a:gd name="T5" fmla="*/ 116 h 16"/>
                <a:gd name="T6" fmla="*/ 0 w 7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1" y="14"/>
                    <a:pt x="4" y="2"/>
                    <a:pt x="7" y="0"/>
                  </a:cubicBezTo>
                  <a:cubicBezTo>
                    <a:pt x="6" y="1"/>
                    <a:pt x="4" y="5"/>
                    <a:pt x="4" y="6"/>
                  </a:cubicBezTo>
                  <a:cubicBezTo>
                    <a:pt x="3" y="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2288">
              <a:extLst>
                <a:ext uri="{FF2B5EF4-FFF2-40B4-BE49-F238E27FC236}">
                  <a16:creationId xmlns:a16="http://schemas.microsoft.com/office/drawing/2014/main" id="{29C5A6CE-A2F5-468E-8505-67D8D1E4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696"/>
              <a:ext cx="138" cy="48"/>
            </a:xfrm>
            <a:custGeom>
              <a:avLst/>
              <a:gdLst>
                <a:gd name="T0" fmla="*/ 868 w 55"/>
                <a:gd name="T1" fmla="*/ 149 h 18"/>
                <a:gd name="T2" fmla="*/ 429 w 55"/>
                <a:gd name="T3" fmla="*/ 136 h 18"/>
                <a:gd name="T4" fmla="*/ 50 w 55"/>
                <a:gd name="T5" fmla="*/ 77 h 18"/>
                <a:gd name="T6" fmla="*/ 0 w 55"/>
                <a:gd name="T7" fmla="*/ 171 h 18"/>
                <a:gd name="T8" fmla="*/ 366 w 55"/>
                <a:gd name="T9" fmla="*/ 227 h 18"/>
                <a:gd name="T10" fmla="*/ 805 w 55"/>
                <a:gd name="T11" fmla="*/ 248 h 18"/>
                <a:gd name="T12" fmla="*/ 868 w 55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8">
                  <a:moveTo>
                    <a:pt x="55" y="8"/>
                  </a:moveTo>
                  <a:cubicBezTo>
                    <a:pt x="52" y="13"/>
                    <a:pt x="38" y="9"/>
                    <a:pt x="27" y="7"/>
                  </a:cubicBezTo>
                  <a:cubicBezTo>
                    <a:pt x="15" y="4"/>
                    <a:pt x="6" y="0"/>
                    <a:pt x="3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5"/>
                    <a:pt x="11" y="9"/>
                    <a:pt x="23" y="12"/>
                  </a:cubicBezTo>
                  <a:cubicBezTo>
                    <a:pt x="34" y="15"/>
                    <a:pt x="48" y="18"/>
                    <a:pt x="51" y="13"/>
                  </a:cubicBezTo>
                  <a:lnTo>
                    <a:pt x="55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2289">
              <a:extLst>
                <a:ext uri="{FF2B5EF4-FFF2-40B4-BE49-F238E27FC236}">
                  <a16:creationId xmlns:a16="http://schemas.microsoft.com/office/drawing/2014/main" id="{C4571DF1-83EF-4CD1-AFF5-3C3745B4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664"/>
              <a:ext cx="137" cy="48"/>
            </a:xfrm>
            <a:custGeom>
              <a:avLst/>
              <a:gdLst>
                <a:gd name="T0" fmla="*/ 849 w 55"/>
                <a:gd name="T1" fmla="*/ 149 h 18"/>
                <a:gd name="T2" fmla="*/ 416 w 55"/>
                <a:gd name="T3" fmla="*/ 136 h 18"/>
                <a:gd name="T4" fmla="*/ 62 w 55"/>
                <a:gd name="T5" fmla="*/ 77 h 18"/>
                <a:gd name="T6" fmla="*/ 0 w 55"/>
                <a:gd name="T7" fmla="*/ 171 h 18"/>
                <a:gd name="T8" fmla="*/ 371 w 55"/>
                <a:gd name="T9" fmla="*/ 248 h 18"/>
                <a:gd name="T10" fmla="*/ 807 w 55"/>
                <a:gd name="T11" fmla="*/ 264 h 18"/>
                <a:gd name="T12" fmla="*/ 849 w 55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8">
                  <a:moveTo>
                    <a:pt x="55" y="8"/>
                  </a:moveTo>
                  <a:cubicBezTo>
                    <a:pt x="52" y="13"/>
                    <a:pt x="38" y="10"/>
                    <a:pt x="27" y="7"/>
                  </a:cubicBezTo>
                  <a:cubicBezTo>
                    <a:pt x="15" y="5"/>
                    <a:pt x="6" y="0"/>
                    <a:pt x="4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6"/>
                    <a:pt x="12" y="10"/>
                    <a:pt x="24" y="13"/>
                  </a:cubicBezTo>
                  <a:cubicBezTo>
                    <a:pt x="35" y="15"/>
                    <a:pt x="49" y="18"/>
                    <a:pt x="52" y="14"/>
                  </a:cubicBezTo>
                  <a:lnTo>
                    <a:pt x="55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2290">
              <a:extLst>
                <a:ext uri="{FF2B5EF4-FFF2-40B4-BE49-F238E27FC236}">
                  <a16:creationId xmlns:a16="http://schemas.microsoft.com/office/drawing/2014/main" id="{2A9397C4-8FCB-47A8-8CA8-66BF9E23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712"/>
              <a:ext cx="115" cy="27"/>
            </a:xfrm>
            <a:custGeom>
              <a:avLst/>
              <a:gdLst>
                <a:gd name="T0" fmla="*/ 0 w 46"/>
                <a:gd name="T1" fmla="*/ 22 h 10"/>
                <a:gd name="T2" fmla="*/ 333 w 46"/>
                <a:gd name="T3" fmla="*/ 103 h 10"/>
                <a:gd name="T4" fmla="*/ 720 w 46"/>
                <a:gd name="T5" fmla="*/ 159 h 10"/>
                <a:gd name="T6" fmla="*/ 333 w 46"/>
                <a:gd name="T7" fmla="*/ 103 h 10"/>
                <a:gd name="T8" fmla="*/ 0 w 4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">
                  <a:moveTo>
                    <a:pt x="0" y="1"/>
                  </a:moveTo>
                  <a:cubicBezTo>
                    <a:pt x="4" y="0"/>
                    <a:pt x="12" y="3"/>
                    <a:pt x="21" y="5"/>
                  </a:cubicBezTo>
                  <a:cubicBezTo>
                    <a:pt x="30" y="7"/>
                    <a:pt x="41" y="10"/>
                    <a:pt x="46" y="8"/>
                  </a:cubicBezTo>
                  <a:cubicBezTo>
                    <a:pt x="41" y="10"/>
                    <a:pt x="30" y="7"/>
                    <a:pt x="21" y="5"/>
                  </a:cubicBezTo>
                  <a:cubicBezTo>
                    <a:pt x="12" y="3"/>
                    <a:pt x="4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2291">
              <a:extLst>
                <a:ext uri="{FF2B5EF4-FFF2-40B4-BE49-F238E27FC236}">
                  <a16:creationId xmlns:a16="http://schemas.microsoft.com/office/drawing/2014/main" id="{7164B503-ECF3-47B9-AF0C-221424326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683"/>
              <a:ext cx="115" cy="24"/>
            </a:xfrm>
            <a:custGeom>
              <a:avLst/>
              <a:gdLst>
                <a:gd name="T0" fmla="*/ 0 w 46"/>
                <a:gd name="T1" fmla="*/ 0 h 9"/>
                <a:gd name="T2" fmla="*/ 333 w 46"/>
                <a:gd name="T3" fmla="*/ 77 h 9"/>
                <a:gd name="T4" fmla="*/ 720 w 46"/>
                <a:gd name="T5" fmla="*/ 149 h 9"/>
                <a:gd name="T6" fmla="*/ 333 w 46"/>
                <a:gd name="T7" fmla="*/ 93 h 9"/>
                <a:gd name="T8" fmla="*/ 0 w 4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">
                  <a:moveTo>
                    <a:pt x="0" y="0"/>
                  </a:moveTo>
                  <a:cubicBezTo>
                    <a:pt x="4" y="0"/>
                    <a:pt x="12" y="2"/>
                    <a:pt x="21" y="4"/>
                  </a:cubicBezTo>
                  <a:cubicBezTo>
                    <a:pt x="31" y="6"/>
                    <a:pt x="41" y="9"/>
                    <a:pt x="46" y="8"/>
                  </a:cubicBezTo>
                  <a:cubicBezTo>
                    <a:pt x="41" y="9"/>
                    <a:pt x="30" y="7"/>
                    <a:pt x="21" y="5"/>
                  </a:cubicBezTo>
                  <a:cubicBezTo>
                    <a:pt x="12" y="3"/>
                    <a:pt x="4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2292">
              <a:extLst>
                <a:ext uri="{FF2B5EF4-FFF2-40B4-BE49-F238E27FC236}">
                  <a16:creationId xmlns:a16="http://schemas.microsoft.com/office/drawing/2014/main" id="{9F32C6F6-845B-491A-962A-F6E08EBD8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720"/>
              <a:ext cx="28" cy="35"/>
            </a:xfrm>
            <a:custGeom>
              <a:avLst/>
              <a:gdLst>
                <a:gd name="T0" fmla="*/ 181 w 11"/>
                <a:gd name="T1" fmla="*/ 253 h 13"/>
                <a:gd name="T2" fmla="*/ 0 w 11"/>
                <a:gd name="T3" fmla="*/ 0 h 13"/>
                <a:gd name="T4" fmla="*/ 84 w 11"/>
                <a:gd name="T5" fmla="*/ 116 h 13"/>
                <a:gd name="T6" fmla="*/ 181 w 11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10" y="12"/>
                    <a:pt x="1" y="3"/>
                    <a:pt x="0" y="0"/>
                  </a:cubicBezTo>
                  <a:cubicBezTo>
                    <a:pt x="1" y="1"/>
                    <a:pt x="4" y="5"/>
                    <a:pt x="5" y="6"/>
                  </a:cubicBezTo>
                  <a:cubicBezTo>
                    <a:pt x="5" y="7"/>
                    <a:pt x="11" y="13"/>
                    <a:pt x="1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2293">
              <a:extLst>
                <a:ext uri="{FF2B5EF4-FFF2-40B4-BE49-F238E27FC236}">
                  <a16:creationId xmlns:a16="http://schemas.microsoft.com/office/drawing/2014/main" id="{474D8918-AACE-4B7D-9D0A-7245CFA25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584"/>
              <a:ext cx="128" cy="91"/>
            </a:xfrm>
            <a:custGeom>
              <a:avLst/>
              <a:gdLst>
                <a:gd name="T0" fmla="*/ 806 w 51"/>
                <a:gd name="T1" fmla="*/ 538 h 34"/>
                <a:gd name="T2" fmla="*/ 397 w 51"/>
                <a:gd name="T3" fmla="*/ 286 h 34"/>
                <a:gd name="T4" fmla="*/ 83 w 51"/>
                <a:gd name="T5" fmla="*/ 35 h 34"/>
                <a:gd name="T6" fmla="*/ 0 w 51"/>
                <a:gd name="T7" fmla="*/ 115 h 34"/>
                <a:gd name="T8" fmla="*/ 314 w 51"/>
                <a:gd name="T9" fmla="*/ 367 h 34"/>
                <a:gd name="T10" fmla="*/ 713 w 51"/>
                <a:gd name="T11" fmla="*/ 594 h 34"/>
                <a:gd name="T12" fmla="*/ 806 w 51"/>
                <a:gd name="T13" fmla="*/ 5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4">
                  <a:moveTo>
                    <a:pt x="51" y="28"/>
                  </a:moveTo>
                  <a:cubicBezTo>
                    <a:pt x="46" y="31"/>
                    <a:pt x="34" y="22"/>
                    <a:pt x="25" y="15"/>
                  </a:cubicBezTo>
                  <a:cubicBezTo>
                    <a:pt x="16" y="8"/>
                    <a:pt x="8" y="0"/>
                    <a:pt x="5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4"/>
                    <a:pt x="10" y="11"/>
                    <a:pt x="20" y="19"/>
                  </a:cubicBezTo>
                  <a:cubicBezTo>
                    <a:pt x="29" y="26"/>
                    <a:pt x="41" y="34"/>
                    <a:pt x="45" y="31"/>
                  </a:cubicBezTo>
                  <a:lnTo>
                    <a:pt x="51" y="2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2294">
              <a:extLst>
                <a:ext uri="{FF2B5EF4-FFF2-40B4-BE49-F238E27FC236}">
                  <a16:creationId xmlns:a16="http://schemas.microsoft.com/office/drawing/2014/main" id="{9003D6D5-5C41-4F79-BB57-8EA510C8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563"/>
              <a:ext cx="127" cy="96"/>
            </a:xfrm>
            <a:custGeom>
              <a:avLst/>
              <a:gdLst>
                <a:gd name="T0" fmla="*/ 787 w 51"/>
                <a:gd name="T1" fmla="*/ 547 h 36"/>
                <a:gd name="T2" fmla="*/ 403 w 51"/>
                <a:gd name="T3" fmla="*/ 307 h 36"/>
                <a:gd name="T4" fmla="*/ 75 w 51"/>
                <a:gd name="T5" fmla="*/ 35 h 36"/>
                <a:gd name="T6" fmla="*/ 0 w 51"/>
                <a:gd name="T7" fmla="*/ 93 h 36"/>
                <a:gd name="T8" fmla="*/ 321 w 51"/>
                <a:gd name="T9" fmla="*/ 363 h 36"/>
                <a:gd name="T10" fmla="*/ 695 w 51"/>
                <a:gd name="T11" fmla="*/ 627 h 36"/>
                <a:gd name="T12" fmla="*/ 787 w 51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6">
                  <a:moveTo>
                    <a:pt x="51" y="29"/>
                  </a:moveTo>
                  <a:cubicBezTo>
                    <a:pt x="46" y="32"/>
                    <a:pt x="35" y="23"/>
                    <a:pt x="26" y="16"/>
                  </a:cubicBezTo>
                  <a:cubicBezTo>
                    <a:pt x="16" y="8"/>
                    <a:pt x="8" y="0"/>
                    <a:pt x="5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11" y="12"/>
                    <a:pt x="21" y="19"/>
                  </a:cubicBezTo>
                  <a:cubicBezTo>
                    <a:pt x="30" y="26"/>
                    <a:pt x="40" y="36"/>
                    <a:pt x="45" y="33"/>
                  </a:cubicBezTo>
                  <a:lnTo>
                    <a:pt x="51" y="29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2295">
              <a:extLst>
                <a:ext uri="{FF2B5EF4-FFF2-40B4-BE49-F238E27FC236}">
                  <a16:creationId xmlns:a16="http://schemas.microsoft.com/office/drawing/2014/main" id="{2FA52AF5-048D-4A32-993A-16BF4A20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1597"/>
              <a:ext cx="98" cy="70"/>
            </a:xfrm>
            <a:custGeom>
              <a:avLst/>
              <a:gdLst>
                <a:gd name="T0" fmla="*/ 0 w 39"/>
                <a:gd name="T1" fmla="*/ 0 h 26"/>
                <a:gd name="T2" fmla="*/ 271 w 39"/>
                <a:gd name="T3" fmla="*/ 253 h 26"/>
                <a:gd name="T4" fmla="*/ 618 w 39"/>
                <a:gd name="T5" fmla="*/ 506 h 26"/>
                <a:gd name="T6" fmla="*/ 271 w 39"/>
                <a:gd name="T7" fmla="*/ 253 h 26"/>
                <a:gd name="T8" fmla="*/ 0 w 3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0"/>
                  </a:moveTo>
                  <a:cubicBezTo>
                    <a:pt x="4" y="1"/>
                    <a:pt x="10" y="7"/>
                    <a:pt x="17" y="13"/>
                  </a:cubicBezTo>
                  <a:cubicBezTo>
                    <a:pt x="25" y="18"/>
                    <a:pt x="33" y="26"/>
                    <a:pt x="39" y="26"/>
                  </a:cubicBezTo>
                  <a:cubicBezTo>
                    <a:pt x="33" y="26"/>
                    <a:pt x="24" y="19"/>
                    <a:pt x="17" y="13"/>
                  </a:cubicBezTo>
                  <a:cubicBezTo>
                    <a:pt x="9" y="7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2296">
              <a:extLst>
                <a:ext uri="{FF2B5EF4-FFF2-40B4-BE49-F238E27FC236}">
                  <a16:creationId xmlns:a16="http://schemas.microsoft.com/office/drawing/2014/main" id="{33869ACE-509B-4606-9D98-49B31F071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579"/>
              <a:ext cx="97" cy="69"/>
            </a:xfrm>
            <a:custGeom>
              <a:avLst/>
              <a:gdLst>
                <a:gd name="T0" fmla="*/ 0 w 39"/>
                <a:gd name="T1" fmla="*/ 0 h 26"/>
                <a:gd name="T2" fmla="*/ 279 w 39"/>
                <a:gd name="T3" fmla="*/ 226 h 26"/>
                <a:gd name="T4" fmla="*/ 599 w 39"/>
                <a:gd name="T5" fmla="*/ 486 h 26"/>
                <a:gd name="T6" fmla="*/ 259 w 39"/>
                <a:gd name="T7" fmla="*/ 247 h 26"/>
                <a:gd name="T8" fmla="*/ 0 w 3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0"/>
                  </a:moveTo>
                  <a:cubicBezTo>
                    <a:pt x="4" y="1"/>
                    <a:pt x="10" y="6"/>
                    <a:pt x="18" y="12"/>
                  </a:cubicBezTo>
                  <a:cubicBezTo>
                    <a:pt x="25" y="18"/>
                    <a:pt x="34" y="25"/>
                    <a:pt x="39" y="26"/>
                  </a:cubicBezTo>
                  <a:cubicBezTo>
                    <a:pt x="34" y="25"/>
                    <a:pt x="25" y="18"/>
                    <a:pt x="17" y="13"/>
                  </a:cubicBezTo>
                  <a:cubicBezTo>
                    <a:pt x="10" y="7"/>
                    <a:pt x="4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2297">
              <a:extLst>
                <a:ext uri="{FF2B5EF4-FFF2-40B4-BE49-F238E27FC236}">
                  <a16:creationId xmlns:a16="http://schemas.microsoft.com/office/drawing/2014/main" id="{BC1F8143-6D94-4CB0-A117-0E374C7A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1600"/>
              <a:ext cx="18" cy="43"/>
            </a:xfrm>
            <a:custGeom>
              <a:avLst/>
              <a:gdLst>
                <a:gd name="T0" fmla="*/ 118 w 7"/>
                <a:gd name="T1" fmla="*/ 312 h 16"/>
                <a:gd name="T2" fmla="*/ 21 w 7"/>
                <a:gd name="T3" fmla="*/ 0 h 16"/>
                <a:gd name="T4" fmla="*/ 54 w 7"/>
                <a:gd name="T5" fmla="*/ 137 h 16"/>
                <a:gd name="T6" fmla="*/ 118 w 7"/>
                <a:gd name="T7" fmla="*/ 3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6">
                  <a:moveTo>
                    <a:pt x="7" y="16"/>
                  </a:moveTo>
                  <a:cubicBezTo>
                    <a:pt x="6" y="14"/>
                    <a:pt x="0" y="3"/>
                    <a:pt x="1" y="0"/>
                  </a:cubicBezTo>
                  <a:cubicBezTo>
                    <a:pt x="1" y="1"/>
                    <a:pt x="3" y="6"/>
                    <a:pt x="3" y="7"/>
                  </a:cubicBezTo>
                  <a:cubicBezTo>
                    <a:pt x="3" y="8"/>
                    <a:pt x="7" y="16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2298">
              <a:extLst>
                <a:ext uri="{FF2B5EF4-FFF2-40B4-BE49-F238E27FC236}">
                  <a16:creationId xmlns:a16="http://schemas.microsoft.com/office/drawing/2014/main" id="{5B50103B-6A2D-4B28-AC96-E0479336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11"/>
              <a:ext cx="125" cy="61"/>
            </a:xfrm>
            <a:custGeom>
              <a:avLst/>
              <a:gdLst>
                <a:gd name="T0" fmla="*/ 783 w 50"/>
                <a:gd name="T1" fmla="*/ 0 h 23"/>
                <a:gd name="T2" fmla="*/ 363 w 50"/>
                <a:gd name="T3" fmla="*/ 191 h 23"/>
                <a:gd name="T4" fmla="*/ 20 w 50"/>
                <a:gd name="T5" fmla="*/ 316 h 23"/>
                <a:gd name="T6" fmla="*/ 0 w 50"/>
                <a:gd name="T7" fmla="*/ 430 h 23"/>
                <a:gd name="T8" fmla="*/ 345 w 50"/>
                <a:gd name="T9" fmla="*/ 316 h 23"/>
                <a:gd name="T10" fmla="*/ 770 w 50"/>
                <a:gd name="T11" fmla="*/ 111 h 23"/>
                <a:gd name="T12" fmla="*/ 783 w 5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3">
                  <a:moveTo>
                    <a:pt x="50" y="0"/>
                  </a:moveTo>
                  <a:cubicBezTo>
                    <a:pt x="49" y="6"/>
                    <a:pt x="35" y="8"/>
                    <a:pt x="23" y="10"/>
                  </a:cubicBezTo>
                  <a:cubicBezTo>
                    <a:pt x="11" y="13"/>
                    <a:pt x="1" y="12"/>
                    <a:pt x="1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10" y="19"/>
                    <a:pt x="22" y="17"/>
                  </a:cubicBezTo>
                  <a:cubicBezTo>
                    <a:pt x="34" y="14"/>
                    <a:pt x="48" y="12"/>
                    <a:pt x="49" y="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2299">
              <a:extLst>
                <a:ext uri="{FF2B5EF4-FFF2-40B4-BE49-F238E27FC236}">
                  <a16:creationId xmlns:a16="http://schemas.microsoft.com/office/drawing/2014/main" id="{BA697FDC-8F46-4CC1-9899-168D39F2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76"/>
              <a:ext cx="125" cy="59"/>
            </a:xfrm>
            <a:custGeom>
              <a:avLst/>
              <a:gdLst>
                <a:gd name="T0" fmla="*/ 783 w 50"/>
                <a:gd name="T1" fmla="*/ 0 h 22"/>
                <a:gd name="T2" fmla="*/ 363 w 50"/>
                <a:gd name="T3" fmla="*/ 193 h 22"/>
                <a:gd name="T4" fmla="*/ 20 w 50"/>
                <a:gd name="T5" fmla="*/ 308 h 22"/>
                <a:gd name="T6" fmla="*/ 0 w 50"/>
                <a:gd name="T7" fmla="*/ 424 h 22"/>
                <a:gd name="T8" fmla="*/ 345 w 50"/>
                <a:gd name="T9" fmla="*/ 308 h 22"/>
                <a:gd name="T10" fmla="*/ 770 w 50"/>
                <a:gd name="T11" fmla="*/ 115 h 22"/>
                <a:gd name="T12" fmla="*/ 783 w 5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2">
                  <a:moveTo>
                    <a:pt x="50" y="0"/>
                  </a:moveTo>
                  <a:cubicBezTo>
                    <a:pt x="49" y="5"/>
                    <a:pt x="35" y="8"/>
                    <a:pt x="23" y="10"/>
                  </a:cubicBezTo>
                  <a:cubicBezTo>
                    <a:pt x="12" y="12"/>
                    <a:pt x="2" y="12"/>
                    <a:pt x="1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8"/>
                    <a:pt x="11" y="18"/>
                    <a:pt x="22" y="16"/>
                  </a:cubicBezTo>
                  <a:cubicBezTo>
                    <a:pt x="34" y="14"/>
                    <a:pt x="48" y="11"/>
                    <a:pt x="49" y="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2300">
              <a:extLst>
                <a:ext uri="{FF2B5EF4-FFF2-40B4-BE49-F238E27FC236}">
                  <a16:creationId xmlns:a16="http://schemas.microsoft.com/office/drawing/2014/main" id="{678299B7-71BE-4799-8E64-622BA4B04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32"/>
              <a:ext cx="113" cy="32"/>
            </a:xfrm>
            <a:custGeom>
              <a:avLst/>
              <a:gdLst>
                <a:gd name="T0" fmla="*/ 0 w 45"/>
                <a:gd name="T1" fmla="*/ 227 h 12"/>
                <a:gd name="T2" fmla="*/ 316 w 45"/>
                <a:gd name="T3" fmla="*/ 136 h 12"/>
                <a:gd name="T4" fmla="*/ 713 w 45"/>
                <a:gd name="T5" fmla="*/ 0 h 12"/>
                <a:gd name="T6" fmla="*/ 316 w 45"/>
                <a:gd name="T7" fmla="*/ 149 h 12"/>
                <a:gd name="T8" fmla="*/ 0 w 45"/>
                <a:gd name="T9" fmla="*/ 22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cubicBezTo>
                    <a:pt x="3" y="10"/>
                    <a:pt x="11" y="9"/>
                    <a:pt x="20" y="7"/>
                  </a:cubicBezTo>
                  <a:cubicBezTo>
                    <a:pt x="30" y="5"/>
                    <a:pt x="41" y="4"/>
                    <a:pt x="45" y="0"/>
                  </a:cubicBezTo>
                  <a:cubicBezTo>
                    <a:pt x="41" y="4"/>
                    <a:pt x="30" y="6"/>
                    <a:pt x="20" y="8"/>
                  </a:cubicBezTo>
                  <a:cubicBezTo>
                    <a:pt x="11" y="9"/>
                    <a:pt x="3" y="10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2301">
              <a:extLst>
                <a:ext uri="{FF2B5EF4-FFF2-40B4-BE49-F238E27FC236}">
                  <a16:creationId xmlns:a16="http://schemas.microsoft.com/office/drawing/2014/main" id="{DCD9465D-866E-4B47-BB18-AC71EE48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797"/>
              <a:ext cx="113" cy="30"/>
            </a:xfrm>
            <a:custGeom>
              <a:avLst/>
              <a:gdLst>
                <a:gd name="T0" fmla="*/ 0 w 45"/>
                <a:gd name="T1" fmla="*/ 224 h 11"/>
                <a:gd name="T2" fmla="*/ 334 w 45"/>
                <a:gd name="T3" fmla="*/ 120 h 11"/>
                <a:gd name="T4" fmla="*/ 713 w 45"/>
                <a:gd name="T5" fmla="*/ 0 h 11"/>
                <a:gd name="T6" fmla="*/ 316 w 45"/>
                <a:gd name="T7" fmla="*/ 142 h 11"/>
                <a:gd name="T8" fmla="*/ 0 w 45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1">
                  <a:moveTo>
                    <a:pt x="0" y="11"/>
                  </a:moveTo>
                  <a:cubicBezTo>
                    <a:pt x="3" y="9"/>
                    <a:pt x="11" y="8"/>
                    <a:pt x="21" y="6"/>
                  </a:cubicBezTo>
                  <a:cubicBezTo>
                    <a:pt x="30" y="5"/>
                    <a:pt x="41" y="3"/>
                    <a:pt x="45" y="0"/>
                  </a:cubicBezTo>
                  <a:cubicBezTo>
                    <a:pt x="41" y="3"/>
                    <a:pt x="30" y="5"/>
                    <a:pt x="20" y="7"/>
                  </a:cubicBezTo>
                  <a:cubicBezTo>
                    <a:pt x="11" y="9"/>
                    <a:pt x="3" y="9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2302">
              <a:extLst>
                <a:ext uri="{FF2B5EF4-FFF2-40B4-BE49-F238E27FC236}">
                  <a16:creationId xmlns:a16="http://schemas.microsoft.com/office/drawing/2014/main" id="{BFEAFE2F-8236-4EDE-AAF5-00B74F13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69"/>
              <a:ext cx="38" cy="22"/>
            </a:xfrm>
            <a:custGeom>
              <a:avLst/>
              <a:gdLst>
                <a:gd name="T0" fmla="*/ 243 w 15"/>
                <a:gd name="T1" fmla="*/ 168 h 8"/>
                <a:gd name="T2" fmla="*/ 0 w 15"/>
                <a:gd name="T3" fmla="*/ 0 h 8"/>
                <a:gd name="T4" fmla="*/ 96 w 15"/>
                <a:gd name="T5" fmla="*/ 61 h 8"/>
                <a:gd name="T6" fmla="*/ 243 w 15"/>
                <a:gd name="T7" fmla="*/ 16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5" y="8"/>
                  </a:moveTo>
                  <a:cubicBezTo>
                    <a:pt x="13" y="7"/>
                    <a:pt x="2" y="3"/>
                    <a:pt x="0" y="0"/>
                  </a:cubicBezTo>
                  <a:cubicBezTo>
                    <a:pt x="1" y="1"/>
                    <a:pt x="5" y="3"/>
                    <a:pt x="6" y="3"/>
                  </a:cubicBezTo>
                  <a:cubicBezTo>
                    <a:pt x="7" y="4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2303">
              <a:extLst>
                <a:ext uri="{FF2B5EF4-FFF2-40B4-BE49-F238E27FC236}">
                  <a16:creationId xmlns:a16="http://schemas.microsoft.com/office/drawing/2014/main" id="{A19E4CA7-65FA-4E54-9ED2-28ED85C4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000"/>
              <a:ext cx="83" cy="136"/>
            </a:xfrm>
            <a:custGeom>
              <a:avLst/>
              <a:gdLst>
                <a:gd name="T0" fmla="*/ 430 w 33"/>
                <a:gd name="T1" fmla="*/ 0 h 51"/>
                <a:gd name="T2" fmla="*/ 241 w 33"/>
                <a:gd name="T3" fmla="*/ 477 h 51"/>
                <a:gd name="T4" fmla="*/ 50 w 33"/>
                <a:gd name="T5" fmla="*/ 853 h 51"/>
                <a:gd name="T6" fmla="*/ 96 w 33"/>
                <a:gd name="T7" fmla="*/ 968 h 51"/>
                <a:gd name="T8" fmla="*/ 284 w 33"/>
                <a:gd name="T9" fmla="*/ 589 h 51"/>
                <a:gd name="T10" fmla="*/ 475 w 33"/>
                <a:gd name="T11" fmla="*/ 93 h 51"/>
                <a:gd name="T12" fmla="*/ 430 w 3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1">
                  <a:moveTo>
                    <a:pt x="27" y="0"/>
                  </a:moveTo>
                  <a:cubicBezTo>
                    <a:pt x="30" y="4"/>
                    <a:pt x="21" y="16"/>
                    <a:pt x="15" y="25"/>
                  </a:cubicBezTo>
                  <a:cubicBezTo>
                    <a:pt x="8" y="35"/>
                    <a:pt x="0" y="42"/>
                    <a:pt x="3" y="45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" y="47"/>
                    <a:pt x="11" y="40"/>
                    <a:pt x="18" y="31"/>
                  </a:cubicBezTo>
                  <a:cubicBezTo>
                    <a:pt x="25" y="21"/>
                    <a:pt x="33" y="9"/>
                    <a:pt x="30" y="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2304">
              <a:extLst>
                <a:ext uri="{FF2B5EF4-FFF2-40B4-BE49-F238E27FC236}">
                  <a16:creationId xmlns:a16="http://schemas.microsoft.com/office/drawing/2014/main" id="{546E7E12-51EE-4F74-9070-B78D040E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968"/>
              <a:ext cx="85" cy="136"/>
            </a:xfrm>
            <a:custGeom>
              <a:avLst/>
              <a:gdLst>
                <a:gd name="T0" fmla="*/ 425 w 34"/>
                <a:gd name="T1" fmla="*/ 0 h 51"/>
                <a:gd name="T2" fmla="*/ 238 w 34"/>
                <a:gd name="T3" fmla="*/ 491 h 51"/>
                <a:gd name="T4" fmla="*/ 50 w 34"/>
                <a:gd name="T5" fmla="*/ 875 h 51"/>
                <a:gd name="T6" fmla="*/ 95 w 34"/>
                <a:gd name="T7" fmla="*/ 968 h 51"/>
                <a:gd name="T8" fmla="*/ 283 w 34"/>
                <a:gd name="T9" fmla="*/ 589 h 51"/>
                <a:gd name="T10" fmla="*/ 470 w 34"/>
                <a:gd name="T11" fmla="*/ 115 h 51"/>
                <a:gd name="T12" fmla="*/ 425 w 34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1">
                  <a:moveTo>
                    <a:pt x="27" y="0"/>
                  </a:moveTo>
                  <a:cubicBezTo>
                    <a:pt x="30" y="5"/>
                    <a:pt x="22" y="17"/>
                    <a:pt x="15" y="26"/>
                  </a:cubicBezTo>
                  <a:cubicBezTo>
                    <a:pt x="8" y="36"/>
                    <a:pt x="0" y="43"/>
                    <a:pt x="3" y="46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" y="48"/>
                    <a:pt x="11" y="41"/>
                    <a:pt x="18" y="31"/>
                  </a:cubicBezTo>
                  <a:cubicBezTo>
                    <a:pt x="25" y="22"/>
                    <a:pt x="34" y="10"/>
                    <a:pt x="30" y="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2305">
              <a:extLst>
                <a:ext uri="{FF2B5EF4-FFF2-40B4-BE49-F238E27FC236}">
                  <a16:creationId xmlns:a16="http://schemas.microsoft.com/office/drawing/2014/main" id="{102D3570-37E4-4006-BEE9-9D10CDCB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019"/>
              <a:ext cx="62" cy="106"/>
            </a:xfrm>
            <a:custGeom>
              <a:avLst/>
              <a:gdLst>
                <a:gd name="T0" fmla="*/ 0 w 25"/>
                <a:gd name="T1" fmla="*/ 745 h 40"/>
                <a:gd name="T2" fmla="*/ 184 w 25"/>
                <a:gd name="T3" fmla="*/ 408 h 40"/>
                <a:gd name="T4" fmla="*/ 382 w 25"/>
                <a:gd name="T5" fmla="*/ 0 h 40"/>
                <a:gd name="T6" fmla="*/ 196 w 25"/>
                <a:gd name="T7" fmla="*/ 429 h 40"/>
                <a:gd name="T8" fmla="*/ 0 w 25"/>
                <a:gd name="T9" fmla="*/ 74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2" y="36"/>
                    <a:pt x="7" y="30"/>
                    <a:pt x="12" y="22"/>
                  </a:cubicBezTo>
                  <a:cubicBezTo>
                    <a:pt x="18" y="15"/>
                    <a:pt x="25" y="6"/>
                    <a:pt x="25" y="0"/>
                  </a:cubicBezTo>
                  <a:cubicBezTo>
                    <a:pt x="25" y="6"/>
                    <a:pt x="18" y="15"/>
                    <a:pt x="13" y="23"/>
                  </a:cubicBezTo>
                  <a:cubicBezTo>
                    <a:pt x="7" y="30"/>
                    <a:pt x="2" y="36"/>
                    <a:pt x="0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2306">
              <a:extLst>
                <a:ext uri="{FF2B5EF4-FFF2-40B4-BE49-F238E27FC236}">
                  <a16:creationId xmlns:a16="http://schemas.microsoft.com/office/drawing/2014/main" id="{9DB738F6-F7EF-48E0-B0B7-773010747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89"/>
              <a:ext cx="63" cy="107"/>
            </a:xfrm>
            <a:custGeom>
              <a:avLst/>
              <a:gdLst>
                <a:gd name="T0" fmla="*/ 0 w 25"/>
                <a:gd name="T1" fmla="*/ 765 h 40"/>
                <a:gd name="T2" fmla="*/ 179 w 25"/>
                <a:gd name="T3" fmla="*/ 423 h 40"/>
                <a:gd name="T4" fmla="*/ 401 w 25"/>
                <a:gd name="T5" fmla="*/ 0 h 40"/>
                <a:gd name="T6" fmla="*/ 192 w 25"/>
                <a:gd name="T7" fmla="*/ 444 h 40"/>
                <a:gd name="T8" fmla="*/ 0 w 25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1" y="36"/>
                    <a:pt x="6" y="30"/>
                    <a:pt x="11" y="22"/>
                  </a:cubicBezTo>
                  <a:cubicBezTo>
                    <a:pt x="17" y="14"/>
                    <a:pt x="24" y="6"/>
                    <a:pt x="25" y="0"/>
                  </a:cubicBezTo>
                  <a:cubicBezTo>
                    <a:pt x="24" y="6"/>
                    <a:pt x="17" y="15"/>
                    <a:pt x="12" y="23"/>
                  </a:cubicBezTo>
                  <a:cubicBezTo>
                    <a:pt x="6" y="30"/>
                    <a:pt x="1" y="36"/>
                    <a:pt x="0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2307">
              <a:extLst>
                <a:ext uri="{FF2B5EF4-FFF2-40B4-BE49-F238E27FC236}">
                  <a16:creationId xmlns:a16="http://schemas.microsoft.com/office/drawing/2014/main" id="{FB1FED21-9083-4695-97C0-3F258424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115"/>
              <a:ext cx="42" cy="16"/>
            </a:xfrm>
            <a:custGeom>
              <a:avLst/>
              <a:gdLst>
                <a:gd name="T0" fmla="*/ 257 w 17"/>
                <a:gd name="T1" fmla="*/ 0 h 6"/>
                <a:gd name="T2" fmla="*/ 0 w 17"/>
                <a:gd name="T3" fmla="*/ 115 h 6"/>
                <a:gd name="T4" fmla="*/ 104 w 17"/>
                <a:gd name="T5" fmla="*/ 77 h 6"/>
                <a:gd name="T6" fmla="*/ 257 w 1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5" y="1"/>
                    <a:pt x="3" y="6"/>
                    <a:pt x="0" y="6"/>
                  </a:cubicBezTo>
                  <a:cubicBezTo>
                    <a:pt x="2" y="5"/>
                    <a:pt x="6" y="4"/>
                    <a:pt x="7" y="4"/>
                  </a:cubicBezTo>
                  <a:cubicBezTo>
                    <a:pt x="8" y="3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2308">
              <a:extLst>
                <a:ext uri="{FF2B5EF4-FFF2-40B4-BE49-F238E27FC236}">
                  <a16:creationId xmlns:a16="http://schemas.microsoft.com/office/drawing/2014/main" id="{E3566E36-9CEB-4C09-90CE-3BBC1C2D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912"/>
              <a:ext cx="113" cy="101"/>
            </a:xfrm>
            <a:custGeom>
              <a:avLst/>
              <a:gdLst>
                <a:gd name="T0" fmla="*/ 681 w 45"/>
                <a:gd name="T1" fmla="*/ 0 h 38"/>
                <a:gd name="T2" fmla="*/ 334 w 45"/>
                <a:gd name="T3" fmla="*/ 361 h 38"/>
                <a:gd name="T4" fmla="*/ 20 w 45"/>
                <a:gd name="T5" fmla="*/ 601 h 38"/>
                <a:gd name="T6" fmla="*/ 50 w 45"/>
                <a:gd name="T7" fmla="*/ 712 h 38"/>
                <a:gd name="T8" fmla="*/ 347 w 45"/>
                <a:gd name="T9" fmla="*/ 465 h 38"/>
                <a:gd name="T10" fmla="*/ 693 w 45"/>
                <a:gd name="T11" fmla="*/ 136 h 38"/>
                <a:gd name="T12" fmla="*/ 681 w 45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8">
                  <a:moveTo>
                    <a:pt x="43" y="0"/>
                  </a:moveTo>
                  <a:cubicBezTo>
                    <a:pt x="44" y="6"/>
                    <a:pt x="31" y="13"/>
                    <a:pt x="21" y="19"/>
                  </a:cubicBezTo>
                  <a:cubicBezTo>
                    <a:pt x="10" y="25"/>
                    <a:pt x="0" y="28"/>
                    <a:pt x="1" y="32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4"/>
                    <a:pt x="11" y="31"/>
                    <a:pt x="22" y="25"/>
                  </a:cubicBezTo>
                  <a:cubicBezTo>
                    <a:pt x="32" y="19"/>
                    <a:pt x="45" y="12"/>
                    <a:pt x="44" y="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2309">
              <a:extLst>
                <a:ext uri="{FF2B5EF4-FFF2-40B4-BE49-F238E27FC236}">
                  <a16:creationId xmlns:a16="http://schemas.microsoft.com/office/drawing/2014/main" id="{3E222865-110D-49EA-BA70-5E7A125B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877"/>
              <a:ext cx="115" cy="102"/>
            </a:xfrm>
            <a:custGeom>
              <a:avLst/>
              <a:gdLst>
                <a:gd name="T0" fmla="*/ 675 w 46"/>
                <a:gd name="T1" fmla="*/ 0 h 38"/>
                <a:gd name="T2" fmla="*/ 333 w 46"/>
                <a:gd name="T3" fmla="*/ 346 h 38"/>
                <a:gd name="T4" fmla="*/ 20 w 46"/>
                <a:gd name="T5" fmla="*/ 620 h 38"/>
                <a:gd name="T6" fmla="*/ 33 w 46"/>
                <a:gd name="T7" fmla="*/ 735 h 38"/>
                <a:gd name="T8" fmla="*/ 345 w 46"/>
                <a:gd name="T9" fmla="*/ 462 h 38"/>
                <a:gd name="T10" fmla="*/ 708 w 46"/>
                <a:gd name="T11" fmla="*/ 137 h 38"/>
                <a:gd name="T12" fmla="*/ 675 w 46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43" y="0"/>
                  </a:moveTo>
                  <a:cubicBezTo>
                    <a:pt x="44" y="6"/>
                    <a:pt x="31" y="12"/>
                    <a:pt x="21" y="18"/>
                  </a:cubicBezTo>
                  <a:cubicBezTo>
                    <a:pt x="11" y="24"/>
                    <a:pt x="0" y="28"/>
                    <a:pt x="1" y="32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4"/>
                    <a:pt x="12" y="30"/>
                    <a:pt x="22" y="24"/>
                  </a:cubicBezTo>
                  <a:cubicBezTo>
                    <a:pt x="33" y="19"/>
                    <a:pt x="46" y="13"/>
                    <a:pt x="45" y="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2310">
              <a:extLst>
                <a:ext uri="{FF2B5EF4-FFF2-40B4-BE49-F238E27FC236}">
                  <a16:creationId xmlns:a16="http://schemas.microsoft.com/office/drawing/2014/main" id="{4BB6B836-FC40-431D-BCED-56C36949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936"/>
              <a:ext cx="100" cy="69"/>
            </a:xfrm>
            <a:custGeom>
              <a:avLst/>
              <a:gdLst>
                <a:gd name="T0" fmla="*/ 0 w 40"/>
                <a:gd name="T1" fmla="*/ 486 h 26"/>
                <a:gd name="T2" fmla="*/ 300 w 40"/>
                <a:gd name="T3" fmla="*/ 260 h 26"/>
                <a:gd name="T4" fmla="*/ 625 w 40"/>
                <a:gd name="T5" fmla="*/ 0 h 26"/>
                <a:gd name="T6" fmla="*/ 300 w 40"/>
                <a:gd name="T7" fmla="*/ 281 h 26"/>
                <a:gd name="T8" fmla="*/ 0 w 40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0" y="26"/>
                  </a:moveTo>
                  <a:cubicBezTo>
                    <a:pt x="3" y="23"/>
                    <a:pt x="10" y="19"/>
                    <a:pt x="19" y="14"/>
                  </a:cubicBezTo>
                  <a:cubicBezTo>
                    <a:pt x="27" y="10"/>
                    <a:pt x="37" y="5"/>
                    <a:pt x="40" y="0"/>
                  </a:cubicBezTo>
                  <a:cubicBezTo>
                    <a:pt x="37" y="5"/>
                    <a:pt x="27" y="10"/>
                    <a:pt x="19" y="15"/>
                  </a:cubicBezTo>
                  <a:cubicBezTo>
                    <a:pt x="11" y="20"/>
                    <a:pt x="3" y="23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2311">
              <a:extLst>
                <a:ext uri="{FF2B5EF4-FFF2-40B4-BE49-F238E27FC236}">
                  <a16:creationId xmlns:a16="http://schemas.microsoft.com/office/drawing/2014/main" id="{D8D1D733-2251-4595-B264-7CCD89389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899"/>
              <a:ext cx="97" cy="69"/>
            </a:xfrm>
            <a:custGeom>
              <a:avLst/>
              <a:gdLst>
                <a:gd name="T0" fmla="*/ 0 w 39"/>
                <a:gd name="T1" fmla="*/ 486 h 26"/>
                <a:gd name="T2" fmla="*/ 279 w 39"/>
                <a:gd name="T3" fmla="*/ 281 h 26"/>
                <a:gd name="T4" fmla="*/ 599 w 39"/>
                <a:gd name="T5" fmla="*/ 0 h 26"/>
                <a:gd name="T6" fmla="*/ 279 w 39"/>
                <a:gd name="T7" fmla="*/ 295 h 26"/>
                <a:gd name="T8" fmla="*/ 0 w 3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6"/>
                  </a:moveTo>
                  <a:cubicBezTo>
                    <a:pt x="3" y="23"/>
                    <a:pt x="10" y="19"/>
                    <a:pt x="18" y="15"/>
                  </a:cubicBezTo>
                  <a:cubicBezTo>
                    <a:pt x="26" y="10"/>
                    <a:pt x="36" y="5"/>
                    <a:pt x="39" y="0"/>
                  </a:cubicBezTo>
                  <a:cubicBezTo>
                    <a:pt x="36" y="5"/>
                    <a:pt x="26" y="11"/>
                    <a:pt x="18" y="16"/>
                  </a:cubicBezTo>
                  <a:cubicBezTo>
                    <a:pt x="10" y="20"/>
                    <a:pt x="3" y="23"/>
                    <a:pt x="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2312">
              <a:extLst>
                <a:ext uri="{FF2B5EF4-FFF2-40B4-BE49-F238E27FC236}">
                  <a16:creationId xmlns:a16="http://schemas.microsoft.com/office/drawing/2014/main" id="{2E7E3AF4-DDB3-4594-BF67-E7921964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008"/>
              <a:ext cx="45" cy="3"/>
            </a:xfrm>
            <a:custGeom>
              <a:avLst/>
              <a:gdLst>
                <a:gd name="T0" fmla="*/ 283 w 18"/>
                <a:gd name="T1" fmla="*/ 27 h 1"/>
                <a:gd name="T2" fmla="*/ 0 w 18"/>
                <a:gd name="T3" fmla="*/ 0 h 1"/>
                <a:gd name="T4" fmla="*/ 125 w 18"/>
                <a:gd name="T5" fmla="*/ 27 h 1"/>
                <a:gd name="T6" fmla="*/ 283 w 18"/>
                <a:gd name="T7" fmla="*/ 27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">
                  <a:moveTo>
                    <a:pt x="18" y="1"/>
                  </a:moveTo>
                  <a:cubicBezTo>
                    <a:pt x="16" y="1"/>
                    <a:pt x="3" y="1"/>
                    <a:pt x="0" y="0"/>
                  </a:cubicBezTo>
                  <a:cubicBezTo>
                    <a:pt x="2" y="0"/>
                    <a:pt x="7" y="1"/>
                    <a:pt x="8" y="1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2313">
              <a:extLst>
                <a:ext uri="{FF2B5EF4-FFF2-40B4-BE49-F238E27FC236}">
                  <a16:creationId xmlns:a16="http://schemas.microsoft.com/office/drawing/2014/main" id="{748992DE-E801-4F26-B447-B2BB46028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069"/>
              <a:ext cx="35" cy="144"/>
            </a:xfrm>
            <a:custGeom>
              <a:avLst/>
              <a:gdLst>
                <a:gd name="T0" fmla="*/ 63 w 14"/>
                <a:gd name="T1" fmla="*/ 0 h 54"/>
                <a:gd name="T2" fmla="*/ 83 w 14"/>
                <a:gd name="T3" fmla="*/ 533 h 54"/>
                <a:gd name="T4" fmla="*/ 63 w 14"/>
                <a:gd name="T5" fmla="*/ 968 h 54"/>
                <a:gd name="T6" fmla="*/ 158 w 14"/>
                <a:gd name="T7" fmla="*/ 1024 h 54"/>
                <a:gd name="T8" fmla="*/ 175 w 14"/>
                <a:gd name="T9" fmla="*/ 589 h 54"/>
                <a:gd name="T10" fmla="*/ 145 w 14"/>
                <a:gd name="T11" fmla="*/ 35 h 54"/>
                <a:gd name="T12" fmla="*/ 63 w 1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4">
                  <a:moveTo>
                    <a:pt x="4" y="0"/>
                  </a:moveTo>
                  <a:cubicBezTo>
                    <a:pt x="9" y="2"/>
                    <a:pt x="7" y="16"/>
                    <a:pt x="5" y="28"/>
                  </a:cubicBezTo>
                  <a:cubicBezTo>
                    <a:pt x="4" y="40"/>
                    <a:pt x="0" y="49"/>
                    <a:pt x="4" y="51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6" y="52"/>
                    <a:pt x="9" y="43"/>
                    <a:pt x="11" y="31"/>
                  </a:cubicBezTo>
                  <a:cubicBezTo>
                    <a:pt x="12" y="19"/>
                    <a:pt x="14" y="5"/>
                    <a:pt x="9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2314">
              <a:extLst>
                <a:ext uri="{FF2B5EF4-FFF2-40B4-BE49-F238E27FC236}">
                  <a16:creationId xmlns:a16="http://schemas.microsoft.com/office/drawing/2014/main" id="{07E68446-C979-478F-8240-AE1FD6FD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051"/>
              <a:ext cx="35" cy="146"/>
            </a:xfrm>
            <a:custGeom>
              <a:avLst/>
              <a:gdLst>
                <a:gd name="T0" fmla="*/ 50 w 14"/>
                <a:gd name="T1" fmla="*/ 0 h 55"/>
                <a:gd name="T2" fmla="*/ 83 w 14"/>
                <a:gd name="T3" fmla="*/ 542 h 55"/>
                <a:gd name="T4" fmla="*/ 63 w 14"/>
                <a:gd name="T5" fmla="*/ 972 h 55"/>
                <a:gd name="T6" fmla="*/ 145 w 14"/>
                <a:gd name="T7" fmla="*/ 1030 h 55"/>
                <a:gd name="T8" fmla="*/ 175 w 14"/>
                <a:gd name="T9" fmla="*/ 579 h 55"/>
                <a:gd name="T10" fmla="*/ 145 w 14"/>
                <a:gd name="T11" fmla="*/ 56 h 55"/>
                <a:gd name="T12" fmla="*/ 50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3" y="0"/>
                  </a:moveTo>
                  <a:cubicBezTo>
                    <a:pt x="8" y="3"/>
                    <a:pt x="7" y="17"/>
                    <a:pt x="5" y="29"/>
                  </a:cubicBezTo>
                  <a:cubicBezTo>
                    <a:pt x="3" y="41"/>
                    <a:pt x="0" y="50"/>
                    <a:pt x="4" y="52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6" y="53"/>
                    <a:pt x="9" y="43"/>
                    <a:pt x="11" y="31"/>
                  </a:cubicBezTo>
                  <a:cubicBezTo>
                    <a:pt x="12" y="20"/>
                    <a:pt x="14" y="6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2315">
              <a:extLst>
                <a:ext uri="{FF2B5EF4-FFF2-40B4-BE49-F238E27FC236}">
                  <a16:creationId xmlns:a16="http://schemas.microsoft.com/office/drawing/2014/main" id="{5BF60CA2-996E-4D91-BD9E-DB23A0A6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83"/>
              <a:ext cx="17" cy="122"/>
            </a:xfrm>
            <a:custGeom>
              <a:avLst/>
              <a:gdLst>
                <a:gd name="T0" fmla="*/ 12 w 7"/>
                <a:gd name="T1" fmla="*/ 859 h 46"/>
                <a:gd name="T2" fmla="*/ 41 w 7"/>
                <a:gd name="T3" fmla="*/ 464 h 46"/>
                <a:gd name="T4" fmla="*/ 70 w 7"/>
                <a:gd name="T5" fmla="*/ 0 h 46"/>
                <a:gd name="T6" fmla="*/ 58 w 7"/>
                <a:gd name="T7" fmla="*/ 464 h 46"/>
                <a:gd name="T8" fmla="*/ 12 w 7"/>
                <a:gd name="T9" fmla="*/ 85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6">
                  <a:moveTo>
                    <a:pt x="1" y="46"/>
                  </a:moveTo>
                  <a:cubicBezTo>
                    <a:pt x="0" y="42"/>
                    <a:pt x="2" y="34"/>
                    <a:pt x="3" y="25"/>
                  </a:cubicBezTo>
                  <a:cubicBezTo>
                    <a:pt x="5" y="16"/>
                    <a:pt x="7" y="5"/>
                    <a:pt x="5" y="0"/>
                  </a:cubicBezTo>
                  <a:cubicBezTo>
                    <a:pt x="7" y="5"/>
                    <a:pt x="5" y="16"/>
                    <a:pt x="4" y="25"/>
                  </a:cubicBezTo>
                  <a:cubicBezTo>
                    <a:pt x="3" y="35"/>
                    <a:pt x="0" y="42"/>
                    <a:pt x="1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2316">
              <a:extLst>
                <a:ext uri="{FF2B5EF4-FFF2-40B4-BE49-F238E27FC236}">
                  <a16:creationId xmlns:a16="http://schemas.microsoft.com/office/drawing/2014/main" id="{56EB8DF2-B821-4042-9713-398FD007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064"/>
              <a:ext cx="17" cy="125"/>
            </a:xfrm>
            <a:custGeom>
              <a:avLst/>
              <a:gdLst>
                <a:gd name="T0" fmla="*/ 12 w 7"/>
                <a:gd name="T1" fmla="*/ 883 h 47"/>
                <a:gd name="T2" fmla="*/ 41 w 7"/>
                <a:gd name="T3" fmla="*/ 489 h 47"/>
                <a:gd name="T4" fmla="*/ 58 w 7"/>
                <a:gd name="T5" fmla="*/ 0 h 47"/>
                <a:gd name="T6" fmla="*/ 58 w 7"/>
                <a:gd name="T7" fmla="*/ 489 h 47"/>
                <a:gd name="T8" fmla="*/ 12 w 7"/>
                <a:gd name="T9" fmla="*/ 8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7">
                  <a:moveTo>
                    <a:pt x="1" y="47"/>
                  </a:moveTo>
                  <a:cubicBezTo>
                    <a:pt x="0" y="43"/>
                    <a:pt x="2" y="35"/>
                    <a:pt x="3" y="26"/>
                  </a:cubicBezTo>
                  <a:cubicBezTo>
                    <a:pt x="4" y="16"/>
                    <a:pt x="7" y="6"/>
                    <a:pt x="4" y="0"/>
                  </a:cubicBezTo>
                  <a:cubicBezTo>
                    <a:pt x="7" y="6"/>
                    <a:pt x="5" y="17"/>
                    <a:pt x="4" y="26"/>
                  </a:cubicBezTo>
                  <a:cubicBezTo>
                    <a:pt x="3" y="35"/>
                    <a:pt x="0" y="43"/>
                    <a:pt x="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2317">
              <a:extLst>
                <a:ext uri="{FF2B5EF4-FFF2-40B4-BE49-F238E27FC236}">
                  <a16:creationId xmlns:a16="http://schemas.microsoft.com/office/drawing/2014/main" id="{F0EFD7E5-77D2-436D-AB5A-714F4AC52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176"/>
              <a:ext cx="30" cy="32"/>
            </a:xfrm>
            <a:custGeom>
              <a:avLst/>
              <a:gdLst>
                <a:gd name="T0" fmla="*/ 188 w 12"/>
                <a:gd name="T1" fmla="*/ 0 h 12"/>
                <a:gd name="T2" fmla="*/ 0 w 12"/>
                <a:gd name="T3" fmla="*/ 227 h 12"/>
                <a:gd name="T4" fmla="*/ 83 w 12"/>
                <a:gd name="T5" fmla="*/ 136 h 12"/>
                <a:gd name="T6" fmla="*/ 188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cubicBezTo>
                    <a:pt x="10" y="1"/>
                    <a:pt x="3" y="11"/>
                    <a:pt x="0" y="12"/>
                  </a:cubicBezTo>
                  <a:cubicBezTo>
                    <a:pt x="1" y="11"/>
                    <a:pt x="4" y="8"/>
                    <a:pt x="5" y="7"/>
                  </a:cubicBezTo>
                  <a:cubicBezTo>
                    <a:pt x="6" y="6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2318">
              <a:extLst>
                <a:ext uri="{FF2B5EF4-FFF2-40B4-BE49-F238E27FC236}">
                  <a16:creationId xmlns:a16="http://schemas.microsoft.com/office/drawing/2014/main" id="{A2E75522-6192-4C79-9173-E39C70F78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096"/>
              <a:ext cx="105" cy="109"/>
            </a:xfrm>
            <a:custGeom>
              <a:avLst/>
              <a:gdLst>
                <a:gd name="T0" fmla="*/ 0 w 42"/>
                <a:gd name="T1" fmla="*/ 56 h 41"/>
                <a:gd name="T2" fmla="*/ 313 w 42"/>
                <a:gd name="T3" fmla="*/ 409 h 41"/>
                <a:gd name="T4" fmla="*/ 563 w 42"/>
                <a:gd name="T5" fmla="*/ 750 h 41"/>
                <a:gd name="T6" fmla="*/ 658 w 42"/>
                <a:gd name="T7" fmla="*/ 715 h 41"/>
                <a:gd name="T8" fmla="*/ 408 w 42"/>
                <a:gd name="T9" fmla="*/ 396 h 41"/>
                <a:gd name="T10" fmla="*/ 95 w 42"/>
                <a:gd name="T11" fmla="*/ 21 h 41"/>
                <a:gd name="T12" fmla="*/ 0 w 42"/>
                <a:gd name="T13" fmla="*/ 56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1">
                  <a:moveTo>
                    <a:pt x="0" y="3"/>
                  </a:moveTo>
                  <a:cubicBezTo>
                    <a:pt x="5" y="1"/>
                    <a:pt x="13" y="13"/>
                    <a:pt x="20" y="22"/>
                  </a:cubicBezTo>
                  <a:cubicBezTo>
                    <a:pt x="27" y="32"/>
                    <a:pt x="32" y="41"/>
                    <a:pt x="36" y="40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38" y="39"/>
                    <a:pt x="33" y="30"/>
                    <a:pt x="26" y="21"/>
                  </a:cubicBezTo>
                  <a:cubicBezTo>
                    <a:pt x="19" y="11"/>
                    <a:pt x="11" y="0"/>
                    <a:pt x="6" y="1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2319">
              <a:extLst>
                <a:ext uri="{FF2B5EF4-FFF2-40B4-BE49-F238E27FC236}">
                  <a16:creationId xmlns:a16="http://schemas.microsoft.com/office/drawing/2014/main" id="{46B49ABE-45B2-4A2E-9993-387F98658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104"/>
              <a:ext cx="105" cy="112"/>
            </a:xfrm>
            <a:custGeom>
              <a:avLst/>
              <a:gdLst>
                <a:gd name="T0" fmla="*/ 0 w 42"/>
                <a:gd name="T1" fmla="*/ 77 h 42"/>
                <a:gd name="T2" fmla="*/ 333 w 42"/>
                <a:gd name="T3" fmla="*/ 435 h 42"/>
                <a:gd name="T4" fmla="*/ 563 w 42"/>
                <a:gd name="T5" fmla="*/ 776 h 42"/>
                <a:gd name="T6" fmla="*/ 658 w 42"/>
                <a:gd name="T7" fmla="*/ 739 h 42"/>
                <a:gd name="T8" fmla="*/ 425 w 42"/>
                <a:gd name="T9" fmla="*/ 397 h 42"/>
                <a:gd name="T10" fmla="*/ 95 w 42"/>
                <a:gd name="T11" fmla="*/ 35 h 42"/>
                <a:gd name="T12" fmla="*/ 0 w 42"/>
                <a:gd name="T13" fmla="*/ 7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0" y="4"/>
                  </a:moveTo>
                  <a:cubicBezTo>
                    <a:pt x="6" y="2"/>
                    <a:pt x="14" y="14"/>
                    <a:pt x="21" y="23"/>
                  </a:cubicBezTo>
                  <a:cubicBezTo>
                    <a:pt x="28" y="33"/>
                    <a:pt x="32" y="42"/>
                    <a:pt x="36" y="41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8" y="40"/>
                    <a:pt x="34" y="31"/>
                    <a:pt x="27" y="21"/>
                  </a:cubicBezTo>
                  <a:cubicBezTo>
                    <a:pt x="20" y="12"/>
                    <a:pt x="12" y="0"/>
                    <a:pt x="6" y="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2320">
              <a:extLst>
                <a:ext uri="{FF2B5EF4-FFF2-40B4-BE49-F238E27FC236}">
                  <a16:creationId xmlns:a16="http://schemas.microsoft.com/office/drawing/2014/main" id="{A2A1D3AC-F5BB-498B-B8DD-DD2BADAA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2101"/>
              <a:ext cx="75" cy="96"/>
            </a:xfrm>
            <a:custGeom>
              <a:avLst/>
              <a:gdLst>
                <a:gd name="T0" fmla="*/ 470 w 30"/>
                <a:gd name="T1" fmla="*/ 683 h 36"/>
                <a:gd name="T2" fmla="*/ 270 w 30"/>
                <a:gd name="T3" fmla="*/ 363 h 36"/>
                <a:gd name="T4" fmla="*/ 0 w 30"/>
                <a:gd name="T5" fmla="*/ 0 h 36"/>
                <a:gd name="T6" fmla="*/ 270 w 30"/>
                <a:gd name="T7" fmla="*/ 363 h 36"/>
                <a:gd name="T8" fmla="*/ 470 w 30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6"/>
                  </a:moveTo>
                  <a:cubicBezTo>
                    <a:pt x="27" y="34"/>
                    <a:pt x="22" y="27"/>
                    <a:pt x="17" y="19"/>
                  </a:cubicBezTo>
                  <a:cubicBezTo>
                    <a:pt x="11" y="11"/>
                    <a:pt x="5" y="2"/>
                    <a:pt x="0" y="0"/>
                  </a:cubicBezTo>
                  <a:cubicBezTo>
                    <a:pt x="5" y="2"/>
                    <a:pt x="12" y="11"/>
                    <a:pt x="17" y="19"/>
                  </a:cubicBezTo>
                  <a:cubicBezTo>
                    <a:pt x="23" y="26"/>
                    <a:pt x="27" y="34"/>
                    <a:pt x="3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2321">
              <a:extLst>
                <a:ext uri="{FF2B5EF4-FFF2-40B4-BE49-F238E27FC236}">
                  <a16:creationId xmlns:a16="http://schemas.microsoft.com/office/drawing/2014/main" id="{FC511283-42FF-4FD6-87DF-DA6F992E7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112"/>
              <a:ext cx="75" cy="96"/>
            </a:xfrm>
            <a:custGeom>
              <a:avLst/>
              <a:gdLst>
                <a:gd name="T0" fmla="*/ 470 w 30"/>
                <a:gd name="T1" fmla="*/ 683 h 36"/>
                <a:gd name="T2" fmla="*/ 270 w 30"/>
                <a:gd name="T3" fmla="*/ 363 h 36"/>
                <a:gd name="T4" fmla="*/ 0 w 30"/>
                <a:gd name="T5" fmla="*/ 0 h 36"/>
                <a:gd name="T6" fmla="*/ 270 w 30"/>
                <a:gd name="T7" fmla="*/ 363 h 36"/>
                <a:gd name="T8" fmla="*/ 470 w 30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30" y="36"/>
                  </a:moveTo>
                  <a:cubicBezTo>
                    <a:pt x="27" y="33"/>
                    <a:pt x="22" y="27"/>
                    <a:pt x="17" y="19"/>
                  </a:cubicBezTo>
                  <a:cubicBezTo>
                    <a:pt x="11" y="11"/>
                    <a:pt x="5" y="2"/>
                    <a:pt x="0" y="0"/>
                  </a:cubicBezTo>
                  <a:cubicBezTo>
                    <a:pt x="5" y="2"/>
                    <a:pt x="12" y="11"/>
                    <a:pt x="17" y="19"/>
                  </a:cubicBezTo>
                  <a:cubicBezTo>
                    <a:pt x="23" y="26"/>
                    <a:pt x="27" y="33"/>
                    <a:pt x="3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2322">
              <a:extLst>
                <a:ext uri="{FF2B5EF4-FFF2-40B4-BE49-F238E27FC236}">
                  <a16:creationId xmlns:a16="http://schemas.microsoft.com/office/drawing/2014/main" id="{F413017D-FF7C-4BAC-A460-C13EA0C7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47"/>
              <a:ext cx="7" cy="45"/>
            </a:xfrm>
            <a:custGeom>
              <a:avLst/>
              <a:gdLst>
                <a:gd name="T0" fmla="*/ 0 w 3"/>
                <a:gd name="T1" fmla="*/ 0 h 17"/>
                <a:gd name="T2" fmla="*/ 28 w 3"/>
                <a:gd name="T3" fmla="*/ 315 h 17"/>
                <a:gd name="T4" fmla="*/ 28 w 3"/>
                <a:gd name="T5" fmla="*/ 183 h 17"/>
                <a:gd name="T6" fmla="*/ 0 w 3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1" y="2"/>
                    <a:pt x="3" y="14"/>
                    <a:pt x="2" y="17"/>
                  </a:cubicBezTo>
                  <a:cubicBezTo>
                    <a:pt x="2" y="15"/>
                    <a:pt x="2" y="11"/>
                    <a:pt x="2" y="10"/>
                  </a:cubicBezTo>
                  <a:cubicBezTo>
                    <a:pt x="2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2323">
              <a:extLst>
                <a:ext uri="{FF2B5EF4-FFF2-40B4-BE49-F238E27FC236}">
                  <a16:creationId xmlns:a16="http://schemas.microsoft.com/office/drawing/2014/main" id="{649CDD34-42FC-45BA-8148-917FBDBD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101"/>
              <a:ext cx="60" cy="134"/>
            </a:xfrm>
            <a:custGeom>
              <a:avLst/>
              <a:gdLst>
                <a:gd name="T0" fmla="*/ 0 w 24"/>
                <a:gd name="T1" fmla="*/ 0 h 50"/>
                <a:gd name="T2" fmla="*/ 175 w 24"/>
                <a:gd name="T3" fmla="*/ 517 h 50"/>
                <a:gd name="T4" fmla="*/ 283 w 24"/>
                <a:gd name="T5" fmla="*/ 962 h 50"/>
                <a:gd name="T6" fmla="*/ 375 w 24"/>
                <a:gd name="T7" fmla="*/ 962 h 50"/>
                <a:gd name="T8" fmla="*/ 283 w 24"/>
                <a:gd name="T9" fmla="*/ 539 h 50"/>
                <a:gd name="T10" fmla="*/ 113 w 24"/>
                <a:gd name="T11" fmla="*/ 35 h 50"/>
                <a:gd name="T12" fmla="*/ 0 w 2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0">
                  <a:moveTo>
                    <a:pt x="0" y="0"/>
                  </a:moveTo>
                  <a:cubicBezTo>
                    <a:pt x="6" y="1"/>
                    <a:pt x="9" y="16"/>
                    <a:pt x="11" y="27"/>
                  </a:cubicBezTo>
                  <a:cubicBezTo>
                    <a:pt x="14" y="39"/>
                    <a:pt x="14" y="49"/>
                    <a:pt x="18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0" y="50"/>
                    <a:pt x="20" y="40"/>
                    <a:pt x="18" y="28"/>
                  </a:cubicBezTo>
                  <a:cubicBezTo>
                    <a:pt x="15" y="16"/>
                    <a:pt x="13" y="2"/>
                    <a:pt x="7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2324">
              <a:extLst>
                <a:ext uri="{FF2B5EF4-FFF2-40B4-BE49-F238E27FC236}">
                  <a16:creationId xmlns:a16="http://schemas.microsoft.com/office/drawing/2014/main" id="{7C76C51E-0FE8-47FC-8BDC-4B8FA3AB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99"/>
              <a:ext cx="58" cy="136"/>
            </a:xfrm>
            <a:custGeom>
              <a:avLst/>
              <a:gdLst>
                <a:gd name="T0" fmla="*/ 0 w 23"/>
                <a:gd name="T1" fmla="*/ 0 h 51"/>
                <a:gd name="T2" fmla="*/ 159 w 23"/>
                <a:gd name="T3" fmla="*/ 491 h 51"/>
                <a:gd name="T4" fmla="*/ 272 w 23"/>
                <a:gd name="T5" fmla="*/ 947 h 51"/>
                <a:gd name="T6" fmla="*/ 368 w 23"/>
                <a:gd name="T7" fmla="*/ 968 h 51"/>
                <a:gd name="T8" fmla="*/ 255 w 23"/>
                <a:gd name="T9" fmla="*/ 512 h 51"/>
                <a:gd name="T10" fmla="*/ 113 w 23"/>
                <a:gd name="T11" fmla="*/ 0 h 51"/>
                <a:gd name="T12" fmla="*/ 0 w 2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1">
                  <a:moveTo>
                    <a:pt x="0" y="0"/>
                  </a:moveTo>
                  <a:cubicBezTo>
                    <a:pt x="5" y="0"/>
                    <a:pt x="8" y="15"/>
                    <a:pt x="10" y="26"/>
                  </a:cubicBezTo>
                  <a:cubicBezTo>
                    <a:pt x="12" y="38"/>
                    <a:pt x="12" y="49"/>
                    <a:pt x="17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9" y="50"/>
                    <a:pt x="18" y="39"/>
                    <a:pt x="16" y="27"/>
                  </a:cubicBezTo>
                  <a:cubicBezTo>
                    <a:pt x="14" y="15"/>
                    <a:pt x="12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2325">
              <a:extLst>
                <a:ext uri="{FF2B5EF4-FFF2-40B4-BE49-F238E27FC236}">
                  <a16:creationId xmlns:a16="http://schemas.microsoft.com/office/drawing/2014/main" id="{79FD4F49-DF0A-491E-A9D6-E2D324F6C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109"/>
              <a:ext cx="30" cy="120"/>
            </a:xfrm>
            <a:custGeom>
              <a:avLst/>
              <a:gdLst>
                <a:gd name="T0" fmla="*/ 188 w 12"/>
                <a:gd name="T1" fmla="*/ 853 h 45"/>
                <a:gd name="T2" fmla="*/ 113 w 12"/>
                <a:gd name="T3" fmla="*/ 477 h 45"/>
                <a:gd name="T4" fmla="*/ 0 w 12"/>
                <a:gd name="T5" fmla="*/ 0 h 45"/>
                <a:gd name="T6" fmla="*/ 125 w 12"/>
                <a:gd name="T7" fmla="*/ 477 h 45"/>
                <a:gd name="T8" fmla="*/ 188 w 12"/>
                <a:gd name="T9" fmla="*/ 85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10" y="42"/>
                    <a:pt x="9" y="34"/>
                    <a:pt x="7" y="25"/>
                  </a:cubicBezTo>
                  <a:cubicBezTo>
                    <a:pt x="5" y="15"/>
                    <a:pt x="4" y="4"/>
                    <a:pt x="0" y="0"/>
                  </a:cubicBezTo>
                  <a:cubicBezTo>
                    <a:pt x="4" y="4"/>
                    <a:pt x="6" y="15"/>
                    <a:pt x="8" y="25"/>
                  </a:cubicBezTo>
                  <a:cubicBezTo>
                    <a:pt x="10" y="34"/>
                    <a:pt x="10" y="42"/>
                    <a:pt x="12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2326">
              <a:extLst>
                <a:ext uri="{FF2B5EF4-FFF2-40B4-BE49-F238E27FC236}">
                  <a16:creationId xmlns:a16="http://schemas.microsoft.com/office/drawing/2014/main" id="{6E45966D-30AE-41DF-A8EF-2CF3CD48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104"/>
              <a:ext cx="32" cy="120"/>
            </a:xfrm>
            <a:custGeom>
              <a:avLst/>
              <a:gdLst>
                <a:gd name="T0" fmla="*/ 194 w 13"/>
                <a:gd name="T1" fmla="*/ 853 h 45"/>
                <a:gd name="T2" fmla="*/ 103 w 13"/>
                <a:gd name="T3" fmla="*/ 477 h 45"/>
                <a:gd name="T4" fmla="*/ 0 w 13"/>
                <a:gd name="T5" fmla="*/ 0 h 45"/>
                <a:gd name="T6" fmla="*/ 121 w 13"/>
                <a:gd name="T7" fmla="*/ 477 h 45"/>
                <a:gd name="T8" fmla="*/ 194 w 13"/>
                <a:gd name="T9" fmla="*/ 85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3" y="45"/>
                  </a:moveTo>
                  <a:cubicBezTo>
                    <a:pt x="10" y="42"/>
                    <a:pt x="9" y="34"/>
                    <a:pt x="7" y="25"/>
                  </a:cubicBezTo>
                  <a:cubicBezTo>
                    <a:pt x="6" y="15"/>
                    <a:pt x="4" y="5"/>
                    <a:pt x="0" y="0"/>
                  </a:cubicBezTo>
                  <a:cubicBezTo>
                    <a:pt x="4" y="5"/>
                    <a:pt x="6" y="16"/>
                    <a:pt x="8" y="25"/>
                  </a:cubicBezTo>
                  <a:cubicBezTo>
                    <a:pt x="10" y="34"/>
                    <a:pt x="10" y="42"/>
                    <a:pt x="1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2327">
              <a:extLst>
                <a:ext uri="{FF2B5EF4-FFF2-40B4-BE49-F238E27FC236}">
                  <a16:creationId xmlns:a16="http://schemas.microsoft.com/office/drawing/2014/main" id="{144243E7-A8F5-4F23-9C5D-3C0B1D84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189"/>
              <a:ext cx="12" cy="43"/>
            </a:xfrm>
            <a:custGeom>
              <a:avLst/>
              <a:gdLst>
                <a:gd name="T0" fmla="*/ 70 w 5"/>
                <a:gd name="T1" fmla="*/ 0 h 16"/>
                <a:gd name="T2" fmla="*/ 0 w 5"/>
                <a:gd name="T3" fmla="*/ 312 h 16"/>
                <a:gd name="T4" fmla="*/ 29 w 5"/>
                <a:gd name="T5" fmla="*/ 175 h 16"/>
                <a:gd name="T6" fmla="*/ 70 w 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5" y="2"/>
                    <a:pt x="2" y="13"/>
                    <a:pt x="0" y="16"/>
                  </a:cubicBezTo>
                  <a:cubicBezTo>
                    <a:pt x="0" y="14"/>
                    <a:pt x="2" y="10"/>
                    <a:pt x="2" y="9"/>
                  </a:cubicBezTo>
                  <a:cubicBezTo>
                    <a:pt x="3" y="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2328">
              <a:extLst>
                <a:ext uri="{FF2B5EF4-FFF2-40B4-BE49-F238E27FC236}">
                  <a16:creationId xmlns:a16="http://schemas.microsoft.com/office/drawing/2014/main" id="{81E15AF3-4FFB-4C7E-BB74-C36A59D2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40"/>
              <a:ext cx="135" cy="69"/>
            </a:xfrm>
            <a:custGeom>
              <a:avLst/>
              <a:gdLst>
                <a:gd name="T0" fmla="*/ 0 w 54"/>
                <a:gd name="T1" fmla="*/ 170 h 26"/>
                <a:gd name="T2" fmla="*/ 438 w 54"/>
                <a:gd name="T3" fmla="*/ 281 h 26"/>
                <a:gd name="T4" fmla="*/ 783 w 54"/>
                <a:gd name="T5" fmla="*/ 430 h 26"/>
                <a:gd name="T6" fmla="*/ 845 w 54"/>
                <a:gd name="T7" fmla="*/ 337 h 26"/>
                <a:gd name="T8" fmla="*/ 500 w 54"/>
                <a:gd name="T9" fmla="*/ 204 h 26"/>
                <a:gd name="T10" fmla="*/ 63 w 54"/>
                <a:gd name="T11" fmla="*/ 77 h 26"/>
                <a:gd name="T12" fmla="*/ 0 w 54"/>
                <a:gd name="T13" fmla="*/ 17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6">
                  <a:moveTo>
                    <a:pt x="0" y="9"/>
                  </a:moveTo>
                  <a:cubicBezTo>
                    <a:pt x="4" y="5"/>
                    <a:pt x="17" y="11"/>
                    <a:pt x="28" y="15"/>
                  </a:cubicBezTo>
                  <a:cubicBezTo>
                    <a:pt x="39" y="20"/>
                    <a:pt x="47" y="26"/>
                    <a:pt x="50" y="23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1" y="21"/>
                    <a:pt x="43" y="15"/>
                    <a:pt x="32" y="11"/>
                  </a:cubicBezTo>
                  <a:cubicBezTo>
                    <a:pt x="21" y="6"/>
                    <a:pt x="8" y="0"/>
                    <a:pt x="4" y="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2329">
              <a:extLst>
                <a:ext uri="{FF2B5EF4-FFF2-40B4-BE49-F238E27FC236}">
                  <a16:creationId xmlns:a16="http://schemas.microsoft.com/office/drawing/2014/main" id="{0FD4AF4D-F15D-4B6F-9C36-9147CDC21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067"/>
              <a:ext cx="135" cy="72"/>
            </a:xfrm>
            <a:custGeom>
              <a:avLst/>
              <a:gdLst>
                <a:gd name="T0" fmla="*/ 0 w 54"/>
                <a:gd name="T1" fmla="*/ 149 h 27"/>
                <a:gd name="T2" fmla="*/ 438 w 54"/>
                <a:gd name="T3" fmla="*/ 285 h 27"/>
                <a:gd name="T4" fmla="*/ 783 w 54"/>
                <a:gd name="T5" fmla="*/ 456 h 27"/>
                <a:gd name="T6" fmla="*/ 845 w 54"/>
                <a:gd name="T7" fmla="*/ 363 h 27"/>
                <a:gd name="T8" fmla="*/ 500 w 54"/>
                <a:gd name="T9" fmla="*/ 205 h 27"/>
                <a:gd name="T10" fmla="*/ 83 w 54"/>
                <a:gd name="T11" fmla="*/ 77 h 27"/>
                <a:gd name="T12" fmla="*/ 0 w 54"/>
                <a:gd name="T13" fmla="*/ 1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7">
                  <a:moveTo>
                    <a:pt x="0" y="8"/>
                  </a:moveTo>
                  <a:cubicBezTo>
                    <a:pt x="4" y="4"/>
                    <a:pt x="17" y="10"/>
                    <a:pt x="28" y="15"/>
                  </a:cubicBezTo>
                  <a:cubicBezTo>
                    <a:pt x="39" y="20"/>
                    <a:pt x="47" y="27"/>
                    <a:pt x="50" y="24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1" y="22"/>
                    <a:pt x="43" y="16"/>
                    <a:pt x="32" y="11"/>
                  </a:cubicBezTo>
                  <a:cubicBezTo>
                    <a:pt x="22" y="6"/>
                    <a:pt x="9" y="0"/>
                    <a:pt x="5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2330">
              <a:extLst>
                <a:ext uri="{FF2B5EF4-FFF2-40B4-BE49-F238E27FC236}">
                  <a16:creationId xmlns:a16="http://schemas.microsoft.com/office/drawing/2014/main" id="{05C70A77-2628-4C80-B43B-A23F8A0D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8"/>
              <a:ext cx="110" cy="45"/>
            </a:xfrm>
            <a:custGeom>
              <a:avLst/>
              <a:gdLst>
                <a:gd name="T0" fmla="*/ 688 w 44"/>
                <a:gd name="T1" fmla="*/ 315 h 17"/>
                <a:gd name="T2" fmla="*/ 375 w 44"/>
                <a:gd name="T3" fmla="*/ 169 h 17"/>
                <a:gd name="T4" fmla="*/ 0 w 44"/>
                <a:gd name="T5" fmla="*/ 21 h 17"/>
                <a:gd name="T6" fmla="*/ 375 w 44"/>
                <a:gd name="T7" fmla="*/ 148 h 17"/>
                <a:gd name="T8" fmla="*/ 688 w 44"/>
                <a:gd name="T9" fmla="*/ 31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7">
                  <a:moveTo>
                    <a:pt x="44" y="17"/>
                  </a:moveTo>
                  <a:cubicBezTo>
                    <a:pt x="40" y="16"/>
                    <a:pt x="33" y="13"/>
                    <a:pt x="24" y="9"/>
                  </a:cubicBezTo>
                  <a:cubicBezTo>
                    <a:pt x="15" y="5"/>
                    <a:pt x="6" y="0"/>
                    <a:pt x="0" y="1"/>
                  </a:cubicBezTo>
                  <a:cubicBezTo>
                    <a:pt x="6" y="0"/>
                    <a:pt x="16" y="5"/>
                    <a:pt x="24" y="8"/>
                  </a:cubicBezTo>
                  <a:cubicBezTo>
                    <a:pt x="33" y="12"/>
                    <a:pt x="40" y="16"/>
                    <a:pt x="4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2331">
              <a:extLst>
                <a:ext uri="{FF2B5EF4-FFF2-40B4-BE49-F238E27FC236}">
                  <a16:creationId xmlns:a16="http://schemas.microsoft.com/office/drawing/2014/main" id="{81BC72FC-4BD8-4A18-8700-D9990F5D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048"/>
              <a:ext cx="22" cy="37"/>
            </a:xfrm>
            <a:custGeom>
              <a:avLst/>
              <a:gdLst>
                <a:gd name="T0" fmla="*/ 0 w 9"/>
                <a:gd name="T1" fmla="*/ 0 h 14"/>
                <a:gd name="T2" fmla="*/ 132 w 9"/>
                <a:gd name="T3" fmla="*/ 259 h 14"/>
                <a:gd name="T4" fmla="*/ 71 w 9"/>
                <a:gd name="T5" fmla="*/ 148 h 14"/>
                <a:gd name="T6" fmla="*/ 0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1" y="2"/>
                    <a:pt x="9" y="11"/>
                    <a:pt x="9" y="14"/>
                  </a:cubicBezTo>
                  <a:cubicBezTo>
                    <a:pt x="8" y="13"/>
                    <a:pt x="6" y="9"/>
                    <a:pt x="5" y="8"/>
                  </a:cubicBezTo>
                  <a:cubicBezTo>
                    <a:pt x="5" y="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2332">
              <a:extLst>
                <a:ext uri="{FF2B5EF4-FFF2-40B4-BE49-F238E27FC236}">
                  <a16:creationId xmlns:a16="http://schemas.microsoft.com/office/drawing/2014/main" id="{82B9D544-3F9A-4F9C-8053-BDE935F83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808"/>
              <a:ext cx="112" cy="88"/>
            </a:xfrm>
            <a:custGeom>
              <a:avLst/>
              <a:gdLst>
                <a:gd name="T0" fmla="*/ 0 w 45"/>
                <a:gd name="T1" fmla="*/ 627 h 33"/>
                <a:gd name="T2" fmla="*/ 371 w 45"/>
                <a:gd name="T3" fmla="*/ 341 h 33"/>
                <a:gd name="T4" fmla="*/ 694 w 45"/>
                <a:gd name="T5" fmla="*/ 136 h 33"/>
                <a:gd name="T6" fmla="*/ 682 w 45"/>
                <a:gd name="T7" fmla="*/ 0 h 33"/>
                <a:gd name="T8" fmla="*/ 371 w 45"/>
                <a:gd name="T9" fmla="*/ 205 h 33"/>
                <a:gd name="T10" fmla="*/ 0 w 45"/>
                <a:gd name="T11" fmla="*/ 512 h 33"/>
                <a:gd name="T12" fmla="*/ 0 w 45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28"/>
                    <a:pt x="13" y="22"/>
                    <a:pt x="24" y="18"/>
                  </a:cubicBezTo>
                  <a:cubicBezTo>
                    <a:pt x="35" y="13"/>
                    <a:pt x="45" y="11"/>
                    <a:pt x="45" y="7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"/>
                    <a:pt x="35" y="7"/>
                    <a:pt x="24" y="11"/>
                  </a:cubicBezTo>
                  <a:cubicBezTo>
                    <a:pt x="13" y="16"/>
                    <a:pt x="0" y="21"/>
                    <a:pt x="0" y="27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2333">
              <a:extLst>
                <a:ext uri="{FF2B5EF4-FFF2-40B4-BE49-F238E27FC236}">
                  <a16:creationId xmlns:a16="http://schemas.microsoft.com/office/drawing/2014/main" id="{1492401A-360B-4712-937C-6FC221E25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45"/>
              <a:ext cx="112" cy="88"/>
            </a:xfrm>
            <a:custGeom>
              <a:avLst/>
              <a:gdLst>
                <a:gd name="T0" fmla="*/ 0 w 45"/>
                <a:gd name="T1" fmla="*/ 627 h 33"/>
                <a:gd name="T2" fmla="*/ 371 w 45"/>
                <a:gd name="T3" fmla="*/ 320 h 33"/>
                <a:gd name="T4" fmla="*/ 682 w 45"/>
                <a:gd name="T5" fmla="*/ 115 h 33"/>
                <a:gd name="T6" fmla="*/ 682 w 45"/>
                <a:gd name="T7" fmla="*/ 0 h 33"/>
                <a:gd name="T8" fmla="*/ 353 w 45"/>
                <a:gd name="T9" fmla="*/ 205 h 33"/>
                <a:gd name="T10" fmla="*/ 0 w 45"/>
                <a:gd name="T11" fmla="*/ 512 h 33"/>
                <a:gd name="T12" fmla="*/ 0 w 45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27"/>
                    <a:pt x="13" y="22"/>
                    <a:pt x="24" y="17"/>
                  </a:cubicBezTo>
                  <a:cubicBezTo>
                    <a:pt x="35" y="13"/>
                    <a:pt x="45" y="11"/>
                    <a:pt x="44" y="6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4"/>
                    <a:pt x="34" y="6"/>
                    <a:pt x="23" y="11"/>
                  </a:cubicBezTo>
                  <a:cubicBezTo>
                    <a:pt x="13" y="16"/>
                    <a:pt x="0" y="21"/>
                    <a:pt x="0" y="27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2334">
              <a:extLst>
                <a:ext uri="{FF2B5EF4-FFF2-40B4-BE49-F238E27FC236}">
                  <a16:creationId xmlns:a16="http://schemas.microsoft.com/office/drawing/2014/main" id="{487282A7-852B-4CB9-A5B8-0817B7C6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19"/>
              <a:ext cx="104" cy="56"/>
            </a:xfrm>
            <a:custGeom>
              <a:avLst/>
              <a:gdLst>
                <a:gd name="T0" fmla="*/ 639 w 42"/>
                <a:gd name="T1" fmla="*/ 0 h 21"/>
                <a:gd name="T2" fmla="*/ 349 w 42"/>
                <a:gd name="T3" fmla="*/ 171 h 21"/>
                <a:gd name="T4" fmla="*/ 0 w 42"/>
                <a:gd name="T5" fmla="*/ 397 h 21"/>
                <a:gd name="T6" fmla="*/ 349 w 42"/>
                <a:gd name="T7" fmla="*/ 149 h 21"/>
                <a:gd name="T8" fmla="*/ 639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3"/>
                    <a:pt x="31" y="5"/>
                    <a:pt x="23" y="9"/>
                  </a:cubicBezTo>
                  <a:cubicBezTo>
                    <a:pt x="14" y="13"/>
                    <a:pt x="4" y="16"/>
                    <a:pt x="0" y="21"/>
                  </a:cubicBezTo>
                  <a:cubicBezTo>
                    <a:pt x="4" y="16"/>
                    <a:pt x="14" y="12"/>
                    <a:pt x="23" y="8"/>
                  </a:cubicBezTo>
                  <a:cubicBezTo>
                    <a:pt x="31" y="5"/>
                    <a:pt x="39" y="3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2335">
              <a:extLst>
                <a:ext uri="{FF2B5EF4-FFF2-40B4-BE49-F238E27FC236}">
                  <a16:creationId xmlns:a16="http://schemas.microsoft.com/office/drawing/2014/main" id="{A127F6A3-7D3B-47DC-8EB3-1E9EED0E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56"/>
              <a:ext cx="105" cy="56"/>
            </a:xfrm>
            <a:custGeom>
              <a:avLst/>
              <a:gdLst>
                <a:gd name="T0" fmla="*/ 658 w 42"/>
                <a:gd name="T1" fmla="*/ 0 h 21"/>
                <a:gd name="T2" fmla="*/ 363 w 42"/>
                <a:gd name="T3" fmla="*/ 171 h 21"/>
                <a:gd name="T4" fmla="*/ 0 w 42"/>
                <a:gd name="T5" fmla="*/ 397 h 21"/>
                <a:gd name="T6" fmla="*/ 363 w 42"/>
                <a:gd name="T7" fmla="*/ 149 h 21"/>
                <a:gd name="T8" fmla="*/ 658 w 42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1">
                  <a:moveTo>
                    <a:pt x="42" y="0"/>
                  </a:moveTo>
                  <a:cubicBezTo>
                    <a:pt x="39" y="2"/>
                    <a:pt x="31" y="5"/>
                    <a:pt x="23" y="9"/>
                  </a:cubicBezTo>
                  <a:cubicBezTo>
                    <a:pt x="14" y="12"/>
                    <a:pt x="4" y="16"/>
                    <a:pt x="0" y="21"/>
                  </a:cubicBezTo>
                  <a:cubicBezTo>
                    <a:pt x="4" y="16"/>
                    <a:pt x="14" y="12"/>
                    <a:pt x="23" y="8"/>
                  </a:cubicBezTo>
                  <a:cubicBezTo>
                    <a:pt x="31" y="4"/>
                    <a:pt x="39" y="2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2336">
              <a:extLst>
                <a:ext uri="{FF2B5EF4-FFF2-40B4-BE49-F238E27FC236}">
                  <a16:creationId xmlns:a16="http://schemas.microsoft.com/office/drawing/2014/main" id="{8E8BD364-E809-4782-A90B-602A8F93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803"/>
              <a:ext cx="40" cy="8"/>
            </a:xfrm>
            <a:custGeom>
              <a:avLst/>
              <a:gdLst>
                <a:gd name="T0" fmla="*/ 0 w 16"/>
                <a:gd name="T1" fmla="*/ 0 h 3"/>
                <a:gd name="T2" fmla="*/ 250 w 16"/>
                <a:gd name="T3" fmla="*/ 56 h 3"/>
                <a:gd name="T4" fmla="*/ 158 w 16"/>
                <a:gd name="T5" fmla="*/ 35 h 3"/>
                <a:gd name="T6" fmla="*/ 0 w 1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cubicBezTo>
                    <a:pt x="2" y="0"/>
                    <a:pt x="14" y="1"/>
                    <a:pt x="16" y="3"/>
                  </a:cubicBezTo>
                  <a:cubicBezTo>
                    <a:pt x="15" y="3"/>
                    <a:pt x="11" y="2"/>
                    <a:pt x="10" y="2"/>
                  </a:cubicBezTo>
                  <a:cubicBezTo>
                    <a:pt x="8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2337">
              <a:extLst>
                <a:ext uri="{FF2B5EF4-FFF2-40B4-BE49-F238E27FC236}">
                  <a16:creationId xmlns:a16="http://schemas.microsoft.com/office/drawing/2014/main" id="{FAF160D7-653E-4AD9-894A-CA7F863D2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55"/>
              <a:ext cx="135" cy="32"/>
            </a:xfrm>
            <a:custGeom>
              <a:avLst/>
              <a:gdLst>
                <a:gd name="T0" fmla="*/ 0 w 54"/>
                <a:gd name="T1" fmla="*/ 227 h 12"/>
                <a:gd name="T2" fmla="*/ 438 w 54"/>
                <a:gd name="T3" fmla="*/ 136 h 12"/>
                <a:gd name="T4" fmla="*/ 813 w 54"/>
                <a:gd name="T5" fmla="*/ 115 h 12"/>
                <a:gd name="T6" fmla="*/ 845 w 54"/>
                <a:gd name="T7" fmla="*/ 0 h 12"/>
                <a:gd name="T8" fmla="*/ 488 w 54"/>
                <a:gd name="T9" fmla="*/ 21 h 12"/>
                <a:gd name="T10" fmla="*/ 50 w 54"/>
                <a:gd name="T11" fmla="*/ 93 h 12"/>
                <a:gd name="T12" fmla="*/ 0 w 54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2">
                  <a:moveTo>
                    <a:pt x="0" y="12"/>
                  </a:moveTo>
                  <a:cubicBezTo>
                    <a:pt x="2" y="6"/>
                    <a:pt x="17" y="6"/>
                    <a:pt x="28" y="7"/>
                  </a:cubicBezTo>
                  <a:cubicBezTo>
                    <a:pt x="40" y="7"/>
                    <a:pt x="51" y="10"/>
                    <a:pt x="52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4"/>
                    <a:pt x="43" y="1"/>
                    <a:pt x="31" y="1"/>
                  </a:cubicBezTo>
                  <a:cubicBezTo>
                    <a:pt x="19" y="1"/>
                    <a:pt x="5" y="0"/>
                    <a:pt x="3" y="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2338">
              <a:extLst>
                <a:ext uri="{FF2B5EF4-FFF2-40B4-BE49-F238E27FC236}">
                  <a16:creationId xmlns:a16="http://schemas.microsoft.com/office/drawing/2014/main" id="{0154E915-70B0-490F-9095-BDA88BA2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87"/>
              <a:ext cx="139" cy="32"/>
            </a:xfrm>
            <a:custGeom>
              <a:avLst/>
              <a:gdLst>
                <a:gd name="T0" fmla="*/ 0 w 56"/>
                <a:gd name="T1" fmla="*/ 227 h 12"/>
                <a:gd name="T2" fmla="*/ 444 w 56"/>
                <a:gd name="T3" fmla="*/ 149 h 12"/>
                <a:gd name="T4" fmla="*/ 814 w 56"/>
                <a:gd name="T5" fmla="*/ 149 h 12"/>
                <a:gd name="T6" fmla="*/ 856 w 56"/>
                <a:gd name="T7" fmla="*/ 21 h 12"/>
                <a:gd name="T8" fmla="*/ 474 w 56"/>
                <a:gd name="T9" fmla="*/ 35 h 12"/>
                <a:gd name="T10" fmla="*/ 42 w 56"/>
                <a:gd name="T11" fmla="*/ 93 h 12"/>
                <a:gd name="T12" fmla="*/ 0 w 56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2" y="6"/>
                    <a:pt x="17" y="7"/>
                    <a:pt x="29" y="8"/>
                  </a:cubicBezTo>
                  <a:cubicBezTo>
                    <a:pt x="41" y="8"/>
                    <a:pt x="52" y="12"/>
                    <a:pt x="53" y="8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5"/>
                    <a:pt x="43" y="2"/>
                    <a:pt x="31" y="2"/>
                  </a:cubicBezTo>
                  <a:cubicBezTo>
                    <a:pt x="19" y="1"/>
                    <a:pt x="5" y="0"/>
                    <a:pt x="3" y="5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2339">
              <a:extLst>
                <a:ext uri="{FF2B5EF4-FFF2-40B4-BE49-F238E27FC236}">
                  <a16:creationId xmlns:a16="http://schemas.microsoft.com/office/drawing/2014/main" id="{39390ED9-D558-4297-B317-FE83A32E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957"/>
              <a:ext cx="117" cy="8"/>
            </a:xfrm>
            <a:custGeom>
              <a:avLst/>
              <a:gdLst>
                <a:gd name="T0" fmla="*/ 724 w 47"/>
                <a:gd name="T1" fmla="*/ 21 h 3"/>
                <a:gd name="T2" fmla="*/ 383 w 47"/>
                <a:gd name="T3" fmla="*/ 35 h 3"/>
                <a:gd name="T4" fmla="*/ 0 w 47"/>
                <a:gd name="T5" fmla="*/ 56 h 3"/>
                <a:gd name="T6" fmla="*/ 383 w 47"/>
                <a:gd name="T7" fmla="*/ 21 h 3"/>
                <a:gd name="T8" fmla="*/ 724 w 47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">
                  <a:moveTo>
                    <a:pt x="47" y="1"/>
                  </a:moveTo>
                  <a:cubicBezTo>
                    <a:pt x="43" y="3"/>
                    <a:pt x="34" y="2"/>
                    <a:pt x="25" y="2"/>
                  </a:cubicBezTo>
                  <a:cubicBezTo>
                    <a:pt x="16" y="1"/>
                    <a:pt x="5" y="0"/>
                    <a:pt x="0" y="3"/>
                  </a:cubicBezTo>
                  <a:cubicBezTo>
                    <a:pt x="5" y="0"/>
                    <a:pt x="16" y="1"/>
                    <a:pt x="25" y="1"/>
                  </a:cubicBezTo>
                  <a:cubicBezTo>
                    <a:pt x="35" y="1"/>
                    <a:pt x="43" y="3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2340">
              <a:extLst>
                <a:ext uri="{FF2B5EF4-FFF2-40B4-BE49-F238E27FC236}">
                  <a16:creationId xmlns:a16="http://schemas.microsoft.com/office/drawing/2014/main" id="{69E94C7A-835C-4B6E-804B-4845B62B3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992"/>
              <a:ext cx="117" cy="8"/>
            </a:xfrm>
            <a:custGeom>
              <a:avLst/>
              <a:gdLst>
                <a:gd name="T0" fmla="*/ 724 w 47"/>
                <a:gd name="T1" fmla="*/ 21 h 3"/>
                <a:gd name="T2" fmla="*/ 383 w 47"/>
                <a:gd name="T3" fmla="*/ 21 h 3"/>
                <a:gd name="T4" fmla="*/ 0 w 47"/>
                <a:gd name="T5" fmla="*/ 56 h 3"/>
                <a:gd name="T6" fmla="*/ 403 w 47"/>
                <a:gd name="T7" fmla="*/ 21 h 3"/>
                <a:gd name="T8" fmla="*/ 724 w 47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">
                  <a:moveTo>
                    <a:pt x="47" y="1"/>
                  </a:moveTo>
                  <a:cubicBezTo>
                    <a:pt x="43" y="2"/>
                    <a:pt x="35" y="2"/>
                    <a:pt x="25" y="1"/>
                  </a:cubicBezTo>
                  <a:cubicBezTo>
                    <a:pt x="16" y="1"/>
                    <a:pt x="5" y="0"/>
                    <a:pt x="0" y="3"/>
                  </a:cubicBezTo>
                  <a:cubicBezTo>
                    <a:pt x="5" y="0"/>
                    <a:pt x="16" y="0"/>
                    <a:pt x="26" y="1"/>
                  </a:cubicBezTo>
                  <a:cubicBezTo>
                    <a:pt x="35" y="1"/>
                    <a:pt x="43" y="2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2341">
              <a:extLst>
                <a:ext uri="{FF2B5EF4-FFF2-40B4-BE49-F238E27FC236}">
                  <a16:creationId xmlns:a16="http://schemas.microsoft.com/office/drawing/2014/main" id="{19A0F86F-5E21-4E28-8F3B-7739614D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933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220 w 14"/>
                <a:gd name="T3" fmla="*/ 171 h 9"/>
                <a:gd name="T4" fmla="*/ 125 w 14"/>
                <a:gd name="T5" fmla="*/ 93 h 9"/>
                <a:gd name="T6" fmla="*/ 0 w 1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2" y="1"/>
                    <a:pt x="12" y="6"/>
                    <a:pt x="14" y="9"/>
                  </a:cubicBezTo>
                  <a:cubicBezTo>
                    <a:pt x="13" y="8"/>
                    <a:pt x="9" y="5"/>
                    <a:pt x="8" y="5"/>
                  </a:cubicBezTo>
                  <a:cubicBezTo>
                    <a:pt x="7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2342">
              <a:extLst>
                <a:ext uri="{FF2B5EF4-FFF2-40B4-BE49-F238E27FC236}">
                  <a16:creationId xmlns:a16="http://schemas.microsoft.com/office/drawing/2014/main" id="{009ED5AC-23DC-4EA1-9BBC-5DABFC05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517"/>
              <a:ext cx="38" cy="139"/>
            </a:xfrm>
            <a:custGeom>
              <a:avLst/>
              <a:gdLst>
                <a:gd name="T0" fmla="*/ 243 w 15"/>
                <a:gd name="T1" fmla="*/ 994 h 52"/>
                <a:gd name="T2" fmla="*/ 147 w 15"/>
                <a:gd name="T3" fmla="*/ 478 h 52"/>
                <a:gd name="T4" fmla="*/ 96 w 15"/>
                <a:gd name="T5" fmla="*/ 35 h 52"/>
                <a:gd name="T6" fmla="*/ 0 w 15"/>
                <a:gd name="T7" fmla="*/ 0 h 52"/>
                <a:gd name="T8" fmla="*/ 51 w 15"/>
                <a:gd name="T9" fmla="*/ 436 h 52"/>
                <a:gd name="T10" fmla="*/ 160 w 15"/>
                <a:gd name="T11" fmla="*/ 973 h 52"/>
                <a:gd name="T12" fmla="*/ 243 w 15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2">
                  <a:moveTo>
                    <a:pt x="15" y="52"/>
                  </a:moveTo>
                  <a:cubicBezTo>
                    <a:pt x="10" y="50"/>
                    <a:pt x="10" y="37"/>
                    <a:pt x="9" y="25"/>
                  </a:cubicBezTo>
                  <a:cubicBezTo>
                    <a:pt x="9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3" y="11"/>
                    <a:pt x="3" y="23"/>
                  </a:cubicBezTo>
                  <a:cubicBezTo>
                    <a:pt x="4" y="35"/>
                    <a:pt x="4" y="49"/>
                    <a:pt x="10" y="51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2343">
              <a:extLst>
                <a:ext uri="{FF2B5EF4-FFF2-40B4-BE49-F238E27FC236}">
                  <a16:creationId xmlns:a16="http://schemas.microsoft.com/office/drawing/2014/main" id="{0D911853-15CF-4063-9AA8-F4F2A646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528"/>
              <a:ext cx="35" cy="139"/>
            </a:xfrm>
            <a:custGeom>
              <a:avLst/>
              <a:gdLst>
                <a:gd name="T0" fmla="*/ 220 w 14"/>
                <a:gd name="T1" fmla="*/ 994 h 52"/>
                <a:gd name="T2" fmla="*/ 145 w 14"/>
                <a:gd name="T3" fmla="*/ 478 h 52"/>
                <a:gd name="T4" fmla="*/ 95 w 14"/>
                <a:gd name="T5" fmla="*/ 35 h 52"/>
                <a:gd name="T6" fmla="*/ 0 w 14"/>
                <a:gd name="T7" fmla="*/ 0 h 52"/>
                <a:gd name="T8" fmla="*/ 50 w 14"/>
                <a:gd name="T9" fmla="*/ 436 h 52"/>
                <a:gd name="T10" fmla="*/ 125 w 14"/>
                <a:gd name="T11" fmla="*/ 957 h 52"/>
                <a:gd name="T12" fmla="*/ 220 w 14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2">
                  <a:moveTo>
                    <a:pt x="14" y="52"/>
                  </a:moveTo>
                  <a:cubicBezTo>
                    <a:pt x="8" y="51"/>
                    <a:pt x="9" y="37"/>
                    <a:pt x="9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3" y="23"/>
                  </a:cubicBezTo>
                  <a:cubicBezTo>
                    <a:pt x="3" y="35"/>
                    <a:pt x="2" y="48"/>
                    <a:pt x="8" y="50"/>
                  </a:cubicBezTo>
                  <a:lnTo>
                    <a:pt x="14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2344">
              <a:extLst>
                <a:ext uri="{FF2B5EF4-FFF2-40B4-BE49-F238E27FC236}">
                  <a16:creationId xmlns:a16="http://schemas.microsoft.com/office/drawing/2014/main" id="{2BE6375E-3D88-4399-B96D-ABCE5B1E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523"/>
              <a:ext cx="12" cy="125"/>
            </a:xfrm>
            <a:custGeom>
              <a:avLst/>
              <a:gdLst>
                <a:gd name="T0" fmla="*/ 0 w 5"/>
                <a:gd name="T1" fmla="*/ 0 h 47"/>
                <a:gd name="T2" fmla="*/ 29 w 5"/>
                <a:gd name="T3" fmla="*/ 418 h 47"/>
                <a:gd name="T4" fmla="*/ 70 w 5"/>
                <a:gd name="T5" fmla="*/ 883 h 47"/>
                <a:gd name="T6" fmla="*/ 12 w 5"/>
                <a:gd name="T7" fmla="*/ 396 h 47"/>
                <a:gd name="T8" fmla="*/ 0 w 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2" y="12"/>
                    <a:pt x="2" y="22"/>
                  </a:cubicBezTo>
                  <a:cubicBezTo>
                    <a:pt x="2" y="31"/>
                    <a:pt x="2" y="42"/>
                    <a:pt x="5" y="47"/>
                  </a:cubicBezTo>
                  <a:cubicBezTo>
                    <a:pt x="2" y="42"/>
                    <a:pt x="2" y="31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2345">
              <a:extLst>
                <a:ext uri="{FF2B5EF4-FFF2-40B4-BE49-F238E27FC236}">
                  <a16:creationId xmlns:a16="http://schemas.microsoft.com/office/drawing/2014/main" id="{35791547-9B01-435C-AAA3-3AF94263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533"/>
              <a:ext cx="13" cy="126"/>
            </a:xfrm>
            <a:custGeom>
              <a:avLst/>
              <a:gdLst>
                <a:gd name="T0" fmla="*/ 0 w 5"/>
                <a:gd name="T1" fmla="*/ 0 h 47"/>
                <a:gd name="T2" fmla="*/ 34 w 5"/>
                <a:gd name="T3" fmla="*/ 424 h 47"/>
                <a:gd name="T4" fmla="*/ 88 w 5"/>
                <a:gd name="T5" fmla="*/ 906 h 47"/>
                <a:gd name="T6" fmla="*/ 21 w 5"/>
                <a:gd name="T7" fmla="*/ 402 h 47"/>
                <a:gd name="T8" fmla="*/ 0 w 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2" y="4"/>
                    <a:pt x="2" y="12"/>
                    <a:pt x="2" y="22"/>
                  </a:cubicBezTo>
                  <a:cubicBezTo>
                    <a:pt x="2" y="31"/>
                    <a:pt x="2" y="42"/>
                    <a:pt x="5" y="47"/>
                  </a:cubicBezTo>
                  <a:cubicBezTo>
                    <a:pt x="2" y="42"/>
                    <a:pt x="2" y="31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2346">
              <a:extLst>
                <a:ext uri="{FF2B5EF4-FFF2-40B4-BE49-F238E27FC236}">
                  <a16:creationId xmlns:a16="http://schemas.microsoft.com/office/drawing/2014/main" id="{970EC1D3-994E-4A06-885C-828011147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557"/>
              <a:ext cx="29" cy="142"/>
            </a:xfrm>
            <a:custGeom>
              <a:avLst/>
              <a:gdLst>
                <a:gd name="T0" fmla="*/ 169 w 12"/>
                <a:gd name="T1" fmla="*/ 1018 h 53"/>
                <a:gd name="T2" fmla="*/ 111 w 12"/>
                <a:gd name="T3" fmla="*/ 482 h 53"/>
                <a:gd name="T4" fmla="*/ 87 w 12"/>
                <a:gd name="T5" fmla="*/ 35 h 53"/>
                <a:gd name="T6" fmla="*/ 0 w 12"/>
                <a:gd name="T7" fmla="*/ 0 h 53"/>
                <a:gd name="T8" fmla="*/ 29 w 12"/>
                <a:gd name="T9" fmla="*/ 445 h 53"/>
                <a:gd name="T10" fmla="*/ 99 w 12"/>
                <a:gd name="T11" fmla="*/ 983 h 53"/>
                <a:gd name="T12" fmla="*/ 169 w 12"/>
                <a:gd name="T13" fmla="*/ 101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2" y="23"/>
                  </a:cubicBezTo>
                  <a:cubicBezTo>
                    <a:pt x="2" y="35"/>
                    <a:pt x="1" y="49"/>
                    <a:pt x="7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2347">
              <a:extLst>
                <a:ext uri="{FF2B5EF4-FFF2-40B4-BE49-F238E27FC236}">
                  <a16:creationId xmlns:a16="http://schemas.microsoft.com/office/drawing/2014/main" id="{383E615B-6F9E-41E0-9206-34B797084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71"/>
              <a:ext cx="30" cy="141"/>
            </a:xfrm>
            <a:custGeom>
              <a:avLst/>
              <a:gdLst>
                <a:gd name="T0" fmla="*/ 188 w 12"/>
                <a:gd name="T1" fmla="*/ 998 h 53"/>
                <a:gd name="T2" fmla="*/ 125 w 12"/>
                <a:gd name="T3" fmla="*/ 474 h 53"/>
                <a:gd name="T4" fmla="*/ 95 w 12"/>
                <a:gd name="T5" fmla="*/ 35 h 53"/>
                <a:gd name="T6" fmla="*/ 0 w 12"/>
                <a:gd name="T7" fmla="*/ 0 h 53"/>
                <a:gd name="T8" fmla="*/ 33 w 12"/>
                <a:gd name="T9" fmla="*/ 431 h 53"/>
                <a:gd name="T10" fmla="*/ 95 w 12"/>
                <a:gd name="T11" fmla="*/ 963 h 53"/>
                <a:gd name="T12" fmla="*/ 188 w 12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cubicBezTo>
                    <a:pt x="7" y="51"/>
                    <a:pt x="7" y="37"/>
                    <a:pt x="8" y="25"/>
                  </a:cubicBezTo>
                  <a:cubicBezTo>
                    <a:pt x="8" y="13"/>
                    <a:pt x="10" y="3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2" y="23"/>
                  </a:cubicBezTo>
                  <a:cubicBezTo>
                    <a:pt x="1" y="34"/>
                    <a:pt x="1" y="49"/>
                    <a:pt x="6" y="51"/>
                  </a:cubicBezTo>
                  <a:lnTo>
                    <a:pt x="12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2348">
              <a:extLst>
                <a:ext uri="{FF2B5EF4-FFF2-40B4-BE49-F238E27FC236}">
                  <a16:creationId xmlns:a16="http://schemas.microsoft.com/office/drawing/2014/main" id="{71D5B048-35EB-4189-B7F5-36AD9BAC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563"/>
              <a:ext cx="7" cy="125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418 h 47"/>
                <a:gd name="T4" fmla="*/ 37 w 3"/>
                <a:gd name="T5" fmla="*/ 883 h 47"/>
                <a:gd name="T6" fmla="*/ 12 w 3"/>
                <a:gd name="T7" fmla="*/ 396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2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1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2349">
              <a:extLst>
                <a:ext uri="{FF2B5EF4-FFF2-40B4-BE49-F238E27FC236}">
                  <a16:creationId xmlns:a16="http://schemas.microsoft.com/office/drawing/2014/main" id="{B7806EC6-3FBB-451E-90D8-68C88907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76"/>
              <a:ext cx="7" cy="125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396 h 47"/>
                <a:gd name="T4" fmla="*/ 37 w 3"/>
                <a:gd name="T5" fmla="*/ 883 h 47"/>
                <a:gd name="T6" fmla="*/ 12 w 3"/>
                <a:gd name="T7" fmla="*/ 396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1" y="12"/>
                    <a:pt x="1" y="21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0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2350">
              <a:extLst>
                <a:ext uri="{FF2B5EF4-FFF2-40B4-BE49-F238E27FC236}">
                  <a16:creationId xmlns:a16="http://schemas.microsoft.com/office/drawing/2014/main" id="{39CAAA5D-0CBD-4596-9216-0C6FBFBD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560"/>
              <a:ext cx="27" cy="32"/>
            </a:xfrm>
            <a:custGeom>
              <a:avLst/>
              <a:gdLst>
                <a:gd name="T0" fmla="*/ 0 w 11"/>
                <a:gd name="T1" fmla="*/ 227 h 12"/>
                <a:gd name="T2" fmla="*/ 162 w 11"/>
                <a:gd name="T3" fmla="*/ 0 h 12"/>
                <a:gd name="T4" fmla="*/ 91 w 11"/>
                <a:gd name="T5" fmla="*/ 93 h 12"/>
                <a:gd name="T6" fmla="*/ 0 w 11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11"/>
                    <a:pt x="8" y="1"/>
                    <a:pt x="11" y="0"/>
                  </a:cubicBezTo>
                  <a:cubicBezTo>
                    <a:pt x="10" y="1"/>
                    <a:pt x="7" y="4"/>
                    <a:pt x="6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2351">
              <a:extLst>
                <a:ext uri="{FF2B5EF4-FFF2-40B4-BE49-F238E27FC236}">
                  <a16:creationId xmlns:a16="http://schemas.microsoft.com/office/drawing/2014/main" id="{A4C1D6E3-C3A2-4CD4-BF1E-2F6A7BAF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528"/>
              <a:ext cx="28" cy="35"/>
            </a:xfrm>
            <a:custGeom>
              <a:avLst/>
              <a:gdLst>
                <a:gd name="T0" fmla="*/ 0 w 11"/>
                <a:gd name="T1" fmla="*/ 253 h 13"/>
                <a:gd name="T2" fmla="*/ 181 w 11"/>
                <a:gd name="T3" fmla="*/ 0 h 13"/>
                <a:gd name="T4" fmla="*/ 97 w 11"/>
                <a:gd name="T5" fmla="*/ 94 h 13"/>
                <a:gd name="T6" fmla="*/ 0 w 11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1" y="11"/>
                    <a:pt x="8" y="1"/>
                    <a:pt x="11" y="0"/>
                  </a:cubicBezTo>
                  <a:cubicBezTo>
                    <a:pt x="10" y="1"/>
                    <a:pt x="7" y="4"/>
                    <a:pt x="6" y="5"/>
                  </a:cubicBezTo>
                  <a:cubicBezTo>
                    <a:pt x="5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2352">
              <a:extLst>
                <a:ext uri="{FF2B5EF4-FFF2-40B4-BE49-F238E27FC236}">
                  <a16:creationId xmlns:a16="http://schemas.microsoft.com/office/drawing/2014/main" id="{7CE550D9-89E6-4F28-B8D5-DC42DFD1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603"/>
              <a:ext cx="27" cy="141"/>
            </a:xfrm>
            <a:custGeom>
              <a:avLst/>
              <a:gdLst>
                <a:gd name="T0" fmla="*/ 162 w 11"/>
                <a:gd name="T1" fmla="*/ 998 h 53"/>
                <a:gd name="T2" fmla="*/ 103 w 11"/>
                <a:gd name="T3" fmla="*/ 474 h 53"/>
                <a:gd name="T4" fmla="*/ 91 w 11"/>
                <a:gd name="T5" fmla="*/ 35 h 53"/>
                <a:gd name="T6" fmla="*/ 0 w 11"/>
                <a:gd name="T7" fmla="*/ 0 h 53"/>
                <a:gd name="T8" fmla="*/ 12 w 11"/>
                <a:gd name="T9" fmla="*/ 431 h 53"/>
                <a:gd name="T10" fmla="*/ 71 w 11"/>
                <a:gd name="T11" fmla="*/ 963 h 53"/>
                <a:gd name="T12" fmla="*/ 162 w 11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6" y="51"/>
                    <a:pt x="7" y="37"/>
                    <a:pt x="7" y="25"/>
                  </a:cubicBezTo>
                  <a:cubicBezTo>
                    <a:pt x="7" y="13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2" y="11"/>
                    <a:pt x="1" y="23"/>
                  </a:cubicBezTo>
                  <a:cubicBezTo>
                    <a:pt x="1" y="35"/>
                    <a:pt x="0" y="49"/>
                    <a:pt x="5" y="51"/>
                  </a:cubicBezTo>
                  <a:lnTo>
                    <a:pt x="1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2353">
              <a:extLst>
                <a:ext uri="{FF2B5EF4-FFF2-40B4-BE49-F238E27FC236}">
                  <a16:creationId xmlns:a16="http://schemas.microsoft.com/office/drawing/2014/main" id="{6B8B86FF-1E80-4552-A34D-09B64D37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616"/>
              <a:ext cx="28" cy="141"/>
            </a:xfrm>
            <a:custGeom>
              <a:avLst/>
              <a:gdLst>
                <a:gd name="T0" fmla="*/ 181 w 11"/>
                <a:gd name="T1" fmla="*/ 998 h 53"/>
                <a:gd name="T2" fmla="*/ 117 w 11"/>
                <a:gd name="T3" fmla="*/ 474 h 53"/>
                <a:gd name="T4" fmla="*/ 84 w 11"/>
                <a:gd name="T5" fmla="*/ 35 h 53"/>
                <a:gd name="T6" fmla="*/ 0 w 11"/>
                <a:gd name="T7" fmla="*/ 0 h 53"/>
                <a:gd name="T8" fmla="*/ 20 w 11"/>
                <a:gd name="T9" fmla="*/ 431 h 53"/>
                <a:gd name="T10" fmla="*/ 84 w 11"/>
                <a:gd name="T11" fmla="*/ 963 h 53"/>
                <a:gd name="T12" fmla="*/ 181 w 11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11" y="53"/>
                  </a:moveTo>
                  <a:cubicBezTo>
                    <a:pt x="6" y="51"/>
                    <a:pt x="6" y="37"/>
                    <a:pt x="7" y="25"/>
                  </a:cubicBezTo>
                  <a:cubicBezTo>
                    <a:pt x="7" y="13"/>
                    <a:pt x="9" y="4"/>
                    <a:pt x="5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1" y="11"/>
                    <a:pt x="1" y="23"/>
                  </a:cubicBezTo>
                  <a:cubicBezTo>
                    <a:pt x="0" y="35"/>
                    <a:pt x="0" y="49"/>
                    <a:pt x="5" y="51"/>
                  </a:cubicBezTo>
                  <a:lnTo>
                    <a:pt x="11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2354">
              <a:extLst>
                <a:ext uri="{FF2B5EF4-FFF2-40B4-BE49-F238E27FC236}">
                  <a16:creationId xmlns:a16="http://schemas.microsoft.com/office/drawing/2014/main" id="{788F53AA-EDC3-4D48-9EC2-BB4A6768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608"/>
              <a:ext cx="8" cy="125"/>
            </a:xfrm>
            <a:custGeom>
              <a:avLst/>
              <a:gdLst>
                <a:gd name="T0" fmla="*/ 35 w 3"/>
                <a:gd name="T1" fmla="*/ 0 h 47"/>
                <a:gd name="T2" fmla="*/ 35 w 3"/>
                <a:gd name="T3" fmla="*/ 418 h 47"/>
                <a:gd name="T4" fmla="*/ 56 w 3"/>
                <a:gd name="T5" fmla="*/ 883 h 47"/>
                <a:gd name="T6" fmla="*/ 21 w 3"/>
                <a:gd name="T7" fmla="*/ 396 h 47"/>
                <a:gd name="T8" fmla="*/ 35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2" y="0"/>
                  </a:moveTo>
                  <a:cubicBezTo>
                    <a:pt x="3" y="4"/>
                    <a:pt x="2" y="12"/>
                    <a:pt x="2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1" y="31"/>
                    <a:pt x="1" y="21"/>
                  </a:cubicBezTo>
                  <a:cubicBezTo>
                    <a:pt x="1" y="12"/>
                    <a:pt x="3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2355">
              <a:extLst>
                <a:ext uri="{FF2B5EF4-FFF2-40B4-BE49-F238E27FC236}">
                  <a16:creationId xmlns:a16="http://schemas.microsoft.com/office/drawing/2014/main" id="{C00D4E29-C056-473A-A05C-965213563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21"/>
              <a:ext cx="7" cy="126"/>
            </a:xfrm>
            <a:custGeom>
              <a:avLst/>
              <a:gdLst>
                <a:gd name="T0" fmla="*/ 12 w 3"/>
                <a:gd name="T1" fmla="*/ 0 h 47"/>
                <a:gd name="T2" fmla="*/ 12 w 3"/>
                <a:gd name="T3" fmla="*/ 424 h 47"/>
                <a:gd name="T4" fmla="*/ 37 w 3"/>
                <a:gd name="T5" fmla="*/ 906 h 47"/>
                <a:gd name="T6" fmla="*/ 12 w 3"/>
                <a:gd name="T7" fmla="*/ 402 h 47"/>
                <a:gd name="T8" fmla="*/ 12 w 3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7">
                  <a:moveTo>
                    <a:pt x="1" y="0"/>
                  </a:moveTo>
                  <a:cubicBezTo>
                    <a:pt x="2" y="4"/>
                    <a:pt x="2" y="12"/>
                    <a:pt x="1" y="22"/>
                  </a:cubicBezTo>
                  <a:cubicBezTo>
                    <a:pt x="1" y="31"/>
                    <a:pt x="0" y="42"/>
                    <a:pt x="3" y="47"/>
                  </a:cubicBezTo>
                  <a:cubicBezTo>
                    <a:pt x="0" y="42"/>
                    <a:pt x="0" y="31"/>
                    <a:pt x="1" y="21"/>
                  </a:cubicBezTo>
                  <a:cubicBezTo>
                    <a:pt x="1" y="12"/>
                    <a:pt x="2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2356">
              <a:extLst>
                <a:ext uri="{FF2B5EF4-FFF2-40B4-BE49-F238E27FC236}">
                  <a16:creationId xmlns:a16="http://schemas.microsoft.com/office/drawing/2014/main" id="{356A55CC-8F85-41B6-9051-B8435C66D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605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88 w 12"/>
                <a:gd name="T3" fmla="*/ 0 h 12"/>
                <a:gd name="T4" fmla="*/ 113 w 12"/>
                <a:gd name="T5" fmla="*/ 93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11"/>
                    <a:pt x="9" y="1"/>
                    <a:pt x="12" y="0"/>
                  </a:cubicBezTo>
                  <a:cubicBezTo>
                    <a:pt x="11" y="1"/>
                    <a:pt x="7" y="4"/>
                    <a:pt x="7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2357">
              <a:extLst>
                <a:ext uri="{FF2B5EF4-FFF2-40B4-BE49-F238E27FC236}">
                  <a16:creationId xmlns:a16="http://schemas.microsoft.com/office/drawing/2014/main" id="{8AB3CE2D-AA54-458C-8AEE-69CF8985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61"/>
              <a:ext cx="55" cy="147"/>
            </a:xfrm>
            <a:custGeom>
              <a:avLst/>
              <a:gdLst>
                <a:gd name="T0" fmla="*/ 145 w 22"/>
                <a:gd name="T1" fmla="*/ 1050 h 55"/>
                <a:gd name="T2" fmla="*/ 208 w 22"/>
                <a:gd name="T3" fmla="*/ 492 h 55"/>
                <a:gd name="T4" fmla="*/ 300 w 22"/>
                <a:gd name="T5" fmla="*/ 56 h 55"/>
                <a:gd name="T6" fmla="*/ 208 w 22"/>
                <a:gd name="T7" fmla="*/ 0 h 55"/>
                <a:gd name="T8" fmla="*/ 125 w 22"/>
                <a:gd name="T9" fmla="*/ 436 h 55"/>
                <a:gd name="T10" fmla="*/ 63 w 22"/>
                <a:gd name="T11" fmla="*/ 970 h 55"/>
                <a:gd name="T12" fmla="*/ 145 w 22"/>
                <a:gd name="T13" fmla="*/ 105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5">
                  <a:moveTo>
                    <a:pt x="9" y="55"/>
                  </a:moveTo>
                  <a:cubicBezTo>
                    <a:pt x="5" y="51"/>
                    <a:pt x="9" y="37"/>
                    <a:pt x="13" y="26"/>
                  </a:cubicBezTo>
                  <a:cubicBezTo>
                    <a:pt x="17" y="15"/>
                    <a:pt x="22" y="6"/>
                    <a:pt x="19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2"/>
                    <a:pt x="12" y="11"/>
                    <a:pt x="8" y="23"/>
                  </a:cubicBezTo>
                  <a:cubicBezTo>
                    <a:pt x="4" y="33"/>
                    <a:pt x="0" y="47"/>
                    <a:pt x="4" y="51"/>
                  </a:cubicBezTo>
                  <a:lnTo>
                    <a:pt x="9" y="5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2358">
              <a:extLst>
                <a:ext uri="{FF2B5EF4-FFF2-40B4-BE49-F238E27FC236}">
                  <a16:creationId xmlns:a16="http://schemas.microsoft.com/office/drawing/2014/main" id="{24B3E02B-9067-4AE5-B213-399277E2D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680"/>
              <a:ext cx="60" cy="149"/>
            </a:xfrm>
            <a:custGeom>
              <a:avLst/>
              <a:gdLst>
                <a:gd name="T0" fmla="*/ 158 w 24"/>
                <a:gd name="T1" fmla="*/ 1054 h 56"/>
                <a:gd name="T2" fmla="*/ 238 w 24"/>
                <a:gd name="T3" fmla="*/ 532 h 56"/>
                <a:gd name="T4" fmla="*/ 333 w 24"/>
                <a:gd name="T5" fmla="*/ 77 h 56"/>
                <a:gd name="T6" fmla="*/ 250 w 24"/>
                <a:gd name="T7" fmla="*/ 0 h 56"/>
                <a:gd name="T8" fmla="*/ 158 w 24"/>
                <a:gd name="T9" fmla="*/ 452 h 56"/>
                <a:gd name="T10" fmla="*/ 63 w 24"/>
                <a:gd name="T11" fmla="*/ 976 h 56"/>
                <a:gd name="T12" fmla="*/ 158 w 24"/>
                <a:gd name="T13" fmla="*/ 105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6">
                  <a:moveTo>
                    <a:pt x="10" y="56"/>
                  </a:moveTo>
                  <a:cubicBezTo>
                    <a:pt x="6" y="52"/>
                    <a:pt x="11" y="39"/>
                    <a:pt x="15" y="28"/>
                  </a:cubicBezTo>
                  <a:cubicBezTo>
                    <a:pt x="19" y="16"/>
                    <a:pt x="24" y="6"/>
                    <a:pt x="21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2"/>
                    <a:pt x="14" y="13"/>
                    <a:pt x="10" y="24"/>
                  </a:cubicBezTo>
                  <a:cubicBezTo>
                    <a:pt x="6" y="35"/>
                    <a:pt x="0" y="48"/>
                    <a:pt x="4" y="52"/>
                  </a:cubicBezTo>
                  <a:lnTo>
                    <a:pt x="10" y="56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2359">
              <a:extLst>
                <a:ext uri="{FF2B5EF4-FFF2-40B4-BE49-F238E27FC236}">
                  <a16:creationId xmlns:a16="http://schemas.microsoft.com/office/drawing/2014/main" id="{A88EEE2F-2AEB-4F26-961D-0BCE3541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669"/>
              <a:ext cx="32" cy="120"/>
            </a:xfrm>
            <a:custGeom>
              <a:avLst/>
              <a:gdLst>
                <a:gd name="T0" fmla="*/ 194 w 13"/>
                <a:gd name="T1" fmla="*/ 0 h 45"/>
                <a:gd name="T2" fmla="*/ 103 w 13"/>
                <a:gd name="T3" fmla="*/ 397 h 45"/>
                <a:gd name="T4" fmla="*/ 12 w 13"/>
                <a:gd name="T5" fmla="*/ 853 h 45"/>
                <a:gd name="T6" fmla="*/ 103 w 13"/>
                <a:gd name="T7" fmla="*/ 376 h 45"/>
                <a:gd name="T8" fmla="*/ 194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3" y="0"/>
                  </a:moveTo>
                  <a:cubicBezTo>
                    <a:pt x="13" y="4"/>
                    <a:pt x="10" y="12"/>
                    <a:pt x="7" y="21"/>
                  </a:cubicBezTo>
                  <a:cubicBezTo>
                    <a:pt x="4" y="29"/>
                    <a:pt x="0" y="40"/>
                    <a:pt x="1" y="45"/>
                  </a:cubicBezTo>
                  <a:cubicBezTo>
                    <a:pt x="0" y="40"/>
                    <a:pt x="4" y="29"/>
                    <a:pt x="7" y="20"/>
                  </a:cubicBezTo>
                  <a:cubicBezTo>
                    <a:pt x="10" y="11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2360">
              <a:extLst>
                <a:ext uri="{FF2B5EF4-FFF2-40B4-BE49-F238E27FC236}">
                  <a16:creationId xmlns:a16="http://schemas.microsoft.com/office/drawing/2014/main" id="{CB5EFDDB-0520-459F-A5B8-0A0A9FDF9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691"/>
              <a:ext cx="33" cy="122"/>
            </a:xfrm>
            <a:custGeom>
              <a:avLst/>
              <a:gdLst>
                <a:gd name="T0" fmla="*/ 213 w 13"/>
                <a:gd name="T1" fmla="*/ 0 h 46"/>
                <a:gd name="T2" fmla="*/ 117 w 13"/>
                <a:gd name="T3" fmla="*/ 395 h 46"/>
                <a:gd name="T4" fmla="*/ 20 w 13"/>
                <a:gd name="T5" fmla="*/ 859 h 46"/>
                <a:gd name="T6" fmla="*/ 96 w 13"/>
                <a:gd name="T7" fmla="*/ 374 h 46"/>
                <a:gd name="T8" fmla="*/ 213 w 13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6">
                  <a:moveTo>
                    <a:pt x="13" y="0"/>
                  </a:moveTo>
                  <a:cubicBezTo>
                    <a:pt x="13" y="4"/>
                    <a:pt x="10" y="12"/>
                    <a:pt x="7" y="21"/>
                  </a:cubicBezTo>
                  <a:cubicBezTo>
                    <a:pt x="4" y="30"/>
                    <a:pt x="0" y="40"/>
                    <a:pt x="1" y="46"/>
                  </a:cubicBezTo>
                  <a:cubicBezTo>
                    <a:pt x="0" y="40"/>
                    <a:pt x="3" y="29"/>
                    <a:pt x="6" y="20"/>
                  </a:cubicBezTo>
                  <a:cubicBezTo>
                    <a:pt x="9" y="12"/>
                    <a:pt x="13" y="4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2361">
              <a:extLst>
                <a:ext uri="{FF2B5EF4-FFF2-40B4-BE49-F238E27FC236}">
                  <a16:creationId xmlns:a16="http://schemas.microsoft.com/office/drawing/2014/main" id="{C4B4D9F2-DDFC-485C-82E2-908BA0F4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664"/>
              <a:ext cx="35" cy="24"/>
            </a:xfrm>
            <a:custGeom>
              <a:avLst/>
              <a:gdLst>
                <a:gd name="T0" fmla="*/ 0 w 14"/>
                <a:gd name="T1" fmla="*/ 171 h 9"/>
                <a:gd name="T2" fmla="*/ 220 w 14"/>
                <a:gd name="T3" fmla="*/ 0 h 9"/>
                <a:gd name="T4" fmla="*/ 125 w 14"/>
                <a:gd name="T5" fmla="*/ 77 h 9"/>
                <a:gd name="T6" fmla="*/ 0 w 14"/>
                <a:gd name="T7" fmla="*/ 1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1" y="8"/>
                    <a:pt x="11" y="1"/>
                    <a:pt x="14" y="0"/>
                  </a:cubicBezTo>
                  <a:cubicBezTo>
                    <a:pt x="13" y="1"/>
                    <a:pt x="9" y="3"/>
                    <a:pt x="8" y="4"/>
                  </a:cubicBezTo>
                  <a:cubicBezTo>
                    <a:pt x="7" y="4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2362">
              <a:extLst>
                <a:ext uri="{FF2B5EF4-FFF2-40B4-BE49-F238E27FC236}">
                  <a16:creationId xmlns:a16="http://schemas.microsoft.com/office/drawing/2014/main" id="{0655DEC4-21A1-4636-A885-34B90569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744"/>
              <a:ext cx="65" cy="141"/>
            </a:xfrm>
            <a:custGeom>
              <a:avLst/>
              <a:gdLst>
                <a:gd name="T0" fmla="*/ 125 w 26"/>
                <a:gd name="T1" fmla="*/ 998 h 53"/>
                <a:gd name="T2" fmla="*/ 238 w 26"/>
                <a:gd name="T3" fmla="*/ 490 h 53"/>
                <a:gd name="T4" fmla="*/ 363 w 26"/>
                <a:gd name="T5" fmla="*/ 77 h 53"/>
                <a:gd name="T6" fmla="*/ 300 w 26"/>
                <a:gd name="T7" fmla="*/ 0 h 53"/>
                <a:gd name="T8" fmla="*/ 175 w 26"/>
                <a:gd name="T9" fmla="*/ 418 h 53"/>
                <a:gd name="T10" fmla="*/ 63 w 26"/>
                <a:gd name="T11" fmla="*/ 920 h 53"/>
                <a:gd name="T12" fmla="*/ 125 w 26"/>
                <a:gd name="T13" fmla="*/ 99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3">
                  <a:moveTo>
                    <a:pt x="8" y="53"/>
                  </a:moveTo>
                  <a:cubicBezTo>
                    <a:pt x="4" y="49"/>
                    <a:pt x="10" y="37"/>
                    <a:pt x="15" y="26"/>
                  </a:cubicBezTo>
                  <a:cubicBezTo>
                    <a:pt x="21" y="15"/>
                    <a:pt x="26" y="7"/>
                    <a:pt x="23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3"/>
                    <a:pt x="16" y="11"/>
                    <a:pt x="11" y="22"/>
                  </a:cubicBezTo>
                  <a:cubicBezTo>
                    <a:pt x="6" y="32"/>
                    <a:pt x="0" y="45"/>
                    <a:pt x="4" y="49"/>
                  </a:cubicBezTo>
                  <a:lnTo>
                    <a:pt x="8" y="53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2363">
              <a:extLst>
                <a:ext uri="{FF2B5EF4-FFF2-40B4-BE49-F238E27FC236}">
                  <a16:creationId xmlns:a16="http://schemas.microsoft.com/office/drawing/2014/main" id="{817CCCA2-833C-4CDB-871F-20619A0A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771"/>
              <a:ext cx="68" cy="133"/>
            </a:xfrm>
            <a:custGeom>
              <a:avLst/>
              <a:gdLst>
                <a:gd name="T0" fmla="*/ 146 w 27"/>
                <a:gd name="T1" fmla="*/ 942 h 50"/>
                <a:gd name="T2" fmla="*/ 254 w 27"/>
                <a:gd name="T3" fmla="*/ 489 h 50"/>
                <a:gd name="T4" fmla="*/ 380 w 27"/>
                <a:gd name="T5" fmla="*/ 77 h 50"/>
                <a:gd name="T6" fmla="*/ 317 w 27"/>
                <a:gd name="T7" fmla="*/ 0 h 50"/>
                <a:gd name="T8" fmla="*/ 191 w 27"/>
                <a:gd name="T9" fmla="*/ 418 h 50"/>
                <a:gd name="T10" fmla="*/ 63 w 27"/>
                <a:gd name="T11" fmla="*/ 904 h 50"/>
                <a:gd name="T12" fmla="*/ 146 w 27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0">
                  <a:moveTo>
                    <a:pt x="9" y="50"/>
                  </a:moveTo>
                  <a:cubicBezTo>
                    <a:pt x="5" y="46"/>
                    <a:pt x="11" y="36"/>
                    <a:pt x="16" y="26"/>
                  </a:cubicBezTo>
                  <a:cubicBezTo>
                    <a:pt x="21" y="15"/>
                    <a:pt x="27" y="7"/>
                    <a:pt x="2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3"/>
                    <a:pt x="17" y="11"/>
                    <a:pt x="12" y="22"/>
                  </a:cubicBezTo>
                  <a:cubicBezTo>
                    <a:pt x="7" y="32"/>
                    <a:pt x="0" y="44"/>
                    <a:pt x="4" y="48"/>
                  </a:cubicBezTo>
                  <a:lnTo>
                    <a:pt x="9" y="5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2364">
              <a:extLst>
                <a:ext uri="{FF2B5EF4-FFF2-40B4-BE49-F238E27FC236}">
                  <a16:creationId xmlns:a16="http://schemas.microsoft.com/office/drawing/2014/main" id="{CEA35E5C-ED27-4056-94B1-7F144007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752"/>
              <a:ext cx="43" cy="117"/>
            </a:xfrm>
            <a:custGeom>
              <a:avLst/>
              <a:gdLst>
                <a:gd name="T0" fmla="*/ 276 w 17"/>
                <a:gd name="T1" fmla="*/ 0 h 44"/>
                <a:gd name="T2" fmla="*/ 147 w 17"/>
                <a:gd name="T3" fmla="*/ 375 h 44"/>
                <a:gd name="T4" fmla="*/ 0 w 17"/>
                <a:gd name="T5" fmla="*/ 827 h 44"/>
                <a:gd name="T6" fmla="*/ 147 w 17"/>
                <a:gd name="T7" fmla="*/ 375 h 44"/>
                <a:gd name="T8" fmla="*/ 276 w 1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4">
                  <a:moveTo>
                    <a:pt x="17" y="0"/>
                  </a:moveTo>
                  <a:cubicBezTo>
                    <a:pt x="17" y="4"/>
                    <a:pt x="13" y="12"/>
                    <a:pt x="9" y="20"/>
                  </a:cubicBezTo>
                  <a:cubicBezTo>
                    <a:pt x="5" y="29"/>
                    <a:pt x="0" y="38"/>
                    <a:pt x="0" y="44"/>
                  </a:cubicBezTo>
                  <a:cubicBezTo>
                    <a:pt x="0" y="38"/>
                    <a:pt x="5" y="28"/>
                    <a:pt x="9" y="20"/>
                  </a:cubicBezTo>
                  <a:cubicBezTo>
                    <a:pt x="13" y="11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2365">
              <a:extLst>
                <a:ext uri="{FF2B5EF4-FFF2-40B4-BE49-F238E27FC236}">
                  <a16:creationId xmlns:a16="http://schemas.microsoft.com/office/drawing/2014/main" id="{9BEB34F6-74B1-4E64-9BAF-3DBBEEB6E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779"/>
              <a:ext cx="43" cy="114"/>
            </a:xfrm>
            <a:custGeom>
              <a:avLst/>
              <a:gdLst>
                <a:gd name="T0" fmla="*/ 276 w 17"/>
                <a:gd name="T1" fmla="*/ 0 h 43"/>
                <a:gd name="T2" fmla="*/ 147 w 17"/>
                <a:gd name="T3" fmla="*/ 374 h 43"/>
                <a:gd name="T4" fmla="*/ 0 w 17"/>
                <a:gd name="T5" fmla="*/ 801 h 43"/>
                <a:gd name="T6" fmla="*/ 129 w 17"/>
                <a:gd name="T7" fmla="*/ 353 h 43"/>
                <a:gd name="T8" fmla="*/ 276 w 17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3">
                  <a:moveTo>
                    <a:pt x="17" y="0"/>
                  </a:moveTo>
                  <a:cubicBezTo>
                    <a:pt x="17" y="4"/>
                    <a:pt x="13" y="11"/>
                    <a:pt x="9" y="20"/>
                  </a:cubicBezTo>
                  <a:cubicBezTo>
                    <a:pt x="5" y="28"/>
                    <a:pt x="0" y="38"/>
                    <a:pt x="0" y="43"/>
                  </a:cubicBezTo>
                  <a:cubicBezTo>
                    <a:pt x="0" y="38"/>
                    <a:pt x="4" y="28"/>
                    <a:pt x="8" y="19"/>
                  </a:cubicBezTo>
                  <a:cubicBezTo>
                    <a:pt x="12" y="11"/>
                    <a:pt x="17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2366">
              <a:extLst>
                <a:ext uri="{FF2B5EF4-FFF2-40B4-BE49-F238E27FC236}">
                  <a16:creationId xmlns:a16="http://schemas.microsoft.com/office/drawing/2014/main" id="{18BCECC6-210D-4E11-9C6B-BF7519C4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824"/>
              <a:ext cx="40" cy="19"/>
            </a:xfrm>
            <a:custGeom>
              <a:avLst/>
              <a:gdLst>
                <a:gd name="T0" fmla="*/ 0 w 16"/>
                <a:gd name="T1" fmla="*/ 141 h 7"/>
                <a:gd name="T2" fmla="*/ 250 w 16"/>
                <a:gd name="T3" fmla="*/ 0 h 7"/>
                <a:gd name="T4" fmla="*/ 145 w 16"/>
                <a:gd name="T5" fmla="*/ 60 h 7"/>
                <a:gd name="T6" fmla="*/ 0 w 16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2" y="6"/>
                    <a:pt x="12" y="0"/>
                    <a:pt x="16" y="0"/>
                  </a:cubicBezTo>
                  <a:cubicBezTo>
                    <a:pt x="14" y="1"/>
                    <a:pt x="10" y="2"/>
                    <a:pt x="9" y="3"/>
                  </a:cubicBezTo>
                  <a:cubicBezTo>
                    <a:pt x="8" y="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2367">
              <a:extLst>
                <a:ext uri="{FF2B5EF4-FFF2-40B4-BE49-F238E27FC236}">
                  <a16:creationId xmlns:a16="http://schemas.microsoft.com/office/drawing/2014/main" id="{8D24A18D-4EFF-4A82-805C-1C6782DEA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752"/>
              <a:ext cx="40" cy="19"/>
            </a:xfrm>
            <a:custGeom>
              <a:avLst/>
              <a:gdLst>
                <a:gd name="T0" fmla="*/ 0 w 16"/>
                <a:gd name="T1" fmla="*/ 141 h 7"/>
                <a:gd name="T2" fmla="*/ 250 w 16"/>
                <a:gd name="T3" fmla="*/ 22 h 7"/>
                <a:gd name="T4" fmla="*/ 145 w 16"/>
                <a:gd name="T5" fmla="*/ 60 h 7"/>
                <a:gd name="T6" fmla="*/ 0 w 16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" y="6"/>
                    <a:pt x="12" y="0"/>
                    <a:pt x="16" y="1"/>
                  </a:cubicBezTo>
                  <a:cubicBezTo>
                    <a:pt x="14" y="1"/>
                    <a:pt x="10" y="3"/>
                    <a:pt x="9" y="3"/>
                  </a:cubicBezTo>
                  <a:cubicBezTo>
                    <a:pt x="8" y="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2368">
              <a:extLst>
                <a:ext uri="{FF2B5EF4-FFF2-40B4-BE49-F238E27FC236}">
                  <a16:creationId xmlns:a16="http://schemas.microsoft.com/office/drawing/2014/main" id="{579BB4FA-D8A6-4D1D-9F46-502D124B9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819"/>
              <a:ext cx="40" cy="144"/>
            </a:xfrm>
            <a:custGeom>
              <a:avLst/>
              <a:gdLst>
                <a:gd name="T0" fmla="*/ 158 w 16"/>
                <a:gd name="T1" fmla="*/ 1024 h 54"/>
                <a:gd name="T2" fmla="*/ 158 w 16"/>
                <a:gd name="T3" fmla="*/ 491 h 54"/>
                <a:gd name="T4" fmla="*/ 188 w 16"/>
                <a:gd name="T5" fmla="*/ 56 h 54"/>
                <a:gd name="T6" fmla="*/ 113 w 16"/>
                <a:gd name="T7" fmla="*/ 0 h 54"/>
                <a:gd name="T8" fmla="*/ 63 w 16"/>
                <a:gd name="T9" fmla="*/ 435 h 54"/>
                <a:gd name="T10" fmla="*/ 83 w 16"/>
                <a:gd name="T11" fmla="*/ 968 h 54"/>
                <a:gd name="T12" fmla="*/ 158 w 16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4">
                  <a:moveTo>
                    <a:pt x="10" y="54"/>
                  </a:moveTo>
                  <a:cubicBezTo>
                    <a:pt x="5" y="52"/>
                    <a:pt x="8" y="38"/>
                    <a:pt x="10" y="26"/>
                  </a:cubicBezTo>
                  <a:cubicBezTo>
                    <a:pt x="12" y="14"/>
                    <a:pt x="16" y="5"/>
                    <a:pt x="12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2"/>
                    <a:pt x="7" y="11"/>
                    <a:pt x="4" y="23"/>
                  </a:cubicBezTo>
                  <a:cubicBezTo>
                    <a:pt x="2" y="34"/>
                    <a:pt x="0" y="49"/>
                    <a:pt x="5" y="51"/>
                  </a:cubicBezTo>
                  <a:lnTo>
                    <a:pt x="10" y="54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2369">
              <a:extLst>
                <a:ext uri="{FF2B5EF4-FFF2-40B4-BE49-F238E27FC236}">
                  <a16:creationId xmlns:a16="http://schemas.microsoft.com/office/drawing/2014/main" id="{59B47FF9-DF4C-42F9-A7EC-0E9952B91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837"/>
              <a:ext cx="43" cy="139"/>
            </a:xfrm>
            <a:custGeom>
              <a:avLst/>
              <a:gdLst>
                <a:gd name="T0" fmla="*/ 180 w 17"/>
                <a:gd name="T1" fmla="*/ 994 h 52"/>
                <a:gd name="T2" fmla="*/ 180 w 17"/>
                <a:gd name="T3" fmla="*/ 500 h 52"/>
                <a:gd name="T4" fmla="*/ 210 w 17"/>
                <a:gd name="T5" fmla="*/ 56 h 52"/>
                <a:gd name="T6" fmla="*/ 129 w 17"/>
                <a:gd name="T7" fmla="*/ 0 h 52"/>
                <a:gd name="T8" fmla="*/ 83 w 17"/>
                <a:gd name="T9" fmla="*/ 436 h 52"/>
                <a:gd name="T10" fmla="*/ 83 w 17"/>
                <a:gd name="T11" fmla="*/ 957 h 52"/>
                <a:gd name="T12" fmla="*/ 180 w 17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2">
                  <a:moveTo>
                    <a:pt x="11" y="52"/>
                  </a:moveTo>
                  <a:cubicBezTo>
                    <a:pt x="6" y="50"/>
                    <a:pt x="9" y="37"/>
                    <a:pt x="11" y="26"/>
                  </a:cubicBezTo>
                  <a:cubicBezTo>
                    <a:pt x="13" y="14"/>
                    <a:pt x="17" y="5"/>
                    <a:pt x="13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2"/>
                    <a:pt x="8" y="11"/>
                    <a:pt x="5" y="23"/>
                  </a:cubicBezTo>
                  <a:cubicBezTo>
                    <a:pt x="3" y="34"/>
                    <a:pt x="0" y="47"/>
                    <a:pt x="5" y="50"/>
                  </a:cubicBezTo>
                  <a:lnTo>
                    <a:pt x="11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2370">
              <a:extLst>
                <a:ext uri="{FF2B5EF4-FFF2-40B4-BE49-F238E27FC236}">
                  <a16:creationId xmlns:a16="http://schemas.microsoft.com/office/drawing/2014/main" id="{D6E90AD8-6570-48B8-AEEA-C6A08597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827"/>
              <a:ext cx="20" cy="122"/>
            </a:xfrm>
            <a:custGeom>
              <a:avLst/>
              <a:gdLst>
                <a:gd name="T0" fmla="*/ 113 w 8"/>
                <a:gd name="T1" fmla="*/ 0 h 46"/>
                <a:gd name="T2" fmla="*/ 63 w 8"/>
                <a:gd name="T3" fmla="*/ 395 h 46"/>
                <a:gd name="T4" fmla="*/ 33 w 8"/>
                <a:gd name="T5" fmla="*/ 859 h 46"/>
                <a:gd name="T6" fmla="*/ 50 w 8"/>
                <a:gd name="T7" fmla="*/ 374 h 46"/>
                <a:gd name="T8" fmla="*/ 113 w 8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6">
                  <a:moveTo>
                    <a:pt x="7" y="0"/>
                  </a:moveTo>
                  <a:cubicBezTo>
                    <a:pt x="8" y="4"/>
                    <a:pt x="6" y="12"/>
                    <a:pt x="4" y="21"/>
                  </a:cubicBezTo>
                  <a:cubicBezTo>
                    <a:pt x="2" y="30"/>
                    <a:pt x="0" y="41"/>
                    <a:pt x="2" y="46"/>
                  </a:cubicBezTo>
                  <a:cubicBezTo>
                    <a:pt x="0" y="41"/>
                    <a:pt x="2" y="30"/>
                    <a:pt x="3" y="20"/>
                  </a:cubicBezTo>
                  <a:cubicBezTo>
                    <a:pt x="5" y="11"/>
                    <a:pt x="8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2371">
              <a:extLst>
                <a:ext uri="{FF2B5EF4-FFF2-40B4-BE49-F238E27FC236}">
                  <a16:creationId xmlns:a16="http://schemas.microsoft.com/office/drawing/2014/main" id="{309DF7E2-8802-4474-A6CF-55D28693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843"/>
              <a:ext cx="17" cy="117"/>
            </a:xfrm>
            <a:custGeom>
              <a:avLst/>
              <a:gdLst>
                <a:gd name="T0" fmla="*/ 100 w 7"/>
                <a:gd name="T1" fmla="*/ 0 h 44"/>
                <a:gd name="T2" fmla="*/ 58 w 7"/>
                <a:gd name="T3" fmla="*/ 417 h 44"/>
                <a:gd name="T4" fmla="*/ 29 w 7"/>
                <a:gd name="T5" fmla="*/ 827 h 44"/>
                <a:gd name="T6" fmla="*/ 41 w 7"/>
                <a:gd name="T7" fmla="*/ 396 h 44"/>
                <a:gd name="T8" fmla="*/ 100 w 7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4">
                  <a:moveTo>
                    <a:pt x="7" y="0"/>
                  </a:moveTo>
                  <a:cubicBezTo>
                    <a:pt x="7" y="4"/>
                    <a:pt x="6" y="12"/>
                    <a:pt x="4" y="22"/>
                  </a:cubicBezTo>
                  <a:cubicBezTo>
                    <a:pt x="2" y="31"/>
                    <a:pt x="0" y="39"/>
                    <a:pt x="2" y="44"/>
                  </a:cubicBezTo>
                  <a:cubicBezTo>
                    <a:pt x="0" y="39"/>
                    <a:pt x="2" y="30"/>
                    <a:pt x="3" y="21"/>
                  </a:cubicBezTo>
                  <a:cubicBezTo>
                    <a:pt x="5" y="12"/>
                    <a:pt x="7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2372">
              <a:extLst>
                <a:ext uri="{FF2B5EF4-FFF2-40B4-BE49-F238E27FC236}">
                  <a16:creationId xmlns:a16="http://schemas.microsoft.com/office/drawing/2014/main" id="{A741BE2B-EEE6-47AA-9DAA-4671097A2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64"/>
              <a:ext cx="37" cy="139"/>
            </a:xfrm>
            <a:custGeom>
              <a:avLst/>
              <a:gdLst>
                <a:gd name="T0" fmla="*/ 224 w 15"/>
                <a:gd name="T1" fmla="*/ 994 h 52"/>
                <a:gd name="T2" fmla="*/ 133 w 15"/>
                <a:gd name="T3" fmla="*/ 478 h 52"/>
                <a:gd name="T4" fmla="*/ 91 w 15"/>
                <a:gd name="T5" fmla="*/ 35 h 52"/>
                <a:gd name="T6" fmla="*/ 0 w 15"/>
                <a:gd name="T7" fmla="*/ 0 h 52"/>
                <a:gd name="T8" fmla="*/ 42 w 15"/>
                <a:gd name="T9" fmla="*/ 457 h 52"/>
                <a:gd name="T10" fmla="*/ 133 w 15"/>
                <a:gd name="T11" fmla="*/ 973 h 52"/>
                <a:gd name="T12" fmla="*/ 224 w 15"/>
                <a:gd name="T13" fmla="*/ 99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2">
                  <a:moveTo>
                    <a:pt x="15" y="52"/>
                  </a:moveTo>
                  <a:cubicBezTo>
                    <a:pt x="9" y="51"/>
                    <a:pt x="9" y="37"/>
                    <a:pt x="9" y="25"/>
                  </a:cubicBezTo>
                  <a:cubicBezTo>
                    <a:pt x="9" y="13"/>
                    <a:pt x="10" y="4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3" y="12"/>
                    <a:pt x="3" y="24"/>
                  </a:cubicBezTo>
                  <a:cubicBezTo>
                    <a:pt x="3" y="35"/>
                    <a:pt x="4" y="50"/>
                    <a:pt x="9" y="51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2373">
              <a:extLst>
                <a:ext uri="{FF2B5EF4-FFF2-40B4-BE49-F238E27FC236}">
                  <a16:creationId xmlns:a16="http://schemas.microsoft.com/office/drawing/2014/main" id="{6146045F-AB2B-4C5D-B2BC-8408722C9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877"/>
              <a:ext cx="38" cy="136"/>
            </a:xfrm>
            <a:custGeom>
              <a:avLst/>
              <a:gdLst>
                <a:gd name="T0" fmla="*/ 243 w 15"/>
                <a:gd name="T1" fmla="*/ 968 h 51"/>
                <a:gd name="T2" fmla="*/ 147 w 15"/>
                <a:gd name="T3" fmla="*/ 477 h 51"/>
                <a:gd name="T4" fmla="*/ 96 w 15"/>
                <a:gd name="T5" fmla="*/ 21 h 51"/>
                <a:gd name="T6" fmla="*/ 0 w 15"/>
                <a:gd name="T7" fmla="*/ 0 h 51"/>
                <a:gd name="T8" fmla="*/ 51 w 15"/>
                <a:gd name="T9" fmla="*/ 435 h 51"/>
                <a:gd name="T10" fmla="*/ 147 w 15"/>
                <a:gd name="T11" fmla="*/ 947 h 51"/>
                <a:gd name="T12" fmla="*/ 243 w 15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1">
                  <a:moveTo>
                    <a:pt x="15" y="51"/>
                  </a:moveTo>
                  <a:cubicBezTo>
                    <a:pt x="10" y="49"/>
                    <a:pt x="9" y="36"/>
                    <a:pt x="9" y="25"/>
                  </a:cubicBezTo>
                  <a:cubicBezTo>
                    <a:pt x="9" y="13"/>
                    <a:pt x="10" y="3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3" y="11"/>
                    <a:pt x="3" y="23"/>
                  </a:cubicBezTo>
                  <a:cubicBezTo>
                    <a:pt x="3" y="34"/>
                    <a:pt x="4" y="48"/>
                    <a:pt x="9" y="50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2374">
              <a:extLst>
                <a:ext uri="{FF2B5EF4-FFF2-40B4-BE49-F238E27FC236}">
                  <a16:creationId xmlns:a16="http://schemas.microsoft.com/office/drawing/2014/main" id="{FA2D827C-4589-4539-B2F5-F2A838B6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872"/>
              <a:ext cx="10" cy="123"/>
            </a:xfrm>
            <a:custGeom>
              <a:avLst/>
              <a:gdLst>
                <a:gd name="T0" fmla="*/ 0 w 4"/>
                <a:gd name="T1" fmla="*/ 0 h 46"/>
                <a:gd name="T2" fmla="*/ 33 w 4"/>
                <a:gd name="T3" fmla="*/ 401 h 46"/>
                <a:gd name="T4" fmla="*/ 63 w 4"/>
                <a:gd name="T5" fmla="*/ 880 h 46"/>
                <a:gd name="T6" fmla="*/ 20 w 4"/>
                <a:gd name="T7" fmla="*/ 401 h 46"/>
                <a:gd name="T8" fmla="*/ 0 w 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6">
                  <a:moveTo>
                    <a:pt x="0" y="0"/>
                  </a:moveTo>
                  <a:cubicBezTo>
                    <a:pt x="2" y="3"/>
                    <a:pt x="1" y="12"/>
                    <a:pt x="2" y="21"/>
                  </a:cubicBezTo>
                  <a:cubicBezTo>
                    <a:pt x="2" y="30"/>
                    <a:pt x="1" y="41"/>
                    <a:pt x="4" y="46"/>
                  </a:cubicBezTo>
                  <a:cubicBezTo>
                    <a:pt x="1" y="41"/>
                    <a:pt x="1" y="30"/>
                    <a:pt x="1" y="21"/>
                  </a:cubicBezTo>
                  <a:cubicBezTo>
                    <a:pt x="1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2375">
              <a:extLst>
                <a:ext uri="{FF2B5EF4-FFF2-40B4-BE49-F238E27FC236}">
                  <a16:creationId xmlns:a16="http://schemas.microsoft.com/office/drawing/2014/main" id="{98917294-D96F-4AC4-A27A-19CE87FE4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883"/>
              <a:ext cx="10" cy="122"/>
            </a:xfrm>
            <a:custGeom>
              <a:avLst/>
              <a:gdLst>
                <a:gd name="T0" fmla="*/ 0 w 4"/>
                <a:gd name="T1" fmla="*/ 0 h 46"/>
                <a:gd name="T2" fmla="*/ 33 w 4"/>
                <a:gd name="T3" fmla="*/ 395 h 46"/>
                <a:gd name="T4" fmla="*/ 63 w 4"/>
                <a:gd name="T5" fmla="*/ 859 h 46"/>
                <a:gd name="T6" fmla="*/ 20 w 4"/>
                <a:gd name="T7" fmla="*/ 395 h 46"/>
                <a:gd name="T8" fmla="*/ 0 w 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6">
                  <a:moveTo>
                    <a:pt x="0" y="0"/>
                  </a:moveTo>
                  <a:cubicBezTo>
                    <a:pt x="2" y="4"/>
                    <a:pt x="1" y="12"/>
                    <a:pt x="2" y="21"/>
                  </a:cubicBezTo>
                  <a:cubicBezTo>
                    <a:pt x="2" y="31"/>
                    <a:pt x="1" y="42"/>
                    <a:pt x="4" y="46"/>
                  </a:cubicBezTo>
                  <a:cubicBezTo>
                    <a:pt x="1" y="42"/>
                    <a:pt x="1" y="30"/>
                    <a:pt x="1" y="21"/>
                  </a:cubicBezTo>
                  <a:cubicBezTo>
                    <a:pt x="1" y="12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2376">
              <a:extLst>
                <a:ext uri="{FF2B5EF4-FFF2-40B4-BE49-F238E27FC236}">
                  <a16:creationId xmlns:a16="http://schemas.microsoft.com/office/drawing/2014/main" id="{F1024653-AC8C-4B66-84D2-9E78AB92B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6"/>
              <a:ext cx="55" cy="133"/>
            </a:xfrm>
            <a:custGeom>
              <a:avLst/>
              <a:gdLst>
                <a:gd name="T0" fmla="*/ 345 w 22"/>
                <a:gd name="T1" fmla="*/ 942 h 50"/>
                <a:gd name="T2" fmla="*/ 188 w 22"/>
                <a:gd name="T3" fmla="*/ 431 h 50"/>
                <a:gd name="T4" fmla="*/ 95 w 22"/>
                <a:gd name="T5" fmla="*/ 21 h 50"/>
                <a:gd name="T6" fmla="*/ 0 w 22"/>
                <a:gd name="T7" fmla="*/ 0 h 50"/>
                <a:gd name="T8" fmla="*/ 95 w 22"/>
                <a:gd name="T9" fmla="*/ 418 h 50"/>
                <a:gd name="T10" fmla="*/ 238 w 22"/>
                <a:gd name="T11" fmla="*/ 920 h 50"/>
                <a:gd name="T12" fmla="*/ 345 w 22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">
                  <a:moveTo>
                    <a:pt x="22" y="50"/>
                  </a:moveTo>
                  <a:cubicBezTo>
                    <a:pt x="16" y="49"/>
                    <a:pt x="14" y="35"/>
                    <a:pt x="12" y="23"/>
                  </a:cubicBezTo>
                  <a:cubicBezTo>
                    <a:pt x="10" y="11"/>
                    <a:pt x="10" y="1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10"/>
                    <a:pt x="6" y="22"/>
                  </a:cubicBezTo>
                  <a:cubicBezTo>
                    <a:pt x="8" y="34"/>
                    <a:pt x="10" y="48"/>
                    <a:pt x="15" y="49"/>
                  </a:cubicBezTo>
                  <a:lnTo>
                    <a:pt x="22" y="50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2377">
              <a:extLst>
                <a:ext uri="{FF2B5EF4-FFF2-40B4-BE49-F238E27FC236}">
                  <a16:creationId xmlns:a16="http://schemas.microsoft.com/office/drawing/2014/main" id="{19C566EA-BFDE-49DA-AA7F-ADAC5F938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901"/>
              <a:ext cx="52" cy="136"/>
            </a:xfrm>
            <a:custGeom>
              <a:avLst/>
              <a:gdLst>
                <a:gd name="T0" fmla="*/ 319 w 21"/>
                <a:gd name="T1" fmla="*/ 968 h 51"/>
                <a:gd name="T2" fmla="*/ 183 w 21"/>
                <a:gd name="T3" fmla="*/ 456 h 51"/>
                <a:gd name="T4" fmla="*/ 92 w 21"/>
                <a:gd name="T5" fmla="*/ 21 h 51"/>
                <a:gd name="T6" fmla="*/ 0 w 21"/>
                <a:gd name="T7" fmla="*/ 0 h 51"/>
                <a:gd name="T8" fmla="*/ 92 w 21"/>
                <a:gd name="T9" fmla="*/ 435 h 51"/>
                <a:gd name="T10" fmla="*/ 245 w 21"/>
                <a:gd name="T11" fmla="*/ 947 h 51"/>
                <a:gd name="T12" fmla="*/ 319 w 21"/>
                <a:gd name="T13" fmla="*/ 96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1" y="51"/>
                  </a:moveTo>
                  <a:cubicBezTo>
                    <a:pt x="16" y="50"/>
                    <a:pt x="14" y="35"/>
                    <a:pt x="12" y="24"/>
                  </a:cubicBezTo>
                  <a:cubicBezTo>
                    <a:pt x="10" y="12"/>
                    <a:pt x="11" y="2"/>
                    <a:pt x="6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1"/>
                    <a:pt x="6" y="23"/>
                  </a:cubicBezTo>
                  <a:cubicBezTo>
                    <a:pt x="8" y="34"/>
                    <a:pt x="10" y="49"/>
                    <a:pt x="16" y="50"/>
                  </a:cubicBezTo>
                  <a:lnTo>
                    <a:pt x="21" y="5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2378">
              <a:extLst>
                <a:ext uri="{FF2B5EF4-FFF2-40B4-BE49-F238E27FC236}">
                  <a16:creationId xmlns:a16="http://schemas.microsoft.com/office/drawing/2014/main" id="{EA348F36-D22C-49FB-9F27-2D50F2B7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01"/>
              <a:ext cx="27" cy="120"/>
            </a:xfrm>
            <a:custGeom>
              <a:avLst/>
              <a:gdLst>
                <a:gd name="T0" fmla="*/ 0 w 11"/>
                <a:gd name="T1" fmla="*/ 0 h 45"/>
                <a:gd name="T2" fmla="*/ 61 w 11"/>
                <a:gd name="T3" fmla="*/ 376 h 45"/>
                <a:gd name="T4" fmla="*/ 162 w 11"/>
                <a:gd name="T5" fmla="*/ 853 h 45"/>
                <a:gd name="T6" fmla="*/ 42 w 11"/>
                <a:gd name="T7" fmla="*/ 376 h 45"/>
                <a:gd name="T8" fmla="*/ 0 w 1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5">
                  <a:moveTo>
                    <a:pt x="0" y="0"/>
                  </a:moveTo>
                  <a:cubicBezTo>
                    <a:pt x="2" y="3"/>
                    <a:pt x="3" y="11"/>
                    <a:pt x="4" y="20"/>
                  </a:cubicBezTo>
                  <a:cubicBezTo>
                    <a:pt x="6" y="30"/>
                    <a:pt x="7" y="41"/>
                    <a:pt x="11" y="45"/>
                  </a:cubicBezTo>
                  <a:cubicBezTo>
                    <a:pt x="7" y="41"/>
                    <a:pt x="5" y="30"/>
                    <a:pt x="3" y="20"/>
                  </a:cubicBezTo>
                  <a:cubicBezTo>
                    <a:pt x="2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2379">
              <a:extLst>
                <a:ext uri="{FF2B5EF4-FFF2-40B4-BE49-F238E27FC236}">
                  <a16:creationId xmlns:a16="http://schemas.microsoft.com/office/drawing/2014/main" id="{B1F671C2-9409-4AD6-9632-9FF495AF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907"/>
              <a:ext cx="28" cy="120"/>
            </a:xfrm>
            <a:custGeom>
              <a:avLst/>
              <a:gdLst>
                <a:gd name="T0" fmla="*/ 0 w 11"/>
                <a:gd name="T1" fmla="*/ 0 h 45"/>
                <a:gd name="T2" fmla="*/ 84 w 11"/>
                <a:gd name="T3" fmla="*/ 397 h 45"/>
                <a:gd name="T4" fmla="*/ 181 w 11"/>
                <a:gd name="T5" fmla="*/ 853 h 45"/>
                <a:gd name="T6" fmla="*/ 64 w 11"/>
                <a:gd name="T7" fmla="*/ 397 h 45"/>
                <a:gd name="T8" fmla="*/ 0 w 1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5">
                  <a:moveTo>
                    <a:pt x="0" y="0"/>
                  </a:moveTo>
                  <a:cubicBezTo>
                    <a:pt x="2" y="3"/>
                    <a:pt x="3" y="12"/>
                    <a:pt x="5" y="21"/>
                  </a:cubicBezTo>
                  <a:cubicBezTo>
                    <a:pt x="6" y="30"/>
                    <a:pt x="7" y="41"/>
                    <a:pt x="11" y="45"/>
                  </a:cubicBezTo>
                  <a:cubicBezTo>
                    <a:pt x="7" y="41"/>
                    <a:pt x="6" y="30"/>
                    <a:pt x="4" y="21"/>
                  </a:cubicBezTo>
                  <a:cubicBezTo>
                    <a:pt x="2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2380">
              <a:extLst>
                <a:ext uri="{FF2B5EF4-FFF2-40B4-BE49-F238E27FC236}">
                  <a16:creationId xmlns:a16="http://schemas.microsoft.com/office/drawing/2014/main" id="{50F804E2-ED85-4BF6-9D7A-9E1C1E4F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899"/>
              <a:ext cx="25" cy="37"/>
            </a:xfrm>
            <a:custGeom>
              <a:avLst/>
              <a:gdLst>
                <a:gd name="T0" fmla="*/ 0 w 10"/>
                <a:gd name="T1" fmla="*/ 259 h 14"/>
                <a:gd name="T2" fmla="*/ 158 w 10"/>
                <a:gd name="T3" fmla="*/ 0 h 14"/>
                <a:gd name="T4" fmla="*/ 83 w 10"/>
                <a:gd name="T5" fmla="*/ 111 h 14"/>
                <a:gd name="T6" fmla="*/ 0 w 10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1" y="12"/>
                    <a:pt x="7" y="2"/>
                    <a:pt x="10" y="0"/>
                  </a:cubicBezTo>
                  <a:cubicBezTo>
                    <a:pt x="9" y="2"/>
                    <a:pt x="6" y="5"/>
                    <a:pt x="5" y="6"/>
                  </a:cubicBezTo>
                  <a:cubicBezTo>
                    <a:pt x="5" y="7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2381">
              <a:extLst>
                <a:ext uri="{FF2B5EF4-FFF2-40B4-BE49-F238E27FC236}">
                  <a16:creationId xmlns:a16="http://schemas.microsoft.com/office/drawing/2014/main" id="{E5E391DC-6F52-4B37-9F15-706EEE72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869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88 w 12"/>
                <a:gd name="T3" fmla="*/ 0 h 12"/>
                <a:gd name="T4" fmla="*/ 113 w 12"/>
                <a:gd name="T5" fmla="*/ 93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11"/>
                    <a:pt x="9" y="1"/>
                    <a:pt x="12" y="0"/>
                  </a:cubicBezTo>
                  <a:cubicBezTo>
                    <a:pt x="11" y="1"/>
                    <a:pt x="8" y="4"/>
                    <a:pt x="7" y="5"/>
                  </a:cubicBezTo>
                  <a:cubicBezTo>
                    <a:pt x="6" y="6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2382">
              <a:extLst>
                <a:ext uri="{FF2B5EF4-FFF2-40B4-BE49-F238E27FC236}">
                  <a16:creationId xmlns:a16="http://schemas.microsoft.com/office/drawing/2014/main" id="{73F6F5D0-8307-43D1-8BF2-89626032B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17"/>
              <a:ext cx="72" cy="123"/>
            </a:xfrm>
            <a:custGeom>
              <a:avLst/>
              <a:gdLst>
                <a:gd name="T0" fmla="*/ 444 w 29"/>
                <a:gd name="T1" fmla="*/ 858 h 46"/>
                <a:gd name="T2" fmla="*/ 228 w 29"/>
                <a:gd name="T3" fmla="*/ 401 h 46"/>
                <a:gd name="T4" fmla="*/ 92 w 29"/>
                <a:gd name="T5" fmla="*/ 0 h 46"/>
                <a:gd name="T6" fmla="*/ 0 w 29"/>
                <a:gd name="T7" fmla="*/ 0 h 46"/>
                <a:gd name="T8" fmla="*/ 137 w 29"/>
                <a:gd name="T9" fmla="*/ 401 h 46"/>
                <a:gd name="T10" fmla="*/ 353 w 29"/>
                <a:gd name="T11" fmla="*/ 880 h 46"/>
                <a:gd name="T12" fmla="*/ 444 w 29"/>
                <a:gd name="T13" fmla="*/ 85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6">
                  <a:moveTo>
                    <a:pt x="29" y="45"/>
                  </a:moveTo>
                  <a:cubicBezTo>
                    <a:pt x="23" y="45"/>
                    <a:pt x="19" y="32"/>
                    <a:pt x="15" y="21"/>
                  </a:cubicBezTo>
                  <a:cubicBezTo>
                    <a:pt x="12" y="10"/>
                    <a:pt x="10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5" y="10"/>
                    <a:pt x="9" y="21"/>
                  </a:cubicBezTo>
                  <a:cubicBezTo>
                    <a:pt x="13" y="32"/>
                    <a:pt x="17" y="46"/>
                    <a:pt x="23" y="46"/>
                  </a:cubicBezTo>
                  <a:lnTo>
                    <a:pt x="29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2383">
              <a:extLst>
                <a:ext uri="{FF2B5EF4-FFF2-40B4-BE49-F238E27FC236}">
                  <a16:creationId xmlns:a16="http://schemas.microsoft.com/office/drawing/2014/main" id="{0961C4F0-3103-4555-8786-4708C45B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17"/>
              <a:ext cx="75" cy="123"/>
            </a:xfrm>
            <a:custGeom>
              <a:avLst/>
              <a:gdLst>
                <a:gd name="T0" fmla="*/ 470 w 30"/>
                <a:gd name="T1" fmla="*/ 858 h 46"/>
                <a:gd name="T2" fmla="*/ 250 w 30"/>
                <a:gd name="T3" fmla="*/ 401 h 46"/>
                <a:gd name="T4" fmla="*/ 113 w 30"/>
                <a:gd name="T5" fmla="*/ 0 h 46"/>
                <a:gd name="T6" fmla="*/ 0 w 30"/>
                <a:gd name="T7" fmla="*/ 0 h 46"/>
                <a:gd name="T8" fmla="*/ 158 w 30"/>
                <a:gd name="T9" fmla="*/ 401 h 46"/>
                <a:gd name="T10" fmla="*/ 375 w 30"/>
                <a:gd name="T11" fmla="*/ 880 h 46"/>
                <a:gd name="T12" fmla="*/ 470 w 30"/>
                <a:gd name="T13" fmla="*/ 85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6">
                  <a:moveTo>
                    <a:pt x="30" y="45"/>
                  </a:moveTo>
                  <a:cubicBezTo>
                    <a:pt x="24" y="45"/>
                    <a:pt x="20" y="32"/>
                    <a:pt x="16" y="21"/>
                  </a:cubicBezTo>
                  <a:cubicBezTo>
                    <a:pt x="12" y="10"/>
                    <a:pt x="11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10"/>
                    <a:pt x="10" y="21"/>
                  </a:cubicBezTo>
                  <a:cubicBezTo>
                    <a:pt x="14" y="32"/>
                    <a:pt x="18" y="46"/>
                    <a:pt x="24" y="46"/>
                  </a:cubicBezTo>
                  <a:lnTo>
                    <a:pt x="30" y="45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2384">
              <a:extLst>
                <a:ext uri="{FF2B5EF4-FFF2-40B4-BE49-F238E27FC236}">
                  <a16:creationId xmlns:a16="http://schemas.microsoft.com/office/drawing/2014/main" id="{CE5406F1-7A20-4DEE-88FB-8DB575C6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920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125 w 18"/>
                <a:gd name="T3" fmla="*/ 380 h 43"/>
                <a:gd name="T4" fmla="*/ 283 w 18"/>
                <a:gd name="T5" fmla="*/ 824 h 43"/>
                <a:gd name="T6" fmla="*/ 113 w 18"/>
                <a:gd name="T7" fmla="*/ 380 h 43"/>
                <a:gd name="T8" fmla="*/ 0 w 18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3" y="3"/>
                    <a:pt x="5" y="11"/>
                    <a:pt x="8" y="20"/>
                  </a:cubicBezTo>
                  <a:cubicBezTo>
                    <a:pt x="11" y="29"/>
                    <a:pt x="14" y="40"/>
                    <a:pt x="18" y="43"/>
                  </a:cubicBezTo>
                  <a:cubicBezTo>
                    <a:pt x="14" y="40"/>
                    <a:pt x="10" y="29"/>
                    <a:pt x="7" y="20"/>
                  </a:cubicBezTo>
                  <a:cubicBezTo>
                    <a:pt x="4" y="11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2385">
              <a:extLst>
                <a:ext uri="{FF2B5EF4-FFF2-40B4-BE49-F238E27FC236}">
                  <a16:creationId xmlns:a16="http://schemas.microsoft.com/office/drawing/2014/main" id="{9B61D0FE-8CC9-4C26-8394-B2A31CB83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920"/>
              <a:ext cx="45" cy="117"/>
            </a:xfrm>
            <a:custGeom>
              <a:avLst/>
              <a:gdLst>
                <a:gd name="T0" fmla="*/ 0 w 18"/>
                <a:gd name="T1" fmla="*/ 0 h 44"/>
                <a:gd name="T2" fmla="*/ 113 w 18"/>
                <a:gd name="T3" fmla="*/ 375 h 44"/>
                <a:gd name="T4" fmla="*/ 283 w 18"/>
                <a:gd name="T5" fmla="*/ 827 h 44"/>
                <a:gd name="T6" fmla="*/ 113 w 18"/>
                <a:gd name="T7" fmla="*/ 375 h 44"/>
                <a:gd name="T8" fmla="*/ 0 w 18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4">
                  <a:moveTo>
                    <a:pt x="0" y="0"/>
                  </a:moveTo>
                  <a:cubicBezTo>
                    <a:pt x="2" y="3"/>
                    <a:pt x="4" y="11"/>
                    <a:pt x="7" y="20"/>
                  </a:cubicBezTo>
                  <a:cubicBezTo>
                    <a:pt x="10" y="29"/>
                    <a:pt x="13" y="40"/>
                    <a:pt x="18" y="44"/>
                  </a:cubicBezTo>
                  <a:cubicBezTo>
                    <a:pt x="13" y="40"/>
                    <a:pt x="10" y="29"/>
                    <a:pt x="7" y="20"/>
                  </a:cubicBezTo>
                  <a:cubicBezTo>
                    <a:pt x="4" y="11"/>
                    <a:pt x="2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2386">
              <a:extLst>
                <a:ext uri="{FF2B5EF4-FFF2-40B4-BE49-F238E27FC236}">
                  <a16:creationId xmlns:a16="http://schemas.microsoft.com/office/drawing/2014/main" id="{E7B8A009-7B53-4D30-9679-A5076367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907"/>
              <a:ext cx="95" cy="114"/>
            </a:xfrm>
            <a:custGeom>
              <a:avLst/>
              <a:gdLst>
                <a:gd name="T0" fmla="*/ 595 w 38"/>
                <a:gd name="T1" fmla="*/ 766 h 43"/>
                <a:gd name="T2" fmla="*/ 313 w 38"/>
                <a:gd name="T3" fmla="*/ 374 h 43"/>
                <a:gd name="T4" fmla="*/ 95 w 38"/>
                <a:gd name="T5" fmla="*/ 0 h 43"/>
                <a:gd name="T6" fmla="*/ 0 w 38"/>
                <a:gd name="T7" fmla="*/ 21 h 43"/>
                <a:gd name="T8" fmla="*/ 220 w 38"/>
                <a:gd name="T9" fmla="*/ 392 h 43"/>
                <a:gd name="T10" fmla="*/ 500 w 38"/>
                <a:gd name="T11" fmla="*/ 779 h 43"/>
                <a:gd name="T12" fmla="*/ 595 w 38"/>
                <a:gd name="T13" fmla="*/ 766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3">
                  <a:moveTo>
                    <a:pt x="38" y="41"/>
                  </a:moveTo>
                  <a:cubicBezTo>
                    <a:pt x="32" y="42"/>
                    <a:pt x="25" y="30"/>
                    <a:pt x="20" y="20"/>
                  </a:cubicBezTo>
                  <a:cubicBezTo>
                    <a:pt x="14" y="9"/>
                    <a:pt x="11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0"/>
                    <a:pt x="14" y="21"/>
                  </a:cubicBezTo>
                  <a:cubicBezTo>
                    <a:pt x="19" y="31"/>
                    <a:pt x="26" y="43"/>
                    <a:pt x="32" y="42"/>
                  </a:cubicBezTo>
                  <a:lnTo>
                    <a:pt x="38" y="41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2387">
              <a:extLst>
                <a:ext uri="{FF2B5EF4-FFF2-40B4-BE49-F238E27FC236}">
                  <a16:creationId xmlns:a16="http://schemas.microsoft.com/office/drawing/2014/main" id="{61A0BB1E-CA9D-41AF-B25B-88288206F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99"/>
              <a:ext cx="95" cy="117"/>
            </a:xfrm>
            <a:custGeom>
              <a:avLst/>
              <a:gdLst>
                <a:gd name="T0" fmla="*/ 595 w 38"/>
                <a:gd name="T1" fmla="*/ 792 h 44"/>
                <a:gd name="T2" fmla="*/ 300 w 38"/>
                <a:gd name="T3" fmla="*/ 375 h 44"/>
                <a:gd name="T4" fmla="*/ 95 w 38"/>
                <a:gd name="T5" fmla="*/ 21 h 44"/>
                <a:gd name="T6" fmla="*/ 0 w 38"/>
                <a:gd name="T7" fmla="*/ 35 h 44"/>
                <a:gd name="T8" fmla="*/ 208 w 38"/>
                <a:gd name="T9" fmla="*/ 396 h 44"/>
                <a:gd name="T10" fmla="*/ 488 w 38"/>
                <a:gd name="T11" fmla="*/ 806 h 44"/>
                <a:gd name="T12" fmla="*/ 595 w 38"/>
                <a:gd name="T13" fmla="*/ 79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4">
                  <a:moveTo>
                    <a:pt x="38" y="42"/>
                  </a:moveTo>
                  <a:cubicBezTo>
                    <a:pt x="32" y="43"/>
                    <a:pt x="25" y="30"/>
                    <a:pt x="19" y="20"/>
                  </a:cubicBezTo>
                  <a:cubicBezTo>
                    <a:pt x="13" y="10"/>
                    <a:pt x="10" y="0"/>
                    <a:pt x="6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11"/>
                    <a:pt x="13" y="21"/>
                  </a:cubicBezTo>
                  <a:cubicBezTo>
                    <a:pt x="19" y="31"/>
                    <a:pt x="26" y="44"/>
                    <a:pt x="31" y="43"/>
                  </a:cubicBezTo>
                  <a:lnTo>
                    <a:pt x="38" y="42"/>
                  </a:lnTo>
                  <a:close/>
                </a:path>
              </a:pathLst>
            </a:custGeom>
            <a:solidFill>
              <a:srgbClr val="84CB7E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2388">
              <a:extLst>
                <a:ext uri="{FF2B5EF4-FFF2-40B4-BE49-F238E27FC236}">
                  <a16:creationId xmlns:a16="http://schemas.microsoft.com/office/drawing/2014/main" id="{E5746D2D-5881-4472-BF7A-E6AB69C4C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912"/>
              <a:ext cx="63" cy="104"/>
            </a:xfrm>
            <a:custGeom>
              <a:avLst/>
              <a:gdLst>
                <a:gd name="T0" fmla="*/ 0 w 25"/>
                <a:gd name="T1" fmla="*/ 0 h 39"/>
                <a:gd name="T2" fmla="*/ 179 w 25"/>
                <a:gd name="T3" fmla="*/ 341 h 39"/>
                <a:gd name="T4" fmla="*/ 401 w 25"/>
                <a:gd name="T5" fmla="*/ 739 h 39"/>
                <a:gd name="T6" fmla="*/ 159 w 25"/>
                <a:gd name="T7" fmla="*/ 341 h 39"/>
                <a:gd name="T8" fmla="*/ 0 w 25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9">
                  <a:moveTo>
                    <a:pt x="0" y="0"/>
                  </a:moveTo>
                  <a:cubicBezTo>
                    <a:pt x="3" y="3"/>
                    <a:pt x="7" y="10"/>
                    <a:pt x="11" y="18"/>
                  </a:cubicBezTo>
                  <a:cubicBezTo>
                    <a:pt x="16" y="27"/>
                    <a:pt x="21" y="37"/>
                    <a:pt x="25" y="39"/>
                  </a:cubicBezTo>
                  <a:cubicBezTo>
                    <a:pt x="21" y="37"/>
                    <a:pt x="15" y="27"/>
                    <a:pt x="10" y="18"/>
                  </a:cubicBezTo>
                  <a:cubicBezTo>
                    <a:pt x="6" y="10"/>
                    <a:pt x="3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2389">
              <a:extLst>
                <a:ext uri="{FF2B5EF4-FFF2-40B4-BE49-F238E27FC236}">
                  <a16:creationId xmlns:a16="http://schemas.microsoft.com/office/drawing/2014/main" id="{7B74C82A-AD04-49DD-9CA5-1AC877EF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07"/>
              <a:ext cx="65" cy="104"/>
            </a:xfrm>
            <a:custGeom>
              <a:avLst/>
              <a:gdLst>
                <a:gd name="T0" fmla="*/ 0 w 26"/>
                <a:gd name="T1" fmla="*/ 0 h 39"/>
                <a:gd name="T2" fmla="*/ 188 w 26"/>
                <a:gd name="T3" fmla="*/ 341 h 39"/>
                <a:gd name="T4" fmla="*/ 408 w 26"/>
                <a:gd name="T5" fmla="*/ 739 h 39"/>
                <a:gd name="T6" fmla="*/ 175 w 26"/>
                <a:gd name="T7" fmla="*/ 341 h 39"/>
                <a:gd name="T8" fmla="*/ 0 w 2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9">
                  <a:moveTo>
                    <a:pt x="0" y="0"/>
                  </a:moveTo>
                  <a:cubicBezTo>
                    <a:pt x="3" y="2"/>
                    <a:pt x="7" y="10"/>
                    <a:pt x="12" y="18"/>
                  </a:cubicBezTo>
                  <a:cubicBezTo>
                    <a:pt x="16" y="26"/>
                    <a:pt x="21" y="36"/>
                    <a:pt x="26" y="39"/>
                  </a:cubicBezTo>
                  <a:cubicBezTo>
                    <a:pt x="21" y="36"/>
                    <a:pt x="16" y="26"/>
                    <a:pt x="11" y="18"/>
                  </a:cubicBezTo>
                  <a:cubicBezTo>
                    <a:pt x="6" y="10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2390">
              <a:extLst>
                <a:ext uri="{FF2B5EF4-FFF2-40B4-BE49-F238E27FC236}">
                  <a16:creationId xmlns:a16="http://schemas.microsoft.com/office/drawing/2014/main" id="{849DAAC6-D309-45BD-AA93-9B227B929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920"/>
              <a:ext cx="25" cy="40"/>
            </a:xfrm>
            <a:custGeom>
              <a:avLst/>
              <a:gdLst>
                <a:gd name="T0" fmla="*/ 0 w 10"/>
                <a:gd name="T1" fmla="*/ 285 h 15"/>
                <a:gd name="T2" fmla="*/ 158 w 10"/>
                <a:gd name="T3" fmla="*/ 0 h 15"/>
                <a:gd name="T4" fmla="*/ 95 w 10"/>
                <a:gd name="T5" fmla="*/ 115 h 15"/>
                <a:gd name="T6" fmla="*/ 0 w 10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0" y="15"/>
                  </a:moveTo>
                  <a:cubicBezTo>
                    <a:pt x="1" y="13"/>
                    <a:pt x="7" y="2"/>
                    <a:pt x="10" y="0"/>
                  </a:cubicBezTo>
                  <a:cubicBezTo>
                    <a:pt x="9" y="2"/>
                    <a:pt x="6" y="5"/>
                    <a:pt x="6" y="6"/>
                  </a:cubicBezTo>
                  <a:cubicBezTo>
                    <a:pt x="5" y="7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600" name="Text Box 2391">
            <a:extLst>
              <a:ext uri="{FF2B5EF4-FFF2-40B4-BE49-F238E27FC236}">
                <a16:creationId xmlns:a16="http://schemas.microsoft.com/office/drawing/2014/main" id="{F80C00E0-2A40-4AA7-8C5C-EABD049F3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2668588"/>
            <a:ext cx="9636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Nucleolus</a:t>
            </a:r>
          </a:p>
        </p:txBody>
      </p:sp>
      <p:sp>
        <p:nvSpPr>
          <p:cNvPr id="21601" name="Line 2392">
            <a:extLst>
              <a:ext uri="{FF2B5EF4-FFF2-40B4-BE49-F238E27FC236}">
                <a16:creationId xmlns:a16="http://schemas.microsoft.com/office/drawing/2014/main" id="{B40E64A6-B80B-46D4-9EFE-B9617A92B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2800" y="2849563"/>
            <a:ext cx="1828800" cy="3810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02" name="Text Box 2393">
            <a:extLst>
              <a:ext uri="{FF2B5EF4-FFF2-40B4-BE49-F238E27FC236}">
                <a16:creationId xmlns:a16="http://schemas.microsoft.com/office/drawing/2014/main" id="{2BE69B5C-8C4F-4896-8ACB-8CEC65D5DB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2175" y="2354263"/>
            <a:ext cx="1435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Golgi apparatus</a:t>
            </a:r>
          </a:p>
        </p:txBody>
      </p:sp>
      <p:sp>
        <p:nvSpPr>
          <p:cNvPr id="21603" name="Line 2394">
            <a:extLst>
              <a:ext uri="{FF2B5EF4-FFF2-40B4-BE49-F238E27FC236}">
                <a16:creationId xmlns:a16="http://schemas.microsoft.com/office/drawing/2014/main" id="{1DFE8A2D-D256-436E-AED0-B1A265554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52825" y="2516188"/>
            <a:ext cx="914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04" name="Text Box 2395">
            <a:extLst>
              <a:ext uri="{FF2B5EF4-FFF2-40B4-BE49-F238E27FC236}">
                <a16:creationId xmlns:a16="http://schemas.microsoft.com/office/drawing/2014/main" id="{2512B2DC-0C8D-4D2E-935D-3CE35A558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300" y="1477963"/>
            <a:ext cx="1385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Cell membrane</a:t>
            </a:r>
          </a:p>
        </p:txBody>
      </p:sp>
      <p:sp>
        <p:nvSpPr>
          <p:cNvPr id="21605" name="Line 2396">
            <a:extLst>
              <a:ext uri="{FF2B5EF4-FFF2-40B4-BE49-F238E27FC236}">
                <a16:creationId xmlns:a16="http://schemas.microsoft.com/office/drawing/2014/main" id="{9BF51BBB-294F-4826-910B-079FDAB7A9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58000" y="1630363"/>
            <a:ext cx="1295400" cy="2286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06" name="Text Box 2397">
            <a:extLst>
              <a:ext uri="{FF2B5EF4-FFF2-40B4-BE49-F238E27FC236}">
                <a16:creationId xmlns:a16="http://schemas.microsoft.com/office/drawing/2014/main" id="{8157B23D-85B1-492F-B228-785563473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316163"/>
            <a:ext cx="992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Lysosome</a:t>
            </a:r>
          </a:p>
        </p:txBody>
      </p:sp>
      <p:sp>
        <p:nvSpPr>
          <p:cNvPr id="21607" name="Line 2398">
            <a:extLst>
              <a:ext uri="{FF2B5EF4-FFF2-40B4-BE49-F238E27FC236}">
                <a16:creationId xmlns:a16="http://schemas.microsoft.com/office/drawing/2014/main" id="{2415573F-DFA2-47B5-917D-F9F2B98158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81800" y="2468563"/>
            <a:ext cx="21336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08" name="Text Box 2399">
            <a:extLst>
              <a:ext uri="{FF2B5EF4-FFF2-40B4-BE49-F238E27FC236}">
                <a16:creationId xmlns:a16="http://schemas.microsoft.com/office/drawing/2014/main" id="{7C217B71-1BF5-44FA-9A3E-AAC415EF6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3025" y="2792413"/>
            <a:ext cx="11001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Microtubule</a:t>
            </a:r>
          </a:p>
        </p:txBody>
      </p:sp>
      <p:sp>
        <p:nvSpPr>
          <p:cNvPr id="21609" name="Line 2400">
            <a:extLst>
              <a:ext uri="{FF2B5EF4-FFF2-40B4-BE49-F238E27FC236}">
                <a16:creationId xmlns:a16="http://schemas.microsoft.com/office/drawing/2014/main" id="{3B552C16-83B7-4356-BDC3-239F6C2669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67600" y="2925763"/>
            <a:ext cx="15240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10" name="Text Box 2401">
            <a:extLst>
              <a:ext uri="{FF2B5EF4-FFF2-40B4-BE49-F238E27FC236}">
                <a16:creationId xmlns:a16="http://schemas.microsoft.com/office/drawing/2014/main" id="{4217D183-1495-4842-96B4-99EF45E70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1600" y="3459163"/>
            <a:ext cx="11985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Mitochondria</a:t>
            </a:r>
          </a:p>
        </p:txBody>
      </p:sp>
      <p:sp>
        <p:nvSpPr>
          <p:cNvPr id="21611" name="Line 2402">
            <a:extLst>
              <a:ext uri="{FF2B5EF4-FFF2-40B4-BE49-F238E27FC236}">
                <a16:creationId xmlns:a16="http://schemas.microsoft.com/office/drawing/2014/main" id="{D0E0664E-78B5-4482-9A70-BF747E4144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0975" y="3611563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12" name="Text Box 2403">
            <a:extLst>
              <a:ext uri="{FF2B5EF4-FFF2-40B4-BE49-F238E27FC236}">
                <a16:creationId xmlns:a16="http://schemas.microsoft.com/office/drawing/2014/main" id="{CD80F51C-5031-4D0D-B30D-78686A44D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0650" y="3925888"/>
            <a:ext cx="1149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Centrosome</a:t>
            </a:r>
          </a:p>
        </p:txBody>
      </p:sp>
      <p:sp>
        <p:nvSpPr>
          <p:cNvPr id="21613" name="Line 2404">
            <a:extLst>
              <a:ext uri="{FF2B5EF4-FFF2-40B4-BE49-F238E27FC236}">
                <a16:creationId xmlns:a16="http://schemas.microsoft.com/office/drawing/2014/main" id="{36AD7654-F3D7-49ED-895D-2FC7014BEE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7000" y="4068763"/>
            <a:ext cx="25908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14" name="Text Box 2405">
            <a:extLst>
              <a:ext uri="{FF2B5EF4-FFF2-40B4-BE49-F238E27FC236}">
                <a16:creationId xmlns:a16="http://schemas.microsoft.com/office/drawing/2014/main" id="{BF735DB9-A7AC-4E9E-B09E-226F3A62A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0" y="4335463"/>
            <a:ext cx="9826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Ribosome</a:t>
            </a:r>
          </a:p>
        </p:txBody>
      </p:sp>
      <p:sp>
        <p:nvSpPr>
          <p:cNvPr id="21615" name="Line 2406">
            <a:extLst>
              <a:ext uri="{FF2B5EF4-FFF2-40B4-BE49-F238E27FC236}">
                <a16:creationId xmlns:a16="http://schemas.microsoft.com/office/drawing/2014/main" id="{54B12ABF-96B6-4037-8DA0-5B3B0C3486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67725" y="4468813"/>
            <a:ext cx="533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16" name="Text Box 2407">
            <a:extLst>
              <a:ext uri="{FF2B5EF4-FFF2-40B4-BE49-F238E27FC236}">
                <a16:creationId xmlns:a16="http://schemas.microsoft.com/office/drawing/2014/main" id="{BCB5FAA7-C0E7-4555-9C35-BA71B67CC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2550" y="4754563"/>
            <a:ext cx="8255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Vacuole</a:t>
            </a:r>
          </a:p>
        </p:txBody>
      </p:sp>
      <p:sp>
        <p:nvSpPr>
          <p:cNvPr id="21617" name="Line 2408">
            <a:extLst>
              <a:ext uri="{FF2B5EF4-FFF2-40B4-BE49-F238E27FC236}">
                <a16:creationId xmlns:a16="http://schemas.microsoft.com/office/drawing/2014/main" id="{5C7725B5-9786-4505-8738-C566EA569D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05775" y="4906963"/>
            <a:ext cx="914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18" name="Text Box 2409">
            <a:extLst>
              <a:ext uri="{FF2B5EF4-FFF2-40B4-BE49-F238E27FC236}">
                <a16:creationId xmlns:a16="http://schemas.microsoft.com/office/drawing/2014/main" id="{94F1260B-86FD-4625-91FC-AF3A570C8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75" y="3535363"/>
            <a:ext cx="1189038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Smooth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endoplasmic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reticulum</a:t>
            </a:r>
          </a:p>
        </p:txBody>
      </p:sp>
      <p:sp>
        <p:nvSpPr>
          <p:cNvPr id="21619" name="Line 2410">
            <a:extLst>
              <a:ext uri="{FF2B5EF4-FFF2-40B4-BE49-F238E27FC236}">
                <a16:creationId xmlns:a16="http://schemas.microsoft.com/office/drawing/2014/main" id="{C7919080-44B2-4560-A4B7-917AF1FAE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0400" y="3687763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20" name="Text Box 2411">
            <a:extLst>
              <a:ext uri="{FF2B5EF4-FFF2-40B4-BE49-F238E27FC236}">
                <a16:creationId xmlns:a16="http://schemas.microsoft.com/office/drawing/2014/main" id="{D5A153BF-98A2-4191-9E71-8B7BB0886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4075" y="4449763"/>
            <a:ext cx="1189038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Rough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endoplasmic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reticulum</a:t>
            </a:r>
          </a:p>
        </p:txBody>
      </p:sp>
      <p:sp>
        <p:nvSpPr>
          <p:cNvPr id="21621" name="Line 2412">
            <a:extLst>
              <a:ext uri="{FF2B5EF4-FFF2-40B4-BE49-F238E27FC236}">
                <a16:creationId xmlns:a16="http://schemas.microsoft.com/office/drawing/2014/main" id="{FF50EE8D-280B-410B-9C03-548C5077BE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6600" y="4525963"/>
            <a:ext cx="1524000" cy="2286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622" name="Text Box 2413">
            <a:extLst>
              <a:ext uri="{FF2B5EF4-FFF2-40B4-BE49-F238E27FC236}">
                <a16:creationId xmlns:a16="http://schemas.microsoft.com/office/drawing/2014/main" id="{ADBB9490-CD34-4E8A-B906-8363337EA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973763"/>
            <a:ext cx="1022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  <a:latin typeface="Arial Unicode MS" charset="0"/>
              </a:rPr>
              <a:t>Cytoplasm</a:t>
            </a:r>
          </a:p>
        </p:txBody>
      </p:sp>
      <p:sp>
        <p:nvSpPr>
          <p:cNvPr id="21623" name="Line 2414">
            <a:extLst>
              <a:ext uri="{FF2B5EF4-FFF2-40B4-BE49-F238E27FC236}">
                <a16:creationId xmlns:a16="http://schemas.microsoft.com/office/drawing/2014/main" id="{DA443420-0E5A-4EA1-AB1D-1C3B84EE60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4800" y="5668963"/>
            <a:ext cx="1143000" cy="4572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3F4EBD3A-3D6B-4263-8482-EF7DCD5CD9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Intracellular components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521B024E-B6BA-4BA8-A491-460F8C35848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5550" y="1417638"/>
            <a:ext cx="1676400" cy="392588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6BBCF18-9877-426D-8D6F-547B2E29C9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Golgi apparatus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07DEDC70-8025-4A04-B6A9-50170968AA16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981200"/>
            <a:ext cx="2738437" cy="1401763"/>
            <a:chOff x="430" y="1493"/>
            <a:chExt cx="1725" cy="883"/>
          </a:xfrm>
        </p:grpSpPr>
        <p:sp>
          <p:nvSpPr>
            <p:cNvPr id="24784" name="Freeform 4">
              <a:extLst>
                <a:ext uri="{FF2B5EF4-FFF2-40B4-BE49-F238E27FC236}">
                  <a16:creationId xmlns:a16="http://schemas.microsoft.com/office/drawing/2014/main" id="{7A8DC18A-A164-46AB-BAF5-138CE35EA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9"/>
              <a:ext cx="867" cy="352"/>
            </a:xfrm>
            <a:custGeom>
              <a:avLst/>
              <a:gdLst>
                <a:gd name="T0" fmla="*/ 4962 w 347"/>
                <a:gd name="T1" fmla="*/ 2048 h 132"/>
                <a:gd name="T2" fmla="*/ 2978 w 347"/>
                <a:gd name="T3" fmla="*/ 2197 h 132"/>
                <a:gd name="T4" fmla="*/ 562 w 347"/>
                <a:gd name="T5" fmla="*/ 875 h 132"/>
                <a:gd name="T6" fmla="*/ 1249 w 347"/>
                <a:gd name="T7" fmla="*/ 227 h 132"/>
                <a:gd name="T8" fmla="*/ 2653 w 347"/>
                <a:gd name="T9" fmla="*/ 1557 h 132"/>
                <a:gd name="T10" fmla="*/ 4412 w 347"/>
                <a:gd name="T11" fmla="*/ 1443 h 132"/>
                <a:gd name="T12" fmla="*/ 5349 w 347"/>
                <a:gd name="T13" fmla="*/ 1229 h 132"/>
                <a:gd name="T14" fmla="*/ 4962 w 347"/>
                <a:gd name="T15" fmla="*/ 2048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7" h="132">
                  <a:moveTo>
                    <a:pt x="318" y="108"/>
                  </a:moveTo>
                  <a:cubicBezTo>
                    <a:pt x="283" y="132"/>
                    <a:pt x="238" y="129"/>
                    <a:pt x="191" y="116"/>
                  </a:cubicBezTo>
                  <a:cubicBezTo>
                    <a:pt x="143" y="103"/>
                    <a:pt x="72" y="67"/>
                    <a:pt x="36" y="46"/>
                  </a:cubicBezTo>
                  <a:cubicBezTo>
                    <a:pt x="0" y="26"/>
                    <a:pt x="39" y="0"/>
                    <a:pt x="80" y="12"/>
                  </a:cubicBezTo>
                  <a:cubicBezTo>
                    <a:pt x="121" y="25"/>
                    <a:pt x="128" y="60"/>
                    <a:pt x="170" y="82"/>
                  </a:cubicBezTo>
                  <a:cubicBezTo>
                    <a:pt x="211" y="104"/>
                    <a:pt x="253" y="95"/>
                    <a:pt x="283" y="76"/>
                  </a:cubicBezTo>
                  <a:cubicBezTo>
                    <a:pt x="313" y="57"/>
                    <a:pt x="329" y="48"/>
                    <a:pt x="343" y="65"/>
                  </a:cubicBezTo>
                  <a:cubicBezTo>
                    <a:pt x="347" y="76"/>
                    <a:pt x="346" y="90"/>
                    <a:pt x="318" y="108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5" name="Freeform 5">
              <a:extLst>
                <a:ext uri="{FF2B5EF4-FFF2-40B4-BE49-F238E27FC236}">
                  <a16:creationId xmlns:a16="http://schemas.microsoft.com/office/drawing/2014/main" id="{59C31914-B41F-47F9-BF98-19CA97ABA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824"/>
              <a:ext cx="617" cy="301"/>
            </a:xfrm>
            <a:custGeom>
              <a:avLst/>
              <a:gdLst>
                <a:gd name="T0" fmla="*/ 3849 w 247"/>
                <a:gd name="T1" fmla="*/ 831 h 113"/>
                <a:gd name="T2" fmla="*/ 2653 w 247"/>
                <a:gd name="T3" fmla="*/ 567 h 113"/>
                <a:gd name="T4" fmla="*/ 812 w 247"/>
                <a:gd name="T5" fmla="*/ 1510 h 113"/>
                <a:gd name="T6" fmla="*/ 167 w 247"/>
                <a:gd name="T7" fmla="*/ 2000 h 113"/>
                <a:gd name="T8" fmla="*/ 1621 w 247"/>
                <a:gd name="T9" fmla="*/ 1761 h 113"/>
                <a:gd name="T10" fmla="*/ 3058 w 247"/>
                <a:gd name="T11" fmla="*/ 1548 h 113"/>
                <a:gd name="T12" fmla="*/ 3849 w 247"/>
                <a:gd name="T13" fmla="*/ 831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13">
                  <a:moveTo>
                    <a:pt x="247" y="44"/>
                  </a:moveTo>
                  <a:cubicBezTo>
                    <a:pt x="247" y="10"/>
                    <a:pt x="224" y="0"/>
                    <a:pt x="170" y="30"/>
                  </a:cubicBezTo>
                  <a:cubicBezTo>
                    <a:pt x="115" y="59"/>
                    <a:pt x="88" y="71"/>
                    <a:pt x="52" y="80"/>
                  </a:cubicBezTo>
                  <a:cubicBezTo>
                    <a:pt x="16" y="90"/>
                    <a:pt x="0" y="98"/>
                    <a:pt x="11" y="106"/>
                  </a:cubicBezTo>
                  <a:cubicBezTo>
                    <a:pt x="21" y="113"/>
                    <a:pt x="72" y="101"/>
                    <a:pt x="104" y="93"/>
                  </a:cubicBezTo>
                  <a:cubicBezTo>
                    <a:pt x="135" y="85"/>
                    <a:pt x="170" y="78"/>
                    <a:pt x="196" y="82"/>
                  </a:cubicBezTo>
                  <a:cubicBezTo>
                    <a:pt x="222" y="86"/>
                    <a:pt x="242" y="66"/>
                    <a:pt x="247" y="4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6" name="Freeform 6">
              <a:extLst>
                <a:ext uri="{FF2B5EF4-FFF2-40B4-BE49-F238E27FC236}">
                  <a16:creationId xmlns:a16="http://schemas.microsoft.com/office/drawing/2014/main" id="{18D9E2CD-BBFC-4D95-B4FB-E97E26AD8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667"/>
              <a:ext cx="1538" cy="378"/>
            </a:xfrm>
            <a:custGeom>
              <a:avLst/>
              <a:gdLst>
                <a:gd name="T0" fmla="*/ 113 w 615"/>
                <a:gd name="T1" fmla="*/ 1248 h 142"/>
                <a:gd name="T2" fmla="*/ 1220 w 615"/>
                <a:gd name="T3" fmla="*/ 644 h 142"/>
                <a:gd name="T4" fmla="*/ 4284 w 615"/>
                <a:gd name="T5" fmla="*/ 2034 h 142"/>
                <a:gd name="T6" fmla="*/ 6942 w 615"/>
                <a:gd name="T7" fmla="*/ 1701 h 142"/>
                <a:gd name="T8" fmla="*/ 9193 w 615"/>
                <a:gd name="T9" fmla="*/ 362 h 142"/>
                <a:gd name="T10" fmla="*/ 8525 w 615"/>
                <a:gd name="T11" fmla="*/ 1078 h 142"/>
                <a:gd name="T12" fmla="*/ 6647 w 615"/>
                <a:gd name="T13" fmla="*/ 2225 h 142"/>
                <a:gd name="T14" fmla="*/ 4271 w 615"/>
                <a:gd name="T15" fmla="*/ 2396 h 142"/>
                <a:gd name="T16" fmla="*/ 1833 w 615"/>
                <a:gd name="T17" fmla="*/ 1757 h 142"/>
                <a:gd name="T18" fmla="*/ 113 w 615"/>
                <a:gd name="T19" fmla="*/ 1248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5" h="142">
                  <a:moveTo>
                    <a:pt x="7" y="66"/>
                  </a:moveTo>
                  <a:cubicBezTo>
                    <a:pt x="0" y="39"/>
                    <a:pt x="35" y="24"/>
                    <a:pt x="78" y="34"/>
                  </a:cubicBezTo>
                  <a:cubicBezTo>
                    <a:pt x="122" y="44"/>
                    <a:pt x="197" y="94"/>
                    <a:pt x="274" y="108"/>
                  </a:cubicBezTo>
                  <a:cubicBezTo>
                    <a:pt x="350" y="123"/>
                    <a:pt x="384" y="126"/>
                    <a:pt x="444" y="90"/>
                  </a:cubicBezTo>
                  <a:cubicBezTo>
                    <a:pt x="503" y="54"/>
                    <a:pt x="560" y="0"/>
                    <a:pt x="588" y="19"/>
                  </a:cubicBezTo>
                  <a:cubicBezTo>
                    <a:pt x="615" y="38"/>
                    <a:pt x="576" y="46"/>
                    <a:pt x="545" y="57"/>
                  </a:cubicBezTo>
                  <a:cubicBezTo>
                    <a:pt x="514" y="69"/>
                    <a:pt x="459" y="104"/>
                    <a:pt x="425" y="118"/>
                  </a:cubicBezTo>
                  <a:cubicBezTo>
                    <a:pt x="391" y="133"/>
                    <a:pt x="331" y="142"/>
                    <a:pt x="273" y="127"/>
                  </a:cubicBezTo>
                  <a:cubicBezTo>
                    <a:pt x="216" y="113"/>
                    <a:pt x="168" y="92"/>
                    <a:pt x="117" y="93"/>
                  </a:cubicBezTo>
                  <a:cubicBezTo>
                    <a:pt x="66" y="94"/>
                    <a:pt x="15" y="94"/>
                    <a:pt x="7" y="6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7">
              <a:extLst>
                <a:ext uri="{FF2B5EF4-FFF2-40B4-BE49-F238E27FC236}">
                  <a16:creationId xmlns:a16="http://schemas.microsoft.com/office/drawing/2014/main" id="{7C5D2405-2641-4D1D-ABB7-3DAC9557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552"/>
              <a:ext cx="692" cy="347"/>
            </a:xfrm>
            <a:custGeom>
              <a:avLst/>
              <a:gdLst>
                <a:gd name="T0" fmla="*/ 1279 w 277"/>
                <a:gd name="T1" fmla="*/ 1196 h 130"/>
                <a:gd name="T2" fmla="*/ 3433 w 277"/>
                <a:gd name="T3" fmla="*/ 2095 h 130"/>
                <a:gd name="T4" fmla="*/ 3912 w 277"/>
                <a:gd name="T5" fmla="*/ 1903 h 130"/>
                <a:gd name="T6" fmla="*/ 2308 w 277"/>
                <a:gd name="T7" fmla="*/ 913 h 130"/>
                <a:gd name="T8" fmla="*/ 1154 w 277"/>
                <a:gd name="T9" fmla="*/ 77 h 130"/>
                <a:gd name="T10" fmla="*/ 125 w 277"/>
                <a:gd name="T11" fmla="*/ 948 h 130"/>
                <a:gd name="T12" fmla="*/ 1279 w 277"/>
                <a:gd name="T13" fmla="*/ 119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30">
                  <a:moveTo>
                    <a:pt x="82" y="63"/>
                  </a:moveTo>
                  <a:cubicBezTo>
                    <a:pt x="123" y="55"/>
                    <a:pt x="179" y="89"/>
                    <a:pt x="220" y="110"/>
                  </a:cubicBezTo>
                  <a:cubicBezTo>
                    <a:pt x="261" y="130"/>
                    <a:pt x="277" y="112"/>
                    <a:pt x="251" y="100"/>
                  </a:cubicBezTo>
                  <a:cubicBezTo>
                    <a:pt x="226" y="89"/>
                    <a:pt x="174" y="67"/>
                    <a:pt x="148" y="48"/>
                  </a:cubicBezTo>
                  <a:cubicBezTo>
                    <a:pt x="121" y="28"/>
                    <a:pt x="101" y="7"/>
                    <a:pt x="74" y="4"/>
                  </a:cubicBezTo>
                  <a:cubicBezTo>
                    <a:pt x="47" y="0"/>
                    <a:pt x="0" y="22"/>
                    <a:pt x="8" y="50"/>
                  </a:cubicBezTo>
                  <a:cubicBezTo>
                    <a:pt x="15" y="71"/>
                    <a:pt x="47" y="73"/>
                    <a:pt x="82" y="63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8">
              <a:extLst>
                <a:ext uri="{FF2B5EF4-FFF2-40B4-BE49-F238E27FC236}">
                  <a16:creationId xmlns:a16="http://schemas.microsoft.com/office/drawing/2014/main" id="{0342A2D8-4F6E-4A94-837E-A660D408C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616"/>
              <a:ext cx="562" cy="355"/>
            </a:xfrm>
            <a:custGeom>
              <a:avLst/>
              <a:gdLst>
                <a:gd name="T0" fmla="*/ 30 w 225"/>
                <a:gd name="T1" fmla="*/ 2207 h 133"/>
                <a:gd name="T2" fmla="*/ 687 w 225"/>
                <a:gd name="T3" fmla="*/ 2074 h 133"/>
                <a:gd name="T4" fmla="*/ 2433 w 225"/>
                <a:gd name="T5" fmla="*/ 571 h 133"/>
                <a:gd name="T6" fmla="*/ 3225 w 225"/>
                <a:gd name="T7" fmla="*/ 248 h 133"/>
                <a:gd name="T8" fmla="*/ 2790 w 225"/>
                <a:gd name="T9" fmla="*/ 1255 h 133"/>
                <a:gd name="T10" fmla="*/ 1042 w 225"/>
                <a:gd name="T11" fmla="*/ 2416 h 133"/>
                <a:gd name="T12" fmla="*/ 30 w 225"/>
                <a:gd name="T13" fmla="*/ 2207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133">
                  <a:moveTo>
                    <a:pt x="2" y="116"/>
                  </a:moveTo>
                  <a:cubicBezTo>
                    <a:pt x="0" y="105"/>
                    <a:pt x="16" y="115"/>
                    <a:pt x="44" y="109"/>
                  </a:cubicBezTo>
                  <a:cubicBezTo>
                    <a:pt x="72" y="103"/>
                    <a:pt x="121" y="90"/>
                    <a:pt x="156" y="30"/>
                  </a:cubicBezTo>
                  <a:cubicBezTo>
                    <a:pt x="176" y="1"/>
                    <a:pt x="188" y="0"/>
                    <a:pt x="207" y="13"/>
                  </a:cubicBezTo>
                  <a:cubicBezTo>
                    <a:pt x="225" y="26"/>
                    <a:pt x="198" y="47"/>
                    <a:pt x="179" y="66"/>
                  </a:cubicBezTo>
                  <a:cubicBezTo>
                    <a:pt x="161" y="84"/>
                    <a:pt x="105" y="121"/>
                    <a:pt x="67" y="127"/>
                  </a:cubicBezTo>
                  <a:cubicBezTo>
                    <a:pt x="29" y="133"/>
                    <a:pt x="0" y="126"/>
                    <a:pt x="2" y="11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9">
              <a:extLst>
                <a:ext uri="{FF2B5EF4-FFF2-40B4-BE49-F238E27FC236}">
                  <a16:creationId xmlns:a16="http://schemas.microsoft.com/office/drawing/2014/main" id="{DBCA954F-61FE-40ED-B0F6-6EA4E695E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89"/>
              <a:ext cx="252" cy="179"/>
            </a:xfrm>
            <a:custGeom>
              <a:avLst/>
              <a:gdLst>
                <a:gd name="T0" fmla="*/ 125 w 101"/>
                <a:gd name="T1" fmla="*/ 457 h 67"/>
                <a:gd name="T2" fmla="*/ 729 w 101"/>
                <a:gd name="T3" fmla="*/ 1256 h 67"/>
                <a:gd name="T4" fmla="*/ 1475 w 101"/>
                <a:gd name="T5" fmla="*/ 879 h 67"/>
                <a:gd name="T6" fmla="*/ 821 w 101"/>
                <a:gd name="T7" fmla="*/ 0 h 67"/>
                <a:gd name="T8" fmla="*/ 125 w 101"/>
                <a:gd name="T9" fmla="*/ 4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7">
                  <a:moveTo>
                    <a:pt x="8" y="24"/>
                  </a:moveTo>
                  <a:cubicBezTo>
                    <a:pt x="0" y="54"/>
                    <a:pt x="23" y="67"/>
                    <a:pt x="47" y="66"/>
                  </a:cubicBezTo>
                  <a:cubicBezTo>
                    <a:pt x="71" y="64"/>
                    <a:pt x="88" y="63"/>
                    <a:pt x="95" y="46"/>
                  </a:cubicBezTo>
                  <a:cubicBezTo>
                    <a:pt x="101" y="28"/>
                    <a:pt x="73" y="0"/>
                    <a:pt x="53" y="0"/>
                  </a:cubicBezTo>
                  <a:cubicBezTo>
                    <a:pt x="35" y="0"/>
                    <a:pt x="15" y="8"/>
                    <a:pt x="8" y="2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10">
              <a:extLst>
                <a:ext uri="{FF2B5EF4-FFF2-40B4-BE49-F238E27FC236}">
                  <a16:creationId xmlns:a16="http://schemas.microsoft.com/office/drawing/2014/main" id="{CF3715A2-E144-42F5-A854-AFF485D8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11"/>
              <a:ext cx="185" cy="133"/>
            </a:xfrm>
            <a:custGeom>
              <a:avLst/>
              <a:gdLst>
                <a:gd name="T0" fmla="*/ 613 w 74"/>
                <a:gd name="T1" fmla="*/ 0 h 50"/>
                <a:gd name="T2" fmla="*/ 1083 w 74"/>
                <a:gd name="T3" fmla="*/ 375 h 50"/>
                <a:gd name="T4" fmla="*/ 1145 w 74"/>
                <a:gd name="T5" fmla="*/ 657 h 50"/>
                <a:gd name="T6" fmla="*/ 500 w 74"/>
                <a:gd name="T7" fmla="*/ 942 h 50"/>
                <a:gd name="T8" fmla="*/ 63 w 74"/>
                <a:gd name="T9" fmla="*/ 750 h 50"/>
                <a:gd name="T10" fmla="*/ 0 w 74"/>
                <a:gd name="T11" fmla="*/ 524 h 50"/>
                <a:gd name="T12" fmla="*/ 33 w 74"/>
                <a:gd name="T13" fmla="*/ 362 h 50"/>
                <a:gd name="T14" fmla="*/ 613 w 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0">
                  <a:moveTo>
                    <a:pt x="39" y="0"/>
                  </a:moveTo>
                  <a:cubicBezTo>
                    <a:pt x="48" y="0"/>
                    <a:pt x="61" y="9"/>
                    <a:pt x="69" y="20"/>
                  </a:cubicBezTo>
                  <a:cubicBezTo>
                    <a:pt x="73" y="26"/>
                    <a:pt x="74" y="31"/>
                    <a:pt x="73" y="35"/>
                  </a:cubicBezTo>
                  <a:cubicBezTo>
                    <a:pt x="69" y="46"/>
                    <a:pt x="58" y="48"/>
                    <a:pt x="32" y="50"/>
                  </a:cubicBezTo>
                  <a:cubicBezTo>
                    <a:pt x="20" y="50"/>
                    <a:pt x="10" y="47"/>
                    <a:pt x="4" y="40"/>
                  </a:cubicBezTo>
                  <a:cubicBezTo>
                    <a:pt x="2" y="37"/>
                    <a:pt x="0" y="33"/>
                    <a:pt x="0" y="28"/>
                  </a:cubicBezTo>
                  <a:cubicBezTo>
                    <a:pt x="0" y="25"/>
                    <a:pt x="1" y="22"/>
                    <a:pt x="2" y="19"/>
                  </a:cubicBezTo>
                  <a:cubicBezTo>
                    <a:pt x="7" y="7"/>
                    <a:pt x="24" y="0"/>
                    <a:pt x="39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11">
              <a:extLst>
                <a:ext uri="{FF2B5EF4-FFF2-40B4-BE49-F238E27FC236}">
                  <a16:creationId xmlns:a16="http://schemas.microsoft.com/office/drawing/2014/main" id="{B1AC968B-9DA2-482F-A912-493FADF0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152"/>
              <a:ext cx="580" cy="224"/>
            </a:xfrm>
            <a:custGeom>
              <a:avLst/>
              <a:gdLst>
                <a:gd name="T0" fmla="*/ 408 w 232"/>
                <a:gd name="T1" fmla="*/ 149 h 84"/>
                <a:gd name="T2" fmla="*/ 1250 w 232"/>
                <a:gd name="T3" fmla="*/ 533 h 84"/>
                <a:gd name="T4" fmla="*/ 2625 w 232"/>
                <a:gd name="T5" fmla="*/ 605 h 84"/>
                <a:gd name="T6" fmla="*/ 3595 w 232"/>
                <a:gd name="T7" fmla="*/ 739 h 84"/>
                <a:gd name="T8" fmla="*/ 2770 w 232"/>
                <a:gd name="T9" fmla="*/ 1101 h 84"/>
                <a:gd name="T10" fmla="*/ 1783 w 232"/>
                <a:gd name="T11" fmla="*/ 931 h 84"/>
                <a:gd name="T12" fmla="*/ 438 w 232"/>
                <a:gd name="T13" fmla="*/ 989 h 84"/>
                <a:gd name="T14" fmla="*/ 20 w 232"/>
                <a:gd name="T15" fmla="*/ 512 h 84"/>
                <a:gd name="T16" fmla="*/ 408 w 232"/>
                <a:gd name="T17" fmla="*/ 14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84">
                  <a:moveTo>
                    <a:pt x="26" y="8"/>
                  </a:moveTo>
                  <a:cubicBezTo>
                    <a:pt x="36" y="12"/>
                    <a:pt x="60" y="28"/>
                    <a:pt x="80" y="28"/>
                  </a:cubicBezTo>
                  <a:cubicBezTo>
                    <a:pt x="100" y="27"/>
                    <a:pt x="141" y="30"/>
                    <a:pt x="168" y="32"/>
                  </a:cubicBezTo>
                  <a:cubicBezTo>
                    <a:pt x="194" y="33"/>
                    <a:pt x="228" y="1"/>
                    <a:pt x="230" y="39"/>
                  </a:cubicBezTo>
                  <a:cubicBezTo>
                    <a:pt x="232" y="84"/>
                    <a:pt x="193" y="63"/>
                    <a:pt x="177" y="58"/>
                  </a:cubicBezTo>
                  <a:cubicBezTo>
                    <a:pt x="161" y="53"/>
                    <a:pt x="143" y="52"/>
                    <a:pt x="114" y="49"/>
                  </a:cubicBezTo>
                  <a:cubicBezTo>
                    <a:pt x="84" y="47"/>
                    <a:pt x="40" y="47"/>
                    <a:pt x="28" y="52"/>
                  </a:cubicBezTo>
                  <a:cubicBezTo>
                    <a:pt x="16" y="57"/>
                    <a:pt x="2" y="43"/>
                    <a:pt x="1" y="27"/>
                  </a:cubicBezTo>
                  <a:cubicBezTo>
                    <a:pt x="0" y="17"/>
                    <a:pt x="8" y="0"/>
                    <a:pt x="26" y="8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12">
              <a:extLst>
                <a:ext uri="{FF2B5EF4-FFF2-40B4-BE49-F238E27FC236}">
                  <a16:creationId xmlns:a16="http://schemas.microsoft.com/office/drawing/2014/main" id="{D9EBB83D-9E90-454D-AD6C-C3A812B9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877"/>
              <a:ext cx="1332" cy="371"/>
            </a:xfrm>
            <a:custGeom>
              <a:avLst/>
              <a:gdLst>
                <a:gd name="T0" fmla="*/ 1917 w 533"/>
                <a:gd name="T1" fmla="*/ 1732 h 139"/>
                <a:gd name="T2" fmla="*/ 2886 w 533"/>
                <a:gd name="T3" fmla="*/ 2015 h 139"/>
                <a:gd name="T4" fmla="*/ 4966 w 533"/>
                <a:gd name="T5" fmla="*/ 2074 h 139"/>
                <a:gd name="T6" fmla="*/ 6945 w 533"/>
                <a:gd name="T7" fmla="*/ 2565 h 139"/>
                <a:gd name="T8" fmla="*/ 8274 w 533"/>
                <a:gd name="T9" fmla="*/ 2074 h 139"/>
                <a:gd name="T10" fmla="*/ 7370 w 533"/>
                <a:gd name="T11" fmla="*/ 1823 h 139"/>
                <a:gd name="T12" fmla="*/ 6040 w 533"/>
                <a:gd name="T13" fmla="*/ 1959 h 139"/>
                <a:gd name="T14" fmla="*/ 4528 w 533"/>
                <a:gd name="T15" fmla="*/ 1617 h 139"/>
                <a:gd name="T16" fmla="*/ 4808 w 533"/>
                <a:gd name="T17" fmla="*/ 1409 h 139"/>
                <a:gd name="T18" fmla="*/ 5728 w 533"/>
                <a:gd name="T19" fmla="*/ 1503 h 139"/>
                <a:gd name="T20" fmla="*/ 5103 w 533"/>
                <a:gd name="T21" fmla="*/ 1046 h 139"/>
                <a:gd name="T22" fmla="*/ 3104 w 533"/>
                <a:gd name="T23" fmla="*/ 627 h 139"/>
                <a:gd name="T24" fmla="*/ 1062 w 533"/>
                <a:gd name="T25" fmla="*/ 264 h 139"/>
                <a:gd name="T26" fmla="*/ 42 w 533"/>
                <a:gd name="T27" fmla="*/ 593 h 139"/>
                <a:gd name="T28" fmla="*/ 1075 w 533"/>
                <a:gd name="T29" fmla="*/ 1025 h 139"/>
                <a:gd name="T30" fmla="*/ 3216 w 533"/>
                <a:gd name="T31" fmla="*/ 1118 h 139"/>
                <a:gd name="T32" fmla="*/ 3416 w 533"/>
                <a:gd name="T33" fmla="*/ 1409 h 139"/>
                <a:gd name="T34" fmla="*/ 2779 w 533"/>
                <a:gd name="T35" fmla="*/ 1447 h 139"/>
                <a:gd name="T36" fmla="*/ 1917 w 533"/>
                <a:gd name="T37" fmla="*/ 1732 h 1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3" h="139">
                  <a:moveTo>
                    <a:pt x="123" y="91"/>
                  </a:moveTo>
                  <a:cubicBezTo>
                    <a:pt x="121" y="120"/>
                    <a:pt x="155" y="114"/>
                    <a:pt x="185" y="106"/>
                  </a:cubicBezTo>
                  <a:cubicBezTo>
                    <a:pt x="215" y="98"/>
                    <a:pt x="272" y="98"/>
                    <a:pt x="318" y="109"/>
                  </a:cubicBezTo>
                  <a:cubicBezTo>
                    <a:pt x="364" y="120"/>
                    <a:pt x="392" y="131"/>
                    <a:pt x="445" y="135"/>
                  </a:cubicBezTo>
                  <a:cubicBezTo>
                    <a:pt x="498" y="139"/>
                    <a:pt x="527" y="139"/>
                    <a:pt x="530" y="109"/>
                  </a:cubicBezTo>
                  <a:cubicBezTo>
                    <a:pt x="533" y="79"/>
                    <a:pt x="484" y="88"/>
                    <a:pt x="472" y="96"/>
                  </a:cubicBezTo>
                  <a:cubicBezTo>
                    <a:pt x="460" y="104"/>
                    <a:pt x="434" y="108"/>
                    <a:pt x="387" y="103"/>
                  </a:cubicBezTo>
                  <a:cubicBezTo>
                    <a:pt x="340" y="98"/>
                    <a:pt x="301" y="86"/>
                    <a:pt x="290" y="85"/>
                  </a:cubicBezTo>
                  <a:cubicBezTo>
                    <a:pt x="279" y="84"/>
                    <a:pt x="276" y="65"/>
                    <a:pt x="308" y="74"/>
                  </a:cubicBezTo>
                  <a:cubicBezTo>
                    <a:pt x="341" y="84"/>
                    <a:pt x="364" y="90"/>
                    <a:pt x="367" y="79"/>
                  </a:cubicBezTo>
                  <a:cubicBezTo>
                    <a:pt x="376" y="62"/>
                    <a:pt x="358" y="58"/>
                    <a:pt x="327" y="55"/>
                  </a:cubicBezTo>
                  <a:cubicBezTo>
                    <a:pt x="296" y="51"/>
                    <a:pt x="254" y="29"/>
                    <a:pt x="199" y="33"/>
                  </a:cubicBezTo>
                  <a:cubicBezTo>
                    <a:pt x="144" y="38"/>
                    <a:pt x="111" y="29"/>
                    <a:pt x="68" y="14"/>
                  </a:cubicBezTo>
                  <a:cubicBezTo>
                    <a:pt x="24" y="0"/>
                    <a:pt x="6" y="15"/>
                    <a:pt x="3" y="31"/>
                  </a:cubicBezTo>
                  <a:cubicBezTo>
                    <a:pt x="0" y="46"/>
                    <a:pt x="21" y="63"/>
                    <a:pt x="69" y="54"/>
                  </a:cubicBezTo>
                  <a:cubicBezTo>
                    <a:pt x="118" y="44"/>
                    <a:pt x="170" y="58"/>
                    <a:pt x="206" y="59"/>
                  </a:cubicBezTo>
                  <a:cubicBezTo>
                    <a:pt x="218" y="58"/>
                    <a:pt x="222" y="63"/>
                    <a:pt x="219" y="74"/>
                  </a:cubicBezTo>
                  <a:cubicBezTo>
                    <a:pt x="216" y="85"/>
                    <a:pt x="194" y="78"/>
                    <a:pt x="178" y="76"/>
                  </a:cubicBezTo>
                  <a:cubicBezTo>
                    <a:pt x="162" y="74"/>
                    <a:pt x="123" y="67"/>
                    <a:pt x="123" y="91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13">
              <a:extLst>
                <a:ext uri="{FF2B5EF4-FFF2-40B4-BE49-F238E27FC236}">
                  <a16:creationId xmlns:a16="http://schemas.microsoft.com/office/drawing/2014/main" id="{E7575052-7D8A-4C60-8CA5-8D5E3F3A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576"/>
              <a:ext cx="782" cy="307"/>
            </a:xfrm>
            <a:custGeom>
              <a:avLst/>
              <a:gdLst>
                <a:gd name="T0" fmla="*/ 2591 w 313"/>
                <a:gd name="T1" fmla="*/ 1903 h 115"/>
                <a:gd name="T2" fmla="*/ 200 w 313"/>
                <a:gd name="T3" fmla="*/ 593 h 115"/>
                <a:gd name="T4" fmla="*/ 30 w 313"/>
                <a:gd name="T5" fmla="*/ 320 h 115"/>
                <a:gd name="T6" fmla="*/ 812 w 313"/>
                <a:gd name="T7" fmla="*/ 149 h 115"/>
                <a:gd name="T8" fmla="*/ 1512 w 313"/>
                <a:gd name="T9" fmla="*/ 777 h 115"/>
                <a:gd name="T10" fmla="*/ 2196 w 313"/>
                <a:gd name="T11" fmla="*/ 1468 h 115"/>
                <a:gd name="T12" fmla="*/ 4057 w 313"/>
                <a:gd name="T13" fmla="*/ 1353 h 115"/>
                <a:gd name="T14" fmla="*/ 4869 w 313"/>
                <a:gd name="T15" fmla="*/ 1105 h 115"/>
                <a:gd name="T16" fmla="*/ 4882 w 313"/>
                <a:gd name="T17" fmla="*/ 1217 h 115"/>
                <a:gd name="T18" fmla="*/ 4507 w 313"/>
                <a:gd name="T19" fmla="*/ 1767 h 115"/>
                <a:gd name="T20" fmla="*/ 2591 w 313"/>
                <a:gd name="T21" fmla="*/ 1903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115">
                  <a:moveTo>
                    <a:pt x="166" y="100"/>
                  </a:moveTo>
                  <a:cubicBezTo>
                    <a:pt x="117" y="87"/>
                    <a:pt x="45" y="49"/>
                    <a:pt x="13" y="31"/>
                  </a:cubicBezTo>
                  <a:cubicBezTo>
                    <a:pt x="9" y="29"/>
                    <a:pt x="0" y="23"/>
                    <a:pt x="2" y="17"/>
                  </a:cubicBezTo>
                  <a:cubicBezTo>
                    <a:pt x="6" y="8"/>
                    <a:pt x="28" y="0"/>
                    <a:pt x="52" y="8"/>
                  </a:cubicBezTo>
                  <a:cubicBezTo>
                    <a:pt x="73" y="14"/>
                    <a:pt x="84" y="26"/>
                    <a:pt x="97" y="41"/>
                  </a:cubicBezTo>
                  <a:cubicBezTo>
                    <a:pt x="108" y="53"/>
                    <a:pt x="121" y="66"/>
                    <a:pt x="141" y="77"/>
                  </a:cubicBezTo>
                  <a:cubicBezTo>
                    <a:pt x="178" y="97"/>
                    <a:pt x="222" y="95"/>
                    <a:pt x="260" y="71"/>
                  </a:cubicBezTo>
                  <a:cubicBezTo>
                    <a:pt x="293" y="51"/>
                    <a:pt x="302" y="47"/>
                    <a:pt x="312" y="58"/>
                  </a:cubicBezTo>
                  <a:cubicBezTo>
                    <a:pt x="312" y="60"/>
                    <a:pt x="313" y="61"/>
                    <a:pt x="313" y="64"/>
                  </a:cubicBezTo>
                  <a:cubicBezTo>
                    <a:pt x="313" y="70"/>
                    <a:pt x="309" y="80"/>
                    <a:pt x="289" y="93"/>
                  </a:cubicBezTo>
                  <a:cubicBezTo>
                    <a:pt x="259" y="113"/>
                    <a:pt x="221" y="115"/>
                    <a:pt x="166" y="10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14">
              <a:extLst>
                <a:ext uri="{FF2B5EF4-FFF2-40B4-BE49-F238E27FC236}">
                  <a16:creationId xmlns:a16="http://schemas.microsoft.com/office/drawing/2014/main" id="{6436C67E-50E6-44E8-8F14-F3E7B0FD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864"/>
              <a:ext cx="567" cy="245"/>
            </a:xfrm>
            <a:custGeom>
              <a:avLst/>
              <a:gdLst>
                <a:gd name="T0" fmla="*/ 624 w 227"/>
                <a:gd name="T1" fmla="*/ 1340 h 92"/>
                <a:gd name="T2" fmla="*/ 2465 w 227"/>
                <a:gd name="T3" fmla="*/ 375 h 92"/>
                <a:gd name="T4" fmla="*/ 3400 w 227"/>
                <a:gd name="T5" fmla="*/ 115 h 92"/>
                <a:gd name="T6" fmla="*/ 3537 w 227"/>
                <a:gd name="T7" fmla="*/ 533 h 92"/>
                <a:gd name="T8" fmla="*/ 2850 w 227"/>
                <a:gd name="T9" fmla="*/ 1148 h 92"/>
                <a:gd name="T10" fmla="*/ 1374 w 227"/>
                <a:gd name="T11" fmla="*/ 1361 h 92"/>
                <a:gd name="T12" fmla="*/ 0 w 227"/>
                <a:gd name="T13" fmla="*/ 1624 h 92"/>
                <a:gd name="T14" fmla="*/ 624 w 227"/>
                <a:gd name="T15" fmla="*/ 134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92">
                  <a:moveTo>
                    <a:pt x="40" y="71"/>
                  </a:moveTo>
                  <a:cubicBezTo>
                    <a:pt x="75" y="61"/>
                    <a:pt x="102" y="50"/>
                    <a:pt x="158" y="20"/>
                  </a:cubicBezTo>
                  <a:cubicBezTo>
                    <a:pt x="195" y="0"/>
                    <a:pt x="211" y="1"/>
                    <a:pt x="218" y="6"/>
                  </a:cubicBezTo>
                  <a:cubicBezTo>
                    <a:pt x="224" y="9"/>
                    <a:pt x="227" y="17"/>
                    <a:pt x="227" y="28"/>
                  </a:cubicBezTo>
                  <a:cubicBezTo>
                    <a:pt x="223" y="46"/>
                    <a:pt x="206" y="64"/>
                    <a:pt x="183" y="61"/>
                  </a:cubicBezTo>
                  <a:cubicBezTo>
                    <a:pt x="160" y="58"/>
                    <a:pt x="129" y="61"/>
                    <a:pt x="88" y="72"/>
                  </a:cubicBezTo>
                  <a:cubicBezTo>
                    <a:pt x="14" y="92"/>
                    <a:pt x="2" y="87"/>
                    <a:pt x="0" y="86"/>
                  </a:cubicBezTo>
                  <a:cubicBezTo>
                    <a:pt x="2" y="84"/>
                    <a:pt x="10" y="79"/>
                    <a:pt x="40" y="71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5" name="Freeform 15">
              <a:extLst>
                <a:ext uri="{FF2B5EF4-FFF2-40B4-BE49-F238E27FC236}">
                  <a16:creationId xmlns:a16="http://schemas.microsoft.com/office/drawing/2014/main" id="{73A404AC-FDB5-422D-A291-75B32D42A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699"/>
              <a:ext cx="1448" cy="330"/>
            </a:xfrm>
            <a:custGeom>
              <a:avLst/>
              <a:gdLst>
                <a:gd name="T0" fmla="*/ 6805 w 579"/>
                <a:gd name="T1" fmla="*/ 1565 h 124"/>
                <a:gd name="T2" fmla="*/ 7555 w 579"/>
                <a:gd name="T3" fmla="*/ 963 h 124"/>
                <a:gd name="T4" fmla="*/ 8943 w 579"/>
                <a:gd name="T5" fmla="*/ 226 h 124"/>
                <a:gd name="T6" fmla="*/ 9056 w 579"/>
                <a:gd name="T7" fmla="*/ 362 h 124"/>
                <a:gd name="T8" fmla="*/ 8555 w 579"/>
                <a:gd name="T9" fmla="*/ 639 h 124"/>
                <a:gd name="T10" fmla="*/ 8305 w 579"/>
                <a:gd name="T11" fmla="*/ 750 h 124"/>
                <a:gd name="T12" fmla="*/ 7288 w 579"/>
                <a:gd name="T13" fmla="*/ 1360 h 124"/>
                <a:gd name="T14" fmla="*/ 6410 w 579"/>
                <a:gd name="T15" fmla="*/ 1905 h 124"/>
                <a:gd name="T16" fmla="*/ 4116 w 579"/>
                <a:gd name="T17" fmla="*/ 2076 h 124"/>
                <a:gd name="T18" fmla="*/ 3364 w 579"/>
                <a:gd name="T19" fmla="*/ 1807 h 124"/>
                <a:gd name="T20" fmla="*/ 1626 w 579"/>
                <a:gd name="T21" fmla="*/ 1416 h 124"/>
                <a:gd name="T22" fmla="*/ 20 w 579"/>
                <a:gd name="T23" fmla="*/ 998 h 124"/>
                <a:gd name="T24" fmla="*/ 0 w 579"/>
                <a:gd name="T25" fmla="*/ 908 h 124"/>
                <a:gd name="T26" fmla="*/ 83 w 579"/>
                <a:gd name="T27" fmla="*/ 679 h 124"/>
                <a:gd name="T28" fmla="*/ 1020 w 579"/>
                <a:gd name="T29" fmla="*/ 511 h 124"/>
                <a:gd name="T30" fmla="*/ 2063 w 579"/>
                <a:gd name="T31" fmla="*/ 1035 h 124"/>
                <a:gd name="T32" fmla="*/ 4066 w 579"/>
                <a:gd name="T33" fmla="*/ 1919 h 124"/>
                <a:gd name="T34" fmla="*/ 6805 w 579"/>
                <a:gd name="T35" fmla="*/ 1565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79" h="124">
                  <a:moveTo>
                    <a:pt x="435" y="83"/>
                  </a:moveTo>
                  <a:cubicBezTo>
                    <a:pt x="451" y="73"/>
                    <a:pt x="468" y="62"/>
                    <a:pt x="483" y="51"/>
                  </a:cubicBezTo>
                  <a:cubicBezTo>
                    <a:pt x="521" y="25"/>
                    <a:pt x="556" y="0"/>
                    <a:pt x="572" y="12"/>
                  </a:cubicBezTo>
                  <a:cubicBezTo>
                    <a:pt x="578" y="16"/>
                    <a:pt x="579" y="18"/>
                    <a:pt x="579" y="19"/>
                  </a:cubicBezTo>
                  <a:cubicBezTo>
                    <a:pt x="578" y="23"/>
                    <a:pt x="559" y="30"/>
                    <a:pt x="547" y="34"/>
                  </a:cubicBezTo>
                  <a:cubicBezTo>
                    <a:pt x="531" y="40"/>
                    <a:pt x="531" y="40"/>
                    <a:pt x="531" y="40"/>
                  </a:cubicBezTo>
                  <a:cubicBezTo>
                    <a:pt x="514" y="46"/>
                    <a:pt x="490" y="59"/>
                    <a:pt x="466" y="72"/>
                  </a:cubicBezTo>
                  <a:cubicBezTo>
                    <a:pt x="446" y="83"/>
                    <a:pt x="426" y="94"/>
                    <a:pt x="410" y="101"/>
                  </a:cubicBezTo>
                  <a:cubicBezTo>
                    <a:pt x="377" y="115"/>
                    <a:pt x="319" y="124"/>
                    <a:pt x="263" y="110"/>
                  </a:cubicBezTo>
                  <a:cubicBezTo>
                    <a:pt x="246" y="105"/>
                    <a:pt x="231" y="101"/>
                    <a:pt x="215" y="96"/>
                  </a:cubicBezTo>
                  <a:cubicBezTo>
                    <a:pt x="178" y="85"/>
                    <a:pt x="142" y="74"/>
                    <a:pt x="104" y="75"/>
                  </a:cubicBezTo>
                  <a:cubicBezTo>
                    <a:pt x="59" y="76"/>
                    <a:pt x="8" y="76"/>
                    <a:pt x="1" y="53"/>
                  </a:cubicBezTo>
                  <a:cubicBezTo>
                    <a:pt x="0" y="51"/>
                    <a:pt x="0" y="49"/>
                    <a:pt x="0" y="48"/>
                  </a:cubicBezTo>
                  <a:cubicBezTo>
                    <a:pt x="0" y="43"/>
                    <a:pt x="2" y="39"/>
                    <a:pt x="5" y="36"/>
                  </a:cubicBezTo>
                  <a:cubicBezTo>
                    <a:pt x="15" y="25"/>
                    <a:pt x="39" y="22"/>
                    <a:pt x="65" y="27"/>
                  </a:cubicBezTo>
                  <a:cubicBezTo>
                    <a:pt x="82" y="31"/>
                    <a:pt x="105" y="42"/>
                    <a:pt x="132" y="55"/>
                  </a:cubicBezTo>
                  <a:cubicBezTo>
                    <a:pt x="171" y="73"/>
                    <a:pt x="215" y="94"/>
                    <a:pt x="260" y="102"/>
                  </a:cubicBezTo>
                  <a:cubicBezTo>
                    <a:pt x="339" y="117"/>
                    <a:pt x="374" y="120"/>
                    <a:pt x="435" y="83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6" name="Freeform 16">
              <a:extLst>
                <a:ext uri="{FF2B5EF4-FFF2-40B4-BE49-F238E27FC236}">
                  <a16:creationId xmlns:a16="http://schemas.microsoft.com/office/drawing/2014/main" id="{1633EEEC-2298-4B58-A310-4B426D3E5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573"/>
              <a:ext cx="612" cy="283"/>
            </a:xfrm>
            <a:custGeom>
              <a:avLst/>
              <a:gdLst>
                <a:gd name="T0" fmla="*/ 30 w 245"/>
                <a:gd name="T1" fmla="*/ 764 h 106"/>
                <a:gd name="T2" fmla="*/ 92 w 245"/>
                <a:gd name="T3" fmla="*/ 422 h 106"/>
                <a:gd name="T4" fmla="*/ 967 w 245"/>
                <a:gd name="T5" fmla="*/ 35 h 106"/>
                <a:gd name="T6" fmla="*/ 1791 w 245"/>
                <a:gd name="T7" fmla="*/ 593 h 106"/>
                <a:gd name="T8" fmla="*/ 2058 w 245"/>
                <a:gd name="T9" fmla="*/ 833 h 106"/>
                <a:gd name="T10" fmla="*/ 3507 w 245"/>
                <a:gd name="T11" fmla="*/ 1767 h 106"/>
                <a:gd name="T12" fmla="*/ 3694 w 245"/>
                <a:gd name="T13" fmla="*/ 1866 h 106"/>
                <a:gd name="T14" fmla="*/ 3819 w 245"/>
                <a:gd name="T15" fmla="*/ 1981 h 106"/>
                <a:gd name="T16" fmla="*/ 3287 w 245"/>
                <a:gd name="T17" fmla="*/ 1823 h 106"/>
                <a:gd name="T18" fmla="*/ 2995 w 245"/>
                <a:gd name="T19" fmla="*/ 1653 h 106"/>
                <a:gd name="T20" fmla="*/ 1062 w 245"/>
                <a:gd name="T21" fmla="*/ 948 h 106"/>
                <a:gd name="T22" fmla="*/ 1062 w 245"/>
                <a:gd name="T23" fmla="*/ 948 h 106"/>
                <a:gd name="T24" fmla="*/ 30 w 245"/>
                <a:gd name="T25" fmla="*/ 764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5" h="106">
                  <a:moveTo>
                    <a:pt x="2" y="40"/>
                  </a:moveTo>
                  <a:cubicBezTo>
                    <a:pt x="0" y="34"/>
                    <a:pt x="2" y="28"/>
                    <a:pt x="6" y="22"/>
                  </a:cubicBezTo>
                  <a:cubicBezTo>
                    <a:pt x="18" y="8"/>
                    <a:pt x="45" y="0"/>
                    <a:pt x="62" y="2"/>
                  </a:cubicBezTo>
                  <a:cubicBezTo>
                    <a:pt x="81" y="4"/>
                    <a:pt x="97" y="16"/>
                    <a:pt x="115" y="31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55" y="62"/>
                    <a:pt x="197" y="80"/>
                    <a:pt x="225" y="93"/>
                  </a:cubicBezTo>
                  <a:cubicBezTo>
                    <a:pt x="237" y="98"/>
                    <a:pt x="237" y="98"/>
                    <a:pt x="237" y="98"/>
                  </a:cubicBezTo>
                  <a:cubicBezTo>
                    <a:pt x="242" y="100"/>
                    <a:pt x="244" y="103"/>
                    <a:pt x="245" y="104"/>
                  </a:cubicBezTo>
                  <a:cubicBezTo>
                    <a:pt x="242" y="106"/>
                    <a:pt x="231" y="106"/>
                    <a:pt x="211" y="96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53" y="67"/>
                    <a:pt x="106" y="42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40" y="58"/>
                    <a:pt x="8" y="58"/>
                    <a:pt x="2" y="4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Freeform 17">
              <a:extLst>
                <a:ext uri="{FF2B5EF4-FFF2-40B4-BE49-F238E27FC236}">
                  <a16:creationId xmlns:a16="http://schemas.microsoft.com/office/drawing/2014/main" id="{DB22E7BF-2456-43BE-B1BF-79957181FD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0" y="1645"/>
              <a:ext cx="497" cy="307"/>
            </a:xfrm>
            <a:custGeom>
              <a:avLst/>
              <a:gdLst>
                <a:gd name="T0" fmla="*/ 0 w 199"/>
                <a:gd name="T1" fmla="*/ 2016 h 115"/>
                <a:gd name="T2" fmla="*/ 0 w 199"/>
                <a:gd name="T3" fmla="*/ 2016 h 115"/>
                <a:gd name="T4" fmla="*/ 0 w 199"/>
                <a:gd name="T5" fmla="*/ 2016 h 115"/>
                <a:gd name="T6" fmla="*/ 0 w 199"/>
                <a:gd name="T7" fmla="*/ 2016 h 115"/>
                <a:gd name="T8" fmla="*/ 574 w 199"/>
                <a:gd name="T9" fmla="*/ 1981 h 115"/>
                <a:gd name="T10" fmla="*/ 2383 w 199"/>
                <a:gd name="T11" fmla="*/ 422 h 115"/>
                <a:gd name="T12" fmla="*/ 2745 w 199"/>
                <a:gd name="T13" fmla="*/ 21 h 115"/>
                <a:gd name="T14" fmla="*/ 3037 w 199"/>
                <a:gd name="T15" fmla="*/ 136 h 115"/>
                <a:gd name="T16" fmla="*/ 3099 w 199"/>
                <a:gd name="T17" fmla="*/ 227 h 115"/>
                <a:gd name="T18" fmla="*/ 2725 w 199"/>
                <a:gd name="T19" fmla="*/ 798 h 115"/>
                <a:gd name="T20" fmla="*/ 2600 w 199"/>
                <a:gd name="T21" fmla="*/ 948 h 115"/>
                <a:gd name="T22" fmla="*/ 904 w 199"/>
                <a:gd name="T23" fmla="*/ 2096 h 115"/>
                <a:gd name="T24" fmla="*/ 0 w 199"/>
                <a:gd name="T25" fmla="*/ 2016 h 115"/>
                <a:gd name="T26" fmla="*/ 92 w 199"/>
                <a:gd name="T27" fmla="*/ 2016 h 115"/>
                <a:gd name="T28" fmla="*/ 574 w 199"/>
                <a:gd name="T29" fmla="*/ 1981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15">
                  <a:moveTo>
                    <a:pt x="0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lose/>
                  <a:moveTo>
                    <a:pt x="37" y="104"/>
                  </a:moveTo>
                  <a:cubicBezTo>
                    <a:pt x="73" y="96"/>
                    <a:pt x="119" y="80"/>
                    <a:pt x="153" y="22"/>
                  </a:cubicBezTo>
                  <a:cubicBezTo>
                    <a:pt x="162" y="9"/>
                    <a:pt x="170" y="2"/>
                    <a:pt x="176" y="1"/>
                  </a:cubicBezTo>
                  <a:cubicBezTo>
                    <a:pt x="181" y="0"/>
                    <a:pt x="187" y="2"/>
                    <a:pt x="195" y="7"/>
                  </a:cubicBezTo>
                  <a:cubicBezTo>
                    <a:pt x="198" y="9"/>
                    <a:pt x="199" y="11"/>
                    <a:pt x="199" y="12"/>
                  </a:cubicBezTo>
                  <a:cubicBezTo>
                    <a:pt x="199" y="20"/>
                    <a:pt x="186" y="32"/>
                    <a:pt x="175" y="42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49" y="68"/>
                    <a:pt x="94" y="105"/>
                    <a:pt x="58" y="110"/>
                  </a:cubicBezTo>
                  <a:cubicBezTo>
                    <a:pt x="23" y="115"/>
                    <a:pt x="3" y="109"/>
                    <a:pt x="0" y="106"/>
                  </a:cubicBezTo>
                  <a:cubicBezTo>
                    <a:pt x="2" y="106"/>
                    <a:pt x="4" y="106"/>
                    <a:pt x="6" y="106"/>
                  </a:cubicBezTo>
                  <a:cubicBezTo>
                    <a:pt x="13" y="106"/>
                    <a:pt x="24" y="107"/>
                    <a:pt x="37" y="104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Freeform 18">
              <a:extLst>
                <a:ext uri="{FF2B5EF4-FFF2-40B4-BE49-F238E27FC236}">
                  <a16:creationId xmlns:a16="http://schemas.microsoft.com/office/drawing/2014/main" id="{D7422078-5F7B-48DA-AAFA-D2B51931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179"/>
              <a:ext cx="542" cy="144"/>
            </a:xfrm>
            <a:custGeom>
              <a:avLst/>
              <a:gdLst>
                <a:gd name="T0" fmla="*/ 155 w 217"/>
                <a:gd name="T1" fmla="*/ 661 h 54"/>
                <a:gd name="T2" fmla="*/ 0 w 217"/>
                <a:gd name="T3" fmla="*/ 320 h 54"/>
                <a:gd name="T4" fmla="*/ 92 w 217"/>
                <a:gd name="T5" fmla="*/ 56 h 54"/>
                <a:gd name="T6" fmla="*/ 250 w 217"/>
                <a:gd name="T7" fmla="*/ 77 h 54"/>
                <a:gd name="T8" fmla="*/ 262 w 217"/>
                <a:gd name="T9" fmla="*/ 77 h 54"/>
                <a:gd name="T10" fmla="*/ 417 w 217"/>
                <a:gd name="T11" fmla="*/ 171 h 54"/>
                <a:gd name="T12" fmla="*/ 1136 w 217"/>
                <a:gd name="T13" fmla="*/ 456 h 54"/>
                <a:gd name="T14" fmla="*/ 2008 w 217"/>
                <a:gd name="T15" fmla="*/ 491 h 54"/>
                <a:gd name="T16" fmla="*/ 2508 w 217"/>
                <a:gd name="T17" fmla="*/ 533 h 54"/>
                <a:gd name="T18" fmla="*/ 2975 w 217"/>
                <a:gd name="T19" fmla="*/ 397 h 54"/>
                <a:gd name="T20" fmla="*/ 3319 w 217"/>
                <a:gd name="T21" fmla="*/ 320 h 54"/>
                <a:gd name="T22" fmla="*/ 3382 w 217"/>
                <a:gd name="T23" fmla="*/ 547 h 54"/>
                <a:gd name="T24" fmla="*/ 3307 w 217"/>
                <a:gd name="T25" fmla="*/ 931 h 54"/>
                <a:gd name="T26" fmla="*/ 2807 w 217"/>
                <a:gd name="T27" fmla="*/ 853 h 54"/>
                <a:gd name="T28" fmla="*/ 2683 w 217"/>
                <a:gd name="T29" fmla="*/ 797 h 54"/>
                <a:gd name="T30" fmla="*/ 1696 w 217"/>
                <a:gd name="T31" fmla="*/ 627 h 54"/>
                <a:gd name="T32" fmla="*/ 1666 w 217"/>
                <a:gd name="T33" fmla="*/ 627 h 54"/>
                <a:gd name="T34" fmla="*/ 292 w 217"/>
                <a:gd name="T35" fmla="*/ 704 h 54"/>
                <a:gd name="T36" fmla="*/ 155 w 217"/>
                <a:gd name="T37" fmla="*/ 661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7" h="54">
                  <a:moveTo>
                    <a:pt x="10" y="35"/>
                  </a:moveTo>
                  <a:cubicBezTo>
                    <a:pt x="5" y="32"/>
                    <a:pt x="0" y="24"/>
                    <a:pt x="0" y="17"/>
                  </a:cubicBezTo>
                  <a:cubicBezTo>
                    <a:pt x="0" y="12"/>
                    <a:pt x="2" y="6"/>
                    <a:pt x="6" y="3"/>
                  </a:cubicBezTo>
                  <a:cubicBezTo>
                    <a:pt x="7" y="3"/>
                    <a:pt x="9" y="0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0" y="15"/>
                    <a:pt x="58" y="24"/>
                    <a:pt x="73" y="24"/>
                  </a:cubicBezTo>
                  <a:cubicBezTo>
                    <a:pt x="86" y="24"/>
                    <a:pt x="108" y="25"/>
                    <a:pt x="129" y="26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71" y="28"/>
                    <a:pt x="182" y="24"/>
                    <a:pt x="191" y="21"/>
                  </a:cubicBezTo>
                  <a:cubicBezTo>
                    <a:pt x="200" y="18"/>
                    <a:pt x="209" y="15"/>
                    <a:pt x="213" y="17"/>
                  </a:cubicBezTo>
                  <a:cubicBezTo>
                    <a:pt x="215" y="19"/>
                    <a:pt x="216" y="23"/>
                    <a:pt x="217" y="29"/>
                  </a:cubicBezTo>
                  <a:cubicBezTo>
                    <a:pt x="217" y="36"/>
                    <a:pt x="216" y="46"/>
                    <a:pt x="212" y="49"/>
                  </a:cubicBezTo>
                  <a:cubicBezTo>
                    <a:pt x="205" y="54"/>
                    <a:pt x="190" y="49"/>
                    <a:pt x="180" y="45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56" y="37"/>
                    <a:pt x="137" y="36"/>
                    <a:pt x="109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79" y="31"/>
                    <a:pt x="33" y="31"/>
                    <a:pt x="19" y="37"/>
                  </a:cubicBezTo>
                  <a:cubicBezTo>
                    <a:pt x="15" y="38"/>
                    <a:pt x="12" y="37"/>
                    <a:pt x="10" y="3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Freeform 19">
              <a:extLst>
                <a:ext uri="{FF2B5EF4-FFF2-40B4-BE49-F238E27FC236}">
                  <a16:creationId xmlns:a16="http://schemas.microsoft.com/office/drawing/2014/main" id="{F148EE10-D8F1-433D-8C23-7522D8EE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1907"/>
              <a:ext cx="1290" cy="325"/>
            </a:xfrm>
            <a:custGeom>
              <a:avLst/>
              <a:gdLst>
                <a:gd name="T0" fmla="*/ 63 w 516"/>
                <a:gd name="T1" fmla="*/ 567 h 122"/>
                <a:gd name="T2" fmla="*/ 20 w 516"/>
                <a:gd name="T3" fmla="*/ 397 h 122"/>
                <a:gd name="T4" fmla="*/ 175 w 516"/>
                <a:gd name="T5" fmla="*/ 136 h 122"/>
                <a:gd name="T6" fmla="*/ 908 w 516"/>
                <a:gd name="T7" fmla="*/ 170 h 122"/>
                <a:gd name="T8" fmla="*/ 3000 w 516"/>
                <a:gd name="T9" fmla="*/ 533 h 122"/>
                <a:gd name="T10" fmla="*/ 4408 w 516"/>
                <a:gd name="T11" fmla="*/ 773 h 122"/>
                <a:gd name="T12" fmla="*/ 4970 w 516"/>
                <a:gd name="T13" fmla="*/ 943 h 122"/>
                <a:gd name="T14" fmla="*/ 5550 w 516"/>
                <a:gd name="T15" fmla="*/ 1114 h 122"/>
                <a:gd name="T16" fmla="*/ 5533 w 516"/>
                <a:gd name="T17" fmla="*/ 1228 h 122"/>
                <a:gd name="T18" fmla="*/ 5520 w 516"/>
                <a:gd name="T19" fmla="*/ 1249 h 122"/>
                <a:gd name="T20" fmla="*/ 5520 w 516"/>
                <a:gd name="T21" fmla="*/ 1263 h 122"/>
                <a:gd name="T22" fmla="*/ 4708 w 516"/>
                <a:gd name="T23" fmla="*/ 1100 h 122"/>
                <a:gd name="T24" fmla="*/ 4238 w 516"/>
                <a:gd name="T25" fmla="*/ 1114 h 122"/>
                <a:gd name="T26" fmla="*/ 4208 w 516"/>
                <a:gd name="T27" fmla="*/ 1340 h 122"/>
                <a:gd name="T28" fmla="*/ 4395 w 516"/>
                <a:gd name="T29" fmla="*/ 1510 h 122"/>
                <a:gd name="T30" fmla="*/ 4688 w 516"/>
                <a:gd name="T31" fmla="*/ 1590 h 122"/>
                <a:gd name="T32" fmla="*/ 5908 w 516"/>
                <a:gd name="T33" fmla="*/ 1851 h 122"/>
                <a:gd name="T34" fmla="*/ 7300 w 516"/>
                <a:gd name="T35" fmla="*/ 1702 h 122"/>
                <a:gd name="T36" fmla="*/ 7988 w 516"/>
                <a:gd name="T37" fmla="*/ 1625 h 122"/>
                <a:gd name="T38" fmla="*/ 8063 w 516"/>
                <a:gd name="T39" fmla="*/ 1830 h 122"/>
                <a:gd name="T40" fmla="*/ 6833 w 516"/>
                <a:gd name="T41" fmla="*/ 2227 h 122"/>
                <a:gd name="T42" fmla="*/ 5375 w 516"/>
                <a:gd name="T43" fmla="*/ 1889 h 122"/>
                <a:gd name="T44" fmla="*/ 4863 w 516"/>
                <a:gd name="T45" fmla="*/ 1740 h 122"/>
                <a:gd name="T46" fmla="*/ 2738 w 516"/>
                <a:gd name="T47" fmla="*/ 1681 h 122"/>
                <a:gd name="T48" fmla="*/ 1938 w 516"/>
                <a:gd name="T49" fmla="*/ 1740 h 122"/>
                <a:gd name="T50" fmla="*/ 1895 w 516"/>
                <a:gd name="T51" fmla="*/ 1510 h 122"/>
                <a:gd name="T52" fmla="*/ 1895 w 516"/>
                <a:gd name="T53" fmla="*/ 1510 h 122"/>
                <a:gd name="T54" fmla="*/ 1925 w 516"/>
                <a:gd name="T55" fmla="*/ 1377 h 122"/>
                <a:gd name="T56" fmla="*/ 2583 w 516"/>
                <a:gd name="T57" fmla="*/ 1319 h 122"/>
                <a:gd name="T58" fmla="*/ 2645 w 516"/>
                <a:gd name="T59" fmla="*/ 1340 h 122"/>
                <a:gd name="T60" fmla="*/ 2800 w 516"/>
                <a:gd name="T61" fmla="*/ 1361 h 122"/>
                <a:gd name="T62" fmla="*/ 3375 w 516"/>
                <a:gd name="T63" fmla="*/ 1207 h 122"/>
                <a:gd name="T64" fmla="*/ 3363 w 516"/>
                <a:gd name="T65" fmla="*/ 887 h 122"/>
                <a:gd name="T66" fmla="*/ 3083 w 516"/>
                <a:gd name="T67" fmla="*/ 794 h 122"/>
                <a:gd name="T68" fmla="*/ 2488 w 516"/>
                <a:gd name="T69" fmla="*/ 717 h 122"/>
                <a:gd name="T70" fmla="*/ 938 w 516"/>
                <a:gd name="T71" fmla="*/ 703 h 122"/>
                <a:gd name="T72" fmla="*/ 63 w 516"/>
                <a:gd name="T73" fmla="*/ 56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6" h="122">
                  <a:moveTo>
                    <a:pt x="4" y="30"/>
                  </a:moveTo>
                  <a:cubicBezTo>
                    <a:pt x="2" y="28"/>
                    <a:pt x="0" y="25"/>
                    <a:pt x="1" y="21"/>
                  </a:cubicBezTo>
                  <a:cubicBezTo>
                    <a:pt x="2" y="17"/>
                    <a:pt x="4" y="11"/>
                    <a:pt x="11" y="7"/>
                  </a:cubicBezTo>
                  <a:cubicBezTo>
                    <a:pt x="18" y="3"/>
                    <a:pt x="32" y="0"/>
                    <a:pt x="58" y="9"/>
                  </a:cubicBezTo>
                  <a:cubicBezTo>
                    <a:pt x="100" y="23"/>
                    <a:pt x="134" y="33"/>
                    <a:pt x="192" y="28"/>
                  </a:cubicBezTo>
                  <a:cubicBezTo>
                    <a:pt x="227" y="26"/>
                    <a:pt x="256" y="34"/>
                    <a:pt x="282" y="41"/>
                  </a:cubicBezTo>
                  <a:cubicBezTo>
                    <a:pt x="295" y="45"/>
                    <a:pt x="307" y="48"/>
                    <a:pt x="318" y="50"/>
                  </a:cubicBezTo>
                  <a:cubicBezTo>
                    <a:pt x="328" y="51"/>
                    <a:pt x="352" y="53"/>
                    <a:pt x="355" y="59"/>
                  </a:cubicBezTo>
                  <a:cubicBezTo>
                    <a:pt x="356" y="61"/>
                    <a:pt x="355" y="63"/>
                    <a:pt x="354" y="65"/>
                  </a:cubicBezTo>
                  <a:cubicBezTo>
                    <a:pt x="354" y="65"/>
                    <a:pt x="354" y="66"/>
                    <a:pt x="353" y="66"/>
                  </a:cubicBezTo>
                  <a:cubicBezTo>
                    <a:pt x="353" y="67"/>
                    <a:pt x="353" y="67"/>
                    <a:pt x="353" y="67"/>
                  </a:cubicBezTo>
                  <a:cubicBezTo>
                    <a:pt x="347" y="71"/>
                    <a:pt x="322" y="63"/>
                    <a:pt x="301" y="58"/>
                  </a:cubicBezTo>
                  <a:cubicBezTo>
                    <a:pt x="283" y="52"/>
                    <a:pt x="274" y="56"/>
                    <a:pt x="271" y="59"/>
                  </a:cubicBezTo>
                  <a:cubicBezTo>
                    <a:pt x="268" y="63"/>
                    <a:pt x="267" y="67"/>
                    <a:pt x="269" y="71"/>
                  </a:cubicBezTo>
                  <a:cubicBezTo>
                    <a:pt x="271" y="76"/>
                    <a:pt x="275" y="79"/>
                    <a:pt x="281" y="80"/>
                  </a:cubicBezTo>
                  <a:cubicBezTo>
                    <a:pt x="284" y="80"/>
                    <a:pt x="291" y="82"/>
                    <a:pt x="300" y="84"/>
                  </a:cubicBezTo>
                  <a:cubicBezTo>
                    <a:pt x="319" y="88"/>
                    <a:pt x="346" y="94"/>
                    <a:pt x="378" y="98"/>
                  </a:cubicBezTo>
                  <a:cubicBezTo>
                    <a:pt x="422" y="102"/>
                    <a:pt x="452" y="100"/>
                    <a:pt x="467" y="90"/>
                  </a:cubicBezTo>
                  <a:cubicBezTo>
                    <a:pt x="475" y="84"/>
                    <a:pt x="500" y="79"/>
                    <a:pt x="511" y="86"/>
                  </a:cubicBezTo>
                  <a:cubicBezTo>
                    <a:pt x="513" y="87"/>
                    <a:pt x="516" y="90"/>
                    <a:pt x="516" y="97"/>
                  </a:cubicBezTo>
                  <a:cubicBezTo>
                    <a:pt x="513" y="120"/>
                    <a:pt x="494" y="122"/>
                    <a:pt x="437" y="118"/>
                  </a:cubicBezTo>
                  <a:cubicBezTo>
                    <a:pt x="398" y="115"/>
                    <a:pt x="373" y="108"/>
                    <a:pt x="344" y="100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267" y="81"/>
                    <a:pt x="208" y="80"/>
                    <a:pt x="175" y="89"/>
                  </a:cubicBezTo>
                  <a:cubicBezTo>
                    <a:pt x="164" y="92"/>
                    <a:pt x="134" y="100"/>
                    <a:pt x="124" y="92"/>
                  </a:cubicBezTo>
                  <a:cubicBezTo>
                    <a:pt x="123" y="91"/>
                    <a:pt x="120" y="88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5"/>
                    <a:pt x="122" y="74"/>
                    <a:pt x="123" y="73"/>
                  </a:cubicBezTo>
                  <a:cubicBezTo>
                    <a:pt x="131" y="66"/>
                    <a:pt x="154" y="69"/>
                    <a:pt x="165" y="70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94" y="75"/>
                    <a:pt x="213" y="78"/>
                    <a:pt x="216" y="64"/>
                  </a:cubicBezTo>
                  <a:cubicBezTo>
                    <a:pt x="218" y="57"/>
                    <a:pt x="218" y="51"/>
                    <a:pt x="215" y="47"/>
                  </a:cubicBezTo>
                  <a:cubicBezTo>
                    <a:pt x="210" y="42"/>
                    <a:pt x="203" y="41"/>
                    <a:pt x="197" y="42"/>
                  </a:cubicBezTo>
                  <a:cubicBezTo>
                    <a:pt x="186" y="41"/>
                    <a:pt x="173" y="40"/>
                    <a:pt x="159" y="38"/>
                  </a:cubicBezTo>
                  <a:cubicBezTo>
                    <a:pt x="128" y="34"/>
                    <a:pt x="94" y="30"/>
                    <a:pt x="60" y="37"/>
                  </a:cubicBezTo>
                  <a:cubicBezTo>
                    <a:pt x="21" y="44"/>
                    <a:pt x="7" y="34"/>
                    <a:pt x="4" y="3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Freeform 20">
              <a:extLst>
                <a:ext uri="{FF2B5EF4-FFF2-40B4-BE49-F238E27FC236}">
                  <a16:creationId xmlns:a16="http://schemas.microsoft.com/office/drawing/2014/main" id="{81A162F3-755F-4B00-9C69-8AEBE9B00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576"/>
              <a:ext cx="782" cy="261"/>
            </a:xfrm>
            <a:custGeom>
              <a:avLst/>
              <a:gdLst>
                <a:gd name="T0" fmla="*/ 4869 w 313"/>
                <a:gd name="T1" fmla="*/ 1092 h 98"/>
                <a:gd name="T2" fmla="*/ 4057 w 313"/>
                <a:gd name="T3" fmla="*/ 1340 h 98"/>
                <a:gd name="T4" fmla="*/ 2196 w 313"/>
                <a:gd name="T5" fmla="*/ 1454 h 98"/>
                <a:gd name="T6" fmla="*/ 1512 w 313"/>
                <a:gd name="T7" fmla="*/ 772 h 98"/>
                <a:gd name="T8" fmla="*/ 812 w 313"/>
                <a:gd name="T9" fmla="*/ 149 h 98"/>
                <a:gd name="T10" fmla="*/ 30 w 313"/>
                <a:gd name="T11" fmla="*/ 320 h 98"/>
                <a:gd name="T12" fmla="*/ 200 w 313"/>
                <a:gd name="T13" fmla="*/ 589 h 98"/>
                <a:gd name="T14" fmla="*/ 500 w 313"/>
                <a:gd name="T15" fmla="*/ 794 h 98"/>
                <a:gd name="T16" fmla="*/ 700 w 313"/>
                <a:gd name="T17" fmla="*/ 546 h 98"/>
                <a:gd name="T18" fmla="*/ 1229 w 313"/>
                <a:gd name="T19" fmla="*/ 772 h 98"/>
                <a:gd name="T20" fmla="*/ 2196 w 313"/>
                <a:gd name="T21" fmla="*/ 1569 h 98"/>
                <a:gd name="T22" fmla="*/ 2696 w 313"/>
                <a:gd name="T23" fmla="*/ 1774 h 98"/>
                <a:gd name="T24" fmla="*/ 3478 w 313"/>
                <a:gd name="T25" fmla="*/ 1816 h 98"/>
                <a:gd name="T26" fmla="*/ 3790 w 313"/>
                <a:gd name="T27" fmla="*/ 1758 h 98"/>
                <a:gd name="T28" fmla="*/ 4150 w 313"/>
                <a:gd name="T29" fmla="*/ 1603 h 98"/>
                <a:gd name="T30" fmla="*/ 4370 w 313"/>
                <a:gd name="T31" fmla="*/ 1795 h 98"/>
                <a:gd name="T32" fmla="*/ 4382 w 313"/>
                <a:gd name="T33" fmla="*/ 1851 h 98"/>
                <a:gd name="T34" fmla="*/ 4507 w 313"/>
                <a:gd name="T35" fmla="*/ 1758 h 98"/>
                <a:gd name="T36" fmla="*/ 4882 w 313"/>
                <a:gd name="T37" fmla="*/ 1206 h 98"/>
                <a:gd name="T38" fmla="*/ 4869 w 313"/>
                <a:gd name="T39" fmla="*/ 1092 h 9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3" h="98">
                  <a:moveTo>
                    <a:pt x="312" y="58"/>
                  </a:moveTo>
                  <a:cubicBezTo>
                    <a:pt x="302" y="47"/>
                    <a:pt x="293" y="51"/>
                    <a:pt x="260" y="71"/>
                  </a:cubicBezTo>
                  <a:cubicBezTo>
                    <a:pt x="222" y="95"/>
                    <a:pt x="178" y="97"/>
                    <a:pt x="141" y="77"/>
                  </a:cubicBezTo>
                  <a:cubicBezTo>
                    <a:pt x="121" y="66"/>
                    <a:pt x="108" y="53"/>
                    <a:pt x="97" y="41"/>
                  </a:cubicBezTo>
                  <a:cubicBezTo>
                    <a:pt x="84" y="26"/>
                    <a:pt x="73" y="14"/>
                    <a:pt x="52" y="8"/>
                  </a:cubicBezTo>
                  <a:cubicBezTo>
                    <a:pt x="28" y="0"/>
                    <a:pt x="6" y="8"/>
                    <a:pt x="2" y="17"/>
                  </a:cubicBezTo>
                  <a:cubicBezTo>
                    <a:pt x="0" y="23"/>
                    <a:pt x="9" y="29"/>
                    <a:pt x="13" y="31"/>
                  </a:cubicBezTo>
                  <a:cubicBezTo>
                    <a:pt x="18" y="34"/>
                    <a:pt x="25" y="38"/>
                    <a:pt x="32" y="42"/>
                  </a:cubicBezTo>
                  <a:cubicBezTo>
                    <a:pt x="32" y="36"/>
                    <a:pt x="40" y="30"/>
                    <a:pt x="45" y="29"/>
                  </a:cubicBezTo>
                  <a:cubicBezTo>
                    <a:pt x="55" y="27"/>
                    <a:pt x="70" y="36"/>
                    <a:pt x="79" y="41"/>
                  </a:cubicBezTo>
                  <a:cubicBezTo>
                    <a:pt x="99" y="55"/>
                    <a:pt x="117" y="74"/>
                    <a:pt x="141" y="83"/>
                  </a:cubicBezTo>
                  <a:cubicBezTo>
                    <a:pt x="152" y="87"/>
                    <a:pt x="162" y="91"/>
                    <a:pt x="173" y="94"/>
                  </a:cubicBezTo>
                  <a:cubicBezTo>
                    <a:pt x="189" y="98"/>
                    <a:pt x="206" y="98"/>
                    <a:pt x="223" y="96"/>
                  </a:cubicBezTo>
                  <a:cubicBezTo>
                    <a:pt x="229" y="95"/>
                    <a:pt x="237" y="95"/>
                    <a:pt x="243" y="93"/>
                  </a:cubicBezTo>
                  <a:cubicBezTo>
                    <a:pt x="251" y="91"/>
                    <a:pt x="258" y="86"/>
                    <a:pt x="266" y="85"/>
                  </a:cubicBezTo>
                  <a:cubicBezTo>
                    <a:pt x="273" y="85"/>
                    <a:pt x="278" y="88"/>
                    <a:pt x="280" y="95"/>
                  </a:cubicBezTo>
                  <a:cubicBezTo>
                    <a:pt x="281" y="96"/>
                    <a:pt x="281" y="97"/>
                    <a:pt x="281" y="98"/>
                  </a:cubicBezTo>
                  <a:cubicBezTo>
                    <a:pt x="284" y="97"/>
                    <a:pt x="286" y="95"/>
                    <a:pt x="289" y="93"/>
                  </a:cubicBezTo>
                  <a:cubicBezTo>
                    <a:pt x="309" y="80"/>
                    <a:pt x="313" y="70"/>
                    <a:pt x="313" y="64"/>
                  </a:cubicBezTo>
                  <a:cubicBezTo>
                    <a:pt x="313" y="61"/>
                    <a:pt x="312" y="60"/>
                    <a:pt x="312" y="58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Freeform 21">
              <a:extLst>
                <a:ext uri="{FF2B5EF4-FFF2-40B4-BE49-F238E27FC236}">
                  <a16:creationId xmlns:a16="http://schemas.microsoft.com/office/drawing/2014/main" id="{72E1D59E-DCBC-4FC2-B5C9-30F15542D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11"/>
              <a:ext cx="185" cy="122"/>
            </a:xfrm>
            <a:custGeom>
              <a:avLst/>
              <a:gdLst>
                <a:gd name="T0" fmla="*/ 613 w 74"/>
                <a:gd name="T1" fmla="*/ 0 h 46"/>
                <a:gd name="T2" fmla="*/ 33 w 74"/>
                <a:gd name="T3" fmla="*/ 353 h 46"/>
                <a:gd name="T4" fmla="*/ 0 w 74"/>
                <a:gd name="T5" fmla="*/ 520 h 46"/>
                <a:gd name="T6" fmla="*/ 63 w 74"/>
                <a:gd name="T7" fmla="*/ 745 h 46"/>
                <a:gd name="T8" fmla="*/ 175 w 74"/>
                <a:gd name="T9" fmla="*/ 859 h 46"/>
                <a:gd name="T10" fmla="*/ 583 w 74"/>
                <a:gd name="T11" fmla="*/ 353 h 46"/>
                <a:gd name="T12" fmla="*/ 1145 w 74"/>
                <a:gd name="T13" fmla="*/ 655 h 46"/>
                <a:gd name="T14" fmla="*/ 1145 w 74"/>
                <a:gd name="T15" fmla="*/ 655 h 46"/>
                <a:gd name="T16" fmla="*/ 1083 w 74"/>
                <a:gd name="T17" fmla="*/ 374 h 46"/>
                <a:gd name="T18" fmla="*/ 613 w 74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46">
                  <a:moveTo>
                    <a:pt x="39" y="0"/>
                  </a:moveTo>
                  <a:cubicBezTo>
                    <a:pt x="24" y="0"/>
                    <a:pt x="7" y="7"/>
                    <a:pt x="2" y="19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0" y="33"/>
                    <a:pt x="2" y="37"/>
                    <a:pt x="4" y="40"/>
                  </a:cubicBezTo>
                  <a:cubicBezTo>
                    <a:pt x="6" y="42"/>
                    <a:pt x="9" y="44"/>
                    <a:pt x="11" y="46"/>
                  </a:cubicBezTo>
                  <a:cubicBezTo>
                    <a:pt x="6" y="33"/>
                    <a:pt x="26" y="19"/>
                    <a:pt x="37" y="19"/>
                  </a:cubicBezTo>
                  <a:cubicBezTo>
                    <a:pt x="49" y="19"/>
                    <a:pt x="64" y="27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1"/>
                    <a:pt x="73" y="26"/>
                    <a:pt x="69" y="20"/>
                  </a:cubicBezTo>
                  <a:cubicBezTo>
                    <a:pt x="61" y="9"/>
                    <a:pt x="48" y="0"/>
                    <a:pt x="39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Freeform 22">
              <a:extLst>
                <a:ext uri="{FF2B5EF4-FFF2-40B4-BE49-F238E27FC236}">
                  <a16:creationId xmlns:a16="http://schemas.microsoft.com/office/drawing/2014/main" id="{1C273593-B74E-408D-8260-F75B090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573"/>
              <a:ext cx="612" cy="283"/>
            </a:xfrm>
            <a:custGeom>
              <a:avLst/>
              <a:gdLst>
                <a:gd name="T0" fmla="*/ 3694 w 245"/>
                <a:gd name="T1" fmla="*/ 1866 h 106"/>
                <a:gd name="T2" fmla="*/ 3507 w 245"/>
                <a:gd name="T3" fmla="*/ 1767 h 106"/>
                <a:gd name="T4" fmla="*/ 2058 w 245"/>
                <a:gd name="T5" fmla="*/ 833 h 106"/>
                <a:gd name="T6" fmla="*/ 1791 w 245"/>
                <a:gd name="T7" fmla="*/ 593 h 106"/>
                <a:gd name="T8" fmla="*/ 967 w 245"/>
                <a:gd name="T9" fmla="*/ 35 h 106"/>
                <a:gd name="T10" fmla="*/ 92 w 245"/>
                <a:gd name="T11" fmla="*/ 422 h 106"/>
                <a:gd name="T12" fmla="*/ 30 w 245"/>
                <a:gd name="T13" fmla="*/ 764 h 106"/>
                <a:gd name="T14" fmla="*/ 874 w 245"/>
                <a:gd name="T15" fmla="*/ 991 h 106"/>
                <a:gd name="T16" fmla="*/ 887 w 245"/>
                <a:gd name="T17" fmla="*/ 991 h 106"/>
                <a:gd name="T18" fmla="*/ 729 w 245"/>
                <a:gd name="T19" fmla="*/ 571 h 106"/>
                <a:gd name="T20" fmla="*/ 1279 w 245"/>
                <a:gd name="T21" fmla="*/ 593 h 106"/>
                <a:gd name="T22" fmla="*/ 1746 w 245"/>
                <a:gd name="T23" fmla="*/ 876 h 106"/>
                <a:gd name="T24" fmla="*/ 2321 w 245"/>
                <a:gd name="T25" fmla="*/ 1161 h 106"/>
                <a:gd name="T26" fmla="*/ 2903 w 245"/>
                <a:gd name="T27" fmla="*/ 1583 h 106"/>
                <a:gd name="T28" fmla="*/ 2933 w 245"/>
                <a:gd name="T29" fmla="*/ 1597 h 106"/>
                <a:gd name="T30" fmla="*/ 2995 w 245"/>
                <a:gd name="T31" fmla="*/ 1653 h 106"/>
                <a:gd name="T32" fmla="*/ 3287 w 245"/>
                <a:gd name="T33" fmla="*/ 1823 h 106"/>
                <a:gd name="T34" fmla="*/ 3819 w 245"/>
                <a:gd name="T35" fmla="*/ 1981 h 106"/>
                <a:gd name="T36" fmla="*/ 3694 w 245"/>
                <a:gd name="T37" fmla="*/ 1866 h 1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5" h="106">
                  <a:moveTo>
                    <a:pt x="237" y="98"/>
                  </a:moveTo>
                  <a:cubicBezTo>
                    <a:pt x="225" y="93"/>
                    <a:pt x="225" y="93"/>
                    <a:pt x="225" y="93"/>
                  </a:cubicBezTo>
                  <a:cubicBezTo>
                    <a:pt x="197" y="80"/>
                    <a:pt x="155" y="62"/>
                    <a:pt x="132" y="44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97" y="16"/>
                    <a:pt x="81" y="4"/>
                    <a:pt x="62" y="2"/>
                  </a:cubicBezTo>
                  <a:cubicBezTo>
                    <a:pt x="45" y="0"/>
                    <a:pt x="18" y="8"/>
                    <a:pt x="6" y="22"/>
                  </a:cubicBezTo>
                  <a:cubicBezTo>
                    <a:pt x="2" y="28"/>
                    <a:pt x="0" y="34"/>
                    <a:pt x="2" y="40"/>
                  </a:cubicBezTo>
                  <a:cubicBezTo>
                    <a:pt x="7" y="55"/>
                    <a:pt x="32" y="58"/>
                    <a:pt x="56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43" y="59"/>
                    <a:pt x="40" y="38"/>
                    <a:pt x="47" y="30"/>
                  </a:cubicBezTo>
                  <a:cubicBezTo>
                    <a:pt x="56" y="18"/>
                    <a:pt x="72" y="24"/>
                    <a:pt x="82" y="31"/>
                  </a:cubicBezTo>
                  <a:cubicBezTo>
                    <a:pt x="92" y="38"/>
                    <a:pt x="101" y="43"/>
                    <a:pt x="112" y="46"/>
                  </a:cubicBezTo>
                  <a:cubicBezTo>
                    <a:pt x="125" y="50"/>
                    <a:pt x="138" y="55"/>
                    <a:pt x="149" y="61"/>
                  </a:cubicBezTo>
                  <a:cubicBezTo>
                    <a:pt x="161" y="68"/>
                    <a:pt x="176" y="74"/>
                    <a:pt x="186" y="83"/>
                  </a:cubicBezTo>
                  <a:cubicBezTo>
                    <a:pt x="187" y="84"/>
                    <a:pt x="187" y="84"/>
                    <a:pt x="188" y="84"/>
                  </a:cubicBezTo>
                  <a:cubicBezTo>
                    <a:pt x="189" y="85"/>
                    <a:pt x="190" y="86"/>
                    <a:pt x="192" y="87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31" y="106"/>
                    <a:pt x="242" y="106"/>
                    <a:pt x="245" y="104"/>
                  </a:cubicBezTo>
                  <a:cubicBezTo>
                    <a:pt x="244" y="103"/>
                    <a:pt x="242" y="100"/>
                    <a:pt x="237" y="98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Freeform 23">
              <a:extLst>
                <a:ext uri="{FF2B5EF4-FFF2-40B4-BE49-F238E27FC236}">
                  <a16:creationId xmlns:a16="http://schemas.microsoft.com/office/drawing/2014/main" id="{A9F56170-6828-4149-9FCA-C37CAC38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1645"/>
              <a:ext cx="312" cy="248"/>
            </a:xfrm>
            <a:custGeom>
              <a:avLst/>
              <a:gdLst>
                <a:gd name="T0" fmla="*/ 1882 w 125"/>
                <a:gd name="T1" fmla="*/ 136 h 93"/>
                <a:gd name="T2" fmla="*/ 1587 w 125"/>
                <a:gd name="T3" fmla="*/ 21 h 93"/>
                <a:gd name="T4" fmla="*/ 1228 w 125"/>
                <a:gd name="T5" fmla="*/ 419 h 93"/>
                <a:gd name="T6" fmla="*/ 0 w 125"/>
                <a:gd name="T7" fmla="*/ 1763 h 93"/>
                <a:gd name="T8" fmla="*/ 105 w 125"/>
                <a:gd name="T9" fmla="*/ 1728 h 93"/>
                <a:gd name="T10" fmla="*/ 542 w 125"/>
                <a:gd name="T11" fmla="*/ 1515 h 93"/>
                <a:gd name="T12" fmla="*/ 1071 w 125"/>
                <a:gd name="T13" fmla="*/ 1045 h 93"/>
                <a:gd name="T14" fmla="*/ 1508 w 125"/>
                <a:gd name="T15" fmla="*/ 419 h 93"/>
                <a:gd name="T16" fmla="*/ 1899 w 125"/>
                <a:gd name="T17" fmla="*/ 397 h 93"/>
                <a:gd name="T18" fmla="*/ 1944 w 125"/>
                <a:gd name="T19" fmla="*/ 227 h 93"/>
                <a:gd name="T20" fmla="*/ 1882 w 125"/>
                <a:gd name="T21" fmla="*/ 136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93">
                  <a:moveTo>
                    <a:pt x="121" y="7"/>
                  </a:moveTo>
                  <a:cubicBezTo>
                    <a:pt x="113" y="2"/>
                    <a:pt x="107" y="0"/>
                    <a:pt x="102" y="1"/>
                  </a:cubicBezTo>
                  <a:cubicBezTo>
                    <a:pt x="96" y="2"/>
                    <a:pt x="88" y="9"/>
                    <a:pt x="79" y="22"/>
                  </a:cubicBezTo>
                  <a:cubicBezTo>
                    <a:pt x="56" y="61"/>
                    <a:pt x="28" y="81"/>
                    <a:pt x="0" y="93"/>
                  </a:cubicBezTo>
                  <a:cubicBezTo>
                    <a:pt x="2" y="92"/>
                    <a:pt x="5" y="92"/>
                    <a:pt x="7" y="91"/>
                  </a:cubicBezTo>
                  <a:cubicBezTo>
                    <a:pt x="16" y="89"/>
                    <a:pt x="26" y="84"/>
                    <a:pt x="35" y="80"/>
                  </a:cubicBezTo>
                  <a:cubicBezTo>
                    <a:pt x="47" y="73"/>
                    <a:pt x="58" y="63"/>
                    <a:pt x="69" y="55"/>
                  </a:cubicBezTo>
                  <a:cubicBezTo>
                    <a:pt x="80" y="45"/>
                    <a:pt x="86" y="32"/>
                    <a:pt x="97" y="22"/>
                  </a:cubicBezTo>
                  <a:cubicBezTo>
                    <a:pt x="103" y="17"/>
                    <a:pt x="121" y="11"/>
                    <a:pt x="122" y="21"/>
                  </a:cubicBezTo>
                  <a:cubicBezTo>
                    <a:pt x="124" y="18"/>
                    <a:pt x="125" y="15"/>
                    <a:pt x="125" y="12"/>
                  </a:cubicBezTo>
                  <a:cubicBezTo>
                    <a:pt x="125" y="11"/>
                    <a:pt x="124" y="9"/>
                    <a:pt x="121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4" name="Freeform 24">
              <a:extLst>
                <a:ext uri="{FF2B5EF4-FFF2-40B4-BE49-F238E27FC236}">
                  <a16:creationId xmlns:a16="http://schemas.microsoft.com/office/drawing/2014/main" id="{AFAFBDF7-F10A-4BAC-B8EF-1229AD8F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707"/>
              <a:ext cx="183" cy="85"/>
            </a:xfrm>
            <a:custGeom>
              <a:avLst/>
              <a:gdLst>
                <a:gd name="T0" fmla="*/ 1151 w 73"/>
                <a:gd name="T1" fmla="*/ 303 h 32"/>
                <a:gd name="T2" fmla="*/ 1038 w 73"/>
                <a:gd name="T3" fmla="*/ 170 h 32"/>
                <a:gd name="T4" fmla="*/ 0 w 73"/>
                <a:gd name="T5" fmla="*/ 600 h 32"/>
                <a:gd name="T6" fmla="*/ 208 w 73"/>
                <a:gd name="T7" fmla="*/ 507 h 32"/>
                <a:gd name="T8" fmla="*/ 491 w 73"/>
                <a:gd name="T9" fmla="*/ 452 h 32"/>
                <a:gd name="T10" fmla="*/ 597 w 73"/>
                <a:gd name="T11" fmla="*/ 600 h 32"/>
                <a:gd name="T12" fmla="*/ 647 w 73"/>
                <a:gd name="T13" fmla="*/ 579 h 32"/>
                <a:gd name="T14" fmla="*/ 1151 w 73"/>
                <a:gd name="T15" fmla="*/ 30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2">
                  <a:moveTo>
                    <a:pt x="73" y="16"/>
                  </a:moveTo>
                  <a:cubicBezTo>
                    <a:pt x="73" y="15"/>
                    <a:pt x="72" y="13"/>
                    <a:pt x="66" y="9"/>
                  </a:cubicBezTo>
                  <a:cubicBezTo>
                    <a:pt x="53" y="0"/>
                    <a:pt x="29" y="13"/>
                    <a:pt x="0" y="32"/>
                  </a:cubicBezTo>
                  <a:cubicBezTo>
                    <a:pt x="4" y="30"/>
                    <a:pt x="9" y="29"/>
                    <a:pt x="13" y="27"/>
                  </a:cubicBezTo>
                  <a:cubicBezTo>
                    <a:pt x="19" y="25"/>
                    <a:pt x="25" y="22"/>
                    <a:pt x="31" y="24"/>
                  </a:cubicBezTo>
                  <a:cubicBezTo>
                    <a:pt x="35" y="26"/>
                    <a:pt x="37" y="29"/>
                    <a:pt x="38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53" y="27"/>
                    <a:pt x="72" y="20"/>
                    <a:pt x="73" y="1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Freeform 25">
              <a:extLst>
                <a:ext uri="{FF2B5EF4-FFF2-40B4-BE49-F238E27FC236}">
                  <a16:creationId xmlns:a16="http://schemas.microsoft.com/office/drawing/2014/main" id="{221C5206-3B61-4EF3-A707-398EB5F3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757"/>
              <a:ext cx="503" cy="168"/>
            </a:xfrm>
            <a:custGeom>
              <a:avLst/>
              <a:gdLst>
                <a:gd name="T0" fmla="*/ 3151 w 201"/>
                <a:gd name="T1" fmla="*/ 1195 h 63"/>
                <a:gd name="T2" fmla="*/ 2067 w 201"/>
                <a:gd name="T3" fmla="*/ 627 h 63"/>
                <a:gd name="T4" fmla="*/ 1021 w 201"/>
                <a:gd name="T5" fmla="*/ 93 h 63"/>
                <a:gd name="T6" fmla="*/ 83 w 201"/>
                <a:gd name="T7" fmla="*/ 264 h 63"/>
                <a:gd name="T8" fmla="*/ 0 w 201"/>
                <a:gd name="T9" fmla="*/ 491 h 63"/>
                <a:gd name="T10" fmla="*/ 20 w 201"/>
                <a:gd name="T11" fmla="*/ 589 h 63"/>
                <a:gd name="T12" fmla="*/ 238 w 201"/>
                <a:gd name="T13" fmla="*/ 853 h 63"/>
                <a:gd name="T14" fmla="*/ 220 w 201"/>
                <a:gd name="T15" fmla="*/ 760 h 63"/>
                <a:gd name="T16" fmla="*/ 395 w 201"/>
                <a:gd name="T17" fmla="*/ 533 h 63"/>
                <a:gd name="T18" fmla="*/ 1159 w 201"/>
                <a:gd name="T19" fmla="*/ 589 h 63"/>
                <a:gd name="T20" fmla="*/ 2097 w 201"/>
                <a:gd name="T21" fmla="*/ 819 h 63"/>
                <a:gd name="T22" fmla="*/ 3151 w 201"/>
                <a:gd name="T23" fmla="*/ 1195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63">
                  <a:moveTo>
                    <a:pt x="201" y="63"/>
                  </a:moveTo>
                  <a:cubicBezTo>
                    <a:pt x="177" y="54"/>
                    <a:pt x="153" y="43"/>
                    <a:pt x="132" y="33"/>
                  </a:cubicBezTo>
                  <a:cubicBezTo>
                    <a:pt x="105" y="20"/>
                    <a:pt x="82" y="9"/>
                    <a:pt x="65" y="5"/>
                  </a:cubicBezTo>
                  <a:cubicBezTo>
                    <a:pt x="39" y="0"/>
                    <a:pt x="15" y="3"/>
                    <a:pt x="5" y="14"/>
                  </a:cubicBezTo>
                  <a:cubicBezTo>
                    <a:pt x="2" y="17"/>
                    <a:pt x="0" y="21"/>
                    <a:pt x="0" y="26"/>
                  </a:cubicBezTo>
                  <a:cubicBezTo>
                    <a:pt x="0" y="27"/>
                    <a:pt x="0" y="29"/>
                    <a:pt x="1" y="31"/>
                  </a:cubicBezTo>
                  <a:cubicBezTo>
                    <a:pt x="3" y="37"/>
                    <a:pt x="8" y="42"/>
                    <a:pt x="15" y="45"/>
                  </a:cubicBezTo>
                  <a:cubicBezTo>
                    <a:pt x="15" y="43"/>
                    <a:pt x="14" y="42"/>
                    <a:pt x="14" y="40"/>
                  </a:cubicBezTo>
                  <a:cubicBezTo>
                    <a:pt x="14" y="33"/>
                    <a:pt x="18" y="30"/>
                    <a:pt x="25" y="28"/>
                  </a:cubicBezTo>
                  <a:cubicBezTo>
                    <a:pt x="40" y="23"/>
                    <a:pt x="59" y="27"/>
                    <a:pt x="74" y="31"/>
                  </a:cubicBezTo>
                  <a:cubicBezTo>
                    <a:pt x="93" y="38"/>
                    <a:pt x="113" y="41"/>
                    <a:pt x="134" y="43"/>
                  </a:cubicBezTo>
                  <a:cubicBezTo>
                    <a:pt x="153" y="46"/>
                    <a:pt x="179" y="58"/>
                    <a:pt x="201" y="63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Freeform 26">
              <a:extLst>
                <a:ext uri="{FF2B5EF4-FFF2-40B4-BE49-F238E27FC236}">
                  <a16:creationId xmlns:a16="http://schemas.microsoft.com/office/drawing/2014/main" id="{809169B5-35A9-4431-A1BC-9282AD4C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1907"/>
              <a:ext cx="357" cy="96"/>
            </a:xfrm>
            <a:custGeom>
              <a:avLst/>
              <a:gdLst>
                <a:gd name="T0" fmla="*/ 1071 w 143"/>
                <a:gd name="T1" fmla="*/ 477 h 36"/>
                <a:gd name="T2" fmla="*/ 1787 w 143"/>
                <a:gd name="T3" fmla="*/ 512 h 36"/>
                <a:gd name="T4" fmla="*/ 2162 w 143"/>
                <a:gd name="T5" fmla="*/ 547 h 36"/>
                <a:gd name="T6" fmla="*/ 2224 w 143"/>
                <a:gd name="T7" fmla="*/ 547 h 36"/>
                <a:gd name="T8" fmla="*/ 904 w 143"/>
                <a:gd name="T9" fmla="*/ 171 h 36"/>
                <a:gd name="T10" fmla="*/ 167 w 143"/>
                <a:gd name="T11" fmla="*/ 136 h 36"/>
                <a:gd name="T12" fmla="*/ 12 w 143"/>
                <a:gd name="T13" fmla="*/ 397 h 36"/>
                <a:gd name="T14" fmla="*/ 62 w 143"/>
                <a:gd name="T15" fmla="*/ 568 h 36"/>
                <a:gd name="T16" fmla="*/ 200 w 143"/>
                <a:gd name="T17" fmla="*/ 683 h 36"/>
                <a:gd name="T18" fmla="*/ 512 w 143"/>
                <a:gd name="T19" fmla="*/ 363 h 36"/>
                <a:gd name="T20" fmla="*/ 1071 w 143"/>
                <a:gd name="T21" fmla="*/ 47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36">
                  <a:moveTo>
                    <a:pt x="69" y="25"/>
                  </a:moveTo>
                  <a:cubicBezTo>
                    <a:pt x="84" y="27"/>
                    <a:pt x="100" y="25"/>
                    <a:pt x="115" y="27"/>
                  </a:cubicBezTo>
                  <a:cubicBezTo>
                    <a:pt x="123" y="28"/>
                    <a:pt x="131" y="30"/>
                    <a:pt x="139" y="29"/>
                  </a:cubicBezTo>
                  <a:cubicBezTo>
                    <a:pt x="140" y="29"/>
                    <a:pt x="142" y="29"/>
                    <a:pt x="143" y="29"/>
                  </a:cubicBezTo>
                  <a:cubicBezTo>
                    <a:pt x="111" y="26"/>
                    <a:pt x="86" y="19"/>
                    <a:pt x="58" y="9"/>
                  </a:cubicBezTo>
                  <a:cubicBezTo>
                    <a:pt x="32" y="0"/>
                    <a:pt x="18" y="3"/>
                    <a:pt x="11" y="7"/>
                  </a:cubicBezTo>
                  <a:cubicBezTo>
                    <a:pt x="4" y="11"/>
                    <a:pt x="2" y="17"/>
                    <a:pt x="1" y="21"/>
                  </a:cubicBezTo>
                  <a:cubicBezTo>
                    <a:pt x="0" y="25"/>
                    <a:pt x="2" y="28"/>
                    <a:pt x="4" y="30"/>
                  </a:cubicBezTo>
                  <a:cubicBezTo>
                    <a:pt x="5" y="32"/>
                    <a:pt x="8" y="34"/>
                    <a:pt x="13" y="36"/>
                  </a:cubicBezTo>
                  <a:cubicBezTo>
                    <a:pt x="12" y="26"/>
                    <a:pt x="24" y="20"/>
                    <a:pt x="33" y="19"/>
                  </a:cubicBezTo>
                  <a:cubicBezTo>
                    <a:pt x="45" y="17"/>
                    <a:pt x="57" y="23"/>
                    <a:pt x="69" y="2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Freeform 27">
              <a:extLst>
                <a:ext uri="{FF2B5EF4-FFF2-40B4-BE49-F238E27FC236}">
                  <a16:creationId xmlns:a16="http://schemas.microsoft.com/office/drawing/2014/main" id="{EC25EFA7-A2F9-4B98-AF05-B7CBBA95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6"/>
              <a:ext cx="460" cy="120"/>
            </a:xfrm>
            <a:custGeom>
              <a:avLst/>
              <a:gdLst>
                <a:gd name="T0" fmla="*/ 1845 w 184"/>
                <a:gd name="T1" fmla="*/ 547 h 45"/>
                <a:gd name="T2" fmla="*/ 2020 w 184"/>
                <a:gd name="T3" fmla="*/ 605 h 45"/>
                <a:gd name="T4" fmla="*/ 2833 w 184"/>
                <a:gd name="T5" fmla="*/ 776 h 45"/>
                <a:gd name="T6" fmla="*/ 2833 w 184"/>
                <a:gd name="T7" fmla="*/ 760 h 45"/>
                <a:gd name="T8" fmla="*/ 2845 w 184"/>
                <a:gd name="T9" fmla="*/ 739 h 45"/>
                <a:gd name="T10" fmla="*/ 2863 w 184"/>
                <a:gd name="T11" fmla="*/ 627 h 45"/>
                <a:gd name="T12" fmla="*/ 2283 w 184"/>
                <a:gd name="T13" fmla="*/ 456 h 45"/>
                <a:gd name="T14" fmla="*/ 1720 w 184"/>
                <a:gd name="T15" fmla="*/ 285 h 45"/>
                <a:gd name="T16" fmla="*/ 313 w 184"/>
                <a:gd name="T17" fmla="*/ 35 h 45"/>
                <a:gd name="T18" fmla="*/ 0 w 184"/>
                <a:gd name="T19" fmla="*/ 56 h 45"/>
                <a:gd name="T20" fmla="*/ 625 w 184"/>
                <a:gd name="T21" fmla="*/ 149 h 45"/>
                <a:gd name="T22" fmla="*/ 1188 w 184"/>
                <a:gd name="T23" fmla="*/ 285 h 45"/>
                <a:gd name="T24" fmla="*/ 1845 w 184"/>
                <a:gd name="T25" fmla="*/ 547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45">
                  <a:moveTo>
                    <a:pt x="118" y="29"/>
                  </a:moveTo>
                  <a:cubicBezTo>
                    <a:pt x="122" y="30"/>
                    <a:pt x="125" y="30"/>
                    <a:pt x="129" y="32"/>
                  </a:cubicBezTo>
                  <a:cubicBezTo>
                    <a:pt x="150" y="37"/>
                    <a:pt x="175" y="45"/>
                    <a:pt x="181" y="41"/>
                  </a:cubicBezTo>
                  <a:cubicBezTo>
                    <a:pt x="181" y="41"/>
                    <a:pt x="181" y="41"/>
                    <a:pt x="181" y="40"/>
                  </a:cubicBezTo>
                  <a:cubicBezTo>
                    <a:pt x="182" y="40"/>
                    <a:pt x="182" y="39"/>
                    <a:pt x="182" y="39"/>
                  </a:cubicBezTo>
                  <a:cubicBezTo>
                    <a:pt x="183" y="37"/>
                    <a:pt x="184" y="35"/>
                    <a:pt x="183" y="33"/>
                  </a:cubicBezTo>
                  <a:cubicBezTo>
                    <a:pt x="180" y="27"/>
                    <a:pt x="156" y="25"/>
                    <a:pt x="146" y="24"/>
                  </a:cubicBezTo>
                  <a:cubicBezTo>
                    <a:pt x="135" y="22"/>
                    <a:pt x="123" y="19"/>
                    <a:pt x="110" y="15"/>
                  </a:cubicBezTo>
                  <a:cubicBezTo>
                    <a:pt x="84" y="8"/>
                    <a:pt x="55" y="0"/>
                    <a:pt x="20" y="2"/>
                  </a:cubicBezTo>
                  <a:cubicBezTo>
                    <a:pt x="13" y="3"/>
                    <a:pt x="6" y="3"/>
                    <a:pt x="0" y="3"/>
                  </a:cubicBezTo>
                  <a:cubicBezTo>
                    <a:pt x="13" y="5"/>
                    <a:pt x="27" y="6"/>
                    <a:pt x="40" y="8"/>
                  </a:cubicBezTo>
                  <a:cubicBezTo>
                    <a:pt x="52" y="11"/>
                    <a:pt x="64" y="13"/>
                    <a:pt x="76" y="15"/>
                  </a:cubicBezTo>
                  <a:cubicBezTo>
                    <a:pt x="88" y="18"/>
                    <a:pt x="112" y="17"/>
                    <a:pt x="118" y="29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Freeform 28">
              <a:extLst>
                <a:ext uri="{FF2B5EF4-FFF2-40B4-BE49-F238E27FC236}">
                  <a16:creationId xmlns:a16="http://schemas.microsoft.com/office/drawing/2014/main" id="{37E0121A-31FA-4499-BF5A-6477AB90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117"/>
              <a:ext cx="353" cy="94"/>
            </a:xfrm>
            <a:custGeom>
              <a:avLst/>
              <a:gdLst>
                <a:gd name="T0" fmla="*/ 2131 w 141"/>
                <a:gd name="T1" fmla="*/ 137 h 35"/>
                <a:gd name="T2" fmla="*/ 1442 w 141"/>
                <a:gd name="T3" fmla="*/ 218 h 35"/>
                <a:gd name="T4" fmla="*/ 50 w 141"/>
                <a:gd name="T5" fmla="*/ 368 h 35"/>
                <a:gd name="T6" fmla="*/ 0 w 141"/>
                <a:gd name="T7" fmla="*/ 346 h 35"/>
                <a:gd name="T8" fmla="*/ 533 w 141"/>
                <a:gd name="T9" fmla="*/ 505 h 35"/>
                <a:gd name="T10" fmla="*/ 1209 w 141"/>
                <a:gd name="T11" fmla="*/ 526 h 35"/>
                <a:gd name="T12" fmla="*/ 1788 w 141"/>
                <a:gd name="T13" fmla="*/ 346 h 35"/>
                <a:gd name="T14" fmla="*/ 2055 w 141"/>
                <a:gd name="T15" fmla="*/ 677 h 35"/>
                <a:gd name="T16" fmla="*/ 2213 w 141"/>
                <a:gd name="T17" fmla="*/ 346 h 35"/>
                <a:gd name="T18" fmla="*/ 2131 w 141"/>
                <a:gd name="T19" fmla="*/ 13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5">
                  <a:moveTo>
                    <a:pt x="136" y="7"/>
                  </a:moveTo>
                  <a:cubicBezTo>
                    <a:pt x="125" y="0"/>
                    <a:pt x="100" y="5"/>
                    <a:pt x="92" y="11"/>
                  </a:cubicBezTo>
                  <a:cubicBezTo>
                    <a:pt x="77" y="21"/>
                    <a:pt x="47" y="23"/>
                    <a:pt x="3" y="19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10" y="24"/>
                    <a:pt x="24" y="24"/>
                    <a:pt x="34" y="26"/>
                  </a:cubicBezTo>
                  <a:cubicBezTo>
                    <a:pt x="48" y="28"/>
                    <a:pt x="63" y="29"/>
                    <a:pt x="77" y="27"/>
                  </a:cubicBezTo>
                  <a:cubicBezTo>
                    <a:pt x="89" y="25"/>
                    <a:pt x="103" y="16"/>
                    <a:pt x="114" y="18"/>
                  </a:cubicBezTo>
                  <a:cubicBezTo>
                    <a:pt x="123" y="19"/>
                    <a:pt x="128" y="27"/>
                    <a:pt x="131" y="35"/>
                  </a:cubicBezTo>
                  <a:cubicBezTo>
                    <a:pt x="137" y="31"/>
                    <a:pt x="140" y="26"/>
                    <a:pt x="141" y="18"/>
                  </a:cubicBezTo>
                  <a:cubicBezTo>
                    <a:pt x="141" y="11"/>
                    <a:pt x="138" y="8"/>
                    <a:pt x="136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09" name="Freeform 29">
              <a:extLst>
                <a:ext uri="{FF2B5EF4-FFF2-40B4-BE49-F238E27FC236}">
                  <a16:creationId xmlns:a16="http://schemas.microsoft.com/office/drawing/2014/main" id="{A9D55DD4-3222-4D07-8B03-029D4CC1E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027"/>
              <a:ext cx="272" cy="133"/>
            </a:xfrm>
            <a:custGeom>
              <a:avLst/>
              <a:gdLst>
                <a:gd name="T0" fmla="*/ 1432 w 109"/>
                <a:gd name="T1" fmla="*/ 0 h 50"/>
                <a:gd name="T2" fmla="*/ 1475 w 109"/>
                <a:gd name="T3" fmla="*/ 35 h 50"/>
                <a:gd name="T4" fmla="*/ 1495 w 109"/>
                <a:gd name="T5" fmla="*/ 362 h 50"/>
                <a:gd name="T6" fmla="*/ 916 w 109"/>
                <a:gd name="T7" fmla="*/ 511 h 50"/>
                <a:gd name="T8" fmla="*/ 759 w 109"/>
                <a:gd name="T9" fmla="*/ 489 h 50"/>
                <a:gd name="T10" fmla="*/ 696 w 109"/>
                <a:gd name="T11" fmla="*/ 473 h 50"/>
                <a:gd name="T12" fmla="*/ 42 w 109"/>
                <a:gd name="T13" fmla="*/ 524 h 50"/>
                <a:gd name="T14" fmla="*/ 12 w 109"/>
                <a:gd name="T15" fmla="*/ 657 h 50"/>
                <a:gd name="T16" fmla="*/ 12 w 109"/>
                <a:gd name="T17" fmla="*/ 657 h 50"/>
                <a:gd name="T18" fmla="*/ 62 w 109"/>
                <a:gd name="T19" fmla="*/ 886 h 50"/>
                <a:gd name="T20" fmla="*/ 167 w 109"/>
                <a:gd name="T21" fmla="*/ 942 h 50"/>
                <a:gd name="T22" fmla="*/ 250 w 109"/>
                <a:gd name="T23" fmla="*/ 737 h 50"/>
                <a:gd name="T24" fmla="*/ 729 w 109"/>
                <a:gd name="T25" fmla="*/ 567 h 50"/>
                <a:gd name="T26" fmla="*/ 1370 w 109"/>
                <a:gd name="T27" fmla="*/ 636 h 50"/>
                <a:gd name="T28" fmla="*/ 1682 w 109"/>
                <a:gd name="T29" fmla="*/ 261 h 50"/>
                <a:gd name="T30" fmla="*/ 1432 w 109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50">
                  <a:moveTo>
                    <a:pt x="92" y="0"/>
                  </a:moveTo>
                  <a:cubicBezTo>
                    <a:pt x="93" y="0"/>
                    <a:pt x="94" y="1"/>
                    <a:pt x="95" y="2"/>
                  </a:cubicBezTo>
                  <a:cubicBezTo>
                    <a:pt x="98" y="6"/>
                    <a:pt x="98" y="12"/>
                    <a:pt x="96" y="19"/>
                  </a:cubicBezTo>
                  <a:cubicBezTo>
                    <a:pt x="93" y="33"/>
                    <a:pt x="74" y="30"/>
                    <a:pt x="59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34" y="24"/>
                    <a:pt x="11" y="21"/>
                    <a:pt x="3" y="28"/>
                  </a:cubicBezTo>
                  <a:cubicBezTo>
                    <a:pt x="2" y="29"/>
                    <a:pt x="1" y="30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43"/>
                    <a:pt x="3" y="46"/>
                    <a:pt x="4" y="47"/>
                  </a:cubicBezTo>
                  <a:cubicBezTo>
                    <a:pt x="6" y="48"/>
                    <a:pt x="8" y="49"/>
                    <a:pt x="11" y="50"/>
                  </a:cubicBezTo>
                  <a:cubicBezTo>
                    <a:pt x="11" y="46"/>
                    <a:pt x="13" y="42"/>
                    <a:pt x="16" y="39"/>
                  </a:cubicBezTo>
                  <a:cubicBezTo>
                    <a:pt x="23" y="32"/>
                    <a:pt x="37" y="30"/>
                    <a:pt x="47" y="30"/>
                  </a:cubicBezTo>
                  <a:cubicBezTo>
                    <a:pt x="61" y="29"/>
                    <a:pt x="74" y="36"/>
                    <a:pt x="88" y="34"/>
                  </a:cubicBezTo>
                  <a:cubicBezTo>
                    <a:pt x="98" y="33"/>
                    <a:pt x="109" y="25"/>
                    <a:pt x="108" y="14"/>
                  </a:cubicBezTo>
                  <a:cubicBezTo>
                    <a:pt x="108" y="5"/>
                    <a:pt x="100" y="2"/>
                    <a:pt x="92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Freeform 30">
              <a:extLst>
                <a:ext uri="{FF2B5EF4-FFF2-40B4-BE49-F238E27FC236}">
                  <a16:creationId xmlns:a16="http://schemas.microsoft.com/office/drawing/2014/main" id="{DFDFE951-58D0-41B3-940F-1114155CD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" y="2179"/>
              <a:ext cx="542" cy="120"/>
            </a:xfrm>
            <a:custGeom>
              <a:avLst/>
              <a:gdLst>
                <a:gd name="T0" fmla="*/ 3382 w 217"/>
                <a:gd name="T1" fmla="*/ 547 h 45"/>
                <a:gd name="T2" fmla="*/ 3319 w 217"/>
                <a:gd name="T3" fmla="*/ 320 h 45"/>
                <a:gd name="T4" fmla="*/ 2975 w 217"/>
                <a:gd name="T5" fmla="*/ 397 h 45"/>
                <a:gd name="T6" fmla="*/ 2508 w 217"/>
                <a:gd name="T7" fmla="*/ 533 h 45"/>
                <a:gd name="T8" fmla="*/ 2008 w 217"/>
                <a:gd name="T9" fmla="*/ 491 h 45"/>
                <a:gd name="T10" fmla="*/ 1354 w 217"/>
                <a:gd name="T11" fmla="*/ 456 h 45"/>
                <a:gd name="T12" fmla="*/ 2495 w 217"/>
                <a:gd name="T13" fmla="*/ 589 h 45"/>
                <a:gd name="T14" fmla="*/ 3225 w 217"/>
                <a:gd name="T15" fmla="*/ 648 h 45"/>
                <a:gd name="T16" fmla="*/ 3349 w 217"/>
                <a:gd name="T17" fmla="*/ 853 h 45"/>
                <a:gd name="T18" fmla="*/ 3382 w 217"/>
                <a:gd name="T19" fmla="*/ 547 h 45"/>
                <a:gd name="T20" fmla="*/ 262 w 217"/>
                <a:gd name="T21" fmla="*/ 77 h 45"/>
                <a:gd name="T22" fmla="*/ 250 w 217"/>
                <a:gd name="T23" fmla="*/ 77 h 45"/>
                <a:gd name="T24" fmla="*/ 92 w 217"/>
                <a:gd name="T25" fmla="*/ 56 h 45"/>
                <a:gd name="T26" fmla="*/ 0 w 217"/>
                <a:gd name="T27" fmla="*/ 320 h 45"/>
                <a:gd name="T28" fmla="*/ 155 w 217"/>
                <a:gd name="T29" fmla="*/ 661 h 45"/>
                <a:gd name="T30" fmla="*/ 292 w 217"/>
                <a:gd name="T31" fmla="*/ 704 h 45"/>
                <a:gd name="T32" fmla="*/ 342 w 217"/>
                <a:gd name="T33" fmla="*/ 683 h 45"/>
                <a:gd name="T34" fmla="*/ 342 w 217"/>
                <a:gd name="T35" fmla="*/ 589 h 45"/>
                <a:gd name="T36" fmla="*/ 967 w 217"/>
                <a:gd name="T37" fmla="*/ 419 h 45"/>
                <a:gd name="T38" fmla="*/ 417 w 217"/>
                <a:gd name="T39" fmla="*/ 171 h 45"/>
                <a:gd name="T40" fmla="*/ 262 w 217"/>
                <a:gd name="T41" fmla="*/ 77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45">
                  <a:moveTo>
                    <a:pt x="217" y="29"/>
                  </a:moveTo>
                  <a:cubicBezTo>
                    <a:pt x="216" y="23"/>
                    <a:pt x="215" y="19"/>
                    <a:pt x="213" y="17"/>
                  </a:cubicBezTo>
                  <a:cubicBezTo>
                    <a:pt x="209" y="15"/>
                    <a:pt x="200" y="18"/>
                    <a:pt x="191" y="21"/>
                  </a:cubicBezTo>
                  <a:cubicBezTo>
                    <a:pt x="182" y="24"/>
                    <a:pt x="171" y="28"/>
                    <a:pt x="161" y="28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14" y="25"/>
                    <a:pt x="99" y="24"/>
                    <a:pt x="87" y="24"/>
                  </a:cubicBezTo>
                  <a:cubicBezTo>
                    <a:pt x="111" y="28"/>
                    <a:pt x="137" y="27"/>
                    <a:pt x="160" y="31"/>
                  </a:cubicBezTo>
                  <a:cubicBezTo>
                    <a:pt x="175" y="34"/>
                    <a:pt x="194" y="29"/>
                    <a:pt x="207" y="34"/>
                  </a:cubicBezTo>
                  <a:cubicBezTo>
                    <a:pt x="213" y="36"/>
                    <a:pt x="215" y="40"/>
                    <a:pt x="215" y="45"/>
                  </a:cubicBezTo>
                  <a:cubicBezTo>
                    <a:pt x="217" y="41"/>
                    <a:pt x="217" y="34"/>
                    <a:pt x="217" y="29"/>
                  </a:cubicBezTo>
                  <a:close/>
                  <a:moveTo>
                    <a:pt x="17" y="4"/>
                  </a:moveTo>
                  <a:cubicBezTo>
                    <a:pt x="17" y="4"/>
                    <a:pt x="16" y="4"/>
                    <a:pt x="16" y="4"/>
                  </a:cubicBezTo>
                  <a:cubicBezTo>
                    <a:pt x="9" y="0"/>
                    <a:pt x="7" y="3"/>
                    <a:pt x="6" y="3"/>
                  </a:cubicBezTo>
                  <a:cubicBezTo>
                    <a:pt x="2" y="6"/>
                    <a:pt x="0" y="12"/>
                    <a:pt x="0" y="17"/>
                  </a:cubicBezTo>
                  <a:cubicBezTo>
                    <a:pt x="0" y="24"/>
                    <a:pt x="5" y="32"/>
                    <a:pt x="10" y="35"/>
                  </a:cubicBezTo>
                  <a:cubicBezTo>
                    <a:pt x="12" y="37"/>
                    <a:pt x="15" y="38"/>
                    <a:pt x="19" y="37"/>
                  </a:cubicBezTo>
                  <a:cubicBezTo>
                    <a:pt x="20" y="36"/>
                    <a:pt x="21" y="36"/>
                    <a:pt x="22" y="36"/>
                  </a:cubicBezTo>
                  <a:cubicBezTo>
                    <a:pt x="22" y="34"/>
                    <a:pt x="22" y="33"/>
                    <a:pt x="22" y="31"/>
                  </a:cubicBezTo>
                  <a:cubicBezTo>
                    <a:pt x="19" y="4"/>
                    <a:pt x="48" y="25"/>
                    <a:pt x="62" y="22"/>
                  </a:cubicBezTo>
                  <a:cubicBezTo>
                    <a:pt x="50" y="20"/>
                    <a:pt x="37" y="14"/>
                    <a:pt x="27" y="9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Freeform 31">
              <a:extLst>
                <a:ext uri="{FF2B5EF4-FFF2-40B4-BE49-F238E27FC236}">
                  <a16:creationId xmlns:a16="http://schemas.microsoft.com/office/drawing/2014/main" id="{E1A814EB-9515-41AB-AEE5-788F034B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2051"/>
              <a:ext cx="47" cy="69"/>
            </a:xfrm>
            <a:custGeom>
              <a:avLst/>
              <a:gdLst>
                <a:gd name="T0" fmla="*/ 245 w 19"/>
                <a:gd name="T1" fmla="*/ 0 h 26"/>
                <a:gd name="T2" fmla="*/ 287 w 19"/>
                <a:gd name="T3" fmla="*/ 486 h 26"/>
                <a:gd name="T4" fmla="*/ 245 w 1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16" y="0"/>
                  </a:moveTo>
                  <a:cubicBezTo>
                    <a:pt x="9" y="3"/>
                    <a:pt x="3" y="22"/>
                    <a:pt x="19" y="26"/>
                  </a:cubicBezTo>
                  <a:cubicBezTo>
                    <a:pt x="7" y="24"/>
                    <a:pt x="0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Freeform 32">
              <a:extLst>
                <a:ext uri="{FF2B5EF4-FFF2-40B4-BE49-F238E27FC236}">
                  <a16:creationId xmlns:a16="http://schemas.microsoft.com/office/drawing/2014/main" id="{CD642AFA-9328-4D57-8322-CFEA18B4A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9"/>
              <a:ext cx="867" cy="352"/>
            </a:xfrm>
            <a:custGeom>
              <a:avLst/>
              <a:gdLst>
                <a:gd name="T0" fmla="*/ 4962 w 347"/>
                <a:gd name="T1" fmla="*/ 2048 h 132"/>
                <a:gd name="T2" fmla="*/ 2978 w 347"/>
                <a:gd name="T3" fmla="*/ 2197 h 132"/>
                <a:gd name="T4" fmla="*/ 562 w 347"/>
                <a:gd name="T5" fmla="*/ 875 h 132"/>
                <a:gd name="T6" fmla="*/ 1249 w 347"/>
                <a:gd name="T7" fmla="*/ 227 h 132"/>
                <a:gd name="T8" fmla="*/ 2653 w 347"/>
                <a:gd name="T9" fmla="*/ 1557 h 132"/>
                <a:gd name="T10" fmla="*/ 4412 w 347"/>
                <a:gd name="T11" fmla="*/ 1443 h 132"/>
                <a:gd name="T12" fmla="*/ 5349 w 347"/>
                <a:gd name="T13" fmla="*/ 1229 h 132"/>
                <a:gd name="T14" fmla="*/ 4962 w 347"/>
                <a:gd name="T15" fmla="*/ 2048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7" h="132">
                  <a:moveTo>
                    <a:pt x="318" y="108"/>
                  </a:moveTo>
                  <a:cubicBezTo>
                    <a:pt x="283" y="132"/>
                    <a:pt x="238" y="129"/>
                    <a:pt x="191" y="116"/>
                  </a:cubicBezTo>
                  <a:cubicBezTo>
                    <a:pt x="143" y="103"/>
                    <a:pt x="72" y="67"/>
                    <a:pt x="36" y="46"/>
                  </a:cubicBezTo>
                  <a:cubicBezTo>
                    <a:pt x="0" y="26"/>
                    <a:pt x="39" y="0"/>
                    <a:pt x="80" y="12"/>
                  </a:cubicBezTo>
                  <a:cubicBezTo>
                    <a:pt x="121" y="25"/>
                    <a:pt x="128" y="60"/>
                    <a:pt x="170" y="82"/>
                  </a:cubicBezTo>
                  <a:cubicBezTo>
                    <a:pt x="211" y="104"/>
                    <a:pt x="253" y="95"/>
                    <a:pt x="283" y="76"/>
                  </a:cubicBezTo>
                  <a:cubicBezTo>
                    <a:pt x="313" y="57"/>
                    <a:pt x="329" y="48"/>
                    <a:pt x="343" y="65"/>
                  </a:cubicBezTo>
                  <a:cubicBezTo>
                    <a:pt x="347" y="76"/>
                    <a:pt x="346" y="90"/>
                    <a:pt x="318" y="10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Freeform 33">
              <a:extLst>
                <a:ext uri="{FF2B5EF4-FFF2-40B4-BE49-F238E27FC236}">
                  <a16:creationId xmlns:a16="http://schemas.microsoft.com/office/drawing/2014/main" id="{64A44044-D321-41A3-98EC-328A4DE5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824"/>
              <a:ext cx="617" cy="301"/>
            </a:xfrm>
            <a:custGeom>
              <a:avLst/>
              <a:gdLst>
                <a:gd name="T0" fmla="*/ 3849 w 247"/>
                <a:gd name="T1" fmla="*/ 831 h 113"/>
                <a:gd name="T2" fmla="*/ 2653 w 247"/>
                <a:gd name="T3" fmla="*/ 567 h 113"/>
                <a:gd name="T4" fmla="*/ 812 w 247"/>
                <a:gd name="T5" fmla="*/ 1510 h 113"/>
                <a:gd name="T6" fmla="*/ 167 w 247"/>
                <a:gd name="T7" fmla="*/ 2000 h 113"/>
                <a:gd name="T8" fmla="*/ 1621 w 247"/>
                <a:gd name="T9" fmla="*/ 1761 h 113"/>
                <a:gd name="T10" fmla="*/ 3058 w 247"/>
                <a:gd name="T11" fmla="*/ 1548 h 113"/>
                <a:gd name="T12" fmla="*/ 3849 w 247"/>
                <a:gd name="T13" fmla="*/ 831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13">
                  <a:moveTo>
                    <a:pt x="247" y="44"/>
                  </a:moveTo>
                  <a:cubicBezTo>
                    <a:pt x="247" y="10"/>
                    <a:pt x="224" y="0"/>
                    <a:pt x="170" y="30"/>
                  </a:cubicBezTo>
                  <a:cubicBezTo>
                    <a:pt x="115" y="59"/>
                    <a:pt x="88" y="71"/>
                    <a:pt x="52" y="80"/>
                  </a:cubicBezTo>
                  <a:cubicBezTo>
                    <a:pt x="16" y="90"/>
                    <a:pt x="0" y="98"/>
                    <a:pt x="11" y="106"/>
                  </a:cubicBezTo>
                  <a:cubicBezTo>
                    <a:pt x="21" y="113"/>
                    <a:pt x="72" y="101"/>
                    <a:pt x="104" y="93"/>
                  </a:cubicBezTo>
                  <a:cubicBezTo>
                    <a:pt x="135" y="85"/>
                    <a:pt x="170" y="78"/>
                    <a:pt x="196" y="82"/>
                  </a:cubicBezTo>
                  <a:cubicBezTo>
                    <a:pt x="222" y="86"/>
                    <a:pt x="242" y="66"/>
                    <a:pt x="247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Freeform 34">
              <a:extLst>
                <a:ext uri="{FF2B5EF4-FFF2-40B4-BE49-F238E27FC236}">
                  <a16:creationId xmlns:a16="http://schemas.microsoft.com/office/drawing/2014/main" id="{2ED1CE46-47EB-47FE-A9C2-CBD19B2CA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667"/>
              <a:ext cx="1538" cy="378"/>
            </a:xfrm>
            <a:custGeom>
              <a:avLst/>
              <a:gdLst>
                <a:gd name="T0" fmla="*/ 113 w 615"/>
                <a:gd name="T1" fmla="*/ 1248 h 142"/>
                <a:gd name="T2" fmla="*/ 1220 w 615"/>
                <a:gd name="T3" fmla="*/ 644 h 142"/>
                <a:gd name="T4" fmla="*/ 4284 w 615"/>
                <a:gd name="T5" fmla="*/ 2034 h 142"/>
                <a:gd name="T6" fmla="*/ 6942 w 615"/>
                <a:gd name="T7" fmla="*/ 1701 h 142"/>
                <a:gd name="T8" fmla="*/ 9193 w 615"/>
                <a:gd name="T9" fmla="*/ 362 h 142"/>
                <a:gd name="T10" fmla="*/ 8525 w 615"/>
                <a:gd name="T11" fmla="*/ 1078 h 142"/>
                <a:gd name="T12" fmla="*/ 6647 w 615"/>
                <a:gd name="T13" fmla="*/ 2225 h 142"/>
                <a:gd name="T14" fmla="*/ 4271 w 615"/>
                <a:gd name="T15" fmla="*/ 2396 h 142"/>
                <a:gd name="T16" fmla="*/ 1833 w 615"/>
                <a:gd name="T17" fmla="*/ 1757 h 142"/>
                <a:gd name="T18" fmla="*/ 113 w 615"/>
                <a:gd name="T19" fmla="*/ 1248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5" h="142">
                  <a:moveTo>
                    <a:pt x="7" y="66"/>
                  </a:moveTo>
                  <a:cubicBezTo>
                    <a:pt x="0" y="39"/>
                    <a:pt x="35" y="24"/>
                    <a:pt x="78" y="34"/>
                  </a:cubicBezTo>
                  <a:cubicBezTo>
                    <a:pt x="122" y="44"/>
                    <a:pt x="197" y="94"/>
                    <a:pt x="274" y="108"/>
                  </a:cubicBezTo>
                  <a:cubicBezTo>
                    <a:pt x="350" y="123"/>
                    <a:pt x="384" y="126"/>
                    <a:pt x="444" y="90"/>
                  </a:cubicBezTo>
                  <a:cubicBezTo>
                    <a:pt x="503" y="54"/>
                    <a:pt x="560" y="0"/>
                    <a:pt x="588" y="19"/>
                  </a:cubicBezTo>
                  <a:cubicBezTo>
                    <a:pt x="615" y="38"/>
                    <a:pt x="576" y="46"/>
                    <a:pt x="545" y="57"/>
                  </a:cubicBezTo>
                  <a:cubicBezTo>
                    <a:pt x="514" y="69"/>
                    <a:pt x="459" y="104"/>
                    <a:pt x="425" y="118"/>
                  </a:cubicBezTo>
                  <a:cubicBezTo>
                    <a:pt x="391" y="133"/>
                    <a:pt x="331" y="142"/>
                    <a:pt x="273" y="127"/>
                  </a:cubicBezTo>
                  <a:cubicBezTo>
                    <a:pt x="216" y="113"/>
                    <a:pt x="168" y="92"/>
                    <a:pt x="117" y="93"/>
                  </a:cubicBezTo>
                  <a:cubicBezTo>
                    <a:pt x="66" y="94"/>
                    <a:pt x="15" y="94"/>
                    <a:pt x="7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Freeform 35">
              <a:extLst>
                <a:ext uri="{FF2B5EF4-FFF2-40B4-BE49-F238E27FC236}">
                  <a16:creationId xmlns:a16="http://schemas.microsoft.com/office/drawing/2014/main" id="{4B3665BA-E6A6-48C2-9983-9C81D050C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552"/>
              <a:ext cx="692" cy="347"/>
            </a:xfrm>
            <a:custGeom>
              <a:avLst/>
              <a:gdLst>
                <a:gd name="T0" fmla="*/ 1279 w 277"/>
                <a:gd name="T1" fmla="*/ 1196 h 130"/>
                <a:gd name="T2" fmla="*/ 3433 w 277"/>
                <a:gd name="T3" fmla="*/ 2095 h 130"/>
                <a:gd name="T4" fmla="*/ 3912 w 277"/>
                <a:gd name="T5" fmla="*/ 1903 h 130"/>
                <a:gd name="T6" fmla="*/ 2308 w 277"/>
                <a:gd name="T7" fmla="*/ 913 h 130"/>
                <a:gd name="T8" fmla="*/ 1154 w 277"/>
                <a:gd name="T9" fmla="*/ 77 h 130"/>
                <a:gd name="T10" fmla="*/ 125 w 277"/>
                <a:gd name="T11" fmla="*/ 948 h 130"/>
                <a:gd name="T12" fmla="*/ 1279 w 277"/>
                <a:gd name="T13" fmla="*/ 119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30">
                  <a:moveTo>
                    <a:pt x="82" y="63"/>
                  </a:moveTo>
                  <a:cubicBezTo>
                    <a:pt x="123" y="55"/>
                    <a:pt x="179" y="89"/>
                    <a:pt x="220" y="110"/>
                  </a:cubicBezTo>
                  <a:cubicBezTo>
                    <a:pt x="261" y="130"/>
                    <a:pt x="277" y="112"/>
                    <a:pt x="251" y="100"/>
                  </a:cubicBezTo>
                  <a:cubicBezTo>
                    <a:pt x="226" y="89"/>
                    <a:pt x="174" y="67"/>
                    <a:pt x="148" y="48"/>
                  </a:cubicBezTo>
                  <a:cubicBezTo>
                    <a:pt x="121" y="28"/>
                    <a:pt x="101" y="7"/>
                    <a:pt x="74" y="4"/>
                  </a:cubicBezTo>
                  <a:cubicBezTo>
                    <a:pt x="47" y="0"/>
                    <a:pt x="0" y="22"/>
                    <a:pt x="8" y="50"/>
                  </a:cubicBezTo>
                  <a:cubicBezTo>
                    <a:pt x="15" y="71"/>
                    <a:pt x="47" y="73"/>
                    <a:pt x="82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Freeform 36">
              <a:extLst>
                <a:ext uri="{FF2B5EF4-FFF2-40B4-BE49-F238E27FC236}">
                  <a16:creationId xmlns:a16="http://schemas.microsoft.com/office/drawing/2014/main" id="{9F69CBAF-DF30-4C4A-95C8-32C7D8C0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616"/>
              <a:ext cx="562" cy="355"/>
            </a:xfrm>
            <a:custGeom>
              <a:avLst/>
              <a:gdLst>
                <a:gd name="T0" fmla="*/ 30 w 225"/>
                <a:gd name="T1" fmla="*/ 2207 h 133"/>
                <a:gd name="T2" fmla="*/ 687 w 225"/>
                <a:gd name="T3" fmla="*/ 2074 h 133"/>
                <a:gd name="T4" fmla="*/ 2433 w 225"/>
                <a:gd name="T5" fmla="*/ 571 h 133"/>
                <a:gd name="T6" fmla="*/ 3225 w 225"/>
                <a:gd name="T7" fmla="*/ 248 h 133"/>
                <a:gd name="T8" fmla="*/ 2790 w 225"/>
                <a:gd name="T9" fmla="*/ 1255 h 133"/>
                <a:gd name="T10" fmla="*/ 1042 w 225"/>
                <a:gd name="T11" fmla="*/ 2416 h 133"/>
                <a:gd name="T12" fmla="*/ 30 w 225"/>
                <a:gd name="T13" fmla="*/ 2207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133">
                  <a:moveTo>
                    <a:pt x="2" y="116"/>
                  </a:moveTo>
                  <a:cubicBezTo>
                    <a:pt x="0" y="105"/>
                    <a:pt x="16" y="115"/>
                    <a:pt x="44" y="109"/>
                  </a:cubicBezTo>
                  <a:cubicBezTo>
                    <a:pt x="72" y="103"/>
                    <a:pt x="121" y="90"/>
                    <a:pt x="156" y="30"/>
                  </a:cubicBezTo>
                  <a:cubicBezTo>
                    <a:pt x="176" y="1"/>
                    <a:pt x="188" y="0"/>
                    <a:pt x="207" y="13"/>
                  </a:cubicBezTo>
                  <a:cubicBezTo>
                    <a:pt x="225" y="26"/>
                    <a:pt x="198" y="47"/>
                    <a:pt x="179" y="66"/>
                  </a:cubicBezTo>
                  <a:cubicBezTo>
                    <a:pt x="161" y="84"/>
                    <a:pt x="105" y="121"/>
                    <a:pt x="67" y="127"/>
                  </a:cubicBezTo>
                  <a:cubicBezTo>
                    <a:pt x="29" y="133"/>
                    <a:pt x="0" y="126"/>
                    <a:pt x="2" y="1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7" name="Freeform 37">
              <a:extLst>
                <a:ext uri="{FF2B5EF4-FFF2-40B4-BE49-F238E27FC236}">
                  <a16:creationId xmlns:a16="http://schemas.microsoft.com/office/drawing/2014/main" id="{7B27F1C5-0991-4E5F-A23E-DAE88028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89"/>
              <a:ext cx="252" cy="179"/>
            </a:xfrm>
            <a:custGeom>
              <a:avLst/>
              <a:gdLst>
                <a:gd name="T0" fmla="*/ 125 w 101"/>
                <a:gd name="T1" fmla="*/ 457 h 67"/>
                <a:gd name="T2" fmla="*/ 729 w 101"/>
                <a:gd name="T3" fmla="*/ 1256 h 67"/>
                <a:gd name="T4" fmla="*/ 1475 w 101"/>
                <a:gd name="T5" fmla="*/ 879 h 67"/>
                <a:gd name="T6" fmla="*/ 821 w 101"/>
                <a:gd name="T7" fmla="*/ 0 h 67"/>
                <a:gd name="T8" fmla="*/ 125 w 101"/>
                <a:gd name="T9" fmla="*/ 4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7">
                  <a:moveTo>
                    <a:pt x="8" y="24"/>
                  </a:moveTo>
                  <a:cubicBezTo>
                    <a:pt x="0" y="54"/>
                    <a:pt x="23" y="67"/>
                    <a:pt x="47" y="66"/>
                  </a:cubicBezTo>
                  <a:cubicBezTo>
                    <a:pt x="71" y="64"/>
                    <a:pt x="88" y="63"/>
                    <a:pt x="95" y="46"/>
                  </a:cubicBezTo>
                  <a:cubicBezTo>
                    <a:pt x="101" y="28"/>
                    <a:pt x="73" y="0"/>
                    <a:pt x="53" y="0"/>
                  </a:cubicBezTo>
                  <a:cubicBezTo>
                    <a:pt x="35" y="0"/>
                    <a:pt x="15" y="8"/>
                    <a:pt x="8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8" name="Freeform 38">
              <a:extLst>
                <a:ext uri="{FF2B5EF4-FFF2-40B4-BE49-F238E27FC236}">
                  <a16:creationId xmlns:a16="http://schemas.microsoft.com/office/drawing/2014/main" id="{CDF905FD-5EA8-4751-8988-6884CF205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611"/>
              <a:ext cx="185" cy="133"/>
            </a:xfrm>
            <a:custGeom>
              <a:avLst/>
              <a:gdLst>
                <a:gd name="T0" fmla="*/ 613 w 74"/>
                <a:gd name="T1" fmla="*/ 0 h 50"/>
                <a:gd name="T2" fmla="*/ 1083 w 74"/>
                <a:gd name="T3" fmla="*/ 375 h 50"/>
                <a:gd name="T4" fmla="*/ 1145 w 74"/>
                <a:gd name="T5" fmla="*/ 657 h 50"/>
                <a:gd name="T6" fmla="*/ 500 w 74"/>
                <a:gd name="T7" fmla="*/ 942 h 50"/>
                <a:gd name="T8" fmla="*/ 63 w 74"/>
                <a:gd name="T9" fmla="*/ 750 h 50"/>
                <a:gd name="T10" fmla="*/ 0 w 74"/>
                <a:gd name="T11" fmla="*/ 524 h 50"/>
                <a:gd name="T12" fmla="*/ 33 w 74"/>
                <a:gd name="T13" fmla="*/ 362 h 50"/>
                <a:gd name="T14" fmla="*/ 613 w 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0">
                  <a:moveTo>
                    <a:pt x="39" y="0"/>
                  </a:moveTo>
                  <a:cubicBezTo>
                    <a:pt x="48" y="0"/>
                    <a:pt x="61" y="9"/>
                    <a:pt x="69" y="20"/>
                  </a:cubicBezTo>
                  <a:cubicBezTo>
                    <a:pt x="73" y="26"/>
                    <a:pt x="74" y="31"/>
                    <a:pt x="73" y="35"/>
                  </a:cubicBezTo>
                  <a:cubicBezTo>
                    <a:pt x="69" y="46"/>
                    <a:pt x="58" y="48"/>
                    <a:pt x="32" y="50"/>
                  </a:cubicBezTo>
                  <a:cubicBezTo>
                    <a:pt x="20" y="50"/>
                    <a:pt x="10" y="47"/>
                    <a:pt x="4" y="40"/>
                  </a:cubicBezTo>
                  <a:cubicBezTo>
                    <a:pt x="2" y="37"/>
                    <a:pt x="0" y="33"/>
                    <a:pt x="0" y="28"/>
                  </a:cubicBezTo>
                  <a:cubicBezTo>
                    <a:pt x="0" y="25"/>
                    <a:pt x="1" y="22"/>
                    <a:pt x="2" y="19"/>
                  </a:cubicBezTo>
                  <a:cubicBezTo>
                    <a:pt x="7" y="7"/>
                    <a:pt x="24" y="0"/>
                    <a:pt x="3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19" name="Freeform 39">
              <a:extLst>
                <a:ext uri="{FF2B5EF4-FFF2-40B4-BE49-F238E27FC236}">
                  <a16:creationId xmlns:a16="http://schemas.microsoft.com/office/drawing/2014/main" id="{0C84F9F0-B1E2-403E-A327-78A7DD1D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152"/>
              <a:ext cx="580" cy="224"/>
            </a:xfrm>
            <a:custGeom>
              <a:avLst/>
              <a:gdLst>
                <a:gd name="T0" fmla="*/ 408 w 232"/>
                <a:gd name="T1" fmla="*/ 149 h 84"/>
                <a:gd name="T2" fmla="*/ 1250 w 232"/>
                <a:gd name="T3" fmla="*/ 533 h 84"/>
                <a:gd name="T4" fmla="*/ 2625 w 232"/>
                <a:gd name="T5" fmla="*/ 605 h 84"/>
                <a:gd name="T6" fmla="*/ 3595 w 232"/>
                <a:gd name="T7" fmla="*/ 739 h 84"/>
                <a:gd name="T8" fmla="*/ 2770 w 232"/>
                <a:gd name="T9" fmla="*/ 1101 h 84"/>
                <a:gd name="T10" fmla="*/ 1783 w 232"/>
                <a:gd name="T11" fmla="*/ 931 h 84"/>
                <a:gd name="T12" fmla="*/ 438 w 232"/>
                <a:gd name="T13" fmla="*/ 989 h 84"/>
                <a:gd name="T14" fmla="*/ 20 w 232"/>
                <a:gd name="T15" fmla="*/ 512 h 84"/>
                <a:gd name="T16" fmla="*/ 408 w 232"/>
                <a:gd name="T17" fmla="*/ 14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84">
                  <a:moveTo>
                    <a:pt x="26" y="8"/>
                  </a:moveTo>
                  <a:cubicBezTo>
                    <a:pt x="36" y="12"/>
                    <a:pt x="60" y="28"/>
                    <a:pt x="80" y="28"/>
                  </a:cubicBezTo>
                  <a:cubicBezTo>
                    <a:pt x="100" y="27"/>
                    <a:pt x="141" y="30"/>
                    <a:pt x="168" y="32"/>
                  </a:cubicBezTo>
                  <a:cubicBezTo>
                    <a:pt x="194" y="33"/>
                    <a:pt x="228" y="1"/>
                    <a:pt x="230" y="39"/>
                  </a:cubicBezTo>
                  <a:cubicBezTo>
                    <a:pt x="232" y="84"/>
                    <a:pt x="193" y="63"/>
                    <a:pt x="177" y="58"/>
                  </a:cubicBezTo>
                  <a:cubicBezTo>
                    <a:pt x="161" y="53"/>
                    <a:pt x="143" y="52"/>
                    <a:pt x="114" y="49"/>
                  </a:cubicBezTo>
                  <a:cubicBezTo>
                    <a:pt x="84" y="47"/>
                    <a:pt x="40" y="47"/>
                    <a:pt x="28" y="52"/>
                  </a:cubicBezTo>
                  <a:cubicBezTo>
                    <a:pt x="16" y="57"/>
                    <a:pt x="2" y="43"/>
                    <a:pt x="1" y="27"/>
                  </a:cubicBezTo>
                  <a:cubicBezTo>
                    <a:pt x="0" y="17"/>
                    <a:pt x="8" y="0"/>
                    <a:pt x="26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0" name="Freeform 40">
              <a:extLst>
                <a:ext uri="{FF2B5EF4-FFF2-40B4-BE49-F238E27FC236}">
                  <a16:creationId xmlns:a16="http://schemas.microsoft.com/office/drawing/2014/main" id="{D5B5E1E5-C0E0-46E0-950B-8BF482BB7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877"/>
              <a:ext cx="1332" cy="371"/>
            </a:xfrm>
            <a:custGeom>
              <a:avLst/>
              <a:gdLst>
                <a:gd name="T0" fmla="*/ 1917 w 533"/>
                <a:gd name="T1" fmla="*/ 1732 h 139"/>
                <a:gd name="T2" fmla="*/ 2886 w 533"/>
                <a:gd name="T3" fmla="*/ 2015 h 139"/>
                <a:gd name="T4" fmla="*/ 4966 w 533"/>
                <a:gd name="T5" fmla="*/ 2074 h 139"/>
                <a:gd name="T6" fmla="*/ 6945 w 533"/>
                <a:gd name="T7" fmla="*/ 2565 h 139"/>
                <a:gd name="T8" fmla="*/ 8274 w 533"/>
                <a:gd name="T9" fmla="*/ 2074 h 139"/>
                <a:gd name="T10" fmla="*/ 7370 w 533"/>
                <a:gd name="T11" fmla="*/ 1823 h 139"/>
                <a:gd name="T12" fmla="*/ 6040 w 533"/>
                <a:gd name="T13" fmla="*/ 1959 h 139"/>
                <a:gd name="T14" fmla="*/ 4528 w 533"/>
                <a:gd name="T15" fmla="*/ 1617 h 139"/>
                <a:gd name="T16" fmla="*/ 4808 w 533"/>
                <a:gd name="T17" fmla="*/ 1409 h 139"/>
                <a:gd name="T18" fmla="*/ 5728 w 533"/>
                <a:gd name="T19" fmla="*/ 1503 h 139"/>
                <a:gd name="T20" fmla="*/ 5103 w 533"/>
                <a:gd name="T21" fmla="*/ 1046 h 139"/>
                <a:gd name="T22" fmla="*/ 3104 w 533"/>
                <a:gd name="T23" fmla="*/ 627 h 139"/>
                <a:gd name="T24" fmla="*/ 1062 w 533"/>
                <a:gd name="T25" fmla="*/ 264 h 139"/>
                <a:gd name="T26" fmla="*/ 42 w 533"/>
                <a:gd name="T27" fmla="*/ 593 h 139"/>
                <a:gd name="T28" fmla="*/ 1075 w 533"/>
                <a:gd name="T29" fmla="*/ 1025 h 139"/>
                <a:gd name="T30" fmla="*/ 3216 w 533"/>
                <a:gd name="T31" fmla="*/ 1118 h 139"/>
                <a:gd name="T32" fmla="*/ 3416 w 533"/>
                <a:gd name="T33" fmla="*/ 1409 h 139"/>
                <a:gd name="T34" fmla="*/ 2779 w 533"/>
                <a:gd name="T35" fmla="*/ 1447 h 139"/>
                <a:gd name="T36" fmla="*/ 1917 w 533"/>
                <a:gd name="T37" fmla="*/ 1732 h 1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3" h="139">
                  <a:moveTo>
                    <a:pt x="123" y="91"/>
                  </a:moveTo>
                  <a:cubicBezTo>
                    <a:pt x="121" y="120"/>
                    <a:pt x="155" y="114"/>
                    <a:pt x="185" y="106"/>
                  </a:cubicBezTo>
                  <a:cubicBezTo>
                    <a:pt x="215" y="98"/>
                    <a:pt x="272" y="98"/>
                    <a:pt x="318" y="109"/>
                  </a:cubicBezTo>
                  <a:cubicBezTo>
                    <a:pt x="364" y="120"/>
                    <a:pt x="392" y="131"/>
                    <a:pt x="445" y="135"/>
                  </a:cubicBezTo>
                  <a:cubicBezTo>
                    <a:pt x="498" y="139"/>
                    <a:pt x="527" y="139"/>
                    <a:pt x="530" y="109"/>
                  </a:cubicBezTo>
                  <a:cubicBezTo>
                    <a:pt x="533" y="79"/>
                    <a:pt x="484" y="88"/>
                    <a:pt x="472" y="96"/>
                  </a:cubicBezTo>
                  <a:cubicBezTo>
                    <a:pt x="460" y="104"/>
                    <a:pt x="434" y="108"/>
                    <a:pt x="387" y="103"/>
                  </a:cubicBezTo>
                  <a:cubicBezTo>
                    <a:pt x="340" y="98"/>
                    <a:pt x="301" y="86"/>
                    <a:pt x="290" y="85"/>
                  </a:cubicBezTo>
                  <a:cubicBezTo>
                    <a:pt x="279" y="84"/>
                    <a:pt x="276" y="65"/>
                    <a:pt x="308" y="74"/>
                  </a:cubicBezTo>
                  <a:cubicBezTo>
                    <a:pt x="341" y="84"/>
                    <a:pt x="364" y="90"/>
                    <a:pt x="367" y="79"/>
                  </a:cubicBezTo>
                  <a:cubicBezTo>
                    <a:pt x="376" y="62"/>
                    <a:pt x="358" y="58"/>
                    <a:pt x="327" y="55"/>
                  </a:cubicBezTo>
                  <a:cubicBezTo>
                    <a:pt x="296" y="51"/>
                    <a:pt x="254" y="29"/>
                    <a:pt x="199" y="33"/>
                  </a:cubicBezTo>
                  <a:cubicBezTo>
                    <a:pt x="144" y="38"/>
                    <a:pt x="111" y="29"/>
                    <a:pt x="68" y="14"/>
                  </a:cubicBezTo>
                  <a:cubicBezTo>
                    <a:pt x="24" y="0"/>
                    <a:pt x="6" y="15"/>
                    <a:pt x="3" y="31"/>
                  </a:cubicBezTo>
                  <a:cubicBezTo>
                    <a:pt x="0" y="46"/>
                    <a:pt x="21" y="63"/>
                    <a:pt x="69" y="54"/>
                  </a:cubicBezTo>
                  <a:cubicBezTo>
                    <a:pt x="118" y="44"/>
                    <a:pt x="170" y="58"/>
                    <a:pt x="206" y="59"/>
                  </a:cubicBezTo>
                  <a:cubicBezTo>
                    <a:pt x="218" y="58"/>
                    <a:pt x="222" y="63"/>
                    <a:pt x="219" y="74"/>
                  </a:cubicBezTo>
                  <a:cubicBezTo>
                    <a:pt x="216" y="85"/>
                    <a:pt x="194" y="78"/>
                    <a:pt x="178" y="76"/>
                  </a:cubicBezTo>
                  <a:cubicBezTo>
                    <a:pt x="162" y="74"/>
                    <a:pt x="123" y="67"/>
                    <a:pt x="123" y="9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1" name="Freeform 41">
              <a:extLst>
                <a:ext uri="{FF2B5EF4-FFF2-40B4-BE49-F238E27FC236}">
                  <a16:creationId xmlns:a16="http://schemas.microsoft.com/office/drawing/2014/main" id="{1E2B620C-3C5C-4453-B22C-B3C9DCDCB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576"/>
              <a:ext cx="782" cy="307"/>
            </a:xfrm>
            <a:custGeom>
              <a:avLst/>
              <a:gdLst>
                <a:gd name="T0" fmla="*/ 2591 w 313"/>
                <a:gd name="T1" fmla="*/ 1903 h 115"/>
                <a:gd name="T2" fmla="*/ 200 w 313"/>
                <a:gd name="T3" fmla="*/ 593 h 115"/>
                <a:gd name="T4" fmla="*/ 30 w 313"/>
                <a:gd name="T5" fmla="*/ 320 h 115"/>
                <a:gd name="T6" fmla="*/ 812 w 313"/>
                <a:gd name="T7" fmla="*/ 149 h 115"/>
                <a:gd name="T8" fmla="*/ 1512 w 313"/>
                <a:gd name="T9" fmla="*/ 777 h 115"/>
                <a:gd name="T10" fmla="*/ 2196 w 313"/>
                <a:gd name="T11" fmla="*/ 1468 h 115"/>
                <a:gd name="T12" fmla="*/ 4057 w 313"/>
                <a:gd name="T13" fmla="*/ 1353 h 115"/>
                <a:gd name="T14" fmla="*/ 4869 w 313"/>
                <a:gd name="T15" fmla="*/ 1105 h 115"/>
                <a:gd name="T16" fmla="*/ 4882 w 313"/>
                <a:gd name="T17" fmla="*/ 1217 h 115"/>
                <a:gd name="T18" fmla="*/ 4507 w 313"/>
                <a:gd name="T19" fmla="*/ 1767 h 115"/>
                <a:gd name="T20" fmla="*/ 2591 w 313"/>
                <a:gd name="T21" fmla="*/ 1903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115">
                  <a:moveTo>
                    <a:pt x="166" y="100"/>
                  </a:moveTo>
                  <a:cubicBezTo>
                    <a:pt x="117" y="87"/>
                    <a:pt x="45" y="49"/>
                    <a:pt x="13" y="31"/>
                  </a:cubicBezTo>
                  <a:cubicBezTo>
                    <a:pt x="9" y="29"/>
                    <a:pt x="0" y="23"/>
                    <a:pt x="2" y="17"/>
                  </a:cubicBezTo>
                  <a:cubicBezTo>
                    <a:pt x="6" y="8"/>
                    <a:pt x="28" y="0"/>
                    <a:pt x="52" y="8"/>
                  </a:cubicBezTo>
                  <a:cubicBezTo>
                    <a:pt x="73" y="14"/>
                    <a:pt x="84" y="26"/>
                    <a:pt x="97" y="41"/>
                  </a:cubicBezTo>
                  <a:cubicBezTo>
                    <a:pt x="108" y="53"/>
                    <a:pt x="121" y="66"/>
                    <a:pt x="141" y="77"/>
                  </a:cubicBezTo>
                  <a:cubicBezTo>
                    <a:pt x="178" y="97"/>
                    <a:pt x="222" y="95"/>
                    <a:pt x="260" y="71"/>
                  </a:cubicBezTo>
                  <a:cubicBezTo>
                    <a:pt x="293" y="51"/>
                    <a:pt x="302" y="47"/>
                    <a:pt x="312" y="58"/>
                  </a:cubicBezTo>
                  <a:cubicBezTo>
                    <a:pt x="312" y="60"/>
                    <a:pt x="313" y="61"/>
                    <a:pt x="313" y="64"/>
                  </a:cubicBezTo>
                  <a:cubicBezTo>
                    <a:pt x="313" y="70"/>
                    <a:pt x="309" y="80"/>
                    <a:pt x="289" y="93"/>
                  </a:cubicBezTo>
                  <a:cubicBezTo>
                    <a:pt x="259" y="113"/>
                    <a:pt x="221" y="115"/>
                    <a:pt x="166" y="10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Freeform 42">
              <a:extLst>
                <a:ext uri="{FF2B5EF4-FFF2-40B4-BE49-F238E27FC236}">
                  <a16:creationId xmlns:a16="http://schemas.microsoft.com/office/drawing/2014/main" id="{B8F2EF86-EBE6-4064-A895-94A5E3D6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864"/>
              <a:ext cx="567" cy="245"/>
            </a:xfrm>
            <a:custGeom>
              <a:avLst/>
              <a:gdLst>
                <a:gd name="T0" fmla="*/ 624 w 227"/>
                <a:gd name="T1" fmla="*/ 1340 h 92"/>
                <a:gd name="T2" fmla="*/ 2465 w 227"/>
                <a:gd name="T3" fmla="*/ 375 h 92"/>
                <a:gd name="T4" fmla="*/ 3400 w 227"/>
                <a:gd name="T5" fmla="*/ 115 h 92"/>
                <a:gd name="T6" fmla="*/ 3537 w 227"/>
                <a:gd name="T7" fmla="*/ 533 h 92"/>
                <a:gd name="T8" fmla="*/ 2850 w 227"/>
                <a:gd name="T9" fmla="*/ 1148 h 92"/>
                <a:gd name="T10" fmla="*/ 1374 w 227"/>
                <a:gd name="T11" fmla="*/ 1361 h 92"/>
                <a:gd name="T12" fmla="*/ 0 w 227"/>
                <a:gd name="T13" fmla="*/ 1624 h 92"/>
                <a:gd name="T14" fmla="*/ 624 w 227"/>
                <a:gd name="T15" fmla="*/ 134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92">
                  <a:moveTo>
                    <a:pt x="40" y="71"/>
                  </a:moveTo>
                  <a:cubicBezTo>
                    <a:pt x="75" y="61"/>
                    <a:pt x="102" y="50"/>
                    <a:pt x="158" y="20"/>
                  </a:cubicBezTo>
                  <a:cubicBezTo>
                    <a:pt x="195" y="0"/>
                    <a:pt x="211" y="1"/>
                    <a:pt x="218" y="6"/>
                  </a:cubicBezTo>
                  <a:cubicBezTo>
                    <a:pt x="224" y="9"/>
                    <a:pt x="227" y="17"/>
                    <a:pt x="227" y="28"/>
                  </a:cubicBezTo>
                  <a:cubicBezTo>
                    <a:pt x="223" y="46"/>
                    <a:pt x="206" y="64"/>
                    <a:pt x="183" y="61"/>
                  </a:cubicBezTo>
                  <a:cubicBezTo>
                    <a:pt x="160" y="58"/>
                    <a:pt x="129" y="61"/>
                    <a:pt x="88" y="72"/>
                  </a:cubicBezTo>
                  <a:cubicBezTo>
                    <a:pt x="14" y="92"/>
                    <a:pt x="2" y="87"/>
                    <a:pt x="0" y="86"/>
                  </a:cubicBezTo>
                  <a:cubicBezTo>
                    <a:pt x="2" y="84"/>
                    <a:pt x="10" y="79"/>
                    <a:pt x="40" y="7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Freeform 43">
              <a:extLst>
                <a:ext uri="{FF2B5EF4-FFF2-40B4-BE49-F238E27FC236}">
                  <a16:creationId xmlns:a16="http://schemas.microsoft.com/office/drawing/2014/main" id="{245813D5-107E-4242-B7EA-DEF396E5E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1699"/>
              <a:ext cx="1448" cy="330"/>
            </a:xfrm>
            <a:custGeom>
              <a:avLst/>
              <a:gdLst>
                <a:gd name="T0" fmla="*/ 6805 w 579"/>
                <a:gd name="T1" fmla="*/ 1565 h 124"/>
                <a:gd name="T2" fmla="*/ 7555 w 579"/>
                <a:gd name="T3" fmla="*/ 963 h 124"/>
                <a:gd name="T4" fmla="*/ 8943 w 579"/>
                <a:gd name="T5" fmla="*/ 226 h 124"/>
                <a:gd name="T6" fmla="*/ 9056 w 579"/>
                <a:gd name="T7" fmla="*/ 362 h 124"/>
                <a:gd name="T8" fmla="*/ 8555 w 579"/>
                <a:gd name="T9" fmla="*/ 639 h 124"/>
                <a:gd name="T10" fmla="*/ 8305 w 579"/>
                <a:gd name="T11" fmla="*/ 750 h 124"/>
                <a:gd name="T12" fmla="*/ 7288 w 579"/>
                <a:gd name="T13" fmla="*/ 1360 h 124"/>
                <a:gd name="T14" fmla="*/ 6410 w 579"/>
                <a:gd name="T15" fmla="*/ 1905 h 124"/>
                <a:gd name="T16" fmla="*/ 4116 w 579"/>
                <a:gd name="T17" fmla="*/ 2076 h 124"/>
                <a:gd name="T18" fmla="*/ 3364 w 579"/>
                <a:gd name="T19" fmla="*/ 1807 h 124"/>
                <a:gd name="T20" fmla="*/ 1626 w 579"/>
                <a:gd name="T21" fmla="*/ 1416 h 124"/>
                <a:gd name="T22" fmla="*/ 20 w 579"/>
                <a:gd name="T23" fmla="*/ 998 h 124"/>
                <a:gd name="T24" fmla="*/ 0 w 579"/>
                <a:gd name="T25" fmla="*/ 908 h 124"/>
                <a:gd name="T26" fmla="*/ 83 w 579"/>
                <a:gd name="T27" fmla="*/ 679 h 124"/>
                <a:gd name="T28" fmla="*/ 1020 w 579"/>
                <a:gd name="T29" fmla="*/ 511 h 124"/>
                <a:gd name="T30" fmla="*/ 2063 w 579"/>
                <a:gd name="T31" fmla="*/ 1035 h 124"/>
                <a:gd name="T32" fmla="*/ 4066 w 579"/>
                <a:gd name="T33" fmla="*/ 1919 h 124"/>
                <a:gd name="T34" fmla="*/ 6805 w 579"/>
                <a:gd name="T35" fmla="*/ 1565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79" h="124">
                  <a:moveTo>
                    <a:pt x="435" y="83"/>
                  </a:moveTo>
                  <a:cubicBezTo>
                    <a:pt x="451" y="73"/>
                    <a:pt x="468" y="62"/>
                    <a:pt x="483" y="51"/>
                  </a:cubicBezTo>
                  <a:cubicBezTo>
                    <a:pt x="521" y="25"/>
                    <a:pt x="556" y="0"/>
                    <a:pt x="572" y="12"/>
                  </a:cubicBezTo>
                  <a:cubicBezTo>
                    <a:pt x="578" y="16"/>
                    <a:pt x="579" y="18"/>
                    <a:pt x="579" y="19"/>
                  </a:cubicBezTo>
                  <a:cubicBezTo>
                    <a:pt x="578" y="23"/>
                    <a:pt x="559" y="30"/>
                    <a:pt x="547" y="34"/>
                  </a:cubicBezTo>
                  <a:cubicBezTo>
                    <a:pt x="531" y="40"/>
                    <a:pt x="531" y="40"/>
                    <a:pt x="531" y="40"/>
                  </a:cubicBezTo>
                  <a:cubicBezTo>
                    <a:pt x="514" y="46"/>
                    <a:pt x="490" y="59"/>
                    <a:pt x="466" y="72"/>
                  </a:cubicBezTo>
                  <a:cubicBezTo>
                    <a:pt x="446" y="83"/>
                    <a:pt x="426" y="94"/>
                    <a:pt x="410" y="101"/>
                  </a:cubicBezTo>
                  <a:cubicBezTo>
                    <a:pt x="377" y="115"/>
                    <a:pt x="319" y="124"/>
                    <a:pt x="263" y="110"/>
                  </a:cubicBezTo>
                  <a:cubicBezTo>
                    <a:pt x="246" y="105"/>
                    <a:pt x="231" y="101"/>
                    <a:pt x="215" y="96"/>
                  </a:cubicBezTo>
                  <a:cubicBezTo>
                    <a:pt x="178" y="85"/>
                    <a:pt x="142" y="74"/>
                    <a:pt x="104" y="75"/>
                  </a:cubicBezTo>
                  <a:cubicBezTo>
                    <a:pt x="59" y="76"/>
                    <a:pt x="8" y="76"/>
                    <a:pt x="1" y="53"/>
                  </a:cubicBezTo>
                  <a:cubicBezTo>
                    <a:pt x="0" y="51"/>
                    <a:pt x="0" y="49"/>
                    <a:pt x="0" y="48"/>
                  </a:cubicBezTo>
                  <a:cubicBezTo>
                    <a:pt x="0" y="43"/>
                    <a:pt x="2" y="39"/>
                    <a:pt x="5" y="36"/>
                  </a:cubicBezTo>
                  <a:cubicBezTo>
                    <a:pt x="15" y="25"/>
                    <a:pt x="39" y="22"/>
                    <a:pt x="65" y="27"/>
                  </a:cubicBezTo>
                  <a:cubicBezTo>
                    <a:pt x="82" y="31"/>
                    <a:pt x="105" y="42"/>
                    <a:pt x="132" y="55"/>
                  </a:cubicBezTo>
                  <a:cubicBezTo>
                    <a:pt x="171" y="73"/>
                    <a:pt x="215" y="94"/>
                    <a:pt x="260" y="102"/>
                  </a:cubicBezTo>
                  <a:cubicBezTo>
                    <a:pt x="339" y="117"/>
                    <a:pt x="374" y="120"/>
                    <a:pt x="435" y="8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Freeform 44">
              <a:extLst>
                <a:ext uri="{FF2B5EF4-FFF2-40B4-BE49-F238E27FC236}">
                  <a16:creationId xmlns:a16="http://schemas.microsoft.com/office/drawing/2014/main" id="{CB6E6922-573C-4FDA-A127-1FD81D75B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573"/>
              <a:ext cx="612" cy="283"/>
            </a:xfrm>
            <a:custGeom>
              <a:avLst/>
              <a:gdLst>
                <a:gd name="T0" fmla="*/ 30 w 245"/>
                <a:gd name="T1" fmla="*/ 764 h 106"/>
                <a:gd name="T2" fmla="*/ 92 w 245"/>
                <a:gd name="T3" fmla="*/ 422 h 106"/>
                <a:gd name="T4" fmla="*/ 967 w 245"/>
                <a:gd name="T5" fmla="*/ 35 h 106"/>
                <a:gd name="T6" fmla="*/ 1791 w 245"/>
                <a:gd name="T7" fmla="*/ 593 h 106"/>
                <a:gd name="T8" fmla="*/ 2058 w 245"/>
                <a:gd name="T9" fmla="*/ 833 h 106"/>
                <a:gd name="T10" fmla="*/ 3507 w 245"/>
                <a:gd name="T11" fmla="*/ 1767 h 106"/>
                <a:gd name="T12" fmla="*/ 3694 w 245"/>
                <a:gd name="T13" fmla="*/ 1866 h 106"/>
                <a:gd name="T14" fmla="*/ 3819 w 245"/>
                <a:gd name="T15" fmla="*/ 1981 h 106"/>
                <a:gd name="T16" fmla="*/ 3287 w 245"/>
                <a:gd name="T17" fmla="*/ 1823 h 106"/>
                <a:gd name="T18" fmla="*/ 2995 w 245"/>
                <a:gd name="T19" fmla="*/ 1653 h 106"/>
                <a:gd name="T20" fmla="*/ 1062 w 245"/>
                <a:gd name="T21" fmla="*/ 948 h 106"/>
                <a:gd name="T22" fmla="*/ 1062 w 245"/>
                <a:gd name="T23" fmla="*/ 948 h 106"/>
                <a:gd name="T24" fmla="*/ 30 w 245"/>
                <a:gd name="T25" fmla="*/ 764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5" h="106">
                  <a:moveTo>
                    <a:pt x="2" y="40"/>
                  </a:moveTo>
                  <a:cubicBezTo>
                    <a:pt x="0" y="34"/>
                    <a:pt x="2" y="28"/>
                    <a:pt x="6" y="22"/>
                  </a:cubicBezTo>
                  <a:cubicBezTo>
                    <a:pt x="18" y="8"/>
                    <a:pt x="45" y="0"/>
                    <a:pt x="62" y="2"/>
                  </a:cubicBezTo>
                  <a:cubicBezTo>
                    <a:pt x="81" y="4"/>
                    <a:pt x="97" y="16"/>
                    <a:pt x="115" y="31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55" y="62"/>
                    <a:pt x="197" y="80"/>
                    <a:pt x="225" y="93"/>
                  </a:cubicBezTo>
                  <a:cubicBezTo>
                    <a:pt x="237" y="98"/>
                    <a:pt x="237" y="98"/>
                    <a:pt x="237" y="98"/>
                  </a:cubicBezTo>
                  <a:cubicBezTo>
                    <a:pt x="242" y="100"/>
                    <a:pt x="244" y="103"/>
                    <a:pt x="245" y="104"/>
                  </a:cubicBezTo>
                  <a:cubicBezTo>
                    <a:pt x="242" y="106"/>
                    <a:pt x="231" y="106"/>
                    <a:pt x="211" y="96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53" y="67"/>
                    <a:pt x="106" y="42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40" y="58"/>
                    <a:pt x="8" y="58"/>
                    <a:pt x="2" y="4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Freeform 45">
              <a:extLst>
                <a:ext uri="{FF2B5EF4-FFF2-40B4-BE49-F238E27FC236}">
                  <a16:creationId xmlns:a16="http://schemas.microsoft.com/office/drawing/2014/main" id="{104E8005-3440-45BA-B3B3-9D5E6823D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0" y="1645"/>
              <a:ext cx="497" cy="307"/>
            </a:xfrm>
            <a:custGeom>
              <a:avLst/>
              <a:gdLst>
                <a:gd name="T0" fmla="*/ 0 w 199"/>
                <a:gd name="T1" fmla="*/ 2016 h 115"/>
                <a:gd name="T2" fmla="*/ 0 w 199"/>
                <a:gd name="T3" fmla="*/ 2016 h 115"/>
                <a:gd name="T4" fmla="*/ 0 w 199"/>
                <a:gd name="T5" fmla="*/ 2016 h 115"/>
                <a:gd name="T6" fmla="*/ 0 w 199"/>
                <a:gd name="T7" fmla="*/ 2016 h 115"/>
                <a:gd name="T8" fmla="*/ 574 w 199"/>
                <a:gd name="T9" fmla="*/ 1981 h 115"/>
                <a:gd name="T10" fmla="*/ 2383 w 199"/>
                <a:gd name="T11" fmla="*/ 422 h 115"/>
                <a:gd name="T12" fmla="*/ 2745 w 199"/>
                <a:gd name="T13" fmla="*/ 21 h 115"/>
                <a:gd name="T14" fmla="*/ 3037 w 199"/>
                <a:gd name="T15" fmla="*/ 136 h 115"/>
                <a:gd name="T16" fmla="*/ 3099 w 199"/>
                <a:gd name="T17" fmla="*/ 227 h 115"/>
                <a:gd name="T18" fmla="*/ 2725 w 199"/>
                <a:gd name="T19" fmla="*/ 798 h 115"/>
                <a:gd name="T20" fmla="*/ 2600 w 199"/>
                <a:gd name="T21" fmla="*/ 948 h 115"/>
                <a:gd name="T22" fmla="*/ 904 w 199"/>
                <a:gd name="T23" fmla="*/ 2096 h 115"/>
                <a:gd name="T24" fmla="*/ 0 w 199"/>
                <a:gd name="T25" fmla="*/ 2016 h 115"/>
                <a:gd name="T26" fmla="*/ 92 w 199"/>
                <a:gd name="T27" fmla="*/ 2016 h 115"/>
                <a:gd name="T28" fmla="*/ 574 w 199"/>
                <a:gd name="T29" fmla="*/ 1981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15">
                  <a:moveTo>
                    <a:pt x="0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lose/>
                  <a:moveTo>
                    <a:pt x="37" y="104"/>
                  </a:moveTo>
                  <a:cubicBezTo>
                    <a:pt x="73" y="96"/>
                    <a:pt x="119" y="80"/>
                    <a:pt x="153" y="22"/>
                  </a:cubicBezTo>
                  <a:cubicBezTo>
                    <a:pt x="162" y="9"/>
                    <a:pt x="170" y="2"/>
                    <a:pt x="176" y="1"/>
                  </a:cubicBezTo>
                  <a:cubicBezTo>
                    <a:pt x="181" y="0"/>
                    <a:pt x="187" y="2"/>
                    <a:pt x="195" y="7"/>
                  </a:cubicBezTo>
                  <a:cubicBezTo>
                    <a:pt x="198" y="9"/>
                    <a:pt x="199" y="11"/>
                    <a:pt x="199" y="12"/>
                  </a:cubicBezTo>
                  <a:cubicBezTo>
                    <a:pt x="199" y="20"/>
                    <a:pt x="186" y="32"/>
                    <a:pt x="175" y="42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49" y="68"/>
                    <a:pt x="94" y="105"/>
                    <a:pt x="58" y="110"/>
                  </a:cubicBezTo>
                  <a:cubicBezTo>
                    <a:pt x="23" y="115"/>
                    <a:pt x="3" y="109"/>
                    <a:pt x="0" y="106"/>
                  </a:cubicBezTo>
                  <a:cubicBezTo>
                    <a:pt x="2" y="106"/>
                    <a:pt x="4" y="106"/>
                    <a:pt x="6" y="106"/>
                  </a:cubicBezTo>
                  <a:cubicBezTo>
                    <a:pt x="13" y="106"/>
                    <a:pt x="24" y="107"/>
                    <a:pt x="37" y="10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Freeform 46">
              <a:extLst>
                <a:ext uri="{FF2B5EF4-FFF2-40B4-BE49-F238E27FC236}">
                  <a16:creationId xmlns:a16="http://schemas.microsoft.com/office/drawing/2014/main" id="{3D771510-8298-4303-A34B-436CB2A1A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179"/>
              <a:ext cx="542" cy="144"/>
            </a:xfrm>
            <a:custGeom>
              <a:avLst/>
              <a:gdLst>
                <a:gd name="T0" fmla="*/ 155 w 217"/>
                <a:gd name="T1" fmla="*/ 661 h 54"/>
                <a:gd name="T2" fmla="*/ 0 w 217"/>
                <a:gd name="T3" fmla="*/ 320 h 54"/>
                <a:gd name="T4" fmla="*/ 92 w 217"/>
                <a:gd name="T5" fmla="*/ 56 h 54"/>
                <a:gd name="T6" fmla="*/ 250 w 217"/>
                <a:gd name="T7" fmla="*/ 77 h 54"/>
                <a:gd name="T8" fmla="*/ 262 w 217"/>
                <a:gd name="T9" fmla="*/ 77 h 54"/>
                <a:gd name="T10" fmla="*/ 417 w 217"/>
                <a:gd name="T11" fmla="*/ 171 h 54"/>
                <a:gd name="T12" fmla="*/ 1136 w 217"/>
                <a:gd name="T13" fmla="*/ 456 h 54"/>
                <a:gd name="T14" fmla="*/ 2008 w 217"/>
                <a:gd name="T15" fmla="*/ 491 h 54"/>
                <a:gd name="T16" fmla="*/ 2508 w 217"/>
                <a:gd name="T17" fmla="*/ 533 h 54"/>
                <a:gd name="T18" fmla="*/ 2975 w 217"/>
                <a:gd name="T19" fmla="*/ 397 h 54"/>
                <a:gd name="T20" fmla="*/ 3319 w 217"/>
                <a:gd name="T21" fmla="*/ 320 h 54"/>
                <a:gd name="T22" fmla="*/ 3382 w 217"/>
                <a:gd name="T23" fmla="*/ 547 h 54"/>
                <a:gd name="T24" fmla="*/ 3307 w 217"/>
                <a:gd name="T25" fmla="*/ 931 h 54"/>
                <a:gd name="T26" fmla="*/ 2807 w 217"/>
                <a:gd name="T27" fmla="*/ 853 h 54"/>
                <a:gd name="T28" fmla="*/ 2683 w 217"/>
                <a:gd name="T29" fmla="*/ 797 h 54"/>
                <a:gd name="T30" fmla="*/ 1696 w 217"/>
                <a:gd name="T31" fmla="*/ 627 h 54"/>
                <a:gd name="T32" fmla="*/ 1666 w 217"/>
                <a:gd name="T33" fmla="*/ 627 h 54"/>
                <a:gd name="T34" fmla="*/ 292 w 217"/>
                <a:gd name="T35" fmla="*/ 704 h 54"/>
                <a:gd name="T36" fmla="*/ 155 w 217"/>
                <a:gd name="T37" fmla="*/ 661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7" h="54">
                  <a:moveTo>
                    <a:pt x="10" y="35"/>
                  </a:moveTo>
                  <a:cubicBezTo>
                    <a:pt x="5" y="32"/>
                    <a:pt x="0" y="24"/>
                    <a:pt x="0" y="17"/>
                  </a:cubicBezTo>
                  <a:cubicBezTo>
                    <a:pt x="0" y="12"/>
                    <a:pt x="2" y="6"/>
                    <a:pt x="6" y="3"/>
                  </a:cubicBezTo>
                  <a:cubicBezTo>
                    <a:pt x="7" y="3"/>
                    <a:pt x="9" y="0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0" y="15"/>
                    <a:pt x="58" y="24"/>
                    <a:pt x="73" y="24"/>
                  </a:cubicBezTo>
                  <a:cubicBezTo>
                    <a:pt x="86" y="24"/>
                    <a:pt x="108" y="25"/>
                    <a:pt x="129" y="26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71" y="28"/>
                    <a:pt x="182" y="24"/>
                    <a:pt x="191" y="21"/>
                  </a:cubicBezTo>
                  <a:cubicBezTo>
                    <a:pt x="200" y="18"/>
                    <a:pt x="209" y="15"/>
                    <a:pt x="213" y="17"/>
                  </a:cubicBezTo>
                  <a:cubicBezTo>
                    <a:pt x="215" y="19"/>
                    <a:pt x="216" y="23"/>
                    <a:pt x="217" y="29"/>
                  </a:cubicBezTo>
                  <a:cubicBezTo>
                    <a:pt x="217" y="36"/>
                    <a:pt x="216" y="46"/>
                    <a:pt x="212" y="49"/>
                  </a:cubicBezTo>
                  <a:cubicBezTo>
                    <a:pt x="205" y="54"/>
                    <a:pt x="190" y="49"/>
                    <a:pt x="180" y="45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56" y="37"/>
                    <a:pt x="137" y="36"/>
                    <a:pt x="109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79" y="31"/>
                    <a:pt x="33" y="31"/>
                    <a:pt x="19" y="37"/>
                  </a:cubicBezTo>
                  <a:cubicBezTo>
                    <a:pt x="15" y="38"/>
                    <a:pt x="12" y="37"/>
                    <a:pt x="10" y="35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7" name="Freeform 47">
              <a:extLst>
                <a:ext uri="{FF2B5EF4-FFF2-40B4-BE49-F238E27FC236}">
                  <a16:creationId xmlns:a16="http://schemas.microsoft.com/office/drawing/2014/main" id="{84B9683B-168F-403C-94AE-5B08D5BF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1907"/>
              <a:ext cx="1290" cy="325"/>
            </a:xfrm>
            <a:custGeom>
              <a:avLst/>
              <a:gdLst>
                <a:gd name="T0" fmla="*/ 63 w 516"/>
                <a:gd name="T1" fmla="*/ 567 h 122"/>
                <a:gd name="T2" fmla="*/ 20 w 516"/>
                <a:gd name="T3" fmla="*/ 397 h 122"/>
                <a:gd name="T4" fmla="*/ 175 w 516"/>
                <a:gd name="T5" fmla="*/ 136 h 122"/>
                <a:gd name="T6" fmla="*/ 908 w 516"/>
                <a:gd name="T7" fmla="*/ 170 h 122"/>
                <a:gd name="T8" fmla="*/ 3000 w 516"/>
                <a:gd name="T9" fmla="*/ 533 h 122"/>
                <a:gd name="T10" fmla="*/ 4408 w 516"/>
                <a:gd name="T11" fmla="*/ 773 h 122"/>
                <a:gd name="T12" fmla="*/ 4970 w 516"/>
                <a:gd name="T13" fmla="*/ 943 h 122"/>
                <a:gd name="T14" fmla="*/ 5550 w 516"/>
                <a:gd name="T15" fmla="*/ 1114 h 122"/>
                <a:gd name="T16" fmla="*/ 5533 w 516"/>
                <a:gd name="T17" fmla="*/ 1228 h 122"/>
                <a:gd name="T18" fmla="*/ 5520 w 516"/>
                <a:gd name="T19" fmla="*/ 1249 h 122"/>
                <a:gd name="T20" fmla="*/ 5520 w 516"/>
                <a:gd name="T21" fmla="*/ 1263 h 122"/>
                <a:gd name="T22" fmla="*/ 4708 w 516"/>
                <a:gd name="T23" fmla="*/ 1100 h 122"/>
                <a:gd name="T24" fmla="*/ 4238 w 516"/>
                <a:gd name="T25" fmla="*/ 1114 h 122"/>
                <a:gd name="T26" fmla="*/ 4208 w 516"/>
                <a:gd name="T27" fmla="*/ 1340 h 122"/>
                <a:gd name="T28" fmla="*/ 4395 w 516"/>
                <a:gd name="T29" fmla="*/ 1510 h 122"/>
                <a:gd name="T30" fmla="*/ 4688 w 516"/>
                <a:gd name="T31" fmla="*/ 1590 h 122"/>
                <a:gd name="T32" fmla="*/ 5908 w 516"/>
                <a:gd name="T33" fmla="*/ 1851 h 122"/>
                <a:gd name="T34" fmla="*/ 7300 w 516"/>
                <a:gd name="T35" fmla="*/ 1702 h 122"/>
                <a:gd name="T36" fmla="*/ 7988 w 516"/>
                <a:gd name="T37" fmla="*/ 1625 h 122"/>
                <a:gd name="T38" fmla="*/ 8063 w 516"/>
                <a:gd name="T39" fmla="*/ 1830 h 122"/>
                <a:gd name="T40" fmla="*/ 6833 w 516"/>
                <a:gd name="T41" fmla="*/ 2227 h 122"/>
                <a:gd name="T42" fmla="*/ 5375 w 516"/>
                <a:gd name="T43" fmla="*/ 1889 h 122"/>
                <a:gd name="T44" fmla="*/ 4863 w 516"/>
                <a:gd name="T45" fmla="*/ 1740 h 122"/>
                <a:gd name="T46" fmla="*/ 2738 w 516"/>
                <a:gd name="T47" fmla="*/ 1681 h 122"/>
                <a:gd name="T48" fmla="*/ 1938 w 516"/>
                <a:gd name="T49" fmla="*/ 1740 h 122"/>
                <a:gd name="T50" fmla="*/ 1895 w 516"/>
                <a:gd name="T51" fmla="*/ 1510 h 122"/>
                <a:gd name="T52" fmla="*/ 1895 w 516"/>
                <a:gd name="T53" fmla="*/ 1510 h 122"/>
                <a:gd name="T54" fmla="*/ 1925 w 516"/>
                <a:gd name="T55" fmla="*/ 1377 h 122"/>
                <a:gd name="T56" fmla="*/ 2583 w 516"/>
                <a:gd name="T57" fmla="*/ 1319 h 122"/>
                <a:gd name="T58" fmla="*/ 2645 w 516"/>
                <a:gd name="T59" fmla="*/ 1340 h 122"/>
                <a:gd name="T60" fmla="*/ 2800 w 516"/>
                <a:gd name="T61" fmla="*/ 1361 h 122"/>
                <a:gd name="T62" fmla="*/ 3375 w 516"/>
                <a:gd name="T63" fmla="*/ 1207 h 122"/>
                <a:gd name="T64" fmla="*/ 3363 w 516"/>
                <a:gd name="T65" fmla="*/ 887 h 122"/>
                <a:gd name="T66" fmla="*/ 3083 w 516"/>
                <a:gd name="T67" fmla="*/ 794 h 122"/>
                <a:gd name="T68" fmla="*/ 2488 w 516"/>
                <a:gd name="T69" fmla="*/ 717 h 122"/>
                <a:gd name="T70" fmla="*/ 938 w 516"/>
                <a:gd name="T71" fmla="*/ 703 h 122"/>
                <a:gd name="T72" fmla="*/ 63 w 516"/>
                <a:gd name="T73" fmla="*/ 56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6" h="122">
                  <a:moveTo>
                    <a:pt x="4" y="30"/>
                  </a:moveTo>
                  <a:cubicBezTo>
                    <a:pt x="2" y="28"/>
                    <a:pt x="0" y="25"/>
                    <a:pt x="1" y="21"/>
                  </a:cubicBezTo>
                  <a:cubicBezTo>
                    <a:pt x="2" y="17"/>
                    <a:pt x="4" y="11"/>
                    <a:pt x="11" y="7"/>
                  </a:cubicBezTo>
                  <a:cubicBezTo>
                    <a:pt x="18" y="3"/>
                    <a:pt x="32" y="0"/>
                    <a:pt x="58" y="9"/>
                  </a:cubicBezTo>
                  <a:cubicBezTo>
                    <a:pt x="100" y="23"/>
                    <a:pt x="134" y="33"/>
                    <a:pt x="192" y="28"/>
                  </a:cubicBezTo>
                  <a:cubicBezTo>
                    <a:pt x="227" y="26"/>
                    <a:pt x="256" y="34"/>
                    <a:pt x="282" y="41"/>
                  </a:cubicBezTo>
                  <a:cubicBezTo>
                    <a:pt x="295" y="45"/>
                    <a:pt x="307" y="48"/>
                    <a:pt x="318" y="50"/>
                  </a:cubicBezTo>
                  <a:cubicBezTo>
                    <a:pt x="328" y="51"/>
                    <a:pt x="352" y="53"/>
                    <a:pt x="355" y="59"/>
                  </a:cubicBezTo>
                  <a:cubicBezTo>
                    <a:pt x="356" y="61"/>
                    <a:pt x="355" y="63"/>
                    <a:pt x="354" y="65"/>
                  </a:cubicBezTo>
                  <a:cubicBezTo>
                    <a:pt x="354" y="65"/>
                    <a:pt x="354" y="66"/>
                    <a:pt x="353" y="66"/>
                  </a:cubicBezTo>
                  <a:cubicBezTo>
                    <a:pt x="353" y="67"/>
                    <a:pt x="353" y="67"/>
                    <a:pt x="353" y="67"/>
                  </a:cubicBezTo>
                  <a:cubicBezTo>
                    <a:pt x="347" y="71"/>
                    <a:pt x="322" y="63"/>
                    <a:pt x="301" y="58"/>
                  </a:cubicBezTo>
                  <a:cubicBezTo>
                    <a:pt x="283" y="52"/>
                    <a:pt x="274" y="56"/>
                    <a:pt x="271" y="59"/>
                  </a:cubicBezTo>
                  <a:cubicBezTo>
                    <a:pt x="268" y="63"/>
                    <a:pt x="267" y="67"/>
                    <a:pt x="269" y="71"/>
                  </a:cubicBezTo>
                  <a:cubicBezTo>
                    <a:pt x="271" y="76"/>
                    <a:pt x="275" y="79"/>
                    <a:pt x="281" y="80"/>
                  </a:cubicBezTo>
                  <a:cubicBezTo>
                    <a:pt x="284" y="80"/>
                    <a:pt x="291" y="82"/>
                    <a:pt x="300" y="84"/>
                  </a:cubicBezTo>
                  <a:cubicBezTo>
                    <a:pt x="319" y="88"/>
                    <a:pt x="346" y="94"/>
                    <a:pt x="378" y="98"/>
                  </a:cubicBezTo>
                  <a:cubicBezTo>
                    <a:pt x="422" y="102"/>
                    <a:pt x="452" y="100"/>
                    <a:pt x="467" y="90"/>
                  </a:cubicBezTo>
                  <a:cubicBezTo>
                    <a:pt x="475" y="84"/>
                    <a:pt x="500" y="79"/>
                    <a:pt x="511" y="86"/>
                  </a:cubicBezTo>
                  <a:cubicBezTo>
                    <a:pt x="513" y="87"/>
                    <a:pt x="516" y="90"/>
                    <a:pt x="516" y="97"/>
                  </a:cubicBezTo>
                  <a:cubicBezTo>
                    <a:pt x="513" y="120"/>
                    <a:pt x="494" y="122"/>
                    <a:pt x="437" y="118"/>
                  </a:cubicBezTo>
                  <a:cubicBezTo>
                    <a:pt x="398" y="115"/>
                    <a:pt x="373" y="108"/>
                    <a:pt x="344" y="100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267" y="81"/>
                    <a:pt x="208" y="80"/>
                    <a:pt x="175" y="89"/>
                  </a:cubicBezTo>
                  <a:cubicBezTo>
                    <a:pt x="164" y="92"/>
                    <a:pt x="134" y="100"/>
                    <a:pt x="124" y="92"/>
                  </a:cubicBezTo>
                  <a:cubicBezTo>
                    <a:pt x="123" y="91"/>
                    <a:pt x="120" y="88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5"/>
                    <a:pt x="122" y="74"/>
                    <a:pt x="123" y="73"/>
                  </a:cubicBezTo>
                  <a:cubicBezTo>
                    <a:pt x="131" y="66"/>
                    <a:pt x="154" y="69"/>
                    <a:pt x="165" y="70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9" y="72"/>
                    <a:pt x="179" y="72"/>
                    <a:pt x="179" y="72"/>
                  </a:cubicBezTo>
                  <a:cubicBezTo>
                    <a:pt x="194" y="75"/>
                    <a:pt x="213" y="78"/>
                    <a:pt x="216" y="64"/>
                  </a:cubicBezTo>
                  <a:cubicBezTo>
                    <a:pt x="218" y="57"/>
                    <a:pt x="218" y="51"/>
                    <a:pt x="215" y="47"/>
                  </a:cubicBezTo>
                  <a:cubicBezTo>
                    <a:pt x="210" y="42"/>
                    <a:pt x="203" y="41"/>
                    <a:pt x="197" y="42"/>
                  </a:cubicBezTo>
                  <a:cubicBezTo>
                    <a:pt x="186" y="41"/>
                    <a:pt x="173" y="40"/>
                    <a:pt x="159" y="38"/>
                  </a:cubicBezTo>
                  <a:cubicBezTo>
                    <a:pt x="128" y="34"/>
                    <a:pt x="94" y="30"/>
                    <a:pt x="60" y="37"/>
                  </a:cubicBezTo>
                  <a:cubicBezTo>
                    <a:pt x="21" y="44"/>
                    <a:pt x="7" y="34"/>
                    <a:pt x="4" y="3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28" name="Oval 48">
              <a:extLst>
                <a:ext uri="{FF2B5EF4-FFF2-40B4-BE49-F238E27FC236}">
                  <a16:creationId xmlns:a16="http://schemas.microsoft.com/office/drawing/2014/main" id="{9D9792E3-549E-4242-A8A9-CBC454DD6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1493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29" name="Oval 49">
              <a:extLst>
                <a:ext uri="{FF2B5EF4-FFF2-40B4-BE49-F238E27FC236}">
                  <a16:creationId xmlns:a16="http://schemas.microsoft.com/office/drawing/2014/main" id="{36C9C65A-0511-4053-B9DC-545B854FC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07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0" name="Freeform 50">
              <a:extLst>
                <a:ext uri="{FF2B5EF4-FFF2-40B4-BE49-F238E27FC236}">
                  <a16:creationId xmlns:a16="http://schemas.microsoft.com/office/drawing/2014/main" id="{0FE36A4B-B87C-4A43-85A1-23F1772D6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507"/>
              <a:ext cx="60" cy="48"/>
            </a:xfrm>
            <a:custGeom>
              <a:avLst/>
              <a:gdLst>
                <a:gd name="T0" fmla="*/ 375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33 w 24"/>
                <a:gd name="T9" fmla="*/ 341 h 18"/>
                <a:gd name="T10" fmla="*/ 175 w 24"/>
                <a:gd name="T11" fmla="*/ 171 h 18"/>
                <a:gd name="T12" fmla="*/ 375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4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14"/>
                    <a:pt x="6" y="10"/>
                    <a:pt x="11" y="9"/>
                  </a:cubicBezTo>
                  <a:cubicBezTo>
                    <a:pt x="17" y="8"/>
                    <a:pt x="20" y="11"/>
                    <a:pt x="24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Oval 51">
              <a:extLst>
                <a:ext uri="{FF2B5EF4-FFF2-40B4-BE49-F238E27FC236}">
                  <a16:creationId xmlns:a16="http://schemas.microsoft.com/office/drawing/2014/main" id="{23F68ABE-5308-4250-B949-A1C107E58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" y="1493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2" name="Oval 52">
              <a:extLst>
                <a:ext uri="{FF2B5EF4-FFF2-40B4-BE49-F238E27FC236}">
                  <a16:creationId xmlns:a16="http://schemas.microsoft.com/office/drawing/2014/main" id="{B22D0601-1E7F-4629-B779-90AC78A46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07"/>
              <a:ext cx="60" cy="64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3" name="Oval 53">
              <a:extLst>
                <a:ext uri="{FF2B5EF4-FFF2-40B4-BE49-F238E27FC236}">
                  <a16:creationId xmlns:a16="http://schemas.microsoft.com/office/drawing/2014/main" id="{73100247-BB39-4A47-AD27-1027063C1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213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4" name="Oval 54">
              <a:extLst>
                <a:ext uri="{FF2B5EF4-FFF2-40B4-BE49-F238E27FC236}">
                  <a16:creationId xmlns:a16="http://schemas.microsoft.com/office/drawing/2014/main" id="{DF677FB6-786B-4889-84D7-C6220B487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227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5" name="Freeform 55">
              <a:extLst>
                <a:ext uri="{FF2B5EF4-FFF2-40B4-BE49-F238E27FC236}">
                  <a16:creationId xmlns:a16="http://schemas.microsoft.com/office/drawing/2014/main" id="{3AC241C2-337E-4117-A583-919B0444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227"/>
              <a:ext cx="60" cy="48"/>
            </a:xfrm>
            <a:custGeom>
              <a:avLst/>
              <a:gdLst>
                <a:gd name="T0" fmla="*/ 375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33 w 24"/>
                <a:gd name="T9" fmla="*/ 341 h 18"/>
                <a:gd name="T10" fmla="*/ 175 w 24"/>
                <a:gd name="T11" fmla="*/ 171 h 18"/>
                <a:gd name="T12" fmla="*/ 375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4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14"/>
                    <a:pt x="6" y="10"/>
                    <a:pt x="11" y="9"/>
                  </a:cubicBezTo>
                  <a:cubicBezTo>
                    <a:pt x="17" y="8"/>
                    <a:pt x="20" y="11"/>
                    <a:pt x="24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36" name="Oval 56">
              <a:extLst>
                <a:ext uri="{FF2B5EF4-FFF2-40B4-BE49-F238E27FC236}">
                  <a16:creationId xmlns:a16="http://schemas.microsoft.com/office/drawing/2014/main" id="{074FAA12-A9BF-4B57-8A9A-788D1ED54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2213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837" name="Oval 57">
              <a:extLst>
                <a:ext uri="{FF2B5EF4-FFF2-40B4-BE49-F238E27FC236}">
                  <a16:creationId xmlns:a16="http://schemas.microsoft.com/office/drawing/2014/main" id="{639971C7-52F4-4D90-A03F-62886BEE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227"/>
              <a:ext cx="60" cy="64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79" name="Group 58">
            <a:extLst>
              <a:ext uri="{FF2B5EF4-FFF2-40B4-BE49-F238E27FC236}">
                <a16:creationId xmlns:a16="http://schemas.microsoft.com/office/drawing/2014/main" id="{6262159A-8841-4846-BF44-5DD2252396F2}"/>
              </a:ext>
            </a:extLst>
          </p:cNvPr>
          <p:cNvGrpSpPr>
            <a:grpSpLocks/>
          </p:cNvGrpSpPr>
          <p:nvPr/>
        </p:nvGrpSpPr>
        <p:grpSpPr bwMode="auto">
          <a:xfrm>
            <a:off x="2571750" y="3887788"/>
            <a:ext cx="2814638" cy="1227137"/>
            <a:chOff x="465" y="2694"/>
            <a:chExt cx="1773" cy="773"/>
          </a:xfrm>
        </p:grpSpPr>
        <p:sp>
          <p:nvSpPr>
            <p:cNvPr id="24734" name="Freeform 59">
              <a:extLst>
                <a:ext uri="{FF2B5EF4-FFF2-40B4-BE49-F238E27FC236}">
                  <a16:creationId xmlns:a16="http://schemas.microsoft.com/office/drawing/2014/main" id="{738B838C-52AB-40CB-9B61-738ABAFA7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29"/>
              <a:ext cx="1773" cy="419"/>
            </a:xfrm>
            <a:custGeom>
              <a:avLst/>
              <a:gdLst>
                <a:gd name="T0" fmla="*/ 113 w 709"/>
                <a:gd name="T1" fmla="*/ 1617 h 157"/>
                <a:gd name="T2" fmla="*/ 708 w 709"/>
                <a:gd name="T3" fmla="*/ 2279 h 157"/>
                <a:gd name="T4" fmla="*/ 2376 w 709"/>
                <a:gd name="T5" fmla="*/ 2322 h 157"/>
                <a:gd name="T6" fmla="*/ 5617 w 709"/>
                <a:gd name="T7" fmla="*/ 2928 h 157"/>
                <a:gd name="T8" fmla="*/ 8943 w 709"/>
                <a:gd name="T9" fmla="*/ 2130 h 157"/>
                <a:gd name="T10" fmla="*/ 10380 w 709"/>
                <a:gd name="T11" fmla="*/ 1753 h 157"/>
                <a:gd name="T12" fmla="*/ 9618 w 709"/>
                <a:gd name="T13" fmla="*/ 934 h 157"/>
                <a:gd name="T14" fmla="*/ 6692 w 709"/>
                <a:gd name="T15" fmla="*/ 2357 h 157"/>
                <a:gd name="T16" fmla="*/ 1438 w 709"/>
                <a:gd name="T17" fmla="*/ 1289 h 157"/>
                <a:gd name="T18" fmla="*/ 113 w 709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9" h="157">
                  <a:moveTo>
                    <a:pt x="7" y="85"/>
                  </a:moveTo>
                  <a:cubicBezTo>
                    <a:pt x="0" y="113"/>
                    <a:pt x="17" y="127"/>
                    <a:pt x="45" y="120"/>
                  </a:cubicBezTo>
                  <a:cubicBezTo>
                    <a:pt x="72" y="113"/>
                    <a:pt x="99" y="102"/>
                    <a:pt x="152" y="122"/>
                  </a:cubicBezTo>
                  <a:cubicBezTo>
                    <a:pt x="205" y="142"/>
                    <a:pt x="278" y="157"/>
                    <a:pt x="359" y="154"/>
                  </a:cubicBezTo>
                  <a:cubicBezTo>
                    <a:pt x="440" y="151"/>
                    <a:pt x="527" y="129"/>
                    <a:pt x="572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9" y="70"/>
                    <a:pt x="674" y="0"/>
                    <a:pt x="615" y="49"/>
                  </a:cubicBezTo>
                  <a:cubicBezTo>
                    <a:pt x="580" y="79"/>
                    <a:pt x="538" y="110"/>
                    <a:pt x="428" y="124"/>
                  </a:cubicBezTo>
                  <a:cubicBezTo>
                    <a:pt x="317" y="138"/>
                    <a:pt x="133" y="91"/>
                    <a:pt x="92" y="68"/>
                  </a:cubicBezTo>
                  <a:cubicBezTo>
                    <a:pt x="50" y="46"/>
                    <a:pt x="11" y="46"/>
                    <a:pt x="7" y="8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60">
              <a:extLst>
                <a:ext uri="{FF2B5EF4-FFF2-40B4-BE49-F238E27FC236}">
                  <a16:creationId xmlns:a16="http://schemas.microsoft.com/office/drawing/2014/main" id="{2190ADC7-81D9-4BB0-9980-E33DE449D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790"/>
              <a:ext cx="1173" cy="325"/>
            </a:xfrm>
            <a:custGeom>
              <a:avLst/>
              <a:gdLst>
                <a:gd name="T0" fmla="*/ 425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3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25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7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3" y="96"/>
                    <a:pt x="147" y="122"/>
                    <a:pt x="228" y="122"/>
                  </a:cubicBezTo>
                  <a:cubicBezTo>
                    <a:pt x="309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7" y="6"/>
                    <a:pt x="420" y="14"/>
                    <a:pt x="392" y="43"/>
                  </a:cubicBezTo>
                  <a:cubicBezTo>
                    <a:pt x="365" y="71"/>
                    <a:pt x="292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1" y="0"/>
                    <a:pt x="27" y="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61">
              <a:extLst>
                <a:ext uri="{FF2B5EF4-FFF2-40B4-BE49-F238E27FC236}">
                  <a16:creationId xmlns:a16="http://schemas.microsoft.com/office/drawing/2014/main" id="{F60FBF91-9AF3-47C6-B390-47C8EF48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0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0" y="127"/>
                    <a:pt x="74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62">
              <a:extLst>
                <a:ext uri="{FF2B5EF4-FFF2-40B4-BE49-F238E27FC236}">
                  <a16:creationId xmlns:a16="http://schemas.microsoft.com/office/drawing/2014/main" id="{3BEBF99C-7E12-423F-B291-AED13190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149"/>
              <a:ext cx="543" cy="168"/>
            </a:xfrm>
            <a:custGeom>
              <a:avLst/>
              <a:gdLst>
                <a:gd name="T0" fmla="*/ 3368 w 217"/>
                <a:gd name="T1" fmla="*/ 1045 h 63"/>
                <a:gd name="T2" fmla="*/ 2597 w 217"/>
                <a:gd name="T3" fmla="*/ 1101 h 63"/>
                <a:gd name="T4" fmla="*/ 801 w 217"/>
                <a:gd name="T5" fmla="*/ 648 h 63"/>
                <a:gd name="T6" fmla="*/ 20 w 217"/>
                <a:gd name="T7" fmla="*/ 320 h 63"/>
                <a:gd name="T8" fmla="*/ 801 w 217"/>
                <a:gd name="T9" fmla="*/ 136 h 63"/>
                <a:gd name="T10" fmla="*/ 2472 w 217"/>
                <a:gd name="T11" fmla="*/ 776 h 63"/>
                <a:gd name="T12" fmla="*/ 3368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5" y="55"/>
                  </a:moveTo>
                  <a:cubicBezTo>
                    <a:pt x="212" y="63"/>
                    <a:pt x="200" y="63"/>
                    <a:pt x="166" y="58"/>
                  </a:cubicBezTo>
                  <a:cubicBezTo>
                    <a:pt x="113" y="49"/>
                    <a:pt x="88" y="38"/>
                    <a:pt x="51" y="34"/>
                  </a:cubicBezTo>
                  <a:cubicBezTo>
                    <a:pt x="15" y="30"/>
                    <a:pt x="0" y="37"/>
                    <a:pt x="1" y="17"/>
                  </a:cubicBezTo>
                  <a:cubicBezTo>
                    <a:pt x="1" y="6"/>
                    <a:pt x="23" y="0"/>
                    <a:pt x="51" y="7"/>
                  </a:cubicBezTo>
                  <a:cubicBezTo>
                    <a:pt x="80" y="13"/>
                    <a:pt x="123" y="39"/>
                    <a:pt x="158" y="41"/>
                  </a:cubicBezTo>
                  <a:cubicBezTo>
                    <a:pt x="193" y="42"/>
                    <a:pt x="217" y="46"/>
                    <a:pt x="215" y="5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63">
              <a:extLst>
                <a:ext uri="{FF2B5EF4-FFF2-40B4-BE49-F238E27FC236}">
                  <a16:creationId xmlns:a16="http://schemas.microsoft.com/office/drawing/2014/main" id="{E544B5E8-2C74-4CB1-9E23-892DBE35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0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64">
              <a:extLst>
                <a:ext uri="{FF2B5EF4-FFF2-40B4-BE49-F238E27FC236}">
                  <a16:creationId xmlns:a16="http://schemas.microsoft.com/office/drawing/2014/main" id="{CFB89593-1674-41E9-B033-B8F73D80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2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5" y="0"/>
                    <a:pt x="11" y="6"/>
                    <a:pt x="6" y="17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Oval 65">
              <a:extLst>
                <a:ext uri="{FF2B5EF4-FFF2-40B4-BE49-F238E27FC236}">
                  <a16:creationId xmlns:a16="http://schemas.microsoft.com/office/drawing/2014/main" id="{0CC791B5-E5AE-42E5-A283-86AD3B8C7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2694"/>
              <a:ext cx="72" cy="77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41" name="Freeform 66">
              <a:extLst>
                <a:ext uri="{FF2B5EF4-FFF2-40B4-BE49-F238E27FC236}">
                  <a16:creationId xmlns:a16="http://schemas.microsoft.com/office/drawing/2014/main" id="{52992C43-844F-491D-95B7-4E1F91581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5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4" y="45"/>
                    <a:pt x="1" y="71"/>
                    <a:pt x="1" y="35"/>
                  </a:cubicBezTo>
                  <a:cubicBezTo>
                    <a:pt x="0" y="0"/>
                    <a:pt x="38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3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2" y="66"/>
                    <a:pt x="80" y="46"/>
                    <a:pt x="56" y="4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67">
              <a:extLst>
                <a:ext uri="{FF2B5EF4-FFF2-40B4-BE49-F238E27FC236}">
                  <a16:creationId xmlns:a16="http://schemas.microsoft.com/office/drawing/2014/main" id="{3DEDAA70-A5E1-4190-A61C-EC1D43E6D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293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68">
              <a:extLst>
                <a:ext uri="{FF2B5EF4-FFF2-40B4-BE49-F238E27FC236}">
                  <a16:creationId xmlns:a16="http://schemas.microsoft.com/office/drawing/2014/main" id="{0ED7B99A-9A09-498C-97C2-D898FEBD2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315"/>
            </a:xfrm>
            <a:custGeom>
              <a:avLst/>
              <a:gdLst>
                <a:gd name="T0" fmla="*/ 653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51 w 669"/>
                <a:gd name="T17" fmla="*/ 1583 h 118"/>
                <a:gd name="T18" fmla="*/ 658 w 669"/>
                <a:gd name="T19" fmla="*/ 1482 h 118"/>
                <a:gd name="T20" fmla="*/ 520 w 669"/>
                <a:gd name="T21" fmla="*/ 1540 h 118"/>
                <a:gd name="T22" fmla="*/ 95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3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8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3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2" y="57"/>
                    <a:pt x="632" y="58"/>
                    <a:pt x="620" y="60"/>
                  </a:cubicBezTo>
                  <a:cubicBezTo>
                    <a:pt x="604" y="61"/>
                    <a:pt x="585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3" y="118"/>
                    <a:pt x="180" y="96"/>
                    <a:pt x="144" y="83"/>
                  </a:cubicBezTo>
                  <a:cubicBezTo>
                    <a:pt x="96" y="64"/>
                    <a:pt x="67" y="72"/>
                    <a:pt x="42" y="78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1" y="83"/>
                    <a:pt x="12" y="82"/>
                    <a:pt x="6" y="77"/>
                  </a:cubicBezTo>
                  <a:cubicBezTo>
                    <a:pt x="1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8" y="33"/>
                    <a:pt x="16" y="28"/>
                  </a:cubicBezTo>
                  <a:cubicBezTo>
                    <a:pt x="30" y="21"/>
                    <a:pt x="53" y="25"/>
                    <a:pt x="79" y="39"/>
                  </a:cubicBezTo>
                  <a:cubicBezTo>
                    <a:pt x="123" y="63"/>
                    <a:pt x="308" y="110"/>
                    <a:pt x="418" y="9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69">
              <a:extLst>
                <a:ext uri="{FF2B5EF4-FFF2-40B4-BE49-F238E27FC236}">
                  <a16:creationId xmlns:a16="http://schemas.microsoft.com/office/drawing/2014/main" id="{40E24F8D-2B9B-4439-969C-2F89597A5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63 w 432"/>
                <a:gd name="T5" fmla="*/ 797 h 111"/>
                <a:gd name="T6" fmla="*/ 5895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6" y="71"/>
                    <a:pt x="375" y="42"/>
                  </a:cubicBezTo>
                  <a:cubicBezTo>
                    <a:pt x="377" y="40"/>
                    <a:pt x="377" y="40"/>
                    <a:pt x="377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0" y="54"/>
                    <a:pt x="406" y="64"/>
                  </a:cubicBezTo>
                  <a:cubicBezTo>
                    <a:pt x="372" y="87"/>
                    <a:pt x="288" y="111"/>
                    <a:pt x="207" y="111"/>
                  </a:cubicBezTo>
                  <a:cubicBezTo>
                    <a:pt x="139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4" y="0"/>
                    <a:pt x="41" y="10"/>
                    <a:pt x="55" y="3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70">
              <a:extLst>
                <a:ext uri="{FF2B5EF4-FFF2-40B4-BE49-F238E27FC236}">
                  <a16:creationId xmlns:a16="http://schemas.microsoft.com/office/drawing/2014/main" id="{C5B17AF9-C729-456B-8205-B0053672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505" cy="133"/>
            </a:xfrm>
            <a:custGeom>
              <a:avLst/>
              <a:gdLst>
                <a:gd name="T0" fmla="*/ 2488 w 202"/>
                <a:gd name="T1" fmla="*/ 849 h 50"/>
                <a:gd name="T2" fmla="*/ 1550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488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59" y="45"/>
                  </a:moveTo>
                  <a:cubicBezTo>
                    <a:pt x="135" y="41"/>
                    <a:pt x="116" y="36"/>
                    <a:pt x="99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7" y="3"/>
                    <a:pt x="22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8" y="38"/>
                    <a:pt x="151" y="39"/>
                  </a:cubicBezTo>
                  <a:cubicBezTo>
                    <a:pt x="188" y="41"/>
                    <a:pt x="199" y="45"/>
                    <a:pt x="202" y="47"/>
                  </a:cubicBezTo>
                  <a:cubicBezTo>
                    <a:pt x="198" y="50"/>
                    <a:pt x="183" y="49"/>
                    <a:pt x="159" y="4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6" name="Freeform 71">
              <a:extLst>
                <a:ext uri="{FF2B5EF4-FFF2-40B4-BE49-F238E27FC236}">
                  <a16:creationId xmlns:a16="http://schemas.microsoft.com/office/drawing/2014/main" id="{A1DE9FEB-B26D-4739-832C-388B4B3AE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05"/>
              <a:ext cx="568" cy="115"/>
            </a:xfrm>
            <a:custGeom>
              <a:avLst/>
              <a:gdLst>
                <a:gd name="T0" fmla="*/ 1284 w 227"/>
                <a:gd name="T1" fmla="*/ 594 h 43"/>
                <a:gd name="T2" fmla="*/ 1284 w 227"/>
                <a:gd name="T3" fmla="*/ 594 h 43"/>
                <a:gd name="T4" fmla="*/ 2805 w 227"/>
                <a:gd name="T5" fmla="*/ 342 h 43"/>
                <a:gd name="T6" fmla="*/ 3180 w 227"/>
                <a:gd name="T7" fmla="*/ 150 h 43"/>
                <a:gd name="T8" fmla="*/ 3526 w 227"/>
                <a:gd name="T9" fmla="*/ 35 h 43"/>
                <a:gd name="T10" fmla="*/ 3556 w 227"/>
                <a:gd name="T11" fmla="*/ 94 h 43"/>
                <a:gd name="T12" fmla="*/ 3275 w 227"/>
                <a:gd name="T13" fmla="*/ 342 h 43"/>
                <a:gd name="T14" fmla="*/ 1992 w 227"/>
                <a:gd name="T15" fmla="*/ 559 h 43"/>
                <a:gd name="T16" fmla="*/ 550 w 227"/>
                <a:gd name="T17" fmla="*/ 765 h 43"/>
                <a:gd name="T18" fmla="*/ 458 w 227"/>
                <a:gd name="T19" fmla="*/ 765 h 43"/>
                <a:gd name="T20" fmla="*/ 375 w 227"/>
                <a:gd name="T21" fmla="*/ 786 h 43"/>
                <a:gd name="T22" fmla="*/ 20 w 227"/>
                <a:gd name="T23" fmla="*/ 743 h 43"/>
                <a:gd name="T24" fmla="*/ 0 w 227"/>
                <a:gd name="T25" fmla="*/ 650 h 43"/>
                <a:gd name="T26" fmla="*/ 626 w 227"/>
                <a:gd name="T27" fmla="*/ 594 h 43"/>
                <a:gd name="T28" fmla="*/ 1284 w 227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8" y="20"/>
                    <a:pt x="179" y="18"/>
                  </a:cubicBezTo>
                  <a:cubicBezTo>
                    <a:pt x="189" y="15"/>
                    <a:pt x="197" y="11"/>
                    <a:pt x="203" y="8"/>
                  </a:cubicBezTo>
                  <a:cubicBezTo>
                    <a:pt x="213" y="3"/>
                    <a:pt x="219" y="0"/>
                    <a:pt x="225" y="2"/>
                  </a:cubicBezTo>
                  <a:cubicBezTo>
                    <a:pt x="227" y="3"/>
                    <a:pt x="227" y="4"/>
                    <a:pt x="227" y="5"/>
                  </a:cubicBezTo>
                  <a:cubicBezTo>
                    <a:pt x="226" y="10"/>
                    <a:pt x="217" y="18"/>
                    <a:pt x="209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6" y="36"/>
                    <a:pt x="54" y="39"/>
                    <a:pt x="3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6" y="42"/>
                    <a:pt x="5" y="43"/>
                    <a:pt x="1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3" y="31"/>
                    <a:pt x="24" y="31"/>
                    <a:pt x="40" y="31"/>
                  </a:cubicBezTo>
                  <a:cubicBezTo>
                    <a:pt x="52" y="31"/>
                    <a:pt x="67" y="32"/>
                    <a:pt x="82" y="31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7" name="Freeform 72">
              <a:extLst>
                <a:ext uri="{FF2B5EF4-FFF2-40B4-BE49-F238E27FC236}">
                  <a16:creationId xmlns:a16="http://schemas.microsoft.com/office/drawing/2014/main" id="{C9D7F788-F24B-449D-BB58-B27F4E158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32" cy="93"/>
            </a:xfrm>
            <a:custGeom>
              <a:avLst/>
              <a:gdLst>
                <a:gd name="T0" fmla="*/ 433 w 53"/>
                <a:gd name="T1" fmla="*/ 0 h 35"/>
                <a:gd name="T2" fmla="*/ 757 w 53"/>
                <a:gd name="T3" fmla="*/ 260 h 35"/>
                <a:gd name="T4" fmla="*/ 807 w 53"/>
                <a:gd name="T5" fmla="*/ 452 h 35"/>
                <a:gd name="T6" fmla="*/ 354 w 53"/>
                <a:gd name="T7" fmla="*/ 656 h 35"/>
                <a:gd name="T8" fmla="*/ 42 w 53"/>
                <a:gd name="T9" fmla="*/ 523 h 35"/>
                <a:gd name="T10" fmla="*/ 0 w 53"/>
                <a:gd name="T11" fmla="*/ 353 h 35"/>
                <a:gd name="T12" fmla="*/ 12 w 53"/>
                <a:gd name="T13" fmla="*/ 247 h 35"/>
                <a:gd name="T14" fmla="*/ 433 w 5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35">
                  <a:moveTo>
                    <a:pt x="28" y="0"/>
                  </a:moveTo>
                  <a:cubicBezTo>
                    <a:pt x="34" y="0"/>
                    <a:pt x="44" y="6"/>
                    <a:pt x="49" y="14"/>
                  </a:cubicBezTo>
                  <a:cubicBezTo>
                    <a:pt x="52" y="18"/>
                    <a:pt x="53" y="22"/>
                    <a:pt x="52" y="24"/>
                  </a:cubicBezTo>
                  <a:cubicBezTo>
                    <a:pt x="49" y="33"/>
                    <a:pt x="41" y="34"/>
                    <a:pt x="23" y="35"/>
                  </a:cubicBezTo>
                  <a:cubicBezTo>
                    <a:pt x="14" y="35"/>
                    <a:pt x="7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5" y="4"/>
                    <a:pt x="17" y="0"/>
                    <a:pt x="28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8" name="Oval 73">
              <a:extLst>
                <a:ext uri="{FF2B5EF4-FFF2-40B4-BE49-F238E27FC236}">
                  <a16:creationId xmlns:a16="http://schemas.microsoft.com/office/drawing/2014/main" id="{51970D79-8B02-48AE-B68D-3D8E44B8D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710"/>
              <a:ext cx="45" cy="45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49" name="Freeform 74">
              <a:extLst>
                <a:ext uri="{FF2B5EF4-FFF2-40B4-BE49-F238E27FC236}">
                  <a16:creationId xmlns:a16="http://schemas.microsoft.com/office/drawing/2014/main" id="{6599E488-A845-4D54-99D8-78D2A2F44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00 w 378"/>
                <a:gd name="T5" fmla="*/ 115 h 48"/>
                <a:gd name="T6" fmla="*/ 5833 w 378"/>
                <a:gd name="T7" fmla="*/ 93 h 48"/>
                <a:gd name="T8" fmla="*/ 5895 w 378"/>
                <a:gd name="T9" fmla="*/ 227 h 48"/>
                <a:gd name="T10" fmla="*/ 5895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095 w 378"/>
                <a:gd name="T19" fmla="*/ 888 h 48"/>
                <a:gd name="T20" fmla="*/ 150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63 w 378"/>
                <a:gd name="T29" fmla="*/ 683 h 48"/>
                <a:gd name="T30" fmla="*/ 0 w 378"/>
                <a:gd name="T31" fmla="*/ 456 h 48"/>
                <a:gd name="T32" fmla="*/ 113 w 378"/>
                <a:gd name="T33" fmla="*/ 149 h 48"/>
                <a:gd name="T34" fmla="*/ 738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5" y="26"/>
                    <a:pt x="311" y="17"/>
                    <a:pt x="331" y="9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8" y="2"/>
                    <a:pt x="364" y="0"/>
                    <a:pt x="373" y="5"/>
                  </a:cubicBezTo>
                  <a:cubicBezTo>
                    <a:pt x="375" y="6"/>
                    <a:pt x="377" y="8"/>
                    <a:pt x="377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69" y="28"/>
                    <a:pt x="338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8" y="47"/>
                  </a:cubicBezTo>
                  <a:cubicBezTo>
                    <a:pt x="172" y="48"/>
                    <a:pt x="130" y="41"/>
                    <a:pt x="96" y="35"/>
                  </a:cubicBezTo>
                  <a:cubicBezTo>
                    <a:pt x="76" y="31"/>
                    <a:pt x="59" y="28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4" y="36"/>
                  </a:cubicBezTo>
                  <a:cubicBezTo>
                    <a:pt x="2" y="34"/>
                    <a:pt x="0" y="30"/>
                    <a:pt x="0" y="24"/>
                  </a:cubicBezTo>
                  <a:cubicBezTo>
                    <a:pt x="0" y="16"/>
                    <a:pt x="2" y="11"/>
                    <a:pt x="7" y="8"/>
                  </a:cubicBezTo>
                  <a:cubicBezTo>
                    <a:pt x="15" y="3"/>
                    <a:pt x="34" y="8"/>
                    <a:pt x="47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0" name="Freeform 75">
              <a:extLst>
                <a:ext uri="{FF2B5EF4-FFF2-40B4-BE49-F238E27FC236}">
                  <a16:creationId xmlns:a16="http://schemas.microsoft.com/office/drawing/2014/main" id="{138D2F63-D024-4167-8CD2-B3DE9F41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47"/>
              <a:ext cx="730" cy="274"/>
            </a:xfrm>
            <a:custGeom>
              <a:avLst/>
              <a:gdLst>
                <a:gd name="T0" fmla="*/ 3813 w 292"/>
                <a:gd name="T1" fmla="*/ 942 h 103"/>
                <a:gd name="T2" fmla="*/ 4083 w 292"/>
                <a:gd name="T3" fmla="*/ 341 h 103"/>
                <a:gd name="T4" fmla="*/ 4238 w 292"/>
                <a:gd name="T5" fmla="*/ 21 h 103"/>
                <a:gd name="T6" fmla="*/ 4425 w 292"/>
                <a:gd name="T7" fmla="*/ 56 h 103"/>
                <a:gd name="T8" fmla="*/ 4550 w 292"/>
                <a:gd name="T9" fmla="*/ 226 h 103"/>
                <a:gd name="T10" fmla="*/ 4050 w 292"/>
                <a:gd name="T11" fmla="*/ 1019 h 103"/>
                <a:gd name="T12" fmla="*/ 3988 w 292"/>
                <a:gd name="T13" fmla="*/ 1075 h 103"/>
                <a:gd name="T14" fmla="*/ 2563 w 292"/>
                <a:gd name="T15" fmla="*/ 1748 h 103"/>
                <a:gd name="T16" fmla="*/ 625 w 292"/>
                <a:gd name="T17" fmla="*/ 1415 h 103"/>
                <a:gd name="T18" fmla="*/ 500 w 292"/>
                <a:gd name="T19" fmla="*/ 1359 h 103"/>
                <a:gd name="T20" fmla="*/ 0 w 292"/>
                <a:gd name="T21" fmla="*/ 622 h 103"/>
                <a:gd name="T22" fmla="*/ 63 w 292"/>
                <a:gd name="T23" fmla="*/ 489 h 103"/>
                <a:gd name="T24" fmla="*/ 83 w 292"/>
                <a:gd name="T25" fmla="*/ 489 h 103"/>
                <a:gd name="T26" fmla="*/ 625 w 292"/>
                <a:gd name="T27" fmla="*/ 806 h 103"/>
                <a:gd name="T28" fmla="*/ 1800 w 292"/>
                <a:gd name="T29" fmla="*/ 1692 h 103"/>
                <a:gd name="T30" fmla="*/ 1813 w 292"/>
                <a:gd name="T31" fmla="*/ 1692 h 103"/>
                <a:gd name="T32" fmla="*/ 3813 w 292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2" h="103">
                  <a:moveTo>
                    <a:pt x="244" y="50"/>
                  </a:moveTo>
                  <a:cubicBezTo>
                    <a:pt x="253" y="39"/>
                    <a:pt x="257" y="27"/>
                    <a:pt x="261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4" y="0"/>
                    <a:pt x="278" y="1"/>
                    <a:pt x="283" y="3"/>
                  </a:cubicBezTo>
                  <a:cubicBezTo>
                    <a:pt x="290" y="7"/>
                    <a:pt x="291" y="11"/>
                    <a:pt x="291" y="12"/>
                  </a:cubicBezTo>
                  <a:cubicBezTo>
                    <a:pt x="292" y="21"/>
                    <a:pt x="281" y="35"/>
                    <a:pt x="259" y="54"/>
                  </a:cubicBezTo>
                  <a:cubicBezTo>
                    <a:pt x="259" y="54"/>
                    <a:pt x="255" y="57"/>
                    <a:pt x="255" y="57"/>
                  </a:cubicBezTo>
                  <a:cubicBezTo>
                    <a:pt x="244" y="67"/>
                    <a:pt x="227" y="83"/>
                    <a:pt x="164" y="93"/>
                  </a:cubicBezTo>
                  <a:cubicBezTo>
                    <a:pt x="101" y="103"/>
                    <a:pt x="67" y="88"/>
                    <a:pt x="40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3" y="27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16" y="18"/>
                    <a:pt x="23" y="24"/>
                    <a:pt x="40" y="43"/>
                  </a:cubicBezTo>
                  <a:cubicBezTo>
                    <a:pt x="56" y="61"/>
                    <a:pt x="77" y="86"/>
                    <a:pt x="115" y="90"/>
                  </a:cubicBezTo>
                  <a:cubicBezTo>
                    <a:pt x="115" y="90"/>
                    <a:pt x="116" y="90"/>
                    <a:pt x="116" y="90"/>
                  </a:cubicBezTo>
                  <a:cubicBezTo>
                    <a:pt x="153" y="92"/>
                    <a:pt x="226" y="71"/>
                    <a:pt x="244" y="5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1" name="Freeform 76">
              <a:extLst>
                <a:ext uri="{FF2B5EF4-FFF2-40B4-BE49-F238E27FC236}">
                  <a16:creationId xmlns:a16="http://schemas.microsoft.com/office/drawing/2014/main" id="{AA69F7CA-2A91-4744-BC4F-F779586F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95"/>
              <a:ext cx="265" cy="186"/>
            </a:xfrm>
            <a:custGeom>
              <a:avLst/>
              <a:gdLst>
                <a:gd name="T0" fmla="*/ 1083 w 106"/>
                <a:gd name="T1" fmla="*/ 1143 h 70"/>
                <a:gd name="T2" fmla="*/ 1658 w 106"/>
                <a:gd name="T3" fmla="*/ 1313 h 70"/>
                <a:gd name="T4" fmla="*/ 625 w 106"/>
                <a:gd name="T5" fmla="*/ 465 h 70"/>
                <a:gd name="T6" fmla="*/ 83 w 106"/>
                <a:gd name="T7" fmla="*/ 149 h 70"/>
                <a:gd name="T8" fmla="*/ 63 w 106"/>
                <a:gd name="T9" fmla="*/ 149 h 70"/>
                <a:gd name="T10" fmla="*/ 0 w 106"/>
                <a:gd name="T11" fmla="*/ 282 h 70"/>
                <a:gd name="T12" fmla="*/ 375 w 106"/>
                <a:gd name="T13" fmla="*/ 938 h 70"/>
                <a:gd name="T14" fmla="*/ 425 w 106"/>
                <a:gd name="T15" fmla="*/ 749 h 70"/>
                <a:gd name="T16" fmla="*/ 645 w 106"/>
                <a:gd name="T17" fmla="*/ 882 h 70"/>
                <a:gd name="T18" fmla="*/ 1083 w 106"/>
                <a:gd name="T19" fmla="*/ 1143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0">
                  <a:moveTo>
                    <a:pt x="69" y="61"/>
                  </a:moveTo>
                  <a:cubicBezTo>
                    <a:pt x="76" y="65"/>
                    <a:pt x="93" y="70"/>
                    <a:pt x="106" y="70"/>
                  </a:cubicBezTo>
                  <a:cubicBezTo>
                    <a:pt x="74" y="63"/>
                    <a:pt x="54" y="42"/>
                    <a:pt x="40" y="25"/>
                  </a:cubicBezTo>
                  <a:cubicBezTo>
                    <a:pt x="23" y="6"/>
                    <a:pt x="16" y="0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9"/>
                    <a:pt x="0" y="10"/>
                    <a:pt x="0" y="15"/>
                  </a:cubicBezTo>
                  <a:cubicBezTo>
                    <a:pt x="0" y="25"/>
                    <a:pt x="10" y="41"/>
                    <a:pt x="24" y="50"/>
                  </a:cubicBezTo>
                  <a:cubicBezTo>
                    <a:pt x="22" y="47"/>
                    <a:pt x="22" y="41"/>
                    <a:pt x="27" y="40"/>
                  </a:cubicBezTo>
                  <a:cubicBezTo>
                    <a:pt x="31" y="39"/>
                    <a:pt x="38" y="45"/>
                    <a:pt x="41" y="47"/>
                  </a:cubicBezTo>
                  <a:cubicBezTo>
                    <a:pt x="49" y="52"/>
                    <a:pt x="62" y="56"/>
                    <a:pt x="69" y="61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2" name="Freeform 77">
              <a:extLst>
                <a:ext uri="{FF2B5EF4-FFF2-40B4-BE49-F238E27FC236}">
                  <a16:creationId xmlns:a16="http://schemas.microsoft.com/office/drawing/2014/main" id="{F47AB5C7-AADA-4B17-8717-F3B1475E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747"/>
              <a:ext cx="125" cy="138"/>
            </a:xfrm>
            <a:custGeom>
              <a:avLst/>
              <a:gdLst>
                <a:gd name="T0" fmla="*/ 770 w 50"/>
                <a:gd name="T1" fmla="*/ 226 h 52"/>
                <a:gd name="T2" fmla="*/ 645 w 50"/>
                <a:gd name="T3" fmla="*/ 56 h 52"/>
                <a:gd name="T4" fmla="*/ 458 w 50"/>
                <a:gd name="T5" fmla="*/ 21 h 52"/>
                <a:gd name="T6" fmla="*/ 300 w 50"/>
                <a:gd name="T7" fmla="*/ 337 h 52"/>
                <a:gd name="T8" fmla="*/ 33 w 50"/>
                <a:gd name="T9" fmla="*/ 937 h 52"/>
                <a:gd name="T10" fmla="*/ 0 w 50"/>
                <a:gd name="T11" fmla="*/ 971 h 52"/>
                <a:gd name="T12" fmla="*/ 20 w 50"/>
                <a:gd name="T13" fmla="*/ 971 h 52"/>
                <a:gd name="T14" fmla="*/ 250 w 50"/>
                <a:gd name="T15" fmla="*/ 690 h 52"/>
                <a:gd name="T16" fmla="*/ 488 w 50"/>
                <a:gd name="T17" fmla="*/ 563 h 52"/>
                <a:gd name="T18" fmla="*/ 520 w 50"/>
                <a:gd name="T19" fmla="*/ 746 h 52"/>
                <a:gd name="T20" fmla="*/ 770 w 50"/>
                <a:gd name="T21" fmla="*/ 226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52">
                  <a:moveTo>
                    <a:pt x="49" y="12"/>
                  </a:moveTo>
                  <a:cubicBezTo>
                    <a:pt x="49" y="11"/>
                    <a:pt x="48" y="7"/>
                    <a:pt x="41" y="3"/>
                  </a:cubicBezTo>
                  <a:cubicBezTo>
                    <a:pt x="36" y="1"/>
                    <a:pt x="32" y="0"/>
                    <a:pt x="29" y="1"/>
                  </a:cubicBezTo>
                  <a:cubicBezTo>
                    <a:pt x="25" y="2"/>
                    <a:pt x="22" y="10"/>
                    <a:pt x="19" y="18"/>
                  </a:cubicBezTo>
                  <a:cubicBezTo>
                    <a:pt x="15" y="27"/>
                    <a:pt x="11" y="39"/>
                    <a:pt x="2" y="50"/>
                  </a:cubicBezTo>
                  <a:cubicBezTo>
                    <a:pt x="1" y="51"/>
                    <a:pt x="1" y="51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6" y="48"/>
                    <a:pt x="11" y="42"/>
                    <a:pt x="16" y="37"/>
                  </a:cubicBezTo>
                  <a:cubicBezTo>
                    <a:pt x="19" y="34"/>
                    <a:pt x="25" y="27"/>
                    <a:pt x="31" y="30"/>
                  </a:cubicBezTo>
                  <a:cubicBezTo>
                    <a:pt x="34" y="32"/>
                    <a:pt x="34" y="36"/>
                    <a:pt x="33" y="40"/>
                  </a:cubicBezTo>
                  <a:cubicBezTo>
                    <a:pt x="44" y="28"/>
                    <a:pt x="50" y="18"/>
                    <a:pt x="49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3" name="Freeform 78">
              <a:extLst>
                <a:ext uri="{FF2B5EF4-FFF2-40B4-BE49-F238E27FC236}">
                  <a16:creationId xmlns:a16="http://schemas.microsoft.com/office/drawing/2014/main" id="{0EC2AC93-7A26-4184-A9C0-274AAA69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710"/>
              <a:ext cx="45" cy="42"/>
            </a:xfrm>
            <a:custGeom>
              <a:avLst/>
              <a:gdLst>
                <a:gd name="T0" fmla="*/ 145 w 18"/>
                <a:gd name="T1" fmla="*/ 0 h 16"/>
                <a:gd name="T2" fmla="*/ 0 w 18"/>
                <a:gd name="T3" fmla="*/ 144 h 16"/>
                <a:gd name="T4" fmla="*/ 63 w 18"/>
                <a:gd name="T5" fmla="*/ 289 h 16"/>
                <a:gd name="T6" fmla="*/ 208 w 18"/>
                <a:gd name="T7" fmla="*/ 144 h 16"/>
                <a:gd name="T8" fmla="*/ 270 w 18"/>
                <a:gd name="T9" fmla="*/ 179 h 16"/>
                <a:gd name="T10" fmla="*/ 283 w 18"/>
                <a:gd name="T11" fmla="*/ 144 h 16"/>
                <a:gd name="T12" fmla="*/ 145 w 1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4" y="11"/>
                    <a:pt x="8" y="7"/>
                    <a:pt x="13" y="8"/>
                  </a:cubicBezTo>
                  <a:cubicBezTo>
                    <a:pt x="15" y="8"/>
                    <a:pt x="16" y="9"/>
                    <a:pt x="17" y="10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4" name="Freeform 79">
              <a:extLst>
                <a:ext uri="{FF2B5EF4-FFF2-40B4-BE49-F238E27FC236}">
                  <a16:creationId xmlns:a16="http://schemas.microsoft.com/office/drawing/2014/main" id="{044D93EF-7E93-4410-9079-BEA1D237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0"/>
            </a:xfrm>
            <a:custGeom>
              <a:avLst/>
              <a:gdLst>
                <a:gd name="T0" fmla="*/ 6738 w 432"/>
                <a:gd name="T1" fmla="*/ 452 h 109"/>
                <a:gd name="T2" fmla="*/ 6625 w 432"/>
                <a:gd name="T3" fmla="*/ 261 h 109"/>
                <a:gd name="T4" fmla="*/ 5895 w 432"/>
                <a:gd name="T5" fmla="*/ 750 h 109"/>
                <a:gd name="T6" fmla="*/ 5863 w 432"/>
                <a:gd name="T7" fmla="*/ 793 h 109"/>
                <a:gd name="T8" fmla="*/ 3033 w 432"/>
                <a:gd name="T9" fmla="*/ 1918 h 109"/>
                <a:gd name="T10" fmla="*/ 863 w 432"/>
                <a:gd name="T11" fmla="*/ 657 h 109"/>
                <a:gd name="T12" fmla="*/ 145 w 432"/>
                <a:gd name="T13" fmla="*/ 114 h 109"/>
                <a:gd name="T14" fmla="*/ 0 w 432"/>
                <a:gd name="T15" fmla="*/ 375 h 109"/>
                <a:gd name="T16" fmla="*/ 0 w 432"/>
                <a:gd name="T17" fmla="*/ 396 h 109"/>
                <a:gd name="T18" fmla="*/ 345 w 432"/>
                <a:gd name="T19" fmla="*/ 1032 h 109"/>
                <a:gd name="T20" fmla="*/ 375 w 432"/>
                <a:gd name="T21" fmla="*/ 1032 h 109"/>
                <a:gd name="T22" fmla="*/ 438 w 432"/>
                <a:gd name="T23" fmla="*/ 750 h 109"/>
                <a:gd name="T24" fmla="*/ 770 w 432"/>
                <a:gd name="T25" fmla="*/ 942 h 109"/>
                <a:gd name="T26" fmla="*/ 1425 w 432"/>
                <a:gd name="T27" fmla="*/ 1564 h 109"/>
                <a:gd name="T28" fmla="*/ 3095 w 432"/>
                <a:gd name="T29" fmla="*/ 1995 h 109"/>
                <a:gd name="T30" fmla="*/ 5145 w 432"/>
                <a:gd name="T31" fmla="*/ 1543 h 109"/>
                <a:gd name="T32" fmla="*/ 5533 w 432"/>
                <a:gd name="T33" fmla="*/ 1394 h 109"/>
                <a:gd name="T34" fmla="*/ 5988 w 432"/>
                <a:gd name="T35" fmla="*/ 1133 h 109"/>
                <a:gd name="T36" fmla="*/ 6220 w 432"/>
                <a:gd name="T37" fmla="*/ 1304 h 109"/>
                <a:gd name="T38" fmla="*/ 6345 w 432"/>
                <a:gd name="T39" fmla="*/ 1203 h 109"/>
                <a:gd name="T40" fmla="*/ 6738 w 432"/>
                <a:gd name="T41" fmla="*/ 452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109">
                  <a:moveTo>
                    <a:pt x="431" y="24"/>
                  </a:moveTo>
                  <a:cubicBezTo>
                    <a:pt x="430" y="19"/>
                    <a:pt x="428" y="16"/>
                    <a:pt x="424" y="14"/>
                  </a:cubicBezTo>
                  <a:cubicBezTo>
                    <a:pt x="409" y="8"/>
                    <a:pt x="404" y="12"/>
                    <a:pt x="377" y="40"/>
                  </a:cubicBezTo>
                  <a:cubicBezTo>
                    <a:pt x="375" y="42"/>
                    <a:pt x="375" y="42"/>
                    <a:pt x="375" y="42"/>
                  </a:cubicBezTo>
                  <a:cubicBezTo>
                    <a:pt x="346" y="71"/>
                    <a:pt x="273" y="103"/>
                    <a:pt x="194" y="102"/>
                  </a:cubicBezTo>
                  <a:cubicBezTo>
                    <a:pt x="118" y="101"/>
                    <a:pt x="67" y="55"/>
                    <a:pt x="55" y="35"/>
                  </a:cubicBezTo>
                  <a:cubicBezTo>
                    <a:pt x="41" y="10"/>
                    <a:pt x="24" y="0"/>
                    <a:pt x="9" y="6"/>
                  </a:cubicBezTo>
                  <a:cubicBezTo>
                    <a:pt x="3" y="9"/>
                    <a:pt x="0" y="14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0"/>
                    <a:pt x="8" y="43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1" y="51"/>
                    <a:pt x="22" y="41"/>
                    <a:pt x="28" y="40"/>
                  </a:cubicBezTo>
                  <a:cubicBezTo>
                    <a:pt x="35" y="37"/>
                    <a:pt x="44" y="47"/>
                    <a:pt x="49" y="50"/>
                  </a:cubicBezTo>
                  <a:cubicBezTo>
                    <a:pt x="62" y="62"/>
                    <a:pt x="75" y="74"/>
                    <a:pt x="91" y="83"/>
                  </a:cubicBezTo>
                  <a:cubicBezTo>
                    <a:pt x="124" y="101"/>
                    <a:pt x="161" y="104"/>
                    <a:pt x="198" y="106"/>
                  </a:cubicBezTo>
                  <a:cubicBezTo>
                    <a:pt x="242" y="109"/>
                    <a:pt x="288" y="95"/>
                    <a:pt x="329" y="82"/>
                  </a:cubicBezTo>
                  <a:cubicBezTo>
                    <a:pt x="337" y="80"/>
                    <a:pt x="346" y="77"/>
                    <a:pt x="354" y="74"/>
                  </a:cubicBezTo>
                  <a:cubicBezTo>
                    <a:pt x="363" y="70"/>
                    <a:pt x="373" y="62"/>
                    <a:pt x="383" y="60"/>
                  </a:cubicBezTo>
                  <a:cubicBezTo>
                    <a:pt x="390" y="58"/>
                    <a:pt x="396" y="63"/>
                    <a:pt x="398" y="69"/>
                  </a:cubicBezTo>
                  <a:cubicBezTo>
                    <a:pt x="401" y="67"/>
                    <a:pt x="403" y="66"/>
                    <a:pt x="406" y="64"/>
                  </a:cubicBezTo>
                  <a:cubicBezTo>
                    <a:pt x="420" y="54"/>
                    <a:pt x="432" y="36"/>
                    <a:pt x="431" y="24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5" name="Freeform 80">
              <a:extLst>
                <a:ext uri="{FF2B5EF4-FFF2-40B4-BE49-F238E27FC236}">
                  <a16:creationId xmlns:a16="http://schemas.microsoft.com/office/drawing/2014/main" id="{D4AF9D3C-322C-46BA-B977-C544798C3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293"/>
            </a:xfrm>
            <a:custGeom>
              <a:avLst/>
              <a:gdLst>
                <a:gd name="T0" fmla="*/ 10243 w 669"/>
                <a:gd name="T1" fmla="*/ 115 h 110"/>
                <a:gd name="T2" fmla="*/ 9525 w 669"/>
                <a:gd name="T3" fmla="*/ 376 h 110"/>
                <a:gd name="T4" fmla="*/ 6534 w 669"/>
                <a:gd name="T5" fmla="*/ 1795 h 110"/>
                <a:gd name="T6" fmla="*/ 1238 w 669"/>
                <a:gd name="T7" fmla="*/ 738 h 110"/>
                <a:gd name="T8" fmla="*/ 250 w 669"/>
                <a:gd name="T9" fmla="*/ 533 h 110"/>
                <a:gd name="T10" fmla="*/ 50 w 669"/>
                <a:gd name="T11" fmla="*/ 986 h 110"/>
                <a:gd name="T12" fmla="*/ 50 w 669"/>
                <a:gd name="T13" fmla="*/ 986 h 110"/>
                <a:gd name="T14" fmla="*/ 95 w 669"/>
                <a:gd name="T15" fmla="*/ 1454 h 110"/>
                <a:gd name="T16" fmla="*/ 250 w 669"/>
                <a:gd name="T17" fmla="*/ 1548 h 110"/>
                <a:gd name="T18" fmla="*/ 333 w 669"/>
                <a:gd name="T19" fmla="*/ 1044 h 110"/>
                <a:gd name="T20" fmla="*/ 1113 w 669"/>
                <a:gd name="T21" fmla="*/ 986 h 110"/>
                <a:gd name="T22" fmla="*/ 1846 w 669"/>
                <a:gd name="T23" fmla="*/ 1249 h 110"/>
                <a:gd name="T24" fmla="*/ 2458 w 669"/>
                <a:gd name="T25" fmla="*/ 1398 h 110"/>
                <a:gd name="T26" fmla="*/ 4459 w 669"/>
                <a:gd name="T27" fmla="*/ 1889 h 110"/>
                <a:gd name="T28" fmla="*/ 6129 w 669"/>
                <a:gd name="T29" fmla="*/ 1944 h 110"/>
                <a:gd name="T30" fmla="*/ 7880 w 669"/>
                <a:gd name="T31" fmla="*/ 1548 h 110"/>
                <a:gd name="T32" fmla="*/ 8930 w 669"/>
                <a:gd name="T33" fmla="*/ 1057 h 110"/>
                <a:gd name="T34" fmla="*/ 9868 w 669"/>
                <a:gd name="T35" fmla="*/ 533 h 110"/>
                <a:gd name="T36" fmla="*/ 10088 w 669"/>
                <a:gd name="T37" fmla="*/ 1044 h 110"/>
                <a:gd name="T38" fmla="*/ 10193 w 669"/>
                <a:gd name="T39" fmla="*/ 1002 h 110"/>
                <a:gd name="T40" fmla="*/ 10463 w 669"/>
                <a:gd name="T41" fmla="*/ 533 h 110"/>
                <a:gd name="T42" fmla="*/ 10243 w 669"/>
                <a:gd name="T43" fmla="*/ 115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9" h="110">
                  <a:moveTo>
                    <a:pt x="655" y="6"/>
                  </a:moveTo>
                  <a:cubicBezTo>
                    <a:pt x="643" y="0"/>
                    <a:pt x="626" y="5"/>
                    <a:pt x="609" y="20"/>
                  </a:cubicBezTo>
                  <a:cubicBezTo>
                    <a:pt x="571" y="52"/>
                    <a:pt x="528" y="81"/>
                    <a:pt x="418" y="95"/>
                  </a:cubicBezTo>
                  <a:cubicBezTo>
                    <a:pt x="308" y="110"/>
                    <a:pt x="123" y="63"/>
                    <a:pt x="79" y="39"/>
                  </a:cubicBezTo>
                  <a:cubicBezTo>
                    <a:pt x="53" y="25"/>
                    <a:pt x="30" y="21"/>
                    <a:pt x="16" y="28"/>
                  </a:cubicBezTo>
                  <a:cubicBezTo>
                    <a:pt x="8" y="33"/>
                    <a:pt x="4" y="4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63"/>
                    <a:pt x="1" y="72"/>
                    <a:pt x="6" y="77"/>
                  </a:cubicBezTo>
                  <a:cubicBezTo>
                    <a:pt x="9" y="79"/>
                    <a:pt x="12" y="81"/>
                    <a:pt x="16" y="82"/>
                  </a:cubicBezTo>
                  <a:cubicBezTo>
                    <a:pt x="15" y="76"/>
                    <a:pt x="16" y="63"/>
                    <a:pt x="21" y="55"/>
                  </a:cubicBezTo>
                  <a:cubicBezTo>
                    <a:pt x="31" y="39"/>
                    <a:pt x="50" y="45"/>
                    <a:pt x="71" y="52"/>
                  </a:cubicBezTo>
                  <a:cubicBezTo>
                    <a:pt x="85" y="58"/>
                    <a:pt x="102" y="64"/>
                    <a:pt x="118" y="66"/>
                  </a:cubicBezTo>
                  <a:cubicBezTo>
                    <a:pt x="131" y="69"/>
                    <a:pt x="144" y="71"/>
                    <a:pt x="157" y="74"/>
                  </a:cubicBezTo>
                  <a:cubicBezTo>
                    <a:pt x="195" y="84"/>
                    <a:pt x="246" y="94"/>
                    <a:pt x="285" y="100"/>
                  </a:cubicBezTo>
                  <a:cubicBezTo>
                    <a:pt x="320" y="104"/>
                    <a:pt x="356" y="105"/>
                    <a:pt x="392" y="103"/>
                  </a:cubicBezTo>
                  <a:cubicBezTo>
                    <a:pt x="431" y="100"/>
                    <a:pt x="467" y="93"/>
                    <a:pt x="504" y="82"/>
                  </a:cubicBezTo>
                  <a:cubicBezTo>
                    <a:pt x="527" y="74"/>
                    <a:pt x="552" y="64"/>
                    <a:pt x="571" y="56"/>
                  </a:cubicBezTo>
                  <a:cubicBezTo>
                    <a:pt x="592" y="48"/>
                    <a:pt x="607" y="27"/>
                    <a:pt x="631" y="28"/>
                  </a:cubicBezTo>
                  <a:cubicBezTo>
                    <a:pt x="640" y="28"/>
                    <a:pt x="655" y="42"/>
                    <a:pt x="645" y="55"/>
                  </a:cubicBezTo>
                  <a:cubicBezTo>
                    <a:pt x="648" y="55"/>
                    <a:pt x="650" y="54"/>
                    <a:pt x="652" y="53"/>
                  </a:cubicBezTo>
                  <a:cubicBezTo>
                    <a:pt x="663" y="47"/>
                    <a:pt x="669" y="38"/>
                    <a:pt x="669" y="28"/>
                  </a:cubicBezTo>
                  <a:cubicBezTo>
                    <a:pt x="669" y="18"/>
                    <a:pt x="663" y="10"/>
                    <a:pt x="655" y="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81">
              <a:extLst>
                <a:ext uri="{FF2B5EF4-FFF2-40B4-BE49-F238E27FC236}">
                  <a16:creationId xmlns:a16="http://schemas.microsoft.com/office/drawing/2014/main" id="{0AFE69D3-6250-44EB-AF36-E1199F5E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115" cy="53"/>
            </a:xfrm>
            <a:custGeom>
              <a:avLst/>
              <a:gdLst>
                <a:gd name="T0" fmla="*/ 33 w 46"/>
                <a:gd name="T1" fmla="*/ 133 h 20"/>
                <a:gd name="T2" fmla="*/ 0 w 46"/>
                <a:gd name="T3" fmla="*/ 191 h 20"/>
                <a:gd name="T4" fmla="*/ 20 w 46"/>
                <a:gd name="T5" fmla="*/ 315 h 20"/>
                <a:gd name="T6" fmla="*/ 313 w 46"/>
                <a:gd name="T7" fmla="*/ 371 h 20"/>
                <a:gd name="T8" fmla="*/ 395 w 46"/>
                <a:gd name="T9" fmla="*/ 371 h 20"/>
                <a:gd name="T10" fmla="*/ 375 w 46"/>
                <a:gd name="T11" fmla="*/ 294 h 20"/>
                <a:gd name="T12" fmla="*/ 595 w 46"/>
                <a:gd name="T13" fmla="*/ 90 h 20"/>
                <a:gd name="T14" fmla="*/ 720 w 46"/>
                <a:gd name="T15" fmla="*/ 111 h 20"/>
                <a:gd name="T16" fmla="*/ 675 w 46"/>
                <a:gd name="T17" fmla="*/ 90 h 20"/>
                <a:gd name="T18" fmla="*/ 33 w 46"/>
                <a:gd name="T19" fmla="*/ 13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0">
                  <a:moveTo>
                    <a:pt x="2" y="7"/>
                  </a:moveTo>
                  <a:cubicBezTo>
                    <a:pt x="0" y="8"/>
                    <a:pt x="0" y="10"/>
                    <a:pt x="0" y="10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3" y="19"/>
                    <a:pt x="11" y="20"/>
                    <a:pt x="20" y="20"/>
                  </a:cubicBezTo>
                  <a:cubicBezTo>
                    <a:pt x="22" y="20"/>
                    <a:pt x="23" y="20"/>
                    <a:pt x="25" y="20"/>
                  </a:cubicBezTo>
                  <a:cubicBezTo>
                    <a:pt x="25" y="19"/>
                    <a:pt x="24" y="18"/>
                    <a:pt x="24" y="16"/>
                  </a:cubicBezTo>
                  <a:cubicBezTo>
                    <a:pt x="24" y="6"/>
                    <a:pt x="28" y="5"/>
                    <a:pt x="38" y="5"/>
                  </a:cubicBezTo>
                  <a:cubicBezTo>
                    <a:pt x="40" y="5"/>
                    <a:pt x="43" y="6"/>
                    <a:pt x="46" y="6"/>
                  </a:cubicBezTo>
                  <a:cubicBezTo>
                    <a:pt x="45" y="6"/>
                    <a:pt x="44" y="5"/>
                    <a:pt x="43" y="5"/>
                  </a:cubicBezTo>
                  <a:cubicBezTo>
                    <a:pt x="22" y="0"/>
                    <a:pt x="7" y="3"/>
                    <a:pt x="2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82">
              <a:extLst>
                <a:ext uri="{FF2B5EF4-FFF2-40B4-BE49-F238E27FC236}">
                  <a16:creationId xmlns:a16="http://schemas.microsoft.com/office/drawing/2014/main" id="{9C2037AE-778E-48D5-A607-5A3F1976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3272"/>
              <a:ext cx="133" cy="29"/>
            </a:xfrm>
            <a:custGeom>
              <a:avLst/>
              <a:gdLst>
                <a:gd name="T0" fmla="*/ 0 w 53"/>
                <a:gd name="T1" fmla="*/ 0 h 11"/>
                <a:gd name="T2" fmla="*/ 63 w 53"/>
                <a:gd name="T3" fmla="*/ 90 h 11"/>
                <a:gd name="T4" fmla="*/ 158 w 53"/>
                <a:gd name="T5" fmla="*/ 111 h 11"/>
                <a:gd name="T6" fmla="*/ 838 w 53"/>
                <a:gd name="T7" fmla="*/ 145 h 11"/>
                <a:gd name="T8" fmla="*/ 33 w 53"/>
                <a:gd name="T9" fmla="*/ 0 h 11"/>
                <a:gd name="T10" fmla="*/ 0 w 5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1">
                  <a:moveTo>
                    <a:pt x="0" y="0"/>
                  </a:moveTo>
                  <a:cubicBezTo>
                    <a:pt x="1" y="2"/>
                    <a:pt x="2" y="3"/>
                    <a:pt x="4" y="5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34" y="10"/>
                    <a:pt x="49" y="11"/>
                    <a:pt x="53" y="8"/>
                  </a:cubicBezTo>
                  <a:cubicBezTo>
                    <a:pt x="50" y="6"/>
                    <a:pt x="39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83">
              <a:extLst>
                <a:ext uri="{FF2B5EF4-FFF2-40B4-BE49-F238E27FC236}">
                  <a16:creationId xmlns:a16="http://schemas.microsoft.com/office/drawing/2014/main" id="{72AD7CCD-69AE-440B-A023-7CEBC9E90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88"/>
              <a:ext cx="140" cy="32"/>
            </a:xfrm>
            <a:custGeom>
              <a:avLst/>
              <a:gdLst>
                <a:gd name="T0" fmla="*/ 800 w 56"/>
                <a:gd name="T1" fmla="*/ 93 h 12"/>
                <a:gd name="T2" fmla="*/ 875 w 56"/>
                <a:gd name="T3" fmla="*/ 0 h 12"/>
                <a:gd name="T4" fmla="*/ 625 w 56"/>
                <a:gd name="T5" fmla="*/ 0 h 12"/>
                <a:gd name="T6" fmla="*/ 0 w 56"/>
                <a:gd name="T7" fmla="*/ 56 h 12"/>
                <a:gd name="T8" fmla="*/ 20 w 56"/>
                <a:gd name="T9" fmla="*/ 149 h 12"/>
                <a:gd name="T10" fmla="*/ 375 w 56"/>
                <a:gd name="T11" fmla="*/ 192 h 12"/>
                <a:gd name="T12" fmla="*/ 458 w 56"/>
                <a:gd name="T13" fmla="*/ 171 h 12"/>
                <a:gd name="T14" fmla="*/ 550 w 56"/>
                <a:gd name="T15" fmla="*/ 171 h 12"/>
                <a:gd name="T16" fmla="*/ 833 w 56"/>
                <a:gd name="T17" fmla="*/ 149 h 12"/>
                <a:gd name="T18" fmla="*/ 800 w 56"/>
                <a:gd name="T19" fmla="*/ 93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2">
                  <a:moveTo>
                    <a:pt x="51" y="5"/>
                  </a:moveTo>
                  <a:cubicBezTo>
                    <a:pt x="51" y="3"/>
                    <a:pt x="54" y="1"/>
                    <a:pt x="56" y="0"/>
                  </a:cubicBezTo>
                  <a:cubicBezTo>
                    <a:pt x="51" y="0"/>
                    <a:pt x="45" y="0"/>
                    <a:pt x="40" y="0"/>
                  </a:cubicBezTo>
                  <a:cubicBezTo>
                    <a:pt x="24" y="0"/>
                    <a:pt x="3" y="0"/>
                    <a:pt x="0" y="3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12"/>
                    <a:pt x="16" y="11"/>
                    <a:pt x="24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40" y="9"/>
                    <a:pt x="46" y="8"/>
                    <a:pt x="53" y="8"/>
                  </a:cubicBezTo>
                  <a:cubicBezTo>
                    <a:pt x="52" y="7"/>
                    <a:pt x="51" y="6"/>
                    <a:pt x="51" y="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84">
              <a:extLst>
                <a:ext uri="{FF2B5EF4-FFF2-40B4-BE49-F238E27FC236}">
                  <a16:creationId xmlns:a16="http://schemas.microsoft.com/office/drawing/2014/main" id="{9B0E346D-3D7D-4837-8BCE-014AA81CF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3205"/>
              <a:ext cx="63" cy="48"/>
            </a:xfrm>
            <a:custGeom>
              <a:avLst/>
              <a:gdLst>
                <a:gd name="T0" fmla="*/ 368 w 25"/>
                <a:gd name="T1" fmla="*/ 35 h 18"/>
                <a:gd name="T2" fmla="*/ 20 w 25"/>
                <a:gd name="T3" fmla="*/ 149 h 18"/>
                <a:gd name="T4" fmla="*/ 0 w 25"/>
                <a:gd name="T5" fmla="*/ 171 h 18"/>
                <a:gd name="T6" fmla="*/ 113 w 25"/>
                <a:gd name="T7" fmla="*/ 341 h 18"/>
                <a:gd name="T8" fmla="*/ 113 w 25"/>
                <a:gd name="T9" fmla="*/ 341 h 18"/>
                <a:gd name="T10" fmla="*/ 401 w 25"/>
                <a:gd name="T11" fmla="*/ 93 h 18"/>
                <a:gd name="T12" fmla="*/ 368 w 25"/>
                <a:gd name="T13" fmla="*/ 3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8">
                  <a:moveTo>
                    <a:pt x="23" y="2"/>
                  </a:moveTo>
                  <a:cubicBezTo>
                    <a:pt x="17" y="0"/>
                    <a:pt x="11" y="3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6" y="10"/>
                    <a:pt x="8" y="13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5" y="18"/>
                    <a:pt x="24" y="10"/>
                    <a:pt x="25" y="5"/>
                  </a:cubicBezTo>
                  <a:cubicBezTo>
                    <a:pt x="25" y="4"/>
                    <a:pt x="25" y="3"/>
                    <a:pt x="23" y="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85">
              <a:extLst>
                <a:ext uri="{FF2B5EF4-FFF2-40B4-BE49-F238E27FC236}">
                  <a16:creationId xmlns:a16="http://schemas.microsoft.com/office/drawing/2014/main" id="{829F10CD-6CDB-4C3C-B2EF-7EE6427C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15"/>
              <a:ext cx="345" cy="96"/>
            </a:xfrm>
            <a:custGeom>
              <a:avLst/>
              <a:gdLst>
                <a:gd name="T0" fmla="*/ 770 w 138"/>
                <a:gd name="T1" fmla="*/ 248 h 36"/>
                <a:gd name="T2" fmla="*/ 738 w 138"/>
                <a:gd name="T3" fmla="*/ 227 h 36"/>
                <a:gd name="T4" fmla="*/ 113 w 138"/>
                <a:gd name="T5" fmla="*/ 93 h 36"/>
                <a:gd name="T6" fmla="*/ 0 w 138"/>
                <a:gd name="T7" fmla="*/ 397 h 36"/>
                <a:gd name="T8" fmla="*/ 63 w 138"/>
                <a:gd name="T9" fmla="*/ 627 h 36"/>
                <a:gd name="T10" fmla="*/ 395 w 138"/>
                <a:gd name="T11" fmla="*/ 605 h 36"/>
                <a:gd name="T12" fmla="*/ 520 w 138"/>
                <a:gd name="T13" fmla="*/ 376 h 36"/>
                <a:gd name="T14" fmla="*/ 833 w 138"/>
                <a:gd name="T15" fmla="*/ 397 h 36"/>
                <a:gd name="T16" fmla="*/ 1458 w 138"/>
                <a:gd name="T17" fmla="*/ 512 h 36"/>
                <a:gd name="T18" fmla="*/ 2158 w 138"/>
                <a:gd name="T19" fmla="*/ 547 h 36"/>
                <a:gd name="T20" fmla="*/ 770 w 138"/>
                <a:gd name="T21" fmla="*/ 24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8" h="36">
                  <a:moveTo>
                    <a:pt x="49" y="13"/>
                  </a:moveTo>
                  <a:cubicBezTo>
                    <a:pt x="48" y="13"/>
                    <a:pt x="48" y="12"/>
                    <a:pt x="47" y="12"/>
                  </a:cubicBezTo>
                  <a:cubicBezTo>
                    <a:pt x="34" y="5"/>
                    <a:pt x="15" y="0"/>
                    <a:pt x="7" y="5"/>
                  </a:cubicBezTo>
                  <a:cubicBezTo>
                    <a:pt x="2" y="8"/>
                    <a:pt x="0" y="13"/>
                    <a:pt x="0" y="21"/>
                  </a:cubicBezTo>
                  <a:cubicBezTo>
                    <a:pt x="0" y="27"/>
                    <a:pt x="2" y="31"/>
                    <a:pt x="4" y="33"/>
                  </a:cubicBezTo>
                  <a:cubicBezTo>
                    <a:pt x="9" y="36"/>
                    <a:pt x="17" y="35"/>
                    <a:pt x="25" y="32"/>
                  </a:cubicBezTo>
                  <a:cubicBezTo>
                    <a:pt x="24" y="27"/>
                    <a:pt x="28" y="22"/>
                    <a:pt x="33" y="20"/>
                  </a:cubicBezTo>
                  <a:cubicBezTo>
                    <a:pt x="38" y="18"/>
                    <a:pt x="47" y="20"/>
                    <a:pt x="53" y="21"/>
                  </a:cubicBezTo>
                  <a:cubicBezTo>
                    <a:pt x="66" y="24"/>
                    <a:pt x="79" y="26"/>
                    <a:pt x="93" y="27"/>
                  </a:cubicBezTo>
                  <a:cubicBezTo>
                    <a:pt x="108" y="28"/>
                    <a:pt x="123" y="28"/>
                    <a:pt x="138" y="29"/>
                  </a:cubicBezTo>
                  <a:cubicBezTo>
                    <a:pt x="109" y="26"/>
                    <a:pt x="78" y="20"/>
                    <a:pt x="49" y="13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86">
              <a:extLst>
                <a:ext uri="{FF2B5EF4-FFF2-40B4-BE49-F238E27FC236}">
                  <a16:creationId xmlns:a16="http://schemas.microsoft.com/office/drawing/2014/main" id="{01F7B7BA-0284-4301-97D8-5F8934C8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3307"/>
              <a:ext cx="285" cy="82"/>
            </a:xfrm>
            <a:custGeom>
              <a:avLst/>
              <a:gdLst>
                <a:gd name="T0" fmla="*/ 1770 w 114"/>
                <a:gd name="T1" fmla="*/ 225 h 31"/>
                <a:gd name="T2" fmla="*/ 1708 w 114"/>
                <a:gd name="T3" fmla="*/ 90 h 31"/>
                <a:gd name="T4" fmla="*/ 1175 w 114"/>
                <a:gd name="T5" fmla="*/ 111 h 31"/>
                <a:gd name="T6" fmla="*/ 1050 w 114"/>
                <a:gd name="T7" fmla="*/ 167 h 31"/>
                <a:gd name="T8" fmla="*/ 20 w 114"/>
                <a:gd name="T9" fmla="*/ 540 h 31"/>
                <a:gd name="T10" fmla="*/ 0 w 114"/>
                <a:gd name="T11" fmla="*/ 574 h 31"/>
                <a:gd name="T12" fmla="*/ 908 w 114"/>
                <a:gd name="T13" fmla="*/ 442 h 31"/>
                <a:gd name="T14" fmla="*/ 1270 w 114"/>
                <a:gd name="T15" fmla="*/ 442 h 31"/>
                <a:gd name="T16" fmla="*/ 1333 w 114"/>
                <a:gd name="T17" fmla="*/ 540 h 31"/>
                <a:gd name="T18" fmla="*/ 1750 w 114"/>
                <a:gd name="T19" fmla="*/ 349 h 31"/>
                <a:gd name="T20" fmla="*/ 1770 w 114"/>
                <a:gd name="T21" fmla="*/ 225 h 31"/>
                <a:gd name="T22" fmla="*/ 1770 w 114"/>
                <a:gd name="T23" fmla="*/ 225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31">
                  <a:moveTo>
                    <a:pt x="113" y="12"/>
                  </a:moveTo>
                  <a:cubicBezTo>
                    <a:pt x="113" y="8"/>
                    <a:pt x="111" y="6"/>
                    <a:pt x="109" y="5"/>
                  </a:cubicBezTo>
                  <a:cubicBezTo>
                    <a:pt x="100" y="0"/>
                    <a:pt x="84" y="2"/>
                    <a:pt x="75" y="6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49" y="16"/>
                    <a:pt x="27" y="24"/>
                    <a:pt x="1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9" y="25"/>
                    <a:pt x="40" y="30"/>
                    <a:pt x="58" y="24"/>
                  </a:cubicBezTo>
                  <a:cubicBezTo>
                    <a:pt x="67" y="22"/>
                    <a:pt x="73" y="18"/>
                    <a:pt x="81" y="24"/>
                  </a:cubicBezTo>
                  <a:cubicBezTo>
                    <a:pt x="83" y="25"/>
                    <a:pt x="84" y="27"/>
                    <a:pt x="85" y="29"/>
                  </a:cubicBezTo>
                  <a:cubicBezTo>
                    <a:pt x="99" y="27"/>
                    <a:pt x="109" y="24"/>
                    <a:pt x="112" y="19"/>
                  </a:cubicBezTo>
                  <a:cubicBezTo>
                    <a:pt x="113" y="18"/>
                    <a:pt x="114" y="16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87">
              <a:extLst>
                <a:ext uri="{FF2B5EF4-FFF2-40B4-BE49-F238E27FC236}">
                  <a16:creationId xmlns:a16="http://schemas.microsoft.com/office/drawing/2014/main" id="{CEE1DABE-957A-4F26-93F4-446E2548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25" cy="91"/>
            </a:xfrm>
            <a:custGeom>
              <a:avLst/>
              <a:gdLst>
                <a:gd name="T0" fmla="*/ 783 w 50"/>
                <a:gd name="T1" fmla="*/ 308 h 34"/>
                <a:gd name="T2" fmla="*/ 770 w 50"/>
                <a:gd name="T3" fmla="*/ 265 h 34"/>
                <a:gd name="T4" fmla="*/ 438 w 50"/>
                <a:gd name="T5" fmla="*/ 0 h 34"/>
                <a:gd name="T6" fmla="*/ 20 w 50"/>
                <a:gd name="T7" fmla="*/ 252 h 34"/>
                <a:gd name="T8" fmla="*/ 0 w 50"/>
                <a:gd name="T9" fmla="*/ 367 h 34"/>
                <a:gd name="T10" fmla="*/ 50 w 50"/>
                <a:gd name="T11" fmla="*/ 538 h 34"/>
                <a:gd name="T12" fmla="*/ 220 w 50"/>
                <a:gd name="T13" fmla="*/ 653 h 34"/>
                <a:gd name="T14" fmla="*/ 283 w 50"/>
                <a:gd name="T15" fmla="*/ 653 h 34"/>
                <a:gd name="T16" fmla="*/ 363 w 50"/>
                <a:gd name="T17" fmla="*/ 308 h 34"/>
                <a:gd name="T18" fmla="*/ 583 w 50"/>
                <a:gd name="T19" fmla="*/ 265 h 34"/>
                <a:gd name="T20" fmla="*/ 783 w 50"/>
                <a:gd name="T21" fmla="*/ 30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34">
                  <a:moveTo>
                    <a:pt x="50" y="16"/>
                  </a:moveTo>
                  <a:cubicBezTo>
                    <a:pt x="50" y="15"/>
                    <a:pt x="49" y="14"/>
                    <a:pt x="49" y="14"/>
                  </a:cubicBezTo>
                  <a:cubicBezTo>
                    <a:pt x="44" y="6"/>
                    <a:pt x="34" y="0"/>
                    <a:pt x="28" y="0"/>
                  </a:cubicBezTo>
                  <a:cubicBezTo>
                    <a:pt x="17" y="0"/>
                    <a:pt x="5" y="4"/>
                    <a:pt x="1" y="13"/>
                  </a:cubicBezTo>
                  <a:cubicBezTo>
                    <a:pt x="1" y="15"/>
                    <a:pt x="0" y="17"/>
                    <a:pt x="0" y="19"/>
                  </a:cubicBezTo>
                  <a:cubicBezTo>
                    <a:pt x="0" y="23"/>
                    <a:pt x="1" y="26"/>
                    <a:pt x="3" y="28"/>
                  </a:cubicBezTo>
                  <a:cubicBezTo>
                    <a:pt x="6" y="31"/>
                    <a:pt x="9" y="33"/>
                    <a:pt x="14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7" y="31"/>
                    <a:pt x="18" y="19"/>
                    <a:pt x="23" y="16"/>
                  </a:cubicBezTo>
                  <a:cubicBezTo>
                    <a:pt x="28" y="13"/>
                    <a:pt x="32" y="13"/>
                    <a:pt x="37" y="14"/>
                  </a:cubicBezTo>
                  <a:cubicBezTo>
                    <a:pt x="41" y="14"/>
                    <a:pt x="46" y="16"/>
                    <a:pt x="50" y="1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88">
              <a:extLst>
                <a:ext uri="{FF2B5EF4-FFF2-40B4-BE49-F238E27FC236}">
                  <a16:creationId xmlns:a16="http://schemas.microsoft.com/office/drawing/2014/main" id="{BD4C866D-8288-45C5-9686-9654034A6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29"/>
              <a:ext cx="1773" cy="419"/>
            </a:xfrm>
            <a:custGeom>
              <a:avLst/>
              <a:gdLst>
                <a:gd name="T0" fmla="*/ 113 w 709"/>
                <a:gd name="T1" fmla="*/ 1617 h 157"/>
                <a:gd name="T2" fmla="*/ 708 w 709"/>
                <a:gd name="T3" fmla="*/ 2279 h 157"/>
                <a:gd name="T4" fmla="*/ 2376 w 709"/>
                <a:gd name="T5" fmla="*/ 2322 h 157"/>
                <a:gd name="T6" fmla="*/ 5617 w 709"/>
                <a:gd name="T7" fmla="*/ 2928 h 157"/>
                <a:gd name="T8" fmla="*/ 8943 w 709"/>
                <a:gd name="T9" fmla="*/ 2130 h 157"/>
                <a:gd name="T10" fmla="*/ 10380 w 709"/>
                <a:gd name="T11" fmla="*/ 1753 h 157"/>
                <a:gd name="T12" fmla="*/ 9618 w 709"/>
                <a:gd name="T13" fmla="*/ 934 h 157"/>
                <a:gd name="T14" fmla="*/ 6692 w 709"/>
                <a:gd name="T15" fmla="*/ 2357 h 157"/>
                <a:gd name="T16" fmla="*/ 1438 w 709"/>
                <a:gd name="T17" fmla="*/ 1289 h 157"/>
                <a:gd name="T18" fmla="*/ 113 w 709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9" h="157">
                  <a:moveTo>
                    <a:pt x="7" y="85"/>
                  </a:moveTo>
                  <a:cubicBezTo>
                    <a:pt x="0" y="113"/>
                    <a:pt x="17" y="127"/>
                    <a:pt x="45" y="120"/>
                  </a:cubicBezTo>
                  <a:cubicBezTo>
                    <a:pt x="72" y="113"/>
                    <a:pt x="99" y="102"/>
                    <a:pt x="152" y="122"/>
                  </a:cubicBezTo>
                  <a:cubicBezTo>
                    <a:pt x="205" y="142"/>
                    <a:pt x="278" y="157"/>
                    <a:pt x="359" y="154"/>
                  </a:cubicBezTo>
                  <a:cubicBezTo>
                    <a:pt x="440" y="151"/>
                    <a:pt x="527" y="129"/>
                    <a:pt x="572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9" y="70"/>
                    <a:pt x="674" y="0"/>
                    <a:pt x="615" y="49"/>
                  </a:cubicBezTo>
                  <a:cubicBezTo>
                    <a:pt x="580" y="79"/>
                    <a:pt x="538" y="110"/>
                    <a:pt x="428" y="124"/>
                  </a:cubicBezTo>
                  <a:cubicBezTo>
                    <a:pt x="317" y="138"/>
                    <a:pt x="133" y="91"/>
                    <a:pt x="92" y="68"/>
                  </a:cubicBezTo>
                  <a:cubicBezTo>
                    <a:pt x="50" y="46"/>
                    <a:pt x="11" y="46"/>
                    <a:pt x="7" y="8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89">
              <a:extLst>
                <a:ext uri="{FF2B5EF4-FFF2-40B4-BE49-F238E27FC236}">
                  <a16:creationId xmlns:a16="http://schemas.microsoft.com/office/drawing/2014/main" id="{3B800A1D-48DD-4C49-89C7-B56C6B12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790"/>
              <a:ext cx="1173" cy="325"/>
            </a:xfrm>
            <a:custGeom>
              <a:avLst/>
              <a:gdLst>
                <a:gd name="T0" fmla="*/ 425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3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25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7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3" y="96"/>
                    <a:pt x="147" y="122"/>
                    <a:pt x="228" y="122"/>
                  </a:cubicBezTo>
                  <a:cubicBezTo>
                    <a:pt x="309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7" y="6"/>
                    <a:pt x="420" y="14"/>
                    <a:pt x="392" y="43"/>
                  </a:cubicBezTo>
                  <a:cubicBezTo>
                    <a:pt x="365" y="71"/>
                    <a:pt x="292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1" y="0"/>
                    <a:pt x="27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90">
              <a:extLst>
                <a:ext uri="{FF2B5EF4-FFF2-40B4-BE49-F238E27FC236}">
                  <a16:creationId xmlns:a16="http://schemas.microsoft.com/office/drawing/2014/main" id="{6B5ECD09-2C4D-434D-82E5-6977F3EC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0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0" y="127"/>
                    <a:pt x="74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91">
              <a:extLst>
                <a:ext uri="{FF2B5EF4-FFF2-40B4-BE49-F238E27FC236}">
                  <a16:creationId xmlns:a16="http://schemas.microsoft.com/office/drawing/2014/main" id="{1EA49C6B-0E62-412F-9F1F-DE3CBF9C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3149"/>
              <a:ext cx="543" cy="168"/>
            </a:xfrm>
            <a:custGeom>
              <a:avLst/>
              <a:gdLst>
                <a:gd name="T0" fmla="*/ 3368 w 217"/>
                <a:gd name="T1" fmla="*/ 1045 h 63"/>
                <a:gd name="T2" fmla="*/ 2597 w 217"/>
                <a:gd name="T3" fmla="*/ 1101 h 63"/>
                <a:gd name="T4" fmla="*/ 801 w 217"/>
                <a:gd name="T5" fmla="*/ 648 h 63"/>
                <a:gd name="T6" fmla="*/ 20 w 217"/>
                <a:gd name="T7" fmla="*/ 320 h 63"/>
                <a:gd name="T8" fmla="*/ 801 w 217"/>
                <a:gd name="T9" fmla="*/ 136 h 63"/>
                <a:gd name="T10" fmla="*/ 2472 w 217"/>
                <a:gd name="T11" fmla="*/ 776 h 63"/>
                <a:gd name="T12" fmla="*/ 3368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5" y="55"/>
                  </a:moveTo>
                  <a:cubicBezTo>
                    <a:pt x="212" y="63"/>
                    <a:pt x="200" y="63"/>
                    <a:pt x="166" y="58"/>
                  </a:cubicBezTo>
                  <a:cubicBezTo>
                    <a:pt x="113" y="49"/>
                    <a:pt x="88" y="38"/>
                    <a:pt x="51" y="34"/>
                  </a:cubicBezTo>
                  <a:cubicBezTo>
                    <a:pt x="15" y="30"/>
                    <a:pt x="0" y="37"/>
                    <a:pt x="1" y="17"/>
                  </a:cubicBezTo>
                  <a:cubicBezTo>
                    <a:pt x="1" y="6"/>
                    <a:pt x="23" y="0"/>
                    <a:pt x="51" y="7"/>
                  </a:cubicBezTo>
                  <a:cubicBezTo>
                    <a:pt x="80" y="13"/>
                    <a:pt x="123" y="39"/>
                    <a:pt x="158" y="41"/>
                  </a:cubicBezTo>
                  <a:cubicBezTo>
                    <a:pt x="193" y="42"/>
                    <a:pt x="217" y="46"/>
                    <a:pt x="215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92">
              <a:extLst>
                <a:ext uri="{FF2B5EF4-FFF2-40B4-BE49-F238E27FC236}">
                  <a16:creationId xmlns:a16="http://schemas.microsoft.com/office/drawing/2014/main" id="{88087E05-CAC3-4579-A96B-79E52D46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0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93">
              <a:extLst>
                <a:ext uri="{FF2B5EF4-FFF2-40B4-BE49-F238E27FC236}">
                  <a16:creationId xmlns:a16="http://schemas.microsoft.com/office/drawing/2014/main" id="{C264F8E4-42C9-48A2-9C1D-2DD485674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2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5" y="0"/>
                    <a:pt x="11" y="6"/>
                    <a:pt x="6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Oval 94">
              <a:extLst>
                <a:ext uri="{FF2B5EF4-FFF2-40B4-BE49-F238E27FC236}">
                  <a16:creationId xmlns:a16="http://schemas.microsoft.com/office/drawing/2014/main" id="{13D6F80D-63E1-46A4-8190-9294A4BA4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2694"/>
              <a:ext cx="72" cy="77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70" name="Freeform 95">
              <a:extLst>
                <a:ext uri="{FF2B5EF4-FFF2-40B4-BE49-F238E27FC236}">
                  <a16:creationId xmlns:a16="http://schemas.microsoft.com/office/drawing/2014/main" id="{4FE32F2D-80FA-4DB2-8E48-5D1B75F5A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5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4" y="45"/>
                    <a:pt x="1" y="71"/>
                    <a:pt x="1" y="35"/>
                  </a:cubicBezTo>
                  <a:cubicBezTo>
                    <a:pt x="0" y="0"/>
                    <a:pt x="38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3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2" y="66"/>
                    <a:pt x="80" y="46"/>
                    <a:pt x="56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96">
              <a:extLst>
                <a:ext uri="{FF2B5EF4-FFF2-40B4-BE49-F238E27FC236}">
                  <a16:creationId xmlns:a16="http://schemas.microsoft.com/office/drawing/2014/main" id="{57310AB3-8370-42BB-86E3-56779CC4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920"/>
              <a:ext cx="1673" cy="315"/>
            </a:xfrm>
            <a:custGeom>
              <a:avLst/>
              <a:gdLst>
                <a:gd name="T0" fmla="*/ 653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51 w 669"/>
                <a:gd name="T17" fmla="*/ 1583 h 118"/>
                <a:gd name="T18" fmla="*/ 658 w 669"/>
                <a:gd name="T19" fmla="*/ 1482 h 118"/>
                <a:gd name="T20" fmla="*/ 520 w 669"/>
                <a:gd name="T21" fmla="*/ 1540 h 118"/>
                <a:gd name="T22" fmla="*/ 95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3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8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3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2" y="57"/>
                    <a:pt x="632" y="58"/>
                    <a:pt x="620" y="60"/>
                  </a:cubicBezTo>
                  <a:cubicBezTo>
                    <a:pt x="604" y="61"/>
                    <a:pt x="585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3" y="118"/>
                    <a:pt x="180" y="96"/>
                    <a:pt x="144" y="83"/>
                  </a:cubicBezTo>
                  <a:cubicBezTo>
                    <a:pt x="96" y="64"/>
                    <a:pt x="67" y="72"/>
                    <a:pt x="42" y="78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21" y="83"/>
                    <a:pt x="12" y="82"/>
                    <a:pt x="6" y="77"/>
                  </a:cubicBezTo>
                  <a:cubicBezTo>
                    <a:pt x="1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8" y="33"/>
                    <a:pt x="16" y="28"/>
                  </a:cubicBezTo>
                  <a:cubicBezTo>
                    <a:pt x="30" y="21"/>
                    <a:pt x="53" y="25"/>
                    <a:pt x="79" y="39"/>
                  </a:cubicBezTo>
                  <a:cubicBezTo>
                    <a:pt x="123" y="63"/>
                    <a:pt x="308" y="110"/>
                    <a:pt x="418" y="9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97">
              <a:extLst>
                <a:ext uri="{FF2B5EF4-FFF2-40B4-BE49-F238E27FC236}">
                  <a16:creationId xmlns:a16="http://schemas.microsoft.com/office/drawing/2014/main" id="{6B5C1F60-1F9A-4E56-8682-5C8481F1F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63 w 432"/>
                <a:gd name="T5" fmla="*/ 797 h 111"/>
                <a:gd name="T6" fmla="*/ 5895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6" y="71"/>
                    <a:pt x="375" y="42"/>
                  </a:cubicBezTo>
                  <a:cubicBezTo>
                    <a:pt x="377" y="40"/>
                    <a:pt x="377" y="40"/>
                    <a:pt x="377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0" y="54"/>
                    <a:pt x="406" y="64"/>
                  </a:cubicBezTo>
                  <a:cubicBezTo>
                    <a:pt x="372" y="87"/>
                    <a:pt x="288" y="111"/>
                    <a:pt x="207" y="111"/>
                  </a:cubicBezTo>
                  <a:cubicBezTo>
                    <a:pt x="139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4" y="0"/>
                    <a:pt x="41" y="10"/>
                    <a:pt x="55" y="3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98">
              <a:extLst>
                <a:ext uri="{FF2B5EF4-FFF2-40B4-BE49-F238E27FC236}">
                  <a16:creationId xmlns:a16="http://schemas.microsoft.com/office/drawing/2014/main" id="{71D37CAC-8520-412B-BE49-41F778EE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47"/>
              <a:ext cx="730" cy="274"/>
            </a:xfrm>
            <a:custGeom>
              <a:avLst/>
              <a:gdLst>
                <a:gd name="T0" fmla="*/ 3813 w 292"/>
                <a:gd name="T1" fmla="*/ 942 h 103"/>
                <a:gd name="T2" fmla="*/ 4083 w 292"/>
                <a:gd name="T3" fmla="*/ 341 h 103"/>
                <a:gd name="T4" fmla="*/ 4238 w 292"/>
                <a:gd name="T5" fmla="*/ 21 h 103"/>
                <a:gd name="T6" fmla="*/ 4425 w 292"/>
                <a:gd name="T7" fmla="*/ 56 h 103"/>
                <a:gd name="T8" fmla="*/ 4550 w 292"/>
                <a:gd name="T9" fmla="*/ 226 h 103"/>
                <a:gd name="T10" fmla="*/ 4050 w 292"/>
                <a:gd name="T11" fmla="*/ 1019 h 103"/>
                <a:gd name="T12" fmla="*/ 3988 w 292"/>
                <a:gd name="T13" fmla="*/ 1075 h 103"/>
                <a:gd name="T14" fmla="*/ 2563 w 292"/>
                <a:gd name="T15" fmla="*/ 1748 h 103"/>
                <a:gd name="T16" fmla="*/ 625 w 292"/>
                <a:gd name="T17" fmla="*/ 1415 h 103"/>
                <a:gd name="T18" fmla="*/ 500 w 292"/>
                <a:gd name="T19" fmla="*/ 1359 h 103"/>
                <a:gd name="T20" fmla="*/ 0 w 292"/>
                <a:gd name="T21" fmla="*/ 622 h 103"/>
                <a:gd name="T22" fmla="*/ 63 w 292"/>
                <a:gd name="T23" fmla="*/ 489 h 103"/>
                <a:gd name="T24" fmla="*/ 83 w 292"/>
                <a:gd name="T25" fmla="*/ 489 h 103"/>
                <a:gd name="T26" fmla="*/ 625 w 292"/>
                <a:gd name="T27" fmla="*/ 806 h 103"/>
                <a:gd name="T28" fmla="*/ 1800 w 292"/>
                <a:gd name="T29" fmla="*/ 1692 h 103"/>
                <a:gd name="T30" fmla="*/ 1813 w 292"/>
                <a:gd name="T31" fmla="*/ 1692 h 103"/>
                <a:gd name="T32" fmla="*/ 3813 w 292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2" h="103">
                  <a:moveTo>
                    <a:pt x="244" y="50"/>
                  </a:moveTo>
                  <a:cubicBezTo>
                    <a:pt x="253" y="39"/>
                    <a:pt x="257" y="27"/>
                    <a:pt x="261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4" y="0"/>
                    <a:pt x="278" y="1"/>
                    <a:pt x="283" y="3"/>
                  </a:cubicBezTo>
                  <a:cubicBezTo>
                    <a:pt x="290" y="7"/>
                    <a:pt x="291" y="11"/>
                    <a:pt x="291" y="12"/>
                  </a:cubicBezTo>
                  <a:cubicBezTo>
                    <a:pt x="292" y="21"/>
                    <a:pt x="281" y="35"/>
                    <a:pt x="259" y="54"/>
                  </a:cubicBezTo>
                  <a:cubicBezTo>
                    <a:pt x="259" y="54"/>
                    <a:pt x="255" y="57"/>
                    <a:pt x="255" y="57"/>
                  </a:cubicBezTo>
                  <a:cubicBezTo>
                    <a:pt x="244" y="67"/>
                    <a:pt x="227" y="83"/>
                    <a:pt x="164" y="93"/>
                  </a:cubicBezTo>
                  <a:cubicBezTo>
                    <a:pt x="101" y="103"/>
                    <a:pt x="67" y="88"/>
                    <a:pt x="40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3" y="27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16" y="18"/>
                    <a:pt x="23" y="24"/>
                    <a:pt x="40" y="43"/>
                  </a:cubicBezTo>
                  <a:cubicBezTo>
                    <a:pt x="56" y="61"/>
                    <a:pt x="77" y="86"/>
                    <a:pt x="115" y="90"/>
                  </a:cubicBezTo>
                  <a:cubicBezTo>
                    <a:pt x="115" y="90"/>
                    <a:pt x="116" y="90"/>
                    <a:pt x="116" y="90"/>
                  </a:cubicBezTo>
                  <a:cubicBezTo>
                    <a:pt x="153" y="92"/>
                    <a:pt x="226" y="71"/>
                    <a:pt x="244" y="5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99">
              <a:extLst>
                <a:ext uri="{FF2B5EF4-FFF2-40B4-BE49-F238E27FC236}">
                  <a16:creationId xmlns:a16="http://schemas.microsoft.com/office/drawing/2014/main" id="{99ED47F6-ED66-487E-8F74-3E1FD45D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3168"/>
              <a:ext cx="505" cy="133"/>
            </a:xfrm>
            <a:custGeom>
              <a:avLst/>
              <a:gdLst>
                <a:gd name="T0" fmla="*/ 2488 w 202"/>
                <a:gd name="T1" fmla="*/ 849 h 50"/>
                <a:gd name="T2" fmla="*/ 1550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488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59" y="45"/>
                  </a:moveTo>
                  <a:cubicBezTo>
                    <a:pt x="135" y="41"/>
                    <a:pt x="116" y="36"/>
                    <a:pt x="99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7" y="3"/>
                    <a:pt x="22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8" y="38"/>
                    <a:pt x="151" y="39"/>
                  </a:cubicBezTo>
                  <a:cubicBezTo>
                    <a:pt x="188" y="41"/>
                    <a:pt x="199" y="45"/>
                    <a:pt x="202" y="47"/>
                  </a:cubicBezTo>
                  <a:cubicBezTo>
                    <a:pt x="198" y="50"/>
                    <a:pt x="183" y="49"/>
                    <a:pt x="159" y="4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Freeform 100">
              <a:extLst>
                <a:ext uri="{FF2B5EF4-FFF2-40B4-BE49-F238E27FC236}">
                  <a16:creationId xmlns:a16="http://schemas.microsoft.com/office/drawing/2014/main" id="{BADDC077-5A16-4725-B0DD-0DE454678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205"/>
              <a:ext cx="568" cy="115"/>
            </a:xfrm>
            <a:custGeom>
              <a:avLst/>
              <a:gdLst>
                <a:gd name="T0" fmla="*/ 1284 w 227"/>
                <a:gd name="T1" fmla="*/ 594 h 43"/>
                <a:gd name="T2" fmla="*/ 1284 w 227"/>
                <a:gd name="T3" fmla="*/ 594 h 43"/>
                <a:gd name="T4" fmla="*/ 2805 w 227"/>
                <a:gd name="T5" fmla="*/ 342 h 43"/>
                <a:gd name="T6" fmla="*/ 3180 w 227"/>
                <a:gd name="T7" fmla="*/ 150 h 43"/>
                <a:gd name="T8" fmla="*/ 3526 w 227"/>
                <a:gd name="T9" fmla="*/ 35 h 43"/>
                <a:gd name="T10" fmla="*/ 3556 w 227"/>
                <a:gd name="T11" fmla="*/ 94 h 43"/>
                <a:gd name="T12" fmla="*/ 3275 w 227"/>
                <a:gd name="T13" fmla="*/ 342 h 43"/>
                <a:gd name="T14" fmla="*/ 1992 w 227"/>
                <a:gd name="T15" fmla="*/ 559 h 43"/>
                <a:gd name="T16" fmla="*/ 550 w 227"/>
                <a:gd name="T17" fmla="*/ 765 h 43"/>
                <a:gd name="T18" fmla="*/ 458 w 227"/>
                <a:gd name="T19" fmla="*/ 765 h 43"/>
                <a:gd name="T20" fmla="*/ 375 w 227"/>
                <a:gd name="T21" fmla="*/ 786 h 43"/>
                <a:gd name="T22" fmla="*/ 20 w 227"/>
                <a:gd name="T23" fmla="*/ 743 h 43"/>
                <a:gd name="T24" fmla="*/ 0 w 227"/>
                <a:gd name="T25" fmla="*/ 650 h 43"/>
                <a:gd name="T26" fmla="*/ 626 w 227"/>
                <a:gd name="T27" fmla="*/ 594 h 43"/>
                <a:gd name="T28" fmla="*/ 1284 w 227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8" y="20"/>
                    <a:pt x="179" y="18"/>
                  </a:cubicBezTo>
                  <a:cubicBezTo>
                    <a:pt x="189" y="15"/>
                    <a:pt x="197" y="11"/>
                    <a:pt x="203" y="8"/>
                  </a:cubicBezTo>
                  <a:cubicBezTo>
                    <a:pt x="213" y="3"/>
                    <a:pt x="219" y="0"/>
                    <a:pt x="225" y="2"/>
                  </a:cubicBezTo>
                  <a:cubicBezTo>
                    <a:pt x="227" y="3"/>
                    <a:pt x="227" y="4"/>
                    <a:pt x="227" y="5"/>
                  </a:cubicBezTo>
                  <a:cubicBezTo>
                    <a:pt x="226" y="10"/>
                    <a:pt x="217" y="18"/>
                    <a:pt x="209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6" y="36"/>
                    <a:pt x="54" y="39"/>
                    <a:pt x="3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6" y="42"/>
                    <a:pt x="5" y="43"/>
                    <a:pt x="1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3" y="31"/>
                    <a:pt x="24" y="31"/>
                    <a:pt x="40" y="31"/>
                  </a:cubicBezTo>
                  <a:cubicBezTo>
                    <a:pt x="52" y="31"/>
                    <a:pt x="67" y="32"/>
                    <a:pt x="82" y="3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6" name="Freeform 101">
              <a:extLst>
                <a:ext uri="{FF2B5EF4-FFF2-40B4-BE49-F238E27FC236}">
                  <a16:creationId xmlns:a16="http://schemas.microsoft.com/office/drawing/2014/main" id="{059FF058-3B38-49D8-93B3-33277E5AC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3288"/>
              <a:ext cx="132" cy="93"/>
            </a:xfrm>
            <a:custGeom>
              <a:avLst/>
              <a:gdLst>
                <a:gd name="T0" fmla="*/ 433 w 53"/>
                <a:gd name="T1" fmla="*/ 0 h 35"/>
                <a:gd name="T2" fmla="*/ 757 w 53"/>
                <a:gd name="T3" fmla="*/ 260 h 35"/>
                <a:gd name="T4" fmla="*/ 807 w 53"/>
                <a:gd name="T5" fmla="*/ 452 h 35"/>
                <a:gd name="T6" fmla="*/ 354 w 53"/>
                <a:gd name="T7" fmla="*/ 656 h 35"/>
                <a:gd name="T8" fmla="*/ 42 w 53"/>
                <a:gd name="T9" fmla="*/ 523 h 35"/>
                <a:gd name="T10" fmla="*/ 0 w 53"/>
                <a:gd name="T11" fmla="*/ 353 h 35"/>
                <a:gd name="T12" fmla="*/ 12 w 53"/>
                <a:gd name="T13" fmla="*/ 247 h 35"/>
                <a:gd name="T14" fmla="*/ 433 w 5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35">
                  <a:moveTo>
                    <a:pt x="28" y="0"/>
                  </a:moveTo>
                  <a:cubicBezTo>
                    <a:pt x="34" y="0"/>
                    <a:pt x="44" y="6"/>
                    <a:pt x="49" y="14"/>
                  </a:cubicBezTo>
                  <a:cubicBezTo>
                    <a:pt x="52" y="18"/>
                    <a:pt x="53" y="22"/>
                    <a:pt x="52" y="24"/>
                  </a:cubicBezTo>
                  <a:cubicBezTo>
                    <a:pt x="49" y="33"/>
                    <a:pt x="41" y="34"/>
                    <a:pt x="23" y="35"/>
                  </a:cubicBezTo>
                  <a:cubicBezTo>
                    <a:pt x="14" y="35"/>
                    <a:pt x="7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5" y="4"/>
                    <a:pt x="17" y="0"/>
                    <a:pt x="28" y="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7" name="Oval 102">
              <a:extLst>
                <a:ext uri="{FF2B5EF4-FFF2-40B4-BE49-F238E27FC236}">
                  <a16:creationId xmlns:a16="http://schemas.microsoft.com/office/drawing/2014/main" id="{90BC7DA5-9D47-465E-B073-37F78A49C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710"/>
              <a:ext cx="45" cy="45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78" name="Freeform 103">
              <a:extLst>
                <a:ext uri="{FF2B5EF4-FFF2-40B4-BE49-F238E27FC236}">
                  <a16:creationId xmlns:a16="http://schemas.microsoft.com/office/drawing/2014/main" id="{D042FBE7-A301-453C-9F6B-EEF45B30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00 w 378"/>
                <a:gd name="T5" fmla="*/ 115 h 48"/>
                <a:gd name="T6" fmla="*/ 5833 w 378"/>
                <a:gd name="T7" fmla="*/ 93 h 48"/>
                <a:gd name="T8" fmla="*/ 5895 w 378"/>
                <a:gd name="T9" fmla="*/ 227 h 48"/>
                <a:gd name="T10" fmla="*/ 5895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095 w 378"/>
                <a:gd name="T19" fmla="*/ 888 h 48"/>
                <a:gd name="T20" fmla="*/ 150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63 w 378"/>
                <a:gd name="T29" fmla="*/ 683 h 48"/>
                <a:gd name="T30" fmla="*/ 0 w 378"/>
                <a:gd name="T31" fmla="*/ 456 h 48"/>
                <a:gd name="T32" fmla="*/ 113 w 378"/>
                <a:gd name="T33" fmla="*/ 149 h 48"/>
                <a:gd name="T34" fmla="*/ 738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5" y="26"/>
                    <a:pt x="311" y="17"/>
                    <a:pt x="331" y="9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48" y="2"/>
                    <a:pt x="364" y="0"/>
                    <a:pt x="373" y="5"/>
                  </a:cubicBezTo>
                  <a:cubicBezTo>
                    <a:pt x="375" y="6"/>
                    <a:pt x="377" y="8"/>
                    <a:pt x="377" y="12"/>
                  </a:cubicBezTo>
                  <a:cubicBezTo>
                    <a:pt x="377" y="12"/>
                    <a:pt x="377" y="12"/>
                    <a:pt x="377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69" y="28"/>
                    <a:pt x="338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8" y="47"/>
                  </a:cubicBezTo>
                  <a:cubicBezTo>
                    <a:pt x="172" y="48"/>
                    <a:pt x="130" y="41"/>
                    <a:pt x="96" y="35"/>
                  </a:cubicBezTo>
                  <a:cubicBezTo>
                    <a:pt x="76" y="31"/>
                    <a:pt x="59" y="28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4" y="36"/>
                  </a:cubicBezTo>
                  <a:cubicBezTo>
                    <a:pt x="2" y="34"/>
                    <a:pt x="0" y="30"/>
                    <a:pt x="0" y="24"/>
                  </a:cubicBezTo>
                  <a:cubicBezTo>
                    <a:pt x="0" y="16"/>
                    <a:pt x="2" y="11"/>
                    <a:pt x="7" y="8"/>
                  </a:cubicBezTo>
                  <a:cubicBezTo>
                    <a:pt x="15" y="3"/>
                    <a:pt x="34" y="8"/>
                    <a:pt x="47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9" name="Oval 104">
              <a:extLst>
                <a:ext uri="{FF2B5EF4-FFF2-40B4-BE49-F238E27FC236}">
                  <a16:creationId xmlns:a16="http://schemas.microsoft.com/office/drawing/2014/main" id="{6C5DF89D-68D3-4AE4-926A-024D7E0F4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" y="2853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80" name="Oval 105">
              <a:extLst>
                <a:ext uri="{FF2B5EF4-FFF2-40B4-BE49-F238E27FC236}">
                  <a16:creationId xmlns:a16="http://schemas.microsoft.com/office/drawing/2014/main" id="{9559E002-0D41-4459-9682-07BD330B1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867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81" name="Freeform 106">
              <a:extLst>
                <a:ext uri="{FF2B5EF4-FFF2-40B4-BE49-F238E27FC236}">
                  <a16:creationId xmlns:a16="http://schemas.microsoft.com/office/drawing/2014/main" id="{3DF3F136-48EF-415B-B7B4-6137F993D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2867"/>
              <a:ext cx="60" cy="48"/>
            </a:xfrm>
            <a:custGeom>
              <a:avLst/>
              <a:gdLst>
                <a:gd name="T0" fmla="*/ 375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33 w 24"/>
                <a:gd name="T9" fmla="*/ 341 h 18"/>
                <a:gd name="T10" fmla="*/ 175 w 24"/>
                <a:gd name="T11" fmla="*/ 171 h 18"/>
                <a:gd name="T12" fmla="*/ 375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4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4"/>
                    <a:pt x="1" y="16"/>
                    <a:pt x="2" y="18"/>
                  </a:cubicBezTo>
                  <a:cubicBezTo>
                    <a:pt x="3" y="14"/>
                    <a:pt x="6" y="10"/>
                    <a:pt x="11" y="9"/>
                  </a:cubicBezTo>
                  <a:cubicBezTo>
                    <a:pt x="17" y="8"/>
                    <a:pt x="20" y="11"/>
                    <a:pt x="24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" name="Oval 107">
              <a:extLst>
                <a:ext uri="{FF2B5EF4-FFF2-40B4-BE49-F238E27FC236}">
                  <a16:creationId xmlns:a16="http://schemas.microsoft.com/office/drawing/2014/main" id="{B7C1E9D0-6669-4A7B-A3F5-DBE49DE71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" y="2853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83" name="Oval 108">
              <a:extLst>
                <a:ext uri="{FF2B5EF4-FFF2-40B4-BE49-F238E27FC236}">
                  <a16:creationId xmlns:a16="http://schemas.microsoft.com/office/drawing/2014/main" id="{4ADFEE62-6115-4225-99AB-29675AFFF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867"/>
              <a:ext cx="60" cy="6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0" name="Group 109">
            <a:extLst>
              <a:ext uri="{FF2B5EF4-FFF2-40B4-BE49-F238E27FC236}">
                <a16:creationId xmlns:a16="http://schemas.microsoft.com/office/drawing/2014/main" id="{3BEDCC40-397C-4BBA-BC64-DE8466664FEA}"/>
              </a:ext>
            </a:extLst>
          </p:cNvPr>
          <p:cNvGrpSpPr>
            <a:grpSpLocks/>
          </p:cNvGrpSpPr>
          <p:nvPr/>
        </p:nvGrpSpPr>
        <p:grpSpPr bwMode="auto">
          <a:xfrm>
            <a:off x="7011988" y="2057400"/>
            <a:ext cx="2741612" cy="1401763"/>
            <a:chOff x="3262" y="1541"/>
            <a:chExt cx="1727" cy="883"/>
          </a:xfrm>
        </p:grpSpPr>
        <p:sp>
          <p:nvSpPr>
            <p:cNvPr id="24650" name="Freeform 110">
              <a:extLst>
                <a:ext uri="{FF2B5EF4-FFF2-40B4-BE49-F238E27FC236}">
                  <a16:creationId xmlns:a16="http://schemas.microsoft.com/office/drawing/2014/main" id="{5AC31BFC-A51A-494A-9D26-433C4FCB1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97"/>
              <a:ext cx="865" cy="352"/>
            </a:xfrm>
            <a:custGeom>
              <a:avLst/>
              <a:gdLst>
                <a:gd name="T0" fmla="*/ 4958 w 346"/>
                <a:gd name="T1" fmla="*/ 2048 h 132"/>
                <a:gd name="T2" fmla="*/ 2970 w 346"/>
                <a:gd name="T3" fmla="*/ 2197 h 132"/>
                <a:gd name="T4" fmla="*/ 550 w 346"/>
                <a:gd name="T5" fmla="*/ 875 h 132"/>
                <a:gd name="T6" fmla="*/ 1238 w 346"/>
                <a:gd name="T7" fmla="*/ 227 h 132"/>
                <a:gd name="T8" fmla="*/ 2645 w 346"/>
                <a:gd name="T9" fmla="*/ 1557 h 132"/>
                <a:gd name="T10" fmla="*/ 4408 w 346"/>
                <a:gd name="T11" fmla="*/ 1443 h 132"/>
                <a:gd name="T12" fmla="*/ 5345 w 346"/>
                <a:gd name="T13" fmla="*/ 1229 h 132"/>
                <a:gd name="T14" fmla="*/ 4958 w 346"/>
                <a:gd name="T15" fmla="*/ 2048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6" h="132">
                  <a:moveTo>
                    <a:pt x="317" y="108"/>
                  </a:moveTo>
                  <a:cubicBezTo>
                    <a:pt x="282" y="132"/>
                    <a:pt x="237" y="129"/>
                    <a:pt x="190" y="116"/>
                  </a:cubicBezTo>
                  <a:cubicBezTo>
                    <a:pt x="143" y="103"/>
                    <a:pt x="71" y="67"/>
                    <a:pt x="35" y="46"/>
                  </a:cubicBezTo>
                  <a:cubicBezTo>
                    <a:pt x="0" y="26"/>
                    <a:pt x="38" y="0"/>
                    <a:pt x="79" y="12"/>
                  </a:cubicBezTo>
                  <a:cubicBezTo>
                    <a:pt x="121" y="25"/>
                    <a:pt x="127" y="60"/>
                    <a:pt x="169" y="82"/>
                  </a:cubicBezTo>
                  <a:cubicBezTo>
                    <a:pt x="211" y="104"/>
                    <a:pt x="252" y="95"/>
                    <a:pt x="282" y="76"/>
                  </a:cubicBezTo>
                  <a:cubicBezTo>
                    <a:pt x="313" y="57"/>
                    <a:pt x="329" y="48"/>
                    <a:pt x="342" y="65"/>
                  </a:cubicBezTo>
                  <a:cubicBezTo>
                    <a:pt x="346" y="76"/>
                    <a:pt x="345" y="90"/>
                    <a:pt x="317" y="108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111">
              <a:extLst>
                <a:ext uri="{FF2B5EF4-FFF2-40B4-BE49-F238E27FC236}">
                  <a16:creationId xmlns:a16="http://schemas.microsoft.com/office/drawing/2014/main" id="{B3A54A54-6581-4523-BF70-439B32E8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872"/>
              <a:ext cx="617" cy="301"/>
            </a:xfrm>
            <a:custGeom>
              <a:avLst/>
              <a:gdLst>
                <a:gd name="T0" fmla="*/ 3849 w 247"/>
                <a:gd name="T1" fmla="*/ 831 h 113"/>
                <a:gd name="T2" fmla="*/ 2653 w 247"/>
                <a:gd name="T3" fmla="*/ 567 h 113"/>
                <a:gd name="T4" fmla="*/ 824 w 247"/>
                <a:gd name="T5" fmla="*/ 1510 h 113"/>
                <a:gd name="T6" fmla="*/ 167 w 247"/>
                <a:gd name="T7" fmla="*/ 2000 h 113"/>
                <a:gd name="T8" fmla="*/ 1621 w 247"/>
                <a:gd name="T9" fmla="*/ 1761 h 113"/>
                <a:gd name="T10" fmla="*/ 3070 w 247"/>
                <a:gd name="T11" fmla="*/ 1548 h 113"/>
                <a:gd name="T12" fmla="*/ 3849 w 247"/>
                <a:gd name="T13" fmla="*/ 831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13">
                  <a:moveTo>
                    <a:pt x="247" y="44"/>
                  </a:moveTo>
                  <a:cubicBezTo>
                    <a:pt x="247" y="10"/>
                    <a:pt x="224" y="0"/>
                    <a:pt x="170" y="30"/>
                  </a:cubicBezTo>
                  <a:cubicBezTo>
                    <a:pt x="115" y="59"/>
                    <a:pt x="88" y="71"/>
                    <a:pt x="53" y="80"/>
                  </a:cubicBezTo>
                  <a:cubicBezTo>
                    <a:pt x="17" y="90"/>
                    <a:pt x="0" y="98"/>
                    <a:pt x="11" y="106"/>
                  </a:cubicBezTo>
                  <a:cubicBezTo>
                    <a:pt x="22" y="113"/>
                    <a:pt x="72" y="101"/>
                    <a:pt x="104" y="93"/>
                  </a:cubicBezTo>
                  <a:cubicBezTo>
                    <a:pt x="135" y="85"/>
                    <a:pt x="171" y="78"/>
                    <a:pt x="197" y="82"/>
                  </a:cubicBezTo>
                  <a:cubicBezTo>
                    <a:pt x="222" y="86"/>
                    <a:pt x="243" y="66"/>
                    <a:pt x="247" y="4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112">
              <a:extLst>
                <a:ext uri="{FF2B5EF4-FFF2-40B4-BE49-F238E27FC236}">
                  <a16:creationId xmlns:a16="http://schemas.microsoft.com/office/drawing/2014/main" id="{1AF287AD-2B69-4FC2-9FC8-8B9BA85A8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715"/>
              <a:ext cx="1540" cy="378"/>
            </a:xfrm>
            <a:custGeom>
              <a:avLst/>
              <a:gdLst>
                <a:gd name="T0" fmla="*/ 113 w 616"/>
                <a:gd name="T1" fmla="*/ 1248 h 142"/>
                <a:gd name="T2" fmla="*/ 1238 w 616"/>
                <a:gd name="T3" fmla="*/ 644 h 142"/>
                <a:gd name="T4" fmla="*/ 4283 w 616"/>
                <a:gd name="T5" fmla="*/ 2034 h 142"/>
                <a:gd name="T6" fmla="*/ 6938 w 616"/>
                <a:gd name="T7" fmla="*/ 1701 h 142"/>
                <a:gd name="T8" fmla="*/ 9188 w 616"/>
                <a:gd name="T9" fmla="*/ 362 h 142"/>
                <a:gd name="T10" fmla="*/ 8520 w 616"/>
                <a:gd name="T11" fmla="*/ 1078 h 142"/>
                <a:gd name="T12" fmla="*/ 6645 w 616"/>
                <a:gd name="T13" fmla="*/ 2225 h 142"/>
                <a:gd name="T14" fmla="*/ 4283 w 616"/>
                <a:gd name="T15" fmla="*/ 2396 h 142"/>
                <a:gd name="T16" fmla="*/ 1833 w 616"/>
                <a:gd name="T17" fmla="*/ 1757 h 142"/>
                <a:gd name="T18" fmla="*/ 113 w 616"/>
                <a:gd name="T19" fmla="*/ 1248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6" h="142">
                  <a:moveTo>
                    <a:pt x="7" y="66"/>
                  </a:moveTo>
                  <a:cubicBezTo>
                    <a:pt x="0" y="39"/>
                    <a:pt x="35" y="24"/>
                    <a:pt x="79" y="34"/>
                  </a:cubicBezTo>
                  <a:cubicBezTo>
                    <a:pt x="122" y="44"/>
                    <a:pt x="198" y="94"/>
                    <a:pt x="274" y="108"/>
                  </a:cubicBezTo>
                  <a:cubicBezTo>
                    <a:pt x="350" y="123"/>
                    <a:pt x="384" y="126"/>
                    <a:pt x="444" y="90"/>
                  </a:cubicBezTo>
                  <a:cubicBezTo>
                    <a:pt x="503" y="54"/>
                    <a:pt x="561" y="0"/>
                    <a:pt x="588" y="19"/>
                  </a:cubicBezTo>
                  <a:cubicBezTo>
                    <a:pt x="616" y="38"/>
                    <a:pt x="576" y="46"/>
                    <a:pt x="545" y="57"/>
                  </a:cubicBezTo>
                  <a:cubicBezTo>
                    <a:pt x="514" y="69"/>
                    <a:pt x="459" y="104"/>
                    <a:pt x="425" y="118"/>
                  </a:cubicBezTo>
                  <a:cubicBezTo>
                    <a:pt x="391" y="133"/>
                    <a:pt x="331" y="142"/>
                    <a:pt x="274" y="127"/>
                  </a:cubicBezTo>
                  <a:cubicBezTo>
                    <a:pt x="216" y="113"/>
                    <a:pt x="168" y="92"/>
                    <a:pt x="117" y="93"/>
                  </a:cubicBezTo>
                  <a:cubicBezTo>
                    <a:pt x="66" y="94"/>
                    <a:pt x="16" y="94"/>
                    <a:pt x="7" y="6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113">
              <a:extLst>
                <a:ext uri="{FF2B5EF4-FFF2-40B4-BE49-F238E27FC236}">
                  <a16:creationId xmlns:a16="http://schemas.microsoft.com/office/drawing/2014/main" id="{9EE2580B-B8BC-45E1-A1F6-6ADCCD25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600"/>
              <a:ext cx="692" cy="347"/>
            </a:xfrm>
            <a:custGeom>
              <a:avLst/>
              <a:gdLst>
                <a:gd name="T0" fmla="*/ 1279 w 277"/>
                <a:gd name="T1" fmla="*/ 1196 h 130"/>
                <a:gd name="T2" fmla="*/ 3433 w 277"/>
                <a:gd name="T3" fmla="*/ 2095 h 130"/>
                <a:gd name="T4" fmla="*/ 3912 w 277"/>
                <a:gd name="T5" fmla="*/ 1903 h 130"/>
                <a:gd name="T6" fmla="*/ 2308 w 277"/>
                <a:gd name="T7" fmla="*/ 913 h 130"/>
                <a:gd name="T8" fmla="*/ 1167 w 277"/>
                <a:gd name="T9" fmla="*/ 77 h 130"/>
                <a:gd name="T10" fmla="*/ 137 w 277"/>
                <a:gd name="T11" fmla="*/ 948 h 130"/>
                <a:gd name="T12" fmla="*/ 1279 w 277"/>
                <a:gd name="T13" fmla="*/ 119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30">
                  <a:moveTo>
                    <a:pt x="82" y="63"/>
                  </a:moveTo>
                  <a:cubicBezTo>
                    <a:pt x="123" y="55"/>
                    <a:pt x="180" y="89"/>
                    <a:pt x="220" y="110"/>
                  </a:cubicBezTo>
                  <a:cubicBezTo>
                    <a:pt x="261" y="130"/>
                    <a:pt x="277" y="112"/>
                    <a:pt x="251" y="100"/>
                  </a:cubicBezTo>
                  <a:cubicBezTo>
                    <a:pt x="226" y="89"/>
                    <a:pt x="174" y="67"/>
                    <a:pt x="148" y="48"/>
                  </a:cubicBezTo>
                  <a:cubicBezTo>
                    <a:pt x="121" y="28"/>
                    <a:pt x="102" y="7"/>
                    <a:pt x="75" y="4"/>
                  </a:cubicBezTo>
                  <a:cubicBezTo>
                    <a:pt x="48" y="0"/>
                    <a:pt x="0" y="22"/>
                    <a:pt x="9" y="50"/>
                  </a:cubicBezTo>
                  <a:cubicBezTo>
                    <a:pt x="16" y="71"/>
                    <a:pt x="47" y="73"/>
                    <a:pt x="82" y="63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114">
              <a:extLst>
                <a:ext uri="{FF2B5EF4-FFF2-40B4-BE49-F238E27FC236}">
                  <a16:creationId xmlns:a16="http://schemas.microsoft.com/office/drawing/2014/main" id="{73E28B52-A313-4C4C-9690-3C6E3EBFC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4"/>
              <a:ext cx="565" cy="355"/>
            </a:xfrm>
            <a:custGeom>
              <a:avLst/>
              <a:gdLst>
                <a:gd name="T0" fmla="*/ 33 w 226"/>
                <a:gd name="T1" fmla="*/ 2207 h 133"/>
                <a:gd name="T2" fmla="*/ 688 w 226"/>
                <a:gd name="T3" fmla="*/ 2074 h 133"/>
                <a:gd name="T4" fmla="*/ 2438 w 226"/>
                <a:gd name="T5" fmla="*/ 571 h 133"/>
                <a:gd name="T6" fmla="*/ 3238 w 226"/>
                <a:gd name="T7" fmla="*/ 248 h 133"/>
                <a:gd name="T8" fmla="*/ 2813 w 226"/>
                <a:gd name="T9" fmla="*/ 1255 h 133"/>
                <a:gd name="T10" fmla="*/ 1050 w 226"/>
                <a:gd name="T11" fmla="*/ 2416 h 133"/>
                <a:gd name="T12" fmla="*/ 33 w 226"/>
                <a:gd name="T13" fmla="*/ 2207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33">
                  <a:moveTo>
                    <a:pt x="2" y="116"/>
                  </a:moveTo>
                  <a:cubicBezTo>
                    <a:pt x="1" y="105"/>
                    <a:pt x="16" y="115"/>
                    <a:pt x="44" y="109"/>
                  </a:cubicBezTo>
                  <a:cubicBezTo>
                    <a:pt x="72" y="103"/>
                    <a:pt x="121" y="90"/>
                    <a:pt x="156" y="30"/>
                  </a:cubicBezTo>
                  <a:cubicBezTo>
                    <a:pt x="176" y="1"/>
                    <a:pt x="188" y="0"/>
                    <a:pt x="207" y="13"/>
                  </a:cubicBezTo>
                  <a:cubicBezTo>
                    <a:pt x="226" y="26"/>
                    <a:pt x="198" y="47"/>
                    <a:pt x="180" y="66"/>
                  </a:cubicBezTo>
                  <a:cubicBezTo>
                    <a:pt x="161" y="84"/>
                    <a:pt x="105" y="121"/>
                    <a:pt x="67" y="127"/>
                  </a:cubicBezTo>
                  <a:cubicBezTo>
                    <a:pt x="29" y="133"/>
                    <a:pt x="0" y="126"/>
                    <a:pt x="2" y="11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15">
              <a:extLst>
                <a:ext uri="{FF2B5EF4-FFF2-40B4-BE49-F238E27FC236}">
                  <a16:creationId xmlns:a16="http://schemas.microsoft.com/office/drawing/2014/main" id="{C7C318CC-DE1C-4294-A663-E6D89AB2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637"/>
              <a:ext cx="255" cy="179"/>
            </a:xfrm>
            <a:custGeom>
              <a:avLst/>
              <a:gdLst>
                <a:gd name="T0" fmla="*/ 125 w 102"/>
                <a:gd name="T1" fmla="*/ 457 h 67"/>
                <a:gd name="T2" fmla="*/ 738 w 102"/>
                <a:gd name="T3" fmla="*/ 1256 h 67"/>
                <a:gd name="T4" fmla="*/ 1488 w 102"/>
                <a:gd name="T5" fmla="*/ 879 h 67"/>
                <a:gd name="T6" fmla="*/ 845 w 102"/>
                <a:gd name="T7" fmla="*/ 0 h 67"/>
                <a:gd name="T8" fmla="*/ 125 w 102"/>
                <a:gd name="T9" fmla="*/ 4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7">
                  <a:moveTo>
                    <a:pt x="8" y="24"/>
                  </a:moveTo>
                  <a:cubicBezTo>
                    <a:pt x="0" y="54"/>
                    <a:pt x="23" y="67"/>
                    <a:pt x="47" y="66"/>
                  </a:cubicBezTo>
                  <a:cubicBezTo>
                    <a:pt x="71" y="64"/>
                    <a:pt x="88" y="63"/>
                    <a:pt x="95" y="46"/>
                  </a:cubicBezTo>
                  <a:cubicBezTo>
                    <a:pt x="102" y="28"/>
                    <a:pt x="74" y="0"/>
                    <a:pt x="54" y="0"/>
                  </a:cubicBezTo>
                  <a:cubicBezTo>
                    <a:pt x="36" y="0"/>
                    <a:pt x="15" y="8"/>
                    <a:pt x="8" y="2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16">
              <a:extLst>
                <a:ext uri="{FF2B5EF4-FFF2-40B4-BE49-F238E27FC236}">
                  <a16:creationId xmlns:a16="http://schemas.microsoft.com/office/drawing/2014/main" id="{EB65AECF-8858-463C-9CB7-B7AA4689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659"/>
              <a:ext cx="185" cy="133"/>
            </a:xfrm>
            <a:custGeom>
              <a:avLst/>
              <a:gdLst>
                <a:gd name="T0" fmla="*/ 613 w 74"/>
                <a:gd name="T1" fmla="*/ 0 h 50"/>
                <a:gd name="T2" fmla="*/ 1063 w 74"/>
                <a:gd name="T3" fmla="*/ 375 h 50"/>
                <a:gd name="T4" fmla="*/ 1125 w 74"/>
                <a:gd name="T5" fmla="*/ 657 h 50"/>
                <a:gd name="T6" fmla="*/ 488 w 74"/>
                <a:gd name="T7" fmla="*/ 942 h 50"/>
                <a:gd name="T8" fmla="*/ 63 w 74"/>
                <a:gd name="T9" fmla="*/ 750 h 50"/>
                <a:gd name="T10" fmla="*/ 0 w 74"/>
                <a:gd name="T11" fmla="*/ 524 h 50"/>
                <a:gd name="T12" fmla="*/ 20 w 74"/>
                <a:gd name="T13" fmla="*/ 362 h 50"/>
                <a:gd name="T14" fmla="*/ 613 w 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0">
                  <a:moveTo>
                    <a:pt x="39" y="0"/>
                  </a:moveTo>
                  <a:cubicBezTo>
                    <a:pt x="47" y="0"/>
                    <a:pt x="61" y="9"/>
                    <a:pt x="68" y="20"/>
                  </a:cubicBezTo>
                  <a:cubicBezTo>
                    <a:pt x="72" y="26"/>
                    <a:pt x="74" y="31"/>
                    <a:pt x="72" y="35"/>
                  </a:cubicBezTo>
                  <a:cubicBezTo>
                    <a:pt x="68" y="46"/>
                    <a:pt x="57" y="48"/>
                    <a:pt x="31" y="50"/>
                  </a:cubicBezTo>
                  <a:cubicBezTo>
                    <a:pt x="19" y="50"/>
                    <a:pt x="9" y="47"/>
                    <a:pt x="4" y="40"/>
                  </a:cubicBezTo>
                  <a:cubicBezTo>
                    <a:pt x="1" y="37"/>
                    <a:pt x="0" y="33"/>
                    <a:pt x="0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6" y="7"/>
                    <a:pt x="24" y="0"/>
                    <a:pt x="39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17">
              <a:extLst>
                <a:ext uri="{FF2B5EF4-FFF2-40B4-BE49-F238E27FC236}">
                  <a16:creationId xmlns:a16="http://schemas.microsoft.com/office/drawing/2014/main" id="{2A5D9335-4F60-4ADE-A651-80FAFA66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200"/>
              <a:ext cx="577" cy="224"/>
            </a:xfrm>
            <a:custGeom>
              <a:avLst/>
              <a:gdLst>
                <a:gd name="T0" fmla="*/ 387 w 231"/>
                <a:gd name="T1" fmla="*/ 149 h 84"/>
                <a:gd name="T2" fmla="*/ 1249 w 231"/>
                <a:gd name="T3" fmla="*/ 533 h 84"/>
                <a:gd name="T4" fmla="*/ 2603 w 231"/>
                <a:gd name="T5" fmla="*/ 605 h 84"/>
                <a:gd name="T6" fmla="*/ 3569 w 231"/>
                <a:gd name="T7" fmla="*/ 739 h 84"/>
                <a:gd name="T8" fmla="*/ 2758 w 231"/>
                <a:gd name="T9" fmla="*/ 1101 h 84"/>
                <a:gd name="T10" fmla="*/ 1758 w 231"/>
                <a:gd name="T11" fmla="*/ 931 h 84"/>
                <a:gd name="T12" fmla="*/ 417 w 231"/>
                <a:gd name="T13" fmla="*/ 989 h 84"/>
                <a:gd name="T14" fmla="*/ 12 w 231"/>
                <a:gd name="T15" fmla="*/ 512 h 84"/>
                <a:gd name="T16" fmla="*/ 387 w 231"/>
                <a:gd name="T17" fmla="*/ 14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84">
                  <a:moveTo>
                    <a:pt x="25" y="8"/>
                  </a:moveTo>
                  <a:cubicBezTo>
                    <a:pt x="36" y="12"/>
                    <a:pt x="60" y="28"/>
                    <a:pt x="80" y="28"/>
                  </a:cubicBezTo>
                  <a:cubicBezTo>
                    <a:pt x="100" y="27"/>
                    <a:pt x="141" y="30"/>
                    <a:pt x="167" y="32"/>
                  </a:cubicBezTo>
                  <a:cubicBezTo>
                    <a:pt x="194" y="33"/>
                    <a:pt x="227" y="1"/>
                    <a:pt x="229" y="39"/>
                  </a:cubicBezTo>
                  <a:cubicBezTo>
                    <a:pt x="231" y="84"/>
                    <a:pt x="193" y="63"/>
                    <a:pt x="177" y="58"/>
                  </a:cubicBezTo>
                  <a:cubicBezTo>
                    <a:pt x="161" y="53"/>
                    <a:pt x="142" y="52"/>
                    <a:pt x="113" y="49"/>
                  </a:cubicBezTo>
                  <a:cubicBezTo>
                    <a:pt x="83" y="47"/>
                    <a:pt x="39" y="47"/>
                    <a:pt x="27" y="52"/>
                  </a:cubicBezTo>
                  <a:cubicBezTo>
                    <a:pt x="15" y="57"/>
                    <a:pt x="1" y="43"/>
                    <a:pt x="1" y="27"/>
                  </a:cubicBezTo>
                  <a:cubicBezTo>
                    <a:pt x="0" y="17"/>
                    <a:pt x="7" y="0"/>
                    <a:pt x="25" y="8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18">
              <a:extLst>
                <a:ext uri="{FF2B5EF4-FFF2-40B4-BE49-F238E27FC236}">
                  <a16:creationId xmlns:a16="http://schemas.microsoft.com/office/drawing/2014/main" id="{A50D1705-AA90-411E-BB33-FDFE6FBE8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925"/>
              <a:ext cx="1332" cy="371"/>
            </a:xfrm>
            <a:custGeom>
              <a:avLst/>
              <a:gdLst>
                <a:gd name="T0" fmla="*/ 1917 w 533"/>
                <a:gd name="T1" fmla="*/ 1732 h 139"/>
                <a:gd name="T2" fmla="*/ 2886 w 533"/>
                <a:gd name="T3" fmla="*/ 2015 h 139"/>
                <a:gd name="T4" fmla="*/ 4966 w 533"/>
                <a:gd name="T5" fmla="*/ 2074 h 139"/>
                <a:gd name="T6" fmla="*/ 6945 w 533"/>
                <a:gd name="T7" fmla="*/ 2565 h 139"/>
                <a:gd name="T8" fmla="*/ 8274 w 533"/>
                <a:gd name="T9" fmla="*/ 2074 h 139"/>
                <a:gd name="T10" fmla="*/ 7370 w 533"/>
                <a:gd name="T11" fmla="*/ 1823 h 139"/>
                <a:gd name="T12" fmla="*/ 6040 w 533"/>
                <a:gd name="T13" fmla="*/ 1959 h 139"/>
                <a:gd name="T14" fmla="*/ 4528 w 533"/>
                <a:gd name="T15" fmla="*/ 1617 h 139"/>
                <a:gd name="T16" fmla="*/ 4808 w 533"/>
                <a:gd name="T17" fmla="*/ 1409 h 139"/>
                <a:gd name="T18" fmla="*/ 5728 w 533"/>
                <a:gd name="T19" fmla="*/ 1503 h 139"/>
                <a:gd name="T20" fmla="*/ 5103 w 533"/>
                <a:gd name="T21" fmla="*/ 1046 h 139"/>
                <a:gd name="T22" fmla="*/ 3104 w 533"/>
                <a:gd name="T23" fmla="*/ 627 h 139"/>
                <a:gd name="T24" fmla="*/ 1062 w 533"/>
                <a:gd name="T25" fmla="*/ 264 h 139"/>
                <a:gd name="T26" fmla="*/ 42 w 533"/>
                <a:gd name="T27" fmla="*/ 593 h 139"/>
                <a:gd name="T28" fmla="*/ 1075 w 533"/>
                <a:gd name="T29" fmla="*/ 1025 h 139"/>
                <a:gd name="T30" fmla="*/ 3216 w 533"/>
                <a:gd name="T31" fmla="*/ 1118 h 139"/>
                <a:gd name="T32" fmla="*/ 3416 w 533"/>
                <a:gd name="T33" fmla="*/ 1409 h 139"/>
                <a:gd name="T34" fmla="*/ 2779 w 533"/>
                <a:gd name="T35" fmla="*/ 1447 h 139"/>
                <a:gd name="T36" fmla="*/ 1917 w 533"/>
                <a:gd name="T37" fmla="*/ 1732 h 1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3" h="139">
                  <a:moveTo>
                    <a:pt x="123" y="91"/>
                  </a:moveTo>
                  <a:cubicBezTo>
                    <a:pt x="121" y="120"/>
                    <a:pt x="155" y="114"/>
                    <a:pt x="185" y="106"/>
                  </a:cubicBezTo>
                  <a:cubicBezTo>
                    <a:pt x="215" y="98"/>
                    <a:pt x="272" y="98"/>
                    <a:pt x="318" y="109"/>
                  </a:cubicBezTo>
                  <a:cubicBezTo>
                    <a:pt x="364" y="120"/>
                    <a:pt x="392" y="131"/>
                    <a:pt x="445" y="135"/>
                  </a:cubicBezTo>
                  <a:cubicBezTo>
                    <a:pt x="498" y="139"/>
                    <a:pt x="527" y="139"/>
                    <a:pt x="530" y="109"/>
                  </a:cubicBezTo>
                  <a:cubicBezTo>
                    <a:pt x="533" y="79"/>
                    <a:pt x="484" y="88"/>
                    <a:pt x="472" y="96"/>
                  </a:cubicBezTo>
                  <a:cubicBezTo>
                    <a:pt x="460" y="104"/>
                    <a:pt x="434" y="108"/>
                    <a:pt x="387" y="103"/>
                  </a:cubicBezTo>
                  <a:cubicBezTo>
                    <a:pt x="340" y="98"/>
                    <a:pt x="301" y="86"/>
                    <a:pt x="290" y="85"/>
                  </a:cubicBezTo>
                  <a:cubicBezTo>
                    <a:pt x="279" y="84"/>
                    <a:pt x="276" y="65"/>
                    <a:pt x="308" y="74"/>
                  </a:cubicBezTo>
                  <a:cubicBezTo>
                    <a:pt x="341" y="84"/>
                    <a:pt x="364" y="90"/>
                    <a:pt x="367" y="79"/>
                  </a:cubicBezTo>
                  <a:cubicBezTo>
                    <a:pt x="377" y="62"/>
                    <a:pt x="358" y="58"/>
                    <a:pt x="327" y="55"/>
                  </a:cubicBezTo>
                  <a:cubicBezTo>
                    <a:pt x="296" y="51"/>
                    <a:pt x="254" y="29"/>
                    <a:pt x="199" y="33"/>
                  </a:cubicBezTo>
                  <a:cubicBezTo>
                    <a:pt x="144" y="38"/>
                    <a:pt x="112" y="29"/>
                    <a:pt x="68" y="14"/>
                  </a:cubicBezTo>
                  <a:cubicBezTo>
                    <a:pt x="24" y="0"/>
                    <a:pt x="7" y="15"/>
                    <a:pt x="3" y="31"/>
                  </a:cubicBezTo>
                  <a:cubicBezTo>
                    <a:pt x="0" y="46"/>
                    <a:pt x="21" y="63"/>
                    <a:pt x="69" y="54"/>
                  </a:cubicBezTo>
                  <a:cubicBezTo>
                    <a:pt x="118" y="44"/>
                    <a:pt x="170" y="58"/>
                    <a:pt x="206" y="59"/>
                  </a:cubicBezTo>
                  <a:cubicBezTo>
                    <a:pt x="218" y="58"/>
                    <a:pt x="222" y="63"/>
                    <a:pt x="219" y="74"/>
                  </a:cubicBezTo>
                  <a:cubicBezTo>
                    <a:pt x="216" y="85"/>
                    <a:pt x="194" y="78"/>
                    <a:pt x="178" y="76"/>
                  </a:cubicBezTo>
                  <a:cubicBezTo>
                    <a:pt x="162" y="74"/>
                    <a:pt x="123" y="67"/>
                    <a:pt x="123" y="91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119">
              <a:extLst>
                <a:ext uri="{FF2B5EF4-FFF2-40B4-BE49-F238E27FC236}">
                  <a16:creationId xmlns:a16="http://schemas.microsoft.com/office/drawing/2014/main" id="{78DF0FDC-B566-4017-A56F-F98D0CD6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189"/>
              <a:ext cx="540" cy="99"/>
            </a:xfrm>
            <a:custGeom>
              <a:avLst/>
              <a:gdLst>
                <a:gd name="T0" fmla="*/ 2750 w 216"/>
                <a:gd name="T1" fmla="*/ 209 h 37"/>
                <a:gd name="T2" fmla="*/ 2520 w 216"/>
                <a:gd name="T3" fmla="*/ 35 h 37"/>
                <a:gd name="T4" fmla="*/ 1283 w 216"/>
                <a:gd name="T5" fmla="*/ 136 h 37"/>
                <a:gd name="T6" fmla="*/ 333 w 216"/>
                <a:gd name="T7" fmla="*/ 35 h 37"/>
                <a:gd name="T8" fmla="*/ 283 w 216"/>
                <a:gd name="T9" fmla="*/ 56 h 37"/>
                <a:gd name="T10" fmla="*/ 0 w 216"/>
                <a:gd name="T11" fmla="*/ 252 h 37"/>
                <a:gd name="T12" fmla="*/ 283 w 216"/>
                <a:gd name="T13" fmla="*/ 230 h 37"/>
                <a:gd name="T14" fmla="*/ 1145 w 216"/>
                <a:gd name="T15" fmla="*/ 615 h 37"/>
                <a:gd name="T16" fmla="*/ 2500 w 216"/>
                <a:gd name="T17" fmla="*/ 688 h 37"/>
                <a:gd name="T18" fmla="*/ 3375 w 216"/>
                <a:gd name="T19" fmla="*/ 516 h 37"/>
                <a:gd name="T20" fmla="*/ 2750 w 216"/>
                <a:gd name="T21" fmla="*/ 209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6" h="37">
                  <a:moveTo>
                    <a:pt x="176" y="11"/>
                  </a:moveTo>
                  <a:cubicBezTo>
                    <a:pt x="170" y="9"/>
                    <a:pt x="165" y="6"/>
                    <a:pt x="161" y="2"/>
                  </a:cubicBezTo>
                  <a:cubicBezTo>
                    <a:pt x="130" y="0"/>
                    <a:pt x="101" y="2"/>
                    <a:pt x="82" y="7"/>
                  </a:cubicBezTo>
                  <a:cubicBezTo>
                    <a:pt x="56" y="13"/>
                    <a:pt x="28" y="19"/>
                    <a:pt x="21" y="2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2" y="5"/>
                    <a:pt x="7" y="4"/>
                    <a:pt x="0" y="13"/>
                  </a:cubicBezTo>
                  <a:cubicBezTo>
                    <a:pt x="4" y="10"/>
                    <a:pt x="10" y="9"/>
                    <a:pt x="18" y="12"/>
                  </a:cubicBezTo>
                  <a:cubicBezTo>
                    <a:pt x="29" y="16"/>
                    <a:pt x="53" y="32"/>
                    <a:pt x="73" y="32"/>
                  </a:cubicBezTo>
                  <a:cubicBezTo>
                    <a:pt x="93" y="31"/>
                    <a:pt x="134" y="34"/>
                    <a:pt x="160" y="36"/>
                  </a:cubicBezTo>
                  <a:cubicBezTo>
                    <a:pt x="181" y="37"/>
                    <a:pt x="206" y="18"/>
                    <a:pt x="216" y="27"/>
                  </a:cubicBezTo>
                  <a:cubicBezTo>
                    <a:pt x="212" y="16"/>
                    <a:pt x="190" y="15"/>
                    <a:pt x="176" y="11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120">
              <a:extLst>
                <a:ext uri="{FF2B5EF4-FFF2-40B4-BE49-F238E27FC236}">
                  <a16:creationId xmlns:a16="http://schemas.microsoft.com/office/drawing/2014/main" id="{4ACB48FE-CD83-4ADA-9BD7-7215A990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95"/>
              <a:ext cx="765" cy="280"/>
            </a:xfrm>
            <a:custGeom>
              <a:avLst/>
              <a:gdLst>
                <a:gd name="T0" fmla="*/ 3770 w 306"/>
                <a:gd name="T1" fmla="*/ 909 h 105"/>
                <a:gd name="T2" fmla="*/ 3613 w 306"/>
                <a:gd name="T3" fmla="*/ 1024 h 105"/>
                <a:gd name="T4" fmla="*/ 3595 w 306"/>
                <a:gd name="T5" fmla="*/ 1173 h 105"/>
                <a:gd name="T6" fmla="*/ 2845 w 306"/>
                <a:gd name="T7" fmla="*/ 1557 h 105"/>
                <a:gd name="T8" fmla="*/ 2238 w 306"/>
                <a:gd name="T9" fmla="*/ 760 h 105"/>
                <a:gd name="T10" fmla="*/ 2250 w 306"/>
                <a:gd name="T11" fmla="*/ 760 h 105"/>
                <a:gd name="T12" fmla="*/ 2175 w 306"/>
                <a:gd name="T13" fmla="*/ 605 h 105"/>
                <a:gd name="T14" fmla="*/ 2145 w 306"/>
                <a:gd name="T15" fmla="*/ 363 h 105"/>
                <a:gd name="T16" fmla="*/ 1845 w 306"/>
                <a:gd name="T17" fmla="*/ 285 h 105"/>
                <a:gd name="T18" fmla="*/ 1363 w 306"/>
                <a:gd name="T19" fmla="*/ 149 h 105"/>
                <a:gd name="T20" fmla="*/ 0 w 306"/>
                <a:gd name="T21" fmla="*/ 264 h 105"/>
                <a:gd name="T22" fmla="*/ 675 w 306"/>
                <a:gd name="T23" fmla="*/ 248 h 105"/>
                <a:gd name="T24" fmla="*/ 2083 w 306"/>
                <a:gd name="T25" fmla="*/ 1571 h 105"/>
                <a:gd name="T26" fmla="*/ 3845 w 306"/>
                <a:gd name="T27" fmla="*/ 1459 h 105"/>
                <a:gd name="T28" fmla="*/ 4783 w 306"/>
                <a:gd name="T29" fmla="*/ 1251 h 105"/>
                <a:gd name="T30" fmla="*/ 3770 w 306"/>
                <a:gd name="T31" fmla="*/ 909 h 1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6" h="105">
                  <a:moveTo>
                    <a:pt x="241" y="48"/>
                  </a:moveTo>
                  <a:cubicBezTo>
                    <a:pt x="239" y="51"/>
                    <a:pt x="235" y="53"/>
                    <a:pt x="231" y="54"/>
                  </a:cubicBezTo>
                  <a:cubicBezTo>
                    <a:pt x="231" y="56"/>
                    <a:pt x="231" y="59"/>
                    <a:pt x="230" y="62"/>
                  </a:cubicBezTo>
                  <a:cubicBezTo>
                    <a:pt x="223" y="79"/>
                    <a:pt x="206" y="80"/>
                    <a:pt x="182" y="82"/>
                  </a:cubicBezTo>
                  <a:cubicBezTo>
                    <a:pt x="158" y="83"/>
                    <a:pt x="135" y="70"/>
                    <a:pt x="143" y="40"/>
                  </a:cubicBezTo>
                  <a:cubicBezTo>
                    <a:pt x="143" y="40"/>
                    <a:pt x="143" y="40"/>
                    <a:pt x="144" y="40"/>
                  </a:cubicBezTo>
                  <a:cubicBezTo>
                    <a:pt x="141" y="36"/>
                    <a:pt x="139" y="33"/>
                    <a:pt x="139" y="32"/>
                  </a:cubicBezTo>
                  <a:cubicBezTo>
                    <a:pt x="138" y="29"/>
                    <a:pt x="141" y="25"/>
                    <a:pt x="137" y="19"/>
                  </a:cubicBezTo>
                  <a:cubicBezTo>
                    <a:pt x="133" y="13"/>
                    <a:pt x="128" y="13"/>
                    <a:pt x="118" y="15"/>
                  </a:cubicBezTo>
                  <a:cubicBezTo>
                    <a:pt x="108" y="17"/>
                    <a:pt x="105" y="17"/>
                    <a:pt x="87" y="8"/>
                  </a:cubicBezTo>
                  <a:cubicBezTo>
                    <a:pt x="71" y="0"/>
                    <a:pt x="25" y="0"/>
                    <a:pt x="0" y="14"/>
                  </a:cubicBezTo>
                  <a:cubicBezTo>
                    <a:pt x="11" y="9"/>
                    <a:pt x="27" y="8"/>
                    <a:pt x="43" y="13"/>
                  </a:cubicBezTo>
                  <a:cubicBezTo>
                    <a:pt x="85" y="26"/>
                    <a:pt x="91" y="61"/>
                    <a:pt x="133" y="83"/>
                  </a:cubicBezTo>
                  <a:cubicBezTo>
                    <a:pt x="175" y="105"/>
                    <a:pt x="216" y="96"/>
                    <a:pt x="246" y="77"/>
                  </a:cubicBezTo>
                  <a:cubicBezTo>
                    <a:pt x="276" y="58"/>
                    <a:pt x="292" y="49"/>
                    <a:pt x="306" y="66"/>
                  </a:cubicBezTo>
                  <a:cubicBezTo>
                    <a:pt x="298" y="50"/>
                    <a:pt x="246" y="36"/>
                    <a:pt x="241" y="48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121">
              <a:extLst>
                <a:ext uri="{FF2B5EF4-FFF2-40B4-BE49-F238E27FC236}">
                  <a16:creationId xmlns:a16="http://schemas.microsoft.com/office/drawing/2014/main" id="{13C4DFD2-619F-4F90-BC2B-37F97C6F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720"/>
              <a:ext cx="265" cy="115"/>
            </a:xfrm>
            <a:custGeom>
              <a:avLst/>
              <a:gdLst>
                <a:gd name="T0" fmla="*/ 1470 w 106"/>
                <a:gd name="T1" fmla="*/ 559 h 43"/>
                <a:gd name="T2" fmla="*/ 1625 w 106"/>
                <a:gd name="T3" fmla="*/ 251 h 43"/>
                <a:gd name="T4" fmla="*/ 1520 w 106"/>
                <a:gd name="T5" fmla="*/ 193 h 43"/>
                <a:gd name="T6" fmla="*/ 1500 w 106"/>
                <a:gd name="T7" fmla="*/ 286 h 43"/>
                <a:gd name="T8" fmla="*/ 750 w 106"/>
                <a:gd name="T9" fmla="*/ 671 h 43"/>
                <a:gd name="T10" fmla="*/ 125 w 106"/>
                <a:gd name="T11" fmla="*/ 0 h 43"/>
                <a:gd name="T12" fmla="*/ 220 w 106"/>
                <a:gd name="T13" fmla="*/ 628 h 43"/>
                <a:gd name="T14" fmla="*/ 958 w 106"/>
                <a:gd name="T15" fmla="*/ 730 h 43"/>
                <a:gd name="T16" fmla="*/ 1470 w 106"/>
                <a:gd name="T17" fmla="*/ 559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43">
                  <a:moveTo>
                    <a:pt x="94" y="29"/>
                  </a:moveTo>
                  <a:cubicBezTo>
                    <a:pt x="98" y="27"/>
                    <a:pt x="106" y="19"/>
                    <a:pt x="104" y="13"/>
                  </a:cubicBezTo>
                  <a:cubicBezTo>
                    <a:pt x="102" y="9"/>
                    <a:pt x="100" y="10"/>
                    <a:pt x="97" y="10"/>
                  </a:cubicBezTo>
                  <a:cubicBezTo>
                    <a:pt x="97" y="11"/>
                    <a:pt x="96" y="13"/>
                    <a:pt x="96" y="15"/>
                  </a:cubicBezTo>
                  <a:cubicBezTo>
                    <a:pt x="89" y="32"/>
                    <a:pt x="72" y="33"/>
                    <a:pt x="48" y="35"/>
                  </a:cubicBezTo>
                  <a:cubicBezTo>
                    <a:pt x="26" y="36"/>
                    <a:pt x="5" y="25"/>
                    <a:pt x="8" y="0"/>
                  </a:cubicBezTo>
                  <a:cubicBezTo>
                    <a:pt x="0" y="11"/>
                    <a:pt x="3" y="25"/>
                    <a:pt x="14" y="33"/>
                  </a:cubicBezTo>
                  <a:cubicBezTo>
                    <a:pt x="29" y="43"/>
                    <a:pt x="44" y="41"/>
                    <a:pt x="61" y="38"/>
                  </a:cubicBezTo>
                  <a:cubicBezTo>
                    <a:pt x="71" y="37"/>
                    <a:pt x="85" y="35"/>
                    <a:pt x="94" y="29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122">
              <a:extLst>
                <a:ext uri="{FF2B5EF4-FFF2-40B4-BE49-F238E27FC236}">
                  <a16:creationId xmlns:a16="http://schemas.microsoft.com/office/drawing/2014/main" id="{F8DBBD74-C9F2-484A-B9E5-AB4642EA6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87"/>
              <a:ext cx="1242" cy="386"/>
            </a:xfrm>
            <a:custGeom>
              <a:avLst/>
              <a:gdLst>
                <a:gd name="T0" fmla="*/ 5465 w 497"/>
                <a:gd name="T1" fmla="*/ 2601 h 145"/>
                <a:gd name="T2" fmla="*/ 7212 w 497"/>
                <a:gd name="T3" fmla="*/ 1113 h 145"/>
                <a:gd name="T4" fmla="*/ 7757 w 497"/>
                <a:gd name="T5" fmla="*/ 660 h 145"/>
                <a:gd name="T6" fmla="*/ 6600 w 497"/>
                <a:gd name="T7" fmla="*/ 588 h 145"/>
                <a:gd name="T8" fmla="*/ 6245 w 497"/>
                <a:gd name="T9" fmla="*/ 1036 h 145"/>
                <a:gd name="T10" fmla="*/ 6537 w 497"/>
                <a:gd name="T11" fmla="*/ 1304 h 145"/>
                <a:gd name="T12" fmla="*/ 6537 w 497"/>
                <a:gd name="T13" fmla="*/ 1304 h 145"/>
                <a:gd name="T14" fmla="*/ 6537 w 497"/>
                <a:gd name="T15" fmla="*/ 1304 h 145"/>
                <a:gd name="T16" fmla="*/ 6153 w 497"/>
                <a:gd name="T17" fmla="*/ 2111 h 145"/>
                <a:gd name="T18" fmla="*/ 4166 w 497"/>
                <a:gd name="T19" fmla="*/ 2260 h 145"/>
                <a:gd name="T20" fmla="*/ 1749 w 497"/>
                <a:gd name="T21" fmla="*/ 942 h 145"/>
                <a:gd name="T22" fmla="*/ 1529 w 497"/>
                <a:gd name="T23" fmla="*/ 623 h 145"/>
                <a:gd name="T24" fmla="*/ 1012 w 497"/>
                <a:gd name="T25" fmla="*/ 114 h 145"/>
                <a:gd name="T26" fmla="*/ 0 w 497"/>
                <a:gd name="T27" fmla="*/ 226 h 145"/>
                <a:gd name="T28" fmla="*/ 0 w 497"/>
                <a:gd name="T29" fmla="*/ 226 h 145"/>
                <a:gd name="T30" fmla="*/ 417 w 497"/>
                <a:gd name="T31" fmla="*/ 170 h 145"/>
                <a:gd name="T32" fmla="*/ 1562 w 497"/>
                <a:gd name="T33" fmla="*/ 998 h 145"/>
                <a:gd name="T34" fmla="*/ 3166 w 497"/>
                <a:gd name="T35" fmla="*/ 1983 h 145"/>
                <a:gd name="T36" fmla="*/ 3321 w 497"/>
                <a:gd name="T37" fmla="*/ 2303 h 145"/>
                <a:gd name="T38" fmla="*/ 3341 w 497"/>
                <a:gd name="T39" fmla="*/ 2316 h 145"/>
                <a:gd name="T40" fmla="*/ 4808 w 497"/>
                <a:gd name="T41" fmla="*/ 2737 h 145"/>
                <a:gd name="T42" fmla="*/ 5465 w 497"/>
                <a:gd name="T43" fmla="*/ 2601 h 1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7" h="145">
                  <a:moveTo>
                    <a:pt x="350" y="138"/>
                  </a:moveTo>
                  <a:cubicBezTo>
                    <a:pt x="378" y="132"/>
                    <a:pt x="427" y="119"/>
                    <a:pt x="462" y="59"/>
                  </a:cubicBezTo>
                  <a:cubicBezTo>
                    <a:pt x="476" y="39"/>
                    <a:pt x="486" y="32"/>
                    <a:pt x="497" y="35"/>
                  </a:cubicBezTo>
                  <a:cubicBezTo>
                    <a:pt x="478" y="26"/>
                    <a:pt x="431" y="17"/>
                    <a:pt x="423" y="31"/>
                  </a:cubicBezTo>
                  <a:cubicBezTo>
                    <a:pt x="416" y="43"/>
                    <a:pt x="406" y="49"/>
                    <a:pt x="400" y="55"/>
                  </a:cubicBezTo>
                  <a:cubicBezTo>
                    <a:pt x="409" y="59"/>
                    <a:pt x="416" y="63"/>
                    <a:pt x="419" y="69"/>
                  </a:cubicBezTo>
                  <a:cubicBezTo>
                    <a:pt x="419" y="69"/>
                    <a:pt x="419" y="69"/>
                    <a:pt x="419" y="69"/>
                  </a:cubicBezTo>
                  <a:cubicBezTo>
                    <a:pt x="419" y="69"/>
                    <a:pt x="419" y="69"/>
                    <a:pt x="419" y="69"/>
                  </a:cubicBezTo>
                  <a:cubicBezTo>
                    <a:pt x="423" y="80"/>
                    <a:pt x="422" y="94"/>
                    <a:pt x="394" y="112"/>
                  </a:cubicBezTo>
                  <a:cubicBezTo>
                    <a:pt x="359" y="136"/>
                    <a:pt x="314" y="133"/>
                    <a:pt x="267" y="120"/>
                  </a:cubicBezTo>
                  <a:cubicBezTo>
                    <a:pt x="220" y="107"/>
                    <a:pt x="148" y="71"/>
                    <a:pt x="112" y="50"/>
                  </a:cubicBezTo>
                  <a:cubicBezTo>
                    <a:pt x="103" y="45"/>
                    <a:pt x="99" y="39"/>
                    <a:pt x="98" y="33"/>
                  </a:cubicBezTo>
                  <a:cubicBezTo>
                    <a:pt x="84" y="22"/>
                    <a:pt x="76" y="10"/>
                    <a:pt x="65" y="6"/>
                  </a:cubicBezTo>
                  <a:cubicBezTo>
                    <a:pt x="49" y="0"/>
                    <a:pt x="25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9"/>
                    <a:pt x="19" y="8"/>
                    <a:pt x="27" y="9"/>
                  </a:cubicBezTo>
                  <a:cubicBezTo>
                    <a:pt x="54" y="12"/>
                    <a:pt x="73" y="33"/>
                    <a:pt x="100" y="53"/>
                  </a:cubicBezTo>
                  <a:cubicBezTo>
                    <a:pt x="126" y="72"/>
                    <a:pt x="178" y="94"/>
                    <a:pt x="203" y="105"/>
                  </a:cubicBezTo>
                  <a:cubicBezTo>
                    <a:pt x="216" y="111"/>
                    <a:pt x="219" y="119"/>
                    <a:pt x="213" y="122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35" y="112"/>
                    <a:pt x="302" y="138"/>
                    <a:pt x="308" y="145"/>
                  </a:cubicBezTo>
                  <a:cubicBezTo>
                    <a:pt x="307" y="134"/>
                    <a:pt x="322" y="144"/>
                    <a:pt x="350" y="138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123">
              <a:extLst>
                <a:ext uri="{FF2B5EF4-FFF2-40B4-BE49-F238E27FC236}">
                  <a16:creationId xmlns:a16="http://schemas.microsoft.com/office/drawing/2014/main" id="{9C8582BE-EEBF-4FE1-9477-3CCF6743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715"/>
              <a:ext cx="1437" cy="336"/>
            </a:xfrm>
            <a:custGeom>
              <a:avLst/>
              <a:gdLst>
                <a:gd name="T0" fmla="*/ 7495 w 575"/>
                <a:gd name="T1" fmla="*/ 888 h 126"/>
                <a:gd name="T2" fmla="*/ 5728 w 575"/>
                <a:gd name="T3" fmla="*/ 2048 h 126"/>
                <a:gd name="T4" fmla="*/ 4716 w 575"/>
                <a:gd name="T5" fmla="*/ 1843 h 126"/>
                <a:gd name="T6" fmla="*/ 3249 w 575"/>
                <a:gd name="T7" fmla="*/ 1421 h 126"/>
                <a:gd name="T8" fmla="*/ 3229 w 575"/>
                <a:gd name="T9" fmla="*/ 1400 h 126"/>
                <a:gd name="T10" fmla="*/ 3229 w 575"/>
                <a:gd name="T11" fmla="*/ 1400 h 126"/>
                <a:gd name="T12" fmla="*/ 2592 w 575"/>
                <a:gd name="T13" fmla="*/ 1272 h 126"/>
                <a:gd name="T14" fmla="*/ 437 w 575"/>
                <a:gd name="T15" fmla="*/ 376 h 126"/>
                <a:gd name="T16" fmla="*/ 250 w 575"/>
                <a:gd name="T17" fmla="*/ 435 h 126"/>
                <a:gd name="T18" fmla="*/ 0 w 575"/>
                <a:gd name="T19" fmla="*/ 832 h 126"/>
                <a:gd name="T20" fmla="*/ 1030 w 575"/>
                <a:gd name="T21" fmla="*/ 648 h 126"/>
                <a:gd name="T22" fmla="*/ 4071 w 575"/>
                <a:gd name="T23" fmla="*/ 2048 h 126"/>
                <a:gd name="T24" fmla="*/ 6728 w 575"/>
                <a:gd name="T25" fmla="*/ 1707 h 126"/>
                <a:gd name="T26" fmla="*/ 8974 w 575"/>
                <a:gd name="T27" fmla="*/ 363 h 126"/>
                <a:gd name="T28" fmla="*/ 8962 w 575"/>
                <a:gd name="T29" fmla="*/ 341 h 126"/>
                <a:gd name="T30" fmla="*/ 7945 w 575"/>
                <a:gd name="T31" fmla="*/ 320 h 126"/>
                <a:gd name="T32" fmla="*/ 7495 w 575"/>
                <a:gd name="T33" fmla="*/ 888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126">
                  <a:moveTo>
                    <a:pt x="480" y="47"/>
                  </a:moveTo>
                  <a:cubicBezTo>
                    <a:pt x="461" y="65"/>
                    <a:pt x="405" y="102"/>
                    <a:pt x="367" y="108"/>
                  </a:cubicBezTo>
                  <a:cubicBezTo>
                    <a:pt x="329" y="114"/>
                    <a:pt x="300" y="107"/>
                    <a:pt x="302" y="97"/>
                  </a:cubicBezTo>
                  <a:cubicBezTo>
                    <a:pt x="296" y="90"/>
                    <a:pt x="229" y="64"/>
                    <a:pt x="208" y="75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1" y="77"/>
                    <a:pt x="187" y="77"/>
                    <a:pt x="166" y="67"/>
                  </a:cubicBezTo>
                  <a:cubicBezTo>
                    <a:pt x="126" y="46"/>
                    <a:pt x="69" y="12"/>
                    <a:pt x="28" y="20"/>
                  </a:cubicBezTo>
                  <a:cubicBezTo>
                    <a:pt x="24" y="22"/>
                    <a:pt x="20" y="23"/>
                    <a:pt x="16" y="23"/>
                  </a:cubicBezTo>
                  <a:cubicBezTo>
                    <a:pt x="9" y="30"/>
                    <a:pt x="4" y="37"/>
                    <a:pt x="0" y="44"/>
                  </a:cubicBezTo>
                  <a:cubicBezTo>
                    <a:pt x="11" y="32"/>
                    <a:pt x="36" y="27"/>
                    <a:pt x="66" y="34"/>
                  </a:cubicBezTo>
                  <a:cubicBezTo>
                    <a:pt x="109" y="44"/>
                    <a:pt x="185" y="94"/>
                    <a:pt x="261" y="108"/>
                  </a:cubicBezTo>
                  <a:cubicBezTo>
                    <a:pt x="337" y="123"/>
                    <a:pt x="371" y="126"/>
                    <a:pt x="431" y="90"/>
                  </a:cubicBezTo>
                  <a:cubicBezTo>
                    <a:pt x="490" y="54"/>
                    <a:pt x="548" y="0"/>
                    <a:pt x="575" y="19"/>
                  </a:cubicBezTo>
                  <a:cubicBezTo>
                    <a:pt x="575" y="18"/>
                    <a:pt x="574" y="18"/>
                    <a:pt x="574" y="18"/>
                  </a:cubicBezTo>
                  <a:cubicBezTo>
                    <a:pt x="560" y="9"/>
                    <a:pt x="518" y="16"/>
                    <a:pt x="509" y="17"/>
                  </a:cubicBezTo>
                  <a:cubicBezTo>
                    <a:pt x="502" y="26"/>
                    <a:pt x="489" y="37"/>
                    <a:pt x="480" y="47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124">
              <a:extLst>
                <a:ext uri="{FF2B5EF4-FFF2-40B4-BE49-F238E27FC236}">
                  <a16:creationId xmlns:a16="http://schemas.microsoft.com/office/drawing/2014/main" id="{1B4CD03B-8931-412E-9334-74886A78B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877"/>
              <a:ext cx="473" cy="150"/>
            </a:xfrm>
            <a:custGeom>
              <a:avLst/>
              <a:gdLst>
                <a:gd name="T0" fmla="*/ 813 w 189"/>
                <a:gd name="T1" fmla="*/ 252 h 56"/>
                <a:gd name="T2" fmla="*/ 813 w 189"/>
                <a:gd name="T3" fmla="*/ 252 h 56"/>
                <a:gd name="T4" fmla="*/ 175 w 189"/>
                <a:gd name="T5" fmla="*/ 115 h 56"/>
                <a:gd name="T6" fmla="*/ 0 w 189"/>
                <a:gd name="T7" fmla="*/ 0 h 56"/>
                <a:gd name="T8" fmla="*/ 926 w 189"/>
                <a:gd name="T9" fmla="*/ 458 h 56"/>
                <a:gd name="T10" fmla="*/ 1429 w 189"/>
                <a:gd name="T11" fmla="*/ 517 h 56"/>
                <a:gd name="T12" fmla="*/ 1847 w 189"/>
                <a:gd name="T13" fmla="*/ 710 h 56"/>
                <a:gd name="T14" fmla="*/ 2272 w 189"/>
                <a:gd name="T15" fmla="*/ 927 h 56"/>
                <a:gd name="T16" fmla="*/ 2963 w 189"/>
                <a:gd name="T17" fmla="*/ 940 h 56"/>
                <a:gd name="T18" fmla="*/ 2305 w 189"/>
                <a:gd name="T19" fmla="*/ 688 h 56"/>
                <a:gd name="T20" fmla="*/ 833 w 189"/>
                <a:gd name="T21" fmla="*/ 273 h 56"/>
                <a:gd name="T22" fmla="*/ 813 w 189"/>
                <a:gd name="T23" fmla="*/ 252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9" h="56">
                  <a:moveTo>
                    <a:pt x="52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46" y="16"/>
                    <a:pt x="32" y="16"/>
                    <a:pt x="11" y="6"/>
                  </a:cubicBezTo>
                  <a:cubicBezTo>
                    <a:pt x="8" y="4"/>
                    <a:pt x="4" y="2"/>
                    <a:pt x="0" y="0"/>
                  </a:cubicBezTo>
                  <a:cubicBezTo>
                    <a:pt x="14" y="14"/>
                    <a:pt x="40" y="22"/>
                    <a:pt x="59" y="24"/>
                  </a:cubicBezTo>
                  <a:cubicBezTo>
                    <a:pt x="69" y="25"/>
                    <a:pt x="80" y="26"/>
                    <a:pt x="91" y="27"/>
                  </a:cubicBezTo>
                  <a:cubicBezTo>
                    <a:pt x="101" y="28"/>
                    <a:pt x="110" y="33"/>
                    <a:pt x="118" y="37"/>
                  </a:cubicBezTo>
                  <a:cubicBezTo>
                    <a:pt x="127" y="41"/>
                    <a:pt x="136" y="46"/>
                    <a:pt x="145" y="48"/>
                  </a:cubicBezTo>
                  <a:cubicBezTo>
                    <a:pt x="156" y="51"/>
                    <a:pt x="177" y="56"/>
                    <a:pt x="189" y="49"/>
                  </a:cubicBezTo>
                  <a:cubicBezTo>
                    <a:pt x="163" y="50"/>
                    <a:pt x="146" y="44"/>
                    <a:pt x="147" y="36"/>
                  </a:cubicBezTo>
                  <a:cubicBezTo>
                    <a:pt x="141" y="29"/>
                    <a:pt x="74" y="3"/>
                    <a:pt x="53" y="14"/>
                  </a:cubicBezTo>
                  <a:lnTo>
                    <a:pt x="52" y="13"/>
                  </a:ln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125">
              <a:extLst>
                <a:ext uri="{FF2B5EF4-FFF2-40B4-BE49-F238E27FC236}">
                  <a16:creationId xmlns:a16="http://schemas.microsoft.com/office/drawing/2014/main" id="{763138FC-63B6-46F0-AE8F-DCE7BB498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877"/>
              <a:ext cx="912" cy="259"/>
            </a:xfrm>
            <a:custGeom>
              <a:avLst/>
              <a:gdLst>
                <a:gd name="T0" fmla="*/ 875 w 365"/>
                <a:gd name="T1" fmla="*/ 606 h 97"/>
                <a:gd name="T2" fmla="*/ 2916 w 365"/>
                <a:gd name="T3" fmla="*/ 969 h 97"/>
                <a:gd name="T4" fmla="*/ 4912 w 365"/>
                <a:gd name="T5" fmla="*/ 1391 h 97"/>
                <a:gd name="T6" fmla="*/ 5537 w 365"/>
                <a:gd name="T7" fmla="*/ 1848 h 97"/>
                <a:gd name="T8" fmla="*/ 5587 w 365"/>
                <a:gd name="T9" fmla="*/ 1354 h 97"/>
                <a:gd name="T10" fmla="*/ 5257 w 365"/>
                <a:gd name="T11" fmla="*/ 1255 h 97"/>
                <a:gd name="T12" fmla="*/ 2808 w 365"/>
                <a:gd name="T13" fmla="*/ 606 h 97"/>
                <a:gd name="T14" fmla="*/ 1092 w 365"/>
                <a:gd name="T15" fmla="*/ 93 h 97"/>
                <a:gd name="T16" fmla="*/ 1074 w 365"/>
                <a:gd name="T17" fmla="*/ 0 h 97"/>
                <a:gd name="T18" fmla="*/ 0 w 365"/>
                <a:gd name="T19" fmla="*/ 649 h 97"/>
                <a:gd name="T20" fmla="*/ 875 w 365"/>
                <a:gd name="T21" fmla="*/ 606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97">
                  <a:moveTo>
                    <a:pt x="56" y="32"/>
                  </a:moveTo>
                  <a:cubicBezTo>
                    <a:pt x="100" y="47"/>
                    <a:pt x="132" y="56"/>
                    <a:pt x="187" y="51"/>
                  </a:cubicBezTo>
                  <a:cubicBezTo>
                    <a:pt x="242" y="47"/>
                    <a:pt x="284" y="69"/>
                    <a:pt x="315" y="73"/>
                  </a:cubicBezTo>
                  <a:cubicBezTo>
                    <a:pt x="346" y="76"/>
                    <a:pt x="365" y="80"/>
                    <a:pt x="355" y="97"/>
                  </a:cubicBezTo>
                  <a:cubicBezTo>
                    <a:pt x="365" y="89"/>
                    <a:pt x="362" y="78"/>
                    <a:pt x="358" y="71"/>
                  </a:cubicBezTo>
                  <a:cubicBezTo>
                    <a:pt x="351" y="70"/>
                    <a:pt x="344" y="68"/>
                    <a:pt x="337" y="66"/>
                  </a:cubicBezTo>
                  <a:cubicBezTo>
                    <a:pt x="279" y="52"/>
                    <a:pt x="231" y="31"/>
                    <a:pt x="180" y="32"/>
                  </a:cubicBezTo>
                  <a:cubicBezTo>
                    <a:pt x="129" y="33"/>
                    <a:pt x="79" y="33"/>
                    <a:pt x="70" y="5"/>
                  </a:cubicBezTo>
                  <a:cubicBezTo>
                    <a:pt x="70" y="3"/>
                    <a:pt x="69" y="2"/>
                    <a:pt x="69" y="0"/>
                  </a:cubicBezTo>
                  <a:cubicBezTo>
                    <a:pt x="43" y="2"/>
                    <a:pt x="12" y="22"/>
                    <a:pt x="0" y="34"/>
                  </a:cubicBezTo>
                  <a:cubicBezTo>
                    <a:pt x="9" y="26"/>
                    <a:pt x="27" y="23"/>
                    <a:pt x="56" y="32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126">
              <a:extLst>
                <a:ext uri="{FF2B5EF4-FFF2-40B4-BE49-F238E27FC236}">
                  <a16:creationId xmlns:a16="http://schemas.microsoft.com/office/drawing/2014/main" id="{532F4FB9-88B4-4D27-BF54-C83229C4E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877"/>
              <a:ext cx="597" cy="264"/>
            </a:xfrm>
            <a:custGeom>
              <a:avLst/>
              <a:gdLst>
                <a:gd name="T0" fmla="*/ 762 w 239"/>
                <a:gd name="T1" fmla="*/ 1480 h 99"/>
                <a:gd name="T2" fmla="*/ 2590 w 239"/>
                <a:gd name="T3" fmla="*/ 533 h 99"/>
                <a:gd name="T4" fmla="*/ 3724 w 239"/>
                <a:gd name="T5" fmla="*/ 397 h 99"/>
                <a:gd name="T6" fmla="*/ 3724 w 239"/>
                <a:gd name="T7" fmla="*/ 397 h 99"/>
                <a:gd name="T8" fmla="*/ 3037 w 239"/>
                <a:gd name="T9" fmla="*/ 0 h 99"/>
                <a:gd name="T10" fmla="*/ 1311 w 239"/>
                <a:gd name="T11" fmla="*/ 1080 h 99"/>
                <a:gd name="T12" fmla="*/ 12 w 239"/>
                <a:gd name="T13" fmla="*/ 1400 h 99"/>
                <a:gd name="T14" fmla="*/ 62 w 239"/>
                <a:gd name="T15" fmla="*/ 1877 h 99"/>
                <a:gd name="T16" fmla="*/ 762 w 239"/>
                <a:gd name="T17" fmla="*/ 148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99">
                  <a:moveTo>
                    <a:pt x="49" y="78"/>
                  </a:moveTo>
                  <a:cubicBezTo>
                    <a:pt x="84" y="69"/>
                    <a:pt x="111" y="57"/>
                    <a:pt x="166" y="28"/>
                  </a:cubicBezTo>
                  <a:cubicBezTo>
                    <a:pt x="207" y="6"/>
                    <a:pt x="230" y="5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5" y="10"/>
                    <a:pt x="212" y="3"/>
                    <a:pt x="195" y="0"/>
                  </a:cubicBezTo>
                  <a:cubicBezTo>
                    <a:pt x="163" y="14"/>
                    <a:pt x="115" y="44"/>
                    <a:pt x="84" y="57"/>
                  </a:cubicBezTo>
                  <a:cubicBezTo>
                    <a:pt x="64" y="66"/>
                    <a:pt x="34" y="73"/>
                    <a:pt x="1" y="74"/>
                  </a:cubicBezTo>
                  <a:cubicBezTo>
                    <a:pt x="0" y="81"/>
                    <a:pt x="1" y="93"/>
                    <a:pt x="4" y="99"/>
                  </a:cubicBezTo>
                  <a:cubicBezTo>
                    <a:pt x="3" y="93"/>
                    <a:pt x="19" y="86"/>
                    <a:pt x="49" y="78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127">
              <a:extLst>
                <a:ext uri="{FF2B5EF4-FFF2-40B4-BE49-F238E27FC236}">
                  <a16:creationId xmlns:a16="http://schemas.microsoft.com/office/drawing/2014/main" id="{6D4269F4-3381-410A-BCB2-F1E8CABC4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080"/>
              <a:ext cx="235" cy="72"/>
            </a:xfrm>
            <a:custGeom>
              <a:avLst/>
              <a:gdLst>
                <a:gd name="T0" fmla="*/ 0 w 94"/>
                <a:gd name="T1" fmla="*/ 397 h 27"/>
                <a:gd name="T2" fmla="*/ 783 w 94"/>
                <a:gd name="T3" fmla="*/ 341 h 27"/>
                <a:gd name="T4" fmla="*/ 1425 w 94"/>
                <a:gd name="T5" fmla="*/ 307 h 27"/>
                <a:gd name="T6" fmla="*/ 1220 w 94"/>
                <a:gd name="T7" fmla="*/ 21 h 27"/>
                <a:gd name="T8" fmla="*/ 1050 w 94"/>
                <a:gd name="T9" fmla="*/ 0 h 27"/>
                <a:gd name="T10" fmla="*/ 783 w 94"/>
                <a:gd name="T11" fmla="*/ 93 h 27"/>
                <a:gd name="T12" fmla="*/ 0 w 94"/>
                <a:gd name="T13" fmla="*/ 39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27">
                  <a:moveTo>
                    <a:pt x="0" y="21"/>
                  </a:moveTo>
                  <a:cubicBezTo>
                    <a:pt x="11" y="11"/>
                    <a:pt x="37" y="16"/>
                    <a:pt x="50" y="18"/>
                  </a:cubicBezTo>
                  <a:cubicBezTo>
                    <a:pt x="66" y="20"/>
                    <a:pt x="88" y="27"/>
                    <a:pt x="91" y="16"/>
                  </a:cubicBezTo>
                  <a:cubicBezTo>
                    <a:pt x="94" y="5"/>
                    <a:pt x="90" y="0"/>
                    <a:pt x="78" y="1"/>
                  </a:cubicBezTo>
                  <a:cubicBezTo>
                    <a:pt x="74" y="1"/>
                    <a:pt x="71" y="0"/>
                    <a:pt x="67" y="0"/>
                  </a:cubicBezTo>
                  <a:cubicBezTo>
                    <a:pt x="63" y="3"/>
                    <a:pt x="57" y="5"/>
                    <a:pt x="50" y="5"/>
                  </a:cubicBezTo>
                  <a:cubicBezTo>
                    <a:pt x="33" y="5"/>
                    <a:pt x="6" y="12"/>
                    <a:pt x="0" y="21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128">
              <a:extLst>
                <a:ext uri="{FF2B5EF4-FFF2-40B4-BE49-F238E27FC236}">
                  <a16:creationId xmlns:a16="http://schemas.microsoft.com/office/drawing/2014/main" id="{4A4A3D91-F2F0-4C34-89BE-4F93BC07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9"/>
              <a:ext cx="622" cy="114"/>
            </a:xfrm>
            <a:custGeom>
              <a:avLst/>
              <a:gdLst>
                <a:gd name="T0" fmla="*/ 3182 w 249"/>
                <a:gd name="T1" fmla="*/ 315 h 43"/>
                <a:gd name="T2" fmla="*/ 2291 w 249"/>
                <a:gd name="T3" fmla="*/ 392 h 43"/>
                <a:gd name="T4" fmla="*/ 2246 w 249"/>
                <a:gd name="T5" fmla="*/ 337 h 43"/>
                <a:gd name="T6" fmla="*/ 2008 w 249"/>
                <a:gd name="T7" fmla="*/ 337 h 43"/>
                <a:gd name="T8" fmla="*/ 1529 w 249"/>
                <a:gd name="T9" fmla="*/ 21 h 43"/>
                <a:gd name="T10" fmla="*/ 1416 w 249"/>
                <a:gd name="T11" fmla="*/ 260 h 43"/>
                <a:gd name="T12" fmla="*/ 500 w 249"/>
                <a:gd name="T13" fmla="*/ 170 h 43"/>
                <a:gd name="T14" fmla="*/ 217 w 249"/>
                <a:gd name="T15" fmla="*/ 374 h 43"/>
                <a:gd name="T16" fmla="*/ 1729 w 249"/>
                <a:gd name="T17" fmla="*/ 711 h 43"/>
                <a:gd name="T18" fmla="*/ 3058 w 249"/>
                <a:gd name="T19" fmla="*/ 575 h 43"/>
                <a:gd name="T20" fmla="*/ 3882 w 249"/>
                <a:gd name="T21" fmla="*/ 541 h 43"/>
                <a:gd name="T22" fmla="*/ 3182 w 249"/>
                <a:gd name="T23" fmla="*/ 315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9" h="43">
                  <a:moveTo>
                    <a:pt x="204" y="17"/>
                  </a:moveTo>
                  <a:cubicBezTo>
                    <a:pt x="179" y="22"/>
                    <a:pt x="154" y="26"/>
                    <a:pt x="147" y="21"/>
                  </a:cubicBezTo>
                  <a:cubicBezTo>
                    <a:pt x="145" y="20"/>
                    <a:pt x="145" y="19"/>
                    <a:pt x="144" y="18"/>
                  </a:cubicBezTo>
                  <a:cubicBezTo>
                    <a:pt x="137" y="18"/>
                    <a:pt x="131" y="18"/>
                    <a:pt x="129" y="18"/>
                  </a:cubicBezTo>
                  <a:cubicBezTo>
                    <a:pt x="117" y="16"/>
                    <a:pt x="106" y="4"/>
                    <a:pt x="98" y="1"/>
                  </a:cubicBezTo>
                  <a:cubicBezTo>
                    <a:pt x="98" y="6"/>
                    <a:pt x="96" y="10"/>
                    <a:pt x="91" y="14"/>
                  </a:cubicBezTo>
                  <a:cubicBezTo>
                    <a:pt x="88" y="25"/>
                    <a:pt x="65" y="19"/>
                    <a:pt x="32" y="9"/>
                  </a:cubicBezTo>
                  <a:cubicBezTo>
                    <a:pt x="0" y="0"/>
                    <a:pt x="3" y="19"/>
                    <a:pt x="14" y="20"/>
                  </a:cubicBezTo>
                  <a:cubicBezTo>
                    <a:pt x="25" y="21"/>
                    <a:pt x="64" y="33"/>
                    <a:pt x="111" y="38"/>
                  </a:cubicBezTo>
                  <a:cubicBezTo>
                    <a:pt x="158" y="43"/>
                    <a:pt x="184" y="39"/>
                    <a:pt x="196" y="31"/>
                  </a:cubicBezTo>
                  <a:cubicBezTo>
                    <a:pt x="205" y="24"/>
                    <a:pt x="236" y="18"/>
                    <a:pt x="249" y="29"/>
                  </a:cubicBezTo>
                  <a:cubicBezTo>
                    <a:pt x="244" y="21"/>
                    <a:pt x="226" y="17"/>
                    <a:pt x="204" y="17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129">
              <a:extLst>
                <a:ext uri="{FF2B5EF4-FFF2-40B4-BE49-F238E27FC236}">
                  <a16:creationId xmlns:a16="http://schemas.microsoft.com/office/drawing/2014/main" id="{DF09B953-3B8B-4302-B0C0-80DA5F723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624"/>
              <a:ext cx="782" cy="307"/>
            </a:xfrm>
            <a:custGeom>
              <a:avLst/>
              <a:gdLst>
                <a:gd name="T0" fmla="*/ 2603 w 313"/>
                <a:gd name="T1" fmla="*/ 1903 h 115"/>
                <a:gd name="T2" fmla="*/ 200 w 313"/>
                <a:gd name="T3" fmla="*/ 593 h 115"/>
                <a:gd name="T4" fmla="*/ 42 w 313"/>
                <a:gd name="T5" fmla="*/ 320 h 115"/>
                <a:gd name="T6" fmla="*/ 824 w 313"/>
                <a:gd name="T7" fmla="*/ 149 h 115"/>
                <a:gd name="T8" fmla="*/ 1512 w 313"/>
                <a:gd name="T9" fmla="*/ 777 h 115"/>
                <a:gd name="T10" fmla="*/ 2196 w 313"/>
                <a:gd name="T11" fmla="*/ 1468 h 115"/>
                <a:gd name="T12" fmla="*/ 4057 w 313"/>
                <a:gd name="T13" fmla="*/ 1353 h 115"/>
                <a:gd name="T14" fmla="*/ 4869 w 313"/>
                <a:gd name="T15" fmla="*/ 1105 h 115"/>
                <a:gd name="T16" fmla="*/ 4882 w 313"/>
                <a:gd name="T17" fmla="*/ 1217 h 115"/>
                <a:gd name="T18" fmla="*/ 4507 w 313"/>
                <a:gd name="T19" fmla="*/ 1767 h 115"/>
                <a:gd name="T20" fmla="*/ 2603 w 313"/>
                <a:gd name="T21" fmla="*/ 1903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115">
                  <a:moveTo>
                    <a:pt x="167" y="100"/>
                  </a:moveTo>
                  <a:cubicBezTo>
                    <a:pt x="118" y="87"/>
                    <a:pt x="45" y="49"/>
                    <a:pt x="13" y="31"/>
                  </a:cubicBezTo>
                  <a:cubicBezTo>
                    <a:pt x="9" y="29"/>
                    <a:pt x="0" y="23"/>
                    <a:pt x="3" y="17"/>
                  </a:cubicBezTo>
                  <a:cubicBezTo>
                    <a:pt x="6" y="8"/>
                    <a:pt x="28" y="0"/>
                    <a:pt x="53" y="8"/>
                  </a:cubicBezTo>
                  <a:cubicBezTo>
                    <a:pt x="73" y="14"/>
                    <a:pt x="84" y="26"/>
                    <a:pt x="97" y="41"/>
                  </a:cubicBezTo>
                  <a:cubicBezTo>
                    <a:pt x="108" y="53"/>
                    <a:pt x="121" y="66"/>
                    <a:pt x="141" y="77"/>
                  </a:cubicBezTo>
                  <a:cubicBezTo>
                    <a:pt x="179" y="97"/>
                    <a:pt x="222" y="95"/>
                    <a:pt x="260" y="71"/>
                  </a:cubicBezTo>
                  <a:cubicBezTo>
                    <a:pt x="293" y="51"/>
                    <a:pt x="303" y="47"/>
                    <a:pt x="312" y="58"/>
                  </a:cubicBezTo>
                  <a:cubicBezTo>
                    <a:pt x="312" y="60"/>
                    <a:pt x="313" y="61"/>
                    <a:pt x="313" y="64"/>
                  </a:cubicBezTo>
                  <a:cubicBezTo>
                    <a:pt x="313" y="70"/>
                    <a:pt x="309" y="80"/>
                    <a:pt x="289" y="93"/>
                  </a:cubicBezTo>
                  <a:cubicBezTo>
                    <a:pt x="259" y="113"/>
                    <a:pt x="222" y="115"/>
                    <a:pt x="167" y="10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30">
              <a:extLst>
                <a:ext uri="{FF2B5EF4-FFF2-40B4-BE49-F238E27FC236}">
                  <a16:creationId xmlns:a16="http://schemas.microsoft.com/office/drawing/2014/main" id="{53F096B5-8AFE-4DE2-8D70-9989ADC44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912"/>
              <a:ext cx="567" cy="245"/>
            </a:xfrm>
            <a:custGeom>
              <a:avLst/>
              <a:gdLst>
                <a:gd name="T0" fmla="*/ 624 w 227"/>
                <a:gd name="T1" fmla="*/ 1340 h 92"/>
                <a:gd name="T2" fmla="*/ 2478 w 227"/>
                <a:gd name="T3" fmla="*/ 375 h 92"/>
                <a:gd name="T4" fmla="*/ 3412 w 227"/>
                <a:gd name="T5" fmla="*/ 115 h 92"/>
                <a:gd name="T6" fmla="*/ 3537 w 227"/>
                <a:gd name="T7" fmla="*/ 533 h 92"/>
                <a:gd name="T8" fmla="*/ 2850 w 227"/>
                <a:gd name="T9" fmla="*/ 1148 h 92"/>
                <a:gd name="T10" fmla="*/ 1374 w 227"/>
                <a:gd name="T11" fmla="*/ 1361 h 92"/>
                <a:gd name="T12" fmla="*/ 0 w 227"/>
                <a:gd name="T13" fmla="*/ 1624 h 92"/>
                <a:gd name="T14" fmla="*/ 624 w 227"/>
                <a:gd name="T15" fmla="*/ 134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92">
                  <a:moveTo>
                    <a:pt x="40" y="71"/>
                  </a:moveTo>
                  <a:cubicBezTo>
                    <a:pt x="76" y="61"/>
                    <a:pt x="102" y="50"/>
                    <a:pt x="159" y="20"/>
                  </a:cubicBezTo>
                  <a:cubicBezTo>
                    <a:pt x="195" y="0"/>
                    <a:pt x="211" y="1"/>
                    <a:pt x="219" y="6"/>
                  </a:cubicBezTo>
                  <a:cubicBezTo>
                    <a:pt x="224" y="9"/>
                    <a:pt x="227" y="17"/>
                    <a:pt x="227" y="28"/>
                  </a:cubicBezTo>
                  <a:cubicBezTo>
                    <a:pt x="223" y="46"/>
                    <a:pt x="207" y="64"/>
                    <a:pt x="183" y="61"/>
                  </a:cubicBezTo>
                  <a:cubicBezTo>
                    <a:pt x="161" y="58"/>
                    <a:pt x="130" y="61"/>
                    <a:pt x="88" y="72"/>
                  </a:cubicBezTo>
                  <a:cubicBezTo>
                    <a:pt x="14" y="92"/>
                    <a:pt x="2" y="87"/>
                    <a:pt x="0" y="86"/>
                  </a:cubicBezTo>
                  <a:cubicBezTo>
                    <a:pt x="3" y="84"/>
                    <a:pt x="11" y="79"/>
                    <a:pt x="40" y="71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31">
              <a:extLst>
                <a:ext uri="{FF2B5EF4-FFF2-40B4-BE49-F238E27FC236}">
                  <a16:creationId xmlns:a16="http://schemas.microsoft.com/office/drawing/2014/main" id="{5D51807D-3CB0-4024-9DDE-BFBC894F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747"/>
              <a:ext cx="1448" cy="330"/>
            </a:xfrm>
            <a:custGeom>
              <a:avLst/>
              <a:gdLst>
                <a:gd name="T0" fmla="*/ 6805 w 579"/>
                <a:gd name="T1" fmla="*/ 1565 h 124"/>
                <a:gd name="T2" fmla="*/ 7568 w 579"/>
                <a:gd name="T3" fmla="*/ 963 h 124"/>
                <a:gd name="T4" fmla="*/ 8963 w 579"/>
                <a:gd name="T5" fmla="*/ 226 h 124"/>
                <a:gd name="T6" fmla="*/ 9056 w 579"/>
                <a:gd name="T7" fmla="*/ 362 h 124"/>
                <a:gd name="T8" fmla="*/ 8555 w 579"/>
                <a:gd name="T9" fmla="*/ 639 h 124"/>
                <a:gd name="T10" fmla="*/ 8305 w 579"/>
                <a:gd name="T11" fmla="*/ 750 h 124"/>
                <a:gd name="T12" fmla="*/ 7305 w 579"/>
                <a:gd name="T13" fmla="*/ 1360 h 124"/>
                <a:gd name="T14" fmla="*/ 6430 w 579"/>
                <a:gd name="T15" fmla="*/ 1905 h 124"/>
                <a:gd name="T16" fmla="*/ 4116 w 579"/>
                <a:gd name="T17" fmla="*/ 2076 h 124"/>
                <a:gd name="T18" fmla="*/ 3376 w 579"/>
                <a:gd name="T19" fmla="*/ 1807 h 124"/>
                <a:gd name="T20" fmla="*/ 1646 w 579"/>
                <a:gd name="T21" fmla="*/ 1416 h 124"/>
                <a:gd name="T22" fmla="*/ 20 w 579"/>
                <a:gd name="T23" fmla="*/ 998 h 124"/>
                <a:gd name="T24" fmla="*/ 0 w 579"/>
                <a:gd name="T25" fmla="*/ 908 h 124"/>
                <a:gd name="T26" fmla="*/ 83 w 579"/>
                <a:gd name="T27" fmla="*/ 679 h 124"/>
                <a:gd name="T28" fmla="*/ 1020 w 579"/>
                <a:gd name="T29" fmla="*/ 511 h 124"/>
                <a:gd name="T30" fmla="*/ 2063 w 579"/>
                <a:gd name="T31" fmla="*/ 1035 h 124"/>
                <a:gd name="T32" fmla="*/ 4084 w 579"/>
                <a:gd name="T33" fmla="*/ 1919 h 124"/>
                <a:gd name="T34" fmla="*/ 6805 w 579"/>
                <a:gd name="T35" fmla="*/ 1565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79" h="124">
                  <a:moveTo>
                    <a:pt x="435" y="83"/>
                  </a:moveTo>
                  <a:cubicBezTo>
                    <a:pt x="452" y="73"/>
                    <a:pt x="468" y="62"/>
                    <a:pt x="484" y="51"/>
                  </a:cubicBezTo>
                  <a:cubicBezTo>
                    <a:pt x="521" y="25"/>
                    <a:pt x="556" y="0"/>
                    <a:pt x="573" y="12"/>
                  </a:cubicBezTo>
                  <a:cubicBezTo>
                    <a:pt x="578" y="16"/>
                    <a:pt x="579" y="18"/>
                    <a:pt x="579" y="19"/>
                  </a:cubicBezTo>
                  <a:cubicBezTo>
                    <a:pt x="579" y="23"/>
                    <a:pt x="559" y="30"/>
                    <a:pt x="547" y="34"/>
                  </a:cubicBezTo>
                  <a:cubicBezTo>
                    <a:pt x="531" y="40"/>
                    <a:pt x="531" y="40"/>
                    <a:pt x="531" y="40"/>
                  </a:cubicBezTo>
                  <a:cubicBezTo>
                    <a:pt x="514" y="46"/>
                    <a:pt x="490" y="59"/>
                    <a:pt x="467" y="72"/>
                  </a:cubicBezTo>
                  <a:cubicBezTo>
                    <a:pt x="447" y="83"/>
                    <a:pt x="426" y="94"/>
                    <a:pt x="411" y="101"/>
                  </a:cubicBezTo>
                  <a:cubicBezTo>
                    <a:pt x="377" y="115"/>
                    <a:pt x="319" y="124"/>
                    <a:pt x="263" y="110"/>
                  </a:cubicBezTo>
                  <a:cubicBezTo>
                    <a:pt x="247" y="105"/>
                    <a:pt x="231" y="101"/>
                    <a:pt x="216" y="96"/>
                  </a:cubicBezTo>
                  <a:cubicBezTo>
                    <a:pt x="178" y="85"/>
                    <a:pt x="142" y="74"/>
                    <a:pt x="105" y="75"/>
                  </a:cubicBezTo>
                  <a:cubicBezTo>
                    <a:pt x="60" y="76"/>
                    <a:pt x="9" y="76"/>
                    <a:pt x="1" y="53"/>
                  </a:cubicBezTo>
                  <a:cubicBezTo>
                    <a:pt x="1" y="51"/>
                    <a:pt x="0" y="49"/>
                    <a:pt x="0" y="48"/>
                  </a:cubicBezTo>
                  <a:cubicBezTo>
                    <a:pt x="0" y="43"/>
                    <a:pt x="2" y="39"/>
                    <a:pt x="5" y="36"/>
                  </a:cubicBezTo>
                  <a:cubicBezTo>
                    <a:pt x="16" y="25"/>
                    <a:pt x="40" y="22"/>
                    <a:pt x="65" y="27"/>
                  </a:cubicBezTo>
                  <a:cubicBezTo>
                    <a:pt x="83" y="31"/>
                    <a:pt x="105" y="42"/>
                    <a:pt x="132" y="55"/>
                  </a:cubicBezTo>
                  <a:cubicBezTo>
                    <a:pt x="171" y="73"/>
                    <a:pt x="215" y="94"/>
                    <a:pt x="261" y="102"/>
                  </a:cubicBezTo>
                  <a:cubicBezTo>
                    <a:pt x="339" y="117"/>
                    <a:pt x="374" y="120"/>
                    <a:pt x="435" y="83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32">
              <a:extLst>
                <a:ext uri="{FF2B5EF4-FFF2-40B4-BE49-F238E27FC236}">
                  <a16:creationId xmlns:a16="http://schemas.microsoft.com/office/drawing/2014/main" id="{6BE90BB7-C7D4-4EA3-AD40-F2B2AE77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21"/>
              <a:ext cx="612" cy="283"/>
            </a:xfrm>
            <a:custGeom>
              <a:avLst/>
              <a:gdLst>
                <a:gd name="T0" fmla="*/ 30 w 245"/>
                <a:gd name="T1" fmla="*/ 764 h 106"/>
                <a:gd name="T2" fmla="*/ 105 w 245"/>
                <a:gd name="T3" fmla="*/ 422 h 106"/>
                <a:gd name="T4" fmla="*/ 967 w 245"/>
                <a:gd name="T5" fmla="*/ 35 h 106"/>
                <a:gd name="T6" fmla="*/ 1791 w 245"/>
                <a:gd name="T7" fmla="*/ 593 h 106"/>
                <a:gd name="T8" fmla="*/ 2058 w 245"/>
                <a:gd name="T9" fmla="*/ 833 h 106"/>
                <a:gd name="T10" fmla="*/ 3507 w 245"/>
                <a:gd name="T11" fmla="*/ 1767 h 106"/>
                <a:gd name="T12" fmla="*/ 3694 w 245"/>
                <a:gd name="T13" fmla="*/ 1866 h 106"/>
                <a:gd name="T14" fmla="*/ 3819 w 245"/>
                <a:gd name="T15" fmla="*/ 1981 h 106"/>
                <a:gd name="T16" fmla="*/ 3287 w 245"/>
                <a:gd name="T17" fmla="*/ 1823 h 106"/>
                <a:gd name="T18" fmla="*/ 2995 w 245"/>
                <a:gd name="T19" fmla="*/ 1653 h 106"/>
                <a:gd name="T20" fmla="*/ 1074 w 245"/>
                <a:gd name="T21" fmla="*/ 948 h 106"/>
                <a:gd name="T22" fmla="*/ 1062 w 245"/>
                <a:gd name="T23" fmla="*/ 948 h 106"/>
                <a:gd name="T24" fmla="*/ 30 w 245"/>
                <a:gd name="T25" fmla="*/ 764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5" h="106">
                  <a:moveTo>
                    <a:pt x="2" y="40"/>
                  </a:moveTo>
                  <a:cubicBezTo>
                    <a:pt x="0" y="34"/>
                    <a:pt x="2" y="28"/>
                    <a:pt x="7" y="22"/>
                  </a:cubicBezTo>
                  <a:cubicBezTo>
                    <a:pt x="19" y="8"/>
                    <a:pt x="46" y="0"/>
                    <a:pt x="62" y="2"/>
                  </a:cubicBezTo>
                  <a:cubicBezTo>
                    <a:pt x="81" y="4"/>
                    <a:pt x="97" y="16"/>
                    <a:pt x="115" y="31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56" y="62"/>
                    <a:pt x="198" y="80"/>
                    <a:pt x="225" y="93"/>
                  </a:cubicBezTo>
                  <a:cubicBezTo>
                    <a:pt x="237" y="98"/>
                    <a:pt x="237" y="98"/>
                    <a:pt x="237" y="98"/>
                  </a:cubicBezTo>
                  <a:cubicBezTo>
                    <a:pt x="242" y="100"/>
                    <a:pt x="245" y="103"/>
                    <a:pt x="245" y="104"/>
                  </a:cubicBezTo>
                  <a:cubicBezTo>
                    <a:pt x="243" y="106"/>
                    <a:pt x="231" y="106"/>
                    <a:pt x="211" y="96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54" y="67"/>
                    <a:pt x="106" y="42"/>
                    <a:pt x="69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40" y="58"/>
                    <a:pt x="8" y="58"/>
                    <a:pt x="2" y="4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33">
              <a:extLst>
                <a:ext uri="{FF2B5EF4-FFF2-40B4-BE49-F238E27FC236}">
                  <a16:creationId xmlns:a16="http://schemas.microsoft.com/office/drawing/2014/main" id="{F0ABBF2D-EF30-413E-9EB4-80FF7C4865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2" y="1693"/>
              <a:ext cx="500" cy="307"/>
            </a:xfrm>
            <a:custGeom>
              <a:avLst/>
              <a:gdLst>
                <a:gd name="T0" fmla="*/ 0 w 200"/>
                <a:gd name="T1" fmla="*/ 2016 h 115"/>
                <a:gd name="T2" fmla="*/ 0 w 200"/>
                <a:gd name="T3" fmla="*/ 2016 h 115"/>
                <a:gd name="T4" fmla="*/ 0 w 200"/>
                <a:gd name="T5" fmla="*/ 2016 h 115"/>
                <a:gd name="T6" fmla="*/ 0 w 200"/>
                <a:gd name="T7" fmla="*/ 2016 h 115"/>
                <a:gd name="T8" fmla="*/ 595 w 200"/>
                <a:gd name="T9" fmla="*/ 1981 h 115"/>
                <a:gd name="T10" fmla="*/ 2408 w 200"/>
                <a:gd name="T11" fmla="*/ 422 h 115"/>
                <a:gd name="T12" fmla="*/ 2770 w 200"/>
                <a:gd name="T13" fmla="*/ 21 h 115"/>
                <a:gd name="T14" fmla="*/ 3063 w 200"/>
                <a:gd name="T15" fmla="*/ 136 h 115"/>
                <a:gd name="T16" fmla="*/ 3113 w 200"/>
                <a:gd name="T17" fmla="*/ 227 h 115"/>
                <a:gd name="T18" fmla="*/ 2750 w 200"/>
                <a:gd name="T19" fmla="*/ 798 h 115"/>
                <a:gd name="T20" fmla="*/ 2613 w 200"/>
                <a:gd name="T21" fmla="*/ 948 h 115"/>
                <a:gd name="T22" fmla="*/ 908 w 200"/>
                <a:gd name="T23" fmla="*/ 2096 h 115"/>
                <a:gd name="T24" fmla="*/ 0 w 200"/>
                <a:gd name="T25" fmla="*/ 2016 h 115"/>
                <a:gd name="T26" fmla="*/ 95 w 200"/>
                <a:gd name="T27" fmla="*/ 2016 h 115"/>
                <a:gd name="T28" fmla="*/ 595 w 200"/>
                <a:gd name="T29" fmla="*/ 1981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" h="115">
                  <a:moveTo>
                    <a:pt x="0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lose/>
                  <a:moveTo>
                    <a:pt x="38" y="104"/>
                  </a:moveTo>
                  <a:cubicBezTo>
                    <a:pt x="74" y="96"/>
                    <a:pt x="119" y="80"/>
                    <a:pt x="154" y="22"/>
                  </a:cubicBezTo>
                  <a:cubicBezTo>
                    <a:pt x="163" y="9"/>
                    <a:pt x="170" y="2"/>
                    <a:pt x="177" y="1"/>
                  </a:cubicBezTo>
                  <a:cubicBezTo>
                    <a:pt x="182" y="0"/>
                    <a:pt x="187" y="2"/>
                    <a:pt x="196" y="7"/>
                  </a:cubicBezTo>
                  <a:cubicBezTo>
                    <a:pt x="199" y="9"/>
                    <a:pt x="199" y="11"/>
                    <a:pt x="199" y="12"/>
                  </a:cubicBezTo>
                  <a:cubicBezTo>
                    <a:pt x="200" y="20"/>
                    <a:pt x="186" y="32"/>
                    <a:pt x="176" y="42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49" y="68"/>
                    <a:pt x="94" y="105"/>
                    <a:pt x="58" y="110"/>
                  </a:cubicBezTo>
                  <a:cubicBezTo>
                    <a:pt x="24" y="115"/>
                    <a:pt x="3" y="109"/>
                    <a:pt x="0" y="106"/>
                  </a:cubicBezTo>
                  <a:cubicBezTo>
                    <a:pt x="2" y="106"/>
                    <a:pt x="4" y="106"/>
                    <a:pt x="6" y="106"/>
                  </a:cubicBezTo>
                  <a:cubicBezTo>
                    <a:pt x="13" y="106"/>
                    <a:pt x="24" y="107"/>
                    <a:pt x="38" y="104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34">
              <a:extLst>
                <a:ext uri="{FF2B5EF4-FFF2-40B4-BE49-F238E27FC236}">
                  <a16:creationId xmlns:a16="http://schemas.microsoft.com/office/drawing/2014/main" id="{E5241E73-3A7A-446B-BBC8-E3DD8E946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" y="2208"/>
              <a:ext cx="542" cy="163"/>
            </a:xfrm>
            <a:custGeom>
              <a:avLst/>
              <a:gdLst>
                <a:gd name="T0" fmla="*/ 155 w 217"/>
                <a:gd name="T1" fmla="*/ 799 h 61"/>
                <a:gd name="T2" fmla="*/ 12 w 217"/>
                <a:gd name="T3" fmla="*/ 457 h 61"/>
                <a:gd name="T4" fmla="*/ 92 w 217"/>
                <a:gd name="T5" fmla="*/ 192 h 61"/>
                <a:gd name="T6" fmla="*/ 250 w 217"/>
                <a:gd name="T7" fmla="*/ 206 h 61"/>
                <a:gd name="T8" fmla="*/ 262 w 217"/>
                <a:gd name="T9" fmla="*/ 206 h 61"/>
                <a:gd name="T10" fmla="*/ 437 w 217"/>
                <a:gd name="T11" fmla="*/ 307 h 61"/>
                <a:gd name="T12" fmla="*/ 1154 w 217"/>
                <a:gd name="T13" fmla="*/ 593 h 61"/>
                <a:gd name="T14" fmla="*/ 2008 w 217"/>
                <a:gd name="T15" fmla="*/ 628 h 61"/>
                <a:gd name="T16" fmla="*/ 2508 w 217"/>
                <a:gd name="T17" fmla="*/ 671 h 61"/>
                <a:gd name="T18" fmla="*/ 2975 w 217"/>
                <a:gd name="T19" fmla="*/ 534 h 61"/>
                <a:gd name="T20" fmla="*/ 3319 w 217"/>
                <a:gd name="T21" fmla="*/ 457 h 61"/>
                <a:gd name="T22" fmla="*/ 3382 w 217"/>
                <a:gd name="T23" fmla="*/ 687 h 61"/>
                <a:gd name="T24" fmla="*/ 3307 w 217"/>
                <a:gd name="T25" fmla="*/ 1072 h 61"/>
                <a:gd name="T26" fmla="*/ 2807 w 217"/>
                <a:gd name="T27" fmla="*/ 991 h 61"/>
                <a:gd name="T28" fmla="*/ 2683 w 217"/>
                <a:gd name="T29" fmla="*/ 935 h 61"/>
                <a:gd name="T30" fmla="*/ 1696 w 217"/>
                <a:gd name="T31" fmla="*/ 764 h 61"/>
                <a:gd name="T32" fmla="*/ 1666 w 217"/>
                <a:gd name="T33" fmla="*/ 764 h 61"/>
                <a:gd name="T34" fmla="*/ 292 w 217"/>
                <a:gd name="T35" fmla="*/ 842 h 61"/>
                <a:gd name="T36" fmla="*/ 155 w 217"/>
                <a:gd name="T37" fmla="*/ 799 h 61"/>
                <a:gd name="T38" fmla="*/ 325 w 217"/>
                <a:gd name="T39" fmla="*/ 0 h 61"/>
                <a:gd name="T40" fmla="*/ 342 w 217"/>
                <a:gd name="T41" fmla="*/ 0 h 61"/>
                <a:gd name="T42" fmla="*/ 325 w 217"/>
                <a:gd name="T43" fmla="*/ 0 h 61"/>
                <a:gd name="T44" fmla="*/ 325 w 217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7" h="61">
                  <a:moveTo>
                    <a:pt x="10" y="42"/>
                  </a:moveTo>
                  <a:cubicBezTo>
                    <a:pt x="5" y="39"/>
                    <a:pt x="1" y="31"/>
                    <a:pt x="1" y="24"/>
                  </a:cubicBezTo>
                  <a:cubicBezTo>
                    <a:pt x="0" y="19"/>
                    <a:pt x="2" y="13"/>
                    <a:pt x="6" y="10"/>
                  </a:cubicBezTo>
                  <a:cubicBezTo>
                    <a:pt x="7" y="10"/>
                    <a:pt x="10" y="7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40" y="22"/>
                    <a:pt x="58" y="31"/>
                    <a:pt x="74" y="31"/>
                  </a:cubicBezTo>
                  <a:cubicBezTo>
                    <a:pt x="86" y="31"/>
                    <a:pt x="108" y="32"/>
                    <a:pt x="129" y="33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71" y="35"/>
                    <a:pt x="182" y="31"/>
                    <a:pt x="191" y="28"/>
                  </a:cubicBezTo>
                  <a:cubicBezTo>
                    <a:pt x="200" y="25"/>
                    <a:pt x="209" y="22"/>
                    <a:pt x="213" y="24"/>
                  </a:cubicBezTo>
                  <a:cubicBezTo>
                    <a:pt x="215" y="26"/>
                    <a:pt x="217" y="30"/>
                    <a:pt x="217" y="36"/>
                  </a:cubicBezTo>
                  <a:cubicBezTo>
                    <a:pt x="217" y="43"/>
                    <a:pt x="217" y="53"/>
                    <a:pt x="212" y="56"/>
                  </a:cubicBezTo>
                  <a:cubicBezTo>
                    <a:pt x="205" y="61"/>
                    <a:pt x="190" y="56"/>
                    <a:pt x="180" y="52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56" y="44"/>
                    <a:pt x="137" y="43"/>
                    <a:pt x="109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79" y="38"/>
                    <a:pt x="33" y="38"/>
                    <a:pt x="19" y="44"/>
                  </a:cubicBezTo>
                  <a:cubicBezTo>
                    <a:pt x="16" y="45"/>
                    <a:pt x="12" y="44"/>
                    <a:pt x="10" y="42"/>
                  </a:cubicBezTo>
                  <a:close/>
                  <a:moveTo>
                    <a:pt x="2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35">
              <a:extLst>
                <a:ext uri="{FF2B5EF4-FFF2-40B4-BE49-F238E27FC236}">
                  <a16:creationId xmlns:a16="http://schemas.microsoft.com/office/drawing/2014/main" id="{E5E43E03-E910-4BE2-B079-B6C7E7D5D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955"/>
              <a:ext cx="1292" cy="325"/>
            </a:xfrm>
            <a:custGeom>
              <a:avLst/>
              <a:gdLst>
                <a:gd name="T0" fmla="*/ 62 w 517"/>
                <a:gd name="T1" fmla="*/ 567 h 122"/>
                <a:gd name="T2" fmla="*/ 12 w 517"/>
                <a:gd name="T3" fmla="*/ 397 h 122"/>
                <a:gd name="T4" fmla="*/ 167 w 517"/>
                <a:gd name="T5" fmla="*/ 136 h 122"/>
                <a:gd name="T6" fmla="*/ 905 w 517"/>
                <a:gd name="T7" fmla="*/ 170 h 122"/>
                <a:gd name="T8" fmla="*/ 2999 w 517"/>
                <a:gd name="T9" fmla="*/ 533 h 122"/>
                <a:gd name="T10" fmla="*/ 4403 w 517"/>
                <a:gd name="T11" fmla="*/ 773 h 122"/>
                <a:gd name="T12" fmla="*/ 4966 w 517"/>
                <a:gd name="T13" fmla="*/ 943 h 122"/>
                <a:gd name="T14" fmla="*/ 5558 w 517"/>
                <a:gd name="T15" fmla="*/ 1114 h 122"/>
                <a:gd name="T16" fmla="*/ 5528 w 517"/>
                <a:gd name="T17" fmla="*/ 1228 h 122"/>
                <a:gd name="T18" fmla="*/ 5528 w 517"/>
                <a:gd name="T19" fmla="*/ 1249 h 122"/>
                <a:gd name="T20" fmla="*/ 5508 w 517"/>
                <a:gd name="T21" fmla="*/ 1263 h 122"/>
                <a:gd name="T22" fmla="*/ 4716 w 517"/>
                <a:gd name="T23" fmla="*/ 1100 h 122"/>
                <a:gd name="T24" fmla="*/ 4228 w 517"/>
                <a:gd name="T25" fmla="*/ 1114 h 122"/>
                <a:gd name="T26" fmla="*/ 4196 w 517"/>
                <a:gd name="T27" fmla="*/ 1340 h 122"/>
                <a:gd name="T28" fmla="*/ 4383 w 517"/>
                <a:gd name="T29" fmla="*/ 1510 h 122"/>
                <a:gd name="T30" fmla="*/ 4696 w 517"/>
                <a:gd name="T31" fmla="*/ 1590 h 122"/>
                <a:gd name="T32" fmla="*/ 5903 w 517"/>
                <a:gd name="T33" fmla="*/ 1851 h 122"/>
                <a:gd name="T34" fmla="*/ 7287 w 517"/>
                <a:gd name="T35" fmla="*/ 1702 h 122"/>
                <a:gd name="T36" fmla="*/ 7974 w 517"/>
                <a:gd name="T37" fmla="*/ 1625 h 122"/>
                <a:gd name="T38" fmla="*/ 8057 w 517"/>
                <a:gd name="T39" fmla="*/ 1830 h 122"/>
                <a:gd name="T40" fmla="*/ 6820 w 517"/>
                <a:gd name="T41" fmla="*/ 2227 h 122"/>
                <a:gd name="T42" fmla="*/ 5370 w 517"/>
                <a:gd name="T43" fmla="*/ 1889 h 122"/>
                <a:gd name="T44" fmla="*/ 4853 w 517"/>
                <a:gd name="T45" fmla="*/ 1740 h 122"/>
                <a:gd name="T46" fmla="*/ 2729 w 517"/>
                <a:gd name="T47" fmla="*/ 1681 h 122"/>
                <a:gd name="T48" fmla="*/ 1937 w 517"/>
                <a:gd name="T49" fmla="*/ 1740 h 122"/>
                <a:gd name="T50" fmla="*/ 1887 w 517"/>
                <a:gd name="T51" fmla="*/ 1510 h 122"/>
                <a:gd name="T52" fmla="*/ 1887 w 517"/>
                <a:gd name="T53" fmla="*/ 1510 h 122"/>
                <a:gd name="T54" fmla="*/ 1937 w 517"/>
                <a:gd name="T55" fmla="*/ 1377 h 122"/>
                <a:gd name="T56" fmla="*/ 2574 w 517"/>
                <a:gd name="T57" fmla="*/ 1319 h 122"/>
                <a:gd name="T58" fmla="*/ 2636 w 517"/>
                <a:gd name="T59" fmla="*/ 1340 h 122"/>
                <a:gd name="T60" fmla="*/ 2811 w 517"/>
                <a:gd name="T61" fmla="*/ 1361 h 122"/>
                <a:gd name="T62" fmla="*/ 3384 w 517"/>
                <a:gd name="T63" fmla="*/ 1207 h 122"/>
                <a:gd name="T64" fmla="*/ 3354 w 517"/>
                <a:gd name="T65" fmla="*/ 887 h 122"/>
                <a:gd name="T66" fmla="*/ 3091 w 517"/>
                <a:gd name="T67" fmla="*/ 794 h 122"/>
                <a:gd name="T68" fmla="*/ 2479 w 517"/>
                <a:gd name="T69" fmla="*/ 717 h 122"/>
                <a:gd name="T70" fmla="*/ 937 w 517"/>
                <a:gd name="T71" fmla="*/ 703 h 122"/>
                <a:gd name="T72" fmla="*/ 62 w 517"/>
                <a:gd name="T73" fmla="*/ 56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7" h="122">
                  <a:moveTo>
                    <a:pt x="4" y="30"/>
                  </a:moveTo>
                  <a:cubicBezTo>
                    <a:pt x="2" y="28"/>
                    <a:pt x="0" y="25"/>
                    <a:pt x="1" y="21"/>
                  </a:cubicBezTo>
                  <a:cubicBezTo>
                    <a:pt x="2" y="17"/>
                    <a:pt x="4" y="11"/>
                    <a:pt x="11" y="7"/>
                  </a:cubicBezTo>
                  <a:cubicBezTo>
                    <a:pt x="18" y="3"/>
                    <a:pt x="32" y="0"/>
                    <a:pt x="58" y="9"/>
                  </a:cubicBezTo>
                  <a:cubicBezTo>
                    <a:pt x="100" y="23"/>
                    <a:pt x="134" y="33"/>
                    <a:pt x="192" y="28"/>
                  </a:cubicBezTo>
                  <a:cubicBezTo>
                    <a:pt x="227" y="26"/>
                    <a:pt x="256" y="34"/>
                    <a:pt x="282" y="41"/>
                  </a:cubicBezTo>
                  <a:cubicBezTo>
                    <a:pt x="296" y="45"/>
                    <a:pt x="307" y="48"/>
                    <a:pt x="318" y="50"/>
                  </a:cubicBezTo>
                  <a:cubicBezTo>
                    <a:pt x="329" y="51"/>
                    <a:pt x="353" y="53"/>
                    <a:pt x="356" y="59"/>
                  </a:cubicBezTo>
                  <a:cubicBezTo>
                    <a:pt x="356" y="61"/>
                    <a:pt x="355" y="63"/>
                    <a:pt x="354" y="65"/>
                  </a:cubicBezTo>
                  <a:cubicBezTo>
                    <a:pt x="354" y="65"/>
                    <a:pt x="354" y="66"/>
                    <a:pt x="354" y="66"/>
                  </a:cubicBezTo>
                  <a:cubicBezTo>
                    <a:pt x="354" y="67"/>
                    <a:pt x="353" y="67"/>
                    <a:pt x="353" y="67"/>
                  </a:cubicBezTo>
                  <a:cubicBezTo>
                    <a:pt x="347" y="71"/>
                    <a:pt x="322" y="63"/>
                    <a:pt x="302" y="58"/>
                  </a:cubicBezTo>
                  <a:cubicBezTo>
                    <a:pt x="283" y="52"/>
                    <a:pt x="275" y="56"/>
                    <a:pt x="271" y="59"/>
                  </a:cubicBezTo>
                  <a:cubicBezTo>
                    <a:pt x="268" y="63"/>
                    <a:pt x="268" y="67"/>
                    <a:pt x="269" y="71"/>
                  </a:cubicBezTo>
                  <a:cubicBezTo>
                    <a:pt x="271" y="76"/>
                    <a:pt x="276" y="79"/>
                    <a:pt x="281" y="80"/>
                  </a:cubicBezTo>
                  <a:cubicBezTo>
                    <a:pt x="285" y="80"/>
                    <a:pt x="292" y="82"/>
                    <a:pt x="301" y="84"/>
                  </a:cubicBezTo>
                  <a:cubicBezTo>
                    <a:pt x="319" y="88"/>
                    <a:pt x="347" y="94"/>
                    <a:pt x="378" y="98"/>
                  </a:cubicBezTo>
                  <a:cubicBezTo>
                    <a:pt x="422" y="102"/>
                    <a:pt x="452" y="100"/>
                    <a:pt x="467" y="90"/>
                  </a:cubicBezTo>
                  <a:cubicBezTo>
                    <a:pt x="475" y="84"/>
                    <a:pt x="500" y="79"/>
                    <a:pt x="511" y="86"/>
                  </a:cubicBezTo>
                  <a:cubicBezTo>
                    <a:pt x="514" y="87"/>
                    <a:pt x="517" y="90"/>
                    <a:pt x="516" y="97"/>
                  </a:cubicBezTo>
                  <a:cubicBezTo>
                    <a:pt x="514" y="120"/>
                    <a:pt x="494" y="122"/>
                    <a:pt x="437" y="118"/>
                  </a:cubicBezTo>
                  <a:cubicBezTo>
                    <a:pt x="399" y="115"/>
                    <a:pt x="373" y="108"/>
                    <a:pt x="344" y="100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267" y="81"/>
                    <a:pt x="209" y="80"/>
                    <a:pt x="175" y="89"/>
                  </a:cubicBezTo>
                  <a:cubicBezTo>
                    <a:pt x="164" y="92"/>
                    <a:pt x="134" y="100"/>
                    <a:pt x="124" y="92"/>
                  </a:cubicBezTo>
                  <a:cubicBezTo>
                    <a:pt x="123" y="91"/>
                    <a:pt x="120" y="88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5"/>
                    <a:pt x="122" y="74"/>
                    <a:pt x="124" y="73"/>
                  </a:cubicBezTo>
                  <a:cubicBezTo>
                    <a:pt x="132" y="66"/>
                    <a:pt x="154" y="69"/>
                    <a:pt x="165" y="70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94" y="75"/>
                    <a:pt x="213" y="78"/>
                    <a:pt x="217" y="64"/>
                  </a:cubicBezTo>
                  <a:cubicBezTo>
                    <a:pt x="219" y="57"/>
                    <a:pt x="218" y="51"/>
                    <a:pt x="215" y="47"/>
                  </a:cubicBezTo>
                  <a:cubicBezTo>
                    <a:pt x="211" y="42"/>
                    <a:pt x="203" y="41"/>
                    <a:pt x="198" y="42"/>
                  </a:cubicBezTo>
                  <a:cubicBezTo>
                    <a:pt x="187" y="41"/>
                    <a:pt x="173" y="40"/>
                    <a:pt x="159" y="38"/>
                  </a:cubicBezTo>
                  <a:cubicBezTo>
                    <a:pt x="129" y="34"/>
                    <a:pt x="94" y="30"/>
                    <a:pt x="60" y="37"/>
                  </a:cubicBezTo>
                  <a:cubicBezTo>
                    <a:pt x="21" y="44"/>
                    <a:pt x="8" y="34"/>
                    <a:pt x="4" y="3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36">
              <a:extLst>
                <a:ext uri="{FF2B5EF4-FFF2-40B4-BE49-F238E27FC236}">
                  <a16:creationId xmlns:a16="http://schemas.microsoft.com/office/drawing/2014/main" id="{877FE8A5-24AC-42D2-B912-005789E4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624"/>
              <a:ext cx="782" cy="261"/>
            </a:xfrm>
            <a:custGeom>
              <a:avLst/>
              <a:gdLst>
                <a:gd name="T0" fmla="*/ 4869 w 313"/>
                <a:gd name="T1" fmla="*/ 1092 h 98"/>
                <a:gd name="T2" fmla="*/ 4057 w 313"/>
                <a:gd name="T3" fmla="*/ 1340 h 98"/>
                <a:gd name="T4" fmla="*/ 2196 w 313"/>
                <a:gd name="T5" fmla="*/ 1454 h 98"/>
                <a:gd name="T6" fmla="*/ 1512 w 313"/>
                <a:gd name="T7" fmla="*/ 772 h 98"/>
                <a:gd name="T8" fmla="*/ 824 w 313"/>
                <a:gd name="T9" fmla="*/ 149 h 98"/>
                <a:gd name="T10" fmla="*/ 42 w 313"/>
                <a:gd name="T11" fmla="*/ 320 h 98"/>
                <a:gd name="T12" fmla="*/ 200 w 313"/>
                <a:gd name="T13" fmla="*/ 589 h 98"/>
                <a:gd name="T14" fmla="*/ 500 w 313"/>
                <a:gd name="T15" fmla="*/ 794 h 98"/>
                <a:gd name="T16" fmla="*/ 700 w 313"/>
                <a:gd name="T17" fmla="*/ 546 h 98"/>
                <a:gd name="T18" fmla="*/ 1229 w 313"/>
                <a:gd name="T19" fmla="*/ 772 h 98"/>
                <a:gd name="T20" fmla="*/ 2196 w 313"/>
                <a:gd name="T21" fmla="*/ 1569 h 98"/>
                <a:gd name="T22" fmla="*/ 2696 w 313"/>
                <a:gd name="T23" fmla="*/ 1774 h 98"/>
                <a:gd name="T24" fmla="*/ 3478 w 313"/>
                <a:gd name="T25" fmla="*/ 1816 h 98"/>
                <a:gd name="T26" fmla="*/ 3808 w 313"/>
                <a:gd name="T27" fmla="*/ 1758 h 98"/>
                <a:gd name="T28" fmla="*/ 4150 w 313"/>
                <a:gd name="T29" fmla="*/ 1603 h 98"/>
                <a:gd name="T30" fmla="*/ 4382 w 313"/>
                <a:gd name="T31" fmla="*/ 1795 h 98"/>
                <a:gd name="T32" fmla="*/ 4382 w 313"/>
                <a:gd name="T33" fmla="*/ 1851 h 98"/>
                <a:gd name="T34" fmla="*/ 4507 w 313"/>
                <a:gd name="T35" fmla="*/ 1758 h 98"/>
                <a:gd name="T36" fmla="*/ 4882 w 313"/>
                <a:gd name="T37" fmla="*/ 1206 h 98"/>
                <a:gd name="T38" fmla="*/ 4869 w 313"/>
                <a:gd name="T39" fmla="*/ 1092 h 9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3" h="98">
                  <a:moveTo>
                    <a:pt x="312" y="58"/>
                  </a:moveTo>
                  <a:cubicBezTo>
                    <a:pt x="303" y="47"/>
                    <a:pt x="293" y="51"/>
                    <a:pt x="260" y="71"/>
                  </a:cubicBezTo>
                  <a:cubicBezTo>
                    <a:pt x="222" y="95"/>
                    <a:pt x="179" y="97"/>
                    <a:pt x="141" y="77"/>
                  </a:cubicBezTo>
                  <a:cubicBezTo>
                    <a:pt x="121" y="66"/>
                    <a:pt x="108" y="53"/>
                    <a:pt x="97" y="41"/>
                  </a:cubicBezTo>
                  <a:cubicBezTo>
                    <a:pt x="84" y="26"/>
                    <a:pt x="73" y="14"/>
                    <a:pt x="53" y="8"/>
                  </a:cubicBezTo>
                  <a:cubicBezTo>
                    <a:pt x="28" y="0"/>
                    <a:pt x="6" y="8"/>
                    <a:pt x="3" y="17"/>
                  </a:cubicBezTo>
                  <a:cubicBezTo>
                    <a:pt x="0" y="23"/>
                    <a:pt x="9" y="29"/>
                    <a:pt x="13" y="31"/>
                  </a:cubicBezTo>
                  <a:cubicBezTo>
                    <a:pt x="19" y="34"/>
                    <a:pt x="25" y="38"/>
                    <a:pt x="32" y="42"/>
                  </a:cubicBezTo>
                  <a:cubicBezTo>
                    <a:pt x="32" y="36"/>
                    <a:pt x="40" y="30"/>
                    <a:pt x="45" y="29"/>
                  </a:cubicBezTo>
                  <a:cubicBezTo>
                    <a:pt x="55" y="27"/>
                    <a:pt x="70" y="36"/>
                    <a:pt x="79" y="41"/>
                  </a:cubicBezTo>
                  <a:cubicBezTo>
                    <a:pt x="100" y="55"/>
                    <a:pt x="117" y="74"/>
                    <a:pt x="141" y="83"/>
                  </a:cubicBezTo>
                  <a:cubicBezTo>
                    <a:pt x="152" y="87"/>
                    <a:pt x="162" y="91"/>
                    <a:pt x="173" y="94"/>
                  </a:cubicBezTo>
                  <a:cubicBezTo>
                    <a:pt x="189" y="98"/>
                    <a:pt x="206" y="98"/>
                    <a:pt x="223" y="96"/>
                  </a:cubicBezTo>
                  <a:cubicBezTo>
                    <a:pt x="230" y="95"/>
                    <a:pt x="237" y="95"/>
                    <a:pt x="244" y="93"/>
                  </a:cubicBezTo>
                  <a:cubicBezTo>
                    <a:pt x="251" y="91"/>
                    <a:pt x="258" y="86"/>
                    <a:pt x="266" y="85"/>
                  </a:cubicBezTo>
                  <a:cubicBezTo>
                    <a:pt x="273" y="85"/>
                    <a:pt x="279" y="88"/>
                    <a:pt x="281" y="95"/>
                  </a:cubicBezTo>
                  <a:cubicBezTo>
                    <a:pt x="281" y="96"/>
                    <a:pt x="281" y="97"/>
                    <a:pt x="281" y="98"/>
                  </a:cubicBezTo>
                  <a:cubicBezTo>
                    <a:pt x="284" y="97"/>
                    <a:pt x="287" y="95"/>
                    <a:pt x="289" y="93"/>
                  </a:cubicBezTo>
                  <a:cubicBezTo>
                    <a:pt x="309" y="80"/>
                    <a:pt x="313" y="70"/>
                    <a:pt x="313" y="64"/>
                  </a:cubicBezTo>
                  <a:cubicBezTo>
                    <a:pt x="313" y="61"/>
                    <a:pt x="312" y="60"/>
                    <a:pt x="312" y="58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37">
              <a:extLst>
                <a:ext uri="{FF2B5EF4-FFF2-40B4-BE49-F238E27FC236}">
                  <a16:creationId xmlns:a16="http://schemas.microsoft.com/office/drawing/2014/main" id="{6F5C58C8-4839-4C97-9444-4A03A582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659"/>
              <a:ext cx="185" cy="122"/>
            </a:xfrm>
            <a:custGeom>
              <a:avLst/>
              <a:gdLst>
                <a:gd name="T0" fmla="*/ 613 w 74"/>
                <a:gd name="T1" fmla="*/ 0 h 46"/>
                <a:gd name="T2" fmla="*/ 20 w 74"/>
                <a:gd name="T3" fmla="*/ 353 h 46"/>
                <a:gd name="T4" fmla="*/ 0 w 74"/>
                <a:gd name="T5" fmla="*/ 520 h 46"/>
                <a:gd name="T6" fmla="*/ 63 w 74"/>
                <a:gd name="T7" fmla="*/ 745 h 46"/>
                <a:gd name="T8" fmla="*/ 175 w 74"/>
                <a:gd name="T9" fmla="*/ 859 h 46"/>
                <a:gd name="T10" fmla="*/ 583 w 74"/>
                <a:gd name="T11" fmla="*/ 353 h 46"/>
                <a:gd name="T12" fmla="*/ 1125 w 74"/>
                <a:gd name="T13" fmla="*/ 655 h 46"/>
                <a:gd name="T14" fmla="*/ 1125 w 74"/>
                <a:gd name="T15" fmla="*/ 655 h 46"/>
                <a:gd name="T16" fmla="*/ 1063 w 74"/>
                <a:gd name="T17" fmla="*/ 374 h 46"/>
                <a:gd name="T18" fmla="*/ 613 w 74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46">
                  <a:moveTo>
                    <a:pt x="39" y="0"/>
                  </a:moveTo>
                  <a:cubicBezTo>
                    <a:pt x="24" y="0"/>
                    <a:pt x="6" y="7"/>
                    <a:pt x="1" y="19"/>
                  </a:cubicBezTo>
                  <a:cubicBezTo>
                    <a:pt x="0" y="22"/>
                    <a:pt x="0" y="25"/>
                    <a:pt x="0" y="28"/>
                  </a:cubicBezTo>
                  <a:cubicBezTo>
                    <a:pt x="0" y="33"/>
                    <a:pt x="1" y="37"/>
                    <a:pt x="4" y="40"/>
                  </a:cubicBezTo>
                  <a:cubicBezTo>
                    <a:pt x="5" y="42"/>
                    <a:pt x="8" y="44"/>
                    <a:pt x="11" y="46"/>
                  </a:cubicBezTo>
                  <a:cubicBezTo>
                    <a:pt x="5" y="33"/>
                    <a:pt x="25" y="19"/>
                    <a:pt x="37" y="19"/>
                  </a:cubicBezTo>
                  <a:cubicBezTo>
                    <a:pt x="49" y="19"/>
                    <a:pt x="63" y="27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4" y="31"/>
                    <a:pt x="72" y="26"/>
                    <a:pt x="68" y="20"/>
                  </a:cubicBezTo>
                  <a:cubicBezTo>
                    <a:pt x="61" y="9"/>
                    <a:pt x="47" y="0"/>
                    <a:pt x="39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38">
              <a:extLst>
                <a:ext uri="{FF2B5EF4-FFF2-40B4-BE49-F238E27FC236}">
                  <a16:creationId xmlns:a16="http://schemas.microsoft.com/office/drawing/2014/main" id="{9111300C-277A-4294-A2C7-7C11897C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21"/>
              <a:ext cx="612" cy="283"/>
            </a:xfrm>
            <a:custGeom>
              <a:avLst/>
              <a:gdLst>
                <a:gd name="T0" fmla="*/ 3694 w 245"/>
                <a:gd name="T1" fmla="*/ 1866 h 106"/>
                <a:gd name="T2" fmla="*/ 3507 w 245"/>
                <a:gd name="T3" fmla="*/ 1767 h 106"/>
                <a:gd name="T4" fmla="*/ 2058 w 245"/>
                <a:gd name="T5" fmla="*/ 833 h 106"/>
                <a:gd name="T6" fmla="*/ 1791 w 245"/>
                <a:gd name="T7" fmla="*/ 593 h 106"/>
                <a:gd name="T8" fmla="*/ 967 w 245"/>
                <a:gd name="T9" fmla="*/ 35 h 106"/>
                <a:gd name="T10" fmla="*/ 105 w 245"/>
                <a:gd name="T11" fmla="*/ 422 h 106"/>
                <a:gd name="T12" fmla="*/ 30 w 245"/>
                <a:gd name="T13" fmla="*/ 764 h 106"/>
                <a:gd name="T14" fmla="*/ 887 w 245"/>
                <a:gd name="T15" fmla="*/ 991 h 106"/>
                <a:gd name="T16" fmla="*/ 904 w 245"/>
                <a:gd name="T17" fmla="*/ 991 h 106"/>
                <a:gd name="T18" fmla="*/ 729 w 245"/>
                <a:gd name="T19" fmla="*/ 571 h 106"/>
                <a:gd name="T20" fmla="*/ 1279 w 245"/>
                <a:gd name="T21" fmla="*/ 593 h 106"/>
                <a:gd name="T22" fmla="*/ 1759 w 245"/>
                <a:gd name="T23" fmla="*/ 876 h 106"/>
                <a:gd name="T24" fmla="*/ 2341 w 245"/>
                <a:gd name="T25" fmla="*/ 1161 h 106"/>
                <a:gd name="T26" fmla="*/ 2915 w 245"/>
                <a:gd name="T27" fmla="*/ 1583 h 106"/>
                <a:gd name="T28" fmla="*/ 2933 w 245"/>
                <a:gd name="T29" fmla="*/ 1597 h 106"/>
                <a:gd name="T30" fmla="*/ 2995 w 245"/>
                <a:gd name="T31" fmla="*/ 1653 h 106"/>
                <a:gd name="T32" fmla="*/ 3287 w 245"/>
                <a:gd name="T33" fmla="*/ 1823 h 106"/>
                <a:gd name="T34" fmla="*/ 3819 w 245"/>
                <a:gd name="T35" fmla="*/ 1981 h 106"/>
                <a:gd name="T36" fmla="*/ 3694 w 245"/>
                <a:gd name="T37" fmla="*/ 1866 h 1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5" h="106">
                  <a:moveTo>
                    <a:pt x="237" y="98"/>
                  </a:moveTo>
                  <a:cubicBezTo>
                    <a:pt x="225" y="93"/>
                    <a:pt x="225" y="93"/>
                    <a:pt x="225" y="93"/>
                  </a:cubicBezTo>
                  <a:cubicBezTo>
                    <a:pt x="198" y="80"/>
                    <a:pt x="156" y="62"/>
                    <a:pt x="132" y="44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97" y="16"/>
                    <a:pt x="81" y="4"/>
                    <a:pt x="62" y="2"/>
                  </a:cubicBezTo>
                  <a:cubicBezTo>
                    <a:pt x="46" y="0"/>
                    <a:pt x="19" y="8"/>
                    <a:pt x="7" y="22"/>
                  </a:cubicBezTo>
                  <a:cubicBezTo>
                    <a:pt x="2" y="28"/>
                    <a:pt x="0" y="34"/>
                    <a:pt x="2" y="40"/>
                  </a:cubicBezTo>
                  <a:cubicBezTo>
                    <a:pt x="8" y="55"/>
                    <a:pt x="32" y="58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44" y="59"/>
                    <a:pt x="41" y="38"/>
                    <a:pt x="47" y="30"/>
                  </a:cubicBezTo>
                  <a:cubicBezTo>
                    <a:pt x="56" y="18"/>
                    <a:pt x="72" y="24"/>
                    <a:pt x="82" y="31"/>
                  </a:cubicBezTo>
                  <a:cubicBezTo>
                    <a:pt x="92" y="38"/>
                    <a:pt x="101" y="43"/>
                    <a:pt x="113" y="46"/>
                  </a:cubicBezTo>
                  <a:cubicBezTo>
                    <a:pt x="125" y="50"/>
                    <a:pt x="138" y="55"/>
                    <a:pt x="150" y="61"/>
                  </a:cubicBezTo>
                  <a:cubicBezTo>
                    <a:pt x="161" y="68"/>
                    <a:pt x="177" y="74"/>
                    <a:pt x="187" y="83"/>
                  </a:cubicBezTo>
                  <a:cubicBezTo>
                    <a:pt x="187" y="84"/>
                    <a:pt x="188" y="84"/>
                    <a:pt x="188" y="84"/>
                  </a:cubicBezTo>
                  <a:cubicBezTo>
                    <a:pt x="189" y="85"/>
                    <a:pt x="191" y="86"/>
                    <a:pt x="192" y="87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31" y="106"/>
                    <a:pt x="243" y="106"/>
                    <a:pt x="245" y="104"/>
                  </a:cubicBezTo>
                  <a:cubicBezTo>
                    <a:pt x="245" y="103"/>
                    <a:pt x="242" y="100"/>
                    <a:pt x="237" y="98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39">
              <a:extLst>
                <a:ext uri="{FF2B5EF4-FFF2-40B4-BE49-F238E27FC236}">
                  <a16:creationId xmlns:a16="http://schemas.microsoft.com/office/drawing/2014/main" id="{EC9C56DC-A61F-4240-94AF-533A1D2BA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693"/>
              <a:ext cx="310" cy="248"/>
            </a:xfrm>
            <a:custGeom>
              <a:avLst/>
              <a:gdLst>
                <a:gd name="T0" fmla="*/ 1895 w 124"/>
                <a:gd name="T1" fmla="*/ 136 h 93"/>
                <a:gd name="T2" fmla="*/ 1595 w 124"/>
                <a:gd name="T3" fmla="*/ 21 h 93"/>
                <a:gd name="T4" fmla="*/ 1238 w 124"/>
                <a:gd name="T5" fmla="*/ 419 h 93"/>
                <a:gd name="T6" fmla="*/ 0 w 124"/>
                <a:gd name="T7" fmla="*/ 1763 h 93"/>
                <a:gd name="T8" fmla="*/ 95 w 124"/>
                <a:gd name="T9" fmla="*/ 1728 h 93"/>
                <a:gd name="T10" fmla="*/ 533 w 124"/>
                <a:gd name="T11" fmla="*/ 1515 h 93"/>
                <a:gd name="T12" fmla="*/ 1063 w 124"/>
                <a:gd name="T13" fmla="*/ 1045 h 93"/>
                <a:gd name="T14" fmla="*/ 1520 w 124"/>
                <a:gd name="T15" fmla="*/ 419 h 93"/>
                <a:gd name="T16" fmla="*/ 1895 w 124"/>
                <a:gd name="T17" fmla="*/ 397 h 93"/>
                <a:gd name="T18" fmla="*/ 1938 w 124"/>
                <a:gd name="T19" fmla="*/ 227 h 93"/>
                <a:gd name="T20" fmla="*/ 1895 w 124"/>
                <a:gd name="T21" fmla="*/ 136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93">
                  <a:moveTo>
                    <a:pt x="121" y="7"/>
                  </a:moveTo>
                  <a:cubicBezTo>
                    <a:pt x="112" y="2"/>
                    <a:pt x="107" y="0"/>
                    <a:pt x="102" y="1"/>
                  </a:cubicBezTo>
                  <a:cubicBezTo>
                    <a:pt x="95" y="2"/>
                    <a:pt x="88" y="9"/>
                    <a:pt x="79" y="22"/>
                  </a:cubicBezTo>
                  <a:cubicBezTo>
                    <a:pt x="55" y="61"/>
                    <a:pt x="27" y="81"/>
                    <a:pt x="0" y="93"/>
                  </a:cubicBezTo>
                  <a:cubicBezTo>
                    <a:pt x="2" y="92"/>
                    <a:pt x="4" y="92"/>
                    <a:pt x="6" y="91"/>
                  </a:cubicBezTo>
                  <a:cubicBezTo>
                    <a:pt x="16" y="89"/>
                    <a:pt x="25" y="84"/>
                    <a:pt x="34" y="80"/>
                  </a:cubicBezTo>
                  <a:cubicBezTo>
                    <a:pt x="46" y="73"/>
                    <a:pt x="57" y="63"/>
                    <a:pt x="68" y="55"/>
                  </a:cubicBezTo>
                  <a:cubicBezTo>
                    <a:pt x="80" y="45"/>
                    <a:pt x="86" y="32"/>
                    <a:pt x="97" y="22"/>
                  </a:cubicBezTo>
                  <a:cubicBezTo>
                    <a:pt x="102" y="17"/>
                    <a:pt x="120" y="11"/>
                    <a:pt x="121" y="21"/>
                  </a:cubicBezTo>
                  <a:cubicBezTo>
                    <a:pt x="123" y="18"/>
                    <a:pt x="124" y="15"/>
                    <a:pt x="124" y="12"/>
                  </a:cubicBezTo>
                  <a:cubicBezTo>
                    <a:pt x="124" y="11"/>
                    <a:pt x="124" y="9"/>
                    <a:pt x="121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140">
              <a:extLst>
                <a:ext uri="{FF2B5EF4-FFF2-40B4-BE49-F238E27FC236}">
                  <a16:creationId xmlns:a16="http://schemas.microsoft.com/office/drawing/2014/main" id="{AEEB95FF-8203-432E-B871-2D191160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755"/>
              <a:ext cx="183" cy="85"/>
            </a:xfrm>
            <a:custGeom>
              <a:avLst/>
              <a:gdLst>
                <a:gd name="T0" fmla="*/ 1151 w 73"/>
                <a:gd name="T1" fmla="*/ 303 h 32"/>
                <a:gd name="T2" fmla="*/ 1055 w 73"/>
                <a:gd name="T3" fmla="*/ 170 h 32"/>
                <a:gd name="T4" fmla="*/ 0 w 73"/>
                <a:gd name="T5" fmla="*/ 600 h 32"/>
                <a:gd name="T6" fmla="*/ 208 w 73"/>
                <a:gd name="T7" fmla="*/ 507 h 32"/>
                <a:gd name="T8" fmla="*/ 504 w 73"/>
                <a:gd name="T9" fmla="*/ 452 h 32"/>
                <a:gd name="T10" fmla="*/ 597 w 73"/>
                <a:gd name="T11" fmla="*/ 600 h 32"/>
                <a:gd name="T12" fmla="*/ 647 w 73"/>
                <a:gd name="T13" fmla="*/ 579 h 32"/>
                <a:gd name="T14" fmla="*/ 1151 w 73"/>
                <a:gd name="T15" fmla="*/ 30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2">
                  <a:moveTo>
                    <a:pt x="73" y="16"/>
                  </a:moveTo>
                  <a:cubicBezTo>
                    <a:pt x="73" y="15"/>
                    <a:pt x="72" y="13"/>
                    <a:pt x="67" y="9"/>
                  </a:cubicBezTo>
                  <a:cubicBezTo>
                    <a:pt x="54" y="0"/>
                    <a:pt x="29" y="13"/>
                    <a:pt x="0" y="32"/>
                  </a:cubicBezTo>
                  <a:cubicBezTo>
                    <a:pt x="5" y="30"/>
                    <a:pt x="9" y="29"/>
                    <a:pt x="13" y="27"/>
                  </a:cubicBezTo>
                  <a:cubicBezTo>
                    <a:pt x="19" y="25"/>
                    <a:pt x="26" y="22"/>
                    <a:pt x="32" y="24"/>
                  </a:cubicBezTo>
                  <a:cubicBezTo>
                    <a:pt x="35" y="26"/>
                    <a:pt x="37" y="29"/>
                    <a:pt x="38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53" y="27"/>
                    <a:pt x="73" y="20"/>
                    <a:pt x="73" y="1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141">
              <a:extLst>
                <a:ext uri="{FF2B5EF4-FFF2-40B4-BE49-F238E27FC236}">
                  <a16:creationId xmlns:a16="http://schemas.microsoft.com/office/drawing/2014/main" id="{AD5B51F4-9080-4648-BF4E-007A3B51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805"/>
              <a:ext cx="503" cy="168"/>
            </a:xfrm>
            <a:custGeom>
              <a:avLst/>
              <a:gdLst>
                <a:gd name="T0" fmla="*/ 3151 w 201"/>
                <a:gd name="T1" fmla="*/ 1195 h 63"/>
                <a:gd name="T2" fmla="*/ 2067 w 201"/>
                <a:gd name="T3" fmla="*/ 627 h 63"/>
                <a:gd name="T4" fmla="*/ 1021 w 201"/>
                <a:gd name="T5" fmla="*/ 93 h 63"/>
                <a:gd name="T6" fmla="*/ 83 w 201"/>
                <a:gd name="T7" fmla="*/ 264 h 63"/>
                <a:gd name="T8" fmla="*/ 0 w 201"/>
                <a:gd name="T9" fmla="*/ 491 h 63"/>
                <a:gd name="T10" fmla="*/ 20 w 201"/>
                <a:gd name="T11" fmla="*/ 589 h 63"/>
                <a:gd name="T12" fmla="*/ 250 w 201"/>
                <a:gd name="T13" fmla="*/ 853 h 63"/>
                <a:gd name="T14" fmla="*/ 238 w 201"/>
                <a:gd name="T15" fmla="*/ 760 h 63"/>
                <a:gd name="T16" fmla="*/ 395 w 201"/>
                <a:gd name="T17" fmla="*/ 533 h 63"/>
                <a:gd name="T18" fmla="*/ 1159 w 201"/>
                <a:gd name="T19" fmla="*/ 589 h 63"/>
                <a:gd name="T20" fmla="*/ 2097 w 201"/>
                <a:gd name="T21" fmla="*/ 819 h 63"/>
                <a:gd name="T22" fmla="*/ 3151 w 201"/>
                <a:gd name="T23" fmla="*/ 1195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63">
                  <a:moveTo>
                    <a:pt x="201" y="63"/>
                  </a:moveTo>
                  <a:cubicBezTo>
                    <a:pt x="177" y="54"/>
                    <a:pt x="154" y="43"/>
                    <a:pt x="132" y="33"/>
                  </a:cubicBezTo>
                  <a:cubicBezTo>
                    <a:pt x="105" y="20"/>
                    <a:pt x="83" y="9"/>
                    <a:pt x="65" y="5"/>
                  </a:cubicBezTo>
                  <a:cubicBezTo>
                    <a:pt x="40" y="0"/>
                    <a:pt x="16" y="3"/>
                    <a:pt x="5" y="14"/>
                  </a:cubicBezTo>
                  <a:cubicBezTo>
                    <a:pt x="2" y="17"/>
                    <a:pt x="0" y="21"/>
                    <a:pt x="0" y="26"/>
                  </a:cubicBezTo>
                  <a:cubicBezTo>
                    <a:pt x="0" y="27"/>
                    <a:pt x="1" y="29"/>
                    <a:pt x="1" y="31"/>
                  </a:cubicBezTo>
                  <a:cubicBezTo>
                    <a:pt x="3" y="37"/>
                    <a:pt x="8" y="42"/>
                    <a:pt x="16" y="45"/>
                  </a:cubicBezTo>
                  <a:cubicBezTo>
                    <a:pt x="15" y="43"/>
                    <a:pt x="15" y="42"/>
                    <a:pt x="15" y="40"/>
                  </a:cubicBezTo>
                  <a:cubicBezTo>
                    <a:pt x="14" y="33"/>
                    <a:pt x="19" y="30"/>
                    <a:pt x="25" y="28"/>
                  </a:cubicBezTo>
                  <a:cubicBezTo>
                    <a:pt x="40" y="23"/>
                    <a:pt x="59" y="27"/>
                    <a:pt x="74" y="31"/>
                  </a:cubicBezTo>
                  <a:cubicBezTo>
                    <a:pt x="94" y="38"/>
                    <a:pt x="113" y="41"/>
                    <a:pt x="134" y="43"/>
                  </a:cubicBezTo>
                  <a:cubicBezTo>
                    <a:pt x="154" y="46"/>
                    <a:pt x="179" y="58"/>
                    <a:pt x="201" y="63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142">
              <a:extLst>
                <a:ext uri="{FF2B5EF4-FFF2-40B4-BE49-F238E27FC236}">
                  <a16:creationId xmlns:a16="http://schemas.microsoft.com/office/drawing/2014/main" id="{ADDB4C34-38E7-4DC6-971F-61D5D8C05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955"/>
              <a:ext cx="357" cy="96"/>
            </a:xfrm>
            <a:custGeom>
              <a:avLst/>
              <a:gdLst>
                <a:gd name="T0" fmla="*/ 1071 w 143"/>
                <a:gd name="T1" fmla="*/ 477 h 36"/>
                <a:gd name="T2" fmla="*/ 1787 w 143"/>
                <a:gd name="T3" fmla="*/ 512 h 36"/>
                <a:gd name="T4" fmla="*/ 2162 w 143"/>
                <a:gd name="T5" fmla="*/ 547 h 36"/>
                <a:gd name="T6" fmla="*/ 2224 w 143"/>
                <a:gd name="T7" fmla="*/ 547 h 36"/>
                <a:gd name="T8" fmla="*/ 904 w 143"/>
                <a:gd name="T9" fmla="*/ 171 h 36"/>
                <a:gd name="T10" fmla="*/ 167 w 143"/>
                <a:gd name="T11" fmla="*/ 136 h 36"/>
                <a:gd name="T12" fmla="*/ 12 w 143"/>
                <a:gd name="T13" fmla="*/ 397 h 36"/>
                <a:gd name="T14" fmla="*/ 62 w 143"/>
                <a:gd name="T15" fmla="*/ 568 h 36"/>
                <a:gd name="T16" fmla="*/ 200 w 143"/>
                <a:gd name="T17" fmla="*/ 683 h 36"/>
                <a:gd name="T18" fmla="*/ 512 w 143"/>
                <a:gd name="T19" fmla="*/ 363 h 36"/>
                <a:gd name="T20" fmla="*/ 1071 w 143"/>
                <a:gd name="T21" fmla="*/ 47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3" h="36">
                  <a:moveTo>
                    <a:pt x="69" y="25"/>
                  </a:moveTo>
                  <a:cubicBezTo>
                    <a:pt x="84" y="27"/>
                    <a:pt x="100" y="25"/>
                    <a:pt x="115" y="27"/>
                  </a:cubicBezTo>
                  <a:cubicBezTo>
                    <a:pt x="123" y="28"/>
                    <a:pt x="131" y="30"/>
                    <a:pt x="139" y="29"/>
                  </a:cubicBezTo>
                  <a:cubicBezTo>
                    <a:pt x="141" y="29"/>
                    <a:pt x="142" y="29"/>
                    <a:pt x="143" y="29"/>
                  </a:cubicBezTo>
                  <a:cubicBezTo>
                    <a:pt x="112" y="26"/>
                    <a:pt x="87" y="19"/>
                    <a:pt x="58" y="9"/>
                  </a:cubicBezTo>
                  <a:cubicBezTo>
                    <a:pt x="32" y="0"/>
                    <a:pt x="18" y="3"/>
                    <a:pt x="11" y="7"/>
                  </a:cubicBezTo>
                  <a:cubicBezTo>
                    <a:pt x="4" y="11"/>
                    <a:pt x="2" y="17"/>
                    <a:pt x="1" y="21"/>
                  </a:cubicBezTo>
                  <a:cubicBezTo>
                    <a:pt x="0" y="25"/>
                    <a:pt x="2" y="28"/>
                    <a:pt x="4" y="30"/>
                  </a:cubicBezTo>
                  <a:cubicBezTo>
                    <a:pt x="6" y="32"/>
                    <a:pt x="8" y="34"/>
                    <a:pt x="13" y="36"/>
                  </a:cubicBezTo>
                  <a:cubicBezTo>
                    <a:pt x="12" y="26"/>
                    <a:pt x="24" y="20"/>
                    <a:pt x="33" y="19"/>
                  </a:cubicBezTo>
                  <a:cubicBezTo>
                    <a:pt x="45" y="17"/>
                    <a:pt x="57" y="23"/>
                    <a:pt x="69" y="2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143">
              <a:extLst>
                <a:ext uri="{FF2B5EF4-FFF2-40B4-BE49-F238E27FC236}">
                  <a16:creationId xmlns:a16="http://schemas.microsoft.com/office/drawing/2014/main" id="{C45F4496-B9C5-40AA-BF5E-2C769426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024"/>
              <a:ext cx="460" cy="120"/>
            </a:xfrm>
            <a:custGeom>
              <a:avLst/>
              <a:gdLst>
                <a:gd name="T0" fmla="*/ 1863 w 184"/>
                <a:gd name="T1" fmla="*/ 547 h 45"/>
                <a:gd name="T2" fmla="*/ 2033 w 184"/>
                <a:gd name="T3" fmla="*/ 605 h 45"/>
                <a:gd name="T4" fmla="*/ 2833 w 184"/>
                <a:gd name="T5" fmla="*/ 776 h 45"/>
                <a:gd name="T6" fmla="*/ 2845 w 184"/>
                <a:gd name="T7" fmla="*/ 760 h 45"/>
                <a:gd name="T8" fmla="*/ 2845 w 184"/>
                <a:gd name="T9" fmla="*/ 739 h 45"/>
                <a:gd name="T10" fmla="*/ 2875 w 184"/>
                <a:gd name="T11" fmla="*/ 627 h 45"/>
                <a:gd name="T12" fmla="*/ 2283 w 184"/>
                <a:gd name="T13" fmla="*/ 456 h 45"/>
                <a:gd name="T14" fmla="*/ 1720 w 184"/>
                <a:gd name="T15" fmla="*/ 285 h 45"/>
                <a:gd name="T16" fmla="*/ 313 w 184"/>
                <a:gd name="T17" fmla="*/ 35 h 45"/>
                <a:gd name="T18" fmla="*/ 0 w 184"/>
                <a:gd name="T19" fmla="*/ 56 h 45"/>
                <a:gd name="T20" fmla="*/ 625 w 184"/>
                <a:gd name="T21" fmla="*/ 149 h 45"/>
                <a:gd name="T22" fmla="*/ 1188 w 184"/>
                <a:gd name="T23" fmla="*/ 285 h 45"/>
                <a:gd name="T24" fmla="*/ 1863 w 184"/>
                <a:gd name="T25" fmla="*/ 547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45">
                  <a:moveTo>
                    <a:pt x="119" y="29"/>
                  </a:moveTo>
                  <a:cubicBezTo>
                    <a:pt x="122" y="30"/>
                    <a:pt x="125" y="30"/>
                    <a:pt x="130" y="32"/>
                  </a:cubicBezTo>
                  <a:cubicBezTo>
                    <a:pt x="150" y="37"/>
                    <a:pt x="175" y="45"/>
                    <a:pt x="181" y="41"/>
                  </a:cubicBezTo>
                  <a:cubicBezTo>
                    <a:pt x="181" y="41"/>
                    <a:pt x="182" y="41"/>
                    <a:pt x="182" y="40"/>
                  </a:cubicBezTo>
                  <a:cubicBezTo>
                    <a:pt x="182" y="40"/>
                    <a:pt x="182" y="39"/>
                    <a:pt x="182" y="39"/>
                  </a:cubicBezTo>
                  <a:cubicBezTo>
                    <a:pt x="183" y="37"/>
                    <a:pt x="184" y="35"/>
                    <a:pt x="184" y="33"/>
                  </a:cubicBezTo>
                  <a:cubicBezTo>
                    <a:pt x="181" y="27"/>
                    <a:pt x="157" y="25"/>
                    <a:pt x="146" y="24"/>
                  </a:cubicBezTo>
                  <a:cubicBezTo>
                    <a:pt x="135" y="22"/>
                    <a:pt x="124" y="19"/>
                    <a:pt x="110" y="15"/>
                  </a:cubicBezTo>
                  <a:cubicBezTo>
                    <a:pt x="84" y="8"/>
                    <a:pt x="55" y="0"/>
                    <a:pt x="20" y="2"/>
                  </a:cubicBezTo>
                  <a:cubicBezTo>
                    <a:pt x="13" y="3"/>
                    <a:pt x="6" y="3"/>
                    <a:pt x="0" y="3"/>
                  </a:cubicBezTo>
                  <a:cubicBezTo>
                    <a:pt x="13" y="5"/>
                    <a:pt x="27" y="6"/>
                    <a:pt x="40" y="8"/>
                  </a:cubicBezTo>
                  <a:cubicBezTo>
                    <a:pt x="52" y="11"/>
                    <a:pt x="64" y="13"/>
                    <a:pt x="76" y="15"/>
                  </a:cubicBezTo>
                  <a:cubicBezTo>
                    <a:pt x="88" y="18"/>
                    <a:pt x="112" y="17"/>
                    <a:pt x="119" y="29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144">
              <a:extLst>
                <a:ext uri="{FF2B5EF4-FFF2-40B4-BE49-F238E27FC236}">
                  <a16:creationId xmlns:a16="http://schemas.microsoft.com/office/drawing/2014/main" id="{8EDBF514-2310-4469-ADF8-7A8E6F76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165"/>
              <a:ext cx="352" cy="94"/>
            </a:xfrm>
            <a:custGeom>
              <a:avLst/>
              <a:gdLst>
                <a:gd name="T0" fmla="*/ 2100 w 141"/>
                <a:gd name="T1" fmla="*/ 137 h 35"/>
                <a:gd name="T2" fmla="*/ 1415 w 141"/>
                <a:gd name="T3" fmla="*/ 218 h 35"/>
                <a:gd name="T4" fmla="*/ 30 w 141"/>
                <a:gd name="T5" fmla="*/ 368 h 35"/>
                <a:gd name="T6" fmla="*/ 0 w 141"/>
                <a:gd name="T7" fmla="*/ 346 h 35"/>
                <a:gd name="T8" fmla="*/ 529 w 141"/>
                <a:gd name="T9" fmla="*/ 505 h 35"/>
                <a:gd name="T10" fmla="*/ 1196 w 141"/>
                <a:gd name="T11" fmla="*/ 526 h 35"/>
                <a:gd name="T12" fmla="*/ 1758 w 141"/>
                <a:gd name="T13" fmla="*/ 346 h 35"/>
                <a:gd name="T14" fmla="*/ 2025 w 141"/>
                <a:gd name="T15" fmla="*/ 677 h 35"/>
                <a:gd name="T16" fmla="*/ 2182 w 141"/>
                <a:gd name="T17" fmla="*/ 346 h 35"/>
                <a:gd name="T18" fmla="*/ 2100 w 141"/>
                <a:gd name="T19" fmla="*/ 13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35">
                  <a:moveTo>
                    <a:pt x="135" y="7"/>
                  </a:moveTo>
                  <a:cubicBezTo>
                    <a:pt x="124" y="0"/>
                    <a:pt x="99" y="5"/>
                    <a:pt x="91" y="11"/>
                  </a:cubicBezTo>
                  <a:cubicBezTo>
                    <a:pt x="76" y="21"/>
                    <a:pt x="46" y="23"/>
                    <a:pt x="2" y="19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9" y="24"/>
                    <a:pt x="23" y="24"/>
                    <a:pt x="34" y="26"/>
                  </a:cubicBezTo>
                  <a:cubicBezTo>
                    <a:pt x="47" y="28"/>
                    <a:pt x="63" y="29"/>
                    <a:pt x="77" y="27"/>
                  </a:cubicBezTo>
                  <a:cubicBezTo>
                    <a:pt x="88" y="25"/>
                    <a:pt x="102" y="16"/>
                    <a:pt x="113" y="18"/>
                  </a:cubicBezTo>
                  <a:cubicBezTo>
                    <a:pt x="122" y="19"/>
                    <a:pt x="127" y="27"/>
                    <a:pt x="130" y="35"/>
                  </a:cubicBezTo>
                  <a:cubicBezTo>
                    <a:pt x="136" y="31"/>
                    <a:pt x="139" y="26"/>
                    <a:pt x="140" y="18"/>
                  </a:cubicBezTo>
                  <a:cubicBezTo>
                    <a:pt x="141" y="11"/>
                    <a:pt x="138" y="8"/>
                    <a:pt x="135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145">
              <a:extLst>
                <a:ext uri="{FF2B5EF4-FFF2-40B4-BE49-F238E27FC236}">
                  <a16:creationId xmlns:a16="http://schemas.microsoft.com/office/drawing/2014/main" id="{01CF8932-EF51-4260-ADFC-F8ED1CC4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075"/>
              <a:ext cx="272" cy="133"/>
            </a:xfrm>
            <a:custGeom>
              <a:avLst/>
              <a:gdLst>
                <a:gd name="T0" fmla="*/ 1432 w 109"/>
                <a:gd name="T1" fmla="*/ 0 h 50"/>
                <a:gd name="T2" fmla="*/ 1475 w 109"/>
                <a:gd name="T3" fmla="*/ 35 h 50"/>
                <a:gd name="T4" fmla="*/ 1507 w 109"/>
                <a:gd name="T5" fmla="*/ 362 h 50"/>
                <a:gd name="T6" fmla="*/ 933 w 109"/>
                <a:gd name="T7" fmla="*/ 511 h 50"/>
                <a:gd name="T8" fmla="*/ 759 w 109"/>
                <a:gd name="T9" fmla="*/ 489 h 50"/>
                <a:gd name="T10" fmla="*/ 696 w 109"/>
                <a:gd name="T11" fmla="*/ 473 h 50"/>
                <a:gd name="T12" fmla="*/ 62 w 109"/>
                <a:gd name="T13" fmla="*/ 524 h 50"/>
                <a:gd name="T14" fmla="*/ 12 w 109"/>
                <a:gd name="T15" fmla="*/ 657 h 50"/>
                <a:gd name="T16" fmla="*/ 12 w 109"/>
                <a:gd name="T17" fmla="*/ 657 h 50"/>
                <a:gd name="T18" fmla="*/ 62 w 109"/>
                <a:gd name="T19" fmla="*/ 886 h 50"/>
                <a:gd name="T20" fmla="*/ 167 w 109"/>
                <a:gd name="T21" fmla="*/ 942 h 50"/>
                <a:gd name="T22" fmla="*/ 250 w 109"/>
                <a:gd name="T23" fmla="*/ 737 h 50"/>
                <a:gd name="T24" fmla="*/ 729 w 109"/>
                <a:gd name="T25" fmla="*/ 567 h 50"/>
                <a:gd name="T26" fmla="*/ 1382 w 109"/>
                <a:gd name="T27" fmla="*/ 636 h 50"/>
                <a:gd name="T28" fmla="*/ 1694 w 109"/>
                <a:gd name="T29" fmla="*/ 261 h 50"/>
                <a:gd name="T30" fmla="*/ 1432 w 109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50">
                  <a:moveTo>
                    <a:pt x="92" y="0"/>
                  </a:moveTo>
                  <a:cubicBezTo>
                    <a:pt x="93" y="0"/>
                    <a:pt x="94" y="1"/>
                    <a:pt x="95" y="2"/>
                  </a:cubicBezTo>
                  <a:cubicBezTo>
                    <a:pt x="98" y="6"/>
                    <a:pt x="99" y="12"/>
                    <a:pt x="97" y="19"/>
                  </a:cubicBezTo>
                  <a:cubicBezTo>
                    <a:pt x="93" y="33"/>
                    <a:pt x="74" y="30"/>
                    <a:pt x="60" y="27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34" y="24"/>
                    <a:pt x="12" y="21"/>
                    <a:pt x="4" y="28"/>
                  </a:cubicBezTo>
                  <a:cubicBezTo>
                    <a:pt x="2" y="29"/>
                    <a:pt x="1" y="30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43"/>
                    <a:pt x="3" y="46"/>
                    <a:pt x="4" y="47"/>
                  </a:cubicBezTo>
                  <a:cubicBezTo>
                    <a:pt x="6" y="48"/>
                    <a:pt x="9" y="49"/>
                    <a:pt x="11" y="50"/>
                  </a:cubicBezTo>
                  <a:cubicBezTo>
                    <a:pt x="12" y="46"/>
                    <a:pt x="13" y="42"/>
                    <a:pt x="16" y="39"/>
                  </a:cubicBezTo>
                  <a:cubicBezTo>
                    <a:pt x="23" y="32"/>
                    <a:pt x="38" y="30"/>
                    <a:pt x="47" y="30"/>
                  </a:cubicBezTo>
                  <a:cubicBezTo>
                    <a:pt x="61" y="29"/>
                    <a:pt x="74" y="36"/>
                    <a:pt x="89" y="34"/>
                  </a:cubicBezTo>
                  <a:cubicBezTo>
                    <a:pt x="99" y="33"/>
                    <a:pt x="109" y="25"/>
                    <a:pt x="109" y="14"/>
                  </a:cubicBezTo>
                  <a:cubicBezTo>
                    <a:pt x="109" y="5"/>
                    <a:pt x="100" y="2"/>
                    <a:pt x="92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146">
              <a:extLst>
                <a:ext uri="{FF2B5EF4-FFF2-40B4-BE49-F238E27FC236}">
                  <a16:creationId xmlns:a16="http://schemas.microsoft.com/office/drawing/2014/main" id="{A1F003A7-F547-40B1-B0F5-7062938E9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" y="2227"/>
              <a:ext cx="542" cy="120"/>
            </a:xfrm>
            <a:custGeom>
              <a:avLst/>
              <a:gdLst>
                <a:gd name="T0" fmla="*/ 3382 w 217"/>
                <a:gd name="T1" fmla="*/ 547 h 45"/>
                <a:gd name="T2" fmla="*/ 3319 w 217"/>
                <a:gd name="T3" fmla="*/ 320 h 45"/>
                <a:gd name="T4" fmla="*/ 2975 w 217"/>
                <a:gd name="T5" fmla="*/ 397 h 45"/>
                <a:gd name="T6" fmla="*/ 2508 w 217"/>
                <a:gd name="T7" fmla="*/ 533 h 45"/>
                <a:gd name="T8" fmla="*/ 2008 w 217"/>
                <a:gd name="T9" fmla="*/ 491 h 45"/>
                <a:gd name="T10" fmla="*/ 1354 w 217"/>
                <a:gd name="T11" fmla="*/ 456 h 45"/>
                <a:gd name="T12" fmla="*/ 2508 w 217"/>
                <a:gd name="T13" fmla="*/ 589 h 45"/>
                <a:gd name="T14" fmla="*/ 3245 w 217"/>
                <a:gd name="T15" fmla="*/ 648 h 45"/>
                <a:gd name="T16" fmla="*/ 3349 w 217"/>
                <a:gd name="T17" fmla="*/ 853 h 45"/>
                <a:gd name="T18" fmla="*/ 3382 w 217"/>
                <a:gd name="T19" fmla="*/ 547 h 45"/>
                <a:gd name="T20" fmla="*/ 262 w 217"/>
                <a:gd name="T21" fmla="*/ 77 h 45"/>
                <a:gd name="T22" fmla="*/ 250 w 217"/>
                <a:gd name="T23" fmla="*/ 77 h 45"/>
                <a:gd name="T24" fmla="*/ 92 w 217"/>
                <a:gd name="T25" fmla="*/ 56 h 45"/>
                <a:gd name="T26" fmla="*/ 12 w 217"/>
                <a:gd name="T27" fmla="*/ 320 h 45"/>
                <a:gd name="T28" fmla="*/ 155 w 217"/>
                <a:gd name="T29" fmla="*/ 661 h 45"/>
                <a:gd name="T30" fmla="*/ 292 w 217"/>
                <a:gd name="T31" fmla="*/ 704 h 45"/>
                <a:gd name="T32" fmla="*/ 355 w 217"/>
                <a:gd name="T33" fmla="*/ 683 h 45"/>
                <a:gd name="T34" fmla="*/ 342 w 217"/>
                <a:gd name="T35" fmla="*/ 589 h 45"/>
                <a:gd name="T36" fmla="*/ 979 w 217"/>
                <a:gd name="T37" fmla="*/ 419 h 45"/>
                <a:gd name="T38" fmla="*/ 437 w 217"/>
                <a:gd name="T39" fmla="*/ 171 h 45"/>
                <a:gd name="T40" fmla="*/ 262 w 217"/>
                <a:gd name="T41" fmla="*/ 77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45">
                  <a:moveTo>
                    <a:pt x="217" y="29"/>
                  </a:moveTo>
                  <a:cubicBezTo>
                    <a:pt x="217" y="23"/>
                    <a:pt x="215" y="19"/>
                    <a:pt x="213" y="17"/>
                  </a:cubicBezTo>
                  <a:cubicBezTo>
                    <a:pt x="209" y="15"/>
                    <a:pt x="200" y="18"/>
                    <a:pt x="191" y="21"/>
                  </a:cubicBezTo>
                  <a:cubicBezTo>
                    <a:pt x="182" y="24"/>
                    <a:pt x="171" y="28"/>
                    <a:pt x="161" y="28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14" y="25"/>
                    <a:pt x="99" y="24"/>
                    <a:pt x="87" y="24"/>
                  </a:cubicBezTo>
                  <a:cubicBezTo>
                    <a:pt x="111" y="28"/>
                    <a:pt x="137" y="27"/>
                    <a:pt x="161" y="31"/>
                  </a:cubicBezTo>
                  <a:cubicBezTo>
                    <a:pt x="175" y="34"/>
                    <a:pt x="194" y="29"/>
                    <a:pt x="208" y="34"/>
                  </a:cubicBezTo>
                  <a:cubicBezTo>
                    <a:pt x="213" y="36"/>
                    <a:pt x="215" y="40"/>
                    <a:pt x="215" y="45"/>
                  </a:cubicBezTo>
                  <a:cubicBezTo>
                    <a:pt x="217" y="41"/>
                    <a:pt x="217" y="34"/>
                    <a:pt x="217" y="29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6" y="4"/>
                  </a:cubicBezTo>
                  <a:cubicBezTo>
                    <a:pt x="10" y="0"/>
                    <a:pt x="7" y="3"/>
                    <a:pt x="6" y="3"/>
                  </a:cubicBezTo>
                  <a:cubicBezTo>
                    <a:pt x="2" y="6"/>
                    <a:pt x="0" y="12"/>
                    <a:pt x="1" y="17"/>
                  </a:cubicBezTo>
                  <a:cubicBezTo>
                    <a:pt x="1" y="24"/>
                    <a:pt x="5" y="32"/>
                    <a:pt x="10" y="35"/>
                  </a:cubicBezTo>
                  <a:cubicBezTo>
                    <a:pt x="12" y="37"/>
                    <a:pt x="16" y="38"/>
                    <a:pt x="19" y="37"/>
                  </a:cubicBezTo>
                  <a:cubicBezTo>
                    <a:pt x="20" y="36"/>
                    <a:pt x="21" y="36"/>
                    <a:pt x="23" y="36"/>
                  </a:cubicBezTo>
                  <a:cubicBezTo>
                    <a:pt x="22" y="34"/>
                    <a:pt x="22" y="33"/>
                    <a:pt x="22" y="31"/>
                  </a:cubicBezTo>
                  <a:cubicBezTo>
                    <a:pt x="20" y="4"/>
                    <a:pt x="48" y="25"/>
                    <a:pt x="63" y="22"/>
                  </a:cubicBezTo>
                  <a:cubicBezTo>
                    <a:pt x="50" y="20"/>
                    <a:pt x="38" y="14"/>
                    <a:pt x="28" y="9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147">
              <a:extLst>
                <a:ext uri="{FF2B5EF4-FFF2-40B4-BE49-F238E27FC236}">
                  <a16:creationId xmlns:a16="http://schemas.microsoft.com/office/drawing/2014/main" id="{407B7F87-1760-437A-93CE-0CF79E61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608"/>
              <a:ext cx="202" cy="64"/>
            </a:xfrm>
            <a:custGeom>
              <a:avLst/>
              <a:gdLst>
                <a:gd name="T0" fmla="*/ 0 w 81"/>
                <a:gd name="T1" fmla="*/ 21 h 24"/>
                <a:gd name="T2" fmla="*/ 404 w 81"/>
                <a:gd name="T3" fmla="*/ 35 h 24"/>
                <a:gd name="T4" fmla="*/ 696 w 81"/>
                <a:gd name="T5" fmla="*/ 136 h 24"/>
                <a:gd name="T6" fmla="*/ 945 w 81"/>
                <a:gd name="T7" fmla="*/ 285 h 24"/>
                <a:gd name="T8" fmla="*/ 1257 w 81"/>
                <a:gd name="T9" fmla="*/ 285 h 24"/>
                <a:gd name="T10" fmla="*/ 1057 w 81"/>
                <a:gd name="T11" fmla="*/ 456 h 24"/>
                <a:gd name="T12" fmla="*/ 728 w 81"/>
                <a:gd name="T13" fmla="*/ 227 h 24"/>
                <a:gd name="T14" fmla="*/ 92 w 81"/>
                <a:gd name="T15" fmla="*/ 35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4">
                  <a:moveTo>
                    <a:pt x="0" y="1"/>
                  </a:moveTo>
                  <a:cubicBezTo>
                    <a:pt x="8" y="3"/>
                    <a:pt x="17" y="0"/>
                    <a:pt x="26" y="2"/>
                  </a:cubicBezTo>
                  <a:cubicBezTo>
                    <a:pt x="32" y="3"/>
                    <a:pt x="38" y="5"/>
                    <a:pt x="45" y="7"/>
                  </a:cubicBezTo>
                  <a:cubicBezTo>
                    <a:pt x="50" y="10"/>
                    <a:pt x="56" y="14"/>
                    <a:pt x="61" y="15"/>
                  </a:cubicBezTo>
                  <a:cubicBezTo>
                    <a:pt x="68" y="18"/>
                    <a:pt x="75" y="15"/>
                    <a:pt x="81" y="15"/>
                  </a:cubicBezTo>
                  <a:cubicBezTo>
                    <a:pt x="78" y="18"/>
                    <a:pt x="72" y="24"/>
                    <a:pt x="68" y="24"/>
                  </a:cubicBezTo>
                  <a:cubicBezTo>
                    <a:pt x="62" y="24"/>
                    <a:pt x="53" y="15"/>
                    <a:pt x="47" y="12"/>
                  </a:cubicBezTo>
                  <a:cubicBezTo>
                    <a:pt x="34" y="7"/>
                    <a:pt x="19" y="8"/>
                    <a:pt x="6" y="2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148">
              <a:extLst>
                <a:ext uri="{FF2B5EF4-FFF2-40B4-BE49-F238E27FC236}">
                  <a16:creationId xmlns:a16="http://schemas.microsoft.com/office/drawing/2014/main" id="{52226271-1F95-4868-9AB7-F968A3699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715"/>
              <a:ext cx="63" cy="48"/>
            </a:xfrm>
            <a:custGeom>
              <a:avLst/>
              <a:gdLst>
                <a:gd name="T0" fmla="*/ 0 w 25"/>
                <a:gd name="T1" fmla="*/ 21 h 18"/>
                <a:gd name="T2" fmla="*/ 401 w 25"/>
                <a:gd name="T3" fmla="*/ 171 h 18"/>
                <a:gd name="T4" fmla="*/ 50 w 25"/>
                <a:gd name="T5" fmla="*/ 341 h 18"/>
                <a:gd name="T6" fmla="*/ 209 w 25"/>
                <a:gd name="T7" fmla="*/ 149 h 18"/>
                <a:gd name="T8" fmla="*/ 96 w 25"/>
                <a:gd name="T9" fmla="*/ 3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0" y="1"/>
                  </a:moveTo>
                  <a:cubicBezTo>
                    <a:pt x="7" y="0"/>
                    <a:pt x="22" y="2"/>
                    <a:pt x="25" y="9"/>
                  </a:cubicBezTo>
                  <a:cubicBezTo>
                    <a:pt x="18" y="14"/>
                    <a:pt x="10" y="14"/>
                    <a:pt x="3" y="18"/>
                  </a:cubicBezTo>
                  <a:cubicBezTo>
                    <a:pt x="6" y="17"/>
                    <a:pt x="14" y="13"/>
                    <a:pt x="13" y="8"/>
                  </a:cubicBezTo>
                  <a:cubicBezTo>
                    <a:pt x="12" y="5"/>
                    <a:pt x="7" y="4"/>
                    <a:pt x="6" y="2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149">
              <a:extLst>
                <a:ext uri="{FF2B5EF4-FFF2-40B4-BE49-F238E27FC236}">
                  <a16:creationId xmlns:a16="http://schemas.microsoft.com/office/drawing/2014/main" id="{CB558164-92C5-45AE-972F-96ABBF5A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661"/>
              <a:ext cx="132" cy="35"/>
            </a:xfrm>
            <a:custGeom>
              <a:avLst/>
              <a:gdLst>
                <a:gd name="T0" fmla="*/ 0 w 53"/>
                <a:gd name="T1" fmla="*/ 253 h 13"/>
                <a:gd name="T2" fmla="*/ 154 w 53"/>
                <a:gd name="T3" fmla="*/ 35 h 13"/>
                <a:gd name="T4" fmla="*/ 416 w 53"/>
                <a:gd name="T5" fmla="*/ 0 h 13"/>
                <a:gd name="T6" fmla="*/ 819 w 53"/>
                <a:gd name="T7" fmla="*/ 175 h 13"/>
                <a:gd name="T8" fmla="*/ 341 w 53"/>
                <a:gd name="T9" fmla="*/ 94 h 13"/>
                <a:gd name="T10" fmla="*/ 199 w 53"/>
                <a:gd name="T11" fmla="*/ 175 h 13"/>
                <a:gd name="T12" fmla="*/ 42 w 53"/>
                <a:gd name="T13" fmla="*/ 25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">
                  <a:moveTo>
                    <a:pt x="0" y="13"/>
                  </a:moveTo>
                  <a:cubicBezTo>
                    <a:pt x="5" y="11"/>
                    <a:pt x="6" y="5"/>
                    <a:pt x="10" y="2"/>
                  </a:cubicBezTo>
                  <a:cubicBezTo>
                    <a:pt x="15" y="0"/>
                    <a:pt x="22" y="0"/>
                    <a:pt x="27" y="0"/>
                  </a:cubicBezTo>
                  <a:cubicBezTo>
                    <a:pt x="35" y="1"/>
                    <a:pt x="47" y="3"/>
                    <a:pt x="53" y="9"/>
                  </a:cubicBezTo>
                  <a:cubicBezTo>
                    <a:pt x="44" y="7"/>
                    <a:pt x="31" y="2"/>
                    <a:pt x="22" y="5"/>
                  </a:cubicBezTo>
                  <a:cubicBezTo>
                    <a:pt x="19" y="7"/>
                    <a:pt x="17" y="8"/>
                    <a:pt x="13" y="9"/>
                  </a:cubicBezTo>
                  <a:cubicBezTo>
                    <a:pt x="9" y="10"/>
                    <a:pt x="6" y="10"/>
                    <a:pt x="3" y="13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150">
              <a:extLst>
                <a:ext uri="{FF2B5EF4-FFF2-40B4-BE49-F238E27FC236}">
                  <a16:creationId xmlns:a16="http://schemas.microsoft.com/office/drawing/2014/main" id="{FEFB836E-D5EE-44D8-A9E0-F0E3EFFD7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888"/>
              <a:ext cx="75" cy="51"/>
            </a:xfrm>
            <a:custGeom>
              <a:avLst/>
              <a:gdLst>
                <a:gd name="T0" fmla="*/ 0 w 30"/>
                <a:gd name="T1" fmla="*/ 274 h 19"/>
                <a:gd name="T2" fmla="*/ 470 w 30"/>
                <a:gd name="T3" fmla="*/ 35 h 19"/>
                <a:gd name="T4" fmla="*/ 300 w 30"/>
                <a:gd name="T5" fmla="*/ 274 h 19"/>
                <a:gd name="T6" fmla="*/ 238 w 30"/>
                <a:gd name="T7" fmla="*/ 346 h 19"/>
                <a:gd name="T8" fmla="*/ 63 w 30"/>
                <a:gd name="T9" fmla="*/ 30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4"/>
                  </a:moveTo>
                  <a:cubicBezTo>
                    <a:pt x="8" y="9"/>
                    <a:pt x="20" y="0"/>
                    <a:pt x="30" y="2"/>
                  </a:cubicBezTo>
                  <a:cubicBezTo>
                    <a:pt x="22" y="3"/>
                    <a:pt x="22" y="9"/>
                    <a:pt x="19" y="14"/>
                  </a:cubicBezTo>
                  <a:cubicBezTo>
                    <a:pt x="17" y="17"/>
                    <a:pt x="20" y="16"/>
                    <a:pt x="15" y="18"/>
                  </a:cubicBezTo>
                  <a:cubicBezTo>
                    <a:pt x="12" y="19"/>
                    <a:pt x="7" y="18"/>
                    <a:pt x="4" y="16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151">
              <a:extLst>
                <a:ext uri="{FF2B5EF4-FFF2-40B4-BE49-F238E27FC236}">
                  <a16:creationId xmlns:a16="http://schemas.microsoft.com/office/drawing/2014/main" id="{CE7457EC-EE15-4949-8D41-902FE80B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224"/>
              <a:ext cx="72" cy="37"/>
            </a:xfrm>
            <a:custGeom>
              <a:avLst/>
              <a:gdLst>
                <a:gd name="T0" fmla="*/ 0 w 29"/>
                <a:gd name="T1" fmla="*/ 0 h 14"/>
                <a:gd name="T2" fmla="*/ 444 w 29"/>
                <a:gd name="T3" fmla="*/ 182 h 14"/>
                <a:gd name="T4" fmla="*/ 92 w 29"/>
                <a:gd name="T5" fmla="*/ 259 h 14"/>
                <a:gd name="T6" fmla="*/ 104 w 29"/>
                <a:gd name="T7" fmla="*/ 3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4">
                  <a:moveTo>
                    <a:pt x="0" y="0"/>
                  </a:moveTo>
                  <a:cubicBezTo>
                    <a:pt x="10" y="4"/>
                    <a:pt x="20" y="4"/>
                    <a:pt x="29" y="10"/>
                  </a:cubicBezTo>
                  <a:cubicBezTo>
                    <a:pt x="22" y="9"/>
                    <a:pt x="13" y="11"/>
                    <a:pt x="6" y="14"/>
                  </a:cubicBezTo>
                  <a:cubicBezTo>
                    <a:pt x="10" y="11"/>
                    <a:pt x="15" y="3"/>
                    <a:pt x="7" y="2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152">
              <a:extLst>
                <a:ext uri="{FF2B5EF4-FFF2-40B4-BE49-F238E27FC236}">
                  <a16:creationId xmlns:a16="http://schemas.microsoft.com/office/drawing/2014/main" id="{2BD921E8-CBEF-4391-8B20-5A538AFB2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877"/>
              <a:ext cx="207" cy="59"/>
            </a:xfrm>
            <a:custGeom>
              <a:avLst/>
              <a:gdLst>
                <a:gd name="T0" fmla="*/ 1287 w 83"/>
                <a:gd name="T1" fmla="*/ 287 h 22"/>
                <a:gd name="T2" fmla="*/ 666 w 83"/>
                <a:gd name="T3" fmla="*/ 0 h 22"/>
                <a:gd name="T4" fmla="*/ 0 w 83"/>
                <a:gd name="T5" fmla="*/ 424 h 22"/>
                <a:gd name="T6" fmla="*/ 354 w 83"/>
                <a:gd name="T7" fmla="*/ 330 h 22"/>
                <a:gd name="T8" fmla="*/ 571 w 83"/>
                <a:gd name="T9" fmla="*/ 330 h 22"/>
                <a:gd name="T10" fmla="*/ 1274 w 83"/>
                <a:gd name="T11" fmla="*/ 287 h 22"/>
                <a:gd name="T12" fmla="*/ 1287 w 83"/>
                <a:gd name="T13" fmla="*/ 28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22">
                  <a:moveTo>
                    <a:pt x="83" y="15"/>
                  </a:moveTo>
                  <a:cubicBezTo>
                    <a:pt x="74" y="7"/>
                    <a:pt x="57" y="3"/>
                    <a:pt x="43" y="0"/>
                  </a:cubicBezTo>
                  <a:cubicBezTo>
                    <a:pt x="30" y="6"/>
                    <a:pt x="15" y="14"/>
                    <a:pt x="0" y="22"/>
                  </a:cubicBezTo>
                  <a:cubicBezTo>
                    <a:pt x="8" y="20"/>
                    <a:pt x="16" y="18"/>
                    <a:pt x="23" y="17"/>
                  </a:cubicBezTo>
                  <a:cubicBezTo>
                    <a:pt x="28" y="17"/>
                    <a:pt x="32" y="17"/>
                    <a:pt x="37" y="17"/>
                  </a:cubicBezTo>
                  <a:cubicBezTo>
                    <a:pt x="59" y="8"/>
                    <a:pt x="74" y="8"/>
                    <a:pt x="82" y="15"/>
                  </a:cubicBezTo>
                  <a:cubicBezTo>
                    <a:pt x="82" y="15"/>
                    <a:pt x="82" y="15"/>
                    <a:pt x="83" y="15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153">
              <a:extLst>
                <a:ext uri="{FF2B5EF4-FFF2-40B4-BE49-F238E27FC236}">
                  <a16:creationId xmlns:a16="http://schemas.microsoft.com/office/drawing/2014/main" id="{5ED9297B-6CE1-4A60-AF16-9896B283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064"/>
              <a:ext cx="112" cy="61"/>
            </a:xfrm>
            <a:custGeom>
              <a:avLst/>
              <a:gdLst>
                <a:gd name="T0" fmla="*/ 30 w 45"/>
                <a:gd name="T1" fmla="*/ 430 h 23"/>
                <a:gd name="T2" fmla="*/ 694 w 45"/>
                <a:gd name="T3" fmla="*/ 34 h 23"/>
                <a:gd name="T4" fmla="*/ 600 w 45"/>
                <a:gd name="T5" fmla="*/ 0 h 23"/>
                <a:gd name="T6" fmla="*/ 12 w 45"/>
                <a:gd name="T7" fmla="*/ 77 h 23"/>
                <a:gd name="T8" fmla="*/ 30 w 45"/>
                <a:gd name="T9" fmla="*/ 4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10" y="8"/>
                    <a:pt x="34" y="12"/>
                    <a:pt x="45" y="2"/>
                  </a:cubicBezTo>
                  <a:cubicBezTo>
                    <a:pt x="43" y="2"/>
                    <a:pt x="41" y="1"/>
                    <a:pt x="39" y="0"/>
                  </a:cubicBezTo>
                  <a:cubicBezTo>
                    <a:pt x="27" y="2"/>
                    <a:pt x="14" y="3"/>
                    <a:pt x="1" y="4"/>
                  </a:cubicBezTo>
                  <a:cubicBezTo>
                    <a:pt x="0" y="9"/>
                    <a:pt x="0" y="17"/>
                    <a:pt x="2" y="23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154">
              <a:extLst>
                <a:ext uri="{FF2B5EF4-FFF2-40B4-BE49-F238E27FC236}">
                  <a16:creationId xmlns:a16="http://schemas.microsoft.com/office/drawing/2014/main" id="{8D1C503E-20AE-4148-A623-CC889F8B3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139"/>
              <a:ext cx="235" cy="42"/>
            </a:xfrm>
            <a:custGeom>
              <a:avLst/>
              <a:gdLst>
                <a:gd name="T0" fmla="*/ 1300 w 94"/>
                <a:gd name="T1" fmla="*/ 34 h 16"/>
                <a:gd name="T2" fmla="*/ 408 w 94"/>
                <a:gd name="T3" fmla="*/ 110 h 16"/>
                <a:gd name="T4" fmla="*/ 363 w 94"/>
                <a:gd name="T5" fmla="*/ 55 h 16"/>
                <a:gd name="T6" fmla="*/ 125 w 94"/>
                <a:gd name="T7" fmla="*/ 55 h 16"/>
                <a:gd name="T8" fmla="*/ 0 w 94"/>
                <a:gd name="T9" fmla="*/ 0 h 16"/>
                <a:gd name="T10" fmla="*/ 770 w 94"/>
                <a:gd name="T11" fmla="*/ 234 h 16"/>
                <a:gd name="T12" fmla="*/ 1470 w 94"/>
                <a:gd name="T13" fmla="*/ 34 h 16"/>
                <a:gd name="T14" fmla="*/ 1300 w 94"/>
                <a:gd name="T15" fmla="*/ 34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6">
                  <a:moveTo>
                    <a:pt x="83" y="2"/>
                  </a:moveTo>
                  <a:cubicBezTo>
                    <a:pt x="58" y="7"/>
                    <a:pt x="33" y="11"/>
                    <a:pt x="26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16" y="3"/>
                    <a:pt x="10" y="3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11" y="14"/>
                    <a:pt x="34" y="16"/>
                    <a:pt x="49" y="13"/>
                  </a:cubicBezTo>
                  <a:cubicBezTo>
                    <a:pt x="64" y="11"/>
                    <a:pt x="80" y="7"/>
                    <a:pt x="94" y="2"/>
                  </a:cubicBezTo>
                  <a:cubicBezTo>
                    <a:pt x="91" y="2"/>
                    <a:pt x="87" y="2"/>
                    <a:pt x="83" y="2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155">
              <a:extLst>
                <a:ext uri="{FF2B5EF4-FFF2-40B4-BE49-F238E27FC236}">
                  <a16:creationId xmlns:a16="http://schemas.microsoft.com/office/drawing/2014/main" id="{8EBA54A3-CAC2-413F-B2C5-04D3250B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9"/>
              <a:ext cx="110" cy="69"/>
            </a:xfrm>
            <a:custGeom>
              <a:avLst/>
              <a:gdLst>
                <a:gd name="T0" fmla="*/ 675 w 44"/>
                <a:gd name="T1" fmla="*/ 464 h 26"/>
                <a:gd name="T2" fmla="*/ 595 w 44"/>
                <a:gd name="T3" fmla="*/ 281 h 26"/>
                <a:gd name="T4" fmla="*/ 688 w 44"/>
                <a:gd name="T5" fmla="*/ 247 h 26"/>
                <a:gd name="T6" fmla="*/ 500 w 44"/>
                <a:gd name="T7" fmla="*/ 170 h 26"/>
                <a:gd name="T8" fmla="*/ 220 w 44"/>
                <a:gd name="T9" fmla="*/ 374 h 26"/>
                <a:gd name="T10" fmla="*/ 658 w 44"/>
                <a:gd name="T11" fmla="*/ 486 h 26"/>
                <a:gd name="T12" fmla="*/ 675 w 44"/>
                <a:gd name="T13" fmla="*/ 46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6">
                  <a:moveTo>
                    <a:pt x="43" y="25"/>
                  </a:moveTo>
                  <a:cubicBezTo>
                    <a:pt x="43" y="22"/>
                    <a:pt x="37" y="19"/>
                    <a:pt x="38" y="15"/>
                  </a:cubicBezTo>
                  <a:cubicBezTo>
                    <a:pt x="39" y="14"/>
                    <a:pt x="41" y="13"/>
                    <a:pt x="44" y="13"/>
                  </a:cubicBezTo>
                  <a:cubicBezTo>
                    <a:pt x="40" y="12"/>
                    <a:pt x="36" y="11"/>
                    <a:pt x="32" y="9"/>
                  </a:cubicBezTo>
                  <a:cubicBezTo>
                    <a:pt x="0" y="0"/>
                    <a:pt x="3" y="19"/>
                    <a:pt x="14" y="20"/>
                  </a:cubicBezTo>
                  <a:cubicBezTo>
                    <a:pt x="19" y="20"/>
                    <a:pt x="29" y="23"/>
                    <a:pt x="42" y="26"/>
                  </a:cubicBezTo>
                  <a:cubicBezTo>
                    <a:pt x="43" y="26"/>
                    <a:pt x="43" y="25"/>
                    <a:pt x="43" y="25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156">
              <a:extLst>
                <a:ext uri="{FF2B5EF4-FFF2-40B4-BE49-F238E27FC236}">
                  <a16:creationId xmlns:a16="http://schemas.microsoft.com/office/drawing/2014/main" id="{C4540A6B-F4FF-49B5-A99C-A9ED4443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080"/>
              <a:ext cx="125" cy="72"/>
            </a:xfrm>
            <a:custGeom>
              <a:avLst/>
              <a:gdLst>
                <a:gd name="T0" fmla="*/ 738 w 50"/>
                <a:gd name="T1" fmla="*/ 307 h 27"/>
                <a:gd name="T2" fmla="*/ 533 w 50"/>
                <a:gd name="T3" fmla="*/ 21 h 27"/>
                <a:gd name="T4" fmla="*/ 375 w 50"/>
                <a:gd name="T5" fmla="*/ 0 h 27"/>
                <a:gd name="T6" fmla="*/ 0 w 50"/>
                <a:gd name="T7" fmla="*/ 320 h 27"/>
                <a:gd name="T8" fmla="*/ 95 w 50"/>
                <a:gd name="T9" fmla="*/ 341 h 27"/>
                <a:gd name="T10" fmla="*/ 738 w 50"/>
                <a:gd name="T11" fmla="*/ 30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7">
                  <a:moveTo>
                    <a:pt x="47" y="16"/>
                  </a:moveTo>
                  <a:cubicBezTo>
                    <a:pt x="50" y="5"/>
                    <a:pt x="46" y="0"/>
                    <a:pt x="34" y="1"/>
                  </a:cubicBezTo>
                  <a:cubicBezTo>
                    <a:pt x="31" y="1"/>
                    <a:pt x="27" y="0"/>
                    <a:pt x="24" y="0"/>
                  </a:cubicBezTo>
                  <a:cubicBezTo>
                    <a:pt x="40" y="10"/>
                    <a:pt x="13" y="16"/>
                    <a:pt x="0" y="17"/>
                  </a:cubicBezTo>
                  <a:cubicBezTo>
                    <a:pt x="2" y="17"/>
                    <a:pt x="4" y="17"/>
                    <a:pt x="6" y="18"/>
                  </a:cubicBezTo>
                  <a:cubicBezTo>
                    <a:pt x="22" y="20"/>
                    <a:pt x="44" y="27"/>
                    <a:pt x="47" y="16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Freeform 157">
              <a:extLst>
                <a:ext uri="{FF2B5EF4-FFF2-40B4-BE49-F238E27FC236}">
                  <a16:creationId xmlns:a16="http://schemas.microsoft.com/office/drawing/2014/main" id="{4393129B-5C31-4DDF-BA6B-B00553BE3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189"/>
              <a:ext cx="190" cy="96"/>
            </a:xfrm>
            <a:custGeom>
              <a:avLst/>
              <a:gdLst>
                <a:gd name="T0" fmla="*/ 1158 w 76"/>
                <a:gd name="T1" fmla="*/ 171 h 36"/>
                <a:gd name="T2" fmla="*/ 1158 w 76"/>
                <a:gd name="T3" fmla="*/ 149 h 36"/>
                <a:gd name="T4" fmla="*/ 1050 w 76"/>
                <a:gd name="T5" fmla="*/ 35 h 36"/>
                <a:gd name="T6" fmla="*/ 0 w 76"/>
                <a:gd name="T7" fmla="*/ 77 h 36"/>
                <a:gd name="T8" fmla="*/ 470 w 76"/>
                <a:gd name="T9" fmla="*/ 115 h 36"/>
                <a:gd name="T10" fmla="*/ 813 w 76"/>
                <a:gd name="T11" fmla="*/ 227 h 36"/>
                <a:gd name="T12" fmla="*/ 688 w 76"/>
                <a:gd name="T13" fmla="*/ 661 h 36"/>
                <a:gd name="T14" fmla="*/ 750 w 76"/>
                <a:gd name="T15" fmla="*/ 661 h 36"/>
                <a:gd name="T16" fmla="*/ 770 w 76"/>
                <a:gd name="T17" fmla="*/ 661 h 36"/>
                <a:gd name="T18" fmla="*/ 1033 w 76"/>
                <a:gd name="T19" fmla="*/ 683 h 36"/>
                <a:gd name="T20" fmla="*/ 1188 w 76"/>
                <a:gd name="T21" fmla="*/ 661 h 36"/>
                <a:gd name="T22" fmla="*/ 1158 w 76"/>
                <a:gd name="T23" fmla="*/ 171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6">
                  <a:moveTo>
                    <a:pt x="74" y="9"/>
                  </a:moveTo>
                  <a:cubicBezTo>
                    <a:pt x="74" y="8"/>
                    <a:pt x="74" y="8"/>
                    <a:pt x="74" y="8"/>
                  </a:cubicBezTo>
                  <a:cubicBezTo>
                    <a:pt x="71" y="6"/>
                    <a:pt x="69" y="4"/>
                    <a:pt x="67" y="2"/>
                  </a:cubicBezTo>
                  <a:cubicBezTo>
                    <a:pt x="42" y="0"/>
                    <a:pt x="19" y="1"/>
                    <a:pt x="0" y="4"/>
                  </a:cubicBezTo>
                  <a:cubicBezTo>
                    <a:pt x="10" y="4"/>
                    <a:pt x="20" y="5"/>
                    <a:pt x="30" y="6"/>
                  </a:cubicBezTo>
                  <a:cubicBezTo>
                    <a:pt x="37" y="8"/>
                    <a:pt x="46" y="8"/>
                    <a:pt x="52" y="12"/>
                  </a:cubicBezTo>
                  <a:cubicBezTo>
                    <a:pt x="64" y="21"/>
                    <a:pt x="56" y="31"/>
                    <a:pt x="44" y="35"/>
                  </a:cubicBezTo>
                  <a:cubicBezTo>
                    <a:pt x="46" y="35"/>
                    <a:pt x="47" y="35"/>
                    <a:pt x="48" y="35"/>
                  </a:cubicBezTo>
                  <a:cubicBezTo>
                    <a:pt x="48" y="35"/>
                    <a:pt x="49" y="35"/>
                    <a:pt x="49" y="35"/>
                  </a:cubicBezTo>
                  <a:cubicBezTo>
                    <a:pt x="55" y="35"/>
                    <a:pt x="61" y="35"/>
                    <a:pt x="66" y="36"/>
                  </a:cubicBezTo>
                  <a:cubicBezTo>
                    <a:pt x="70" y="36"/>
                    <a:pt x="73" y="35"/>
                    <a:pt x="76" y="35"/>
                  </a:cubicBezTo>
                  <a:cubicBezTo>
                    <a:pt x="68" y="29"/>
                    <a:pt x="73" y="18"/>
                    <a:pt x="74" y="9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Freeform 158">
              <a:extLst>
                <a:ext uri="{FF2B5EF4-FFF2-40B4-BE49-F238E27FC236}">
                  <a16:creationId xmlns:a16="http://schemas.microsoft.com/office/drawing/2014/main" id="{F3656AEB-E66E-4A9E-BCAF-0A24CB0D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77"/>
              <a:ext cx="740" cy="190"/>
            </a:xfrm>
            <a:custGeom>
              <a:avLst/>
              <a:gdLst>
                <a:gd name="T0" fmla="*/ 4333 w 296"/>
                <a:gd name="T1" fmla="*/ 1268 h 71"/>
                <a:gd name="T2" fmla="*/ 1875 w 296"/>
                <a:gd name="T3" fmla="*/ 615 h 71"/>
                <a:gd name="T4" fmla="*/ 158 w 296"/>
                <a:gd name="T5" fmla="*/ 94 h 71"/>
                <a:gd name="T6" fmla="*/ 145 w 296"/>
                <a:gd name="T7" fmla="*/ 0 h 71"/>
                <a:gd name="T8" fmla="*/ 125 w 296"/>
                <a:gd name="T9" fmla="*/ 0 h 71"/>
                <a:gd name="T10" fmla="*/ 188 w 296"/>
                <a:gd name="T11" fmla="*/ 444 h 71"/>
                <a:gd name="T12" fmla="*/ 688 w 296"/>
                <a:gd name="T13" fmla="*/ 674 h 71"/>
                <a:gd name="T14" fmla="*/ 2000 w 296"/>
                <a:gd name="T15" fmla="*/ 765 h 71"/>
                <a:gd name="T16" fmla="*/ 3270 w 296"/>
                <a:gd name="T17" fmla="*/ 961 h 71"/>
                <a:gd name="T18" fmla="*/ 4220 w 296"/>
                <a:gd name="T19" fmla="*/ 1303 h 71"/>
                <a:gd name="T20" fmla="*/ 4625 w 296"/>
                <a:gd name="T21" fmla="*/ 1338 h 71"/>
                <a:gd name="T22" fmla="*/ 4333 w 296"/>
                <a:gd name="T23" fmla="*/ 126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6" h="71">
                  <a:moveTo>
                    <a:pt x="277" y="66"/>
                  </a:moveTo>
                  <a:cubicBezTo>
                    <a:pt x="219" y="52"/>
                    <a:pt x="171" y="31"/>
                    <a:pt x="120" y="32"/>
                  </a:cubicBezTo>
                  <a:cubicBezTo>
                    <a:pt x="69" y="33"/>
                    <a:pt x="19" y="33"/>
                    <a:pt x="10" y="5"/>
                  </a:cubicBezTo>
                  <a:cubicBezTo>
                    <a:pt x="10" y="3"/>
                    <a:pt x="9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0" y="4"/>
                    <a:pt x="8" y="17"/>
                    <a:pt x="12" y="23"/>
                  </a:cubicBezTo>
                  <a:cubicBezTo>
                    <a:pt x="19" y="33"/>
                    <a:pt x="32" y="33"/>
                    <a:pt x="44" y="35"/>
                  </a:cubicBezTo>
                  <a:cubicBezTo>
                    <a:pt x="72" y="40"/>
                    <a:pt x="99" y="40"/>
                    <a:pt x="128" y="40"/>
                  </a:cubicBezTo>
                  <a:cubicBezTo>
                    <a:pt x="156" y="40"/>
                    <a:pt x="183" y="42"/>
                    <a:pt x="209" y="50"/>
                  </a:cubicBezTo>
                  <a:cubicBezTo>
                    <a:pt x="230" y="56"/>
                    <a:pt x="250" y="62"/>
                    <a:pt x="270" y="68"/>
                  </a:cubicBezTo>
                  <a:cubicBezTo>
                    <a:pt x="280" y="70"/>
                    <a:pt x="288" y="71"/>
                    <a:pt x="296" y="70"/>
                  </a:cubicBezTo>
                  <a:cubicBezTo>
                    <a:pt x="290" y="69"/>
                    <a:pt x="283" y="68"/>
                    <a:pt x="277" y="66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159">
              <a:extLst>
                <a:ext uri="{FF2B5EF4-FFF2-40B4-BE49-F238E27FC236}">
                  <a16:creationId xmlns:a16="http://schemas.microsoft.com/office/drawing/2014/main" id="{1DCCB79A-E517-43F3-ABAB-8CDD2A2EA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099"/>
              <a:ext cx="47" cy="69"/>
            </a:xfrm>
            <a:custGeom>
              <a:avLst/>
              <a:gdLst>
                <a:gd name="T0" fmla="*/ 257 w 19"/>
                <a:gd name="T1" fmla="*/ 0 h 26"/>
                <a:gd name="T2" fmla="*/ 287 w 19"/>
                <a:gd name="T3" fmla="*/ 486 h 26"/>
                <a:gd name="T4" fmla="*/ 257 w 1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17" y="0"/>
                  </a:moveTo>
                  <a:cubicBezTo>
                    <a:pt x="9" y="3"/>
                    <a:pt x="3" y="22"/>
                    <a:pt x="19" y="26"/>
                  </a:cubicBezTo>
                  <a:cubicBezTo>
                    <a:pt x="7" y="24"/>
                    <a:pt x="0" y="8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160">
              <a:extLst>
                <a:ext uri="{FF2B5EF4-FFF2-40B4-BE49-F238E27FC236}">
                  <a16:creationId xmlns:a16="http://schemas.microsoft.com/office/drawing/2014/main" id="{373667DC-49DD-4651-8C4F-F136A94B5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080"/>
              <a:ext cx="235" cy="72"/>
            </a:xfrm>
            <a:custGeom>
              <a:avLst/>
              <a:gdLst>
                <a:gd name="T0" fmla="*/ 0 w 94"/>
                <a:gd name="T1" fmla="*/ 397 h 27"/>
                <a:gd name="T2" fmla="*/ 783 w 94"/>
                <a:gd name="T3" fmla="*/ 341 h 27"/>
                <a:gd name="T4" fmla="*/ 1425 w 94"/>
                <a:gd name="T5" fmla="*/ 307 h 27"/>
                <a:gd name="T6" fmla="*/ 1220 w 94"/>
                <a:gd name="T7" fmla="*/ 21 h 27"/>
                <a:gd name="T8" fmla="*/ 1050 w 94"/>
                <a:gd name="T9" fmla="*/ 0 h 27"/>
                <a:gd name="T10" fmla="*/ 783 w 94"/>
                <a:gd name="T11" fmla="*/ 93 h 27"/>
                <a:gd name="T12" fmla="*/ 0 w 94"/>
                <a:gd name="T13" fmla="*/ 39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27">
                  <a:moveTo>
                    <a:pt x="0" y="21"/>
                  </a:moveTo>
                  <a:cubicBezTo>
                    <a:pt x="11" y="11"/>
                    <a:pt x="37" y="16"/>
                    <a:pt x="50" y="18"/>
                  </a:cubicBezTo>
                  <a:cubicBezTo>
                    <a:pt x="66" y="20"/>
                    <a:pt x="88" y="27"/>
                    <a:pt x="91" y="16"/>
                  </a:cubicBezTo>
                  <a:cubicBezTo>
                    <a:pt x="94" y="5"/>
                    <a:pt x="90" y="0"/>
                    <a:pt x="78" y="1"/>
                  </a:cubicBezTo>
                  <a:cubicBezTo>
                    <a:pt x="74" y="1"/>
                    <a:pt x="71" y="0"/>
                    <a:pt x="67" y="0"/>
                  </a:cubicBezTo>
                  <a:cubicBezTo>
                    <a:pt x="63" y="3"/>
                    <a:pt x="57" y="5"/>
                    <a:pt x="50" y="5"/>
                  </a:cubicBezTo>
                  <a:cubicBezTo>
                    <a:pt x="33" y="5"/>
                    <a:pt x="6" y="12"/>
                    <a:pt x="0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161">
              <a:extLst>
                <a:ext uri="{FF2B5EF4-FFF2-40B4-BE49-F238E27FC236}">
                  <a16:creationId xmlns:a16="http://schemas.microsoft.com/office/drawing/2014/main" id="{9889B7FD-CB40-48BE-84E1-DEA9A027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9"/>
              <a:ext cx="622" cy="114"/>
            </a:xfrm>
            <a:custGeom>
              <a:avLst/>
              <a:gdLst>
                <a:gd name="T0" fmla="*/ 3182 w 249"/>
                <a:gd name="T1" fmla="*/ 315 h 43"/>
                <a:gd name="T2" fmla="*/ 2291 w 249"/>
                <a:gd name="T3" fmla="*/ 392 h 43"/>
                <a:gd name="T4" fmla="*/ 2246 w 249"/>
                <a:gd name="T5" fmla="*/ 337 h 43"/>
                <a:gd name="T6" fmla="*/ 2008 w 249"/>
                <a:gd name="T7" fmla="*/ 337 h 43"/>
                <a:gd name="T8" fmla="*/ 1529 w 249"/>
                <a:gd name="T9" fmla="*/ 21 h 43"/>
                <a:gd name="T10" fmla="*/ 1416 w 249"/>
                <a:gd name="T11" fmla="*/ 260 h 43"/>
                <a:gd name="T12" fmla="*/ 500 w 249"/>
                <a:gd name="T13" fmla="*/ 170 h 43"/>
                <a:gd name="T14" fmla="*/ 217 w 249"/>
                <a:gd name="T15" fmla="*/ 374 h 43"/>
                <a:gd name="T16" fmla="*/ 1729 w 249"/>
                <a:gd name="T17" fmla="*/ 711 h 43"/>
                <a:gd name="T18" fmla="*/ 3058 w 249"/>
                <a:gd name="T19" fmla="*/ 575 h 43"/>
                <a:gd name="T20" fmla="*/ 3882 w 249"/>
                <a:gd name="T21" fmla="*/ 541 h 43"/>
                <a:gd name="T22" fmla="*/ 3182 w 249"/>
                <a:gd name="T23" fmla="*/ 315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9" h="43">
                  <a:moveTo>
                    <a:pt x="204" y="17"/>
                  </a:moveTo>
                  <a:cubicBezTo>
                    <a:pt x="179" y="22"/>
                    <a:pt x="154" y="26"/>
                    <a:pt x="147" y="21"/>
                  </a:cubicBezTo>
                  <a:cubicBezTo>
                    <a:pt x="145" y="20"/>
                    <a:pt x="145" y="19"/>
                    <a:pt x="144" y="18"/>
                  </a:cubicBezTo>
                  <a:cubicBezTo>
                    <a:pt x="137" y="18"/>
                    <a:pt x="131" y="18"/>
                    <a:pt x="129" y="18"/>
                  </a:cubicBezTo>
                  <a:cubicBezTo>
                    <a:pt x="117" y="16"/>
                    <a:pt x="106" y="4"/>
                    <a:pt x="98" y="1"/>
                  </a:cubicBezTo>
                  <a:cubicBezTo>
                    <a:pt x="98" y="6"/>
                    <a:pt x="96" y="10"/>
                    <a:pt x="91" y="14"/>
                  </a:cubicBezTo>
                  <a:cubicBezTo>
                    <a:pt x="88" y="25"/>
                    <a:pt x="65" y="19"/>
                    <a:pt x="32" y="9"/>
                  </a:cubicBezTo>
                  <a:cubicBezTo>
                    <a:pt x="0" y="0"/>
                    <a:pt x="3" y="19"/>
                    <a:pt x="14" y="20"/>
                  </a:cubicBezTo>
                  <a:cubicBezTo>
                    <a:pt x="25" y="21"/>
                    <a:pt x="64" y="33"/>
                    <a:pt x="111" y="38"/>
                  </a:cubicBezTo>
                  <a:cubicBezTo>
                    <a:pt x="158" y="43"/>
                    <a:pt x="184" y="39"/>
                    <a:pt x="196" y="31"/>
                  </a:cubicBezTo>
                  <a:cubicBezTo>
                    <a:pt x="205" y="24"/>
                    <a:pt x="236" y="18"/>
                    <a:pt x="249" y="29"/>
                  </a:cubicBezTo>
                  <a:cubicBezTo>
                    <a:pt x="244" y="21"/>
                    <a:pt x="226" y="17"/>
                    <a:pt x="204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162">
              <a:extLst>
                <a:ext uri="{FF2B5EF4-FFF2-40B4-BE49-F238E27FC236}">
                  <a16:creationId xmlns:a16="http://schemas.microsoft.com/office/drawing/2014/main" id="{EC547ACE-3972-4986-B852-188DB97BF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877"/>
              <a:ext cx="597" cy="264"/>
            </a:xfrm>
            <a:custGeom>
              <a:avLst/>
              <a:gdLst>
                <a:gd name="T0" fmla="*/ 762 w 239"/>
                <a:gd name="T1" fmla="*/ 1480 h 99"/>
                <a:gd name="T2" fmla="*/ 2590 w 239"/>
                <a:gd name="T3" fmla="*/ 533 h 99"/>
                <a:gd name="T4" fmla="*/ 3724 w 239"/>
                <a:gd name="T5" fmla="*/ 397 h 99"/>
                <a:gd name="T6" fmla="*/ 3724 w 239"/>
                <a:gd name="T7" fmla="*/ 397 h 99"/>
                <a:gd name="T8" fmla="*/ 3037 w 239"/>
                <a:gd name="T9" fmla="*/ 0 h 99"/>
                <a:gd name="T10" fmla="*/ 1311 w 239"/>
                <a:gd name="T11" fmla="*/ 1080 h 99"/>
                <a:gd name="T12" fmla="*/ 12 w 239"/>
                <a:gd name="T13" fmla="*/ 1400 h 99"/>
                <a:gd name="T14" fmla="*/ 62 w 239"/>
                <a:gd name="T15" fmla="*/ 1877 h 99"/>
                <a:gd name="T16" fmla="*/ 762 w 239"/>
                <a:gd name="T17" fmla="*/ 148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9" h="99">
                  <a:moveTo>
                    <a:pt x="49" y="78"/>
                  </a:moveTo>
                  <a:cubicBezTo>
                    <a:pt x="84" y="69"/>
                    <a:pt x="111" y="57"/>
                    <a:pt x="166" y="28"/>
                  </a:cubicBezTo>
                  <a:cubicBezTo>
                    <a:pt x="207" y="6"/>
                    <a:pt x="230" y="5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5" y="10"/>
                    <a:pt x="212" y="3"/>
                    <a:pt x="195" y="0"/>
                  </a:cubicBezTo>
                  <a:cubicBezTo>
                    <a:pt x="163" y="14"/>
                    <a:pt x="115" y="44"/>
                    <a:pt x="84" y="57"/>
                  </a:cubicBezTo>
                  <a:cubicBezTo>
                    <a:pt x="64" y="66"/>
                    <a:pt x="34" y="73"/>
                    <a:pt x="1" y="74"/>
                  </a:cubicBezTo>
                  <a:cubicBezTo>
                    <a:pt x="0" y="81"/>
                    <a:pt x="1" y="93"/>
                    <a:pt x="4" y="99"/>
                  </a:cubicBezTo>
                  <a:cubicBezTo>
                    <a:pt x="3" y="93"/>
                    <a:pt x="19" y="86"/>
                    <a:pt x="49" y="7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163">
              <a:extLst>
                <a:ext uri="{FF2B5EF4-FFF2-40B4-BE49-F238E27FC236}">
                  <a16:creationId xmlns:a16="http://schemas.microsoft.com/office/drawing/2014/main" id="{EC999BC3-28FF-4C99-AE3C-E7101958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715"/>
              <a:ext cx="1437" cy="336"/>
            </a:xfrm>
            <a:custGeom>
              <a:avLst/>
              <a:gdLst>
                <a:gd name="T0" fmla="*/ 7495 w 575"/>
                <a:gd name="T1" fmla="*/ 888 h 126"/>
                <a:gd name="T2" fmla="*/ 5728 w 575"/>
                <a:gd name="T3" fmla="*/ 2048 h 126"/>
                <a:gd name="T4" fmla="*/ 4716 w 575"/>
                <a:gd name="T5" fmla="*/ 1843 h 126"/>
                <a:gd name="T6" fmla="*/ 3249 w 575"/>
                <a:gd name="T7" fmla="*/ 1421 h 126"/>
                <a:gd name="T8" fmla="*/ 3229 w 575"/>
                <a:gd name="T9" fmla="*/ 1400 h 126"/>
                <a:gd name="T10" fmla="*/ 3229 w 575"/>
                <a:gd name="T11" fmla="*/ 1400 h 126"/>
                <a:gd name="T12" fmla="*/ 2592 w 575"/>
                <a:gd name="T13" fmla="*/ 1272 h 126"/>
                <a:gd name="T14" fmla="*/ 437 w 575"/>
                <a:gd name="T15" fmla="*/ 376 h 126"/>
                <a:gd name="T16" fmla="*/ 250 w 575"/>
                <a:gd name="T17" fmla="*/ 435 h 126"/>
                <a:gd name="T18" fmla="*/ 0 w 575"/>
                <a:gd name="T19" fmla="*/ 832 h 126"/>
                <a:gd name="T20" fmla="*/ 1030 w 575"/>
                <a:gd name="T21" fmla="*/ 648 h 126"/>
                <a:gd name="T22" fmla="*/ 4071 w 575"/>
                <a:gd name="T23" fmla="*/ 2048 h 126"/>
                <a:gd name="T24" fmla="*/ 6728 w 575"/>
                <a:gd name="T25" fmla="*/ 1707 h 126"/>
                <a:gd name="T26" fmla="*/ 8974 w 575"/>
                <a:gd name="T27" fmla="*/ 363 h 126"/>
                <a:gd name="T28" fmla="*/ 8962 w 575"/>
                <a:gd name="T29" fmla="*/ 341 h 126"/>
                <a:gd name="T30" fmla="*/ 7945 w 575"/>
                <a:gd name="T31" fmla="*/ 320 h 126"/>
                <a:gd name="T32" fmla="*/ 7495 w 575"/>
                <a:gd name="T33" fmla="*/ 888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5" h="126">
                  <a:moveTo>
                    <a:pt x="480" y="47"/>
                  </a:moveTo>
                  <a:cubicBezTo>
                    <a:pt x="461" y="65"/>
                    <a:pt x="405" y="102"/>
                    <a:pt x="367" y="108"/>
                  </a:cubicBezTo>
                  <a:cubicBezTo>
                    <a:pt x="329" y="114"/>
                    <a:pt x="300" y="107"/>
                    <a:pt x="302" y="97"/>
                  </a:cubicBezTo>
                  <a:cubicBezTo>
                    <a:pt x="296" y="90"/>
                    <a:pt x="229" y="64"/>
                    <a:pt x="208" y="75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1" y="77"/>
                    <a:pt x="187" y="77"/>
                    <a:pt x="166" y="67"/>
                  </a:cubicBezTo>
                  <a:cubicBezTo>
                    <a:pt x="126" y="46"/>
                    <a:pt x="69" y="12"/>
                    <a:pt x="28" y="20"/>
                  </a:cubicBezTo>
                  <a:cubicBezTo>
                    <a:pt x="24" y="22"/>
                    <a:pt x="20" y="23"/>
                    <a:pt x="16" y="23"/>
                  </a:cubicBezTo>
                  <a:cubicBezTo>
                    <a:pt x="9" y="30"/>
                    <a:pt x="4" y="37"/>
                    <a:pt x="0" y="44"/>
                  </a:cubicBezTo>
                  <a:cubicBezTo>
                    <a:pt x="11" y="32"/>
                    <a:pt x="36" y="27"/>
                    <a:pt x="66" y="34"/>
                  </a:cubicBezTo>
                  <a:cubicBezTo>
                    <a:pt x="109" y="44"/>
                    <a:pt x="185" y="94"/>
                    <a:pt x="261" y="108"/>
                  </a:cubicBezTo>
                  <a:cubicBezTo>
                    <a:pt x="337" y="123"/>
                    <a:pt x="371" y="126"/>
                    <a:pt x="431" y="90"/>
                  </a:cubicBezTo>
                  <a:cubicBezTo>
                    <a:pt x="490" y="54"/>
                    <a:pt x="548" y="0"/>
                    <a:pt x="575" y="19"/>
                  </a:cubicBezTo>
                  <a:cubicBezTo>
                    <a:pt x="575" y="18"/>
                    <a:pt x="574" y="18"/>
                    <a:pt x="574" y="18"/>
                  </a:cubicBezTo>
                  <a:cubicBezTo>
                    <a:pt x="560" y="9"/>
                    <a:pt x="518" y="16"/>
                    <a:pt x="509" y="17"/>
                  </a:cubicBezTo>
                  <a:cubicBezTo>
                    <a:pt x="502" y="26"/>
                    <a:pt x="489" y="37"/>
                    <a:pt x="480" y="4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164">
              <a:extLst>
                <a:ext uri="{FF2B5EF4-FFF2-40B4-BE49-F238E27FC236}">
                  <a16:creationId xmlns:a16="http://schemas.microsoft.com/office/drawing/2014/main" id="{32D65835-22B2-41EB-8379-B8BF028D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97"/>
              <a:ext cx="865" cy="352"/>
            </a:xfrm>
            <a:custGeom>
              <a:avLst/>
              <a:gdLst>
                <a:gd name="T0" fmla="*/ 4958 w 346"/>
                <a:gd name="T1" fmla="*/ 2048 h 132"/>
                <a:gd name="T2" fmla="*/ 2970 w 346"/>
                <a:gd name="T3" fmla="*/ 2197 h 132"/>
                <a:gd name="T4" fmla="*/ 550 w 346"/>
                <a:gd name="T5" fmla="*/ 875 h 132"/>
                <a:gd name="T6" fmla="*/ 1238 w 346"/>
                <a:gd name="T7" fmla="*/ 227 h 132"/>
                <a:gd name="T8" fmla="*/ 2645 w 346"/>
                <a:gd name="T9" fmla="*/ 1557 h 132"/>
                <a:gd name="T10" fmla="*/ 4408 w 346"/>
                <a:gd name="T11" fmla="*/ 1443 h 132"/>
                <a:gd name="T12" fmla="*/ 5345 w 346"/>
                <a:gd name="T13" fmla="*/ 1229 h 132"/>
                <a:gd name="T14" fmla="*/ 4958 w 346"/>
                <a:gd name="T15" fmla="*/ 2048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6" h="132">
                  <a:moveTo>
                    <a:pt x="317" y="108"/>
                  </a:moveTo>
                  <a:cubicBezTo>
                    <a:pt x="282" y="132"/>
                    <a:pt x="237" y="129"/>
                    <a:pt x="190" y="116"/>
                  </a:cubicBezTo>
                  <a:cubicBezTo>
                    <a:pt x="143" y="103"/>
                    <a:pt x="71" y="67"/>
                    <a:pt x="35" y="46"/>
                  </a:cubicBezTo>
                  <a:cubicBezTo>
                    <a:pt x="0" y="26"/>
                    <a:pt x="38" y="0"/>
                    <a:pt x="79" y="12"/>
                  </a:cubicBezTo>
                  <a:cubicBezTo>
                    <a:pt x="121" y="25"/>
                    <a:pt x="127" y="60"/>
                    <a:pt x="169" y="82"/>
                  </a:cubicBezTo>
                  <a:cubicBezTo>
                    <a:pt x="211" y="104"/>
                    <a:pt x="252" y="95"/>
                    <a:pt x="282" y="76"/>
                  </a:cubicBezTo>
                  <a:cubicBezTo>
                    <a:pt x="313" y="57"/>
                    <a:pt x="329" y="48"/>
                    <a:pt x="342" y="65"/>
                  </a:cubicBezTo>
                  <a:cubicBezTo>
                    <a:pt x="346" y="76"/>
                    <a:pt x="345" y="90"/>
                    <a:pt x="317" y="10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165">
              <a:extLst>
                <a:ext uri="{FF2B5EF4-FFF2-40B4-BE49-F238E27FC236}">
                  <a16:creationId xmlns:a16="http://schemas.microsoft.com/office/drawing/2014/main" id="{22D3BA55-1D5E-43E2-998F-B0A307B12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872"/>
              <a:ext cx="617" cy="301"/>
            </a:xfrm>
            <a:custGeom>
              <a:avLst/>
              <a:gdLst>
                <a:gd name="T0" fmla="*/ 3849 w 247"/>
                <a:gd name="T1" fmla="*/ 831 h 113"/>
                <a:gd name="T2" fmla="*/ 2653 w 247"/>
                <a:gd name="T3" fmla="*/ 567 h 113"/>
                <a:gd name="T4" fmla="*/ 824 w 247"/>
                <a:gd name="T5" fmla="*/ 1510 h 113"/>
                <a:gd name="T6" fmla="*/ 167 w 247"/>
                <a:gd name="T7" fmla="*/ 2000 h 113"/>
                <a:gd name="T8" fmla="*/ 1621 w 247"/>
                <a:gd name="T9" fmla="*/ 1761 h 113"/>
                <a:gd name="T10" fmla="*/ 3070 w 247"/>
                <a:gd name="T11" fmla="*/ 1548 h 113"/>
                <a:gd name="T12" fmla="*/ 3849 w 247"/>
                <a:gd name="T13" fmla="*/ 831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13">
                  <a:moveTo>
                    <a:pt x="247" y="44"/>
                  </a:moveTo>
                  <a:cubicBezTo>
                    <a:pt x="247" y="10"/>
                    <a:pt x="224" y="0"/>
                    <a:pt x="170" y="30"/>
                  </a:cubicBezTo>
                  <a:cubicBezTo>
                    <a:pt x="115" y="59"/>
                    <a:pt x="88" y="71"/>
                    <a:pt x="53" y="80"/>
                  </a:cubicBezTo>
                  <a:cubicBezTo>
                    <a:pt x="17" y="90"/>
                    <a:pt x="0" y="98"/>
                    <a:pt x="11" y="106"/>
                  </a:cubicBezTo>
                  <a:cubicBezTo>
                    <a:pt x="22" y="113"/>
                    <a:pt x="72" y="101"/>
                    <a:pt x="104" y="93"/>
                  </a:cubicBezTo>
                  <a:cubicBezTo>
                    <a:pt x="135" y="85"/>
                    <a:pt x="171" y="78"/>
                    <a:pt x="197" y="82"/>
                  </a:cubicBezTo>
                  <a:cubicBezTo>
                    <a:pt x="222" y="86"/>
                    <a:pt x="243" y="66"/>
                    <a:pt x="247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166">
              <a:extLst>
                <a:ext uri="{FF2B5EF4-FFF2-40B4-BE49-F238E27FC236}">
                  <a16:creationId xmlns:a16="http://schemas.microsoft.com/office/drawing/2014/main" id="{84F506FA-A6E7-4EA0-BBE6-15340DC3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715"/>
              <a:ext cx="1540" cy="378"/>
            </a:xfrm>
            <a:custGeom>
              <a:avLst/>
              <a:gdLst>
                <a:gd name="T0" fmla="*/ 113 w 616"/>
                <a:gd name="T1" fmla="*/ 1248 h 142"/>
                <a:gd name="T2" fmla="*/ 1238 w 616"/>
                <a:gd name="T3" fmla="*/ 644 h 142"/>
                <a:gd name="T4" fmla="*/ 4283 w 616"/>
                <a:gd name="T5" fmla="*/ 2034 h 142"/>
                <a:gd name="T6" fmla="*/ 6938 w 616"/>
                <a:gd name="T7" fmla="*/ 1701 h 142"/>
                <a:gd name="T8" fmla="*/ 9188 w 616"/>
                <a:gd name="T9" fmla="*/ 362 h 142"/>
                <a:gd name="T10" fmla="*/ 8520 w 616"/>
                <a:gd name="T11" fmla="*/ 1078 h 142"/>
                <a:gd name="T12" fmla="*/ 6645 w 616"/>
                <a:gd name="T13" fmla="*/ 2225 h 142"/>
                <a:gd name="T14" fmla="*/ 4283 w 616"/>
                <a:gd name="T15" fmla="*/ 2396 h 142"/>
                <a:gd name="T16" fmla="*/ 1833 w 616"/>
                <a:gd name="T17" fmla="*/ 1757 h 142"/>
                <a:gd name="T18" fmla="*/ 113 w 616"/>
                <a:gd name="T19" fmla="*/ 1248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6" h="142">
                  <a:moveTo>
                    <a:pt x="7" y="66"/>
                  </a:moveTo>
                  <a:cubicBezTo>
                    <a:pt x="0" y="39"/>
                    <a:pt x="35" y="24"/>
                    <a:pt x="79" y="34"/>
                  </a:cubicBezTo>
                  <a:cubicBezTo>
                    <a:pt x="122" y="44"/>
                    <a:pt x="198" y="94"/>
                    <a:pt x="274" y="108"/>
                  </a:cubicBezTo>
                  <a:cubicBezTo>
                    <a:pt x="350" y="123"/>
                    <a:pt x="384" y="126"/>
                    <a:pt x="444" y="90"/>
                  </a:cubicBezTo>
                  <a:cubicBezTo>
                    <a:pt x="503" y="54"/>
                    <a:pt x="561" y="0"/>
                    <a:pt x="588" y="19"/>
                  </a:cubicBezTo>
                  <a:cubicBezTo>
                    <a:pt x="616" y="38"/>
                    <a:pt x="576" y="46"/>
                    <a:pt x="545" y="57"/>
                  </a:cubicBezTo>
                  <a:cubicBezTo>
                    <a:pt x="514" y="69"/>
                    <a:pt x="459" y="104"/>
                    <a:pt x="425" y="118"/>
                  </a:cubicBezTo>
                  <a:cubicBezTo>
                    <a:pt x="391" y="133"/>
                    <a:pt x="331" y="142"/>
                    <a:pt x="274" y="127"/>
                  </a:cubicBezTo>
                  <a:cubicBezTo>
                    <a:pt x="216" y="113"/>
                    <a:pt x="168" y="92"/>
                    <a:pt x="117" y="93"/>
                  </a:cubicBezTo>
                  <a:cubicBezTo>
                    <a:pt x="66" y="94"/>
                    <a:pt x="16" y="94"/>
                    <a:pt x="7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167">
              <a:extLst>
                <a:ext uri="{FF2B5EF4-FFF2-40B4-BE49-F238E27FC236}">
                  <a16:creationId xmlns:a16="http://schemas.microsoft.com/office/drawing/2014/main" id="{53C69F44-BFD7-4535-AA94-E8B630BD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600"/>
              <a:ext cx="692" cy="347"/>
            </a:xfrm>
            <a:custGeom>
              <a:avLst/>
              <a:gdLst>
                <a:gd name="T0" fmla="*/ 1279 w 277"/>
                <a:gd name="T1" fmla="*/ 1196 h 130"/>
                <a:gd name="T2" fmla="*/ 3433 w 277"/>
                <a:gd name="T3" fmla="*/ 2095 h 130"/>
                <a:gd name="T4" fmla="*/ 3912 w 277"/>
                <a:gd name="T5" fmla="*/ 1903 h 130"/>
                <a:gd name="T6" fmla="*/ 2308 w 277"/>
                <a:gd name="T7" fmla="*/ 913 h 130"/>
                <a:gd name="T8" fmla="*/ 1167 w 277"/>
                <a:gd name="T9" fmla="*/ 77 h 130"/>
                <a:gd name="T10" fmla="*/ 137 w 277"/>
                <a:gd name="T11" fmla="*/ 948 h 130"/>
                <a:gd name="T12" fmla="*/ 1279 w 277"/>
                <a:gd name="T13" fmla="*/ 119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30">
                  <a:moveTo>
                    <a:pt x="82" y="63"/>
                  </a:moveTo>
                  <a:cubicBezTo>
                    <a:pt x="123" y="55"/>
                    <a:pt x="180" y="89"/>
                    <a:pt x="220" y="110"/>
                  </a:cubicBezTo>
                  <a:cubicBezTo>
                    <a:pt x="261" y="130"/>
                    <a:pt x="277" y="112"/>
                    <a:pt x="251" y="100"/>
                  </a:cubicBezTo>
                  <a:cubicBezTo>
                    <a:pt x="226" y="89"/>
                    <a:pt x="174" y="67"/>
                    <a:pt x="148" y="48"/>
                  </a:cubicBezTo>
                  <a:cubicBezTo>
                    <a:pt x="121" y="28"/>
                    <a:pt x="102" y="7"/>
                    <a:pt x="75" y="4"/>
                  </a:cubicBezTo>
                  <a:cubicBezTo>
                    <a:pt x="48" y="0"/>
                    <a:pt x="0" y="22"/>
                    <a:pt x="9" y="50"/>
                  </a:cubicBezTo>
                  <a:cubicBezTo>
                    <a:pt x="16" y="71"/>
                    <a:pt x="47" y="73"/>
                    <a:pt x="82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168">
              <a:extLst>
                <a:ext uri="{FF2B5EF4-FFF2-40B4-BE49-F238E27FC236}">
                  <a16:creationId xmlns:a16="http://schemas.microsoft.com/office/drawing/2014/main" id="{A4D02ACF-208C-45F8-B083-813CF665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4"/>
              <a:ext cx="565" cy="355"/>
            </a:xfrm>
            <a:custGeom>
              <a:avLst/>
              <a:gdLst>
                <a:gd name="T0" fmla="*/ 33 w 226"/>
                <a:gd name="T1" fmla="*/ 2207 h 133"/>
                <a:gd name="T2" fmla="*/ 688 w 226"/>
                <a:gd name="T3" fmla="*/ 2074 h 133"/>
                <a:gd name="T4" fmla="*/ 2438 w 226"/>
                <a:gd name="T5" fmla="*/ 571 h 133"/>
                <a:gd name="T6" fmla="*/ 3238 w 226"/>
                <a:gd name="T7" fmla="*/ 248 h 133"/>
                <a:gd name="T8" fmla="*/ 2813 w 226"/>
                <a:gd name="T9" fmla="*/ 1255 h 133"/>
                <a:gd name="T10" fmla="*/ 1050 w 226"/>
                <a:gd name="T11" fmla="*/ 2416 h 133"/>
                <a:gd name="T12" fmla="*/ 33 w 226"/>
                <a:gd name="T13" fmla="*/ 2207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33">
                  <a:moveTo>
                    <a:pt x="2" y="116"/>
                  </a:moveTo>
                  <a:cubicBezTo>
                    <a:pt x="1" y="105"/>
                    <a:pt x="16" y="115"/>
                    <a:pt x="44" y="109"/>
                  </a:cubicBezTo>
                  <a:cubicBezTo>
                    <a:pt x="72" y="103"/>
                    <a:pt x="121" y="90"/>
                    <a:pt x="156" y="30"/>
                  </a:cubicBezTo>
                  <a:cubicBezTo>
                    <a:pt x="176" y="1"/>
                    <a:pt x="188" y="0"/>
                    <a:pt x="207" y="13"/>
                  </a:cubicBezTo>
                  <a:cubicBezTo>
                    <a:pt x="226" y="26"/>
                    <a:pt x="198" y="47"/>
                    <a:pt x="180" y="66"/>
                  </a:cubicBezTo>
                  <a:cubicBezTo>
                    <a:pt x="161" y="84"/>
                    <a:pt x="105" y="121"/>
                    <a:pt x="67" y="127"/>
                  </a:cubicBezTo>
                  <a:cubicBezTo>
                    <a:pt x="29" y="133"/>
                    <a:pt x="0" y="126"/>
                    <a:pt x="2" y="1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169">
              <a:extLst>
                <a:ext uri="{FF2B5EF4-FFF2-40B4-BE49-F238E27FC236}">
                  <a16:creationId xmlns:a16="http://schemas.microsoft.com/office/drawing/2014/main" id="{316CDC7F-999E-44AC-9B9A-6C047459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637"/>
              <a:ext cx="255" cy="179"/>
            </a:xfrm>
            <a:custGeom>
              <a:avLst/>
              <a:gdLst>
                <a:gd name="T0" fmla="*/ 125 w 102"/>
                <a:gd name="T1" fmla="*/ 457 h 67"/>
                <a:gd name="T2" fmla="*/ 738 w 102"/>
                <a:gd name="T3" fmla="*/ 1256 h 67"/>
                <a:gd name="T4" fmla="*/ 1488 w 102"/>
                <a:gd name="T5" fmla="*/ 879 h 67"/>
                <a:gd name="T6" fmla="*/ 845 w 102"/>
                <a:gd name="T7" fmla="*/ 0 h 67"/>
                <a:gd name="T8" fmla="*/ 125 w 102"/>
                <a:gd name="T9" fmla="*/ 4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7">
                  <a:moveTo>
                    <a:pt x="8" y="24"/>
                  </a:moveTo>
                  <a:cubicBezTo>
                    <a:pt x="0" y="54"/>
                    <a:pt x="23" y="67"/>
                    <a:pt x="47" y="66"/>
                  </a:cubicBezTo>
                  <a:cubicBezTo>
                    <a:pt x="71" y="64"/>
                    <a:pt x="88" y="63"/>
                    <a:pt x="95" y="46"/>
                  </a:cubicBezTo>
                  <a:cubicBezTo>
                    <a:pt x="102" y="28"/>
                    <a:pt x="74" y="0"/>
                    <a:pt x="54" y="0"/>
                  </a:cubicBezTo>
                  <a:cubicBezTo>
                    <a:pt x="36" y="0"/>
                    <a:pt x="15" y="8"/>
                    <a:pt x="8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170">
              <a:extLst>
                <a:ext uri="{FF2B5EF4-FFF2-40B4-BE49-F238E27FC236}">
                  <a16:creationId xmlns:a16="http://schemas.microsoft.com/office/drawing/2014/main" id="{BFDBFDE8-FE12-4CEE-88F0-6D08AF4A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659"/>
              <a:ext cx="185" cy="133"/>
            </a:xfrm>
            <a:custGeom>
              <a:avLst/>
              <a:gdLst>
                <a:gd name="T0" fmla="*/ 613 w 74"/>
                <a:gd name="T1" fmla="*/ 0 h 50"/>
                <a:gd name="T2" fmla="*/ 1063 w 74"/>
                <a:gd name="T3" fmla="*/ 375 h 50"/>
                <a:gd name="T4" fmla="*/ 1125 w 74"/>
                <a:gd name="T5" fmla="*/ 657 h 50"/>
                <a:gd name="T6" fmla="*/ 488 w 74"/>
                <a:gd name="T7" fmla="*/ 942 h 50"/>
                <a:gd name="T8" fmla="*/ 63 w 74"/>
                <a:gd name="T9" fmla="*/ 750 h 50"/>
                <a:gd name="T10" fmla="*/ 0 w 74"/>
                <a:gd name="T11" fmla="*/ 524 h 50"/>
                <a:gd name="T12" fmla="*/ 20 w 74"/>
                <a:gd name="T13" fmla="*/ 362 h 50"/>
                <a:gd name="T14" fmla="*/ 613 w 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0">
                  <a:moveTo>
                    <a:pt x="39" y="0"/>
                  </a:moveTo>
                  <a:cubicBezTo>
                    <a:pt x="47" y="0"/>
                    <a:pt x="61" y="9"/>
                    <a:pt x="68" y="20"/>
                  </a:cubicBezTo>
                  <a:cubicBezTo>
                    <a:pt x="72" y="26"/>
                    <a:pt x="74" y="31"/>
                    <a:pt x="72" y="35"/>
                  </a:cubicBezTo>
                  <a:cubicBezTo>
                    <a:pt x="68" y="46"/>
                    <a:pt x="57" y="48"/>
                    <a:pt x="31" y="50"/>
                  </a:cubicBezTo>
                  <a:cubicBezTo>
                    <a:pt x="19" y="50"/>
                    <a:pt x="9" y="47"/>
                    <a:pt x="4" y="40"/>
                  </a:cubicBezTo>
                  <a:cubicBezTo>
                    <a:pt x="1" y="37"/>
                    <a:pt x="0" y="33"/>
                    <a:pt x="0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6" y="7"/>
                    <a:pt x="24" y="0"/>
                    <a:pt x="39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171">
              <a:extLst>
                <a:ext uri="{FF2B5EF4-FFF2-40B4-BE49-F238E27FC236}">
                  <a16:creationId xmlns:a16="http://schemas.microsoft.com/office/drawing/2014/main" id="{25863FCF-7A14-44F4-BC12-1AC382DFE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200"/>
              <a:ext cx="577" cy="224"/>
            </a:xfrm>
            <a:custGeom>
              <a:avLst/>
              <a:gdLst>
                <a:gd name="T0" fmla="*/ 387 w 231"/>
                <a:gd name="T1" fmla="*/ 149 h 84"/>
                <a:gd name="T2" fmla="*/ 1249 w 231"/>
                <a:gd name="T3" fmla="*/ 533 h 84"/>
                <a:gd name="T4" fmla="*/ 2603 w 231"/>
                <a:gd name="T5" fmla="*/ 605 h 84"/>
                <a:gd name="T6" fmla="*/ 3569 w 231"/>
                <a:gd name="T7" fmla="*/ 739 h 84"/>
                <a:gd name="T8" fmla="*/ 2758 w 231"/>
                <a:gd name="T9" fmla="*/ 1101 h 84"/>
                <a:gd name="T10" fmla="*/ 1758 w 231"/>
                <a:gd name="T11" fmla="*/ 931 h 84"/>
                <a:gd name="T12" fmla="*/ 417 w 231"/>
                <a:gd name="T13" fmla="*/ 989 h 84"/>
                <a:gd name="T14" fmla="*/ 12 w 231"/>
                <a:gd name="T15" fmla="*/ 512 h 84"/>
                <a:gd name="T16" fmla="*/ 387 w 231"/>
                <a:gd name="T17" fmla="*/ 149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84">
                  <a:moveTo>
                    <a:pt x="25" y="8"/>
                  </a:moveTo>
                  <a:cubicBezTo>
                    <a:pt x="36" y="12"/>
                    <a:pt x="60" y="28"/>
                    <a:pt x="80" y="28"/>
                  </a:cubicBezTo>
                  <a:cubicBezTo>
                    <a:pt x="100" y="27"/>
                    <a:pt x="141" y="30"/>
                    <a:pt x="167" y="32"/>
                  </a:cubicBezTo>
                  <a:cubicBezTo>
                    <a:pt x="194" y="33"/>
                    <a:pt x="227" y="1"/>
                    <a:pt x="229" y="39"/>
                  </a:cubicBezTo>
                  <a:cubicBezTo>
                    <a:pt x="231" y="84"/>
                    <a:pt x="193" y="63"/>
                    <a:pt x="177" y="58"/>
                  </a:cubicBezTo>
                  <a:cubicBezTo>
                    <a:pt x="161" y="53"/>
                    <a:pt x="142" y="52"/>
                    <a:pt x="113" y="49"/>
                  </a:cubicBezTo>
                  <a:cubicBezTo>
                    <a:pt x="83" y="47"/>
                    <a:pt x="39" y="47"/>
                    <a:pt x="27" y="52"/>
                  </a:cubicBezTo>
                  <a:cubicBezTo>
                    <a:pt x="15" y="57"/>
                    <a:pt x="1" y="43"/>
                    <a:pt x="1" y="27"/>
                  </a:cubicBezTo>
                  <a:cubicBezTo>
                    <a:pt x="0" y="17"/>
                    <a:pt x="7" y="0"/>
                    <a:pt x="25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172">
              <a:extLst>
                <a:ext uri="{FF2B5EF4-FFF2-40B4-BE49-F238E27FC236}">
                  <a16:creationId xmlns:a16="http://schemas.microsoft.com/office/drawing/2014/main" id="{4A6E8624-75B2-42A9-A03E-DE98BD4C8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925"/>
              <a:ext cx="1332" cy="371"/>
            </a:xfrm>
            <a:custGeom>
              <a:avLst/>
              <a:gdLst>
                <a:gd name="T0" fmla="*/ 1917 w 533"/>
                <a:gd name="T1" fmla="*/ 1732 h 139"/>
                <a:gd name="T2" fmla="*/ 2886 w 533"/>
                <a:gd name="T3" fmla="*/ 2015 h 139"/>
                <a:gd name="T4" fmla="*/ 4966 w 533"/>
                <a:gd name="T5" fmla="*/ 2074 h 139"/>
                <a:gd name="T6" fmla="*/ 6945 w 533"/>
                <a:gd name="T7" fmla="*/ 2565 h 139"/>
                <a:gd name="T8" fmla="*/ 8274 w 533"/>
                <a:gd name="T9" fmla="*/ 2074 h 139"/>
                <a:gd name="T10" fmla="*/ 7370 w 533"/>
                <a:gd name="T11" fmla="*/ 1823 h 139"/>
                <a:gd name="T12" fmla="*/ 6040 w 533"/>
                <a:gd name="T13" fmla="*/ 1959 h 139"/>
                <a:gd name="T14" fmla="*/ 4528 w 533"/>
                <a:gd name="T15" fmla="*/ 1617 h 139"/>
                <a:gd name="T16" fmla="*/ 4808 w 533"/>
                <a:gd name="T17" fmla="*/ 1409 h 139"/>
                <a:gd name="T18" fmla="*/ 5728 w 533"/>
                <a:gd name="T19" fmla="*/ 1503 h 139"/>
                <a:gd name="T20" fmla="*/ 5103 w 533"/>
                <a:gd name="T21" fmla="*/ 1046 h 139"/>
                <a:gd name="T22" fmla="*/ 3104 w 533"/>
                <a:gd name="T23" fmla="*/ 627 h 139"/>
                <a:gd name="T24" fmla="*/ 1062 w 533"/>
                <a:gd name="T25" fmla="*/ 264 h 139"/>
                <a:gd name="T26" fmla="*/ 42 w 533"/>
                <a:gd name="T27" fmla="*/ 593 h 139"/>
                <a:gd name="T28" fmla="*/ 1075 w 533"/>
                <a:gd name="T29" fmla="*/ 1025 h 139"/>
                <a:gd name="T30" fmla="*/ 3216 w 533"/>
                <a:gd name="T31" fmla="*/ 1118 h 139"/>
                <a:gd name="T32" fmla="*/ 3416 w 533"/>
                <a:gd name="T33" fmla="*/ 1409 h 139"/>
                <a:gd name="T34" fmla="*/ 2779 w 533"/>
                <a:gd name="T35" fmla="*/ 1447 h 139"/>
                <a:gd name="T36" fmla="*/ 1917 w 533"/>
                <a:gd name="T37" fmla="*/ 1732 h 1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3" h="139">
                  <a:moveTo>
                    <a:pt x="123" y="91"/>
                  </a:moveTo>
                  <a:cubicBezTo>
                    <a:pt x="121" y="120"/>
                    <a:pt x="155" y="114"/>
                    <a:pt x="185" y="106"/>
                  </a:cubicBezTo>
                  <a:cubicBezTo>
                    <a:pt x="215" y="98"/>
                    <a:pt x="272" y="98"/>
                    <a:pt x="318" y="109"/>
                  </a:cubicBezTo>
                  <a:cubicBezTo>
                    <a:pt x="364" y="120"/>
                    <a:pt x="392" y="131"/>
                    <a:pt x="445" y="135"/>
                  </a:cubicBezTo>
                  <a:cubicBezTo>
                    <a:pt x="498" y="139"/>
                    <a:pt x="527" y="139"/>
                    <a:pt x="530" y="109"/>
                  </a:cubicBezTo>
                  <a:cubicBezTo>
                    <a:pt x="533" y="79"/>
                    <a:pt x="484" y="88"/>
                    <a:pt x="472" y="96"/>
                  </a:cubicBezTo>
                  <a:cubicBezTo>
                    <a:pt x="460" y="104"/>
                    <a:pt x="434" y="108"/>
                    <a:pt x="387" y="103"/>
                  </a:cubicBezTo>
                  <a:cubicBezTo>
                    <a:pt x="340" y="98"/>
                    <a:pt x="301" y="86"/>
                    <a:pt x="290" y="85"/>
                  </a:cubicBezTo>
                  <a:cubicBezTo>
                    <a:pt x="279" y="84"/>
                    <a:pt x="276" y="65"/>
                    <a:pt x="308" y="74"/>
                  </a:cubicBezTo>
                  <a:cubicBezTo>
                    <a:pt x="341" y="84"/>
                    <a:pt x="364" y="90"/>
                    <a:pt x="367" y="79"/>
                  </a:cubicBezTo>
                  <a:cubicBezTo>
                    <a:pt x="377" y="62"/>
                    <a:pt x="358" y="58"/>
                    <a:pt x="327" y="55"/>
                  </a:cubicBezTo>
                  <a:cubicBezTo>
                    <a:pt x="296" y="51"/>
                    <a:pt x="254" y="29"/>
                    <a:pt x="199" y="33"/>
                  </a:cubicBezTo>
                  <a:cubicBezTo>
                    <a:pt x="144" y="38"/>
                    <a:pt x="112" y="29"/>
                    <a:pt x="68" y="14"/>
                  </a:cubicBezTo>
                  <a:cubicBezTo>
                    <a:pt x="24" y="0"/>
                    <a:pt x="7" y="15"/>
                    <a:pt x="3" y="31"/>
                  </a:cubicBezTo>
                  <a:cubicBezTo>
                    <a:pt x="0" y="46"/>
                    <a:pt x="21" y="63"/>
                    <a:pt x="69" y="54"/>
                  </a:cubicBezTo>
                  <a:cubicBezTo>
                    <a:pt x="118" y="44"/>
                    <a:pt x="170" y="58"/>
                    <a:pt x="206" y="59"/>
                  </a:cubicBezTo>
                  <a:cubicBezTo>
                    <a:pt x="218" y="58"/>
                    <a:pt x="222" y="63"/>
                    <a:pt x="219" y="74"/>
                  </a:cubicBezTo>
                  <a:cubicBezTo>
                    <a:pt x="216" y="85"/>
                    <a:pt x="194" y="78"/>
                    <a:pt x="178" y="76"/>
                  </a:cubicBezTo>
                  <a:cubicBezTo>
                    <a:pt x="162" y="74"/>
                    <a:pt x="123" y="67"/>
                    <a:pt x="123" y="9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173">
              <a:extLst>
                <a:ext uri="{FF2B5EF4-FFF2-40B4-BE49-F238E27FC236}">
                  <a16:creationId xmlns:a16="http://schemas.microsoft.com/office/drawing/2014/main" id="{E5C72553-4274-44FD-BE26-FD56C59F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189"/>
              <a:ext cx="540" cy="99"/>
            </a:xfrm>
            <a:custGeom>
              <a:avLst/>
              <a:gdLst>
                <a:gd name="T0" fmla="*/ 2750 w 216"/>
                <a:gd name="T1" fmla="*/ 209 h 37"/>
                <a:gd name="T2" fmla="*/ 2520 w 216"/>
                <a:gd name="T3" fmla="*/ 35 h 37"/>
                <a:gd name="T4" fmla="*/ 1283 w 216"/>
                <a:gd name="T5" fmla="*/ 136 h 37"/>
                <a:gd name="T6" fmla="*/ 333 w 216"/>
                <a:gd name="T7" fmla="*/ 35 h 37"/>
                <a:gd name="T8" fmla="*/ 283 w 216"/>
                <a:gd name="T9" fmla="*/ 56 h 37"/>
                <a:gd name="T10" fmla="*/ 0 w 216"/>
                <a:gd name="T11" fmla="*/ 252 h 37"/>
                <a:gd name="T12" fmla="*/ 283 w 216"/>
                <a:gd name="T13" fmla="*/ 230 h 37"/>
                <a:gd name="T14" fmla="*/ 1145 w 216"/>
                <a:gd name="T15" fmla="*/ 615 h 37"/>
                <a:gd name="T16" fmla="*/ 2500 w 216"/>
                <a:gd name="T17" fmla="*/ 688 h 37"/>
                <a:gd name="T18" fmla="*/ 3375 w 216"/>
                <a:gd name="T19" fmla="*/ 516 h 37"/>
                <a:gd name="T20" fmla="*/ 2750 w 216"/>
                <a:gd name="T21" fmla="*/ 209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6" h="37">
                  <a:moveTo>
                    <a:pt x="176" y="11"/>
                  </a:moveTo>
                  <a:cubicBezTo>
                    <a:pt x="170" y="9"/>
                    <a:pt x="165" y="6"/>
                    <a:pt x="161" y="2"/>
                  </a:cubicBezTo>
                  <a:cubicBezTo>
                    <a:pt x="130" y="0"/>
                    <a:pt x="101" y="2"/>
                    <a:pt x="82" y="7"/>
                  </a:cubicBezTo>
                  <a:cubicBezTo>
                    <a:pt x="56" y="13"/>
                    <a:pt x="28" y="19"/>
                    <a:pt x="21" y="2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2" y="5"/>
                    <a:pt x="7" y="4"/>
                    <a:pt x="0" y="13"/>
                  </a:cubicBezTo>
                  <a:cubicBezTo>
                    <a:pt x="4" y="10"/>
                    <a:pt x="10" y="9"/>
                    <a:pt x="18" y="12"/>
                  </a:cubicBezTo>
                  <a:cubicBezTo>
                    <a:pt x="29" y="16"/>
                    <a:pt x="53" y="32"/>
                    <a:pt x="73" y="32"/>
                  </a:cubicBezTo>
                  <a:cubicBezTo>
                    <a:pt x="93" y="31"/>
                    <a:pt x="134" y="34"/>
                    <a:pt x="160" y="36"/>
                  </a:cubicBezTo>
                  <a:cubicBezTo>
                    <a:pt x="181" y="37"/>
                    <a:pt x="206" y="18"/>
                    <a:pt x="216" y="27"/>
                  </a:cubicBezTo>
                  <a:cubicBezTo>
                    <a:pt x="212" y="16"/>
                    <a:pt x="190" y="15"/>
                    <a:pt x="176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174">
              <a:extLst>
                <a:ext uri="{FF2B5EF4-FFF2-40B4-BE49-F238E27FC236}">
                  <a16:creationId xmlns:a16="http://schemas.microsoft.com/office/drawing/2014/main" id="{1400078A-4512-46B4-893D-82BB49F8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95"/>
              <a:ext cx="765" cy="280"/>
            </a:xfrm>
            <a:custGeom>
              <a:avLst/>
              <a:gdLst>
                <a:gd name="T0" fmla="*/ 3770 w 306"/>
                <a:gd name="T1" fmla="*/ 909 h 105"/>
                <a:gd name="T2" fmla="*/ 3613 w 306"/>
                <a:gd name="T3" fmla="*/ 1024 h 105"/>
                <a:gd name="T4" fmla="*/ 3595 w 306"/>
                <a:gd name="T5" fmla="*/ 1173 h 105"/>
                <a:gd name="T6" fmla="*/ 2845 w 306"/>
                <a:gd name="T7" fmla="*/ 1557 h 105"/>
                <a:gd name="T8" fmla="*/ 2238 w 306"/>
                <a:gd name="T9" fmla="*/ 760 h 105"/>
                <a:gd name="T10" fmla="*/ 2250 w 306"/>
                <a:gd name="T11" fmla="*/ 760 h 105"/>
                <a:gd name="T12" fmla="*/ 2175 w 306"/>
                <a:gd name="T13" fmla="*/ 605 h 105"/>
                <a:gd name="T14" fmla="*/ 2145 w 306"/>
                <a:gd name="T15" fmla="*/ 363 h 105"/>
                <a:gd name="T16" fmla="*/ 1845 w 306"/>
                <a:gd name="T17" fmla="*/ 285 h 105"/>
                <a:gd name="T18" fmla="*/ 1363 w 306"/>
                <a:gd name="T19" fmla="*/ 149 h 105"/>
                <a:gd name="T20" fmla="*/ 0 w 306"/>
                <a:gd name="T21" fmla="*/ 264 h 105"/>
                <a:gd name="T22" fmla="*/ 675 w 306"/>
                <a:gd name="T23" fmla="*/ 248 h 105"/>
                <a:gd name="T24" fmla="*/ 2083 w 306"/>
                <a:gd name="T25" fmla="*/ 1571 h 105"/>
                <a:gd name="T26" fmla="*/ 3845 w 306"/>
                <a:gd name="T27" fmla="*/ 1459 h 105"/>
                <a:gd name="T28" fmla="*/ 4783 w 306"/>
                <a:gd name="T29" fmla="*/ 1251 h 105"/>
                <a:gd name="T30" fmla="*/ 3770 w 306"/>
                <a:gd name="T31" fmla="*/ 909 h 1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06" h="105">
                  <a:moveTo>
                    <a:pt x="241" y="48"/>
                  </a:moveTo>
                  <a:cubicBezTo>
                    <a:pt x="239" y="51"/>
                    <a:pt x="235" y="53"/>
                    <a:pt x="231" y="54"/>
                  </a:cubicBezTo>
                  <a:cubicBezTo>
                    <a:pt x="231" y="56"/>
                    <a:pt x="231" y="59"/>
                    <a:pt x="230" y="62"/>
                  </a:cubicBezTo>
                  <a:cubicBezTo>
                    <a:pt x="223" y="79"/>
                    <a:pt x="206" y="80"/>
                    <a:pt x="182" y="82"/>
                  </a:cubicBezTo>
                  <a:cubicBezTo>
                    <a:pt x="158" y="83"/>
                    <a:pt x="135" y="70"/>
                    <a:pt x="143" y="40"/>
                  </a:cubicBezTo>
                  <a:cubicBezTo>
                    <a:pt x="143" y="40"/>
                    <a:pt x="143" y="40"/>
                    <a:pt x="144" y="40"/>
                  </a:cubicBezTo>
                  <a:cubicBezTo>
                    <a:pt x="141" y="36"/>
                    <a:pt x="139" y="33"/>
                    <a:pt x="139" y="32"/>
                  </a:cubicBezTo>
                  <a:cubicBezTo>
                    <a:pt x="138" y="29"/>
                    <a:pt x="141" y="25"/>
                    <a:pt x="137" y="19"/>
                  </a:cubicBezTo>
                  <a:cubicBezTo>
                    <a:pt x="133" y="13"/>
                    <a:pt x="128" y="13"/>
                    <a:pt x="118" y="15"/>
                  </a:cubicBezTo>
                  <a:cubicBezTo>
                    <a:pt x="108" y="17"/>
                    <a:pt x="105" y="17"/>
                    <a:pt x="87" y="8"/>
                  </a:cubicBezTo>
                  <a:cubicBezTo>
                    <a:pt x="71" y="0"/>
                    <a:pt x="25" y="0"/>
                    <a:pt x="0" y="14"/>
                  </a:cubicBezTo>
                  <a:cubicBezTo>
                    <a:pt x="11" y="9"/>
                    <a:pt x="27" y="8"/>
                    <a:pt x="43" y="13"/>
                  </a:cubicBezTo>
                  <a:cubicBezTo>
                    <a:pt x="85" y="26"/>
                    <a:pt x="91" y="61"/>
                    <a:pt x="133" y="83"/>
                  </a:cubicBezTo>
                  <a:cubicBezTo>
                    <a:pt x="175" y="105"/>
                    <a:pt x="216" y="96"/>
                    <a:pt x="246" y="77"/>
                  </a:cubicBezTo>
                  <a:cubicBezTo>
                    <a:pt x="276" y="58"/>
                    <a:pt x="292" y="49"/>
                    <a:pt x="306" y="66"/>
                  </a:cubicBezTo>
                  <a:cubicBezTo>
                    <a:pt x="298" y="50"/>
                    <a:pt x="246" y="36"/>
                    <a:pt x="241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75">
              <a:extLst>
                <a:ext uri="{FF2B5EF4-FFF2-40B4-BE49-F238E27FC236}">
                  <a16:creationId xmlns:a16="http://schemas.microsoft.com/office/drawing/2014/main" id="{04C7DD42-9714-4330-BA4F-4B3B3134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587"/>
              <a:ext cx="1242" cy="386"/>
            </a:xfrm>
            <a:custGeom>
              <a:avLst/>
              <a:gdLst>
                <a:gd name="T0" fmla="*/ 5465 w 497"/>
                <a:gd name="T1" fmla="*/ 2601 h 145"/>
                <a:gd name="T2" fmla="*/ 7212 w 497"/>
                <a:gd name="T3" fmla="*/ 1113 h 145"/>
                <a:gd name="T4" fmla="*/ 7757 w 497"/>
                <a:gd name="T5" fmla="*/ 660 h 145"/>
                <a:gd name="T6" fmla="*/ 6600 w 497"/>
                <a:gd name="T7" fmla="*/ 588 h 145"/>
                <a:gd name="T8" fmla="*/ 6245 w 497"/>
                <a:gd name="T9" fmla="*/ 1036 h 145"/>
                <a:gd name="T10" fmla="*/ 6537 w 497"/>
                <a:gd name="T11" fmla="*/ 1304 h 145"/>
                <a:gd name="T12" fmla="*/ 6537 w 497"/>
                <a:gd name="T13" fmla="*/ 1304 h 145"/>
                <a:gd name="T14" fmla="*/ 6537 w 497"/>
                <a:gd name="T15" fmla="*/ 1304 h 145"/>
                <a:gd name="T16" fmla="*/ 6153 w 497"/>
                <a:gd name="T17" fmla="*/ 2111 h 145"/>
                <a:gd name="T18" fmla="*/ 4166 w 497"/>
                <a:gd name="T19" fmla="*/ 2260 h 145"/>
                <a:gd name="T20" fmla="*/ 1749 w 497"/>
                <a:gd name="T21" fmla="*/ 942 h 145"/>
                <a:gd name="T22" fmla="*/ 1529 w 497"/>
                <a:gd name="T23" fmla="*/ 623 h 145"/>
                <a:gd name="T24" fmla="*/ 1012 w 497"/>
                <a:gd name="T25" fmla="*/ 114 h 145"/>
                <a:gd name="T26" fmla="*/ 0 w 497"/>
                <a:gd name="T27" fmla="*/ 226 h 145"/>
                <a:gd name="T28" fmla="*/ 0 w 497"/>
                <a:gd name="T29" fmla="*/ 226 h 145"/>
                <a:gd name="T30" fmla="*/ 417 w 497"/>
                <a:gd name="T31" fmla="*/ 170 h 145"/>
                <a:gd name="T32" fmla="*/ 1562 w 497"/>
                <a:gd name="T33" fmla="*/ 998 h 145"/>
                <a:gd name="T34" fmla="*/ 3166 w 497"/>
                <a:gd name="T35" fmla="*/ 1983 h 145"/>
                <a:gd name="T36" fmla="*/ 3321 w 497"/>
                <a:gd name="T37" fmla="*/ 2303 h 145"/>
                <a:gd name="T38" fmla="*/ 3341 w 497"/>
                <a:gd name="T39" fmla="*/ 2316 h 145"/>
                <a:gd name="T40" fmla="*/ 4808 w 497"/>
                <a:gd name="T41" fmla="*/ 2737 h 145"/>
                <a:gd name="T42" fmla="*/ 5465 w 497"/>
                <a:gd name="T43" fmla="*/ 2601 h 1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7" h="145">
                  <a:moveTo>
                    <a:pt x="350" y="138"/>
                  </a:moveTo>
                  <a:cubicBezTo>
                    <a:pt x="378" y="132"/>
                    <a:pt x="427" y="119"/>
                    <a:pt x="462" y="59"/>
                  </a:cubicBezTo>
                  <a:cubicBezTo>
                    <a:pt x="476" y="39"/>
                    <a:pt x="486" y="32"/>
                    <a:pt x="497" y="35"/>
                  </a:cubicBezTo>
                  <a:cubicBezTo>
                    <a:pt x="478" y="26"/>
                    <a:pt x="431" y="17"/>
                    <a:pt x="423" y="31"/>
                  </a:cubicBezTo>
                  <a:cubicBezTo>
                    <a:pt x="416" y="43"/>
                    <a:pt x="406" y="49"/>
                    <a:pt x="400" y="55"/>
                  </a:cubicBezTo>
                  <a:cubicBezTo>
                    <a:pt x="409" y="59"/>
                    <a:pt x="416" y="63"/>
                    <a:pt x="419" y="69"/>
                  </a:cubicBezTo>
                  <a:cubicBezTo>
                    <a:pt x="419" y="69"/>
                    <a:pt x="419" y="69"/>
                    <a:pt x="419" y="69"/>
                  </a:cubicBezTo>
                  <a:cubicBezTo>
                    <a:pt x="419" y="69"/>
                    <a:pt x="419" y="69"/>
                    <a:pt x="419" y="69"/>
                  </a:cubicBezTo>
                  <a:cubicBezTo>
                    <a:pt x="423" y="80"/>
                    <a:pt x="422" y="94"/>
                    <a:pt x="394" y="112"/>
                  </a:cubicBezTo>
                  <a:cubicBezTo>
                    <a:pt x="359" y="136"/>
                    <a:pt x="314" y="133"/>
                    <a:pt x="267" y="120"/>
                  </a:cubicBezTo>
                  <a:cubicBezTo>
                    <a:pt x="220" y="107"/>
                    <a:pt x="148" y="71"/>
                    <a:pt x="112" y="50"/>
                  </a:cubicBezTo>
                  <a:cubicBezTo>
                    <a:pt x="103" y="45"/>
                    <a:pt x="99" y="39"/>
                    <a:pt x="98" y="33"/>
                  </a:cubicBezTo>
                  <a:cubicBezTo>
                    <a:pt x="84" y="22"/>
                    <a:pt x="76" y="10"/>
                    <a:pt x="65" y="6"/>
                  </a:cubicBezTo>
                  <a:cubicBezTo>
                    <a:pt x="49" y="0"/>
                    <a:pt x="25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9"/>
                    <a:pt x="19" y="8"/>
                    <a:pt x="27" y="9"/>
                  </a:cubicBezTo>
                  <a:cubicBezTo>
                    <a:pt x="54" y="12"/>
                    <a:pt x="73" y="33"/>
                    <a:pt x="100" y="53"/>
                  </a:cubicBezTo>
                  <a:cubicBezTo>
                    <a:pt x="126" y="72"/>
                    <a:pt x="178" y="94"/>
                    <a:pt x="203" y="105"/>
                  </a:cubicBezTo>
                  <a:cubicBezTo>
                    <a:pt x="216" y="111"/>
                    <a:pt x="219" y="119"/>
                    <a:pt x="213" y="122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35" y="112"/>
                    <a:pt x="302" y="138"/>
                    <a:pt x="308" y="145"/>
                  </a:cubicBezTo>
                  <a:cubicBezTo>
                    <a:pt x="307" y="134"/>
                    <a:pt x="322" y="144"/>
                    <a:pt x="350" y="1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76">
              <a:extLst>
                <a:ext uri="{FF2B5EF4-FFF2-40B4-BE49-F238E27FC236}">
                  <a16:creationId xmlns:a16="http://schemas.microsoft.com/office/drawing/2014/main" id="{9A04D26E-83C9-457D-BA4F-EA83EECD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877"/>
              <a:ext cx="912" cy="259"/>
            </a:xfrm>
            <a:custGeom>
              <a:avLst/>
              <a:gdLst>
                <a:gd name="T0" fmla="*/ 875 w 365"/>
                <a:gd name="T1" fmla="*/ 606 h 97"/>
                <a:gd name="T2" fmla="*/ 2916 w 365"/>
                <a:gd name="T3" fmla="*/ 969 h 97"/>
                <a:gd name="T4" fmla="*/ 4912 w 365"/>
                <a:gd name="T5" fmla="*/ 1391 h 97"/>
                <a:gd name="T6" fmla="*/ 5537 w 365"/>
                <a:gd name="T7" fmla="*/ 1848 h 97"/>
                <a:gd name="T8" fmla="*/ 5587 w 365"/>
                <a:gd name="T9" fmla="*/ 1354 h 97"/>
                <a:gd name="T10" fmla="*/ 5257 w 365"/>
                <a:gd name="T11" fmla="*/ 1255 h 97"/>
                <a:gd name="T12" fmla="*/ 2808 w 365"/>
                <a:gd name="T13" fmla="*/ 606 h 97"/>
                <a:gd name="T14" fmla="*/ 1092 w 365"/>
                <a:gd name="T15" fmla="*/ 93 h 97"/>
                <a:gd name="T16" fmla="*/ 1074 w 365"/>
                <a:gd name="T17" fmla="*/ 0 h 97"/>
                <a:gd name="T18" fmla="*/ 0 w 365"/>
                <a:gd name="T19" fmla="*/ 649 h 97"/>
                <a:gd name="T20" fmla="*/ 875 w 365"/>
                <a:gd name="T21" fmla="*/ 606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97">
                  <a:moveTo>
                    <a:pt x="56" y="32"/>
                  </a:moveTo>
                  <a:cubicBezTo>
                    <a:pt x="100" y="47"/>
                    <a:pt x="132" y="56"/>
                    <a:pt x="187" y="51"/>
                  </a:cubicBezTo>
                  <a:cubicBezTo>
                    <a:pt x="242" y="47"/>
                    <a:pt x="284" y="69"/>
                    <a:pt x="315" y="73"/>
                  </a:cubicBezTo>
                  <a:cubicBezTo>
                    <a:pt x="346" y="76"/>
                    <a:pt x="365" y="80"/>
                    <a:pt x="355" y="97"/>
                  </a:cubicBezTo>
                  <a:cubicBezTo>
                    <a:pt x="365" y="89"/>
                    <a:pt x="362" y="78"/>
                    <a:pt x="358" y="71"/>
                  </a:cubicBezTo>
                  <a:cubicBezTo>
                    <a:pt x="351" y="70"/>
                    <a:pt x="344" y="68"/>
                    <a:pt x="337" y="66"/>
                  </a:cubicBezTo>
                  <a:cubicBezTo>
                    <a:pt x="279" y="52"/>
                    <a:pt x="231" y="31"/>
                    <a:pt x="180" y="32"/>
                  </a:cubicBezTo>
                  <a:cubicBezTo>
                    <a:pt x="129" y="33"/>
                    <a:pt x="79" y="33"/>
                    <a:pt x="70" y="5"/>
                  </a:cubicBezTo>
                  <a:cubicBezTo>
                    <a:pt x="70" y="3"/>
                    <a:pt x="69" y="2"/>
                    <a:pt x="69" y="0"/>
                  </a:cubicBezTo>
                  <a:cubicBezTo>
                    <a:pt x="43" y="2"/>
                    <a:pt x="12" y="22"/>
                    <a:pt x="0" y="34"/>
                  </a:cubicBezTo>
                  <a:cubicBezTo>
                    <a:pt x="9" y="26"/>
                    <a:pt x="27" y="23"/>
                    <a:pt x="56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77">
              <a:extLst>
                <a:ext uri="{FF2B5EF4-FFF2-40B4-BE49-F238E27FC236}">
                  <a16:creationId xmlns:a16="http://schemas.microsoft.com/office/drawing/2014/main" id="{28E240B3-6BA6-4449-AD1B-A8E7C2A2B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624"/>
              <a:ext cx="782" cy="307"/>
            </a:xfrm>
            <a:custGeom>
              <a:avLst/>
              <a:gdLst>
                <a:gd name="T0" fmla="*/ 2603 w 313"/>
                <a:gd name="T1" fmla="*/ 1903 h 115"/>
                <a:gd name="T2" fmla="*/ 200 w 313"/>
                <a:gd name="T3" fmla="*/ 593 h 115"/>
                <a:gd name="T4" fmla="*/ 42 w 313"/>
                <a:gd name="T5" fmla="*/ 320 h 115"/>
                <a:gd name="T6" fmla="*/ 824 w 313"/>
                <a:gd name="T7" fmla="*/ 149 h 115"/>
                <a:gd name="T8" fmla="*/ 1512 w 313"/>
                <a:gd name="T9" fmla="*/ 777 h 115"/>
                <a:gd name="T10" fmla="*/ 2196 w 313"/>
                <a:gd name="T11" fmla="*/ 1468 h 115"/>
                <a:gd name="T12" fmla="*/ 4057 w 313"/>
                <a:gd name="T13" fmla="*/ 1353 h 115"/>
                <a:gd name="T14" fmla="*/ 4869 w 313"/>
                <a:gd name="T15" fmla="*/ 1105 h 115"/>
                <a:gd name="T16" fmla="*/ 4882 w 313"/>
                <a:gd name="T17" fmla="*/ 1217 h 115"/>
                <a:gd name="T18" fmla="*/ 4507 w 313"/>
                <a:gd name="T19" fmla="*/ 1767 h 115"/>
                <a:gd name="T20" fmla="*/ 2603 w 313"/>
                <a:gd name="T21" fmla="*/ 1903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115">
                  <a:moveTo>
                    <a:pt x="167" y="100"/>
                  </a:moveTo>
                  <a:cubicBezTo>
                    <a:pt x="118" y="87"/>
                    <a:pt x="45" y="49"/>
                    <a:pt x="13" y="31"/>
                  </a:cubicBezTo>
                  <a:cubicBezTo>
                    <a:pt x="9" y="29"/>
                    <a:pt x="0" y="23"/>
                    <a:pt x="3" y="17"/>
                  </a:cubicBezTo>
                  <a:cubicBezTo>
                    <a:pt x="6" y="8"/>
                    <a:pt x="28" y="0"/>
                    <a:pt x="53" y="8"/>
                  </a:cubicBezTo>
                  <a:cubicBezTo>
                    <a:pt x="73" y="14"/>
                    <a:pt x="84" y="26"/>
                    <a:pt x="97" y="41"/>
                  </a:cubicBezTo>
                  <a:cubicBezTo>
                    <a:pt x="108" y="53"/>
                    <a:pt x="121" y="66"/>
                    <a:pt x="141" y="77"/>
                  </a:cubicBezTo>
                  <a:cubicBezTo>
                    <a:pt x="179" y="97"/>
                    <a:pt x="222" y="95"/>
                    <a:pt x="260" y="71"/>
                  </a:cubicBezTo>
                  <a:cubicBezTo>
                    <a:pt x="293" y="51"/>
                    <a:pt x="303" y="47"/>
                    <a:pt x="312" y="58"/>
                  </a:cubicBezTo>
                  <a:cubicBezTo>
                    <a:pt x="312" y="60"/>
                    <a:pt x="313" y="61"/>
                    <a:pt x="313" y="64"/>
                  </a:cubicBezTo>
                  <a:cubicBezTo>
                    <a:pt x="313" y="70"/>
                    <a:pt x="309" y="80"/>
                    <a:pt x="289" y="93"/>
                  </a:cubicBezTo>
                  <a:cubicBezTo>
                    <a:pt x="259" y="113"/>
                    <a:pt x="222" y="115"/>
                    <a:pt x="167" y="10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78">
              <a:extLst>
                <a:ext uri="{FF2B5EF4-FFF2-40B4-BE49-F238E27FC236}">
                  <a16:creationId xmlns:a16="http://schemas.microsoft.com/office/drawing/2014/main" id="{06DD6594-FB20-4D53-91B8-F18271F2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1912"/>
              <a:ext cx="567" cy="245"/>
            </a:xfrm>
            <a:custGeom>
              <a:avLst/>
              <a:gdLst>
                <a:gd name="T0" fmla="*/ 624 w 227"/>
                <a:gd name="T1" fmla="*/ 1340 h 92"/>
                <a:gd name="T2" fmla="*/ 2478 w 227"/>
                <a:gd name="T3" fmla="*/ 375 h 92"/>
                <a:gd name="T4" fmla="*/ 3412 w 227"/>
                <a:gd name="T5" fmla="*/ 115 h 92"/>
                <a:gd name="T6" fmla="*/ 3537 w 227"/>
                <a:gd name="T7" fmla="*/ 533 h 92"/>
                <a:gd name="T8" fmla="*/ 2850 w 227"/>
                <a:gd name="T9" fmla="*/ 1148 h 92"/>
                <a:gd name="T10" fmla="*/ 1374 w 227"/>
                <a:gd name="T11" fmla="*/ 1361 h 92"/>
                <a:gd name="T12" fmla="*/ 0 w 227"/>
                <a:gd name="T13" fmla="*/ 1624 h 92"/>
                <a:gd name="T14" fmla="*/ 624 w 227"/>
                <a:gd name="T15" fmla="*/ 134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92">
                  <a:moveTo>
                    <a:pt x="40" y="71"/>
                  </a:moveTo>
                  <a:cubicBezTo>
                    <a:pt x="76" y="61"/>
                    <a:pt x="102" y="50"/>
                    <a:pt x="159" y="20"/>
                  </a:cubicBezTo>
                  <a:cubicBezTo>
                    <a:pt x="195" y="0"/>
                    <a:pt x="211" y="1"/>
                    <a:pt x="219" y="6"/>
                  </a:cubicBezTo>
                  <a:cubicBezTo>
                    <a:pt x="224" y="9"/>
                    <a:pt x="227" y="17"/>
                    <a:pt x="227" y="28"/>
                  </a:cubicBezTo>
                  <a:cubicBezTo>
                    <a:pt x="223" y="46"/>
                    <a:pt x="207" y="64"/>
                    <a:pt x="183" y="61"/>
                  </a:cubicBezTo>
                  <a:cubicBezTo>
                    <a:pt x="161" y="58"/>
                    <a:pt x="130" y="61"/>
                    <a:pt x="88" y="72"/>
                  </a:cubicBezTo>
                  <a:cubicBezTo>
                    <a:pt x="14" y="92"/>
                    <a:pt x="2" y="87"/>
                    <a:pt x="0" y="86"/>
                  </a:cubicBezTo>
                  <a:cubicBezTo>
                    <a:pt x="3" y="84"/>
                    <a:pt x="11" y="79"/>
                    <a:pt x="40" y="71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179">
              <a:extLst>
                <a:ext uri="{FF2B5EF4-FFF2-40B4-BE49-F238E27FC236}">
                  <a16:creationId xmlns:a16="http://schemas.microsoft.com/office/drawing/2014/main" id="{1F43D536-6E86-4D18-A6BE-A9F11089E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747"/>
              <a:ext cx="1448" cy="330"/>
            </a:xfrm>
            <a:custGeom>
              <a:avLst/>
              <a:gdLst>
                <a:gd name="T0" fmla="*/ 6805 w 579"/>
                <a:gd name="T1" fmla="*/ 1565 h 124"/>
                <a:gd name="T2" fmla="*/ 7568 w 579"/>
                <a:gd name="T3" fmla="*/ 963 h 124"/>
                <a:gd name="T4" fmla="*/ 8963 w 579"/>
                <a:gd name="T5" fmla="*/ 226 h 124"/>
                <a:gd name="T6" fmla="*/ 9056 w 579"/>
                <a:gd name="T7" fmla="*/ 362 h 124"/>
                <a:gd name="T8" fmla="*/ 8555 w 579"/>
                <a:gd name="T9" fmla="*/ 639 h 124"/>
                <a:gd name="T10" fmla="*/ 8305 w 579"/>
                <a:gd name="T11" fmla="*/ 750 h 124"/>
                <a:gd name="T12" fmla="*/ 7305 w 579"/>
                <a:gd name="T13" fmla="*/ 1360 h 124"/>
                <a:gd name="T14" fmla="*/ 6430 w 579"/>
                <a:gd name="T15" fmla="*/ 1905 h 124"/>
                <a:gd name="T16" fmla="*/ 4116 w 579"/>
                <a:gd name="T17" fmla="*/ 2076 h 124"/>
                <a:gd name="T18" fmla="*/ 3376 w 579"/>
                <a:gd name="T19" fmla="*/ 1807 h 124"/>
                <a:gd name="T20" fmla="*/ 1646 w 579"/>
                <a:gd name="T21" fmla="*/ 1416 h 124"/>
                <a:gd name="T22" fmla="*/ 20 w 579"/>
                <a:gd name="T23" fmla="*/ 998 h 124"/>
                <a:gd name="T24" fmla="*/ 0 w 579"/>
                <a:gd name="T25" fmla="*/ 908 h 124"/>
                <a:gd name="T26" fmla="*/ 83 w 579"/>
                <a:gd name="T27" fmla="*/ 679 h 124"/>
                <a:gd name="T28" fmla="*/ 1020 w 579"/>
                <a:gd name="T29" fmla="*/ 511 h 124"/>
                <a:gd name="T30" fmla="*/ 2063 w 579"/>
                <a:gd name="T31" fmla="*/ 1035 h 124"/>
                <a:gd name="T32" fmla="*/ 4084 w 579"/>
                <a:gd name="T33" fmla="*/ 1919 h 124"/>
                <a:gd name="T34" fmla="*/ 6805 w 579"/>
                <a:gd name="T35" fmla="*/ 1565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79" h="124">
                  <a:moveTo>
                    <a:pt x="435" y="83"/>
                  </a:moveTo>
                  <a:cubicBezTo>
                    <a:pt x="452" y="73"/>
                    <a:pt x="468" y="62"/>
                    <a:pt x="484" y="51"/>
                  </a:cubicBezTo>
                  <a:cubicBezTo>
                    <a:pt x="521" y="25"/>
                    <a:pt x="556" y="0"/>
                    <a:pt x="573" y="12"/>
                  </a:cubicBezTo>
                  <a:cubicBezTo>
                    <a:pt x="578" y="16"/>
                    <a:pt x="579" y="18"/>
                    <a:pt x="579" y="19"/>
                  </a:cubicBezTo>
                  <a:cubicBezTo>
                    <a:pt x="579" y="23"/>
                    <a:pt x="559" y="30"/>
                    <a:pt x="547" y="34"/>
                  </a:cubicBezTo>
                  <a:cubicBezTo>
                    <a:pt x="531" y="40"/>
                    <a:pt x="531" y="40"/>
                    <a:pt x="531" y="40"/>
                  </a:cubicBezTo>
                  <a:cubicBezTo>
                    <a:pt x="514" y="46"/>
                    <a:pt x="490" y="59"/>
                    <a:pt x="467" y="72"/>
                  </a:cubicBezTo>
                  <a:cubicBezTo>
                    <a:pt x="447" y="83"/>
                    <a:pt x="426" y="94"/>
                    <a:pt x="411" y="101"/>
                  </a:cubicBezTo>
                  <a:cubicBezTo>
                    <a:pt x="377" y="115"/>
                    <a:pt x="319" y="124"/>
                    <a:pt x="263" y="110"/>
                  </a:cubicBezTo>
                  <a:cubicBezTo>
                    <a:pt x="247" y="105"/>
                    <a:pt x="231" y="101"/>
                    <a:pt x="216" y="96"/>
                  </a:cubicBezTo>
                  <a:cubicBezTo>
                    <a:pt x="178" y="85"/>
                    <a:pt x="142" y="74"/>
                    <a:pt x="105" y="75"/>
                  </a:cubicBezTo>
                  <a:cubicBezTo>
                    <a:pt x="60" y="76"/>
                    <a:pt x="9" y="76"/>
                    <a:pt x="1" y="53"/>
                  </a:cubicBezTo>
                  <a:cubicBezTo>
                    <a:pt x="1" y="51"/>
                    <a:pt x="0" y="49"/>
                    <a:pt x="0" y="48"/>
                  </a:cubicBezTo>
                  <a:cubicBezTo>
                    <a:pt x="0" y="43"/>
                    <a:pt x="2" y="39"/>
                    <a:pt x="5" y="36"/>
                  </a:cubicBezTo>
                  <a:cubicBezTo>
                    <a:pt x="16" y="25"/>
                    <a:pt x="40" y="22"/>
                    <a:pt x="65" y="27"/>
                  </a:cubicBezTo>
                  <a:cubicBezTo>
                    <a:pt x="83" y="31"/>
                    <a:pt x="105" y="42"/>
                    <a:pt x="132" y="55"/>
                  </a:cubicBezTo>
                  <a:cubicBezTo>
                    <a:pt x="171" y="73"/>
                    <a:pt x="215" y="94"/>
                    <a:pt x="261" y="102"/>
                  </a:cubicBezTo>
                  <a:cubicBezTo>
                    <a:pt x="339" y="117"/>
                    <a:pt x="374" y="120"/>
                    <a:pt x="435" y="83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180">
              <a:extLst>
                <a:ext uri="{FF2B5EF4-FFF2-40B4-BE49-F238E27FC236}">
                  <a16:creationId xmlns:a16="http://schemas.microsoft.com/office/drawing/2014/main" id="{6982D008-A6B8-4031-A04D-436719D8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21"/>
              <a:ext cx="612" cy="283"/>
            </a:xfrm>
            <a:custGeom>
              <a:avLst/>
              <a:gdLst>
                <a:gd name="T0" fmla="*/ 30 w 245"/>
                <a:gd name="T1" fmla="*/ 764 h 106"/>
                <a:gd name="T2" fmla="*/ 105 w 245"/>
                <a:gd name="T3" fmla="*/ 422 h 106"/>
                <a:gd name="T4" fmla="*/ 967 w 245"/>
                <a:gd name="T5" fmla="*/ 35 h 106"/>
                <a:gd name="T6" fmla="*/ 1791 w 245"/>
                <a:gd name="T7" fmla="*/ 593 h 106"/>
                <a:gd name="T8" fmla="*/ 2058 w 245"/>
                <a:gd name="T9" fmla="*/ 833 h 106"/>
                <a:gd name="T10" fmla="*/ 3507 w 245"/>
                <a:gd name="T11" fmla="*/ 1767 h 106"/>
                <a:gd name="T12" fmla="*/ 3694 w 245"/>
                <a:gd name="T13" fmla="*/ 1866 h 106"/>
                <a:gd name="T14" fmla="*/ 3819 w 245"/>
                <a:gd name="T15" fmla="*/ 1981 h 106"/>
                <a:gd name="T16" fmla="*/ 3287 w 245"/>
                <a:gd name="T17" fmla="*/ 1823 h 106"/>
                <a:gd name="T18" fmla="*/ 2995 w 245"/>
                <a:gd name="T19" fmla="*/ 1653 h 106"/>
                <a:gd name="T20" fmla="*/ 1074 w 245"/>
                <a:gd name="T21" fmla="*/ 948 h 106"/>
                <a:gd name="T22" fmla="*/ 1062 w 245"/>
                <a:gd name="T23" fmla="*/ 948 h 106"/>
                <a:gd name="T24" fmla="*/ 30 w 245"/>
                <a:gd name="T25" fmla="*/ 764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5" h="106">
                  <a:moveTo>
                    <a:pt x="2" y="40"/>
                  </a:moveTo>
                  <a:cubicBezTo>
                    <a:pt x="0" y="34"/>
                    <a:pt x="2" y="28"/>
                    <a:pt x="7" y="22"/>
                  </a:cubicBezTo>
                  <a:cubicBezTo>
                    <a:pt x="19" y="8"/>
                    <a:pt x="46" y="0"/>
                    <a:pt x="62" y="2"/>
                  </a:cubicBezTo>
                  <a:cubicBezTo>
                    <a:pt x="81" y="4"/>
                    <a:pt x="97" y="16"/>
                    <a:pt x="115" y="31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56" y="62"/>
                    <a:pt x="198" y="80"/>
                    <a:pt x="225" y="93"/>
                  </a:cubicBezTo>
                  <a:cubicBezTo>
                    <a:pt x="237" y="98"/>
                    <a:pt x="237" y="98"/>
                    <a:pt x="237" y="98"/>
                  </a:cubicBezTo>
                  <a:cubicBezTo>
                    <a:pt x="242" y="100"/>
                    <a:pt x="245" y="103"/>
                    <a:pt x="245" y="104"/>
                  </a:cubicBezTo>
                  <a:cubicBezTo>
                    <a:pt x="243" y="106"/>
                    <a:pt x="231" y="106"/>
                    <a:pt x="211" y="96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54" y="67"/>
                    <a:pt x="106" y="42"/>
                    <a:pt x="69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40" y="58"/>
                    <a:pt x="8" y="58"/>
                    <a:pt x="2" y="4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181">
              <a:extLst>
                <a:ext uri="{FF2B5EF4-FFF2-40B4-BE49-F238E27FC236}">
                  <a16:creationId xmlns:a16="http://schemas.microsoft.com/office/drawing/2014/main" id="{3BA6DCAA-9BDF-422C-B79B-B94F79B24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2" y="1693"/>
              <a:ext cx="500" cy="307"/>
            </a:xfrm>
            <a:custGeom>
              <a:avLst/>
              <a:gdLst>
                <a:gd name="T0" fmla="*/ 0 w 200"/>
                <a:gd name="T1" fmla="*/ 2016 h 115"/>
                <a:gd name="T2" fmla="*/ 0 w 200"/>
                <a:gd name="T3" fmla="*/ 2016 h 115"/>
                <a:gd name="T4" fmla="*/ 0 w 200"/>
                <a:gd name="T5" fmla="*/ 2016 h 115"/>
                <a:gd name="T6" fmla="*/ 0 w 200"/>
                <a:gd name="T7" fmla="*/ 2016 h 115"/>
                <a:gd name="T8" fmla="*/ 595 w 200"/>
                <a:gd name="T9" fmla="*/ 1981 h 115"/>
                <a:gd name="T10" fmla="*/ 2408 w 200"/>
                <a:gd name="T11" fmla="*/ 422 h 115"/>
                <a:gd name="T12" fmla="*/ 2770 w 200"/>
                <a:gd name="T13" fmla="*/ 21 h 115"/>
                <a:gd name="T14" fmla="*/ 3063 w 200"/>
                <a:gd name="T15" fmla="*/ 136 h 115"/>
                <a:gd name="T16" fmla="*/ 3113 w 200"/>
                <a:gd name="T17" fmla="*/ 227 h 115"/>
                <a:gd name="T18" fmla="*/ 2750 w 200"/>
                <a:gd name="T19" fmla="*/ 798 h 115"/>
                <a:gd name="T20" fmla="*/ 2613 w 200"/>
                <a:gd name="T21" fmla="*/ 948 h 115"/>
                <a:gd name="T22" fmla="*/ 908 w 200"/>
                <a:gd name="T23" fmla="*/ 2096 h 115"/>
                <a:gd name="T24" fmla="*/ 0 w 200"/>
                <a:gd name="T25" fmla="*/ 2016 h 115"/>
                <a:gd name="T26" fmla="*/ 95 w 200"/>
                <a:gd name="T27" fmla="*/ 2016 h 115"/>
                <a:gd name="T28" fmla="*/ 595 w 200"/>
                <a:gd name="T29" fmla="*/ 1981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" h="115">
                  <a:moveTo>
                    <a:pt x="0" y="106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lose/>
                  <a:moveTo>
                    <a:pt x="38" y="104"/>
                  </a:moveTo>
                  <a:cubicBezTo>
                    <a:pt x="74" y="96"/>
                    <a:pt x="119" y="80"/>
                    <a:pt x="154" y="22"/>
                  </a:cubicBezTo>
                  <a:cubicBezTo>
                    <a:pt x="163" y="9"/>
                    <a:pt x="170" y="2"/>
                    <a:pt x="177" y="1"/>
                  </a:cubicBezTo>
                  <a:cubicBezTo>
                    <a:pt x="182" y="0"/>
                    <a:pt x="187" y="2"/>
                    <a:pt x="196" y="7"/>
                  </a:cubicBezTo>
                  <a:cubicBezTo>
                    <a:pt x="199" y="9"/>
                    <a:pt x="199" y="11"/>
                    <a:pt x="199" y="12"/>
                  </a:cubicBezTo>
                  <a:cubicBezTo>
                    <a:pt x="200" y="20"/>
                    <a:pt x="186" y="32"/>
                    <a:pt x="176" y="42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49" y="68"/>
                    <a:pt x="94" y="105"/>
                    <a:pt x="58" y="110"/>
                  </a:cubicBezTo>
                  <a:cubicBezTo>
                    <a:pt x="24" y="115"/>
                    <a:pt x="3" y="109"/>
                    <a:pt x="0" y="106"/>
                  </a:cubicBezTo>
                  <a:cubicBezTo>
                    <a:pt x="2" y="106"/>
                    <a:pt x="4" y="106"/>
                    <a:pt x="6" y="106"/>
                  </a:cubicBezTo>
                  <a:cubicBezTo>
                    <a:pt x="13" y="106"/>
                    <a:pt x="24" y="107"/>
                    <a:pt x="38" y="104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82">
              <a:extLst>
                <a:ext uri="{FF2B5EF4-FFF2-40B4-BE49-F238E27FC236}">
                  <a16:creationId xmlns:a16="http://schemas.microsoft.com/office/drawing/2014/main" id="{AB3A18CA-DFFA-4EC4-AF6D-6AACFE644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" y="2208"/>
              <a:ext cx="542" cy="163"/>
            </a:xfrm>
            <a:custGeom>
              <a:avLst/>
              <a:gdLst>
                <a:gd name="T0" fmla="*/ 155 w 217"/>
                <a:gd name="T1" fmla="*/ 799 h 61"/>
                <a:gd name="T2" fmla="*/ 12 w 217"/>
                <a:gd name="T3" fmla="*/ 457 h 61"/>
                <a:gd name="T4" fmla="*/ 92 w 217"/>
                <a:gd name="T5" fmla="*/ 192 h 61"/>
                <a:gd name="T6" fmla="*/ 250 w 217"/>
                <a:gd name="T7" fmla="*/ 206 h 61"/>
                <a:gd name="T8" fmla="*/ 262 w 217"/>
                <a:gd name="T9" fmla="*/ 206 h 61"/>
                <a:gd name="T10" fmla="*/ 437 w 217"/>
                <a:gd name="T11" fmla="*/ 307 h 61"/>
                <a:gd name="T12" fmla="*/ 1154 w 217"/>
                <a:gd name="T13" fmla="*/ 593 h 61"/>
                <a:gd name="T14" fmla="*/ 2008 w 217"/>
                <a:gd name="T15" fmla="*/ 628 h 61"/>
                <a:gd name="T16" fmla="*/ 2508 w 217"/>
                <a:gd name="T17" fmla="*/ 671 h 61"/>
                <a:gd name="T18" fmla="*/ 2975 w 217"/>
                <a:gd name="T19" fmla="*/ 534 h 61"/>
                <a:gd name="T20" fmla="*/ 3319 w 217"/>
                <a:gd name="T21" fmla="*/ 457 h 61"/>
                <a:gd name="T22" fmla="*/ 3382 w 217"/>
                <a:gd name="T23" fmla="*/ 687 h 61"/>
                <a:gd name="T24" fmla="*/ 3307 w 217"/>
                <a:gd name="T25" fmla="*/ 1072 h 61"/>
                <a:gd name="T26" fmla="*/ 2807 w 217"/>
                <a:gd name="T27" fmla="*/ 991 h 61"/>
                <a:gd name="T28" fmla="*/ 2683 w 217"/>
                <a:gd name="T29" fmla="*/ 935 h 61"/>
                <a:gd name="T30" fmla="*/ 1696 w 217"/>
                <a:gd name="T31" fmla="*/ 764 h 61"/>
                <a:gd name="T32" fmla="*/ 1666 w 217"/>
                <a:gd name="T33" fmla="*/ 764 h 61"/>
                <a:gd name="T34" fmla="*/ 292 w 217"/>
                <a:gd name="T35" fmla="*/ 842 h 61"/>
                <a:gd name="T36" fmla="*/ 155 w 217"/>
                <a:gd name="T37" fmla="*/ 799 h 61"/>
                <a:gd name="T38" fmla="*/ 325 w 217"/>
                <a:gd name="T39" fmla="*/ 0 h 61"/>
                <a:gd name="T40" fmla="*/ 342 w 217"/>
                <a:gd name="T41" fmla="*/ 0 h 61"/>
                <a:gd name="T42" fmla="*/ 325 w 217"/>
                <a:gd name="T43" fmla="*/ 0 h 61"/>
                <a:gd name="T44" fmla="*/ 325 w 217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7" h="61">
                  <a:moveTo>
                    <a:pt x="10" y="42"/>
                  </a:moveTo>
                  <a:cubicBezTo>
                    <a:pt x="5" y="39"/>
                    <a:pt x="1" y="31"/>
                    <a:pt x="1" y="24"/>
                  </a:cubicBezTo>
                  <a:cubicBezTo>
                    <a:pt x="0" y="19"/>
                    <a:pt x="2" y="13"/>
                    <a:pt x="6" y="10"/>
                  </a:cubicBezTo>
                  <a:cubicBezTo>
                    <a:pt x="7" y="10"/>
                    <a:pt x="10" y="7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40" y="22"/>
                    <a:pt x="58" y="31"/>
                    <a:pt x="74" y="31"/>
                  </a:cubicBezTo>
                  <a:cubicBezTo>
                    <a:pt x="86" y="31"/>
                    <a:pt x="108" y="32"/>
                    <a:pt x="129" y="33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71" y="35"/>
                    <a:pt x="182" y="31"/>
                    <a:pt x="191" y="28"/>
                  </a:cubicBezTo>
                  <a:cubicBezTo>
                    <a:pt x="200" y="25"/>
                    <a:pt x="209" y="22"/>
                    <a:pt x="213" y="24"/>
                  </a:cubicBezTo>
                  <a:cubicBezTo>
                    <a:pt x="215" y="26"/>
                    <a:pt x="217" y="30"/>
                    <a:pt x="217" y="36"/>
                  </a:cubicBezTo>
                  <a:cubicBezTo>
                    <a:pt x="217" y="43"/>
                    <a:pt x="217" y="53"/>
                    <a:pt x="212" y="56"/>
                  </a:cubicBezTo>
                  <a:cubicBezTo>
                    <a:pt x="205" y="61"/>
                    <a:pt x="190" y="56"/>
                    <a:pt x="180" y="52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56" y="44"/>
                    <a:pt x="137" y="43"/>
                    <a:pt x="109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79" y="38"/>
                    <a:pt x="33" y="38"/>
                    <a:pt x="19" y="44"/>
                  </a:cubicBezTo>
                  <a:cubicBezTo>
                    <a:pt x="16" y="45"/>
                    <a:pt x="12" y="44"/>
                    <a:pt x="10" y="42"/>
                  </a:cubicBezTo>
                  <a:close/>
                  <a:moveTo>
                    <a:pt x="2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83">
              <a:extLst>
                <a:ext uri="{FF2B5EF4-FFF2-40B4-BE49-F238E27FC236}">
                  <a16:creationId xmlns:a16="http://schemas.microsoft.com/office/drawing/2014/main" id="{35437230-7C4A-4882-86BC-219FF6F5A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955"/>
              <a:ext cx="1292" cy="325"/>
            </a:xfrm>
            <a:custGeom>
              <a:avLst/>
              <a:gdLst>
                <a:gd name="T0" fmla="*/ 62 w 517"/>
                <a:gd name="T1" fmla="*/ 567 h 122"/>
                <a:gd name="T2" fmla="*/ 12 w 517"/>
                <a:gd name="T3" fmla="*/ 397 h 122"/>
                <a:gd name="T4" fmla="*/ 167 w 517"/>
                <a:gd name="T5" fmla="*/ 136 h 122"/>
                <a:gd name="T6" fmla="*/ 905 w 517"/>
                <a:gd name="T7" fmla="*/ 170 h 122"/>
                <a:gd name="T8" fmla="*/ 2999 w 517"/>
                <a:gd name="T9" fmla="*/ 533 h 122"/>
                <a:gd name="T10" fmla="*/ 4403 w 517"/>
                <a:gd name="T11" fmla="*/ 773 h 122"/>
                <a:gd name="T12" fmla="*/ 4966 w 517"/>
                <a:gd name="T13" fmla="*/ 943 h 122"/>
                <a:gd name="T14" fmla="*/ 5558 w 517"/>
                <a:gd name="T15" fmla="*/ 1114 h 122"/>
                <a:gd name="T16" fmla="*/ 5528 w 517"/>
                <a:gd name="T17" fmla="*/ 1228 h 122"/>
                <a:gd name="T18" fmla="*/ 5528 w 517"/>
                <a:gd name="T19" fmla="*/ 1249 h 122"/>
                <a:gd name="T20" fmla="*/ 5508 w 517"/>
                <a:gd name="T21" fmla="*/ 1263 h 122"/>
                <a:gd name="T22" fmla="*/ 4716 w 517"/>
                <a:gd name="T23" fmla="*/ 1100 h 122"/>
                <a:gd name="T24" fmla="*/ 4228 w 517"/>
                <a:gd name="T25" fmla="*/ 1114 h 122"/>
                <a:gd name="T26" fmla="*/ 4196 w 517"/>
                <a:gd name="T27" fmla="*/ 1340 h 122"/>
                <a:gd name="T28" fmla="*/ 4383 w 517"/>
                <a:gd name="T29" fmla="*/ 1510 h 122"/>
                <a:gd name="T30" fmla="*/ 4696 w 517"/>
                <a:gd name="T31" fmla="*/ 1590 h 122"/>
                <a:gd name="T32" fmla="*/ 5903 w 517"/>
                <a:gd name="T33" fmla="*/ 1851 h 122"/>
                <a:gd name="T34" fmla="*/ 7287 w 517"/>
                <a:gd name="T35" fmla="*/ 1702 h 122"/>
                <a:gd name="T36" fmla="*/ 7974 w 517"/>
                <a:gd name="T37" fmla="*/ 1625 h 122"/>
                <a:gd name="T38" fmla="*/ 8057 w 517"/>
                <a:gd name="T39" fmla="*/ 1830 h 122"/>
                <a:gd name="T40" fmla="*/ 6820 w 517"/>
                <a:gd name="T41" fmla="*/ 2227 h 122"/>
                <a:gd name="T42" fmla="*/ 5370 w 517"/>
                <a:gd name="T43" fmla="*/ 1889 h 122"/>
                <a:gd name="T44" fmla="*/ 4853 w 517"/>
                <a:gd name="T45" fmla="*/ 1740 h 122"/>
                <a:gd name="T46" fmla="*/ 2729 w 517"/>
                <a:gd name="T47" fmla="*/ 1681 h 122"/>
                <a:gd name="T48" fmla="*/ 1937 w 517"/>
                <a:gd name="T49" fmla="*/ 1740 h 122"/>
                <a:gd name="T50" fmla="*/ 1887 w 517"/>
                <a:gd name="T51" fmla="*/ 1510 h 122"/>
                <a:gd name="T52" fmla="*/ 1887 w 517"/>
                <a:gd name="T53" fmla="*/ 1510 h 122"/>
                <a:gd name="T54" fmla="*/ 1937 w 517"/>
                <a:gd name="T55" fmla="*/ 1377 h 122"/>
                <a:gd name="T56" fmla="*/ 2574 w 517"/>
                <a:gd name="T57" fmla="*/ 1319 h 122"/>
                <a:gd name="T58" fmla="*/ 2636 w 517"/>
                <a:gd name="T59" fmla="*/ 1340 h 122"/>
                <a:gd name="T60" fmla="*/ 2811 w 517"/>
                <a:gd name="T61" fmla="*/ 1361 h 122"/>
                <a:gd name="T62" fmla="*/ 3384 w 517"/>
                <a:gd name="T63" fmla="*/ 1207 h 122"/>
                <a:gd name="T64" fmla="*/ 3354 w 517"/>
                <a:gd name="T65" fmla="*/ 887 h 122"/>
                <a:gd name="T66" fmla="*/ 3091 w 517"/>
                <a:gd name="T67" fmla="*/ 794 h 122"/>
                <a:gd name="T68" fmla="*/ 2479 w 517"/>
                <a:gd name="T69" fmla="*/ 717 h 122"/>
                <a:gd name="T70" fmla="*/ 937 w 517"/>
                <a:gd name="T71" fmla="*/ 703 h 122"/>
                <a:gd name="T72" fmla="*/ 62 w 517"/>
                <a:gd name="T73" fmla="*/ 56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7" h="122">
                  <a:moveTo>
                    <a:pt x="4" y="30"/>
                  </a:moveTo>
                  <a:cubicBezTo>
                    <a:pt x="2" y="28"/>
                    <a:pt x="0" y="25"/>
                    <a:pt x="1" y="21"/>
                  </a:cubicBezTo>
                  <a:cubicBezTo>
                    <a:pt x="2" y="17"/>
                    <a:pt x="4" y="11"/>
                    <a:pt x="11" y="7"/>
                  </a:cubicBezTo>
                  <a:cubicBezTo>
                    <a:pt x="18" y="3"/>
                    <a:pt x="32" y="0"/>
                    <a:pt x="58" y="9"/>
                  </a:cubicBezTo>
                  <a:cubicBezTo>
                    <a:pt x="100" y="23"/>
                    <a:pt x="134" y="33"/>
                    <a:pt x="192" y="28"/>
                  </a:cubicBezTo>
                  <a:cubicBezTo>
                    <a:pt x="227" y="26"/>
                    <a:pt x="256" y="34"/>
                    <a:pt x="282" y="41"/>
                  </a:cubicBezTo>
                  <a:cubicBezTo>
                    <a:pt x="296" y="45"/>
                    <a:pt x="307" y="48"/>
                    <a:pt x="318" y="50"/>
                  </a:cubicBezTo>
                  <a:cubicBezTo>
                    <a:pt x="329" y="51"/>
                    <a:pt x="353" y="53"/>
                    <a:pt x="356" y="59"/>
                  </a:cubicBezTo>
                  <a:cubicBezTo>
                    <a:pt x="356" y="61"/>
                    <a:pt x="355" y="63"/>
                    <a:pt x="354" y="65"/>
                  </a:cubicBezTo>
                  <a:cubicBezTo>
                    <a:pt x="354" y="65"/>
                    <a:pt x="354" y="66"/>
                    <a:pt x="354" y="66"/>
                  </a:cubicBezTo>
                  <a:cubicBezTo>
                    <a:pt x="354" y="67"/>
                    <a:pt x="353" y="67"/>
                    <a:pt x="353" y="67"/>
                  </a:cubicBezTo>
                  <a:cubicBezTo>
                    <a:pt x="347" y="71"/>
                    <a:pt x="322" y="63"/>
                    <a:pt x="302" y="58"/>
                  </a:cubicBezTo>
                  <a:cubicBezTo>
                    <a:pt x="283" y="52"/>
                    <a:pt x="275" y="56"/>
                    <a:pt x="271" y="59"/>
                  </a:cubicBezTo>
                  <a:cubicBezTo>
                    <a:pt x="268" y="63"/>
                    <a:pt x="268" y="67"/>
                    <a:pt x="269" y="71"/>
                  </a:cubicBezTo>
                  <a:cubicBezTo>
                    <a:pt x="271" y="76"/>
                    <a:pt x="276" y="79"/>
                    <a:pt x="281" y="80"/>
                  </a:cubicBezTo>
                  <a:cubicBezTo>
                    <a:pt x="285" y="80"/>
                    <a:pt x="292" y="82"/>
                    <a:pt x="301" y="84"/>
                  </a:cubicBezTo>
                  <a:cubicBezTo>
                    <a:pt x="319" y="88"/>
                    <a:pt x="347" y="94"/>
                    <a:pt x="378" y="98"/>
                  </a:cubicBezTo>
                  <a:cubicBezTo>
                    <a:pt x="422" y="102"/>
                    <a:pt x="452" y="100"/>
                    <a:pt x="467" y="90"/>
                  </a:cubicBezTo>
                  <a:cubicBezTo>
                    <a:pt x="475" y="84"/>
                    <a:pt x="500" y="79"/>
                    <a:pt x="511" y="86"/>
                  </a:cubicBezTo>
                  <a:cubicBezTo>
                    <a:pt x="514" y="87"/>
                    <a:pt x="517" y="90"/>
                    <a:pt x="516" y="97"/>
                  </a:cubicBezTo>
                  <a:cubicBezTo>
                    <a:pt x="514" y="120"/>
                    <a:pt x="494" y="122"/>
                    <a:pt x="437" y="118"/>
                  </a:cubicBezTo>
                  <a:cubicBezTo>
                    <a:pt x="399" y="115"/>
                    <a:pt x="373" y="108"/>
                    <a:pt x="344" y="100"/>
                  </a:cubicBezTo>
                  <a:cubicBezTo>
                    <a:pt x="311" y="92"/>
                    <a:pt x="311" y="92"/>
                    <a:pt x="311" y="92"/>
                  </a:cubicBezTo>
                  <a:cubicBezTo>
                    <a:pt x="267" y="81"/>
                    <a:pt x="209" y="80"/>
                    <a:pt x="175" y="89"/>
                  </a:cubicBezTo>
                  <a:cubicBezTo>
                    <a:pt x="164" y="92"/>
                    <a:pt x="134" y="100"/>
                    <a:pt x="124" y="92"/>
                  </a:cubicBezTo>
                  <a:cubicBezTo>
                    <a:pt x="123" y="91"/>
                    <a:pt x="120" y="88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75"/>
                    <a:pt x="122" y="74"/>
                    <a:pt x="124" y="73"/>
                  </a:cubicBezTo>
                  <a:cubicBezTo>
                    <a:pt x="132" y="66"/>
                    <a:pt x="154" y="69"/>
                    <a:pt x="165" y="70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94" y="75"/>
                    <a:pt x="213" y="78"/>
                    <a:pt x="217" y="64"/>
                  </a:cubicBezTo>
                  <a:cubicBezTo>
                    <a:pt x="219" y="57"/>
                    <a:pt x="218" y="51"/>
                    <a:pt x="215" y="47"/>
                  </a:cubicBezTo>
                  <a:cubicBezTo>
                    <a:pt x="211" y="42"/>
                    <a:pt x="203" y="41"/>
                    <a:pt x="198" y="42"/>
                  </a:cubicBezTo>
                  <a:cubicBezTo>
                    <a:pt x="187" y="41"/>
                    <a:pt x="173" y="40"/>
                    <a:pt x="159" y="38"/>
                  </a:cubicBezTo>
                  <a:cubicBezTo>
                    <a:pt x="129" y="34"/>
                    <a:pt x="94" y="30"/>
                    <a:pt x="60" y="37"/>
                  </a:cubicBezTo>
                  <a:cubicBezTo>
                    <a:pt x="21" y="44"/>
                    <a:pt x="8" y="34"/>
                    <a:pt x="4" y="3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Oval 184">
              <a:extLst>
                <a:ext uri="{FF2B5EF4-FFF2-40B4-BE49-F238E27FC236}">
                  <a16:creationId xmlns:a16="http://schemas.microsoft.com/office/drawing/2014/main" id="{D65A26C8-BD3D-4EAC-94B7-8511DC5FF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41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25" name="Oval 185">
              <a:extLst>
                <a:ext uri="{FF2B5EF4-FFF2-40B4-BE49-F238E27FC236}">
                  <a16:creationId xmlns:a16="http://schemas.microsoft.com/office/drawing/2014/main" id="{02574AC2-95E7-4609-9F74-63CD29111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555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26" name="Freeform 186">
              <a:extLst>
                <a:ext uri="{FF2B5EF4-FFF2-40B4-BE49-F238E27FC236}">
                  <a16:creationId xmlns:a16="http://schemas.microsoft.com/office/drawing/2014/main" id="{5B31051E-A2C4-4BCC-AE55-398D27A1A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555"/>
              <a:ext cx="60" cy="48"/>
            </a:xfrm>
            <a:custGeom>
              <a:avLst/>
              <a:gdLst>
                <a:gd name="T0" fmla="*/ 363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20 w 24"/>
                <a:gd name="T9" fmla="*/ 341 h 18"/>
                <a:gd name="T10" fmla="*/ 158 w 24"/>
                <a:gd name="T11" fmla="*/ 171 h 18"/>
                <a:gd name="T12" fmla="*/ 363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3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0" y="16"/>
                    <a:pt x="1" y="18"/>
                  </a:cubicBezTo>
                  <a:cubicBezTo>
                    <a:pt x="2" y="14"/>
                    <a:pt x="5" y="10"/>
                    <a:pt x="10" y="9"/>
                  </a:cubicBezTo>
                  <a:cubicBezTo>
                    <a:pt x="16" y="8"/>
                    <a:pt x="20" y="11"/>
                    <a:pt x="23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Oval 187">
              <a:extLst>
                <a:ext uri="{FF2B5EF4-FFF2-40B4-BE49-F238E27FC236}">
                  <a16:creationId xmlns:a16="http://schemas.microsoft.com/office/drawing/2014/main" id="{1E60B25A-6B96-4BD8-B3AE-7ADEAC10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541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28" name="Oval 188">
              <a:extLst>
                <a:ext uri="{FF2B5EF4-FFF2-40B4-BE49-F238E27FC236}">
                  <a16:creationId xmlns:a16="http://schemas.microsoft.com/office/drawing/2014/main" id="{7A95CA7B-26C6-433C-A097-114898741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4" y="1555"/>
              <a:ext cx="60" cy="64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29" name="Oval 189">
              <a:extLst>
                <a:ext uri="{FF2B5EF4-FFF2-40B4-BE49-F238E27FC236}">
                  <a16:creationId xmlns:a16="http://schemas.microsoft.com/office/drawing/2014/main" id="{B576235D-EFE2-45D7-9BD8-BFCD021B6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261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30" name="Oval 190">
              <a:extLst>
                <a:ext uri="{FF2B5EF4-FFF2-40B4-BE49-F238E27FC236}">
                  <a16:creationId xmlns:a16="http://schemas.microsoft.com/office/drawing/2014/main" id="{731ABC3C-4B9E-4082-B0FD-9DEC0B145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275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31" name="Freeform 191">
              <a:extLst>
                <a:ext uri="{FF2B5EF4-FFF2-40B4-BE49-F238E27FC236}">
                  <a16:creationId xmlns:a16="http://schemas.microsoft.com/office/drawing/2014/main" id="{3C898C9B-5799-4E37-A115-B3430A43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275"/>
              <a:ext cx="60" cy="48"/>
            </a:xfrm>
            <a:custGeom>
              <a:avLst/>
              <a:gdLst>
                <a:gd name="T0" fmla="*/ 363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20 w 24"/>
                <a:gd name="T9" fmla="*/ 341 h 18"/>
                <a:gd name="T10" fmla="*/ 158 w 24"/>
                <a:gd name="T11" fmla="*/ 171 h 18"/>
                <a:gd name="T12" fmla="*/ 363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3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0" y="16"/>
                    <a:pt x="1" y="18"/>
                  </a:cubicBezTo>
                  <a:cubicBezTo>
                    <a:pt x="2" y="14"/>
                    <a:pt x="5" y="10"/>
                    <a:pt x="10" y="9"/>
                  </a:cubicBezTo>
                  <a:cubicBezTo>
                    <a:pt x="16" y="8"/>
                    <a:pt x="20" y="11"/>
                    <a:pt x="23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Oval 192">
              <a:extLst>
                <a:ext uri="{FF2B5EF4-FFF2-40B4-BE49-F238E27FC236}">
                  <a16:creationId xmlns:a16="http://schemas.microsoft.com/office/drawing/2014/main" id="{880D85C0-3EDE-419A-BCE0-EDB626F8C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261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733" name="Oval 193">
              <a:extLst>
                <a:ext uri="{FF2B5EF4-FFF2-40B4-BE49-F238E27FC236}">
                  <a16:creationId xmlns:a16="http://schemas.microsoft.com/office/drawing/2014/main" id="{F60304AD-7D3E-41A4-9E4C-2B0C34601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2275"/>
              <a:ext cx="60" cy="64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1" name="Group 194">
            <a:extLst>
              <a:ext uri="{FF2B5EF4-FFF2-40B4-BE49-F238E27FC236}">
                <a16:creationId xmlns:a16="http://schemas.microsoft.com/office/drawing/2014/main" id="{34DB76B9-5C6D-48F5-BF8C-A47CA98F3CFD}"/>
              </a:ext>
            </a:extLst>
          </p:cNvPr>
          <p:cNvGrpSpPr>
            <a:grpSpLocks/>
          </p:cNvGrpSpPr>
          <p:nvPr/>
        </p:nvGrpSpPr>
        <p:grpSpPr bwMode="auto">
          <a:xfrm>
            <a:off x="6919913" y="3887788"/>
            <a:ext cx="2809875" cy="1227137"/>
            <a:chOff x="3204" y="2694"/>
            <a:chExt cx="1770" cy="773"/>
          </a:xfrm>
        </p:grpSpPr>
        <p:sp>
          <p:nvSpPr>
            <p:cNvPr id="24582" name="Freeform 195">
              <a:extLst>
                <a:ext uri="{FF2B5EF4-FFF2-40B4-BE49-F238E27FC236}">
                  <a16:creationId xmlns:a16="http://schemas.microsoft.com/office/drawing/2014/main" id="{31A411F5-E2DB-4F2C-BAA6-07A52AFC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29"/>
              <a:ext cx="1770" cy="419"/>
            </a:xfrm>
            <a:custGeom>
              <a:avLst/>
              <a:gdLst>
                <a:gd name="T0" fmla="*/ 95 w 708"/>
                <a:gd name="T1" fmla="*/ 1617 h 157"/>
                <a:gd name="T2" fmla="*/ 688 w 708"/>
                <a:gd name="T3" fmla="*/ 2279 h 157"/>
                <a:gd name="T4" fmla="*/ 2375 w 708"/>
                <a:gd name="T5" fmla="*/ 2322 h 157"/>
                <a:gd name="T6" fmla="*/ 5595 w 708"/>
                <a:gd name="T7" fmla="*/ 2928 h 157"/>
                <a:gd name="T8" fmla="*/ 8925 w 708"/>
                <a:gd name="T9" fmla="*/ 2130 h 157"/>
                <a:gd name="T10" fmla="*/ 10375 w 708"/>
                <a:gd name="T11" fmla="*/ 1753 h 157"/>
                <a:gd name="T12" fmla="*/ 9613 w 708"/>
                <a:gd name="T13" fmla="*/ 934 h 157"/>
                <a:gd name="T14" fmla="*/ 6675 w 708"/>
                <a:gd name="T15" fmla="*/ 2357 h 157"/>
                <a:gd name="T16" fmla="*/ 1425 w 708"/>
                <a:gd name="T17" fmla="*/ 1289 h 157"/>
                <a:gd name="T18" fmla="*/ 95 w 708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8" h="157">
                  <a:moveTo>
                    <a:pt x="6" y="85"/>
                  </a:moveTo>
                  <a:cubicBezTo>
                    <a:pt x="0" y="113"/>
                    <a:pt x="17" y="127"/>
                    <a:pt x="44" y="120"/>
                  </a:cubicBezTo>
                  <a:cubicBezTo>
                    <a:pt x="71" y="113"/>
                    <a:pt x="99" y="102"/>
                    <a:pt x="152" y="122"/>
                  </a:cubicBezTo>
                  <a:cubicBezTo>
                    <a:pt x="204" y="142"/>
                    <a:pt x="277" y="157"/>
                    <a:pt x="358" y="154"/>
                  </a:cubicBezTo>
                  <a:cubicBezTo>
                    <a:pt x="439" y="151"/>
                    <a:pt x="526" y="129"/>
                    <a:pt x="571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8" y="70"/>
                    <a:pt x="673" y="0"/>
                    <a:pt x="615" y="49"/>
                  </a:cubicBezTo>
                  <a:cubicBezTo>
                    <a:pt x="579" y="79"/>
                    <a:pt x="537" y="110"/>
                    <a:pt x="427" y="124"/>
                  </a:cubicBezTo>
                  <a:cubicBezTo>
                    <a:pt x="317" y="138"/>
                    <a:pt x="133" y="91"/>
                    <a:pt x="91" y="68"/>
                  </a:cubicBezTo>
                  <a:cubicBezTo>
                    <a:pt x="50" y="46"/>
                    <a:pt x="10" y="46"/>
                    <a:pt x="6" y="8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196">
              <a:extLst>
                <a:ext uri="{FF2B5EF4-FFF2-40B4-BE49-F238E27FC236}">
                  <a16:creationId xmlns:a16="http://schemas.microsoft.com/office/drawing/2014/main" id="{D3999248-8EC6-43A0-8891-CB86F1373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790"/>
              <a:ext cx="1173" cy="325"/>
            </a:xfrm>
            <a:custGeom>
              <a:avLst/>
              <a:gdLst>
                <a:gd name="T0" fmla="*/ 438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5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38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8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4" y="96"/>
                    <a:pt x="147" y="122"/>
                    <a:pt x="228" y="122"/>
                  </a:cubicBezTo>
                  <a:cubicBezTo>
                    <a:pt x="310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8" y="6"/>
                    <a:pt x="420" y="14"/>
                    <a:pt x="393" y="43"/>
                  </a:cubicBezTo>
                  <a:cubicBezTo>
                    <a:pt x="365" y="71"/>
                    <a:pt x="293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2" y="0"/>
                    <a:pt x="28" y="6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197">
              <a:extLst>
                <a:ext uri="{FF2B5EF4-FFF2-40B4-BE49-F238E27FC236}">
                  <a16:creationId xmlns:a16="http://schemas.microsoft.com/office/drawing/2014/main" id="{02112F33-1A19-4A28-BC83-E7E61222B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1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1" y="127"/>
                    <a:pt x="75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98">
              <a:extLst>
                <a:ext uri="{FF2B5EF4-FFF2-40B4-BE49-F238E27FC236}">
                  <a16:creationId xmlns:a16="http://schemas.microsoft.com/office/drawing/2014/main" id="{28AE4AA5-E874-427A-B70B-67234C82B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149"/>
              <a:ext cx="542" cy="168"/>
            </a:xfrm>
            <a:custGeom>
              <a:avLst/>
              <a:gdLst>
                <a:gd name="T0" fmla="*/ 3337 w 217"/>
                <a:gd name="T1" fmla="*/ 1045 h 63"/>
                <a:gd name="T2" fmla="*/ 2570 w 217"/>
                <a:gd name="T3" fmla="*/ 1101 h 63"/>
                <a:gd name="T4" fmla="*/ 792 w 217"/>
                <a:gd name="T5" fmla="*/ 648 h 63"/>
                <a:gd name="T6" fmla="*/ 12 w 217"/>
                <a:gd name="T7" fmla="*/ 320 h 63"/>
                <a:gd name="T8" fmla="*/ 792 w 217"/>
                <a:gd name="T9" fmla="*/ 136 h 63"/>
                <a:gd name="T10" fmla="*/ 2445 w 217"/>
                <a:gd name="T11" fmla="*/ 776 h 63"/>
                <a:gd name="T12" fmla="*/ 3337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4" y="55"/>
                  </a:moveTo>
                  <a:cubicBezTo>
                    <a:pt x="211" y="63"/>
                    <a:pt x="200" y="63"/>
                    <a:pt x="165" y="58"/>
                  </a:cubicBezTo>
                  <a:cubicBezTo>
                    <a:pt x="113" y="49"/>
                    <a:pt x="87" y="38"/>
                    <a:pt x="51" y="34"/>
                  </a:cubicBezTo>
                  <a:cubicBezTo>
                    <a:pt x="14" y="30"/>
                    <a:pt x="0" y="37"/>
                    <a:pt x="1" y="17"/>
                  </a:cubicBezTo>
                  <a:cubicBezTo>
                    <a:pt x="1" y="6"/>
                    <a:pt x="22" y="0"/>
                    <a:pt x="51" y="7"/>
                  </a:cubicBezTo>
                  <a:cubicBezTo>
                    <a:pt x="79" y="13"/>
                    <a:pt x="122" y="39"/>
                    <a:pt x="157" y="41"/>
                  </a:cubicBezTo>
                  <a:cubicBezTo>
                    <a:pt x="192" y="42"/>
                    <a:pt x="217" y="46"/>
                    <a:pt x="214" y="55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99">
              <a:extLst>
                <a:ext uri="{FF2B5EF4-FFF2-40B4-BE49-F238E27FC236}">
                  <a16:creationId xmlns:a16="http://schemas.microsoft.com/office/drawing/2014/main" id="{755F9F19-6C1A-43C8-8B2A-0DE626971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1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200">
              <a:extLst>
                <a:ext uri="{FF2B5EF4-FFF2-40B4-BE49-F238E27FC236}">
                  <a16:creationId xmlns:a16="http://schemas.microsoft.com/office/drawing/2014/main" id="{8C0C7428-D0A9-41D7-8172-16E0741B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34"/>
              <a:ext cx="605" cy="242"/>
            </a:xfrm>
            <a:custGeom>
              <a:avLst/>
              <a:gdLst>
                <a:gd name="T0" fmla="*/ 1345 w 242"/>
                <a:gd name="T1" fmla="*/ 1675 h 91"/>
                <a:gd name="T2" fmla="*/ 3283 w 242"/>
                <a:gd name="T3" fmla="*/ 963 h 91"/>
                <a:gd name="T4" fmla="*/ 3783 w 242"/>
                <a:gd name="T5" fmla="*/ 0 h 91"/>
                <a:gd name="T6" fmla="*/ 3408 w 242"/>
                <a:gd name="T7" fmla="*/ 93 h 91"/>
                <a:gd name="T8" fmla="*/ 3095 w 242"/>
                <a:gd name="T9" fmla="*/ 303 h 91"/>
                <a:gd name="T10" fmla="*/ 2738 w 242"/>
                <a:gd name="T11" fmla="*/ 418 h 91"/>
                <a:gd name="T12" fmla="*/ 2345 w 242"/>
                <a:gd name="T13" fmla="*/ 622 h 91"/>
                <a:gd name="T14" fmla="*/ 1125 w 242"/>
                <a:gd name="T15" fmla="*/ 545 h 91"/>
                <a:gd name="T16" fmla="*/ 0 w 242"/>
                <a:gd name="T17" fmla="*/ 545 h 91"/>
                <a:gd name="T18" fmla="*/ 0 w 242"/>
                <a:gd name="T19" fmla="*/ 566 h 91"/>
                <a:gd name="T20" fmla="*/ 1345 w 242"/>
                <a:gd name="T21" fmla="*/ 1675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91">
                  <a:moveTo>
                    <a:pt x="86" y="89"/>
                  </a:moveTo>
                  <a:cubicBezTo>
                    <a:pt x="124" y="91"/>
                    <a:pt x="194" y="71"/>
                    <a:pt x="210" y="51"/>
                  </a:cubicBezTo>
                  <a:cubicBezTo>
                    <a:pt x="228" y="29"/>
                    <a:pt x="227" y="2"/>
                    <a:pt x="242" y="0"/>
                  </a:cubicBezTo>
                  <a:cubicBezTo>
                    <a:pt x="235" y="0"/>
                    <a:pt x="223" y="5"/>
                    <a:pt x="218" y="5"/>
                  </a:cubicBezTo>
                  <a:cubicBezTo>
                    <a:pt x="209" y="7"/>
                    <a:pt x="205" y="10"/>
                    <a:pt x="198" y="16"/>
                  </a:cubicBezTo>
                  <a:cubicBezTo>
                    <a:pt x="189" y="23"/>
                    <a:pt x="186" y="22"/>
                    <a:pt x="175" y="22"/>
                  </a:cubicBezTo>
                  <a:cubicBezTo>
                    <a:pt x="164" y="22"/>
                    <a:pt x="159" y="29"/>
                    <a:pt x="150" y="33"/>
                  </a:cubicBezTo>
                  <a:cubicBezTo>
                    <a:pt x="123" y="47"/>
                    <a:pt x="99" y="28"/>
                    <a:pt x="72" y="29"/>
                  </a:cubicBezTo>
                  <a:cubicBezTo>
                    <a:pt x="51" y="30"/>
                    <a:pt x="21" y="41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9" y="46"/>
                    <a:pt x="39" y="84"/>
                    <a:pt x="86" y="89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201">
              <a:extLst>
                <a:ext uri="{FF2B5EF4-FFF2-40B4-BE49-F238E27FC236}">
                  <a16:creationId xmlns:a16="http://schemas.microsoft.com/office/drawing/2014/main" id="{2389430D-4274-435E-9A83-583AB9F22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795"/>
              <a:ext cx="1008" cy="266"/>
            </a:xfrm>
            <a:custGeom>
              <a:avLst/>
              <a:gdLst>
                <a:gd name="T0" fmla="*/ 5713 w 403"/>
                <a:gd name="T1" fmla="*/ 205 h 100"/>
                <a:gd name="T2" fmla="*/ 5505 w 403"/>
                <a:gd name="T3" fmla="*/ 247 h 100"/>
                <a:gd name="T4" fmla="*/ 5088 w 403"/>
                <a:gd name="T5" fmla="*/ 771 h 100"/>
                <a:gd name="T6" fmla="*/ 3567 w 403"/>
                <a:gd name="T7" fmla="*/ 1508 h 100"/>
                <a:gd name="T8" fmla="*/ 1458 w 403"/>
                <a:gd name="T9" fmla="*/ 1112 h 100"/>
                <a:gd name="T10" fmla="*/ 908 w 403"/>
                <a:gd name="T11" fmla="*/ 226 h 100"/>
                <a:gd name="T12" fmla="*/ 488 w 403"/>
                <a:gd name="T13" fmla="*/ 149 h 100"/>
                <a:gd name="T14" fmla="*/ 0 w 403"/>
                <a:gd name="T15" fmla="*/ 35 h 100"/>
                <a:gd name="T16" fmla="*/ 0 w 403"/>
                <a:gd name="T17" fmla="*/ 35 h 100"/>
                <a:gd name="T18" fmla="*/ 708 w 403"/>
                <a:gd name="T19" fmla="*/ 657 h 100"/>
                <a:gd name="T20" fmla="*/ 2804 w 403"/>
                <a:gd name="T21" fmla="*/ 1862 h 100"/>
                <a:gd name="T22" fmla="*/ 5588 w 403"/>
                <a:gd name="T23" fmla="*/ 771 h 100"/>
                <a:gd name="T24" fmla="*/ 6306 w 403"/>
                <a:gd name="T25" fmla="*/ 192 h 100"/>
                <a:gd name="T26" fmla="*/ 5713 w 403"/>
                <a:gd name="T27" fmla="*/ 205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3" h="100">
                  <a:moveTo>
                    <a:pt x="365" y="11"/>
                  </a:moveTo>
                  <a:cubicBezTo>
                    <a:pt x="361" y="13"/>
                    <a:pt x="357" y="13"/>
                    <a:pt x="352" y="13"/>
                  </a:cubicBezTo>
                  <a:cubicBezTo>
                    <a:pt x="344" y="25"/>
                    <a:pt x="331" y="36"/>
                    <a:pt x="325" y="41"/>
                  </a:cubicBezTo>
                  <a:cubicBezTo>
                    <a:pt x="313" y="51"/>
                    <a:pt x="299" y="69"/>
                    <a:pt x="228" y="80"/>
                  </a:cubicBezTo>
                  <a:cubicBezTo>
                    <a:pt x="158" y="92"/>
                    <a:pt x="122" y="72"/>
                    <a:pt x="93" y="59"/>
                  </a:cubicBezTo>
                  <a:cubicBezTo>
                    <a:pt x="71" y="50"/>
                    <a:pt x="55" y="26"/>
                    <a:pt x="58" y="12"/>
                  </a:cubicBezTo>
                  <a:cubicBezTo>
                    <a:pt x="48" y="11"/>
                    <a:pt x="41" y="11"/>
                    <a:pt x="31" y="8"/>
                  </a:cubicBezTo>
                  <a:cubicBezTo>
                    <a:pt x="22" y="5"/>
                    <a:pt x="9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4" y="1"/>
                    <a:pt x="30" y="8"/>
                    <a:pt x="45" y="35"/>
                  </a:cubicBezTo>
                  <a:cubicBezTo>
                    <a:pt x="54" y="50"/>
                    <a:pt x="102" y="98"/>
                    <a:pt x="179" y="99"/>
                  </a:cubicBezTo>
                  <a:cubicBezTo>
                    <a:pt x="257" y="100"/>
                    <a:pt x="329" y="69"/>
                    <a:pt x="357" y="41"/>
                  </a:cubicBezTo>
                  <a:cubicBezTo>
                    <a:pt x="380" y="17"/>
                    <a:pt x="389" y="7"/>
                    <a:pt x="403" y="10"/>
                  </a:cubicBezTo>
                  <a:cubicBezTo>
                    <a:pt x="389" y="4"/>
                    <a:pt x="379" y="7"/>
                    <a:pt x="365" y="11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202">
              <a:extLst>
                <a:ext uri="{FF2B5EF4-FFF2-40B4-BE49-F238E27FC236}">
                  <a16:creationId xmlns:a16="http://schemas.microsoft.com/office/drawing/2014/main" id="{73F0702E-DF14-4194-B0C9-6AA1D6110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909"/>
              <a:ext cx="1582" cy="288"/>
            </a:xfrm>
            <a:custGeom>
              <a:avLst/>
              <a:gdLst>
                <a:gd name="T0" fmla="*/ 8725 w 633"/>
                <a:gd name="T1" fmla="*/ 205 h 108"/>
                <a:gd name="T2" fmla="*/ 8337 w 633"/>
                <a:gd name="T3" fmla="*/ 115 h 108"/>
                <a:gd name="T4" fmla="*/ 8225 w 633"/>
                <a:gd name="T5" fmla="*/ 0 h 108"/>
                <a:gd name="T6" fmla="*/ 7853 w 633"/>
                <a:gd name="T7" fmla="*/ 547 h 108"/>
                <a:gd name="T8" fmla="*/ 4696 w 633"/>
                <a:gd name="T9" fmla="*/ 1459 h 108"/>
                <a:gd name="T10" fmla="*/ 2229 w 633"/>
                <a:gd name="T11" fmla="*/ 704 h 108"/>
                <a:gd name="T12" fmla="*/ 1762 w 633"/>
                <a:gd name="T13" fmla="*/ 376 h 108"/>
                <a:gd name="T14" fmla="*/ 1342 w 633"/>
                <a:gd name="T15" fmla="*/ 419 h 108"/>
                <a:gd name="T16" fmla="*/ 625 w 633"/>
                <a:gd name="T17" fmla="*/ 307 h 108"/>
                <a:gd name="T18" fmla="*/ 0 w 633"/>
                <a:gd name="T19" fmla="*/ 568 h 108"/>
                <a:gd name="T20" fmla="*/ 1137 w 633"/>
                <a:gd name="T21" fmla="*/ 717 h 108"/>
                <a:gd name="T22" fmla="*/ 6383 w 633"/>
                <a:gd name="T23" fmla="*/ 1784 h 108"/>
                <a:gd name="T24" fmla="*/ 9320 w 633"/>
                <a:gd name="T25" fmla="*/ 363 h 108"/>
                <a:gd name="T26" fmla="*/ 9882 w 633"/>
                <a:gd name="T27" fmla="*/ 35 h 108"/>
                <a:gd name="T28" fmla="*/ 8725 w 633"/>
                <a:gd name="T29" fmla="*/ 205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3" h="108">
                  <a:moveTo>
                    <a:pt x="559" y="11"/>
                  </a:moveTo>
                  <a:cubicBezTo>
                    <a:pt x="549" y="12"/>
                    <a:pt x="543" y="11"/>
                    <a:pt x="534" y="6"/>
                  </a:cubicBezTo>
                  <a:cubicBezTo>
                    <a:pt x="533" y="5"/>
                    <a:pt x="530" y="2"/>
                    <a:pt x="527" y="0"/>
                  </a:cubicBezTo>
                  <a:cubicBezTo>
                    <a:pt x="523" y="11"/>
                    <a:pt x="514" y="22"/>
                    <a:pt x="503" y="29"/>
                  </a:cubicBezTo>
                  <a:cubicBezTo>
                    <a:pt x="467" y="53"/>
                    <a:pt x="383" y="77"/>
                    <a:pt x="301" y="77"/>
                  </a:cubicBezTo>
                  <a:cubicBezTo>
                    <a:pt x="220" y="77"/>
                    <a:pt x="177" y="51"/>
                    <a:pt x="143" y="37"/>
                  </a:cubicBezTo>
                  <a:cubicBezTo>
                    <a:pt x="131" y="32"/>
                    <a:pt x="121" y="26"/>
                    <a:pt x="113" y="20"/>
                  </a:cubicBezTo>
                  <a:cubicBezTo>
                    <a:pt x="104" y="21"/>
                    <a:pt x="95" y="23"/>
                    <a:pt x="86" y="22"/>
                  </a:cubicBezTo>
                  <a:cubicBezTo>
                    <a:pt x="69" y="20"/>
                    <a:pt x="58" y="14"/>
                    <a:pt x="40" y="16"/>
                  </a:cubicBezTo>
                  <a:cubicBezTo>
                    <a:pt x="20" y="19"/>
                    <a:pt x="6" y="24"/>
                    <a:pt x="0" y="30"/>
                  </a:cubicBezTo>
                  <a:cubicBezTo>
                    <a:pt x="16" y="18"/>
                    <a:pt x="44" y="22"/>
                    <a:pt x="73" y="38"/>
                  </a:cubicBezTo>
                  <a:cubicBezTo>
                    <a:pt x="115" y="61"/>
                    <a:pt x="299" y="108"/>
                    <a:pt x="409" y="94"/>
                  </a:cubicBezTo>
                  <a:cubicBezTo>
                    <a:pt x="519" y="80"/>
                    <a:pt x="561" y="49"/>
                    <a:pt x="597" y="19"/>
                  </a:cubicBezTo>
                  <a:cubicBezTo>
                    <a:pt x="610" y="8"/>
                    <a:pt x="623" y="3"/>
                    <a:pt x="633" y="2"/>
                  </a:cubicBezTo>
                  <a:cubicBezTo>
                    <a:pt x="608" y="0"/>
                    <a:pt x="584" y="8"/>
                    <a:pt x="559" y="11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203">
              <a:extLst>
                <a:ext uri="{FF2B5EF4-FFF2-40B4-BE49-F238E27FC236}">
                  <a16:creationId xmlns:a16="http://schemas.microsoft.com/office/drawing/2014/main" id="{D92E38F0-47F0-4495-A1A0-CFBD11F07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915"/>
              <a:ext cx="300" cy="146"/>
            </a:xfrm>
            <a:custGeom>
              <a:avLst/>
              <a:gdLst>
                <a:gd name="T0" fmla="*/ 1875 w 120"/>
                <a:gd name="T1" fmla="*/ 191 h 55"/>
                <a:gd name="T2" fmla="*/ 1395 w 120"/>
                <a:gd name="T3" fmla="*/ 0 h 55"/>
                <a:gd name="T4" fmla="*/ 1033 w 120"/>
                <a:gd name="T5" fmla="*/ 507 h 55"/>
                <a:gd name="T6" fmla="*/ 0 w 120"/>
                <a:gd name="T7" fmla="*/ 1030 h 55"/>
                <a:gd name="T8" fmla="*/ 0 w 120"/>
                <a:gd name="T9" fmla="*/ 1030 h 55"/>
                <a:gd name="T10" fmla="*/ 283 w 120"/>
                <a:gd name="T11" fmla="*/ 1009 h 55"/>
                <a:gd name="T12" fmla="*/ 895 w 120"/>
                <a:gd name="T13" fmla="*/ 839 h 55"/>
                <a:gd name="T14" fmla="*/ 1875 w 120"/>
                <a:gd name="T15" fmla="*/ 191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5">
                  <a:moveTo>
                    <a:pt x="120" y="10"/>
                  </a:moveTo>
                  <a:cubicBezTo>
                    <a:pt x="114" y="5"/>
                    <a:pt x="91" y="9"/>
                    <a:pt x="89" y="0"/>
                  </a:cubicBezTo>
                  <a:cubicBezTo>
                    <a:pt x="84" y="10"/>
                    <a:pt x="76" y="20"/>
                    <a:pt x="66" y="27"/>
                  </a:cubicBezTo>
                  <a:cubicBezTo>
                    <a:pt x="51" y="37"/>
                    <a:pt x="28" y="4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6" y="55"/>
                    <a:pt x="12" y="55"/>
                    <a:pt x="18" y="54"/>
                  </a:cubicBezTo>
                  <a:cubicBezTo>
                    <a:pt x="30" y="52"/>
                    <a:pt x="45" y="50"/>
                    <a:pt x="57" y="45"/>
                  </a:cubicBezTo>
                  <a:cubicBezTo>
                    <a:pt x="79" y="37"/>
                    <a:pt x="95" y="6"/>
                    <a:pt x="120" y="10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204">
              <a:extLst>
                <a:ext uri="{FF2B5EF4-FFF2-40B4-BE49-F238E27FC236}">
                  <a16:creationId xmlns:a16="http://schemas.microsoft.com/office/drawing/2014/main" id="{4D794C50-39D0-43EB-9341-72EDBBFC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125"/>
              <a:ext cx="1198" cy="179"/>
            </a:xfrm>
            <a:custGeom>
              <a:avLst/>
              <a:gdLst>
                <a:gd name="T0" fmla="*/ 7243 w 479"/>
                <a:gd name="T1" fmla="*/ 192 h 67"/>
                <a:gd name="T2" fmla="*/ 4334 w 479"/>
                <a:gd name="T3" fmla="*/ 820 h 67"/>
                <a:gd name="T4" fmla="*/ 1113 w 479"/>
                <a:gd name="T5" fmla="*/ 206 h 67"/>
                <a:gd name="T6" fmla="*/ 438 w 479"/>
                <a:gd name="T7" fmla="*/ 0 h 67"/>
                <a:gd name="T8" fmla="*/ 33 w 479"/>
                <a:gd name="T9" fmla="*/ 492 h 67"/>
                <a:gd name="T10" fmla="*/ 813 w 479"/>
                <a:gd name="T11" fmla="*/ 307 h 67"/>
                <a:gd name="T12" fmla="*/ 2471 w 479"/>
                <a:gd name="T13" fmla="*/ 956 h 67"/>
                <a:gd name="T14" fmla="*/ 3334 w 479"/>
                <a:gd name="T15" fmla="*/ 1127 h 67"/>
                <a:gd name="T16" fmla="*/ 3784 w 479"/>
                <a:gd name="T17" fmla="*/ 1277 h 67"/>
                <a:gd name="T18" fmla="*/ 3784 w 479"/>
                <a:gd name="T19" fmla="*/ 1277 h 67"/>
                <a:gd name="T20" fmla="*/ 3784 w 479"/>
                <a:gd name="T21" fmla="*/ 1200 h 67"/>
                <a:gd name="T22" fmla="*/ 5160 w 479"/>
                <a:gd name="T23" fmla="*/ 1050 h 67"/>
                <a:gd name="T24" fmla="*/ 6663 w 479"/>
                <a:gd name="T25" fmla="*/ 799 h 67"/>
                <a:gd name="T26" fmla="*/ 7431 w 479"/>
                <a:gd name="T27" fmla="*/ 513 h 67"/>
                <a:gd name="T28" fmla="*/ 7493 w 479"/>
                <a:gd name="T29" fmla="*/ 550 h 67"/>
                <a:gd name="T30" fmla="*/ 7243 w 479"/>
                <a:gd name="T31" fmla="*/ 19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9" h="67">
                  <a:moveTo>
                    <a:pt x="463" y="10"/>
                  </a:moveTo>
                  <a:cubicBezTo>
                    <a:pt x="415" y="25"/>
                    <a:pt x="344" y="41"/>
                    <a:pt x="277" y="43"/>
                  </a:cubicBezTo>
                  <a:cubicBezTo>
                    <a:pt x="196" y="46"/>
                    <a:pt x="123" y="31"/>
                    <a:pt x="71" y="11"/>
                  </a:cubicBezTo>
                  <a:cubicBezTo>
                    <a:pt x="54" y="5"/>
                    <a:pt x="40" y="2"/>
                    <a:pt x="28" y="0"/>
                  </a:cubicBezTo>
                  <a:cubicBezTo>
                    <a:pt x="22" y="4"/>
                    <a:pt x="0" y="17"/>
                    <a:pt x="2" y="26"/>
                  </a:cubicBezTo>
                  <a:cubicBezTo>
                    <a:pt x="2" y="15"/>
                    <a:pt x="23" y="9"/>
                    <a:pt x="52" y="16"/>
                  </a:cubicBezTo>
                  <a:cubicBezTo>
                    <a:pt x="80" y="22"/>
                    <a:pt x="123" y="48"/>
                    <a:pt x="158" y="50"/>
                  </a:cubicBezTo>
                  <a:cubicBezTo>
                    <a:pt x="186" y="51"/>
                    <a:pt x="208" y="54"/>
                    <a:pt x="213" y="59"/>
                  </a:cubicBezTo>
                  <a:cubicBezTo>
                    <a:pt x="220" y="50"/>
                    <a:pt x="240" y="49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5"/>
                    <a:pt x="242" y="64"/>
                    <a:pt x="242" y="63"/>
                  </a:cubicBezTo>
                  <a:cubicBezTo>
                    <a:pt x="244" y="52"/>
                    <a:pt x="282" y="57"/>
                    <a:pt x="330" y="55"/>
                  </a:cubicBezTo>
                  <a:cubicBezTo>
                    <a:pt x="367" y="54"/>
                    <a:pt x="416" y="45"/>
                    <a:pt x="426" y="42"/>
                  </a:cubicBezTo>
                  <a:cubicBezTo>
                    <a:pt x="449" y="36"/>
                    <a:pt x="460" y="22"/>
                    <a:pt x="475" y="27"/>
                  </a:cubicBezTo>
                  <a:cubicBezTo>
                    <a:pt x="477" y="28"/>
                    <a:pt x="478" y="28"/>
                    <a:pt x="479" y="29"/>
                  </a:cubicBezTo>
                  <a:cubicBezTo>
                    <a:pt x="477" y="25"/>
                    <a:pt x="472" y="15"/>
                    <a:pt x="463" y="10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205">
              <a:extLst>
                <a:ext uri="{FF2B5EF4-FFF2-40B4-BE49-F238E27FC236}">
                  <a16:creationId xmlns:a16="http://schemas.microsoft.com/office/drawing/2014/main" id="{BD878189-111C-45B9-B0E9-9C0CF70CB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3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6" y="0"/>
                    <a:pt x="11" y="6"/>
                    <a:pt x="6" y="17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Oval 206">
              <a:extLst>
                <a:ext uri="{FF2B5EF4-FFF2-40B4-BE49-F238E27FC236}">
                  <a16:creationId xmlns:a16="http://schemas.microsoft.com/office/drawing/2014/main" id="{5F8C71A7-68C2-4974-BD17-07B732F45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694"/>
              <a:ext cx="73" cy="77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594" name="Freeform 207">
              <a:extLst>
                <a:ext uri="{FF2B5EF4-FFF2-40B4-BE49-F238E27FC236}">
                  <a16:creationId xmlns:a16="http://schemas.microsoft.com/office/drawing/2014/main" id="{394F57E8-1693-468B-96A2-F25215BA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7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5" y="45"/>
                    <a:pt x="1" y="71"/>
                    <a:pt x="1" y="35"/>
                  </a:cubicBezTo>
                  <a:cubicBezTo>
                    <a:pt x="0" y="0"/>
                    <a:pt x="39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4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3" y="66"/>
                    <a:pt x="80" y="46"/>
                    <a:pt x="56" y="44"/>
                  </a:cubicBez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08">
              <a:extLst>
                <a:ext uri="{FF2B5EF4-FFF2-40B4-BE49-F238E27FC236}">
                  <a16:creationId xmlns:a16="http://schemas.microsoft.com/office/drawing/2014/main" id="{EAE17F0A-E2DE-4F73-969D-42962ADBE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256"/>
              <a:ext cx="963" cy="141"/>
            </a:xfrm>
            <a:custGeom>
              <a:avLst/>
              <a:gdLst>
                <a:gd name="T0" fmla="*/ 5931 w 385"/>
                <a:gd name="T1" fmla="*/ 77 h 53"/>
                <a:gd name="T2" fmla="*/ 5838 w 385"/>
                <a:gd name="T3" fmla="*/ 77 h 53"/>
                <a:gd name="T4" fmla="*/ 4567 w 385"/>
                <a:gd name="T5" fmla="*/ 303 h 53"/>
                <a:gd name="T6" fmla="*/ 3034 w 385"/>
                <a:gd name="T7" fmla="*/ 511 h 53"/>
                <a:gd name="T8" fmla="*/ 2471 w 385"/>
                <a:gd name="T9" fmla="*/ 341 h 53"/>
                <a:gd name="T10" fmla="*/ 2471 w 385"/>
                <a:gd name="T11" fmla="*/ 341 h 53"/>
                <a:gd name="T12" fmla="*/ 2021 w 385"/>
                <a:gd name="T13" fmla="*/ 192 h 53"/>
                <a:gd name="T14" fmla="*/ 2001 w 385"/>
                <a:gd name="T15" fmla="*/ 170 h 53"/>
                <a:gd name="T16" fmla="*/ 2051 w 385"/>
                <a:gd name="T17" fmla="*/ 282 h 53"/>
                <a:gd name="T18" fmla="*/ 1283 w 385"/>
                <a:gd name="T19" fmla="*/ 341 h 53"/>
                <a:gd name="T20" fmla="*/ 395 w 385"/>
                <a:gd name="T21" fmla="*/ 114 h 53"/>
                <a:gd name="T22" fmla="*/ 0 w 385"/>
                <a:gd name="T23" fmla="*/ 694 h 53"/>
                <a:gd name="T24" fmla="*/ 863 w 385"/>
                <a:gd name="T25" fmla="*/ 545 h 53"/>
                <a:gd name="T26" fmla="*/ 4035 w 385"/>
                <a:gd name="T27" fmla="*/ 849 h 53"/>
                <a:gd name="T28" fmla="*/ 5368 w 385"/>
                <a:gd name="T29" fmla="*/ 362 h 53"/>
                <a:gd name="T30" fmla="*/ 6026 w 385"/>
                <a:gd name="T31" fmla="*/ 431 h 53"/>
                <a:gd name="T32" fmla="*/ 5931 w 385"/>
                <a:gd name="T33" fmla="*/ 7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5" h="53">
                  <a:moveTo>
                    <a:pt x="379" y="4"/>
                  </a:moveTo>
                  <a:cubicBezTo>
                    <a:pt x="377" y="4"/>
                    <a:pt x="375" y="4"/>
                    <a:pt x="373" y="4"/>
                  </a:cubicBezTo>
                  <a:cubicBezTo>
                    <a:pt x="357" y="3"/>
                    <a:pt x="327" y="8"/>
                    <a:pt x="292" y="16"/>
                  </a:cubicBezTo>
                  <a:cubicBezTo>
                    <a:pt x="257" y="23"/>
                    <a:pt x="206" y="26"/>
                    <a:pt x="194" y="27"/>
                  </a:cubicBezTo>
                  <a:cubicBezTo>
                    <a:pt x="183" y="28"/>
                    <a:pt x="161" y="33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6" y="0"/>
                    <a:pt x="136" y="1"/>
                    <a:pt x="129" y="10"/>
                  </a:cubicBezTo>
                  <a:cubicBezTo>
                    <a:pt x="129" y="10"/>
                    <a:pt x="129" y="10"/>
                    <a:pt x="128" y="9"/>
                  </a:cubicBezTo>
                  <a:cubicBezTo>
                    <a:pt x="131" y="11"/>
                    <a:pt x="132" y="13"/>
                    <a:pt x="131" y="15"/>
                  </a:cubicBezTo>
                  <a:cubicBezTo>
                    <a:pt x="128" y="23"/>
                    <a:pt x="117" y="23"/>
                    <a:pt x="82" y="18"/>
                  </a:cubicBezTo>
                  <a:cubicBezTo>
                    <a:pt x="59" y="14"/>
                    <a:pt x="41" y="10"/>
                    <a:pt x="25" y="6"/>
                  </a:cubicBezTo>
                  <a:cubicBezTo>
                    <a:pt x="17" y="10"/>
                    <a:pt x="1" y="21"/>
                    <a:pt x="0" y="37"/>
                  </a:cubicBezTo>
                  <a:cubicBezTo>
                    <a:pt x="4" y="9"/>
                    <a:pt x="39" y="20"/>
                    <a:pt x="55" y="29"/>
                  </a:cubicBezTo>
                  <a:cubicBezTo>
                    <a:pt x="131" y="49"/>
                    <a:pt x="210" y="53"/>
                    <a:pt x="258" y="45"/>
                  </a:cubicBezTo>
                  <a:cubicBezTo>
                    <a:pt x="293" y="39"/>
                    <a:pt x="320" y="28"/>
                    <a:pt x="343" y="19"/>
                  </a:cubicBezTo>
                  <a:cubicBezTo>
                    <a:pt x="353" y="15"/>
                    <a:pt x="377" y="12"/>
                    <a:pt x="385" y="23"/>
                  </a:cubicBezTo>
                  <a:cubicBezTo>
                    <a:pt x="385" y="18"/>
                    <a:pt x="382" y="10"/>
                    <a:pt x="379" y="4"/>
                  </a:cubicBezTo>
                  <a:close/>
                </a:path>
              </a:pathLst>
            </a:custGeom>
            <a:solidFill>
              <a:srgbClr val="CCD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09">
              <a:extLst>
                <a:ext uri="{FF2B5EF4-FFF2-40B4-BE49-F238E27FC236}">
                  <a16:creationId xmlns:a16="http://schemas.microsoft.com/office/drawing/2014/main" id="{AEEC2883-893E-4558-80F8-90A978CF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293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10">
              <a:extLst>
                <a:ext uri="{FF2B5EF4-FFF2-40B4-BE49-F238E27FC236}">
                  <a16:creationId xmlns:a16="http://schemas.microsoft.com/office/drawing/2014/main" id="{2B887C61-D8E8-4B5B-AAD3-058E823AC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20"/>
              <a:ext cx="1673" cy="315"/>
            </a:xfrm>
            <a:custGeom>
              <a:avLst/>
              <a:gdLst>
                <a:gd name="T0" fmla="*/ 655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71 w 669"/>
                <a:gd name="T17" fmla="*/ 1583 h 118"/>
                <a:gd name="T18" fmla="*/ 675 w 669"/>
                <a:gd name="T19" fmla="*/ 1482 h 118"/>
                <a:gd name="T20" fmla="*/ 533 w 669"/>
                <a:gd name="T21" fmla="*/ 1540 h 118"/>
                <a:gd name="T22" fmla="*/ 113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5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9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4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3" y="57"/>
                    <a:pt x="633" y="58"/>
                    <a:pt x="620" y="60"/>
                  </a:cubicBezTo>
                  <a:cubicBezTo>
                    <a:pt x="605" y="61"/>
                    <a:pt x="586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4" y="118"/>
                    <a:pt x="180" y="96"/>
                    <a:pt x="145" y="83"/>
                  </a:cubicBezTo>
                  <a:cubicBezTo>
                    <a:pt x="96" y="64"/>
                    <a:pt x="68" y="72"/>
                    <a:pt x="43" y="78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2" y="83"/>
                    <a:pt x="12" y="82"/>
                    <a:pt x="7" y="77"/>
                  </a:cubicBezTo>
                  <a:cubicBezTo>
                    <a:pt x="2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9" y="33"/>
                    <a:pt x="16" y="28"/>
                  </a:cubicBezTo>
                  <a:cubicBezTo>
                    <a:pt x="30" y="21"/>
                    <a:pt x="54" y="25"/>
                    <a:pt x="79" y="39"/>
                  </a:cubicBezTo>
                  <a:cubicBezTo>
                    <a:pt x="124" y="63"/>
                    <a:pt x="308" y="110"/>
                    <a:pt x="419" y="9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11">
              <a:extLst>
                <a:ext uri="{FF2B5EF4-FFF2-40B4-BE49-F238E27FC236}">
                  <a16:creationId xmlns:a16="http://schemas.microsoft.com/office/drawing/2014/main" id="{6AA7C749-27A3-4C3B-9695-61903FAD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75 w 432"/>
                <a:gd name="T5" fmla="*/ 797 h 111"/>
                <a:gd name="T6" fmla="*/ 5908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7" y="71"/>
                    <a:pt x="376" y="42"/>
                  </a:cubicBezTo>
                  <a:cubicBezTo>
                    <a:pt x="378" y="40"/>
                    <a:pt x="378" y="40"/>
                    <a:pt x="378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1" y="54"/>
                    <a:pt x="406" y="64"/>
                  </a:cubicBezTo>
                  <a:cubicBezTo>
                    <a:pt x="372" y="87"/>
                    <a:pt x="289" y="111"/>
                    <a:pt x="207" y="111"/>
                  </a:cubicBezTo>
                  <a:cubicBezTo>
                    <a:pt x="140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5" y="0"/>
                    <a:pt x="41" y="10"/>
                    <a:pt x="55" y="3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12">
              <a:extLst>
                <a:ext uri="{FF2B5EF4-FFF2-40B4-BE49-F238E27FC236}">
                  <a16:creationId xmlns:a16="http://schemas.microsoft.com/office/drawing/2014/main" id="{167C803A-08A2-4CFA-AD02-922C6F50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168"/>
              <a:ext cx="505" cy="133"/>
            </a:xfrm>
            <a:custGeom>
              <a:avLst/>
              <a:gdLst>
                <a:gd name="T0" fmla="*/ 2500 w 202"/>
                <a:gd name="T1" fmla="*/ 849 h 50"/>
                <a:gd name="T2" fmla="*/ 1563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500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60" y="45"/>
                  </a:moveTo>
                  <a:cubicBezTo>
                    <a:pt x="135" y="41"/>
                    <a:pt x="116" y="36"/>
                    <a:pt x="100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8" y="3"/>
                    <a:pt x="23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9" y="38"/>
                    <a:pt x="151" y="39"/>
                  </a:cubicBezTo>
                  <a:cubicBezTo>
                    <a:pt x="189" y="41"/>
                    <a:pt x="199" y="45"/>
                    <a:pt x="202" y="47"/>
                  </a:cubicBezTo>
                  <a:cubicBezTo>
                    <a:pt x="199" y="50"/>
                    <a:pt x="183" y="49"/>
                    <a:pt x="160" y="45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13">
              <a:extLst>
                <a:ext uri="{FF2B5EF4-FFF2-40B4-BE49-F238E27FC236}">
                  <a16:creationId xmlns:a16="http://schemas.microsoft.com/office/drawing/2014/main" id="{D9FAC48A-692A-4B58-BE73-DA0786F8F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205"/>
              <a:ext cx="570" cy="115"/>
            </a:xfrm>
            <a:custGeom>
              <a:avLst/>
              <a:gdLst>
                <a:gd name="T0" fmla="*/ 1283 w 228"/>
                <a:gd name="T1" fmla="*/ 594 h 43"/>
                <a:gd name="T2" fmla="*/ 1283 w 228"/>
                <a:gd name="T3" fmla="*/ 594 h 43"/>
                <a:gd name="T4" fmla="*/ 2813 w 228"/>
                <a:gd name="T5" fmla="*/ 342 h 43"/>
                <a:gd name="T6" fmla="*/ 3188 w 228"/>
                <a:gd name="T7" fmla="*/ 150 h 43"/>
                <a:gd name="T8" fmla="*/ 3533 w 228"/>
                <a:gd name="T9" fmla="*/ 35 h 43"/>
                <a:gd name="T10" fmla="*/ 3550 w 228"/>
                <a:gd name="T11" fmla="*/ 94 h 43"/>
                <a:gd name="T12" fmla="*/ 3283 w 228"/>
                <a:gd name="T13" fmla="*/ 342 h 43"/>
                <a:gd name="T14" fmla="*/ 1988 w 228"/>
                <a:gd name="T15" fmla="*/ 559 h 43"/>
                <a:gd name="T16" fmla="*/ 563 w 228"/>
                <a:gd name="T17" fmla="*/ 765 h 43"/>
                <a:gd name="T18" fmla="*/ 470 w 228"/>
                <a:gd name="T19" fmla="*/ 765 h 43"/>
                <a:gd name="T20" fmla="*/ 375 w 228"/>
                <a:gd name="T21" fmla="*/ 786 h 43"/>
                <a:gd name="T22" fmla="*/ 33 w 228"/>
                <a:gd name="T23" fmla="*/ 743 h 43"/>
                <a:gd name="T24" fmla="*/ 0 w 228"/>
                <a:gd name="T25" fmla="*/ 650 h 43"/>
                <a:gd name="T26" fmla="*/ 625 w 228"/>
                <a:gd name="T27" fmla="*/ 594 h 43"/>
                <a:gd name="T28" fmla="*/ 1283 w 228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9" y="20"/>
                    <a:pt x="180" y="18"/>
                  </a:cubicBezTo>
                  <a:cubicBezTo>
                    <a:pt x="189" y="15"/>
                    <a:pt x="197" y="11"/>
                    <a:pt x="204" y="8"/>
                  </a:cubicBezTo>
                  <a:cubicBezTo>
                    <a:pt x="213" y="3"/>
                    <a:pt x="219" y="0"/>
                    <a:pt x="226" y="2"/>
                  </a:cubicBezTo>
                  <a:cubicBezTo>
                    <a:pt x="228" y="3"/>
                    <a:pt x="228" y="4"/>
                    <a:pt x="227" y="5"/>
                  </a:cubicBezTo>
                  <a:cubicBezTo>
                    <a:pt x="226" y="10"/>
                    <a:pt x="218" y="18"/>
                    <a:pt x="210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7" y="36"/>
                    <a:pt x="54" y="39"/>
                    <a:pt x="36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7" y="42"/>
                    <a:pt x="6" y="43"/>
                    <a:pt x="2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4" y="31"/>
                    <a:pt x="24" y="31"/>
                    <a:pt x="40" y="31"/>
                  </a:cubicBezTo>
                  <a:cubicBezTo>
                    <a:pt x="53" y="31"/>
                    <a:pt x="67" y="32"/>
                    <a:pt x="82" y="31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14">
              <a:extLst>
                <a:ext uri="{FF2B5EF4-FFF2-40B4-BE49-F238E27FC236}">
                  <a16:creationId xmlns:a16="http://schemas.microsoft.com/office/drawing/2014/main" id="{9B48E211-C82E-472A-AEAC-2914A3C0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288"/>
              <a:ext cx="130" cy="93"/>
            </a:xfrm>
            <a:custGeom>
              <a:avLst/>
              <a:gdLst>
                <a:gd name="T0" fmla="*/ 425 w 52"/>
                <a:gd name="T1" fmla="*/ 0 h 35"/>
                <a:gd name="T2" fmla="*/ 750 w 52"/>
                <a:gd name="T3" fmla="*/ 260 h 35"/>
                <a:gd name="T4" fmla="*/ 800 w 52"/>
                <a:gd name="T5" fmla="*/ 452 h 35"/>
                <a:gd name="T6" fmla="*/ 345 w 52"/>
                <a:gd name="T7" fmla="*/ 656 h 35"/>
                <a:gd name="T8" fmla="*/ 50 w 52"/>
                <a:gd name="T9" fmla="*/ 523 h 35"/>
                <a:gd name="T10" fmla="*/ 0 w 52"/>
                <a:gd name="T11" fmla="*/ 353 h 35"/>
                <a:gd name="T12" fmla="*/ 20 w 52"/>
                <a:gd name="T13" fmla="*/ 247 h 35"/>
                <a:gd name="T14" fmla="*/ 425 w 52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5">
                  <a:moveTo>
                    <a:pt x="27" y="0"/>
                  </a:moveTo>
                  <a:cubicBezTo>
                    <a:pt x="34" y="0"/>
                    <a:pt x="43" y="6"/>
                    <a:pt x="48" y="14"/>
                  </a:cubicBezTo>
                  <a:cubicBezTo>
                    <a:pt x="51" y="18"/>
                    <a:pt x="52" y="22"/>
                    <a:pt x="51" y="24"/>
                  </a:cubicBezTo>
                  <a:cubicBezTo>
                    <a:pt x="48" y="33"/>
                    <a:pt x="40" y="34"/>
                    <a:pt x="22" y="35"/>
                  </a:cubicBezTo>
                  <a:cubicBezTo>
                    <a:pt x="14" y="35"/>
                    <a:pt x="6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4" y="4"/>
                    <a:pt x="17" y="0"/>
                    <a:pt x="27" y="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Oval 215">
              <a:extLst>
                <a:ext uri="{FF2B5EF4-FFF2-40B4-BE49-F238E27FC236}">
                  <a16:creationId xmlns:a16="http://schemas.microsoft.com/office/drawing/2014/main" id="{0290FFB7-958F-4EBD-BFDC-19A364A25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710"/>
              <a:ext cx="45" cy="45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3" name="Freeform 216">
              <a:extLst>
                <a:ext uri="{FF2B5EF4-FFF2-40B4-BE49-F238E27FC236}">
                  <a16:creationId xmlns:a16="http://schemas.microsoft.com/office/drawing/2014/main" id="{D23DC659-2F40-428B-83DD-EB98A2F37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13 w 378"/>
                <a:gd name="T5" fmla="*/ 115 h 48"/>
                <a:gd name="T6" fmla="*/ 5833 w 378"/>
                <a:gd name="T7" fmla="*/ 93 h 48"/>
                <a:gd name="T8" fmla="*/ 5908 w 378"/>
                <a:gd name="T9" fmla="*/ 227 h 48"/>
                <a:gd name="T10" fmla="*/ 5908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113 w 378"/>
                <a:gd name="T19" fmla="*/ 888 h 48"/>
                <a:gd name="T20" fmla="*/ 152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83 w 378"/>
                <a:gd name="T29" fmla="*/ 683 h 48"/>
                <a:gd name="T30" fmla="*/ 20 w 378"/>
                <a:gd name="T31" fmla="*/ 456 h 48"/>
                <a:gd name="T32" fmla="*/ 113 w 378"/>
                <a:gd name="T33" fmla="*/ 149 h 48"/>
                <a:gd name="T34" fmla="*/ 750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6" y="26"/>
                    <a:pt x="311" y="17"/>
                    <a:pt x="331" y="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8" y="2"/>
                    <a:pt x="365" y="0"/>
                    <a:pt x="373" y="5"/>
                  </a:cubicBezTo>
                  <a:cubicBezTo>
                    <a:pt x="376" y="6"/>
                    <a:pt x="377" y="8"/>
                    <a:pt x="378" y="12"/>
                  </a:cubicBezTo>
                  <a:cubicBezTo>
                    <a:pt x="378" y="12"/>
                    <a:pt x="378" y="12"/>
                    <a:pt x="378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70" y="28"/>
                    <a:pt x="339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9" y="47"/>
                  </a:cubicBezTo>
                  <a:cubicBezTo>
                    <a:pt x="173" y="48"/>
                    <a:pt x="130" y="41"/>
                    <a:pt x="97" y="35"/>
                  </a:cubicBezTo>
                  <a:cubicBezTo>
                    <a:pt x="77" y="31"/>
                    <a:pt x="59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5" y="36"/>
                  </a:cubicBezTo>
                  <a:cubicBezTo>
                    <a:pt x="2" y="34"/>
                    <a:pt x="1" y="30"/>
                    <a:pt x="1" y="24"/>
                  </a:cubicBezTo>
                  <a:cubicBezTo>
                    <a:pt x="0" y="16"/>
                    <a:pt x="3" y="11"/>
                    <a:pt x="7" y="8"/>
                  </a:cubicBezTo>
                  <a:cubicBezTo>
                    <a:pt x="16" y="3"/>
                    <a:pt x="34" y="8"/>
                    <a:pt x="48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17">
              <a:extLst>
                <a:ext uri="{FF2B5EF4-FFF2-40B4-BE49-F238E27FC236}">
                  <a16:creationId xmlns:a16="http://schemas.microsoft.com/office/drawing/2014/main" id="{95930A02-295B-464E-A63A-027C20AA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747"/>
              <a:ext cx="728" cy="274"/>
            </a:xfrm>
            <a:custGeom>
              <a:avLst/>
              <a:gdLst>
                <a:gd name="T0" fmla="*/ 3805 w 291"/>
                <a:gd name="T1" fmla="*/ 942 h 103"/>
                <a:gd name="T2" fmla="*/ 4068 w 291"/>
                <a:gd name="T3" fmla="*/ 341 h 103"/>
                <a:gd name="T4" fmla="*/ 4243 w 291"/>
                <a:gd name="T5" fmla="*/ 21 h 103"/>
                <a:gd name="T6" fmla="*/ 4431 w 291"/>
                <a:gd name="T7" fmla="*/ 56 h 103"/>
                <a:gd name="T8" fmla="*/ 4538 w 291"/>
                <a:gd name="T9" fmla="*/ 226 h 103"/>
                <a:gd name="T10" fmla="*/ 4038 w 291"/>
                <a:gd name="T11" fmla="*/ 1019 h 103"/>
                <a:gd name="T12" fmla="*/ 3975 w 291"/>
                <a:gd name="T13" fmla="*/ 1075 h 103"/>
                <a:gd name="T14" fmla="*/ 2554 w 291"/>
                <a:gd name="T15" fmla="*/ 1748 h 103"/>
                <a:gd name="T16" fmla="*/ 613 w 291"/>
                <a:gd name="T17" fmla="*/ 1415 h 103"/>
                <a:gd name="T18" fmla="*/ 500 w 291"/>
                <a:gd name="T19" fmla="*/ 1359 h 103"/>
                <a:gd name="T20" fmla="*/ 0 w 291"/>
                <a:gd name="T21" fmla="*/ 622 h 103"/>
                <a:gd name="T22" fmla="*/ 63 w 291"/>
                <a:gd name="T23" fmla="*/ 489 h 103"/>
                <a:gd name="T24" fmla="*/ 63 w 291"/>
                <a:gd name="T25" fmla="*/ 489 h 103"/>
                <a:gd name="T26" fmla="*/ 613 w 291"/>
                <a:gd name="T27" fmla="*/ 806 h 103"/>
                <a:gd name="T28" fmla="*/ 1801 w 291"/>
                <a:gd name="T29" fmla="*/ 1692 h 103"/>
                <a:gd name="T30" fmla="*/ 1801 w 291"/>
                <a:gd name="T31" fmla="*/ 1692 h 103"/>
                <a:gd name="T32" fmla="*/ 3805 w 291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1" h="103">
                  <a:moveTo>
                    <a:pt x="243" y="50"/>
                  </a:moveTo>
                  <a:cubicBezTo>
                    <a:pt x="252" y="39"/>
                    <a:pt x="257" y="27"/>
                    <a:pt x="260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3" y="0"/>
                    <a:pt x="277" y="1"/>
                    <a:pt x="283" y="3"/>
                  </a:cubicBezTo>
                  <a:cubicBezTo>
                    <a:pt x="289" y="7"/>
                    <a:pt x="290" y="11"/>
                    <a:pt x="290" y="12"/>
                  </a:cubicBezTo>
                  <a:cubicBezTo>
                    <a:pt x="291" y="21"/>
                    <a:pt x="280" y="35"/>
                    <a:pt x="258" y="54"/>
                  </a:cubicBezTo>
                  <a:cubicBezTo>
                    <a:pt x="258" y="54"/>
                    <a:pt x="254" y="57"/>
                    <a:pt x="254" y="57"/>
                  </a:cubicBezTo>
                  <a:cubicBezTo>
                    <a:pt x="243" y="67"/>
                    <a:pt x="226" y="83"/>
                    <a:pt x="163" y="93"/>
                  </a:cubicBezTo>
                  <a:cubicBezTo>
                    <a:pt x="100" y="103"/>
                    <a:pt x="66" y="88"/>
                    <a:pt x="39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2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15" y="18"/>
                    <a:pt x="22" y="24"/>
                    <a:pt x="39" y="43"/>
                  </a:cubicBezTo>
                  <a:cubicBezTo>
                    <a:pt x="55" y="61"/>
                    <a:pt x="77" y="86"/>
                    <a:pt x="115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53" y="92"/>
                    <a:pt x="225" y="71"/>
                    <a:pt x="243" y="50"/>
                  </a:cubicBezTo>
                  <a:close/>
                </a:path>
              </a:pathLst>
            </a:cu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18">
              <a:extLst>
                <a:ext uri="{FF2B5EF4-FFF2-40B4-BE49-F238E27FC236}">
                  <a16:creationId xmlns:a16="http://schemas.microsoft.com/office/drawing/2014/main" id="{8B8811EB-05CB-4F19-B525-4F3762F27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795"/>
              <a:ext cx="263" cy="186"/>
            </a:xfrm>
            <a:custGeom>
              <a:avLst/>
              <a:gdLst>
                <a:gd name="T0" fmla="*/ 1067 w 105"/>
                <a:gd name="T1" fmla="*/ 1143 h 70"/>
                <a:gd name="T2" fmla="*/ 1651 w 105"/>
                <a:gd name="T3" fmla="*/ 1313 h 70"/>
                <a:gd name="T4" fmla="*/ 614 w 105"/>
                <a:gd name="T5" fmla="*/ 465 h 70"/>
                <a:gd name="T6" fmla="*/ 63 w 105"/>
                <a:gd name="T7" fmla="*/ 149 h 70"/>
                <a:gd name="T8" fmla="*/ 63 w 105"/>
                <a:gd name="T9" fmla="*/ 149 h 70"/>
                <a:gd name="T10" fmla="*/ 0 w 105"/>
                <a:gd name="T11" fmla="*/ 282 h 70"/>
                <a:gd name="T12" fmla="*/ 376 w 105"/>
                <a:gd name="T13" fmla="*/ 938 h 70"/>
                <a:gd name="T14" fmla="*/ 408 w 105"/>
                <a:gd name="T15" fmla="*/ 749 h 70"/>
                <a:gd name="T16" fmla="*/ 646 w 105"/>
                <a:gd name="T17" fmla="*/ 882 h 70"/>
                <a:gd name="T18" fmla="*/ 1067 w 105"/>
                <a:gd name="T19" fmla="*/ 1143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70">
                  <a:moveTo>
                    <a:pt x="68" y="61"/>
                  </a:moveTo>
                  <a:cubicBezTo>
                    <a:pt x="76" y="65"/>
                    <a:pt x="92" y="70"/>
                    <a:pt x="105" y="70"/>
                  </a:cubicBezTo>
                  <a:cubicBezTo>
                    <a:pt x="73" y="63"/>
                    <a:pt x="54" y="42"/>
                    <a:pt x="39" y="25"/>
                  </a:cubicBezTo>
                  <a:cubicBezTo>
                    <a:pt x="22" y="6"/>
                    <a:pt x="15" y="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9"/>
                    <a:pt x="0" y="10"/>
                    <a:pt x="0" y="15"/>
                  </a:cubicBezTo>
                  <a:cubicBezTo>
                    <a:pt x="0" y="25"/>
                    <a:pt x="10" y="41"/>
                    <a:pt x="24" y="50"/>
                  </a:cubicBezTo>
                  <a:cubicBezTo>
                    <a:pt x="21" y="47"/>
                    <a:pt x="22" y="41"/>
                    <a:pt x="26" y="40"/>
                  </a:cubicBezTo>
                  <a:cubicBezTo>
                    <a:pt x="30" y="39"/>
                    <a:pt x="37" y="45"/>
                    <a:pt x="41" y="47"/>
                  </a:cubicBezTo>
                  <a:cubicBezTo>
                    <a:pt x="48" y="52"/>
                    <a:pt x="61" y="56"/>
                    <a:pt x="68" y="61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219">
              <a:extLst>
                <a:ext uri="{FF2B5EF4-FFF2-40B4-BE49-F238E27FC236}">
                  <a16:creationId xmlns:a16="http://schemas.microsoft.com/office/drawing/2014/main" id="{9AA0C71E-F099-402D-BC6F-12D4DB8C4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747"/>
              <a:ext cx="123" cy="138"/>
            </a:xfrm>
            <a:custGeom>
              <a:avLst/>
              <a:gdLst>
                <a:gd name="T0" fmla="*/ 756 w 49"/>
                <a:gd name="T1" fmla="*/ 226 h 52"/>
                <a:gd name="T2" fmla="*/ 650 w 49"/>
                <a:gd name="T3" fmla="*/ 56 h 52"/>
                <a:gd name="T4" fmla="*/ 459 w 49"/>
                <a:gd name="T5" fmla="*/ 21 h 52"/>
                <a:gd name="T6" fmla="*/ 284 w 49"/>
                <a:gd name="T7" fmla="*/ 337 h 52"/>
                <a:gd name="T8" fmla="*/ 20 w 49"/>
                <a:gd name="T9" fmla="*/ 937 h 52"/>
                <a:gd name="T10" fmla="*/ 0 w 49"/>
                <a:gd name="T11" fmla="*/ 971 h 52"/>
                <a:gd name="T12" fmla="*/ 0 w 49"/>
                <a:gd name="T13" fmla="*/ 971 h 52"/>
                <a:gd name="T14" fmla="*/ 238 w 49"/>
                <a:gd name="T15" fmla="*/ 690 h 52"/>
                <a:gd name="T16" fmla="*/ 472 w 49"/>
                <a:gd name="T17" fmla="*/ 563 h 52"/>
                <a:gd name="T18" fmla="*/ 505 w 49"/>
                <a:gd name="T19" fmla="*/ 746 h 52"/>
                <a:gd name="T20" fmla="*/ 756 w 49"/>
                <a:gd name="T21" fmla="*/ 226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52">
                  <a:moveTo>
                    <a:pt x="48" y="12"/>
                  </a:moveTo>
                  <a:cubicBezTo>
                    <a:pt x="48" y="11"/>
                    <a:pt x="47" y="7"/>
                    <a:pt x="41" y="3"/>
                  </a:cubicBezTo>
                  <a:cubicBezTo>
                    <a:pt x="35" y="1"/>
                    <a:pt x="31" y="0"/>
                    <a:pt x="29" y="1"/>
                  </a:cubicBezTo>
                  <a:cubicBezTo>
                    <a:pt x="25" y="2"/>
                    <a:pt x="22" y="10"/>
                    <a:pt x="18" y="18"/>
                  </a:cubicBezTo>
                  <a:cubicBezTo>
                    <a:pt x="15" y="27"/>
                    <a:pt x="10" y="39"/>
                    <a:pt x="1" y="50"/>
                  </a:cubicBezTo>
                  <a:cubicBezTo>
                    <a:pt x="1" y="51"/>
                    <a:pt x="0" y="51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8"/>
                    <a:pt x="10" y="42"/>
                    <a:pt x="15" y="37"/>
                  </a:cubicBezTo>
                  <a:cubicBezTo>
                    <a:pt x="18" y="34"/>
                    <a:pt x="25" y="27"/>
                    <a:pt x="30" y="30"/>
                  </a:cubicBezTo>
                  <a:cubicBezTo>
                    <a:pt x="33" y="32"/>
                    <a:pt x="33" y="36"/>
                    <a:pt x="32" y="40"/>
                  </a:cubicBezTo>
                  <a:cubicBezTo>
                    <a:pt x="43" y="28"/>
                    <a:pt x="49" y="18"/>
                    <a:pt x="48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220">
              <a:extLst>
                <a:ext uri="{FF2B5EF4-FFF2-40B4-BE49-F238E27FC236}">
                  <a16:creationId xmlns:a16="http://schemas.microsoft.com/office/drawing/2014/main" id="{67817E1A-1226-4AC0-B9CE-A95F8BD8B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710"/>
              <a:ext cx="45" cy="42"/>
            </a:xfrm>
            <a:custGeom>
              <a:avLst/>
              <a:gdLst>
                <a:gd name="T0" fmla="*/ 145 w 18"/>
                <a:gd name="T1" fmla="*/ 0 h 16"/>
                <a:gd name="T2" fmla="*/ 0 w 18"/>
                <a:gd name="T3" fmla="*/ 144 h 16"/>
                <a:gd name="T4" fmla="*/ 63 w 18"/>
                <a:gd name="T5" fmla="*/ 289 h 16"/>
                <a:gd name="T6" fmla="*/ 208 w 18"/>
                <a:gd name="T7" fmla="*/ 144 h 16"/>
                <a:gd name="T8" fmla="*/ 283 w 18"/>
                <a:gd name="T9" fmla="*/ 179 h 16"/>
                <a:gd name="T10" fmla="*/ 283 w 18"/>
                <a:gd name="T11" fmla="*/ 144 h 16"/>
                <a:gd name="T12" fmla="*/ 145 w 18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1"/>
                    <a:pt x="2" y="14"/>
                    <a:pt x="4" y="16"/>
                  </a:cubicBezTo>
                  <a:cubicBezTo>
                    <a:pt x="4" y="11"/>
                    <a:pt x="9" y="7"/>
                    <a:pt x="13" y="8"/>
                  </a:cubicBezTo>
                  <a:cubicBezTo>
                    <a:pt x="15" y="8"/>
                    <a:pt x="17" y="9"/>
                    <a:pt x="18" y="10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221">
              <a:extLst>
                <a:ext uri="{FF2B5EF4-FFF2-40B4-BE49-F238E27FC236}">
                  <a16:creationId xmlns:a16="http://schemas.microsoft.com/office/drawing/2014/main" id="{994207FC-49C2-43EC-B23F-D2B95DC85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03"/>
              <a:ext cx="1080" cy="290"/>
            </a:xfrm>
            <a:custGeom>
              <a:avLst/>
              <a:gdLst>
                <a:gd name="T0" fmla="*/ 6738 w 432"/>
                <a:gd name="T1" fmla="*/ 452 h 109"/>
                <a:gd name="T2" fmla="*/ 6625 w 432"/>
                <a:gd name="T3" fmla="*/ 261 h 109"/>
                <a:gd name="T4" fmla="*/ 5908 w 432"/>
                <a:gd name="T5" fmla="*/ 750 h 109"/>
                <a:gd name="T6" fmla="*/ 5875 w 432"/>
                <a:gd name="T7" fmla="*/ 793 h 109"/>
                <a:gd name="T8" fmla="*/ 3033 w 432"/>
                <a:gd name="T9" fmla="*/ 1918 h 109"/>
                <a:gd name="T10" fmla="*/ 863 w 432"/>
                <a:gd name="T11" fmla="*/ 657 h 109"/>
                <a:gd name="T12" fmla="*/ 145 w 432"/>
                <a:gd name="T13" fmla="*/ 114 h 109"/>
                <a:gd name="T14" fmla="*/ 0 w 432"/>
                <a:gd name="T15" fmla="*/ 375 h 109"/>
                <a:gd name="T16" fmla="*/ 0 w 432"/>
                <a:gd name="T17" fmla="*/ 396 h 109"/>
                <a:gd name="T18" fmla="*/ 345 w 432"/>
                <a:gd name="T19" fmla="*/ 1032 h 109"/>
                <a:gd name="T20" fmla="*/ 395 w 432"/>
                <a:gd name="T21" fmla="*/ 1032 h 109"/>
                <a:gd name="T22" fmla="*/ 438 w 432"/>
                <a:gd name="T23" fmla="*/ 750 h 109"/>
                <a:gd name="T24" fmla="*/ 770 w 432"/>
                <a:gd name="T25" fmla="*/ 942 h 109"/>
                <a:gd name="T26" fmla="*/ 1425 w 432"/>
                <a:gd name="T27" fmla="*/ 1564 h 109"/>
                <a:gd name="T28" fmla="*/ 3113 w 432"/>
                <a:gd name="T29" fmla="*/ 1995 h 109"/>
                <a:gd name="T30" fmla="*/ 5145 w 432"/>
                <a:gd name="T31" fmla="*/ 1543 h 109"/>
                <a:gd name="T32" fmla="*/ 5533 w 432"/>
                <a:gd name="T33" fmla="*/ 1394 h 109"/>
                <a:gd name="T34" fmla="*/ 5988 w 432"/>
                <a:gd name="T35" fmla="*/ 1133 h 109"/>
                <a:gd name="T36" fmla="*/ 6220 w 432"/>
                <a:gd name="T37" fmla="*/ 1304 h 109"/>
                <a:gd name="T38" fmla="*/ 6345 w 432"/>
                <a:gd name="T39" fmla="*/ 1203 h 109"/>
                <a:gd name="T40" fmla="*/ 6738 w 432"/>
                <a:gd name="T41" fmla="*/ 452 h 1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2" h="109">
                  <a:moveTo>
                    <a:pt x="431" y="24"/>
                  </a:moveTo>
                  <a:cubicBezTo>
                    <a:pt x="430" y="19"/>
                    <a:pt x="428" y="16"/>
                    <a:pt x="424" y="14"/>
                  </a:cubicBezTo>
                  <a:cubicBezTo>
                    <a:pt x="409" y="8"/>
                    <a:pt x="404" y="12"/>
                    <a:pt x="378" y="40"/>
                  </a:cubicBezTo>
                  <a:cubicBezTo>
                    <a:pt x="376" y="42"/>
                    <a:pt x="376" y="42"/>
                    <a:pt x="376" y="42"/>
                  </a:cubicBezTo>
                  <a:cubicBezTo>
                    <a:pt x="347" y="71"/>
                    <a:pt x="273" y="103"/>
                    <a:pt x="194" y="102"/>
                  </a:cubicBezTo>
                  <a:cubicBezTo>
                    <a:pt x="118" y="101"/>
                    <a:pt x="67" y="55"/>
                    <a:pt x="55" y="35"/>
                  </a:cubicBezTo>
                  <a:cubicBezTo>
                    <a:pt x="41" y="10"/>
                    <a:pt x="25" y="0"/>
                    <a:pt x="9" y="6"/>
                  </a:cubicBezTo>
                  <a:cubicBezTo>
                    <a:pt x="3" y="9"/>
                    <a:pt x="0" y="14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1" y="30"/>
                    <a:pt x="8" y="43"/>
                    <a:pt x="22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1" y="51"/>
                    <a:pt x="23" y="41"/>
                    <a:pt x="28" y="40"/>
                  </a:cubicBezTo>
                  <a:cubicBezTo>
                    <a:pt x="35" y="37"/>
                    <a:pt x="45" y="47"/>
                    <a:pt x="49" y="50"/>
                  </a:cubicBezTo>
                  <a:cubicBezTo>
                    <a:pt x="63" y="62"/>
                    <a:pt x="75" y="74"/>
                    <a:pt x="91" y="83"/>
                  </a:cubicBezTo>
                  <a:cubicBezTo>
                    <a:pt x="125" y="101"/>
                    <a:pt x="162" y="104"/>
                    <a:pt x="199" y="106"/>
                  </a:cubicBezTo>
                  <a:cubicBezTo>
                    <a:pt x="242" y="109"/>
                    <a:pt x="288" y="95"/>
                    <a:pt x="329" y="82"/>
                  </a:cubicBezTo>
                  <a:cubicBezTo>
                    <a:pt x="338" y="80"/>
                    <a:pt x="346" y="77"/>
                    <a:pt x="354" y="74"/>
                  </a:cubicBezTo>
                  <a:cubicBezTo>
                    <a:pt x="363" y="70"/>
                    <a:pt x="374" y="62"/>
                    <a:pt x="383" y="60"/>
                  </a:cubicBezTo>
                  <a:cubicBezTo>
                    <a:pt x="390" y="58"/>
                    <a:pt x="396" y="63"/>
                    <a:pt x="398" y="69"/>
                  </a:cubicBezTo>
                  <a:cubicBezTo>
                    <a:pt x="401" y="67"/>
                    <a:pt x="404" y="66"/>
                    <a:pt x="406" y="64"/>
                  </a:cubicBezTo>
                  <a:cubicBezTo>
                    <a:pt x="421" y="54"/>
                    <a:pt x="432" y="36"/>
                    <a:pt x="431" y="24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222">
              <a:extLst>
                <a:ext uri="{FF2B5EF4-FFF2-40B4-BE49-F238E27FC236}">
                  <a16:creationId xmlns:a16="http://schemas.microsoft.com/office/drawing/2014/main" id="{ECE5154A-D087-4997-A07C-69482CCBF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20"/>
              <a:ext cx="1673" cy="293"/>
            </a:xfrm>
            <a:custGeom>
              <a:avLst/>
              <a:gdLst>
                <a:gd name="T0" fmla="*/ 10243 w 669"/>
                <a:gd name="T1" fmla="*/ 115 h 110"/>
                <a:gd name="T2" fmla="*/ 9525 w 669"/>
                <a:gd name="T3" fmla="*/ 376 h 110"/>
                <a:gd name="T4" fmla="*/ 6554 w 669"/>
                <a:gd name="T5" fmla="*/ 1795 h 110"/>
                <a:gd name="T6" fmla="*/ 1238 w 669"/>
                <a:gd name="T7" fmla="*/ 738 h 110"/>
                <a:gd name="T8" fmla="*/ 250 w 669"/>
                <a:gd name="T9" fmla="*/ 533 h 110"/>
                <a:gd name="T10" fmla="*/ 50 w 669"/>
                <a:gd name="T11" fmla="*/ 986 h 110"/>
                <a:gd name="T12" fmla="*/ 50 w 669"/>
                <a:gd name="T13" fmla="*/ 986 h 110"/>
                <a:gd name="T14" fmla="*/ 113 w 669"/>
                <a:gd name="T15" fmla="*/ 1454 h 110"/>
                <a:gd name="T16" fmla="*/ 270 w 669"/>
                <a:gd name="T17" fmla="*/ 1548 h 110"/>
                <a:gd name="T18" fmla="*/ 345 w 669"/>
                <a:gd name="T19" fmla="*/ 1044 h 110"/>
                <a:gd name="T20" fmla="*/ 1113 w 669"/>
                <a:gd name="T21" fmla="*/ 986 h 110"/>
                <a:gd name="T22" fmla="*/ 1846 w 669"/>
                <a:gd name="T23" fmla="*/ 1249 h 110"/>
                <a:gd name="T24" fmla="*/ 2471 w 669"/>
                <a:gd name="T25" fmla="*/ 1398 h 110"/>
                <a:gd name="T26" fmla="*/ 4471 w 669"/>
                <a:gd name="T27" fmla="*/ 1889 h 110"/>
                <a:gd name="T28" fmla="*/ 6129 w 669"/>
                <a:gd name="T29" fmla="*/ 1944 h 110"/>
                <a:gd name="T30" fmla="*/ 7880 w 669"/>
                <a:gd name="T31" fmla="*/ 1548 h 110"/>
                <a:gd name="T32" fmla="*/ 8930 w 669"/>
                <a:gd name="T33" fmla="*/ 1057 h 110"/>
                <a:gd name="T34" fmla="*/ 9868 w 669"/>
                <a:gd name="T35" fmla="*/ 533 h 110"/>
                <a:gd name="T36" fmla="*/ 10101 w 669"/>
                <a:gd name="T37" fmla="*/ 1044 h 110"/>
                <a:gd name="T38" fmla="*/ 10193 w 669"/>
                <a:gd name="T39" fmla="*/ 1002 h 110"/>
                <a:gd name="T40" fmla="*/ 10463 w 669"/>
                <a:gd name="T41" fmla="*/ 533 h 110"/>
                <a:gd name="T42" fmla="*/ 10243 w 669"/>
                <a:gd name="T43" fmla="*/ 115 h 1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9" h="110">
                  <a:moveTo>
                    <a:pt x="655" y="6"/>
                  </a:moveTo>
                  <a:cubicBezTo>
                    <a:pt x="643" y="0"/>
                    <a:pt x="626" y="5"/>
                    <a:pt x="609" y="20"/>
                  </a:cubicBezTo>
                  <a:cubicBezTo>
                    <a:pt x="571" y="52"/>
                    <a:pt x="528" y="81"/>
                    <a:pt x="419" y="95"/>
                  </a:cubicBezTo>
                  <a:cubicBezTo>
                    <a:pt x="308" y="110"/>
                    <a:pt x="124" y="63"/>
                    <a:pt x="79" y="39"/>
                  </a:cubicBezTo>
                  <a:cubicBezTo>
                    <a:pt x="54" y="25"/>
                    <a:pt x="30" y="21"/>
                    <a:pt x="16" y="28"/>
                  </a:cubicBezTo>
                  <a:cubicBezTo>
                    <a:pt x="9" y="33"/>
                    <a:pt x="4" y="4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63"/>
                    <a:pt x="2" y="72"/>
                    <a:pt x="7" y="77"/>
                  </a:cubicBezTo>
                  <a:cubicBezTo>
                    <a:pt x="9" y="79"/>
                    <a:pt x="13" y="81"/>
                    <a:pt x="17" y="82"/>
                  </a:cubicBezTo>
                  <a:cubicBezTo>
                    <a:pt x="16" y="76"/>
                    <a:pt x="17" y="63"/>
                    <a:pt x="22" y="55"/>
                  </a:cubicBezTo>
                  <a:cubicBezTo>
                    <a:pt x="31" y="39"/>
                    <a:pt x="50" y="45"/>
                    <a:pt x="71" y="52"/>
                  </a:cubicBezTo>
                  <a:cubicBezTo>
                    <a:pt x="86" y="58"/>
                    <a:pt x="103" y="64"/>
                    <a:pt x="118" y="66"/>
                  </a:cubicBezTo>
                  <a:cubicBezTo>
                    <a:pt x="131" y="69"/>
                    <a:pt x="145" y="71"/>
                    <a:pt x="158" y="74"/>
                  </a:cubicBezTo>
                  <a:cubicBezTo>
                    <a:pt x="195" y="84"/>
                    <a:pt x="246" y="94"/>
                    <a:pt x="286" y="100"/>
                  </a:cubicBezTo>
                  <a:cubicBezTo>
                    <a:pt x="321" y="104"/>
                    <a:pt x="357" y="105"/>
                    <a:pt x="392" y="103"/>
                  </a:cubicBezTo>
                  <a:cubicBezTo>
                    <a:pt x="431" y="100"/>
                    <a:pt x="467" y="93"/>
                    <a:pt x="504" y="82"/>
                  </a:cubicBezTo>
                  <a:cubicBezTo>
                    <a:pt x="528" y="74"/>
                    <a:pt x="552" y="64"/>
                    <a:pt x="571" y="56"/>
                  </a:cubicBezTo>
                  <a:cubicBezTo>
                    <a:pt x="592" y="48"/>
                    <a:pt x="607" y="27"/>
                    <a:pt x="631" y="28"/>
                  </a:cubicBezTo>
                  <a:cubicBezTo>
                    <a:pt x="640" y="28"/>
                    <a:pt x="656" y="42"/>
                    <a:pt x="646" y="55"/>
                  </a:cubicBezTo>
                  <a:cubicBezTo>
                    <a:pt x="648" y="55"/>
                    <a:pt x="650" y="54"/>
                    <a:pt x="652" y="53"/>
                  </a:cubicBezTo>
                  <a:cubicBezTo>
                    <a:pt x="663" y="47"/>
                    <a:pt x="669" y="38"/>
                    <a:pt x="669" y="28"/>
                  </a:cubicBezTo>
                  <a:cubicBezTo>
                    <a:pt x="669" y="18"/>
                    <a:pt x="664" y="10"/>
                    <a:pt x="655" y="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223">
              <a:extLst>
                <a:ext uri="{FF2B5EF4-FFF2-40B4-BE49-F238E27FC236}">
                  <a16:creationId xmlns:a16="http://schemas.microsoft.com/office/drawing/2014/main" id="{DD8DC5F5-B236-4D7A-945E-A0B6CB81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168"/>
              <a:ext cx="115" cy="53"/>
            </a:xfrm>
            <a:custGeom>
              <a:avLst/>
              <a:gdLst>
                <a:gd name="T0" fmla="*/ 33 w 46"/>
                <a:gd name="T1" fmla="*/ 133 h 20"/>
                <a:gd name="T2" fmla="*/ 0 w 46"/>
                <a:gd name="T3" fmla="*/ 191 h 20"/>
                <a:gd name="T4" fmla="*/ 20 w 46"/>
                <a:gd name="T5" fmla="*/ 315 h 20"/>
                <a:gd name="T6" fmla="*/ 313 w 46"/>
                <a:gd name="T7" fmla="*/ 371 h 20"/>
                <a:gd name="T8" fmla="*/ 395 w 46"/>
                <a:gd name="T9" fmla="*/ 371 h 20"/>
                <a:gd name="T10" fmla="*/ 395 w 46"/>
                <a:gd name="T11" fmla="*/ 294 h 20"/>
                <a:gd name="T12" fmla="*/ 613 w 46"/>
                <a:gd name="T13" fmla="*/ 90 h 20"/>
                <a:gd name="T14" fmla="*/ 720 w 46"/>
                <a:gd name="T15" fmla="*/ 111 h 20"/>
                <a:gd name="T16" fmla="*/ 675 w 46"/>
                <a:gd name="T17" fmla="*/ 90 h 20"/>
                <a:gd name="T18" fmla="*/ 33 w 46"/>
                <a:gd name="T19" fmla="*/ 13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0">
                  <a:moveTo>
                    <a:pt x="2" y="7"/>
                  </a:moveTo>
                  <a:cubicBezTo>
                    <a:pt x="0" y="8"/>
                    <a:pt x="0" y="10"/>
                    <a:pt x="0" y="10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3" y="19"/>
                    <a:pt x="11" y="20"/>
                    <a:pt x="20" y="20"/>
                  </a:cubicBezTo>
                  <a:cubicBezTo>
                    <a:pt x="22" y="20"/>
                    <a:pt x="23" y="20"/>
                    <a:pt x="25" y="20"/>
                  </a:cubicBezTo>
                  <a:cubicBezTo>
                    <a:pt x="25" y="19"/>
                    <a:pt x="25" y="18"/>
                    <a:pt x="25" y="16"/>
                  </a:cubicBezTo>
                  <a:cubicBezTo>
                    <a:pt x="25" y="6"/>
                    <a:pt x="29" y="5"/>
                    <a:pt x="39" y="5"/>
                  </a:cubicBezTo>
                  <a:cubicBezTo>
                    <a:pt x="41" y="5"/>
                    <a:pt x="43" y="6"/>
                    <a:pt x="46" y="6"/>
                  </a:cubicBezTo>
                  <a:cubicBezTo>
                    <a:pt x="45" y="6"/>
                    <a:pt x="44" y="5"/>
                    <a:pt x="43" y="5"/>
                  </a:cubicBezTo>
                  <a:cubicBezTo>
                    <a:pt x="23" y="0"/>
                    <a:pt x="8" y="3"/>
                    <a:pt x="2" y="7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224">
              <a:extLst>
                <a:ext uri="{FF2B5EF4-FFF2-40B4-BE49-F238E27FC236}">
                  <a16:creationId xmlns:a16="http://schemas.microsoft.com/office/drawing/2014/main" id="{CB136003-97C7-4A3B-A193-4663385C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272"/>
              <a:ext cx="130" cy="29"/>
            </a:xfrm>
            <a:custGeom>
              <a:avLst/>
              <a:gdLst>
                <a:gd name="T0" fmla="*/ 0 w 52"/>
                <a:gd name="T1" fmla="*/ 0 h 11"/>
                <a:gd name="T2" fmla="*/ 50 w 52"/>
                <a:gd name="T3" fmla="*/ 90 h 11"/>
                <a:gd name="T4" fmla="*/ 158 w 52"/>
                <a:gd name="T5" fmla="*/ 111 h 11"/>
                <a:gd name="T6" fmla="*/ 813 w 52"/>
                <a:gd name="T7" fmla="*/ 145 h 11"/>
                <a:gd name="T8" fmla="*/ 20 w 52"/>
                <a:gd name="T9" fmla="*/ 0 h 11"/>
                <a:gd name="T10" fmla="*/ 0 w 52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1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5" y="5"/>
                    <a:pt x="7" y="6"/>
                    <a:pt x="10" y="6"/>
                  </a:cubicBezTo>
                  <a:cubicBezTo>
                    <a:pt x="33" y="10"/>
                    <a:pt x="49" y="11"/>
                    <a:pt x="52" y="8"/>
                  </a:cubicBezTo>
                  <a:cubicBezTo>
                    <a:pt x="49" y="6"/>
                    <a:pt x="39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225">
              <a:extLst>
                <a:ext uri="{FF2B5EF4-FFF2-40B4-BE49-F238E27FC236}">
                  <a16:creationId xmlns:a16="http://schemas.microsoft.com/office/drawing/2014/main" id="{E9ED6421-AA7C-4946-99A9-52554265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288"/>
              <a:ext cx="143" cy="32"/>
            </a:xfrm>
            <a:custGeom>
              <a:avLst/>
              <a:gdLst>
                <a:gd name="T0" fmla="*/ 805 w 57"/>
                <a:gd name="T1" fmla="*/ 93 h 12"/>
                <a:gd name="T2" fmla="*/ 901 w 57"/>
                <a:gd name="T3" fmla="*/ 0 h 12"/>
                <a:gd name="T4" fmla="*/ 630 w 57"/>
                <a:gd name="T5" fmla="*/ 0 h 12"/>
                <a:gd name="T6" fmla="*/ 0 w 57"/>
                <a:gd name="T7" fmla="*/ 56 h 12"/>
                <a:gd name="T8" fmla="*/ 33 w 57"/>
                <a:gd name="T9" fmla="*/ 149 h 12"/>
                <a:gd name="T10" fmla="*/ 379 w 57"/>
                <a:gd name="T11" fmla="*/ 192 h 12"/>
                <a:gd name="T12" fmla="*/ 472 w 57"/>
                <a:gd name="T13" fmla="*/ 171 h 12"/>
                <a:gd name="T14" fmla="*/ 567 w 57"/>
                <a:gd name="T15" fmla="*/ 171 h 12"/>
                <a:gd name="T16" fmla="*/ 838 w 57"/>
                <a:gd name="T17" fmla="*/ 149 h 12"/>
                <a:gd name="T18" fmla="*/ 805 w 57"/>
                <a:gd name="T19" fmla="*/ 93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12">
                  <a:moveTo>
                    <a:pt x="51" y="5"/>
                  </a:moveTo>
                  <a:cubicBezTo>
                    <a:pt x="52" y="3"/>
                    <a:pt x="54" y="1"/>
                    <a:pt x="57" y="0"/>
                  </a:cubicBezTo>
                  <a:cubicBezTo>
                    <a:pt x="51" y="0"/>
                    <a:pt x="45" y="0"/>
                    <a:pt x="40" y="0"/>
                  </a:cubicBezTo>
                  <a:cubicBezTo>
                    <a:pt x="24" y="0"/>
                    <a:pt x="4" y="0"/>
                    <a:pt x="0" y="3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6" y="12"/>
                    <a:pt x="17" y="11"/>
                    <a:pt x="24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0" y="9"/>
                    <a:pt x="46" y="8"/>
                    <a:pt x="53" y="8"/>
                  </a:cubicBezTo>
                  <a:cubicBezTo>
                    <a:pt x="52" y="7"/>
                    <a:pt x="51" y="6"/>
                    <a:pt x="51" y="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226">
              <a:extLst>
                <a:ext uri="{FF2B5EF4-FFF2-40B4-BE49-F238E27FC236}">
                  <a16:creationId xmlns:a16="http://schemas.microsoft.com/office/drawing/2014/main" id="{EA1965FD-3D09-4B93-B646-B3B40F9F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205"/>
              <a:ext cx="65" cy="48"/>
            </a:xfrm>
            <a:custGeom>
              <a:avLst/>
              <a:gdLst>
                <a:gd name="T0" fmla="*/ 375 w 26"/>
                <a:gd name="T1" fmla="*/ 35 h 18"/>
                <a:gd name="T2" fmla="*/ 33 w 26"/>
                <a:gd name="T3" fmla="*/ 149 h 18"/>
                <a:gd name="T4" fmla="*/ 0 w 26"/>
                <a:gd name="T5" fmla="*/ 171 h 18"/>
                <a:gd name="T6" fmla="*/ 113 w 26"/>
                <a:gd name="T7" fmla="*/ 341 h 18"/>
                <a:gd name="T8" fmla="*/ 125 w 26"/>
                <a:gd name="T9" fmla="*/ 341 h 18"/>
                <a:gd name="T10" fmla="*/ 395 w 26"/>
                <a:gd name="T11" fmla="*/ 93 h 18"/>
                <a:gd name="T12" fmla="*/ 375 w 26"/>
                <a:gd name="T13" fmla="*/ 3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8">
                  <a:moveTo>
                    <a:pt x="24" y="2"/>
                  </a:moveTo>
                  <a:cubicBezTo>
                    <a:pt x="17" y="0"/>
                    <a:pt x="11" y="3"/>
                    <a:pt x="2" y="8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6" y="10"/>
                    <a:pt x="9" y="13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16" y="18"/>
                    <a:pt x="24" y="10"/>
                    <a:pt x="25" y="5"/>
                  </a:cubicBezTo>
                  <a:cubicBezTo>
                    <a:pt x="26" y="4"/>
                    <a:pt x="26" y="3"/>
                    <a:pt x="24" y="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227">
              <a:extLst>
                <a:ext uri="{FF2B5EF4-FFF2-40B4-BE49-F238E27FC236}">
                  <a16:creationId xmlns:a16="http://schemas.microsoft.com/office/drawing/2014/main" id="{BDF86425-7D4D-47AA-9D76-EABCFEB24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3315"/>
              <a:ext cx="347" cy="96"/>
            </a:xfrm>
            <a:custGeom>
              <a:avLst/>
              <a:gdLst>
                <a:gd name="T0" fmla="*/ 761 w 139"/>
                <a:gd name="T1" fmla="*/ 248 h 36"/>
                <a:gd name="T2" fmla="*/ 749 w 139"/>
                <a:gd name="T3" fmla="*/ 227 h 36"/>
                <a:gd name="T4" fmla="*/ 105 w 139"/>
                <a:gd name="T5" fmla="*/ 93 h 36"/>
                <a:gd name="T6" fmla="*/ 12 w 139"/>
                <a:gd name="T7" fmla="*/ 397 h 36"/>
                <a:gd name="T8" fmla="*/ 75 w 139"/>
                <a:gd name="T9" fmla="*/ 627 h 36"/>
                <a:gd name="T10" fmla="*/ 404 w 139"/>
                <a:gd name="T11" fmla="*/ 605 h 36"/>
                <a:gd name="T12" fmla="*/ 512 w 139"/>
                <a:gd name="T13" fmla="*/ 376 h 36"/>
                <a:gd name="T14" fmla="*/ 824 w 139"/>
                <a:gd name="T15" fmla="*/ 397 h 36"/>
                <a:gd name="T16" fmla="*/ 1445 w 139"/>
                <a:gd name="T17" fmla="*/ 512 h 36"/>
                <a:gd name="T18" fmla="*/ 2162 w 139"/>
                <a:gd name="T19" fmla="*/ 547 h 36"/>
                <a:gd name="T20" fmla="*/ 761 w 139"/>
                <a:gd name="T21" fmla="*/ 24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36">
                  <a:moveTo>
                    <a:pt x="49" y="13"/>
                  </a:moveTo>
                  <a:cubicBezTo>
                    <a:pt x="48" y="13"/>
                    <a:pt x="48" y="12"/>
                    <a:pt x="48" y="12"/>
                  </a:cubicBezTo>
                  <a:cubicBezTo>
                    <a:pt x="34" y="5"/>
                    <a:pt x="16" y="0"/>
                    <a:pt x="7" y="5"/>
                  </a:cubicBezTo>
                  <a:cubicBezTo>
                    <a:pt x="3" y="8"/>
                    <a:pt x="0" y="13"/>
                    <a:pt x="1" y="21"/>
                  </a:cubicBezTo>
                  <a:cubicBezTo>
                    <a:pt x="1" y="27"/>
                    <a:pt x="2" y="31"/>
                    <a:pt x="5" y="33"/>
                  </a:cubicBezTo>
                  <a:cubicBezTo>
                    <a:pt x="9" y="36"/>
                    <a:pt x="18" y="35"/>
                    <a:pt x="26" y="32"/>
                  </a:cubicBezTo>
                  <a:cubicBezTo>
                    <a:pt x="24" y="27"/>
                    <a:pt x="29" y="22"/>
                    <a:pt x="33" y="20"/>
                  </a:cubicBezTo>
                  <a:cubicBezTo>
                    <a:pt x="39" y="18"/>
                    <a:pt x="47" y="20"/>
                    <a:pt x="53" y="21"/>
                  </a:cubicBezTo>
                  <a:cubicBezTo>
                    <a:pt x="67" y="24"/>
                    <a:pt x="79" y="26"/>
                    <a:pt x="93" y="27"/>
                  </a:cubicBezTo>
                  <a:cubicBezTo>
                    <a:pt x="108" y="28"/>
                    <a:pt x="124" y="28"/>
                    <a:pt x="139" y="29"/>
                  </a:cubicBezTo>
                  <a:cubicBezTo>
                    <a:pt x="109" y="26"/>
                    <a:pt x="78" y="20"/>
                    <a:pt x="49" y="13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228">
              <a:extLst>
                <a:ext uri="{FF2B5EF4-FFF2-40B4-BE49-F238E27FC236}">
                  <a16:creationId xmlns:a16="http://schemas.microsoft.com/office/drawing/2014/main" id="{EF77C437-5303-47EE-94A4-E5E9BF00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3307"/>
              <a:ext cx="283" cy="82"/>
            </a:xfrm>
            <a:custGeom>
              <a:avLst/>
              <a:gdLst>
                <a:gd name="T0" fmla="*/ 1776 w 113"/>
                <a:gd name="T1" fmla="*/ 225 h 31"/>
                <a:gd name="T2" fmla="*/ 1693 w 113"/>
                <a:gd name="T3" fmla="*/ 90 h 31"/>
                <a:gd name="T4" fmla="*/ 1180 w 113"/>
                <a:gd name="T5" fmla="*/ 111 h 31"/>
                <a:gd name="T6" fmla="*/ 1034 w 113"/>
                <a:gd name="T7" fmla="*/ 167 h 31"/>
                <a:gd name="T8" fmla="*/ 0 w 113"/>
                <a:gd name="T9" fmla="*/ 540 h 31"/>
                <a:gd name="T10" fmla="*/ 0 w 113"/>
                <a:gd name="T11" fmla="*/ 574 h 31"/>
                <a:gd name="T12" fmla="*/ 909 w 113"/>
                <a:gd name="T13" fmla="*/ 442 h 31"/>
                <a:gd name="T14" fmla="*/ 1255 w 113"/>
                <a:gd name="T15" fmla="*/ 442 h 31"/>
                <a:gd name="T16" fmla="*/ 1335 w 113"/>
                <a:gd name="T17" fmla="*/ 540 h 31"/>
                <a:gd name="T18" fmla="*/ 1743 w 113"/>
                <a:gd name="T19" fmla="*/ 349 h 31"/>
                <a:gd name="T20" fmla="*/ 1776 w 113"/>
                <a:gd name="T21" fmla="*/ 225 h 31"/>
                <a:gd name="T22" fmla="*/ 1776 w 113"/>
                <a:gd name="T23" fmla="*/ 225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31">
                  <a:moveTo>
                    <a:pt x="113" y="12"/>
                  </a:moveTo>
                  <a:cubicBezTo>
                    <a:pt x="112" y="8"/>
                    <a:pt x="111" y="6"/>
                    <a:pt x="108" y="5"/>
                  </a:cubicBezTo>
                  <a:cubicBezTo>
                    <a:pt x="100" y="0"/>
                    <a:pt x="83" y="2"/>
                    <a:pt x="75" y="6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48" y="16"/>
                    <a:pt x="27" y="24"/>
                    <a:pt x="0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8" y="25"/>
                    <a:pt x="39" y="30"/>
                    <a:pt x="58" y="24"/>
                  </a:cubicBezTo>
                  <a:cubicBezTo>
                    <a:pt x="66" y="22"/>
                    <a:pt x="73" y="18"/>
                    <a:pt x="80" y="24"/>
                  </a:cubicBezTo>
                  <a:cubicBezTo>
                    <a:pt x="82" y="25"/>
                    <a:pt x="84" y="27"/>
                    <a:pt x="85" y="29"/>
                  </a:cubicBezTo>
                  <a:cubicBezTo>
                    <a:pt x="98" y="27"/>
                    <a:pt x="108" y="24"/>
                    <a:pt x="111" y="19"/>
                  </a:cubicBezTo>
                  <a:cubicBezTo>
                    <a:pt x="112" y="18"/>
                    <a:pt x="113" y="16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229">
              <a:extLst>
                <a:ext uri="{FF2B5EF4-FFF2-40B4-BE49-F238E27FC236}">
                  <a16:creationId xmlns:a16="http://schemas.microsoft.com/office/drawing/2014/main" id="{9A9938A4-FCC5-4D00-996D-2184FCCE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288"/>
              <a:ext cx="123" cy="91"/>
            </a:xfrm>
            <a:custGeom>
              <a:avLst/>
              <a:gdLst>
                <a:gd name="T0" fmla="*/ 776 w 49"/>
                <a:gd name="T1" fmla="*/ 308 h 34"/>
                <a:gd name="T2" fmla="*/ 756 w 49"/>
                <a:gd name="T3" fmla="*/ 265 h 34"/>
                <a:gd name="T4" fmla="*/ 429 w 49"/>
                <a:gd name="T5" fmla="*/ 0 h 34"/>
                <a:gd name="T6" fmla="*/ 20 w 49"/>
                <a:gd name="T7" fmla="*/ 252 h 34"/>
                <a:gd name="T8" fmla="*/ 0 w 49"/>
                <a:gd name="T9" fmla="*/ 367 h 34"/>
                <a:gd name="T10" fmla="*/ 50 w 49"/>
                <a:gd name="T11" fmla="*/ 538 h 34"/>
                <a:gd name="T12" fmla="*/ 208 w 49"/>
                <a:gd name="T13" fmla="*/ 653 h 34"/>
                <a:gd name="T14" fmla="*/ 284 w 49"/>
                <a:gd name="T15" fmla="*/ 653 h 34"/>
                <a:gd name="T16" fmla="*/ 346 w 49"/>
                <a:gd name="T17" fmla="*/ 308 h 34"/>
                <a:gd name="T18" fmla="*/ 585 w 49"/>
                <a:gd name="T19" fmla="*/ 265 h 34"/>
                <a:gd name="T20" fmla="*/ 776 w 49"/>
                <a:gd name="T21" fmla="*/ 30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34">
                  <a:moveTo>
                    <a:pt x="49" y="16"/>
                  </a:moveTo>
                  <a:cubicBezTo>
                    <a:pt x="49" y="15"/>
                    <a:pt x="49" y="14"/>
                    <a:pt x="48" y="14"/>
                  </a:cubicBezTo>
                  <a:cubicBezTo>
                    <a:pt x="43" y="6"/>
                    <a:pt x="34" y="0"/>
                    <a:pt x="27" y="0"/>
                  </a:cubicBezTo>
                  <a:cubicBezTo>
                    <a:pt x="17" y="0"/>
                    <a:pt x="4" y="4"/>
                    <a:pt x="1" y="13"/>
                  </a:cubicBezTo>
                  <a:cubicBezTo>
                    <a:pt x="0" y="15"/>
                    <a:pt x="0" y="17"/>
                    <a:pt x="0" y="19"/>
                  </a:cubicBezTo>
                  <a:cubicBezTo>
                    <a:pt x="0" y="23"/>
                    <a:pt x="1" y="26"/>
                    <a:pt x="3" y="28"/>
                  </a:cubicBezTo>
                  <a:cubicBezTo>
                    <a:pt x="5" y="31"/>
                    <a:pt x="9" y="33"/>
                    <a:pt x="13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6" y="31"/>
                    <a:pt x="17" y="19"/>
                    <a:pt x="22" y="16"/>
                  </a:cubicBezTo>
                  <a:cubicBezTo>
                    <a:pt x="27" y="13"/>
                    <a:pt x="31" y="13"/>
                    <a:pt x="37" y="14"/>
                  </a:cubicBezTo>
                  <a:cubicBezTo>
                    <a:pt x="40" y="14"/>
                    <a:pt x="45" y="16"/>
                    <a:pt x="49" y="16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230">
              <a:extLst>
                <a:ext uri="{FF2B5EF4-FFF2-40B4-BE49-F238E27FC236}">
                  <a16:creationId xmlns:a16="http://schemas.microsoft.com/office/drawing/2014/main" id="{8683111B-1FA8-4CDF-8B5B-69B5AE5F1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819"/>
              <a:ext cx="202" cy="88"/>
            </a:xfrm>
            <a:custGeom>
              <a:avLst/>
              <a:gdLst>
                <a:gd name="T0" fmla="*/ 0 w 81"/>
                <a:gd name="T1" fmla="*/ 136 h 33"/>
                <a:gd name="T2" fmla="*/ 571 w 81"/>
                <a:gd name="T3" fmla="*/ 77 h 33"/>
                <a:gd name="T4" fmla="*/ 1257 w 81"/>
                <a:gd name="T5" fmla="*/ 205 h 33"/>
                <a:gd name="T6" fmla="*/ 604 w 81"/>
                <a:gd name="T7" fmla="*/ 192 h 33"/>
                <a:gd name="T8" fmla="*/ 387 w 81"/>
                <a:gd name="T9" fmla="*/ 627 h 33"/>
                <a:gd name="T10" fmla="*/ 0 w 81"/>
                <a:gd name="T11" fmla="*/ 14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33">
                  <a:moveTo>
                    <a:pt x="0" y="7"/>
                  </a:moveTo>
                  <a:cubicBezTo>
                    <a:pt x="12" y="7"/>
                    <a:pt x="25" y="8"/>
                    <a:pt x="37" y="4"/>
                  </a:cubicBezTo>
                  <a:cubicBezTo>
                    <a:pt x="52" y="0"/>
                    <a:pt x="68" y="0"/>
                    <a:pt x="81" y="11"/>
                  </a:cubicBezTo>
                  <a:cubicBezTo>
                    <a:pt x="73" y="3"/>
                    <a:pt x="49" y="6"/>
                    <a:pt x="39" y="10"/>
                  </a:cubicBezTo>
                  <a:cubicBezTo>
                    <a:pt x="29" y="15"/>
                    <a:pt x="22" y="22"/>
                    <a:pt x="25" y="33"/>
                  </a:cubicBezTo>
                  <a:cubicBezTo>
                    <a:pt x="15" y="29"/>
                    <a:pt x="7" y="15"/>
                    <a:pt x="0" y="8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231">
              <a:extLst>
                <a:ext uri="{FF2B5EF4-FFF2-40B4-BE49-F238E27FC236}">
                  <a16:creationId xmlns:a16="http://schemas.microsoft.com/office/drawing/2014/main" id="{6C435781-8941-469A-B7DB-97913FF8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768"/>
              <a:ext cx="128" cy="51"/>
            </a:xfrm>
            <a:custGeom>
              <a:avLst/>
              <a:gdLst>
                <a:gd name="T0" fmla="*/ 0 w 51"/>
                <a:gd name="T1" fmla="*/ 309 h 19"/>
                <a:gd name="T2" fmla="*/ 429 w 51"/>
                <a:gd name="T3" fmla="*/ 217 h 19"/>
                <a:gd name="T4" fmla="*/ 806 w 51"/>
                <a:gd name="T5" fmla="*/ 35 h 19"/>
                <a:gd name="T6" fmla="*/ 617 w 51"/>
                <a:gd name="T7" fmla="*/ 368 h 19"/>
                <a:gd name="T8" fmla="*/ 409 w 51"/>
                <a:gd name="T9" fmla="*/ 287 h 19"/>
                <a:gd name="T10" fmla="*/ 301 w 51"/>
                <a:gd name="T11" fmla="*/ 330 h 19"/>
                <a:gd name="T12" fmla="*/ 50 w 51"/>
                <a:gd name="T13" fmla="*/ 25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9">
                  <a:moveTo>
                    <a:pt x="0" y="16"/>
                  </a:moveTo>
                  <a:cubicBezTo>
                    <a:pt x="6" y="10"/>
                    <a:pt x="19" y="15"/>
                    <a:pt x="27" y="11"/>
                  </a:cubicBezTo>
                  <a:cubicBezTo>
                    <a:pt x="34" y="9"/>
                    <a:pt x="44" y="0"/>
                    <a:pt x="51" y="2"/>
                  </a:cubicBezTo>
                  <a:cubicBezTo>
                    <a:pt x="44" y="5"/>
                    <a:pt x="42" y="13"/>
                    <a:pt x="39" y="19"/>
                  </a:cubicBezTo>
                  <a:cubicBezTo>
                    <a:pt x="35" y="14"/>
                    <a:pt x="32" y="13"/>
                    <a:pt x="26" y="15"/>
                  </a:cubicBezTo>
                  <a:cubicBezTo>
                    <a:pt x="23" y="15"/>
                    <a:pt x="21" y="17"/>
                    <a:pt x="19" y="17"/>
                  </a:cubicBezTo>
                  <a:cubicBezTo>
                    <a:pt x="13" y="17"/>
                    <a:pt x="8" y="13"/>
                    <a:pt x="3" y="13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232">
              <a:extLst>
                <a:ext uri="{FF2B5EF4-FFF2-40B4-BE49-F238E27FC236}">
                  <a16:creationId xmlns:a16="http://schemas.microsoft.com/office/drawing/2014/main" id="{F8E58A9C-49DA-452F-A3A5-33C2A4D37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963"/>
              <a:ext cx="130" cy="45"/>
            </a:xfrm>
            <a:custGeom>
              <a:avLst/>
              <a:gdLst>
                <a:gd name="T0" fmla="*/ 0 w 52"/>
                <a:gd name="T1" fmla="*/ 0 h 17"/>
                <a:gd name="T2" fmla="*/ 813 w 52"/>
                <a:gd name="T3" fmla="*/ 169 h 17"/>
                <a:gd name="T4" fmla="*/ 613 w 52"/>
                <a:gd name="T5" fmla="*/ 315 h 17"/>
                <a:gd name="T6" fmla="*/ 313 w 52"/>
                <a:gd name="T7" fmla="*/ 132 h 17"/>
                <a:gd name="T8" fmla="*/ 83 w 52"/>
                <a:gd name="T9" fmla="*/ 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7">
                  <a:moveTo>
                    <a:pt x="0" y="0"/>
                  </a:moveTo>
                  <a:cubicBezTo>
                    <a:pt x="18" y="0"/>
                    <a:pt x="34" y="8"/>
                    <a:pt x="52" y="9"/>
                  </a:cubicBezTo>
                  <a:cubicBezTo>
                    <a:pt x="47" y="10"/>
                    <a:pt x="39" y="10"/>
                    <a:pt x="39" y="17"/>
                  </a:cubicBezTo>
                  <a:cubicBezTo>
                    <a:pt x="33" y="16"/>
                    <a:pt x="27" y="10"/>
                    <a:pt x="20" y="7"/>
                  </a:cubicBezTo>
                  <a:cubicBezTo>
                    <a:pt x="15" y="5"/>
                    <a:pt x="11" y="2"/>
                    <a:pt x="5" y="2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233">
              <a:extLst>
                <a:ext uri="{FF2B5EF4-FFF2-40B4-BE49-F238E27FC236}">
                  <a16:creationId xmlns:a16="http://schemas.microsoft.com/office/drawing/2014/main" id="{8ABE29E0-1310-47C7-AD33-DC48F2FF2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3165"/>
              <a:ext cx="108" cy="62"/>
            </a:xfrm>
            <a:custGeom>
              <a:avLst/>
              <a:gdLst>
                <a:gd name="T0" fmla="*/ 0 w 43"/>
                <a:gd name="T1" fmla="*/ 450 h 23"/>
                <a:gd name="T2" fmla="*/ 409 w 43"/>
                <a:gd name="T3" fmla="*/ 275 h 23"/>
                <a:gd name="T4" fmla="*/ 663 w 43"/>
                <a:gd name="T5" fmla="*/ 35 h 23"/>
                <a:gd name="T6" fmla="*/ 472 w 43"/>
                <a:gd name="T7" fmla="*/ 137 h 23"/>
                <a:gd name="T8" fmla="*/ 113 w 43"/>
                <a:gd name="T9" fmla="*/ 36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9" y="21"/>
                    <a:pt x="17" y="18"/>
                    <a:pt x="26" y="14"/>
                  </a:cubicBezTo>
                  <a:cubicBezTo>
                    <a:pt x="34" y="10"/>
                    <a:pt x="43" y="12"/>
                    <a:pt x="42" y="2"/>
                  </a:cubicBezTo>
                  <a:cubicBezTo>
                    <a:pt x="39" y="0"/>
                    <a:pt x="33" y="6"/>
                    <a:pt x="30" y="7"/>
                  </a:cubicBezTo>
                  <a:cubicBezTo>
                    <a:pt x="22" y="10"/>
                    <a:pt x="15" y="17"/>
                    <a:pt x="7" y="19"/>
                  </a:cubicBezTo>
                </a:path>
              </a:pathLst>
            </a:custGeom>
            <a:solidFill>
              <a:srgbClr val="F6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234">
              <a:extLst>
                <a:ext uri="{FF2B5EF4-FFF2-40B4-BE49-F238E27FC236}">
                  <a16:creationId xmlns:a16="http://schemas.microsoft.com/office/drawing/2014/main" id="{07E749C9-30DD-4723-97EC-CD497764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2939"/>
              <a:ext cx="75" cy="42"/>
            </a:xfrm>
            <a:custGeom>
              <a:avLst/>
              <a:gdLst>
                <a:gd name="T0" fmla="*/ 0 w 30"/>
                <a:gd name="T1" fmla="*/ 34 h 16"/>
                <a:gd name="T2" fmla="*/ 375 w 3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6">
                  <a:moveTo>
                    <a:pt x="0" y="2"/>
                  </a:moveTo>
                  <a:cubicBezTo>
                    <a:pt x="4" y="16"/>
                    <a:pt x="30" y="9"/>
                    <a:pt x="24" y="0"/>
                  </a:cubicBezTo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235">
              <a:extLst>
                <a:ext uri="{FF2B5EF4-FFF2-40B4-BE49-F238E27FC236}">
                  <a16:creationId xmlns:a16="http://schemas.microsoft.com/office/drawing/2014/main" id="{C4D54A11-7ACC-4CEC-A33D-61AE065A1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821"/>
              <a:ext cx="810" cy="219"/>
            </a:xfrm>
            <a:custGeom>
              <a:avLst/>
              <a:gdLst>
                <a:gd name="T0" fmla="*/ 5033 w 324"/>
                <a:gd name="T1" fmla="*/ 35 h 82"/>
                <a:gd name="T2" fmla="*/ 4845 w 324"/>
                <a:gd name="T3" fmla="*/ 56 h 82"/>
                <a:gd name="T4" fmla="*/ 4425 w 324"/>
                <a:gd name="T5" fmla="*/ 593 h 82"/>
                <a:gd name="T6" fmla="*/ 2908 w 324"/>
                <a:gd name="T7" fmla="*/ 1333 h 82"/>
                <a:gd name="T8" fmla="*/ 800 w 324"/>
                <a:gd name="T9" fmla="*/ 935 h 82"/>
                <a:gd name="T10" fmla="*/ 250 w 324"/>
                <a:gd name="T11" fmla="*/ 77 h 82"/>
                <a:gd name="T12" fmla="*/ 208 w 324"/>
                <a:gd name="T13" fmla="*/ 56 h 82"/>
                <a:gd name="T14" fmla="*/ 250 w 324"/>
                <a:gd name="T15" fmla="*/ 572 h 82"/>
                <a:gd name="T16" fmla="*/ 750 w 324"/>
                <a:gd name="T17" fmla="*/ 1071 h 82"/>
                <a:gd name="T18" fmla="*/ 1583 w 324"/>
                <a:gd name="T19" fmla="*/ 1370 h 82"/>
                <a:gd name="T20" fmla="*/ 2175 w 324"/>
                <a:gd name="T21" fmla="*/ 1485 h 82"/>
                <a:gd name="T22" fmla="*/ 3208 w 324"/>
                <a:gd name="T23" fmla="*/ 1370 h 82"/>
                <a:gd name="T24" fmla="*/ 3783 w 324"/>
                <a:gd name="T25" fmla="*/ 1255 h 82"/>
                <a:gd name="T26" fmla="*/ 3970 w 324"/>
                <a:gd name="T27" fmla="*/ 1127 h 82"/>
                <a:gd name="T28" fmla="*/ 4833 w 324"/>
                <a:gd name="T29" fmla="*/ 534 h 82"/>
                <a:gd name="T30" fmla="*/ 5063 w 324"/>
                <a:gd name="T31" fmla="*/ 35 h 82"/>
                <a:gd name="T32" fmla="*/ 5033 w 324"/>
                <a:gd name="T33" fmla="*/ 35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4" h="82">
                  <a:moveTo>
                    <a:pt x="322" y="2"/>
                  </a:moveTo>
                  <a:cubicBezTo>
                    <a:pt x="318" y="3"/>
                    <a:pt x="314" y="3"/>
                    <a:pt x="310" y="3"/>
                  </a:cubicBezTo>
                  <a:cubicBezTo>
                    <a:pt x="302" y="15"/>
                    <a:pt x="289" y="26"/>
                    <a:pt x="283" y="31"/>
                  </a:cubicBezTo>
                  <a:cubicBezTo>
                    <a:pt x="271" y="41"/>
                    <a:pt x="257" y="59"/>
                    <a:pt x="186" y="70"/>
                  </a:cubicBezTo>
                  <a:cubicBezTo>
                    <a:pt x="116" y="82"/>
                    <a:pt x="80" y="62"/>
                    <a:pt x="51" y="49"/>
                  </a:cubicBezTo>
                  <a:cubicBezTo>
                    <a:pt x="30" y="40"/>
                    <a:pt x="15" y="18"/>
                    <a:pt x="16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0" y="0"/>
                    <a:pt x="13" y="25"/>
                    <a:pt x="16" y="30"/>
                  </a:cubicBezTo>
                  <a:cubicBezTo>
                    <a:pt x="24" y="42"/>
                    <a:pt x="36" y="49"/>
                    <a:pt x="48" y="56"/>
                  </a:cubicBezTo>
                  <a:cubicBezTo>
                    <a:pt x="65" y="65"/>
                    <a:pt x="82" y="67"/>
                    <a:pt x="101" y="72"/>
                  </a:cubicBezTo>
                  <a:cubicBezTo>
                    <a:pt x="113" y="75"/>
                    <a:pt x="126" y="78"/>
                    <a:pt x="139" y="78"/>
                  </a:cubicBezTo>
                  <a:cubicBezTo>
                    <a:pt x="161" y="79"/>
                    <a:pt x="183" y="74"/>
                    <a:pt x="205" y="72"/>
                  </a:cubicBezTo>
                  <a:cubicBezTo>
                    <a:pt x="216" y="71"/>
                    <a:pt x="231" y="71"/>
                    <a:pt x="242" y="66"/>
                  </a:cubicBezTo>
                  <a:cubicBezTo>
                    <a:pt x="246" y="64"/>
                    <a:pt x="249" y="61"/>
                    <a:pt x="254" y="59"/>
                  </a:cubicBezTo>
                  <a:cubicBezTo>
                    <a:pt x="274" y="52"/>
                    <a:pt x="294" y="43"/>
                    <a:pt x="309" y="28"/>
                  </a:cubicBezTo>
                  <a:cubicBezTo>
                    <a:pt x="315" y="22"/>
                    <a:pt x="324" y="11"/>
                    <a:pt x="324" y="2"/>
                  </a:cubicBezTo>
                  <a:cubicBezTo>
                    <a:pt x="323" y="2"/>
                    <a:pt x="323" y="2"/>
                    <a:pt x="322" y="2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236">
              <a:extLst>
                <a:ext uri="{FF2B5EF4-FFF2-40B4-BE49-F238E27FC236}">
                  <a16:creationId xmlns:a16="http://schemas.microsoft.com/office/drawing/2014/main" id="{430E4D72-7130-4DDA-BCD9-DEC3424E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256"/>
              <a:ext cx="728" cy="96"/>
            </a:xfrm>
            <a:custGeom>
              <a:avLst/>
              <a:gdLst>
                <a:gd name="T0" fmla="*/ 3725 w 291"/>
                <a:gd name="T1" fmla="*/ 307 h 36"/>
                <a:gd name="T2" fmla="*/ 2192 w 291"/>
                <a:gd name="T3" fmla="*/ 512 h 36"/>
                <a:gd name="T4" fmla="*/ 1626 w 291"/>
                <a:gd name="T5" fmla="*/ 341 h 36"/>
                <a:gd name="T6" fmla="*/ 1626 w 291"/>
                <a:gd name="T7" fmla="*/ 341 h 36"/>
                <a:gd name="T8" fmla="*/ 1176 w 291"/>
                <a:gd name="T9" fmla="*/ 192 h 36"/>
                <a:gd name="T10" fmla="*/ 1158 w 291"/>
                <a:gd name="T11" fmla="*/ 171 h 36"/>
                <a:gd name="T12" fmla="*/ 1208 w 291"/>
                <a:gd name="T13" fmla="*/ 285 h 36"/>
                <a:gd name="T14" fmla="*/ 438 w 291"/>
                <a:gd name="T15" fmla="*/ 341 h 36"/>
                <a:gd name="T16" fmla="*/ 0 w 291"/>
                <a:gd name="T17" fmla="*/ 227 h 36"/>
                <a:gd name="T18" fmla="*/ 0 w 291"/>
                <a:gd name="T19" fmla="*/ 248 h 36"/>
                <a:gd name="T20" fmla="*/ 533 w 291"/>
                <a:gd name="T21" fmla="*/ 456 h 36"/>
                <a:gd name="T22" fmla="*/ 1096 w 291"/>
                <a:gd name="T23" fmla="*/ 568 h 36"/>
                <a:gd name="T24" fmla="*/ 1438 w 291"/>
                <a:gd name="T25" fmla="*/ 477 h 36"/>
                <a:gd name="T26" fmla="*/ 1584 w 291"/>
                <a:gd name="T27" fmla="*/ 589 h 36"/>
                <a:gd name="T28" fmla="*/ 1866 w 291"/>
                <a:gd name="T29" fmla="*/ 661 h 36"/>
                <a:gd name="T30" fmla="*/ 3255 w 291"/>
                <a:gd name="T31" fmla="*/ 512 h 36"/>
                <a:gd name="T32" fmla="*/ 4088 w 291"/>
                <a:gd name="T33" fmla="*/ 363 h 36"/>
                <a:gd name="T34" fmla="*/ 4556 w 291"/>
                <a:gd name="T35" fmla="*/ 115 h 36"/>
                <a:gd name="T36" fmla="*/ 3725 w 291"/>
                <a:gd name="T37" fmla="*/ 307 h 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91" h="36">
                  <a:moveTo>
                    <a:pt x="238" y="16"/>
                  </a:moveTo>
                  <a:cubicBezTo>
                    <a:pt x="203" y="23"/>
                    <a:pt x="152" y="26"/>
                    <a:pt x="140" y="27"/>
                  </a:cubicBezTo>
                  <a:cubicBezTo>
                    <a:pt x="129" y="28"/>
                    <a:pt x="107" y="33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0"/>
                    <a:pt x="82" y="1"/>
                    <a:pt x="75" y="10"/>
                  </a:cubicBezTo>
                  <a:cubicBezTo>
                    <a:pt x="75" y="10"/>
                    <a:pt x="75" y="10"/>
                    <a:pt x="74" y="9"/>
                  </a:cubicBezTo>
                  <a:cubicBezTo>
                    <a:pt x="77" y="11"/>
                    <a:pt x="78" y="13"/>
                    <a:pt x="77" y="15"/>
                  </a:cubicBezTo>
                  <a:cubicBezTo>
                    <a:pt x="74" y="23"/>
                    <a:pt x="63" y="23"/>
                    <a:pt x="28" y="18"/>
                  </a:cubicBezTo>
                  <a:cubicBezTo>
                    <a:pt x="18" y="16"/>
                    <a:pt x="8" y="14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8"/>
                    <a:pt x="22" y="22"/>
                    <a:pt x="34" y="24"/>
                  </a:cubicBezTo>
                  <a:cubicBezTo>
                    <a:pt x="45" y="27"/>
                    <a:pt x="59" y="32"/>
                    <a:pt x="70" y="30"/>
                  </a:cubicBezTo>
                  <a:cubicBezTo>
                    <a:pt x="79" y="27"/>
                    <a:pt x="83" y="21"/>
                    <a:pt x="92" y="25"/>
                  </a:cubicBezTo>
                  <a:cubicBezTo>
                    <a:pt x="95" y="26"/>
                    <a:pt x="97" y="29"/>
                    <a:pt x="101" y="31"/>
                  </a:cubicBezTo>
                  <a:cubicBezTo>
                    <a:pt x="106" y="34"/>
                    <a:pt x="113" y="35"/>
                    <a:pt x="119" y="35"/>
                  </a:cubicBezTo>
                  <a:cubicBezTo>
                    <a:pt x="148" y="36"/>
                    <a:pt x="179" y="30"/>
                    <a:pt x="208" y="27"/>
                  </a:cubicBezTo>
                  <a:cubicBezTo>
                    <a:pt x="225" y="26"/>
                    <a:pt x="244" y="25"/>
                    <a:pt x="261" y="19"/>
                  </a:cubicBezTo>
                  <a:cubicBezTo>
                    <a:pt x="271" y="15"/>
                    <a:pt x="281" y="11"/>
                    <a:pt x="291" y="6"/>
                  </a:cubicBezTo>
                  <a:cubicBezTo>
                    <a:pt x="276" y="8"/>
                    <a:pt x="258" y="11"/>
                    <a:pt x="238" y="16"/>
                  </a:cubicBezTo>
                  <a:close/>
                </a:path>
              </a:pathLst>
            </a:custGeom>
            <a:solidFill>
              <a:srgbClr val="B5C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237">
              <a:extLst>
                <a:ext uri="{FF2B5EF4-FFF2-40B4-BE49-F238E27FC236}">
                  <a16:creationId xmlns:a16="http://schemas.microsoft.com/office/drawing/2014/main" id="{603690E5-7FA7-4CC8-A1FB-AAECF5AB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795"/>
              <a:ext cx="1008" cy="266"/>
            </a:xfrm>
            <a:custGeom>
              <a:avLst/>
              <a:gdLst>
                <a:gd name="T0" fmla="*/ 5713 w 403"/>
                <a:gd name="T1" fmla="*/ 205 h 100"/>
                <a:gd name="T2" fmla="*/ 5505 w 403"/>
                <a:gd name="T3" fmla="*/ 247 h 100"/>
                <a:gd name="T4" fmla="*/ 5088 w 403"/>
                <a:gd name="T5" fmla="*/ 771 h 100"/>
                <a:gd name="T6" fmla="*/ 3567 w 403"/>
                <a:gd name="T7" fmla="*/ 1508 h 100"/>
                <a:gd name="T8" fmla="*/ 1458 w 403"/>
                <a:gd name="T9" fmla="*/ 1112 h 100"/>
                <a:gd name="T10" fmla="*/ 908 w 403"/>
                <a:gd name="T11" fmla="*/ 226 h 100"/>
                <a:gd name="T12" fmla="*/ 488 w 403"/>
                <a:gd name="T13" fmla="*/ 149 h 100"/>
                <a:gd name="T14" fmla="*/ 0 w 403"/>
                <a:gd name="T15" fmla="*/ 35 h 100"/>
                <a:gd name="T16" fmla="*/ 0 w 403"/>
                <a:gd name="T17" fmla="*/ 35 h 100"/>
                <a:gd name="T18" fmla="*/ 708 w 403"/>
                <a:gd name="T19" fmla="*/ 657 h 100"/>
                <a:gd name="T20" fmla="*/ 2804 w 403"/>
                <a:gd name="T21" fmla="*/ 1862 h 100"/>
                <a:gd name="T22" fmla="*/ 5588 w 403"/>
                <a:gd name="T23" fmla="*/ 771 h 100"/>
                <a:gd name="T24" fmla="*/ 6306 w 403"/>
                <a:gd name="T25" fmla="*/ 192 h 100"/>
                <a:gd name="T26" fmla="*/ 5713 w 403"/>
                <a:gd name="T27" fmla="*/ 205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3" h="100">
                  <a:moveTo>
                    <a:pt x="365" y="11"/>
                  </a:moveTo>
                  <a:cubicBezTo>
                    <a:pt x="361" y="13"/>
                    <a:pt x="357" y="13"/>
                    <a:pt x="352" y="13"/>
                  </a:cubicBezTo>
                  <a:cubicBezTo>
                    <a:pt x="344" y="25"/>
                    <a:pt x="331" y="36"/>
                    <a:pt x="325" y="41"/>
                  </a:cubicBezTo>
                  <a:cubicBezTo>
                    <a:pt x="313" y="51"/>
                    <a:pt x="299" y="69"/>
                    <a:pt x="228" y="80"/>
                  </a:cubicBezTo>
                  <a:cubicBezTo>
                    <a:pt x="158" y="92"/>
                    <a:pt x="122" y="72"/>
                    <a:pt x="93" y="59"/>
                  </a:cubicBezTo>
                  <a:cubicBezTo>
                    <a:pt x="71" y="50"/>
                    <a:pt x="55" y="26"/>
                    <a:pt x="58" y="12"/>
                  </a:cubicBezTo>
                  <a:cubicBezTo>
                    <a:pt x="48" y="11"/>
                    <a:pt x="41" y="11"/>
                    <a:pt x="31" y="8"/>
                  </a:cubicBezTo>
                  <a:cubicBezTo>
                    <a:pt x="22" y="5"/>
                    <a:pt x="9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4" y="1"/>
                    <a:pt x="30" y="8"/>
                    <a:pt x="45" y="35"/>
                  </a:cubicBezTo>
                  <a:cubicBezTo>
                    <a:pt x="54" y="50"/>
                    <a:pt x="102" y="98"/>
                    <a:pt x="179" y="99"/>
                  </a:cubicBezTo>
                  <a:cubicBezTo>
                    <a:pt x="257" y="100"/>
                    <a:pt x="329" y="69"/>
                    <a:pt x="357" y="41"/>
                  </a:cubicBezTo>
                  <a:cubicBezTo>
                    <a:pt x="380" y="17"/>
                    <a:pt x="389" y="7"/>
                    <a:pt x="403" y="10"/>
                  </a:cubicBezTo>
                  <a:cubicBezTo>
                    <a:pt x="389" y="4"/>
                    <a:pt x="379" y="7"/>
                    <a:pt x="365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238">
              <a:extLst>
                <a:ext uri="{FF2B5EF4-FFF2-40B4-BE49-F238E27FC236}">
                  <a16:creationId xmlns:a16="http://schemas.microsoft.com/office/drawing/2014/main" id="{E39B3E3E-D6F7-45AD-85E9-F1FEB514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256"/>
              <a:ext cx="963" cy="141"/>
            </a:xfrm>
            <a:custGeom>
              <a:avLst/>
              <a:gdLst>
                <a:gd name="T0" fmla="*/ 5931 w 385"/>
                <a:gd name="T1" fmla="*/ 77 h 53"/>
                <a:gd name="T2" fmla="*/ 5838 w 385"/>
                <a:gd name="T3" fmla="*/ 77 h 53"/>
                <a:gd name="T4" fmla="*/ 4567 w 385"/>
                <a:gd name="T5" fmla="*/ 303 h 53"/>
                <a:gd name="T6" fmla="*/ 3034 w 385"/>
                <a:gd name="T7" fmla="*/ 511 h 53"/>
                <a:gd name="T8" fmla="*/ 2471 w 385"/>
                <a:gd name="T9" fmla="*/ 341 h 53"/>
                <a:gd name="T10" fmla="*/ 2471 w 385"/>
                <a:gd name="T11" fmla="*/ 341 h 53"/>
                <a:gd name="T12" fmla="*/ 2021 w 385"/>
                <a:gd name="T13" fmla="*/ 192 h 53"/>
                <a:gd name="T14" fmla="*/ 2001 w 385"/>
                <a:gd name="T15" fmla="*/ 170 h 53"/>
                <a:gd name="T16" fmla="*/ 2051 w 385"/>
                <a:gd name="T17" fmla="*/ 282 h 53"/>
                <a:gd name="T18" fmla="*/ 1283 w 385"/>
                <a:gd name="T19" fmla="*/ 341 h 53"/>
                <a:gd name="T20" fmla="*/ 395 w 385"/>
                <a:gd name="T21" fmla="*/ 114 h 53"/>
                <a:gd name="T22" fmla="*/ 0 w 385"/>
                <a:gd name="T23" fmla="*/ 694 h 53"/>
                <a:gd name="T24" fmla="*/ 863 w 385"/>
                <a:gd name="T25" fmla="*/ 545 h 53"/>
                <a:gd name="T26" fmla="*/ 4035 w 385"/>
                <a:gd name="T27" fmla="*/ 849 h 53"/>
                <a:gd name="T28" fmla="*/ 5368 w 385"/>
                <a:gd name="T29" fmla="*/ 362 h 53"/>
                <a:gd name="T30" fmla="*/ 6026 w 385"/>
                <a:gd name="T31" fmla="*/ 431 h 53"/>
                <a:gd name="T32" fmla="*/ 5931 w 385"/>
                <a:gd name="T33" fmla="*/ 7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5" h="53">
                  <a:moveTo>
                    <a:pt x="379" y="4"/>
                  </a:moveTo>
                  <a:cubicBezTo>
                    <a:pt x="377" y="4"/>
                    <a:pt x="375" y="4"/>
                    <a:pt x="373" y="4"/>
                  </a:cubicBezTo>
                  <a:cubicBezTo>
                    <a:pt x="357" y="3"/>
                    <a:pt x="327" y="8"/>
                    <a:pt x="292" y="16"/>
                  </a:cubicBezTo>
                  <a:cubicBezTo>
                    <a:pt x="257" y="23"/>
                    <a:pt x="206" y="26"/>
                    <a:pt x="194" y="27"/>
                  </a:cubicBezTo>
                  <a:cubicBezTo>
                    <a:pt x="183" y="28"/>
                    <a:pt x="161" y="33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6" y="0"/>
                    <a:pt x="136" y="1"/>
                    <a:pt x="129" y="10"/>
                  </a:cubicBezTo>
                  <a:cubicBezTo>
                    <a:pt x="129" y="10"/>
                    <a:pt x="129" y="10"/>
                    <a:pt x="128" y="9"/>
                  </a:cubicBezTo>
                  <a:cubicBezTo>
                    <a:pt x="131" y="11"/>
                    <a:pt x="132" y="13"/>
                    <a:pt x="131" y="15"/>
                  </a:cubicBezTo>
                  <a:cubicBezTo>
                    <a:pt x="128" y="23"/>
                    <a:pt x="117" y="23"/>
                    <a:pt x="82" y="18"/>
                  </a:cubicBezTo>
                  <a:cubicBezTo>
                    <a:pt x="59" y="14"/>
                    <a:pt x="41" y="10"/>
                    <a:pt x="25" y="6"/>
                  </a:cubicBezTo>
                  <a:cubicBezTo>
                    <a:pt x="17" y="10"/>
                    <a:pt x="1" y="21"/>
                    <a:pt x="0" y="37"/>
                  </a:cubicBezTo>
                  <a:cubicBezTo>
                    <a:pt x="4" y="9"/>
                    <a:pt x="39" y="20"/>
                    <a:pt x="55" y="29"/>
                  </a:cubicBezTo>
                  <a:cubicBezTo>
                    <a:pt x="131" y="49"/>
                    <a:pt x="210" y="53"/>
                    <a:pt x="258" y="45"/>
                  </a:cubicBezTo>
                  <a:cubicBezTo>
                    <a:pt x="293" y="39"/>
                    <a:pt x="320" y="28"/>
                    <a:pt x="343" y="19"/>
                  </a:cubicBezTo>
                  <a:cubicBezTo>
                    <a:pt x="353" y="15"/>
                    <a:pt x="377" y="12"/>
                    <a:pt x="385" y="23"/>
                  </a:cubicBezTo>
                  <a:cubicBezTo>
                    <a:pt x="385" y="18"/>
                    <a:pt x="382" y="10"/>
                    <a:pt x="37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239">
              <a:extLst>
                <a:ext uri="{FF2B5EF4-FFF2-40B4-BE49-F238E27FC236}">
                  <a16:creationId xmlns:a16="http://schemas.microsoft.com/office/drawing/2014/main" id="{51CAD3C4-C801-4C33-A5CC-AE4E7C07B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29"/>
              <a:ext cx="1770" cy="419"/>
            </a:xfrm>
            <a:custGeom>
              <a:avLst/>
              <a:gdLst>
                <a:gd name="T0" fmla="*/ 95 w 708"/>
                <a:gd name="T1" fmla="*/ 1617 h 157"/>
                <a:gd name="T2" fmla="*/ 688 w 708"/>
                <a:gd name="T3" fmla="*/ 2279 h 157"/>
                <a:gd name="T4" fmla="*/ 2375 w 708"/>
                <a:gd name="T5" fmla="*/ 2322 h 157"/>
                <a:gd name="T6" fmla="*/ 5595 w 708"/>
                <a:gd name="T7" fmla="*/ 2928 h 157"/>
                <a:gd name="T8" fmla="*/ 8925 w 708"/>
                <a:gd name="T9" fmla="*/ 2130 h 157"/>
                <a:gd name="T10" fmla="*/ 10375 w 708"/>
                <a:gd name="T11" fmla="*/ 1753 h 157"/>
                <a:gd name="T12" fmla="*/ 9613 w 708"/>
                <a:gd name="T13" fmla="*/ 934 h 157"/>
                <a:gd name="T14" fmla="*/ 6675 w 708"/>
                <a:gd name="T15" fmla="*/ 2357 h 157"/>
                <a:gd name="T16" fmla="*/ 1425 w 708"/>
                <a:gd name="T17" fmla="*/ 1289 h 157"/>
                <a:gd name="T18" fmla="*/ 95 w 708"/>
                <a:gd name="T19" fmla="*/ 1617 h 1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8" h="157">
                  <a:moveTo>
                    <a:pt x="6" y="85"/>
                  </a:moveTo>
                  <a:cubicBezTo>
                    <a:pt x="0" y="113"/>
                    <a:pt x="17" y="127"/>
                    <a:pt x="44" y="120"/>
                  </a:cubicBezTo>
                  <a:cubicBezTo>
                    <a:pt x="71" y="113"/>
                    <a:pt x="99" y="102"/>
                    <a:pt x="152" y="122"/>
                  </a:cubicBezTo>
                  <a:cubicBezTo>
                    <a:pt x="204" y="142"/>
                    <a:pt x="277" y="157"/>
                    <a:pt x="358" y="154"/>
                  </a:cubicBezTo>
                  <a:cubicBezTo>
                    <a:pt x="439" y="151"/>
                    <a:pt x="526" y="129"/>
                    <a:pt x="571" y="112"/>
                  </a:cubicBezTo>
                  <a:cubicBezTo>
                    <a:pt x="617" y="95"/>
                    <a:pt x="641" y="103"/>
                    <a:pt x="664" y="92"/>
                  </a:cubicBezTo>
                  <a:cubicBezTo>
                    <a:pt x="708" y="70"/>
                    <a:pt x="673" y="0"/>
                    <a:pt x="615" y="49"/>
                  </a:cubicBezTo>
                  <a:cubicBezTo>
                    <a:pt x="579" y="79"/>
                    <a:pt x="537" y="110"/>
                    <a:pt x="427" y="124"/>
                  </a:cubicBezTo>
                  <a:cubicBezTo>
                    <a:pt x="317" y="138"/>
                    <a:pt x="133" y="91"/>
                    <a:pt x="91" y="68"/>
                  </a:cubicBezTo>
                  <a:cubicBezTo>
                    <a:pt x="50" y="46"/>
                    <a:pt x="10" y="46"/>
                    <a:pt x="6" y="8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240">
              <a:extLst>
                <a:ext uri="{FF2B5EF4-FFF2-40B4-BE49-F238E27FC236}">
                  <a16:creationId xmlns:a16="http://schemas.microsoft.com/office/drawing/2014/main" id="{D36D4665-A81B-4082-8B58-801E007A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790"/>
              <a:ext cx="1173" cy="325"/>
            </a:xfrm>
            <a:custGeom>
              <a:avLst/>
              <a:gdLst>
                <a:gd name="T0" fmla="*/ 438 w 469"/>
                <a:gd name="T1" fmla="*/ 115 h 122"/>
                <a:gd name="T2" fmla="*/ 1095 w 469"/>
                <a:gd name="T3" fmla="*/ 1548 h 122"/>
                <a:gd name="T4" fmla="*/ 3567 w 469"/>
                <a:gd name="T5" fmla="*/ 2307 h 122"/>
                <a:gd name="T6" fmla="*/ 6725 w 469"/>
                <a:gd name="T7" fmla="*/ 1399 h 122"/>
                <a:gd name="T8" fmla="*/ 6993 w 469"/>
                <a:gd name="T9" fmla="*/ 264 h 122"/>
                <a:gd name="T10" fmla="*/ 6150 w 469"/>
                <a:gd name="T11" fmla="*/ 815 h 122"/>
                <a:gd name="T12" fmla="*/ 3366 w 469"/>
                <a:gd name="T13" fmla="*/ 1910 h 122"/>
                <a:gd name="T14" fmla="*/ 1271 w 469"/>
                <a:gd name="T15" fmla="*/ 703 h 122"/>
                <a:gd name="T16" fmla="*/ 438 w 469"/>
                <a:gd name="T17" fmla="*/ 1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9" h="122">
                  <a:moveTo>
                    <a:pt x="28" y="6"/>
                  </a:moveTo>
                  <a:cubicBezTo>
                    <a:pt x="0" y="20"/>
                    <a:pt x="22" y="62"/>
                    <a:pt x="70" y="82"/>
                  </a:cubicBezTo>
                  <a:cubicBezTo>
                    <a:pt x="104" y="96"/>
                    <a:pt x="147" y="122"/>
                    <a:pt x="228" y="122"/>
                  </a:cubicBezTo>
                  <a:cubicBezTo>
                    <a:pt x="310" y="122"/>
                    <a:pt x="394" y="98"/>
                    <a:pt x="430" y="74"/>
                  </a:cubicBezTo>
                  <a:cubicBezTo>
                    <a:pt x="453" y="58"/>
                    <a:pt x="469" y="24"/>
                    <a:pt x="447" y="14"/>
                  </a:cubicBezTo>
                  <a:cubicBezTo>
                    <a:pt x="428" y="6"/>
                    <a:pt x="420" y="14"/>
                    <a:pt x="393" y="43"/>
                  </a:cubicBezTo>
                  <a:cubicBezTo>
                    <a:pt x="365" y="71"/>
                    <a:pt x="293" y="102"/>
                    <a:pt x="215" y="101"/>
                  </a:cubicBezTo>
                  <a:cubicBezTo>
                    <a:pt x="138" y="100"/>
                    <a:pt x="90" y="52"/>
                    <a:pt x="81" y="37"/>
                  </a:cubicBezTo>
                  <a:cubicBezTo>
                    <a:pt x="62" y="4"/>
                    <a:pt x="42" y="0"/>
                    <a:pt x="28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241">
              <a:extLst>
                <a:ext uri="{FF2B5EF4-FFF2-40B4-BE49-F238E27FC236}">
                  <a16:creationId xmlns:a16="http://schemas.microsoft.com/office/drawing/2014/main" id="{059F7E1A-3F68-4B1D-9C30-6E5EFE739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702"/>
              <a:ext cx="830" cy="338"/>
            </a:xfrm>
            <a:custGeom>
              <a:avLst/>
              <a:gdLst>
                <a:gd name="T0" fmla="*/ 2063 w 332"/>
                <a:gd name="T1" fmla="*/ 1906 h 127"/>
                <a:gd name="T2" fmla="*/ 4000 w 332"/>
                <a:gd name="T3" fmla="*/ 1190 h 127"/>
                <a:gd name="T4" fmla="*/ 4720 w 332"/>
                <a:gd name="T5" fmla="*/ 282 h 127"/>
                <a:gd name="T6" fmla="*/ 4345 w 332"/>
                <a:gd name="T7" fmla="*/ 1432 h 127"/>
                <a:gd name="T8" fmla="*/ 2833 w 332"/>
                <a:gd name="T9" fmla="*/ 2166 h 127"/>
                <a:gd name="T10" fmla="*/ 720 w 332"/>
                <a:gd name="T11" fmla="*/ 1770 h 127"/>
                <a:gd name="T12" fmla="*/ 283 w 332"/>
                <a:gd name="T13" fmla="*/ 716 h 127"/>
                <a:gd name="T14" fmla="*/ 2063 w 332"/>
                <a:gd name="T15" fmla="*/ 1906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127">
                  <a:moveTo>
                    <a:pt x="132" y="101"/>
                  </a:moveTo>
                  <a:cubicBezTo>
                    <a:pt x="170" y="103"/>
                    <a:pt x="240" y="83"/>
                    <a:pt x="256" y="63"/>
                  </a:cubicBezTo>
                  <a:cubicBezTo>
                    <a:pt x="278" y="36"/>
                    <a:pt x="272" y="0"/>
                    <a:pt x="302" y="15"/>
                  </a:cubicBezTo>
                  <a:cubicBezTo>
                    <a:pt x="332" y="30"/>
                    <a:pt x="291" y="65"/>
                    <a:pt x="278" y="76"/>
                  </a:cubicBezTo>
                  <a:cubicBezTo>
                    <a:pt x="266" y="86"/>
                    <a:pt x="252" y="104"/>
                    <a:pt x="181" y="115"/>
                  </a:cubicBezTo>
                  <a:cubicBezTo>
                    <a:pt x="111" y="127"/>
                    <a:pt x="75" y="107"/>
                    <a:pt x="46" y="94"/>
                  </a:cubicBezTo>
                  <a:cubicBezTo>
                    <a:pt x="18" y="82"/>
                    <a:pt x="0" y="46"/>
                    <a:pt x="18" y="38"/>
                  </a:cubicBezTo>
                  <a:cubicBezTo>
                    <a:pt x="52" y="16"/>
                    <a:pt x="63" y="94"/>
                    <a:pt x="132" y="1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242">
              <a:extLst>
                <a:ext uri="{FF2B5EF4-FFF2-40B4-BE49-F238E27FC236}">
                  <a16:creationId xmlns:a16="http://schemas.microsoft.com/office/drawing/2014/main" id="{73A0B798-716B-4F46-9E54-B969848C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149"/>
              <a:ext cx="542" cy="168"/>
            </a:xfrm>
            <a:custGeom>
              <a:avLst/>
              <a:gdLst>
                <a:gd name="T0" fmla="*/ 3337 w 217"/>
                <a:gd name="T1" fmla="*/ 1045 h 63"/>
                <a:gd name="T2" fmla="*/ 2570 w 217"/>
                <a:gd name="T3" fmla="*/ 1101 h 63"/>
                <a:gd name="T4" fmla="*/ 792 w 217"/>
                <a:gd name="T5" fmla="*/ 648 h 63"/>
                <a:gd name="T6" fmla="*/ 12 w 217"/>
                <a:gd name="T7" fmla="*/ 320 h 63"/>
                <a:gd name="T8" fmla="*/ 792 w 217"/>
                <a:gd name="T9" fmla="*/ 136 h 63"/>
                <a:gd name="T10" fmla="*/ 2445 w 217"/>
                <a:gd name="T11" fmla="*/ 776 h 63"/>
                <a:gd name="T12" fmla="*/ 3337 w 217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3">
                  <a:moveTo>
                    <a:pt x="214" y="55"/>
                  </a:moveTo>
                  <a:cubicBezTo>
                    <a:pt x="211" y="63"/>
                    <a:pt x="200" y="63"/>
                    <a:pt x="165" y="58"/>
                  </a:cubicBezTo>
                  <a:cubicBezTo>
                    <a:pt x="113" y="49"/>
                    <a:pt x="87" y="38"/>
                    <a:pt x="51" y="34"/>
                  </a:cubicBezTo>
                  <a:cubicBezTo>
                    <a:pt x="14" y="30"/>
                    <a:pt x="0" y="37"/>
                    <a:pt x="1" y="17"/>
                  </a:cubicBezTo>
                  <a:cubicBezTo>
                    <a:pt x="1" y="6"/>
                    <a:pt x="22" y="0"/>
                    <a:pt x="51" y="7"/>
                  </a:cubicBezTo>
                  <a:cubicBezTo>
                    <a:pt x="79" y="13"/>
                    <a:pt x="122" y="39"/>
                    <a:pt x="157" y="41"/>
                  </a:cubicBezTo>
                  <a:cubicBezTo>
                    <a:pt x="192" y="42"/>
                    <a:pt x="217" y="46"/>
                    <a:pt x="214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243">
              <a:extLst>
                <a:ext uri="{FF2B5EF4-FFF2-40B4-BE49-F238E27FC236}">
                  <a16:creationId xmlns:a16="http://schemas.microsoft.com/office/drawing/2014/main" id="{50DEFA22-BFDC-4B61-A9F5-87D9CAA3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3184"/>
              <a:ext cx="622" cy="163"/>
            </a:xfrm>
            <a:custGeom>
              <a:avLst/>
              <a:gdLst>
                <a:gd name="T0" fmla="*/ 1386 w 249"/>
                <a:gd name="T1" fmla="*/ 628 h 61"/>
                <a:gd name="T2" fmla="*/ 12 w 249"/>
                <a:gd name="T3" fmla="*/ 786 h 61"/>
                <a:gd name="T4" fmla="*/ 575 w 249"/>
                <a:gd name="T5" fmla="*/ 1029 h 61"/>
                <a:gd name="T6" fmla="*/ 2103 w 249"/>
                <a:gd name="T7" fmla="*/ 820 h 61"/>
                <a:gd name="T8" fmla="*/ 3370 w 249"/>
                <a:gd name="T9" fmla="*/ 593 h 61"/>
                <a:gd name="T10" fmla="*/ 3650 w 249"/>
                <a:gd name="T11" fmla="*/ 94 h 61"/>
                <a:gd name="T12" fmla="*/ 2883 w 249"/>
                <a:gd name="T13" fmla="*/ 379 h 61"/>
                <a:gd name="T14" fmla="*/ 1386 w 249"/>
                <a:gd name="T15" fmla="*/ 6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61">
                  <a:moveTo>
                    <a:pt x="89" y="33"/>
                  </a:moveTo>
                  <a:cubicBezTo>
                    <a:pt x="41" y="35"/>
                    <a:pt x="3" y="30"/>
                    <a:pt x="1" y="41"/>
                  </a:cubicBezTo>
                  <a:cubicBezTo>
                    <a:pt x="0" y="61"/>
                    <a:pt x="25" y="55"/>
                    <a:pt x="37" y="54"/>
                  </a:cubicBezTo>
                  <a:cubicBezTo>
                    <a:pt x="49" y="53"/>
                    <a:pt x="100" y="50"/>
                    <a:pt x="135" y="43"/>
                  </a:cubicBezTo>
                  <a:cubicBezTo>
                    <a:pt x="170" y="35"/>
                    <a:pt x="200" y="30"/>
                    <a:pt x="216" y="31"/>
                  </a:cubicBezTo>
                  <a:cubicBezTo>
                    <a:pt x="232" y="32"/>
                    <a:pt x="249" y="10"/>
                    <a:pt x="234" y="5"/>
                  </a:cubicBezTo>
                  <a:cubicBezTo>
                    <a:pt x="219" y="0"/>
                    <a:pt x="208" y="14"/>
                    <a:pt x="185" y="20"/>
                  </a:cubicBezTo>
                  <a:cubicBezTo>
                    <a:pt x="175" y="23"/>
                    <a:pt x="126" y="32"/>
                    <a:pt x="89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244">
              <a:extLst>
                <a:ext uri="{FF2B5EF4-FFF2-40B4-BE49-F238E27FC236}">
                  <a16:creationId xmlns:a16="http://schemas.microsoft.com/office/drawing/2014/main" id="{E060A40D-87DD-4D89-8702-06A9F5C0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34"/>
              <a:ext cx="605" cy="242"/>
            </a:xfrm>
            <a:custGeom>
              <a:avLst/>
              <a:gdLst>
                <a:gd name="T0" fmla="*/ 1345 w 242"/>
                <a:gd name="T1" fmla="*/ 1675 h 91"/>
                <a:gd name="T2" fmla="*/ 3283 w 242"/>
                <a:gd name="T3" fmla="*/ 963 h 91"/>
                <a:gd name="T4" fmla="*/ 3783 w 242"/>
                <a:gd name="T5" fmla="*/ 0 h 91"/>
                <a:gd name="T6" fmla="*/ 3408 w 242"/>
                <a:gd name="T7" fmla="*/ 93 h 91"/>
                <a:gd name="T8" fmla="*/ 3095 w 242"/>
                <a:gd name="T9" fmla="*/ 303 h 91"/>
                <a:gd name="T10" fmla="*/ 2738 w 242"/>
                <a:gd name="T11" fmla="*/ 418 h 91"/>
                <a:gd name="T12" fmla="*/ 2345 w 242"/>
                <a:gd name="T13" fmla="*/ 622 h 91"/>
                <a:gd name="T14" fmla="*/ 1125 w 242"/>
                <a:gd name="T15" fmla="*/ 545 h 91"/>
                <a:gd name="T16" fmla="*/ 0 w 242"/>
                <a:gd name="T17" fmla="*/ 545 h 91"/>
                <a:gd name="T18" fmla="*/ 0 w 242"/>
                <a:gd name="T19" fmla="*/ 566 h 91"/>
                <a:gd name="T20" fmla="*/ 1345 w 242"/>
                <a:gd name="T21" fmla="*/ 1675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91">
                  <a:moveTo>
                    <a:pt x="86" y="89"/>
                  </a:moveTo>
                  <a:cubicBezTo>
                    <a:pt x="124" y="91"/>
                    <a:pt x="194" y="71"/>
                    <a:pt x="210" y="51"/>
                  </a:cubicBezTo>
                  <a:cubicBezTo>
                    <a:pt x="228" y="29"/>
                    <a:pt x="227" y="2"/>
                    <a:pt x="242" y="0"/>
                  </a:cubicBezTo>
                  <a:cubicBezTo>
                    <a:pt x="235" y="0"/>
                    <a:pt x="223" y="5"/>
                    <a:pt x="218" y="5"/>
                  </a:cubicBezTo>
                  <a:cubicBezTo>
                    <a:pt x="209" y="7"/>
                    <a:pt x="205" y="10"/>
                    <a:pt x="198" y="16"/>
                  </a:cubicBezTo>
                  <a:cubicBezTo>
                    <a:pt x="189" y="23"/>
                    <a:pt x="186" y="22"/>
                    <a:pt x="175" y="22"/>
                  </a:cubicBezTo>
                  <a:cubicBezTo>
                    <a:pt x="164" y="22"/>
                    <a:pt x="159" y="29"/>
                    <a:pt x="150" y="33"/>
                  </a:cubicBezTo>
                  <a:cubicBezTo>
                    <a:pt x="123" y="47"/>
                    <a:pt x="99" y="28"/>
                    <a:pt x="72" y="29"/>
                  </a:cubicBezTo>
                  <a:cubicBezTo>
                    <a:pt x="51" y="30"/>
                    <a:pt x="21" y="41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9" y="46"/>
                    <a:pt x="39" y="84"/>
                    <a:pt x="86" y="8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245">
              <a:extLst>
                <a:ext uri="{FF2B5EF4-FFF2-40B4-BE49-F238E27FC236}">
                  <a16:creationId xmlns:a16="http://schemas.microsoft.com/office/drawing/2014/main" id="{45AF2B82-44BA-475A-AC8C-70D0C3FD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909"/>
              <a:ext cx="1582" cy="288"/>
            </a:xfrm>
            <a:custGeom>
              <a:avLst/>
              <a:gdLst>
                <a:gd name="T0" fmla="*/ 8725 w 633"/>
                <a:gd name="T1" fmla="*/ 205 h 108"/>
                <a:gd name="T2" fmla="*/ 8337 w 633"/>
                <a:gd name="T3" fmla="*/ 115 h 108"/>
                <a:gd name="T4" fmla="*/ 8225 w 633"/>
                <a:gd name="T5" fmla="*/ 0 h 108"/>
                <a:gd name="T6" fmla="*/ 7853 w 633"/>
                <a:gd name="T7" fmla="*/ 547 h 108"/>
                <a:gd name="T8" fmla="*/ 4696 w 633"/>
                <a:gd name="T9" fmla="*/ 1459 h 108"/>
                <a:gd name="T10" fmla="*/ 2229 w 633"/>
                <a:gd name="T11" fmla="*/ 704 h 108"/>
                <a:gd name="T12" fmla="*/ 1762 w 633"/>
                <a:gd name="T13" fmla="*/ 376 h 108"/>
                <a:gd name="T14" fmla="*/ 1342 w 633"/>
                <a:gd name="T15" fmla="*/ 419 h 108"/>
                <a:gd name="T16" fmla="*/ 625 w 633"/>
                <a:gd name="T17" fmla="*/ 307 h 108"/>
                <a:gd name="T18" fmla="*/ 0 w 633"/>
                <a:gd name="T19" fmla="*/ 568 h 108"/>
                <a:gd name="T20" fmla="*/ 1137 w 633"/>
                <a:gd name="T21" fmla="*/ 717 h 108"/>
                <a:gd name="T22" fmla="*/ 6383 w 633"/>
                <a:gd name="T23" fmla="*/ 1784 h 108"/>
                <a:gd name="T24" fmla="*/ 9320 w 633"/>
                <a:gd name="T25" fmla="*/ 363 h 108"/>
                <a:gd name="T26" fmla="*/ 9882 w 633"/>
                <a:gd name="T27" fmla="*/ 35 h 108"/>
                <a:gd name="T28" fmla="*/ 8725 w 633"/>
                <a:gd name="T29" fmla="*/ 205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3" h="108">
                  <a:moveTo>
                    <a:pt x="559" y="11"/>
                  </a:moveTo>
                  <a:cubicBezTo>
                    <a:pt x="549" y="12"/>
                    <a:pt x="543" y="11"/>
                    <a:pt x="534" y="6"/>
                  </a:cubicBezTo>
                  <a:cubicBezTo>
                    <a:pt x="533" y="5"/>
                    <a:pt x="530" y="2"/>
                    <a:pt x="527" y="0"/>
                  </a:cubicBezTo>
                  <a:cubicBezTo>
                    <a:pt x="523" y="11"/>
                    <a:pt x="514" y="22"/>
                    <a:pt x="503" y="29"/>
                  </a:cubicBezTo>
                  <a:cubicBezTo>
                    <a:pt x="467" y="53"/>
                    <a:pt x="383" y="77"/>
                    <a:pt x="301" y="77"/>
                  </a:cubicBezTo>
                  <a:cubicBezTo>
                    <a:pt x="220" y="77"/>
                    <a:pt x="177" y="51"/>
                    <a:pt x="143" y="37"/>
                  </a:cubicBezTo>
                  <a:cubicBezTo>
                    <a:pt x="131" y="32"/>
                    <a:pt x="121" y="26"/>
                    <a:pt x="113" y="20"/>
                  </a:cubicBezTo>
                  <a:cubicBezTo>
                    <a:pt x="104" y="21"/>
                    <a:pt x="95" y="23"/>
                    <a:pt x="86" y="22"/>
                  </a:cubicBezTo>
                  <a:cubicBezTo>
                    <a:pt x="69" y="20"/>
                    <a:pt x="58" y="14"/>
                    <a:pt x="40" y="16"/>
                  </a:cubicBezTo>
                  <a:cubicBezTo>
                    <a:pt x="20" y="19"/>
                    <a:pt x="6" y="24"/>
                    <a:pt x="0" y="30"/>
                  </a:cubicBezTo>
                  <a:cubicBezTo>
                    <a:pt x="16" y="18"/>
                    <a:pt x="44" y="22"/>
                    <a:pt x="73" y="38"/>
                  </a:cubicBezTo>
                  <a:cubicBezTo>
                    <a:pt x="115" y="61"/>
                    <a:pt x="299" y="108"/>
                    <a:pt x="409" y="94"/>
                  </a:cubicBezTo>
                  <a:cubicBezTo>
                    <a:pt x="519" y="80"/>
                    <a:pt x="561" y="49"/>
                    <a:pt x="597" y="19"/>
                  </a:cubicBezTo>
                  <a:cubicBezTo>
                    <a:pt x="610" y="8"/>
                    <a:pt x="623" y="3"/>
                    <a:pt x="633" y="2"/>
                  </a:cubicBezTo>
                  <a:cubicBezTo>
                    <a:pt x="608" y="0"/>
                    <a:pt x="584" y="8"/>
                    <a:pt x="559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246">
              <a:extLst>
                <a:ext uri="{FF2B5EF4-FFF2-40B4-BE49-F238E27FC236}">
                  <a16:creationId xmlns:a16="http://schemas.microsoft.com/office/drawing/2014/main" id="{917C0516-16AB-4511-B446-165AABE9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125"/>
              <a:ext cx="1198" cy="179"/>
            </a:xfrm>
            <a:custGeom>
              <a:avLst/>
              <a:gdLst>
                <a:gd name="T0" fmla="*/ 7243 w 479"/>
                <a:gd name="T1" fmla="*/ 192 h 67"/>
                <a:gd name="T2" fmla="*/ 4334 w 479"/>
                <a:gd name="T3" fmla="*/ 820 h 67"/>
                <a:gd name="T4" fmla="*/ 1113 w 479"/>
                <a:gd name="T5" fmla="*/ 206 h 67"/>
                <a:gd name="T6" fmla="*/ 438 w 479"/>
                <a:gd name="T7" fmla="*/ 0 h 67"/>
                <a:gd name="T8" fmla="*/ 33 w 479"/>
                <a:gd name="T9" fmla="*/ 492 h 67"/>
                <a:gd name="T10" fmla="*/ 813 w 479"/>
                <a:gd name="T11" fmla="*/ 307 h 67"/>
                <a:gd name="T12" fmla="*/ 2471 w 479"/>
                <a:gd name="T13" fmla="*/ 956 h 67"/>
                <a:gd name="T14" fmla="*/ 3334 w 479"/>
                <a:gd name="T15" fmla="*/ 1127 h 67"/>
                <a:gd name="T16" fmla="*/ 3784 w 479"/>
                <a:gd name="T17" fmla="*/ 1277 h 67"/>
                <a:gd name="T18" fmla="*/ 3784 w 479"/>
                <a:gd name="T19" fmla="*/ 1277 h 67"/>
                <a:gd name="T20" fmla="*/ 3784 w 479"/>
                <a:gd name="T21" fmla="*/ 1200 h 67"/>
                <a:gd name="T22" fmla="*/ 5160 w 479"/>
                <a:gd name="T23" fmla="*/ 1050 h 67"/>
                <a:gd name="T24" fmla="*/ 6663 w 479"/>
                <a:gd name="T25" fmla="*/ 799 h 67"/>
                <a:gd name="T26" fmla="*/ 7431 w 479"/>
                <a:gd name="T27" fmla="*/ 513 h 67"/>
                <a:gd name="T28" fmla="*/ 7493 w 479"/>
                <a:gd name="T29" fmla="*/ 550 h 67"/>
                <a:gd name="T30" fmla="*/ 7243 w 479"/>
                <a:gd name="T31" fmla="*/ 19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9" h="67">
                  <a:moveTo>
                    <a:pt x="463" y="10"/>
                  </a:moveTo>
                  <a:cubicBezTo>
                    <a:pt x="415" y="25"/>
                    <a:pt x="344" y="41"/>
                    <a:pt x="277" y="43"/>
                  </a:cubicBezTo>
                  <a:cubicBezTo>
                    <a:pt x="196" y="46"/>
                    <a:pt x="123" y="31"/>
                    <a:pt x="71" y="11"/>
                  </a:cubicBezTo>
                  <a:cubicBezTo>
                    <a:pt x="54" y="5"/>
                    <a:pt x="40" y="2"/>
                    <a:pt x="28" y="0"/>
                  </a:cubicBezTo>
                  <a:cubicBezTo>
                    <a:pt x="22" y="4"/>
                    <a:pt x="0" y="17"/>
                    <a:pt x="2" y="26"/>
                  </a:cubicBezTo>
                  <a:cubicBezTo>
                    <a:pt x="2" y="15"/>
                    <a:pt x="23" y="9"/>
                    <a:pt x="52" y="16"/>
                  </a:cubicBezTo>
                  <a:cubicBezTo>
                    <a:pt x="80" y="22"/>
                    <a:pt x="123" y="48"/>
                    <a:pt x="158" y="50"/>
                  </a:cubicBezTo>
                  <a:cubicBezTo>
                    <a:pt x="186" y="51"/>
                    <a:pt x="208" y="54"/>
                    <a:pt x="213" y="59"/>
                  </a:cubicBezTo>
                  <a:cubicBezTo>
                    <a:pt x="220" y="50"/>
                    <a:pt x="240" y="49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5"/>
                    <a:pt x="242" y="64"/>
                    <a:pt x="242" y="63"/>
                  </a:cubicBezTo>
                  <a:cubicBezTo>
                    <a:pt x="244" y="52"/>
                    <a:pt x="282" y="57"/>
                    <a:pt x="330" y="55"/>
                  </a:cubicBezTo>
                  <a:cubicBezTo>
                    <a:pt x="367" y="54"/>
                    <a:pt x="416" y="45"/>
                    <a:pt x="426" y="42"/>
                  </a:cubicBezTo>
                  <a:cubicBezTo>
                    <a:pt x="449" y="36"/>
                    <a:pt x="460" y="22"/>
                    <a:pt x="475" y="27"/>
                  </a:cubicBezTo>
                  <a:cubicBezTo>
                    <a:pt x="477" y="28"/>
                    <a:pt x="478" y="28"/>
                    <a:pt x="479" y="29"/>
                  </a:cubicBezTo>
                  <a:cubicBezTo>
                    <a:pt x="477" y="25"/>
                    <a:pt x="472" y="15"/>
                    <a:pt x="46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247">
              <a:extLst>
                <a:ext uri="{FF2B5EF4-FFF2-40B4-BE49-F238E27FC236}">
                  <a16:creationId xmlns:a16="http://schemas.microsoft.com/office/drawing/2014/main" id="{05D4BE05-C5B3-4AE3-8459-C2872FE6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272"/>
              <a:ext cx="180" cy="125"/>
            </a:xfrm>
            <a:custGeom>
              <a:avLst/>
              <a:gdLst>
                <a:gd name="T0" fmla="*/ 95 w 72"/>
                <a:gd name="T1" fmla="*/ 319 h 47"/>
                <a:gd name="T2" fmla="*/ 520 w 72"/>
                <a:gd name="T3" fmla="*/ 862 h 47"/>
                <a:gd name="T4" fmla="*/ 1050 w 72"/>
                <a:gd name="T5" fmla="*/ 601 h 47"/>
                <a:gd name="T6" fmla="*/ 595 w 72"/>
                <a:gd name="T7" fmla="*/ 0 h 47"/>
                <a:gd name="T8" fmla="*/ 95 w 72"/>
                <a:gd name="T9" fmla="*/ 319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47">
                  <a:moveTo>
                    <a:pt x="6" y="17"/>
                  </a:moveTo>
                  <a:cubicBezTo>
                    <a:pt x="0" y="38"/>
                    <a:pt x="16" y="47"/>
                    <a:pt x="33" y="46"/>
                  </a:cubicBezTo>
                  <a:cubicBezTo>
                    <a:pt x="50" y="46"/>
                    <a:pt x="63" y="45"/>
                    <a:pt x="67" y="32"/>
                  </a:cubicBezTo>
                  <a:cubicBezTo>
                    <a:pt x="72" y="20"/>
                    <a:pt x="52" y="0"/>
                    <a:pt x="38" y="0"/>
                  </a:cubicBezTo>
                  <a:cubicBezTo>
                    <a:pt x="26" y="0"/>
                    <a:pt x="11" y="6"/>
                    <a:pt x="6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Oval 248">
              <a:extLst>
                <a:ext uri="{FF2B5EF4-FFF2-40B4-BE49-F238E27FC236}">
                  <a16:creationId xmlns:a16="http://schemas.microsoft.com/office/drawing/2014/main" id="{1D64DF57-DC1C-418F-9DDD-8E4FD5DA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694"/>
              <a:ext cx="73" cy="77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36" name="Freeform 249">
              <a:extLst>
                <a:ext uri="{FF2B5EF4-FFF2-40B4-BE49-F238E27FC236}">
                  <a16:creationId xmlns:a16="http://schemas.microsoft.com/office/drawing/2014/main" id="{B44FFF41-3A17-43F0-8BAB-6A1C975D0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277"/>
              <a:ext cx="982" cy="190"/>
            </a:xfrm>
            <a:custGeom>
              <a:avLst/>
              <a:gdLst>
                <a:gd name="T0" fmla="*/ 875 w 393"/>
                <a:gd name="T1" fmla="*/ 846 h 71"/>
                <a:gd name="T2" fmla="*/ 12 w 393"/>
                <a:gd name="T3" fmla="*/ 674 h 71"/>
                <a:gd name="T4" fmla="*/ 875 w 393"/>
                <a:gd name="T5" fmla="*/ 401 h 71"/>
                <a:gd name="T6" fmla="*/ 4040 w 393"/>
                <a:gd name="T7" fmla="*/ 709 h 71"/>
                <a:gd name="T8" fmla="*/ 5370 w 393"/>
                <a:gd name="T9" fmla="*/ 209 h 71"/>
                <a:gd name="T10" fmla="*/ 6069 w 393"/>
                <a:gd name="T11" fmla="*/ 423 h 71"/>
                <a:gd name="T12" fmla="*/ 4820 w 393"/>
                <a:gd name="T13" fmla="*/ 974 h 71"/>
                <a:gd name="T14" fmla="*/ 3196 w 393"/>
                <a:gd name="T15" fmla="*/ 1226 h 71"/>
                <a:gd name="T16" fmla="*/ 875 w 393"/>
                <a:gd name="T17" fmla="*/ 84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71">
                  <a:moveTo>
                    <a:pt x="56" y="44"/>
                  </a:moveTo>
                  <a:cubicBezTo>
                    <a:pt x="45" y="45"/>
                    <a:pt x="1" y="71"/>
                    <a:pt x="1" y="35"/>
                  </a:cubicBezTo>
                  <a:cubicBezTo>
                    <a:pt x="0" y="0"/>
                    <a:pt x="39" y="12"/>
                    <a:pt x="56" y="21"/>
                  </a:cubicBezTo>
                  <a:cubicBezTo>
                    <a:pt x="132" y="41"/>
                    <a:pt x="211" y="45"/>
                    <a:pt x="259" y="37"/>
                  </a:cubicBezTo>
                  <a:cubicBezTo>
                    <a:pt x="294" y="31"/>
                    <a:pt x="321" y="20"/>
                    <a:pt x="344" y="11"/>
                  </a:cubicBezTo>
                  <a:cubicBezTo>
                    <a:pt x="356" y="6"/>
                    <a:pt x="387" y="3"/>
                    <a:pt x="389" y="22"/>
                  </a:cubicBezTo>
                  <a:cubicBezTo>
                    <a:pt x="393" y="42"/>
                    <a:pt x="366" y="46"/>
                    <a:pt x="309" y="51"/>
                  </a:cubicBezTo>
                  <a:cubicBezTo>
                    <a:pt x="261" y="55"/>
                    <a:pt x="237" y="62"/>
                    <a:pt x="205" y="64"/>
                  </a:cubicBezTo>
                  <a:cubicBezTo>
                    <a:pt x="163" y="66"/>
                    <a:pt x="80" y="46"/>
                    <a:pt x="56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250">
              <a:extLst>
                <a:ext uri="{FF2B5EF4-FFF2-40B4-BE49-F238E27FC236}">
                  <a16:creationId xmlns:a16="http://schemas.microsoft.com/office/drawing/2014/main" id="{1F36584C-C89B-4D04-B08E-E61F484D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920"/>
              <a:ext cx="1673" cy="315"/>
            </a:xfrm>
            <a:custGeom>
              <a:avLst/>
              <a:gdLst>
                <a:gd name="T0" fmla="*/ 6554 w 669"/>
                <a:gd name="T1" fmla="*/ 1810 h 118"/>
                <a:gd name="T2" fmla="*/ 9525 w 669"/>
                <a:gd name="T3" fmla="*/ 376 h 118"/>
                <a:gd name="T4" fmla="*/ 10243 w 669"/>
                <a:gd name="T5" fmla="*/ 115 h 118"/>
                <a:gd name="T6" fmla="*/ 10463 w 669"/>
                <a:gd name="T7" fmla="*/ 534 h 118"/>
                <a:gd name="T8" fmla="*/ 10193 w 669"/>
                <a:gd name="T9" fmla="*/ 1004 h 118"/>
                <a:gd name="T10" fmla="*/ 9693 w 669"/>
                <a:gd name="T11" fmla="*/ 1140 h 118"/>
                <a:gd name="T12" fmla="*/ 8755 w 669"/>
                <a:gd name="T13" fmla="*/ 1369 h 118"/>
                <a:gd name="T14" fmla="*/ 5459 w 669"/>
                <a:gd name="T15" fmla="*/ 2168 h 118"/>
                <a:gd name="T16" fmla="*/ 2271 w 669"/>
                <a:gd name="T17" fmla="*/ 1583 h 118"/>
                <a:gd name="T18" fmla="*/ 675 w 669"/>
                <a:gd name="T19" fmla="*/ 1482 h 118"/>
                <a:gd name="T20" fmla="*/ 533 w 669"/>
                <a:gd name="T21" fmla="*/ 1540 h 118"/>
                <a:gd name="T22" fmla="*/ 113 w 669"/>
                <a:gd name="T23" fmla="*/ 1468 h 118"/>
                <a:gd name="T24" fmla="*/ 50 w 669"/>
                <a:gd name="T25" fmla="*/ 990 h 118"/>
                <a:gd name="T26" fmla="*/ 50 w 669"/>
                <a:gd name="T27" fmla="*/ 990 h 118"/>
                <a:gd name="T28" fmla="*/ 250 w 669"/>
                <a:gd name="T29" fmla="*/ 534 h 118"/>
                <a:gd name="T30" fmla="*/ 1238 w 669"/>
                <a:gd name="T31" fmla="*/ 742 h 118"/>
                <a:gd name="T32" fmla="*/ 6554 w 669"/>
                <a:gd name="T33" fmla="*/ 181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9" h="118">
                  <a:moveTo>
                    <a:pt x="419" y="95"/>
                  </a:moveTo>
                  <a:cubicBezTo>
                    <a:pt x="528" y="81"/>
                    <a:pt x="571" y="52"/>
                    <a:pt x="609" y="20"/>
                  </a:cubicBezTo>
                  <a:cubicBezTo>
                    <a:pt x="626" y="5"/>
                    <a:pt x="643" y="0"/>
                    <a:pt x="655" y="6"/>
                  </a:cubicBezTo>
                  <a:cubicBezTo>
                    <a:pt x="664" y="10"/>
                    <a:pt x="669" y="18"/>
                    <a:pt x="669" y="28"/>
                  </a:cubicBezTo>
                  <a:cubicBezTo>
                    <a:pt x="669" y="38"/>
                    <a:pt x="663" y="47"/>
                    <a:pt x="652" y="53"/>
                  </a:cubicBezTo>
                  <a:cubicBezTo>
                    <a:pt x="643" y="57"/>
                    <a:pt x="633" y="58"/>
                    <a:pt x="620" y="60"/>
                  </a:cubicBezTo>
                  <a:cubicBezTo>
                    <a:pt x="605" y="61"/>
                    <a:pt x="586" y="63"/>
                    <a:pt x="560" y="72"/>
                  </a:cubicBezTo>
                  <a:cubicBezTo>
                    <a:pt x="522" y="86"/>
                    <a:pt x="435" y="111"/>
                    <a:pt x="349" y="114"/>
                  </a:cubicBezTo>
                  <a:cubicBezTo>
                    <a:pt x="254" y="118"/>
                    <a:pt x="180" y="96"/>
                    <a:pt x="145" y="83"/>
                  </a:cubicBezTo>
                  <a:cubicBezTo>
                    <a:pt x="96" y="64"/>
                    <a:pt x="68" y="72"/>
                    <a:pt x="43" y="78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2" y="83"/>
                    <a:pt x="12" y="82"/>
                    <a:pt x="7" y="77"/>
                  </a:cubicBezTo>
                  <a:cubicBezTo>
                    <a:pt x="2" y="72"/>
                    <a:pt x="0" y="63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" y="40"/>
                    <a:pt x="9" y="33"/>
                    <a:pt x="16" y="28"/>
                  </a:cubicBezTo>
                  <a:cubicBezTo>
                    <a:pt x="30" y="21"/>
                    <a:pt x="54" y="25"/>
                    <a:pt x="79" y="39"/>
                  </a:cubicBezTo>
                  <a:cubicBezTo>
                    <a:pt x="124" y="63"/>
                    <a:pt x="308" y="110"/>
                    <a:pt x="419" y="9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251">
              <a:extLst>
                <a:ext uri="{FF2B5EF4-FFF2-40B4-BE49-F238E27FC236}">
                  <a16:creationId xmlns:a16="http://schemas.microsoft.com/office/drawing/2014/main" id="{2A0AEC5F-59E0-458E-A4BD-C3042BB2B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803"/>
              <a:ext cx="1080" cy="296"/>
            </a:xfrm>
            <a:custGeom>
              <a:avLst/>
              <a:gdLst>
                <a:gd name="T0" fmla="*/ 863 w 432"/>
                <a:gd name="T1" fmla="*/ 661 h 111"/>
                <a:gd name="T2" fmla="*/ 3033 w 432"/>
                <a:gd name="T3" fmla="*/ 1933 h 111"/>
                <a:gd name="T4" fmla="*/ 5875 w 432"/>
                <a:gd name="T5" fmla="*/ 797 h 111"/>
                <a:gd name="T6" fmla="*/ 5908 w 432"/>
                <a:gd name="T7" fmla="*/ 760 h 111"/>
                <a:gd name="T8" fmla="*/ 6625 w 432"/>
                <a:gd name="T9" fmla="*/ 264 h 111"/>
                <a:gd name="T10" fmla="*/ 6738 w 432"/>
                <a:gd name="T11" fmla="*/ 456 h 111"/>
                <a:gd name="T12" fmla="*/ 6345 w 432"/>
                <a:gd name="T13" fmla="*/ 1216 h 111"/>
                <a:gd name="T14" fmla="*/ 3238 w 432"/>
                <a:gd name="T15" fmla="*/ 2104 h 111"/>
                <a:gd name="T16" fmla="*/ 1050 w 432"/>
                <a:gd name="T17" fmla="*/ 1501 h 111"/>
                <a:gd name="T18" fmla="*/ 800 w 432"/>
                <a:gd name="T19" fmla="*/ 1365 h 111"/>
                <a:gd name="T20" fmla="*/ 0 w 432"/>
                <a:gd name="T21" fmla="*/ 397 h 111"/>
                <a:gd name="T22" fmla="*/ 0 w 432"/>
                <a:gd name="T23" fmla="*/ 376 h 111"/>
                <a:gd name="T24" fmla="*/ 145 w 432"/>
                <a:gd name="T25" fmla="*/ 115 h 111"/>
                <a:gd name="T26" fmla="*/ 863 w 432"/>
                <a:gd name="T27" fmla="*/ 661 h 1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111">
                  <a:moveTo>
                    <a:pt x="55" y="35"/>
                  </a:moveTo>
                  <a:cubicBezTo>
                    <a:pt x="67" y="55"/>
                    <a:pt x="118" y="101"/>
                    <a:pt x="194" y="102"/>
                  </a:cubicBezTo>
                  <a:cubicBezTo>
                    <a:pt x="273" y="103"/>
                    <a:pt x="347" y="71"/>
                    <a:pt x="376" y="42"/>
                  </a:cubicBezTo>
                  <a:cubicBezTo>
                    <a:pt x="378" y="40"/>
                    <a:pt x="378" y="40"/>
                    <a:pt x="378" y="40"/>
                  </a:cubicBezTo>
                  <a:cubicBezTo>
                    <a:pt x="404" y="12"/>
                    <a:pt x="409" y="8"/>
                    <a:pt x="424" y="14"/>
                  </a:cubicBezTo>
                  <a:cubicBezTo>
                    <a:pt x="428" y="16"/>
                    <a:pt x="430" y="19"/>
                    <a:pt x="431" y="24"/>
                  </a:cubicBezTo>
                  <a:cubicBezTo>
                    <a:pt x="432" y="36"/>
                    <a:pt x="421" y="54"/>
                    <a:pt x="406" y="64"/>
                  </a:cubicBezTo>
                  <a:cubicBezTo>
                    <a:pt x="372" y="87"/>
                    <a:pt x="289" y="111"/>
                    <a:pt x="207" y="111"/>
                  </a:cubicBezTo>
                  <a:cubicBezTo>
                    <a:pt x="140" y="111"/>
                    <a:pt x="99" y="93"/>
                    <a:pt x="67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19" y="59"/>
                    <a:pt x="1" y="36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3" y="9"/>
                    <a:pt x="9" y="6"/>
                  </a:cubicBezTo>
                  <a:cubicBezTo>
                    <a:pt x="25" y="0"/>
                    <a:pt x="41" y="10"/>
                    <a:pt x="55" y="3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252">
              <a:extLst>
                <a:ext uri="{FF2B5EF4-FFF2-40B4-BE49-F238E27FC236}">
                  <a16:creationId xmlns:a16="http://schemas.microsoft.com/office/drawing/2014/main" id="{2B04B396-4E48-46AC-8184-EABC66FD5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747"/>
              <a:ext cx="728" cy="274"/>
            </a:xfrm>
            <a:custGeom>
              <a:avLst/>
              <a:gdLst>
                <a:gd name="T0" fmla="*/ 3805 w 291"/>
                <a:gd name="T1" fmla="*/ 942 h 103"/>
                <a:gd name="T2" fmla="*/ 4068 w 291"/>
                <a:gd name="T3" fmla="*/ 341 h 103"/>
                <a:gd name="T4" fmla="*/ 4243 w 291"/>
                <a:gd name="T5" fmla="*/ 21 h 103"/>
                <a:gd name="T6" fmla="*/ 4431 w 291"/>
                <a:gd name="T7" fmla="*/ 56 h 103"/>
                <a:gd name="T8" fmla="*/ 4538 w 291"/>
                <a:gd name="T9" fmla="*/ 226 h 103"/>
                <a:gd name="T10" fmla="*/ 4038 w 291"/>
                <a:gd name="T11" fmla="*/ 1019 h 103"/>
                <a:gd name="T12" fmla="*/ 3975 w 291"/>
                <a:gd name="T13" fmla="*/ 1075 h 103"/>
                <a:gd name="T14" fmla="*/ 2554 w 291"/>
                <a:gd name="T15" fmla="*/ 1748 h 103"/>
                <a:gd name="T16" fmla="*/ 613 w 291"/>
                <a:gd name="T17" fmla="*/ 1415 h 103"/>
                <a:gd name="T18" fmla="*/ 500 w 291"/>
                <a:gd name="T19" fmla="*/ 1359 h 103"/>
                <a:gd name="T20" fmla="*/ 0 w 291"/>
                <a:gd name="T21" fmla="*/ 622 h 103"/>
                <a:gd name="T22" fmla="*/ 63 w 291"/>
                <a:gd name="T23" fmla="*/ 489 h 103"/>
                <a:gd name="T24" fmla="*/ 63 w 291"/>
                <a:gd name="T25" fmla="*/ 489 h 103"/>
                <a:gd name="T26" fmla="*/ 613 w 291"/>
                <a:gd name="T27" fmla="*/ 806 h 103"/>
                <a:gd name="T28" fmla="*/ 1801 w 291"/>
                <a:gd name="T29" fmla="*/ 1692 h 103"/>
                <a:gd name="T30" fmla="*/ 1801 w 291"/>
                <a:gd name="T31" fmla="*/ 1692 h 103"/>
                <a:gd name="T32" fmla="*/ 3805 w 291"/>
                <a:gd name="T33" fmla="*/ 942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1" h="103">
                  <a:moveTo>
                    <a:pt x="243" y="50"/>
                  </a:moveTo>
                  <a:cubicBezTo>
                    <a:pt x="252" y="39"/>
                    <a:pt x="257" y="27"/>
                    <a:pt x="260" y="18"/>
                  </a:cubicBezTo>
                  <a:cubicBezTo>
                    <a:pt x="264" y="10"/>
                    <a:pt x="267" y="2"/>
                    <a:pt x="271" y="1"/>
                  </a:cubicBezTo>
                  <a:cubicBezTo>
                    <a:pt x="273" y="0"/>
                    <a:pt x="277" y="1"/>
                    <a:pt x="283" y="3"/>
                  </a:cubicBezTo>
                  <a:cubicBezTo>
                    <a:pt x="289" y="7"/>
                    <a:pt x="290" y="11"/>
                    <a:pt x="290" y="12"/>
                  </a:cubicBezTo>
                  <a:cubicBezTo>
                    <a:pt x="291" y="21"/>
                    <a:pt x="280" y="35"/>
                    <a:pt x="258" y="54"/>
                  </a:cubicBezTo>
                  <a:cubicBezTo>
                    <a:pt x="258" y="54"/>
                    <a:pt x="254" y="57"/>
                    <a:pt x="254" y="57"/>
                  </a:cubicBezTo>
                  <a:cubicBezTo>
                    <a:pt x="243" y="67"/>
                    <a:pt x="226" y="83"/>
                    <a:pt x="163" y="93"/>
                  </a:cubicBezTo>
                  <a:cubicBezTo>
                    <a:pt x="100" y="103"/>
                    <a:pt x="66" y="88"/>
                    <a:pt x="39" y="75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64"/>
                    <a:pt x="0" y="45"/>
                    <a:pt x="0" y="33"/>
                  </a:cubicBezTo>
                  <a:cubicBezTo>
                    <a:pt x="0" y="28"/>
                    <a:pt x="2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15" y="18"/>
                    <a:pt x="22" y="24"/>
                    <a:pt x="39" y="43"/>
                  </a:cubicBezTo>
                  <a:cubicBezTo>
                    <a:pt x="55" y="61"/>
                    <a:pt x="77" y="86"/>
                    <a:pt x="115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53" y="92"/>
                    <a:pt x="225" y="71"/>
                    <a:pt x="243" y="5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253">
              <a:extLst>
                <a:ext uri="{FF2B5EF4-FFF2-40B4-BE49-F238E27FC236}">
                  <a16:creationId xmlns:a16="http://schemas.microsoft.com/office/drawing/2014/main" id="{DA46BCFC-66B8-4BA4-9C39-FFDE6DAD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168"/>
              <a:ext cx="505" cy="133"/>
            </a:xfrm>
            <a:custGeom>
              <a:avLst/>
              <a:gdLst>
                <a:gd name="T0" fmla="*/ 2500 w 202"/>
                <a:gd name="T1" fmla="*/ 849 h 50"/>
                <a:gd name="T2" fmla="*/ 1563 w 202"/>
                <a:gd name="T3" fmla="*/ 601 h 50"/>
                <a:gd name="T4" fmla="*/ 708 w 202"/>
                <a:gd name="T5" fmla="*/ 396 h 50"/>
                <a:gd name="T6" fmla="*/ 313 w 202"/>
                <a:gd name="T7" fmla="*/ 375 h 50"/>
                <a:gd name="T8" fmla="*/ 20 w 202"/>
                <a:gd name="T9" fmla="*/ 319 h 50"/>
                <a:gd name="T10" fmla="*/ 0 w 202"/>
                <a:gd name="T11" fmla="*/ 192 h 50"/>
                <a:gd name="T12" fmla="*/ 33 w 202"/>
                <a:gd name="T13" fmla="*/ 136 h 50"/>
                <a:gd name="T14" fmla="*/ 675 w 202"/>
                <a:gd name="T15" fmla="*/ 93 h 50"/>
                <a:gd name="T16" fmla="*/ 1270 w 202"/>
                <a:gd name="T17" fmla="*/ 362 h 50"/>
                <a:gd name="T18" fmla="*/ 2363 w 202"/>
                <a:gd name="T19" fmla="*/ 737 h 50"/>
                <a:gd name="T20" fmla="*/ 3158 w 202"/>
                <a:gd name="T21" fmla="*/ 886 h 50"/>
                <a:gd name="T22" fmla="*/ 2500 w 202"/>
                <a:gd name="T23" fmla="*/ 84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50">
                  <a:moveTo>
                    <a:pt x="160" y="45"/>
                  </a:moveTo>
                  <a:cubicBezTo>
                    <a:pt x="135" y="41"/>
                    <a:pt x="116" y="36"/>
                    <a:pt x="100" y="32"/>
                  </a:cubicBezTo>
                  <a:cubicBezTo>
                    <a:pt x="81" y="27"/>
                    <a:pt x="65" y="23"/>
                    <a:pt x="45" y="21"/>
                  </a:cubicBezTo>
                  <a:cubicBezTo>
                    <a:pt x="35" y="20"/>
                    <a:pt x="27" y="20"/>
                    <a:pt x="20" y="20"/>
                  </a:cubicBezTo>
                  <a:cubicBezTo>
                    <a:pt x="11" y="20"/>
                    <a:pt x="3" y="19"/>
                    <a:pt x="1" y="17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8" y="3"/>
                    <a:pt x="23" y="0"/>
                    <a:pt x="43" y="5"/>
                  </a:cubicBezTo>
                  <a:cubicBezTo>
                    <a:pt x="54" y="8"/>
                    <a:pt x="67" y="13"/>
                    <a:pt x="81" y="19"/>
                  </a:cubicBezTo>
                  <a:cubicBezTo>
                    <a:pt x="103" y="28"/>
                    <a:pt x="129" y="38"/>
                    <a:pt x="151" y="39"/>
                  </a:cubicBezTo>
                  <a:cubicBezTo>
                    <a:pt x="189" y="41"/>
                    <a:pt x="199" y="45"/>
                    <a:pt x="202" y="47"/>
                  </a:cubicBezTo>
                  <a:cubicBezTo>
                    <a:pt x="199" y="50"/>
                    <a:pt x="183" y="49"/>
                    <a:pt x="160" y="4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254">
              <a:extLst>
                <a:ext uri="{FF2B5EF4-FFF2-40B4-BE49-F238E27FC236}">
                  <a16:creationId xmlns:a16="http://schemas.microsoft.com/office/drawing/2014/main" id="{776B4A4D-8F01-4D58-B7F7-44E417150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205"/>
              <a:ext cx="570" cy="115"/>
            </a:xfrm>
            <a:custGeom>
              <a:avLst/>
              <a:gdLst>
                <a:gd name="T0" fmla="*/ 1283 w 228"/>
                <a:gd name="T1" fmla="*/ 594 h 43"/>
                <a:gd name="T2" fmla="*/ 1283 w 228"/>
                <a:gd name="T3" fmla="*/ 594 h 43"/>
                <a:gd name="T4" fmla="*/ 2813 w 228"/>
                <a:gd name="T5" fmla="*/ 342 h 43"/>
                <a:gd name="T6" fmla="*/ 3188 w 228"/>
                <a:gd name="T7" fmla="*/ 150 h 43"/>
                <a:gd name="T8" fmla="*/ 3533 w 228"/>
                <a:gd name="T9" fmla="*/ 35 h 43"/>
                <a:gd name="T10" fmla="*/ 3550 w 228"/>
                <a:gd name="T11" fmla="*/ 94 h 43"/>
                <a:gd name="T12" fmla="*/ 3283 w 228"/>
                <a:gd name="T13" fmla="*/ 342 h 43"/>
                <a:gd name="T14" fmla="*/ 1988 w 228"/>
                <a:gd name="T15" fmla="*/ 559 h 43"/>
                <a:gd name="T16" fmla="*/ 563 w 228"/>
                <a:gd name="T17" fmla="*/ 765 h 43"/>
                <a:gd name="T18" fmla="*/ 470 w 228"/>
                <a:gd name="T19" fmla="*/ 765 h 43"/>
                <a:gd name="T20" fmla="*/ 375 w 228"/>
                <a:gd name="T21" fmla="*/ 786 h 43"/>
                <a:gd name="T22" fmla="*/ 33 w 228"/>
                <a:gd name="T23" fmla="*/ 743 h 43"/>
                <a:gd name="T24" fmla="*/ 0 w 228"/>
                <a:gd name="T25" fmla="*/ 650 h 43"/>
                <a:gd name="T26" fmla="*/ 625 w 228"/>
                <a:gd name="T27" fmla="*/ 594 h 43"/>
                <a:gd name="T28" fmla="*/ 1283 w 228"/>
                <a:gd name="T29" fmla="*/ 5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8" h="43"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119" y="29"/>
                    <a:pt x="169" y="20"/>
                    <a:pt x="180" y="18"/>
                  </a:cubicBezTo>
                  <a:cubicBezTo>
                    <a:pt x="189" y="15"/>
                    <a:pt x="197" y="11"/>
                    <a:pt x="204" y="8"/>
                  </a:cubicBezTo>
                  <a:cubicBezTo>
                    <a:pt x="213" y="3"/>
                    <a:pt x="219" y="0"/>
                    <a:pt x="226" y="2"/>
                  </a:cubicBezTo>
                  <a:cubicBezTo>
                    <a:pt x="228" y="3"/>
                    <a:pt x="228" y="4"/>
                    <a:pt x="227" y="5"/>
                  </a:cubicBezTo>
                  <a:cubicBezTo>
                    <a:pt x="226" y="10"/>
                    <a:pt x="218" y="18"/>
                    <a:pt x="210" y="18"/>
                  </a:cubicBezTo>
                  <a:cubicBezTo>
                    <a:pt x="190" y="17"/>
                    <a:pt x="154" y="23"/>
                    <a:pt x="127" y="29"/>
                  </a:cubicBezTo>
                  <a:cubicBezTo>
                    <a:pt x="97" y="36"/>
                    <a:pt x="54" y="39"/>
                    <a:pt x="36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7" y="42"/>
                    <a:pt x="6" y="43"/>
                    <a:pt x="2" y="39"/>
                  </a:cubicBezTo>
                  <a:cubicBezTo>
                    <a:pt x="1" y="39"/>
                    <a:pt x="0" y="38"/>
                    <a:pt x="0" y="34"/>
                  </a:cubicBezTo>
                  <a:cubicBezTo>
                    <a:pt x="4" y="31"/>
                    <a:pt x="24" y="31"/>
                    <a:pt x="40" y="31"/>
                  </a:cubicBezTo>
                  <a:cubicBezTo>
                    <a:pt x="53" y="31"/>
                    <a:pt x="67" y="32"/>
                    <a:pt x="82" y="3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255">
              <a:extLst>
                <a:ext uri="{FF2B5EF4-FFF2-40B4-BE49-F238E27FC236}">
                  <a16:creationId xmlns:a16="http://schemas.microsoft.com/office/drawing/2014/main" id="{1927E811-1009-461B-9499-211C90D33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288"/>
              <a:ext cx="130" cy="93"/>
            </a:xfrm>
            <a:custGeom>
              <a:avLst/>
              <a:gdLst>
                <a:gd name="T0" fmla="*/ 425 w 52"/>
                <a:gd name="T1" fmla="*/ 0 h 35"/>
                <a:gd name="T2" fmla="*/ 750 w 52"/>
                <a:gd name="T3" fmla="*/ 260 h 35"/>
                <a:gd name="T4" fmla="*/ 800 w 52"/>
                <a:gd name="T5" fmla="*/ 452 h 35"/>
                <a:gd name="T6" fmla="*/ 345 w 52"/>
                <a:gd name="T7" fmla="*/ 656 h 35"/>
                <a:gd name="T8" fmla="*/ 50 w 52"/>
                <a:gd name="T9" fmla="*/ 523 h 35"/>
                <a:gd name="T10" fmla="*/ 0 w 52"/>
                <a:gd name="T11" fmla="*/ 353 h 35"/>
                <a:gd name="T12" fmla="*/ 20 w 52"/>
                <a:gd name="T13" fmla="*/ 247 h 35"/>
                <a:gd name="T14" fmla="*/ 425 w 52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35">
                  <a:moveTo>
                    <a:pt x="27" y="0"/>
                  </a:moveTo>
                  <a:cubicBezTo>
                    <a:pt x="34" y="0"/>
                    <a:pt x="43" y="6"/>
                    <a:pt x="48" y="14"/>
                  </a:cubicBezTo>
                  <a:cubicBezTo>
                    <a:pt x="51" y="18"/>
                    <a:pt x="52" y="22"/>
                    <a:pt x="51" y="24"/>
                  </a:cubicBezTo>
                  <a:cubicBezTo>
                    <a:pt x="48" y="33"/>
                    <a:pt x="40" y="34"/>
                    <a:pt x="22" y="35"/>
                  </a:cubicBezTo>
                  <a:cubicBezTo>
                    <a:pt x="14" y="35"/>
                    <a:pt x="6" y="33"/>
                    <a:pt x="3" y="28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4" y="4"/>
                    <a:pt x="17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Oval 256">
              <a:extLst>
                <a:ext uri="{FF2B5EF4-FFF2-40B4-BE49-F238E27FC236}">
                  <a16:creationId xmlns:a16="http://schemas.microsoft.com/office/drawing/2014/main" id="{ACB34933-54C0-41D6-B279-A1FB6690C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710"/>
              <a:ext cx="45" cy="45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4" name="Freeform 257">
              <a:extLst>
                <a:ext uri="{FF2B5EF4-FFF2-40B4-BE49-F238E27FC236}">
                  <a16:creationId xmlns:a16="http://schemas.microsoft.com/office/drawing/2014/main" id="{A430E91F-1F10-477A-9D4F-5853439D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3307"/>
              <a:ext cx="945" cy="128"/>
            </a:xfrm>
            <a:custGeom>
              <a:avLst/>
              <a:gdLst>
                <a:gd name="T0" fmla="*/ 3970 w 378"/>
                <a:gd name="T1" fmla="*/ 605 h 48"/>
                <a:gd name="T2" fmla="*/ 5175 w 378"/>
                <a:gd name="T3" fmla="*/ 171 h 48"/>
                <a:gd name="T4" fmla="*/ 5313 w 378"/>
                <a:gd name="T5" fmla="*/ 115 h 48"/>
                <a:gd name="T6" fmla="*/ 5833 w 378"/>
                <a:gd name="T7" fmla="*/ 93 h 48"/>
                <a:gd name="T8" fmla="*/ 5908 w 378"/>
                <a:gd name="T9" fmla="*/ 227 h 48"/>
                <a:gd name="T10" fmla="*/ 5908 w 378"/>
                <a:gd name="T11" fmla="*/ 227 h 48"/>
                <a:gd name="T12" fmla="*/ 5875 w 378"/>
                <a:gd name="T13" fmla="*/ 363 h 48"/>
                <a:gd name="T14" fmla="*/ 4738 w 378"/>
                <a:gd name="T15" fmla="*/ 661 h 48"/>
                <a:gd name="T16" fmla="*/ 3813 w 378"/>
                <a:gd name="T17" fmla="*/ 797 h 48"/>
                <a:gd name="T18" fmla="*/ 3113 w 378"/>
                <a:gd name="T19" fmla="*/ 888 h 48"/>
                <a:gd name="T20" fmla="*/ 1520 w 378"/>
                <a:gd name="T21" fmla="*/ 661 h 48"/>
                <a:gd name="T22" fmla="*/ 783 w 378"/>
                <a:gd name="T23" fmla="*/ 533 h 48"/>
                <a:gd name="T24" fmla="*/ 770 w 378"/>
                <a:gd name="T25" fmla="*/ 533 h 48"/>
                <a:gd name="T26" fmla="*/ 563 w 378"/>
                <a:gd name="T27" fmla="*/ 605 h 48"/>
                <a:gd name="T28" fmla="*/ 83 w 378"/>
                <a:gd name="T29" fmla="*/ 683 h 48"/>
                <a:gd name="T30" fmla="*/ 20 w 378"/>
                <a:gd name="T31" fmla="*/ 456 h 48"/>
                <a:gd name="T32" fmla="*/ 113 w 378"/>
                <a:gd name="T33" fmla="*/ 149 h 48"/>
                <a:gd name="T34" fmla="*/ 750 w 378"/>
                <a:gd name="T35" fmla="*/ 285 h 48"/>
                <a:gd name="T36" fmla="*/ 770 w 378"/>
                <a:gd name="T37" fmla="*/ 307 h 48"/>
                <a:gd name="T38" fmla="*/ 3970 w 378"/>
                <a:gd name="T39" fmla="*/ 605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8" h="48">
                  <a:moveTo>
                    <a:pt x="254" y="32"/>
                  </a:moveTo>
                  <a:cubicBezTo>
                    <a:pt x="286" y="26"/>
                    <a:pt x="311" y="17"/>
                    <a:pt x="331" y="9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8" y="2"/>
                    <a:pt x="365" y="0"/>
                    <a:pt x="373" y="5"/>
                  </a:cubicBezTo>
                  <a:cubicBezTo>
                    <a:pt x="376" y="6"/>
                    <a:pt x="377" y="8"/>
                    <a:pt x="378" y="12"/>
                  </a:cubicBezTo>
                  <a:cubicBezTo>
                    <a:pt x="378" y="12"/>
                    <a:pt x="378" y="12"/>
                    <a:pt x="378" y="12"/>
                  </a:cubicBezTo>
                  <a:cubicBezTo>
                    <a:pt x="378" y="16"/>
                    <a:pt x="377" y="18"/>
                    <a:pt x="376" y="19"/>
                  </a:cubicBezTo>
                  <a:cubicBezTo>
                    <a:pt x="370" y="28"/>
                    <a:pt x="339" y="31"/>
                    <a:pt x="303" y="35"/>
                  </a:cubicBezTo>
                  <a:cubicBezTo>
                    <a:pt x="278" y="37"/>
                    <a:pt x="260" y="39"/>
                    <a:pt x="244" y="42"/>
                  </a:cubicBezTo>
                  <a:cubicBezTo>
                    <a:pt x="228" y="44"/>
                    <a:pt x="214" y="46"/>
                    <a:pt x="199" y="47"/>
                  </a:cubicBezTo>
                  <a:cubicBezTo>
                    <a:pt x="173" y="48"/>
                    <a:pt x="130" y="41"/>
                    <a:pt x="97" y="35"/>
                  </a:cubicBezTo>
                  <a:cubicBezTo>
                    <a:pt x="77" y="31"/>
                    <a:pt x="59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46" y="28"/>
                    <a:pt x="42" y="30"/>
                    <a:pt x="36" y="32"/>
                  </a:cubicBezTo>
                  <a:cubicBezTo>
                    <a:pt x="26" y="35"/>
                    <a:pt x="11" y="40"/>
                    <a:pt x="5" y="36"/>
                  </a:cubicBezTo>
                  <a:cubicBezTo>
                    <a:pt x="2" y="34"/>
                    <a:pt x="1" y="30"/>
                    <a:pt x="1" y="24"/>
                  </a:cubicBezTo>
                  <a:cubicBezTo>
                    <a:pt x="0" y="16"/>
                    <a:pt x="3" y="11"/>
                    <a:pt x="7" y="8"/>
                  </a:cubicBezTo>
                  <a:cubicBezTo>
                    <a:pt x="16" y="3"/>
                    <a:pt x="34" y="8"/>
                    <a:pt x="48" y="15"/>
                  </a:cubicBezTo>
                  <a:cubicBezTo>
                    <a:pt x="48" y="15"/>
                    <a:pt x="48" y="16"/>
                    <a:pt x="49" y="16"/>
                  </a:cubicBezTo>
                  <a:cubicBezTo>
                    <a:pt x="121" y="34"/>
                    <a:pt x="201" y="40"/>
                    <a:pt x="254" y="3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Oval 258">
              <a:extLst>
                <a:ext uri="{FF2B5EF4-FFF2-40B4-BE49-F238E27FC236}">
                  <a16:creationId xmlns:a16="http://schemas.microsoft.com/office/drawing/2014/main" id="{0D66841F-43F5-46DE-AF13-EB6BCB1E8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2853"/>
              <a:ext cx="85" cy="91"/>
            </a:xfrm>
            <a:prstGeom prst="ellipse">
              <a:avLst/>
            </a:pr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6" name="Oval 259">
              <a:extLst>
                <a:ext uri="{FF2B5EF4-FFF2-40B4-BE49-F238E27FC236}">
                  <a16:creationId xmlns:a16="http://schemas.microsoft.com/office/drawing/2014/main" id="{3F371F88-5374-400D-BA4F-6A3302424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867"/>
              <a:ext cx="60" cy="64"/>
            </a:xfrm>
            <a:prstGeom prst="ellipse">
              <a:avLst/>
            </a:prstGeom>
            <a:solidFill>
              <a:srgbClr val="98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7" name="Freeform 260">
              <a:extLst>
                <a:ext uri="{FF2B5EF4-FFF2-40B4-BE49-F238E27FC236}">
                  <a16:creationId xmlns:a16="http://schemas.microsoft.com/office/drawing/2014/main" id="{0C088EB2-1A85-400D-A721-ADF18D49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867"/>
              <a:ext cx="60" cy="48"/>
            </a:xfrm>
            <a:custGeom>
              <a:avLst/>
              <a:gdLst>
                <a:gd name="T0" fmla="*/ 363 w 24"/>
                <a:gd name="T1" fmla="*/ 285 h 18"/>
                <a:gd name="T2" fmla="*/ 375 w 24"/>
                <a:gd name="T3" fmla="*/ 227 h 18"/>
                <a:gd name="T4" fmla="*/ 188 w 24"/>
                <a:gd name="T5" fmla="*/ 0 h 18"/>
                <a:gd name="T6" fmla="*/ 0 w 24"/>
                <a:gd name="T7" fmla="*/ 227 h 18"/>
                <a:gd name="T8" fmla="*/ 20 w 24"/>
                <a:gd name="T9" fmla="*/ 341 h 18"/>
                <a:gd name="T10" fmla="*/ 158 w 24"/>
                <a:gd name="T11" fmla="*/ 171 h 18"/>
                <a:gd name="T12" fmla="*/ 363 w 24"/>
                <a:gd name="T13" fmla="*/ 28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23" y="15"/>
                  </a:moveTo>
                  <a:cubicBezTo>
                    <a:pt x="24" y="14"/>
                    <a:pt x="24" y="13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4"/>
                    <a:pt x="0" y="16"/>
                    <a:pt x="1" y="18"/>
                  </a:cubicBezTo>
                  <a:cubicBezTo>
                    <a:pt x="2" y="14"/>
                    <a:pt x="5" y="10"/>
                    <a:pt x="10" y="9"/>
                  </a:cubicBezTo>
                  <a:cubicBezTo>
                    <a:pt x="16" y="8"/>
                    <a:pt x="20" y="11"/>
                    <a:pt x="23" y="15"/>
                  </a:cubicBezTo>
                  <a:close/>
                </a:path>
              </a:pathLst>
            </a:custGeom>
            <a:solidFill>
              <a:srgbClr val="6F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Oval 261">
              <a:extLst>
                <a:ext uri="{FF2B5EF4-FFF2-40B4-BE49-F238E27FC236}">
                  <a16:creationId xmlns:a16="http://schemas.microsoft.com/office/drawing/2014/main" id="{8522532D-6C7B-4AF3-873C-3268D5B49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2853"/>
              <a:ext cx="85" cy="9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9" name="Oval 262">
              <a:extLst>
                <a:ext uri="{FF2B5EF4-FFF2-40B4-BE49-F238E27FC236}">
                  <a16:creationId xmlns:a16="http://schemas.microsoft.com/office/drawing/2014/main" id="{6A2D8FF9-9595-4E9B-B0F7-E4CE7560D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867"/>
              <a:ext cx="60" cy="64"/>
            </a:xfrm>
            <a:prstGeom prst="ellips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00F46C4-FEAE-44C9-8611-53A24C7A18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The Endoplasmic Reticulum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3C6E1288-7D11-417A-B9DC-0C4FA93F3C0F}"/>
              </a:ext>
            </a:extLst>
          </p:cNvPr>
          <p:cNvGrpSpPr>
            <a:grpSpLocks/>
          </p:cNvGrpSpPr>
          <p:nvPr/>
        </p:nvGrpSpPr>
        <p:grpSpPr bwMode="auto">
          <a:xfrm>
            <a:off x="2324100" y="1365250"/>
            <a:ext cx="2684463" cy="1314450"/>
            <a:chOff x="436" y="1217"/>
            <a:chExt cx="1691" cy="828"/>
          </a:xfrm>
        </p:grpSpPr>
        <p:sp>
          <p:nvSpPr>
            <p:cNvPr id="26188" name="Freeform 4">
              <a:extLst>
                <a:ext uri="{FF2B5EF4-FFF2-40B4-BE49-F238E27FC236}">
                  <a16:creationId xmlns:a16="http://schemas.microsoft.com/office/drawing/2014/main" id="{33E6FE96-E2F7-4FB8-B657-710E6EEB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72"/>
              <a:ext cx="934" cy="146"/>
            </a:xfrm>
            <a:custGeom>
              <a:avLst/>
              <a:gdLst>
                <a:gd name="T0" fmla="*/ 9845 w 259"/>
                <a:gd name="T1" fmla="*/ 1875 h 38"/>
                <a:gd name="T2" fmla="*/ 6138 w 259"/>
                <a:gd name="T3" fmla="*/ 1594 h 38"/>
                <a:gd name="T4" fmla="*/ 1872 w 259"/>
                <a:gd name="T5" fmla="*/ 1979 h 38"/>
                <a:gd name="T6" fmla="*/ 0 w 259"/>
                <a:gd name="T7" fmla="*/ 899 h 38"/>
                <a:gd name="T8" fmla="*/ 4551 w 259"/>
                <a:gd name="T9" fmla="*/ 680 h 38"/>
                <a:gd name="T10" fmla="*/ 9520 w 259"/>
                <a:gd name="T11" fmla="*/ 338 h 38"/>
                <a:gd name="T12" fmla="*/ 12095 w 259"/>
                <a:gd name="T13" fmla="*/ 1256 h 38"/>
                <a:gd name="T14" fmla="*/ 9845 w 259"/>
                <a:gd name="T15" fmla="*/ 187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9" h="38">
                  <a:moveTo>
                    <a:pt x="210" y="33"/>
                  </a:moveTo>
                  <a:cubicBezTo>
                    <a:pt x="190" y="30"/>
                    <a:pt x="171" y="27"/>
                    <a:pt x="131" y="28"/>
                  </a:cubicBezTo>
                  <a:cubicBezTo>
                    <a:pt x="92" y="29"/>
                    <a:pt x="59" y="32"/>
                    <a:pt x="40" y="35"/>
                  </a:cubicBezTo>
                  <a:cubicBezTo>
                    <a:pt x="24" y="38"/>
                    <a:pt x="0" y="33"/>
                    <a:pt x="0" y="16"/>
                  </a:cubicBezTo>
                  <a:cubicBezTo>
                    <a:pt x="1" y="0"/>
                    <a:pt x="59" y="9"/>
                    <a:pt x="97" y="12"/>
                  </a:cubicBezTo>
                  <a:cubicBezTo>
                    <a:pt x="134" y="15"/>
                    <a:pt x="179" y="7"/>
                    <a:pt x="203" y="6"/>
                  </a:cubicBezTo>
                  <a:cubicBezTo>
                    <a:pt x="227" y="5"/>
                    <a:pt x="255" y="5"/>
                    <a:pt x="258" y="22"/>
                  </a:cubicBezTo>
                  <a:cubicBezTo>
                    <a:pt x="259" y="31"/>
                    <a:pt x="246" y="36"/>
                    <a:pt x="210" y="3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89" name="Freeform 5">
              <a:extLst>
                <a:ext uri="{FF2B5EF4-FFF2-40B4-BE49-F238E27FC236}">
                  <a16:creationId xmlns:a16="http://schemas.microsoft.com/office/drawing/2014/main" id="{9438B8B1-858E-41CB-8ACC-4C1E92738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914"/>
              <a:ext cx="887" cy="77"/>
            </a:xfrm>
            <a:custGeom>
              <a:avLst/>
              <a:gdLst>
                <a:gd name="T0" fmla="*/ 7878 w 246"/>
                <a:gd name="T1" fmla="*/ 223 h 20"/>
                <a:gd name="T2" fmla="*/ 9191 w 246"/>
                <a:gd name="T3" fmla="*/ 58 h 20"/>
                <a:gd name="T4" fmla="*/ 11246 w 246"/>
                <a:gd name="T5" fmla="*/ 281 h 20"/>
                <a:gd name="T6" fmla="*/ 11246 w 246"/>
                <a:gd name="T7" fmla="*/ 859 h 20"/>
                <a:gd name="T8" fmla="*/ 9570 w 246"/>
                <a:gd name="T9" fmla="*/ 920 h 20"/>
                <a:gd name="T10" fmla="*/ 9425 w 246"/>
                <a:gd name="T11" fmla="*/ 920 h 20"/>
                <a:gd name="T12" fmla="*/ 5812 w 246"/>
                <a:gd name="T13" fmla="*/ 624 h 20"/>
                <a:gd name="T14" fmla="*/ 1496 w 246"/>
                <a:gd name="T15" fmla="*/ 1024 h 20"/>
                <a:gd name="T16" fmla="*/ 144 w 246"/>
                <a:gd name="T17" fmla="*/ 743 h 20"/>
                <a:gd name="T18" fmla="*/ 180 w 246"/>
                <a:gd name="T19" fmla="*/ 177 h 20"/>
                <a:gd name="T20" fmla="*/ 3238 w 246"/>
                <a:gd name="T21" fmla="*/ 281 h 20"/>
                <a:gd name="T22" fmla="*/ 4172 w 246"/>
                <a:gd name="T23" fmla="*/ 400 h 20"/>
                <a:gd name="T24" fmla="*/ 7878 w 246"/>
                <a:gd name="T25" fmla="*/ 223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6" h="20">
                  <a:moveTo>
                    <a:pt x="168" y="4"/>
                  </a:moveTo>
                  <a:cubicBezTo>
                    <a:pt x="179" y="2"/>
                    <a:pt x="188" y="1"/>
                    <a:pt x="196" y="1"/>
                  </a:cubicBezTo>
                  <a:cubicBezTo>
                    <a:pt x="215" y="0"/>
                    <a:pt x="232" y="2"/>
                    <a:pt x="240" y="5"/>
                  </a:cubicBezTo>
                  <a:cubicBezTo>
                    <a:pt x="246" y="8"/>
                    <a:pt x="244" y="14"/>
                    <a:pt x="240" y="15"/>
                  </a:cubicBezTo>
                  <a:cubicBezTo>
                    <a:pt x="235" y="16"/>
                    <a:pt x="224" y="18"/>
                    <a:pt x="204" y="16"/>
                  </a:cubicBezTo>
                  <a:cubicBezTo>
                    <a:pt x="203" y="16"/>
                    <a:pt x="201" y="16"/>
                    <a:pt x="201" y="16"/>
                  </a:cubicBezTo>
                  <a:cubicBezTo>
                    <a:pt x="182" y="13"/>
                    <a:pt x="162" y="10"/>
                    <a:pt x="124" y="11"/>
                  </a:cubicBezTo>
                  <a:cubicBezTo>
                    <a:pt x="84" y="12"/>
                    <a:pt x="51" y="15"/>
                    <a:pt x="32" y="18"/>
                  </a:cubicBezTo>
                  <a:cubicBezTo>
                    <a:pt x="21" y="20"/>
                    <a:pt x="9" y="18"/>
                    <a:pt x="3" y="13"/>
                  </a:cubicBezTo>
                  <a:cubicBezTo>
                    <a:pt x="0" y="11"/>
                    <a:pt x="0" y="4"/>
                    <a:pt x="4" y="3"/>
                  </a:cubicBezTo>
                  <a:cubicBezTo>
                    <a:pt x="16" y="0"/>
                    <a:pt x="52" y="3"/>
                    <a:pt x="69" y="5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115" y="9"/>
                    <a:pt x="144" y="6"/>
                    <a:pt x="168" y="4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0" name="Freeform 6">
              <a:extLst>
                <a:ext uri="{FF2B5EF4-FFF2-40B4-BE49-F238E27FC236}">
                  <a16:creationId xmlns:a16="http://schemas.microsoft.com/office/drawing/2014/main" id="{06A6F7D8-E51A-4A8F-AA5D-AD967FE1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17"/>
              <a:ext cx="1270" cy="382"/>
            </a:xfrm>
            <a:custGeom>
              <a:avLst/>
              <a:gdLst>
                <a:gd name="T0" fmla="*/ 51 w 352"/>
                <a:gd name="T1" fmla="*/ 1489 h 99"/>
                <a:gd name="T2" fmla="*/ 2017 w 352"/>
                <a:gd name="T3" fmla="*/ 2875 h 99"/>
                <a:gd name="T4" fmla="*/ 7328 w 352"/>
                <a:gd name="T5" fmla="*/ 3855 h 99"/>
                <a:gd name="T6" fmla="*/ 14930 w 352"/>
                <a:gd name="T7" fmla="*/ 4364 h 99"/>
                <a:gd name="T8" fmla="*/ 14930 w 352"/>
                <a:gd name="T9" fmla="*/ 1208 h 99"/>
                <a:gd name="T10" fmla="*/ 11131 w 352"/>
                <a:gd name="T11" fmla="*/ 3276 h 99"/>
                <a:gd name="T12" fmla="*/ 4088 w 352"/>
                <a:gd name="T13" fmla="*/ 2130 h 99"/>
                <a:gd name="T14" fmla="*/ 51 w 352"/>
                <a:gd name="T15" fmla="*/ 1489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3" y="50"/>
                  </a:cubicBezTo>
                  <a:cubicBezTo>
                    <a:pt x="69" y="50"/>
                    <a:pt x="119" y="55"/>
                    <a:pt x="156" y="67"/>
                  </a:cubicBezTo>
                  <a:cubicBezTo>
                    <a:pt x="193" y="79"/>
                    <a:pt x="285" y="99"/>
                    <a:pt x="318" y="76"/>
                  </a:cubicBezTo>
                  <a:cubicBezTo>
                    <a:pt x="352" y="52"/>
                    <a:pt x="343" y="29"/>
                    <a:pt x="318" y="21"/>
                  </a:cubicBezTo>
                  <a:cubicBezTo>
                    <a:pt x="292" y="12"/>
                    <a:pt x="280" y="54"/>
                    <a:pt x="237" y="57"/>
                  </a:cubicBezTo>
                  <a:cubicBezTo>
                    <a:pt x="194" y="60"/>
                    <a:pt x="127" y="41"/>
                    <a:pt x="87" y="37"/>
                  </a:cubicBezTo>
                  <a:cubicBezTo>
                    <a:pt x="46" y="33"/>
                    <a:pt x="3" y="0"/>
                    <a:pt x="1" y="2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1" name="Freeform 7">
              <a:extLst>
                <a:ext uri="{FF2B5EF4-FFF2-40B4-BE49-F238E27FC236}">
                  <a16:creationId xmlns:a16="http://schemas.microsoft.com/office/drawing/2014/main" id="{DFF69525-2212-4F31-AF3D-2274B7665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17"/>
              <a:ext cx="1270" cy="382"/>
            </a:xfrm>
            <a:custGeom>
              <a:avLst/>
              <a:gdLst>
                <a:gd name="T0" fmla="*/ 51 w 352"/>
                <a:gd name="T1" fmla="*/ 1489 h 99"/>
                <a:gd name="T2" fmla="*/ 2017 w 352"/>
                <a:gd name="T3" fmla="*/ 2875 h 99"/>
                <a:gd name="T4" fmla="*/ 7328 w 352"/>
                <a:gd name="T5" fmla="*/ 3855 h 99"/>
                <a:gd name="T6" fmla="*/ 14930 w 352"/>
                <a:gd name="T7" fmla="*/ 4364 h 99"/>
                <a:gd name="T8" fmla="*/ 14930 w 352"/>
                <a:gd name="T9" fmla="*/ 1208 h 99"/>
                <a:gd name="T10" fmla="*/ 11131 w 352"/>
                <a:gd name="T11" fmla="*/ 3276 h 99"/>
                <a:gd name="T12" fmla="*/ 4088 w 352"/>
                <a:gd name="T13" fmla="*/ 2130 h 99"/>
                <a:gd name="T14" fmla="*/ 51 w 352"/>
                <a:gd name="T15" fmla="*/ 1489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3" y="50"/>
                  </a:cubicBezTo>
                  <a:cubicBezTo>
                    <a:pt x="69" y="50"/>
                    <a:pt x="119" y="55"/>
                    <a:pt x="156" y="67"/>
                  </a:cubicBezTo>
                  <a:cubicBezTo>
                    <a:pt x="193" y="79"/>
                    <a:pt x="285" y="99"/>
                    <a:pt x="318" y="76"/>
                  </a:cubicBezTo>
                  <a:cubicBezTo>
                    <a:pt x="352" y="52"/>
                    <a:pt x="343" y="29"/>
                    <a:pt x="318" y="21"/>
                  </a:cubicBezTo>
                  <a:cubicBezTo>
                    <a:pt x="292" y="12"/>
                    <a:pt x="280" y="54"/>
                    <a:pt x="237" y="57"/>
                  </a:cubicBezTo>
                  <a:cubicBezTo>
                    <a:pt x="194" y="60"/>
                    <a:pt x="127" y="41"/>
                    <a:pt x="87" y="37"/>
                  </a:cubicBezTo>
                  <a:cubicBezTo>
                    <a:pt x="46" y="33"/>
                    <a:pt x="3" y="0"/>
                    <a:pt x="1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2" name="Freeform 8">
              <a:extLst>
                <a:ext uri="{FF2B5EF4-FFF2-40B4-BE49-F238E27FC236}">
                  <a16:creationId xmlns:a16="http://schemas.microsoft.com/office/drawing/2014/main" id="{5C7F79C5-C32D-4CB7-8CFD-8F3CF39BA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529"/>
              <a:ext cx="996" cy="235"/>
            </a:xfrm>
            <a:custGeom>
              <a:avLst/>
              <a:gdLst>
                <a:gd name="T0" fmla="*/ 144 w 276"/>
                <a:gd name="T1" fmla="*/ 1545 h 61"/>
                <a:gd name="T2" fmla="*/ 1747 w 276"/>
                <a:gd name="T3" fmla="*/ 2747 h 61"/>
                <a:gd name="T4" fmla="*/ 8502 w 276"/>
                <a:gd name="T5" fmla="*/ 2685 h 61"/>
                <a:gd name="T6" fmla="*/ 12176 w 276"/>
                <a:gd name="T7" fmla="*/ 3205 h 61"/>
                <a:gd name="T8" fmla="*/ 11837 w 276"/>
                <a:gd name="T9" fmla="*/ 1321 h 61"/>
                <a:gd name="T10" fmla="*/ 8596 w 276"/>
                <a:gd name="T11" fmla="*/ 1321 h 61"/>
                <a:gd name="T12" fmla="*/ 4038 w 276"/>
                <a:gd name="T13" fmla="*/ 1545 h 61"/>
                <a:gd name="T14" fmla="*/ 144 w 276"/>
                <a:gd name="T15" fmla="*/ 154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61">
                  <a:moveTo>
                    <a:pt x="3" y="27"/>
                  </a:moveTo>
                  <a:cubicBezTo>
                    <a:pt x="0" y="46"/>
                    <a:pt x="16" y="52"/>
                    <a:pt x="37" y="48"/>
                  </a:cubicBezTo>
                  <a:cubicBezTo>
                    <a:pt x="58" y="44"/>
                    <a:pt x="135" y="47"/>
                    <a:pt x="181" y="47"/>
                  </a:cubicBezTo>
                  <a:cubicBezTo>
                    <a:pt x="228" y="47"/>
                    <a:pt x="243" y="61"/>
                    <a:pt x="259" y="56"/>
                  </a:cubicBezTo>
                  <a:cubicBezTo>
                    <a:pt x="276" y="52"/>
                    <a:pt x="275" y="30"/>
                    <a:pt x="252" y="23"/>
                  </a:cubicBezTo>
                  <a:cubicBezTo>
                    <a:pt x="229" y="17"/>
                    <a:pt x="208" y="21"/>
                    <a:pt x="183" y="23"/>
                  </a:cubicBezTo>
                  <a:cubicBezTo>
                    <a:pt x="158" y="26"/>
                    <a:pt x="115" y="34"/>
                    <a:pt x="86" y="27"/>
                  </a:cubicBezTo>
                  <a:cubicBezTo>
                    <a:pt x="58" y="19"/>
                    <a:pt x="6" y="0"/>
                    <a:pt x="3" y="2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3" name="Freeform 9">
              <a:extLst>
                <a:ext uri="{FF2B5EF4-FFF2-40B4-BE49-F238E27FC236}">
                  <a16:creationId xmlns:a16="http://schemas.microsoft.com/office/drawing/2014/main" id="{EE303A9D-0B83-4938-8F83-D80640B1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718"/>
              <a:ext cx="295" cy="177"/>
            </a:xfrm>
            <a:custGeom>
              <a:avLst/>
              <a:gdLst>
                <a:gd name="T0" fmla="*/ 180 w 82"/>
                <a:gd name="T1" fmla="*/ 1539 h 46"/>
                <a:gd name="T2" fmla="*/ 1864 w 82"/>
                <a:gd name="T3" fmla="*/ 2220 h 46"/>
                <a:gd name="T4" fmla="*/ 3677 w 82"/>
                <a:gd name="T5" fmla="*/ 1201 h 46"/>
                <a:gd name="T6" fmla="*/ 1953 w 82"/>
                <a:gd name="T7" fmla="*/ 562 h 46"/>
                <a:gd name="T8" fmla="*/ 180 w 82"/>
                <a:gd name="T9" fmla="*/ 153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4" y="27"/>
                  </a:moveTo>
                  <a:cubicBezTo>
                    <a:pt x="8" y="45"/>
                    <a:pt x="25" y="46"/>
                    <a:pt x="40" y="39"/>
                  </a:cubicBezTo>
                  <a:cubicBezTo>
                    <a:pt x="55" y="31"/>
                    <a:pt x="77" y="41"/>
                    <a:pt x="79" y="21"/>
                  </a:cubicBezTo>
                  <a:cubicBezTo>
                    <a:pt x="82" y="0"/>
                    <a:pt x="54" y="9"/>
                    <a:pt x="42" y="10"/>
                  </a:cubicBezTo>
                  <a:cubicBezTo>
                    <a:pt x="29" y="11"/>
                    <a:pt x="0" y="8"/>
                    <a:pt x="4" y="2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4" name="Freeform 10">
              <a:extLst>
                <a:ext uri="{FF2B5EF4-FFF2-40B4-BE49-F238E27FC236}">
                  <a16:creationId xmlns:a16="http://schemas.microsoft.com/office/drawing/2014/main" id="{C2D81477-1C7A-467F-B4F9-FBC98F35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22"/>
              <a:ext cx="126" cy="111"/>
            </a:xfrm>
            <a:custGeom>
              <a:avLst/>
              <a:gdLst>
                <a:gd name="T0" fmla="*/ 50 w 35"/>
                <a:gd name="T1" fmla="*/ 731 h 29"/>
                <a:gd name="T2" fmla="*/ 882 w 35"/>
                <a:gd name="T3" fmla="*/ 57 h 29"/>
                <a:gd name="T4" fmla="*/ 1580 w 35"/>
                <a:gd name="T5" fmla="*/ 892 h 29"/>
                <a:gd name="T6" fmla="*/ 752 w 35"/>
                <a:gd name="T7" fmla="*/ 1569 h 29"/>
                <a:gd name="T8" fmla="*/ 50 w 35"/>
                <a:gd name="T9" fmla="*/ 73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" y="13"/>
                  </a:moveTo>
                  <a:cubicBezTo>
                    <a:pt x="1" y="6"/>
                    <a:pt x="10" y="0"/>
                    <a:pt x="19" y="1"/>
                  </a:cubicBezTo>
                  <a:cubicBezTo>
                    <a:pt x="28" y="2"/>
                    <a:pt x="35" y="9"/>
                    <a:pt x="34" y="16"/>
                  </a:cubicBezTo>
                  <a:cubicBezTo>
                    <a:pt x="33" y="24"/>
                    <a:pt x="25" y="29"/>
                    <a:pt x="16" y="28"/>
                  </a:cubicBezTo>
                  <a:cubicBezTo>
                    <a:pt x="7" y="27"/>
                    <a:pt x="0" y="20"/>
                    <a:pt x="1" y="1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5" name="Freeform 11">
              <a:extLst>
                <a:ext uri="{FF2B5EF4-FFF2-40B4-BE49-F238E27FC236}">
                  <a16:creationId xmlns:a16="http://schemas.microsoft.com/office/drawing/2014/main" id="{B946CE53-8D96-44B0-9224-EA66BB941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290"/>
              <a:ext cx="1190" cy="282"/>
            </a:xfrm>
            <a:custGeom>
              <a:avLst/>
              <a:gdLst>
                <a:gd name="T0" fmla="*/ 50 w 330"/>
                <a:gd name="T1" fmla="*/ 178 h 73"/>
                <a:gd name="T2" fmla="*/ 1547 w 330"/>
                <a:gd name="T3" fmla="*/ 583 h 73"/>
                <a:gd name="T4" fmla="*/ 3747 w 330"/>
                <a:gd name="T5" fmla="*/ 1329 h 73"/>
                <a:gd name="T6" fmla="*/ 6138 w 330"/>
                <a:gd name="T7" fmla="*/ 1792 h 73"/>
                <a:gd name="T8" fmla="*/ 10833 w 330"/>
                <a:gd name="T9" fmla="*/ 2476 h 73"/>
                <a:gd name="T10" fmla="*/ 13223 w 330"/>
                <a:gd name="T11" fmla="*/ 1089 h 73"/>
                <a:gd name="T12" fmla="*/ 14540 w 330"/>
                <a:gd name="T13" fmla="*/ 402 h 73"/>
                <a:gd name="T14" fmla="*/ 15423 w 330"/>
                <a:gd name="T15" fmla="*/ 1329 h 73"/>
                <a:gd name="T16" fmla="*/ 14486 w 330"/>
                <a:gd name="T17" fmla="*/ 2998 h 73"/>
                <a:gd name="T18" fmla="*/ 7126 w 330"/>
                <a:gd name="T19" fmla="*/ 2476 h 73"/>
                <a:gd name="T20" fmla="*/ 1731 w 330"/>
                <a:gd name="T21" fmla="*/ 1491 h 73"/>
                <a:gd name="T22" fmla="*/ 144 w 330"/>
                <a:gd name="T23" fmla="*/ 1147 h 73"/>
                <a:gd name="T24" fmla="*/ 0 w 330"/>
                <a:gd name="T25" fmla="*/ 464 h 73"/>
                <a:gd name="T26" fmla="*/ 0 w 330"/>
                <a:gd name="T27" fmla="*/ 402 h 73"/>
                <a:gd name="T28" fmla="*/ 50 w 330"/>
                <a:gd name="T29" fmla="*/ 178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0" h="73">
                  <a:moveTo>
                    <a:pt x="1" y="3"/>
                  </a:moveTo>
                  <a:cubicBezTo>
                    <a:pt x="6" y="0"/>
                    <a:pt x="20" y="5"/>
                    <a:pt x="33" y="10"/>
                  </a:cubicBezTo>
                  <a:cubicBezTo>
                    <a:pt x="48" y="15"/>
                    <a:pt x="64" y="21"/>
                    <a:pt x="80" y="23"/>
                  </a:cubicBezTo>
                  <a:cubicBezTo>
                    <a:pt x="94" y="24"/>
                    <a:pt x="112" y="28"/>
                    <a:pt x="131" y="31"/>
                  </a:cubicBezTo>
                  <a:cubicBezTo>
                    <a:pt x="165" y="38"/>
                    <a:pt x="203" y="45"/>
                    <a:pt x="231" y="43"/>
                  </a:cubicBezTo>
                  <a:cubicBezTo>
                    <a:pt x="255" y="41"/>
                    <a:pt x="270" y="29"/>
                    <a:pt x="282" y="19"/>
                  </a:cubicBezTo>
                  <a:cubicBezTo>
                    <a:pt x="294" y="9"/>
                    <a:pt x="301" y="4"/>
                    <a:pt x="310" y="7"/>
                  </a:cubicBezTo>
                  <a:cubicBezTo>
                    <a:pt x="321" y="10"/>
                    <a:pt x="328" y="16"/>
                    <a:pt x="329" y="23"/>
                  </a:cubicBezTo>
                  <a:cubicBezTo>
                    <a:pt x="330" y="32"/>
                    <a:pt x="323" y="42"/>
                    <a:pt x="309" y="52"/>
                  </a:cubicBezTo>
                  <a:cubicBezTo>
                    <a:pt x="281" y="73"/>
                    <a:pt x="198" y="57"/>
                    <a:pt x="152" y="43"/>
                  </a:cubicBezTo>
                  <a:cubicBezTo>
                    <a:pt x="113" y="30"/>
                    <a:pt x="61" y="26"/>
                    <a:pt x="37" y="26"/>
                  </a:cubicBezTo>
                  <a:cubicBezTo>
                    <a:pt x="22" y="26"/>
                    <a:pt x="9" y="26"/>
                    <a:pt x="3" y="20"/>
                  </a:cubicBezTo>
                  <a:cubicBezTo>
                    <a:pt x="1" y="18"/>
                    <a:pt x="0" y="14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5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6" name="Freeform 12">
              <a:extLst>
                <a:ext uri="{FF2B5EF4-FFF2-40B4-BE49-F238E27FC236}">
                  <a16:creationId xmlns:a16="http://schemas.microsoft.com/office/drawing/2014/main" id="{6EEABD26-5918-4B01-9B1D-79936E26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579"/>
              <a:ext cx="935" cy="154"/>
            </a:xfrm>
            <a:custGeom>
              <a:avLst/>
              <a:gdLst>
                <a:gd name="T0" fmla="*/ 184 w 259"/>
                <a:gd name="T1" fmla="*/ 1482 h 40"/>
                <a:gd name="T2" fmla="*/ 51 w 259"/>
                <a:gd name="T3" fmla="*/ 801 h 40"/>
                <a:gd name="T4" fmla="*/ 51 w 259"/>
                <a:gd name="T5" fmla="*/ 801 h 40"/>
                <a:gd name="T6" fmla="*/ 184 w 259"/>
                <a:gd name="T7" fmla="*/ 458 h 40"/>
                <a:gd name="T8" fmla="*/ 3191 w 259"/>
                <a:gd name="T9" fmla="*/ 920 h 40"/>
                <a:gd name="T10" fmla="*/ 3675 w 259"/>
                <a:gd name="T11" fmla="*/ 1024 h 40"/>
                <a:gd name="T12" fmla="*/ 7534 w 259"/>
                <a:gd name="T13" fmla="*/ 1024 h 40"/>
                <a:gd name="T14" fmla="*/ 8328 w 259"/>
                <a:gd name="T15" fmla="*/ 920 h 40"/>
                <a:gd name="T16" fmla="*/ 8938 w 259"/>
                <a:gd name="T17" fmla="*/ 801 h 40"/>
                <a:gd name="T18" fmla="*/ 11480 w 259"/>
                <a:gd name="T19" fmla="*/ 859 h 40"/>
                <a:gd name="T20" fmla="*/ 12184 w 259"/>
                <a:gd name="T21" fmla="*/ 1721 h 40"/>
                <a:gd name="T22" fmla="*/ 11808 w 259"/>
                <a:gd name="T23" fmla="*/ 2225 h 40"/>
                <a:gd name="T24" fmla="*/ 10725 w 259"/>
                <a:gd name="T25" fmla="*/ 2060 h 40"/>
                <a:gd name="T26" fmla="*/ 8184 w 259"/>
                <a:gd name="T27" fmla="*/ 1602 h 40"/>
                <a:gd name="T28" fmla="*/ 6166 w 259"/>
                <a:gd name="T29" fmla="*/ 1602 h 40"/>
                <a:gd name="T30" fmla="*/ 1368 w 259"/>
                <a:gd name="T31" fmla="*/ 1721 h 40"/>
                <a:gd name="T32" fmla="*/ 184 w 259"/>
                <a:gd name="T33" fmla="*/ 148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9" h="40">
                  <a:moveTo>
                    <a:pt x="4" y="26"/>
                  </a:moveTo>
                  <a:cubicBezTo>
                    <a:pt x="1" y="24"/>
                    <a:pt x="0" y="2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1"/>
                    <a:pt x="2" y="9"/>
                    <a:pt x="4" y="8"/>
                  </a:cubicBezTo>
                  <a:cubicBezTo>
                    <a:pt x="16" y="0"/>
                    <a:pt x="47" y="10"/>
                    <a:pt x="68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102" y="25"/>
                    <a:pt x="134" y="21"/>
                    <a:pt x="160" y="18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209" y="12"/>
                    <a:pt x="226" y="10"/>
                    <a:pt x="244" y="15"/>
                  </a:cubicBezTo>
                  <a:cubicBezTo>
                    <a:pt x="255" y="19"/>
                    <a:pt x="259" y="25"/>
                    <a:pt x="259" y="30"/>
                  </a:cubicBezTo>
                  <a:cubicBezTo>
                    <a:pt x="259" y="34"/>
                    <a:pt x="256" y="37"/>
                    <a:pt x="251" y="39"/>
                  </a:cubicBezTo>
                  <a:cubicBezTo>
                    <a:pt x="245" y="40"/>
                    <a:pt x="238" y="39"/>
                    <a:pt x="228" y="36"/>
                  </a:cubicBezTo>
                  <a:cubicBezTo>
                    <a:pt x="216" y="33"/>
                    <a:pt x="200" y="28"/>
                    <a:pt x="174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89" y="28"/>
                    <a:pt x="45" y="27"/>
                    <a:pt x="29" y="30"/>
                  </a:cubicBezTo>
                  <a:cubicBezTo>
                    <a:pt x="17" y="32"/>
                    <a:pt x="8" y="31"/>
                    <a:pt x="4" y="2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7" name="Freeform 13">
              <a:extLst>
                <a:ext uri="{FF2B5EF4-FFF2-40B4-BE49-F238E27FC236}">
                  <a16:creationId xmlns:a16="http://schemas.microsoft.com/office/drawing/2014/main" id="{B644A91D-EC97-4528-A5B4-085C752A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760"/>
              <a:ext cx="238" cy="108"/>
            </a:xfrm>
            <a:custGeom>
              <a:avLst/>
              <a:gdLst>
                <a:gd name="T0" fmla="*/ 0 w 66"/>
                <a:gd name="T1" fmla="*/ 683 h 28"/>
                <a:gd name="T2" fmla="*/ 50 w 66"/>
                <a:gd name="T3" fmla="*/ 521 h 28"/>
                <a:gd name="T4" fmla="*/ 1262 w 66"/>
                <a:gd name="T5" fmla="*/ 224 h 28"/>
                <a:gd name="T6" fmla="*/ 1547 w 66"/>
                <a:gd name="T7" fmla="*/ 224 h 28"/>
                <a:gd name="T8" fmla="*/ 1965 w 66"/>
                <a:gd name="T9" fmla="*/ 177 h 28"/>
                <a:gd name="T10" fmla="*/ 3004 w 66"/>
                <a:gd name="T11" fmla="*/ 177 h 28"/>
                <a:gd name="T12" fmla="*/ 3044 w 66"/>
                <a:gd name="T13" fmla="*/ 521 h 28"/>
                <a:gd name="T14" fmla="*/ 2250 w 66"/>
                <a:gd name="T15" fmla="*/ 1088 h 28"/>
                <a:gd name="T16" fmla="*/ 1367 w 66"/>
                <a:gd name="T17" fmla="*/ 1323 h 28"/>
                <a:gd name="T18" fmla="*/ 325 w 66"/>
                <a:gd name="T19" fmla="*/ 1427 h 28"/>
                <a:gd name="T20" fmla="*/ 0 w 66"/>
                <a:gd name="T21" fmla="*/ 864 h 28"/>
                <a:gd name="T22" fmla="*/ 0 w 66"/>
                <a:gd name="T23" fmla="*/ 683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28">
                  <a:moveTo>
                    <a:pt x="0" y="12"/>
                  </a:moveTo>
                  <a:cubicBezTo>
                    <a:pt x="0" y="11"/>
                    <a:pt x="0" y="10"/>
                    <a:pt x="1" y="9"/>
                  </a:cubicBezTo>
                  <a:cubicBezTo>
                    <a:pt x="4" y="5"/>
                    <a:pt x="18" y="4"/>
                    <a:pt x="27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42" y="3"/>
                    <a:pt x="42" y="3"/>
                  </a:cubicBezTo>
                  <a:cubicBezTo>
                    <a:pt x="50" y="2"/>
                    <a:pt x="61" y="0"/>
                    <a:pt x="64" y="3"/>
                  </a:cubicBezTo>
                  <a:cubicBezTo>
                    <a:pt x="65" y="4"/>
                    <a:pt x="66" y="6"/>
                    <a:pt x="65" y="9"/>
                  </a:cubicBezTo>
                  <a:cubicBezTo>
                    <a:pt x="64" y="17"/>
                    <a:pt x="60" y="18"/>
                    <a:pt x="48" y="19"/>
                  </a:cubicBezTo>
                  <a:cubicBezTo>
                    <a:pt x="42" y="20"/>
                    <a:pt x="35" y="20"/>
                    <a:pt x="29" y="23"/>
                  </a:cubicBezTo>
                  <a:cubicBezTo>
                    <a:pt x="21" y="27"/>
                    <a:pt x="12" y="28"/>
                    <a:pt x="7" y="25"/>
                  </a:cubicBezTo>
                  <a:cubicBezTo>
                    <a:pt x="3" y="23"/>
                    <a:pt x="1" y="20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8" name="Freeform 14">
              <a:extLst>
                <a:ext uri="{FF2B5EF4-FFF2-40B4-BE49-F238E27FC236}">
                  <a16:creationId xmlns:a16="http://schemas.microsoft.com/office/drawing/2014/main" id="{860EF9FF-8698-4136-BC82-0A0F865C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45"/>
              <a:ext cx="83" cy="69"/>
            </a:xfrm>
            <a:custGeom>
              <a:avLst/>
              <a:gdLst>
                <a:gd name="T0" fmla="*/ 559 w 23"/>
                <a:gd name="T1" fmla="*/ 0 h 18"/>
                <a:gd name="T2" fmla="*/ 1083 w 23"/>
                <a:gd name="T3" fmla="*/ 560 h 18"/>
                <a:gd name="T4" fmla="*/ 520 w 23"/>
                <a:gd name="T5" fmla="*/ 955 h 18"/>
                <a:gd name="T6" fmla="*/ 51 w 23"/>
                <a:gd name="T7" fmla="*/ 675 h 18"/>
                <a:gd name="T8" fmla="*/ 0 w 23"/>
                <a:gd name="T9" fmla="*/ 456 h 18"/>
                <a:gd name="T10" fmla="*/ 0 w 23"/>
                <a:gd name="T11" fmla="*/ 456 h 18"/>
                <a:gd name="T12" fmla="*/ 559 w 2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8">
                  <a:moveTo>
                    <a:pt x="12" y="0"/>
                  </a:moveTo>
                  <a:cubicBezTo>
                    <a:pt x="18" y="1"/>
                    <a:pt x="23" y="5"/>
                    <a:pt x="23" y="10"/>
                  </a:cubicBezTo>
                  <a:cubicBezTo>
                    <a:pt x="22" y="14"/>
                    <a:pt x="17" y="18"/>
                    <a:pt x="11" y="17"/>
                  </a:cubicBezTo>
                  <a:cubicBezTo>
                    <a:pt x="7" y="16"/>
                    <a:pt x="3" y="15"/>
                    <a:pt x="1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199" name="Freeform 15">
              <a:extLst>
                <a:ext uri="{FF2B5EF4-FFF2-40B4-BE49-F238E27FC236}">
                  <a16:creationId xmlns:a16="http://schemas.microsoft.com/office/drawing/2014/main" id="{AF008D67-EC14-42CF-8C57-D89BAE6D4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699"/>
              <a:ext cx="786" cy="258"/>
            </a:xfrm>
            <a:custGeom>
              <a:avLst/>
              <a:gdLst>
                <a:gd name="T0" fmla="*/ 180 w 218"/>
                <a:gd name="T1" fmla="*/ 1363 h 67"/>
                <a:gd name="T2" fmla="*/ 1457 w 218"/>
                <a:gd name="T3" fmla="*/ 2060 h 67"/>
                <a:gd name="T4" fmla="*/ 4406 w 218"/>
                <a:gd name="T5" fmla="*/ 2164 h 67"/>
                <a:gd name="T6" fmla="*/ 9515 w 218"/>
                <a:gd name="T7" fmla="*/ 2861 h 67"/>
                <a:gd name="T8" fmla="*/ 8022 w 218"/>
                <a:gd name="T9" fmla="*/ 1425 h 67"/>
                <a:gd name="T10" fmla="*/ 5199 w 218"/>
                <a:gd name="T11" fmla="*/ 1425 h 67"/>
                <a:gd name="T12" fmla="*/ 180 w 218"/>
                <a:gd name="T13" fmla="*/ 136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67">
                  <a:moveTo>
                    <a:pt x="4" y="24"/>
                  </a:moveTo>
                  <a:cubicBezTo>
                    <a:pt x="0" y="41"/>
                    <a:pt x="13" y="40"/>
                    <a:pt x="31" y="36"/>
                  </a:cubicBezTo>
                  <a:cubicBezTo>
                    <a:pt x="49" y="32"/>
                    <a:pt x="63" y="30"/>
                    <a:pt x="94" y="38"/>
                  </a:cubicBezTo>
                  <a:cubicBezTo>
                    <a:pt x="125" y="46"/>
                    <a:pt x="188" y="67"/>
                    <a:pt x="203" y="50"/>
                  </a:cubicBezTo>
                  <a:cubicBezTo>
                    <a:pt x="218" y="33"/>
                    <a:pt x="186" y="25"/>
                    <a:pt x="171" y="25"/>
                  </a:cubicBezTo>
                  <a:cubicBezTo>
                    <a:pt x="156" y="25"/>
                    <a:pt x="129" y="27"/>
                    <a:pt x="111" y="25"/>
                  </a:cubicBezTo>
                  <a:cubicBezTo>
                    <a:pt x="93" y="23"/>
                    <a:pt x="8" y="0"/>
                    <a:pt x="4" y="24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0" name="Freeform 16">
              <a:extLst>
                <a:ext uri="{FF2B5EF4-FFF2-40B4-BE49-F238E27FC236}">
                  <a16:creationId xmlns:a16="http://schemas.microsoft.com/office/drawing/2014/main" id="{1B2AA676-7D55-452E-B798-53EF6CA8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1756"/>
              <a:ext cx="703" cy="162"/>
            </a:xfrm>
            <a:custGeom>
              <a:avLst/>
              <a:gdLst>
                <a:gd name="T0" fmla="*/ 324 w 195"/>
                <a:gd name="T1" fmla="*/ 984 h 42"/>
                <a:gd name="T2" fmla="*/ 379 w 195"/>
                <a:gd name="T3" fmla="*/ 343 h 42"/>
                <a:gd name="T4" fmla="*/ 4081 w 195"/>
                <a:gd name="T5" fmla="*/ 683 h 42"/>
                <a:gd name="T6" fmla="*/ 4925 w 195"/>
                <a:gd name="T7" fmla="*/ 922 h 42"/>
                <a:gd name="T8" fmla="*/ 6980 w 195"/>
                <a:gd name="T9" fmla="*/ 922 h 42"/>
                <a:gd name="T10" fmla="*/ 7733 w 195"/>
                <a:gd name="T11" fmla="*/ 922 h 42"/>
                <a:gd name="T12" fmla="*/ 9045 w 195"/>
                <a:gd name="T13" fmla="*/ 1323 h 42"/>
                <a:gd name="T14" fmla="*/ 9045 w 195"/>
                <a:gd name="T15" fmla="*/ 1786 h 42"/>
                <a:gd name="T16" fmla="*/ 4925 w 195"/>
                <a:gd name="T17" fmla="*/ 1203 h 42"/>
                <a:gd name="T18" fmla="*/ 4211 w 195"/>
                <a:gd name="T19" fmla="*/ 984 h 42"/>
                <a:gd name="T20" fmla="*/ 1132 w 195"/>
                <a:gd name="T21" fmla="*/ 864 h 42"/>
                <a:gd name="T22" fmla="*/ 324 w 195"/>
                <a:gd name="T23" fmla="*/ 984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42">
                  <a:moveTo>
                    <a:pt x="7" y="17"/>
                  </a:moveTo>
                  <a:cubicBezTo>
                    <a:pt x="0" y="15"/>
                    <a:pt x="5" y="7"/>
                    <a:pt x="8" y="6"/>
                  </a:cubicBezTo>
                  <a:cubicBezTo>
                    <a:pt x="23" y="0"/>
                    <a:pt x="66" y="8"/>
                    <a:pt x="87" y="12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18" y="17"/>
                    <a:pt x="135" y="17"/>
                    <a:pt x="149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75" y="16"/>
                    <a:pt x="187" y="19"/>
                    <a:pt x="193" y="23"/>
                  </a:cubicBezTo>
                  <a:cubicBezTo>
                    <a:pt x="195" y="25"/>
                    <a:pt x="194" y="29"/>
                    <a:pt x="193" y="31"/>
                  </a:cubicBezTo>
                  <a:cubicBezTo>
                    <a:pt x="182" y="42"/>
                    <a:pt x="132" y="28"/>
                    <a:pt x="105" y="21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58" y="9"/>
                    <a:pt x="43" y="11"/>
                    <a:pt x="24" y="15"/>
                  </a:cubicBezTo>
                  <a:cubicBezTo>
                    <a:pt x="15" y="17"/>
                    <a:pt x="10" y="17"/>
                    <a:pt x="7" y="17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1" name="Freeform 17">
              <a:extLst>
                <a:ext uri="{FF2B5EF4-FFF2-40B4-BE49-F238E27FC236}">
                  <a16:creationId xmlns:a16="http://schemas.microsoft.com/office/drawing/2014/main" id="{BD56B5DB-0137-43C1-9D54-54ACE6079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290"/>
              <a:ext cx="256" cy="101"/>
            </a:xfrm>
            <a:custGeom>
              <a:avLst/>
              <a:gdLst>
                <a:gd name="T0" fmla="*/ 3328 w 71"/>
                <a:gd name="T1" fmla="*/ 1282 h 26"/>
                <a:gd name="T2" fmla="*/ 1547 w 71"/>
                <a:gd name="T3" fmla="*/ 590 h 26"/>
                <a:gd name="T4" fmla="*/ 50 w 71"/>
                <a:gd name="T5" fmla="*/ 183 h 26"/>
                <a:gd name="T6" fmla="*/ 0 w 71"/>
                <a:gd name="T7" fmla="*/ 408 h 26"/>
                <a:gd name="T8" fmla="*/ 0 w 71"/>
                <a:gd name="T9" fmla="*/ 466 h 26"/>
                <a:gd name="T10" fmla="*/ 144 w 71"/>
                <a:gd name="T11" fmla="*/ 1177 h 26"/>
                <a:gd name="T12" fmla="*/ 793 w 71"/>
                <a:gd name="T13" fmla="*/ 1523 h 26"/>
                <a:gd name="T14" fmla="*/ 844 w 71"/>
                <a:gd name="T15" fmla="*/ 1344 h 26"/>
                <a:gd name="T16" fmla="*/ 1403 w 71"/>
                <a:gd name="T17" fmla="*/ 1115 h 26"/>
                <a:gd name="T18" fmla="*/ 3043 w 71"/>
                <a:gd name="T19" fmla="*/ 1282 h 26"/>
                <a:gd name="T20" fmla="*/ 3328 w 71"/>
                <a:gd name="T21" fmla="*/ 1282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26">
                  <a:moveTo>
                    <a:pt x="71" y="22"/>
                  </a:moveTo>
                  <a:cubicBezTo>
                    <a:pt x="58" y="19"/>
                    <a:pt x="45" y="14"/>
                    <a:pt x="33" y="10"/>
                  </a:cubicBezTo>
                  <a:cubicBezTo>
                    <a:pt x="20" y="5"/>
                    <a:pt x="6" y="0"/>
                    <a:pt x="1" y="3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1" y="18"/>
                    <a:pt x="3" y="20"/>
                  </a:cubicBezTo>
                  <a:cubicBezTo>
                    <a:pt x="6" y="23"/>
                    <a:pt x="11" y="25"/>
                    <a:pt x="17" y="26"/>
                  </a:cubicBezTo>
                  <a:cubicBezTo>
                    <a:pt x="18" y="25"/>
                    <a:pt x="18" y="24"/>
                    <a:pt x="18" y="23"/>
                  </a:cubicBezTo>
                  <a:cubicBezTo>
                    <a:pt x="21" y="19"/>
                    <a:pt x="26" y="19"/>
                    <a:pt x="30" y="19"/>
                  </a:cubicBezTo>
                  <a:cubicBezTo>
                    <a:pt x="42" y="19"/>
                    <a:pt x="54" y="22"/>
                    <a:pt x="65" y="22"/>
                  </a:cubicBezTo>
                  <a:cubicBezTo>
                    <a:pt x="67" y="22"/>
                    <a:pt x="69" y="22"/>
                    <a:pt x="71" y="22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2" name="Freeform 18">
              <a:extLst>
                <a:ext uri="{FF2B5EF4-FFF2-40B4-BE49-F238E27FC236}">
                  <a16:creationId xmlns:a16="http://schemas.microsoft.com/office/drawing/2014/main" id="{872C150A-E921-48A0-8DFF-19811B15D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306"/>
              <a:ext cx="555" cy="204"/>
            </a:xfrm>
            <a:custGeom>
              <a:avLst/>
              <a:gdLst>
                <a:gd name="T0" fmla="*/ 7157 w 154"/>
                <a:gd name="T1" fmla="*/ 1082 h 53"/>
                <a:gd name="T2" fmla="*/ 6274 w 154"/>
                <a:gd name="T3" fmla="*/ 177 h 53"/>
                <a:gd name="T4" fmla="*/ 4963 w 154"/>
                <a:gd name="T5" fmla="*/ 858 h 53"/>
                <a:gd name="T6" fmla="*/ 2573 w 154"/>
                <a:gd name="T7" fmla="*/ 2221 h 53"/>
                <a:gd name="T8" fmla="*/ 0 w 154"/>
                <a:gd name="T9" fmla="*/ 2002 h 53"/>
                <a:gd name="T10" fmla="*/ 3362 w 154"/>
                <a:gd name="T11" fmla="*/ 2460 h 53"/>
                <a:gd name="T12" fmla="*/ 5572 w 154"/>
                <a:gd name="T13" fmla="*/ 2105 h 53"/>
                <a:gd name="T14" fmla="*/ 5806 w 154"/>
                <a:gd name="T15" fmla="*/ 3022 h 53"/>
                <a:gd name="T16" fmla="*/ 6220 w 154"/>
                <a:gd name="T17" fmla="*/ 2741 h 53"/>
                <a:gd name="T18" fmla="*/ 7157 w 154"/>
                <a:gd name="T19" fmla="*/ 108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53">
                  <a:moveTo>
                    <a:pt x="153" y="19"/>
                  </a:moveTo>
                  <a:cubicBezTo>
                    <a:pt x="152" y="12"/>
                    <a:pt x="145" y="6"/>
                    <a:pt x="134" y="3"/>
                  </a:cubicBezTo>
                  <a:cubicBezTo>
                    <a:pt x="125" y="0"/>
                    <a:pt x="118" y="5"/>
                    <a:pt x="106" y="15"/>
                  </a:cubicBezTo>
                  <a:cubicBezTo>
                    <a:pt x="94" y="25"/>
                    <a:pt x="79" y="37"/>
                    <a:pt x="55" y="39"/>
                  </a:cubicBezTo>
                  <a:cubicBezTo>
                    <a:pt x="39" y="40"/>
                    <a:pt x="20" y="38"/>
                    <a:pt x="0" y="35"/>
                  </a:cubicBezTo>
                  <a:cubicBezTo>
                    <a:pt x="24" y="42"/>
                    <a:pt x="48" y="46"/>
                    <a:pt x="72" y="43"/>
                  </a:cubicBezTo>
                  <a:cubicBezTo>
                    <a:pt x="85" y="42"/>
                    <a:pt x="107" y="26"/>
                    <a:pt x="119" y="37"/>
                  </a:cubicBezTo>
                  <a:cubicBezTo>
                    <a:pt x="123" y="41"/>
                    <a:pt x="124" y="47"/>
                    <a:pt x="124" y="53"/>
                  </a:cubicBezTo>
                  <a:cubicBezTo>
                    <a:pt x="128" y="52"/>
                    <a:pt x="131" y="50"/>
                    <a:pt x="133" y="48"/>
                  </a:cubicBezTo>
                  <a:cubicBezTo>
                    <a:pt x="147" y="38"/>
                    <a:pt x="154" y="28"/>
                    <a:pt x="153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3" name="Freeform 19">
              <a:extLst>
                <a:ext uri="{FF2B5EF4-FFF2-40B4-BE49-F238E27FC236}">
                  <a16:creationId xmlns:a16="http://schemas.microsoft.com/office/drawing/2014/main" id="{6B139091-F28F-450A-97C6-AAA5D551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579"/>
              <a:ext cx="325" cy="123"/>
            </a:xfrm>
            <a:custGeom>
              <a:avLst/>
              <a:gdLst>
                <a:gd name="T0" fmla="*/ 3676 w 90"/>
                <a:gd name="T1" fmla="*/ 1019 h 32"/>
                <a:gd name="T2" fmla="*/ 3207 w 90"/>
                <a:gd name="T3" fmla="*/ 915 h 32"/>
                <a:gd name="T4" fmla="*/ 184 w 90"/>
                <a:gd name="T5" fmla="*/ 457 h 32"/>
                <a:gd name="T6" fmla="*/ 51 w 90"/>
                <a:gd name="T7" fmla="*/ 800 h 32"/>
                <a:gd name="T8" fmla="*/ 51 w 90"/>
                <a:gd name="T9" fmla="*/ 800 h 32"/>
                <a:gd name="T10" fmla="*/ 184 w 90"/>
                <a:gd name="T11" fmla="*/ 1476 h 32"/>
                <a:gd name="T12" fmla="*/ 1318 w 90"/>
                <a:gd name="T13" fmla="*/ 1699 h 32"/>
                <a:gd name="T14" fmla="*/ 2163 w 90"/>
                <a:gd name="T15" fmla="*/ 1195 h 32"/>
                <a:gd name="T16" fmla="*/ 3156 w 90"/>
                <a:gd name="T17" fmla="*/ 1195 h 32"/>
                <a:gd name="T18" fmla="*/ 4239 w 90"/>
                <a:gd name="T19" fmla="*/ 1195 h 32"/>
                <a:gd name="T20" fmla="*/ 3676 w 90"/>
                <a:gd name="T21" fmla="*/ 101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32">
                  <a:moveTo>
                    <a:pt x="78" y="18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47" y="10"/>
                    <a:pt x="16" y="0"/>
                    <a:pt x="4" y="8"/>
                  </a:cubicBezTo>
                  <a:cubicBezTo>
                    <a:pt x="2" y="9"/>
                    <a:pt x="1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20"/>
                    <a:pt x="1" y="24"/>
                    <a:pt x="4" y="26"/>
                  </a:cubicBezTo>
                  <a:cubicBezTo>
                    <a:pt x="8" y="31"/>
                    <a:pt x="17" y="32"/>
                    <a:pt x="28" y="30"/>
                  </a:cubicBezTo>
                  <a:cubicBezTo>
                    <a:pt x="29" y="23"/>
                    <a:pt x="41" y="21"/>
                    <a:pt x="46" y="21"/>
                  </a:cubicBezTo>
                  <a:cubicBezTo>
                    <a:pt x="53" y="20"/>
                    <a:pt x="60" y="21"/>
                    <a:pt x="67" y="21"/>
                  </a:cubicBezTo>
                  <a:cubicBezTo>
                    <a:pt x="73" y="21"/>
                    <a:pt x="83" y="22"/>
                    <a:pt x="90" y="21"/>
                  </a:cubicBezTo>
                  <a:cubicBezTo>
                    <a:pt x="86" y="20"/>
                    <a:pt x="82" y="20"/>
                    <a:pt x="78" y="1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4" name="Freeform 20">
              <a:extLst>
                <a:ext uri="{FF2B5EF4-FFF2-40B4-BE49-F238E27FC236}">
                  <a16:creationId xmlns:a16="http://schemas.microsoft.com/office/drawing/2014/main" id="{CD3E3600-28B2-4A92-85BD-BFBEB9C2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618"/>
              <a:ext cx="368" cy="115"/>
            </a:xfrm>
            <a:custGeom>
              <a:avLst/>
              <a:gdLst>
                <a:gd name="T0" fmla="*/ 4088 w 102"/>
                <a:gd name="T1" fmla="*/ 280 h 30"/>
                <a:gd name="T2" fmla="*/ 1548 w 102"/>
                <a:gd name="T3" fmla="*/ 222 h 30"/>
                <a:gd name="T4" fmla="*/ 938 w 102"/>
                <a:gd name="T5" fmla="*/ 337 h 30"/>
                <a:gd name="T6" fmla="*/ 144 w 102"/>
                <a:gd name="T7" fmla="*/ 456 h 30"/>
                <a:gd name="T8" fmla="*/ 0 w 102"/>
                <a:gd name="T9" fmla="*/ 456 h 30"/>
                <a:gd name="T10" fmla="*/ 1313 w 102"/>
                <a:gd name="T11" fmla="*/ 560 h 30"/>
                <a:gd name="T12" fmla="*/ 2771 w 102"/>
                <a:gd name="T13" fmla="*/ 1234 h 30"/>
                <a:gd name="T14" fmla="*/ 2811 w 102"/>
                <a:gd name="T15" fmla="*/ 1292 h 30"/>
                <a:gd name="T16" fmla="*/ 3334 w 102"/>
                <a:gd name="T17" fmla="*/ 1468 h 30"/>
                <a:gd name="T18" fmla="*/ 4412 w 102"/>
                <a:gd name="T19" fmla="*/ 1633 h 30"/>
                <a:gd name="T20" fmla="*/ 4791 w 102"/>
                <a:gd name="T21" fmla="*/ 1131 h 30"/>
                <a:gd name="T22" fmla="*/ 4088 w 102"/>
                <a:gd name="T23" fmla="*/ 280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30">
                  <a:moveTo>
                    <a:pt x="87" y="5"/>
                  </a:moveTo>
                  <a:cubicBezTo>
                    <a:pt x="69" y="0"/>
                    <a:pt x="52" y="2"/>
                    <a:pt x="33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10" y="8"/>
                    <a:pt x="20" y="8"/>
                    <a:pt x="28" y="10"/>
                  </a:cubicBezTo>
                  <a:cubicBezTo>
                    <a:pt x="38" y="12"/>
                    <a:pt x="51" y="15"/>
                    <a:pt x="59" y="22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4" y="24"/>
                    <a:pt x="68" y="25"/>
                    <a:pt x="71" y="26"/>
                  </a:cubicBezTo>
                  <a:cubicBezTo>
                    <a:pt x="81" y="29"/>
                    <a:pt x="88" y="30"/>
                    <a:pt x="94" y="29"/>
                  </a:cubicBezTo>
                  <a:cubicBezTo>
                    <a:pt x="99" y="27"/>
                    <a:pt x="102" y="24"/>
                    <a:pt x="102" y="20"/>
                  </a:cubicBezTo>
                  <a:cubicBezTo>
                    <a:pt x="102" y="15"/>
                    <a:pt x="98" y="9"/>
                    <a:pt x="87" y="5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5" name="Freeform 21">
              <a:extLst>
                <a:ext uri="{FF2B5EF4-FFF2-40B4-BE49-F238E27FC236}">
                  <a16:creationId xmlns:a16="http://schemas.microsoft.com/office/drawing/2014/main" id="{94FAD0E2-5819-4BEB-BD58-EAF77E31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760"/>
              <a:ext cx="235" cy="104"/>
            </a:xfrm>
            <a:custGeom>
              <a:avLst/>
              <a:gdLst>
                <a:gd name="T0" fmla="*/ 1555 w 65"/>
                <a:gd name="T1" fmla="*/ 578 h 27"/>
                <a:gd name="T2" fmla="*/ 2509 w 65"/>
                <a:gd name="T3" fmla="*/ 458 h 27"/>
                <a:gd name="T4" fmla="*/ 3073 w 65"/>
                <a:gd name="T5" fmla="*/ 343 h 27"/>
                <a:gd name="T6" fmla="*/ 3019 w 65"/>
                <a:gd name="T7" fmla="*/ 177 h 27"/>
                <a:gd name="T8" fmla="*/ 1988 w 65"/>
                <a:gd name="T9" fmla="*/ 177 h 27"/>
                <a:gd name="T10" fmla="*/ 1555 w 65"/>
                <a:gd name="T11" fmla="*/ 223 h 27"/>
                <a:gd name="T12" fmla="*/ 1280 w 65"/>
                <a:gd name="T13" fmla="*/ 223 h 27"/>
                <a:gd name="T14" fmla="*/ 51 w 65"/>
                <a:gd name="T15" fmla="*/ 520 h 27"/>
                <a:gd name="T16" fmla="*/ 0 w 65"/>
                <a:gd name="T17" fmla="*/ 682 h 27"/>
                <a:gd name="T18" fmla="*/ 0 w 65"/>
                <a:gd name="T19" fmla="*/ 859 h 27"/>
                <a:gd name="T20" fmla="*/ 325 w 65"/>
                <a:gd name="T21" fmla="*/ 1425 h 27"/>
                <a:gd name="T22" fmla="*/ 1175 w 65"/>
                <a:gd name="T23" fmla="*/ 1425 h 27"/>
                <a:gd name="T24" fmla="*/ 994 w 65"/>
                <a:gd name="T25" fmla="*/ 1260 h 27"/>
                <a:gd name="T26" fmla="*/ 1555 w 65"/>
                <a:gd name="T27" fmla="*/ 578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27">
                  <a:moveTo>
                    <a:pt x="33" y="10"/>
                  </a:moveTo>
                  <a:cubicBezTo>
                    <a:pt x="40" y="8"/>
                    <a:pt x="47" y="9"/>
                    <a:pt x="53" y="8"/>
                  </a:cubicBezTo>
                  <a:cubicBezTo>
                    <a:pt x="56" y="8"/>
                    <a:pt x="62" y="8"/>
                    <a:pt x="65" y="6"/>
                  </a:cubicBezTo>
                  <a:cubicBezTo>
                    <a:pt x="65" y="5"/>
                    <a:pt x="65" y="4"/>
                    <a:pt x="64" y="3"/>
                  </a:cubicBezTo>
                  <a:cubicBezTo>
                    <a:pt x="61" y="0"/>
                    <a:pt x="50" y="2"/>
                    <a:pt x="42" y="3"/>
                  </a:cubicBezTo>
                  <a:cubicBezTo>
                    <a:pt x="42" y="3"/>
                    <a:pt x="33" y="4"/>
                    <a:pt x="33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8" y="4"/>
                    <a:pt x="4" y="5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20"/>
                    <a:pt x="3" y="23"/>
                    <a:pt x="7" y="25"/>
                  </a:cubicBezTo>
                  <a:cubicBezTo>
                    <a:pt x="12" y="27"/>
                    <a:pt x="18" y="27"/>
                    <a:pt x="25" y="25"/>
                  </a:cubicBezTo>
                  <a:cubicBezTo>
                    <a:pt x="23" y="25"/>
                    <a:pt x="22" y="24"/>
                    <a:pt x="21" y="22"/>
                  </a:cubicBezTo>
                  <a:cubicBezTo>
                    <a:pt x="19" y="15"/>
                    <a:pt x="29" y="11"/>
                    <a:pt x="33" y="10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6" name="Freeform 22">
              <a:extLst>
                <a:ext uri="{FF2B5EF4-FFF2-40B4-BE49-F238E27FC236}">
                  <a16:creationId xmlns:a16="http://schemas.microsoft.com/office/drawing/2014/main" id="{34C67991-C98B-4436-B3B1-B19A43B15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45"/>
              <a:ext cx="83" cy="61"/>
            </a:xfrm>
            <a:custGeom>
              <a:avLst/>
              <a:gdLst>
                <a:gd name="T0" fmla="*/ 1083 w 23"/>
                <a:gd name="T1" fmla="*/ 496 h 16"/>
                <a:gd name="T2" fmla="*/ 559 w 23"/>
                <a:gd name="T3" fmla="*/ 0 h 16"/>
                <a:gd name="T4" fmla="*/ 0 w 23"/>
                <a:gd name="T5" fmla="*/ 450 h 16"/>
                <a:gd name="T6" fmla="*/ 0 w 23"/>
                <a:gd name="T7" fmla="*/ 450 h 16"/>
                <a:gd name="T8" fmla="*/ 51 w 23"/>
                <a:gd name="T9" fmla="*/ 667 h 16"/>
                <a:gd name="T10" fmla="*/ 285 w 23"/>
                <a:gd name="T11" fmla="*/ 888 h 16"/>
                <a:gd name="T12" fmla="*/ 379 w 23"/>
                <a:gd name="T13" fmla="*/ 553 h 16"/>
                <a:gd name="T14" fmla="*/ 1083 w 23"/>
                <a:gd name="T15" fmla="*/ 496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16">
                  <a:moveTo>
                    <a:pt x="23" y="9"/>
                  </a:moveTo>
                  <a:cubicBezTo>
                    <a:pt x="23" y="5"/>
                    <a:pt x="18" y="1"/>
                    <a:pt x="12" y="0"/>
                  </a:cubicBezTo>
                  <a:cubicBezTo>
                    <a:pt x="6" y="0"/>
                    <a:pt x="0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3" y="14"/>
                    <a:pt x="4" y="15"/>
                    <a:pt x="6" y="16"/>
                  </a:cubicBezTo>
                  <a:cubicBezTo>
                    <a:pt x="5" y="14"/>
                    <a:pt x="5" y="12"/>
                    <a:pt x="8" y="10"/>
                  </a:cubicBezTo>
                  <a:cubicBezTo>
                    <a:pt x="12" y="7"/>
                    <a:pt x="21" y="11"/>
                    <a:pt x="23" y="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7" name="Freeform 23">
              <a:extLst>
                <a:ext uri="{FF2B5EF4-FFF2-40B4-BE49-F238E27FC236}">
                  <a16:creationId xmlns:a16="http://schemas.microsoft.com/office/drawing/2014/main" id="{510D6E2E-A504-4634-BEDB-18401FEAB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1760"/>
              <a:ext cx="241" cy="62"/>
            </a:xfrm>
            <a:custGeom>
              <a:avLst/>
              <a:gdLst>
                <a:gd name="T0" fmla="*/ 3119 w 67"/>
                <a:gd name="T1" fmla="*/ 465 h 16"/>
                <a:gd name="T2" fmla="*/ 3119 w 67"/>
                <a:gd name="T3" fmla="*/ 465 h 16"/>
                <a:gd name="T4" fmla="*/ 374 w 67"/>
                <a:gd name="T5" fmla="*/ 287 h 16"/>
                <a:gd name="T6" fmla="*/ 324 w 67"/>
                <a:gd name="T7" fmla="*/ 930 h 16"/>
                <a:gd name="T8" fmla="*/ 788 w 67"/>
                <a:gd name="T9" fmla="*/ 872 h 16"/>
                <a:gd name="T10" fmla="*/ 3119 w 67"/>
                <a:gd name="T11" fmla="*/ 46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6">
                  <a:moveTo>
                    <a:pt x="67" y="8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46" y="4"/>
                    <a:pt x="19" y="0"/>
                    <a:pt x="8" y="5"/>
                  </a:cubicBezTo>
                  <a:cubicBezTo>
                    <a:pt x="5" y="6"/>
                    <a:pt x="0" y="14"/>
                    <a:pt x="7" y="16"/>
                  </a:cubicBezTo>
                  <a:cubicBezTo>
                    <a:pt x="9" y="16"/>
                    <a:pt x="13" y="16"/>
                    <a:pt x="17" y="15"/>
                  </a:cubicBezTo>
                  <a:cubicBezTo>
                    <a:pt x="29" y="4"/>
                    <a:pt x="53" y="7"/>
                    <a:pt x="67" y="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8" name="Freeform 24">
              <a:extLst>
                <a:ext uri="{FF2B5EF4-FFF2-40B4-BE49-F238E27FC236}">
                  <a16:creationId xmlns:a16="http://schemas.microsoft.com/office/drawing/2014/main" id="{B42E7DB0-818A-4A8D-82B6-02E9CE86E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818"/>
              <a:ext cx="289" cy="77"/>
            </a:xfrm>
            <a:custGeom>
              <a:avLst/>
              <a:gdLst>
                <a:gd name="T0" fmla="*/ 3681 w 80"/>
                <a:gd name="T1" fmla="*/ 859 h 20"/>
                <a:gd name="T2" fmla="*/ 3681 w 80"/>
                <a:gd name="T3" fmla="*/ 400 h 20"/>
                <a:gd name="T4" fmla="*/ 2363 w 80"/>
                <a:gd name="T5" fmla="*/ 0 h 20"/>
                <a:gd name="T6" fmla="*/ 1604 w 80"/>
                <a:gd name="T7" fmla="*/ 0 h 20"/>
                <a:gd name="T8" fmla="*/ 0 w 80"/>
                <a:gd name="T9" fmla="*/ 0 h 20"/>
                <a:gd name="T10" fmla="*/ 1553 w 80"/>
                <a:gd name="T11" fmla="*/ 281 h 20"/>
                <a:gd name="T12" fmla="*/ 2402 w 80"/>
                <a:gd name="T13" fmla="*/ 681 h 20"/>
                <a:gd name="T14" fmla="*/ 2453 w 80"/>
                <a:gd name="T15" fmla="*/ 1082 h 20"/>
                <a:gd name="T16" fmla="*/ 3681 w 80"/>
                <a:gd name="T17" fmla="*/ 85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78" y="15"/>
                  </a:moveTo>
                  <a:cubicBezTo>
                    <a:pt x="79" y="13"/>
                    <a:pt x="80" y="9"/>
                    <a:pt x="78" y="7"/>
                  </a:cubicBezTo>
                  <a:cubicBezTo>
                    <a:pt x="72" y="3"/>
                    <a:pt x="60" y="0"/>
                    <a:pt x="5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4" y="0"/>
                    <a:pt x="11" y="1"/>
                    <a:pt x="0" y="0"/>
                  </a:cubicBezTo>
                  <a:cubicBezTo>
                    <a:pt x="10" y="3"/>
                    <a:pt x="22" y="3"/>
                    <a:pt x="33" y="5"/>
                  </a:cubicBezTo>
                  <a:cubicBezTo>
                    <a:pt x="39" y="5"/>
                    <a:pt x="47" y="6"/>
                    <a:pt x="51" y="12"/>
                  </a:cubicBezTo>
                  <a:cubicBezTo>
                    <a:pt x="53" y="14"/>
                    <a:pt x="53" y="17"/>
                    <a:pt x="52" y="19"/>
                  </a:cubicBezTo>
                  <a:cubicBezTo>
                    <a:pt x="64" y="20"/>
                    <a:pt x="74" y="19"/>
                    <a:pt x="78" y="15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09" name="Freeform 25">
              <a:extLst>
                <a:ext uri="{FF2B5EF4-FFF2-40B4-BE49-F238E27FC236}">
                  <a16:creationId xmlns:a16="http://schemas.microsoft.com/office/drawing/2014/main" id="{69FA0100-2938-4E73-815B-2C196F73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914"/>
              <a:ext cx="375" cy="77"/>
            </a:xfrm>
            <a:custGeom>
              <a:avLst/>
              <a:gdLst>
                <a:gd name="T0" fmla="*/ 1457 w 104"/>
                <a:gd name="T1" fmla="*/ 1024 h 20"/>
                <a:gd name="T2" fmla="*/ 2679 w 104"/>
                <a:gd name="T3" fmla="*/ 578 h 20"/>
                <a:gd name="T4" fmla="*/ 4875 w 104"/>
                <a:gd name="T5" fmla="*/ 458 h 20"/>
                <a:gd name="T6" fmla="*/ 4172 w 104"/>
                <a:gd name="T7" fmla="*/ 400 h 20"/>
                <a:gd name="T8" fmla="*/ 3238 w 104"/>
                <a:gd name="T9" fmla="*/ 281 h 20"/>
                <a:gd name="T10" fmla="*/ 180 w 104"/>
                <a:gd name="T11" fmla="*/ 177 h 20"/>
                <a:gd name="T12" fmla="*/ 144 w 104"/>
                <a:gd name="T13" fmla="*/ 743 h 20"/>
                <a:gd name="T14" fmla="*/ 1457 w 104"/>
                <a:gd name="T15" fmla="*/ 102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20">
                  <a:moveTo>
                    <a:pt x="31" y="18"/>
                  </a:moveTo>
                  <a:cubicBezTo>
                    <a:pt x="32" y="13"/>
                    <a:pt x="54" y="10"/>
                    <a:pt x="57" y="10"/>
                  </a:cubicBezTo>
                  <a:cubicBezTo>
                    <a:pt x="73" y="9"/>
                    <a:pt x="89" y="11"/>
                    <a:pt x="104" y="8"/>
                  </a:cubicBezTo>
                  <a:cubicBezTo>
                    <a:pt x="99" y="8"/>
                    <a:pt x="94" y="8"/>
                    <a:pt x="89" y="7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52" y="3"/>
                    <a:pt x="16" y="0"/>
                    <a:pt x="4" y="3"/>
                  </a:cubicBezTo>
                  <a:cubicBezTo>
                    <a:pt x="0" y="4"/>
                    <a:pt x="0" y="11"/>
                    <a:pt x="3" y="13"/>
                  </a:cubicBezTo>
                  <a:cubicBezTo>
                    <a:pt x="8" y="17"/>
                    <a:pt x="20" y="20"/>
                    <a:pt x="31" y="1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0" name="Freeform 26">
              <a:extLst>
                <a:ext uri="{FF2B5EF4-FFF2-40B4-BE49-F238E27FC236}">
                  <a16:creationId xmlns:a16="http://schemas.microsoft.com/office/drawing/2014/main" id="{6C9632C2-5AAD-419C-B41F-34E6B08D20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" y="1914"/>
              <a:ext cx="397" cy="70"/>
            </a:xfrm>
            <a:custGeom>
              <a:avLst/>
              <a:gdLst>
                <a:gd name="T0" fmla="*/ 4883 w 110"/>
                <a:gd name="T1" fmla="*/ 288 h 18"/>
                <a:gd name="T2" fmla="*/ 2826 w 110"/>
                <a:gd name="T3" fmla="*/ 62 h 18"/>
                <a:gd name="T4" fmla="*/ 1498 w 110"/>
                <a:gd name="T5" fmla="*/ 241 h 18"/>
                <a:gd name="T6" fmla="*/ 559 w 110"/>
                <a:gd name="T7" fmla="*/ 346 h 18"/>
                <a:gd name="T8" fmla="*/ 704 w 110"/>
                <a:gd name="T9" fmla="*/ 346 h 18"/>
                <a:gd name="T10" fmla="*/ 2162 w 110"/>
                <a:gd name="T11" fmla="*/ 408 h 18"/>
                <a:gd name="T12" fmla="*/ 2826 w 110"/>
                <a:gd name="T13" fmla="*/ 879 h 18"/>
                <a:gd name="T14" fmla="*/ 2826 w 110"/>
                <a:gd name="T15" fmla="*/ 879 h 18"/>
                <a:gd name="T16" fmla="*/ 3061 w 110"/>
                <a:gd name="T17" fmla="*/ 937 h 18"/>
                <a:gd name="T18" fmla="*/ 3190 w 110"/>
                <a:gd name="T19" fmla="*/ 937 h 18"/>
                <a:gd name="T20" fmla="*/ 4883 w 110"/>
                <a:gd name="T21" fmla="*/ 879 h 18"/>
                <a:gd name="T22" fmla="*/ 4883 w 110"/>
                <a:gd name="T23" fmla="*/ 288 h 18"/>
                <a:gd name="T24" fmla="*/ 0 w 110"/>
                <a:gd name="T25" fmla="*/ 408 h 18"/>
                <a:gd name="T26" fmla="*/ 0 w 110"/>
                <a:gd name="T27" fmla="*/ 408 h 18"/>
                <a:gd name="T28" fmla="*/ 0 w 110"/>
                <a:gd name="T29" fmla="*/ 408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0" h="18">
                  <a:moveTo>
                    <a:pt x="104" y="5"/>
                  </a:moveTo>
                  <a:cubicBezTo>
                    <a:pt x="96" y="2"/>
                    <a:pt x="79" y="0"/>
                    <a:pt x="60" y="1"/>
                  </a:cubicBezTo>
                  <a:cubicBezTo>
                    <a:pt x="52" y="1"/>
                    <a:pt x="43" y="2"/>
                    <a:pt x="32" y="4"/>
                  </a:cubicBezTo>
                  <a:cubicBezTo>
                    <a:pt x="26" y="4"/>
                    <a:pt x="19" y="5"/>
                    <a:pt x="12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25" y="6"/>
                    <a:pt x="36" y="5"/>
                    <a:pt x="46" y="7"/>
                  </a:cubicBezTo>
                  <a:cubicBezTo>
                    <a:pt x="50" y="8"/>
                    <a:pt x="58" y="10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2" y="15"/>
                    <a:pt x="64" y="15"/>
                    <a:pt x="65" y="16"/>
                  </a:cubicBezTo>
                  <a:cubicBezTo>
                    <a:pt x="65" y="16"/>
                    <a:pt x="67" y="16"/>
                    <a:pt x="68" y="16"/>
                  </a:cubicBezTo>
                  <a:cubicBezTo>
                    <a:pt x="88" y="18"/>
                    <a:pt x="99" y="16"/>
                    <a:pt x="104" y="15"/>
                  </a:cubicBezTo>
                  <a:cubicBezTo>
                    <a:pt x="108" y="14"/>
                    <a:pt x="110" y="8"/>
                    <a:pt x="104" y="5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1" name="Freeform 27">
              <a:extLst>
                <a:ext uri="{FF2B5EF4-FFF2-40B4-BE49-F238E27FC236}">
                  <a16:creationId xmlns:a16="http://schemas.microsoft.com/office/drawing/2014/main" id="{3506CEEB-950F-4EB3-9031-94D236126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872"/>
              <a:ext cx="934" cy="146"/>
            </a:xfrm>
            <a:custGeom>
              <a:avLst/>
              <a:gdLst>
                <a:gd name="T0" fmla="*/ 9845 w 259"/>
                <a:gd name="T1" fmla="*/ 1875 h 38"/>
                <a:gd name="T2" fmla="*/ 6138 w 259"/>
                <a:gd name="T3" fmla="*/ 1594 h 38"/>
                <a:gd name="T4" fmla="*/ 1872 w 259"/>
                <a:gd name="T5" fmla="*/ 1979 h 38"/>
                <a:gd name="T6" fmla="*/ 0 w 259"/>
                <a:gd name="T7" fmla="*/ 899 h 38"/>
                <a:gd name="T8" fmla="*/ 4551 w 259"/>
                <a:gd name="T9" fmla="*/ 680 h 38"/>
                <a:gd name="T10" fmla="*/ 9520 w 259"/>
                <a:gd name="T11" fmla="*/ 338 h 38"/>
                <a:gd name="T12" fmla="*/ 12095 w 259"/>
                <a:gd name="T13" fmla="*/ 1256 h 38"/>
                <a:gd name="T14" fmla="*/ 9845 w 259"/>
                <a:gd name="T15" fmla="*/ 187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9" h="38">
                  <a:moveTo>
                    <a:pt x="210" y="33"/>
                  </a:moveTo>
                  <a:cubicBezTo>
                    <a:pt x="190" y="30"/>
                    <a:pt x="171" y="27"/>
                    <a:pt x="131" y="28"/>
                  </a:cubicBezTo>
                  <a:cubicBezTo>
                    <a:pt x="92" y="29"/>
                    <a:pt x="59" y="32"/>
                    <a:pt x="40" y="35"/>
                  </a:cubicBezTo>
                  <a:cubicBezTo>
                    <a:pt x="24" y="38"/>
                    <a:pt x="0" y="33"/>
                    <a:pt x="0" y="16"/>
                  </a:cubicBezTo>
                  <a:cubicBezTo>
                    <a:pt x="1" y="0"/>
                    <a:pt x="59" y="9"/>
                    <a:pt x="97" y="12"/>
                  </a:cubicBezTo>
                  <a:cubicBezTo>
                    <a:pt x="134" y="15"/>
                    <a:pt x="179" y="7"/>
                    <a:pt x="203" y="6"/>
                  </a:cubicBezTo>
                  <a:cubicBezTo>
                    <a:pt x="227" y="5"/>
                    <a:pt x="255" y="5"/>
                    <a:pt x="258" y="22"/>
                  </a:cubicBezTo>
                  <a:cubicBezTo>
                    <a:pt x="259" y="31"/>
                    <a:pt x="246" y="36"/>
                    <a:pt x="210" y="3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2" name="Freeform 28">
              <a:extLst>
                <a:ext uri="{FF2B5EF4-FFF2-40B4-BE49-F238E27FC236}">
                  <a16:creationId xmlns:a16="http://schemas.microsoft.com/office/drawing/2014/main" id="{69C42583-21BD-4443-A9ED-BAFE9C87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17"/>
              <a:ext cx="1270" cy="382"/>
            </a:xfrm>
            <a:custGeom>
              <a:avLst/>
              <a:gdLst>
                <a:gd name="T0" fmla="*/ 51 w 352"/>
                <a:gd name="T1" fmla="*/ 1489 h 99"/>
                <a:gd name="T2" fmla="*/ 2017 w 352"/>
                <a:gd name="T3" fmla="*/ 2875 h 99"/>
                <a:gd name="T4" fmla="*/ 7328 w 352"/>
                <a:gd name="T5" fmla="*/ 3855 h 99"/>
                <a:gd name="T6" fmla="*/ 14930 w 352"/>
                <a:gd name="T7" fmla="*/ 4364 h 99"/>
                <a:gd name="T8" fmla="*/ 14930 w 352"/>
                <a:gd name="T9" fmla="*/ 1208 h 99"/>
                <a:gd name="T10" fmla="*/ 11131 w 352"/>
                <a:gd name="T11" fmla="*/ 3276 h 99"/>
                <a:gd name="T12" fmla="*/ 4088 w 352"/>
                <a:gd name="T13" fmla="*/ 2130 h 99"/>
                <a:gd name="T14" fmla="*/ 51 w 352"/>
                <a:gd name="T15" fmla="*/ 1489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3" y="50"/>
                  </a:cubicBezTo>
                  <a:cubicBezTo>
                    <a:pt x="69" y="50"/>
                    <a:pt x="119" y="55"/>
                    <a:pt x="156" y="67"/>
                  </a:cubicBezTo>
                  <a:cubicBezTo>
                    <a:pt x="193" y="79"/>
                    <a:pt x="285" y="99"/>
                    <a:pt x="318" y="76"/>
                  </a:cubicBezTo>
                  <a:cubicBezTo>
                    <a:pt x="352" y="52"/>
                    <a:pt x="343" y="29"/>
                    <a:pt x="318" y="21"/>
                  </a:cubicBezTo>
                  <a:cubicBezTo>
                    <a:pt x="292" y="12"/>
                    <a:pt x="280" y="54"/>
                    <a:pt x="237" y="57"/>
                  </a:cubicBezTo>
                  <a:cubicBezTo>
                    <a:pt x="194" y="60"/>
                    <a:pt x="127" y="41"/>
                    <a:pt x="87" y="37"/>
                  </a:cubicBezTo>
                  <a:cubicBezTo>
                    <a:pt x="46" y="33"/>
                    <a:pt x="3" y="0"/>
                    <a:pt x="1" y="26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3" name="Freeform 29">
              <a:extLst>
                <a:ext uri="{FF2B5EF4-FFF2-40B4-BE49-F238E27FC236}">
                  <a16:creationId xmlns:a16="http://schemas.microsoft.com/office/drawing/2014/main" id="{AF593D09-35F9-47E6-BD0B-20C35DA81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17"/>
              <a:ext cx="1270" cy="382"/>
            </a:xfrm>
            <a:custGeom>
              <a:avLst/>
              <a:gdLst>
                <a:gd name="T0" fmla="*/ 51 w 352"/>
                <a:gd name="T1" fmla="*/ 1489 h 99"/>
                <a:gd name="T2" fmla="*/ 2017 w 352"/>
                <a:gd name="T3" fmla="*/ 2875 h 99"/>
                <a:gd name="T4" fmla="*/ 7328 w 352"/>
                <a:gd name="T5" fmla="*/ 3855 h 99"/>
                <a:gd name="T6" fmla="*/ 14930 w 352"/>
                <a:gd name="T7" fmla="*/ 4364 h 99"/>
                <a:gd name="T8" fmla="*/ 14930 w 352"/>
                <a:gd name="T9" fmla="*/ 1208 h 99"/>
                <a:gd name="T10" fmla="*/ 11131 w 352"/>
                <a:gd name="T11" fmla="*/ 3276 h 99"/>
                <a:gd name="T12" fmla="*/ 4088 w 352"/>
                <a:gd name="T13" fmla="*/ 2130 h 99"/>
                <a:gd name="T14" fmla="*/ 51 w 352"/>
                <a:gd name="T15" fmla="*/ 1489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3" y="50"/>
                  </a:cubicBezTo>
                  <a:cubicBezTo>
                    <a:pt x="69" y="50"/>
                    <a:pt x="119" y="55"/>
                    <a:pt x="156" y="67"/>
                  </a:cubicBezTo>
                  <a:cubicBezTo>
                    <a:pt x="193" y="79"/>
                    <a:pt x="285" y="99"/>
                    <a:pt x="318" y="76"/>
                  </a:cubicBezTo>
                  <a:cubicBezTo>
                    <a:pt x="352" y="52"/>
                    <a:pt x="343" y="29"/>
                    <a:pt x="318" y="21"/>
                  </a:cubicBezTo>
                  <a:cubicBezTo>
                    <a:pt x="292" y="12"/>
                    <a:pt x="280" y="54"/>
                    <a:pt x="237" y="57"/>
                  </a:cubicBezTo>
                  <a:cubicBezTo>
                    <a:pt x="194" y="60"/>
                    <a:pt x="127" y="41"/>
                    <a:pt x="87" y="37"/>
                  </a:cubicBezTo>
                  <a:cubicBezTo>
                    <a:pt x="46" y="33"/>
                    <a:pt x="3" y="0"/>
                    <a:pt x="1" y="26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4" name="Freeform 30">
              <a:extLst>
                <a:ext uri="{FF2B5EF4-FFF2-40B4-BE49-F238E27FC236}">
                  <a16:creationId xmlns:a16="http://schemas.microsoft.com/office/drawing/2014/main" id="{B4F1AA28-9D1A-45C2-A0E3-99885455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529"/>
              <a:ext cx="996" cy="235"/>
            </a:xfrm>
            <a:custGeom>
              <a:avLst/>
              <a:gdLst>
                <a:gd name="T0" fmla="*/ 144 w 276"/>
                <a:gd name="T1" fmla="*/ 1545 h 61"/>
                <a:gd name="T2" fmla="*/ 1747 w 276"/>
                <a:gd name="T3" fmla="*/ 2747 h 61"/>
                <a:gd name="T4" fmla="*/ 8502 w 276"/>
                <a:gd name="T5" fmla="*/ 2685 h 61"/>
                <a:gd name="T6" fmla="*/ 12176 w 276"/>
                <a:gd name="T7" fmla="*/ 3205 h 61"/>
                <a:gd name="T8" fmla="*/ 11837 w 276"/>
                <a:gd name="T9" fmla="*/ 1321 h 61"/>
                <a:gd name="T10" fmla="*/ 8596 w 276"/>
                <a:gd name="T11" fmla="*/ 1321 h 61"/>
                <a:gd name="T12" fmla="*/ 4038 w 276"/>
                <a:gd name="T13" fmla="*/ 1545 h 61"/>
                <a:gd name="T14" fmla="*/ 144 w 276"/>
                <a:gd name="T15" fmla="*/ 154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61">
                  <a:moveTo>
                    <a:pt x="3" y="27"/>
                  </a:moveTo>
                  <a:cubicBezTo>
                    <a:pt x="0" y="46"/>
                    <a:pt x="16" y="52"/>
                    <a:pt x="37" y="48"/>
                  </a:cubicBezTo>
                  <a:cubicBezTo>
                    <a:pt x="58" y="44"/>
                    <a:pt x="135" y="47"/>
                    <a:pt x="181" y="47"/>
                  </a:cubicBezTo>
                  <a:cubicBezTo>
                    <a:pt x="228" y="47"/>
                    <a:pt x="243" y="61"/>
                    <a:pt x="259" y="56"/>
                  </a:cubicBezTo>
                  <a:cubicBezTo>
                    <a:pt x="276" y="52"/>
                    <a:pt x="275" y="30"/>
                    <a:pt x="252" y="23"/>
                  </a:cubicBezTo>
                  <a:cubicBezTo>
                    <a:pt x="229" y="17"/>
                    <a:pt x="208" y="21"/>
                    <a:pt x="183" y="23"/>
                  </a:cubicBezTo>
                  <a:cubicBezTo>
                    <a:pt x="158" y="26"/>
                    <a:pt x="115" y="34"/>
                    <a:pt x="86" y="27"/>
                  </a:cubicBezTo>
                  <a:cubicBezTo>
                    <a:pt x="58" y="19"/>
                    <a:pt x="6" y="0"/>
                    <a:pt x="3" y="2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5" name="Freeform 31">
              <a:extLst>
                <a:ext uri="{FF2B5EF4-FFF2-40B4-BE49-F238E27FC236}">
                  <a16:creationId xmlns:a16="http://schemas.microsoft.com/office/drawing/2014/main" id="{C14857E3-B6C2-400A-ABCB-7E9A13DC7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718"/>
              <a:ext cx="295" cy="177"/>
            </a:xfrm>
            <a:custGeom>
              <a:avLst/>
              <a:gdLst>
                <a:gd name="T0" fmla="*/ 180 w 82"/>
                <a:gd name="T1" fmla="*/ 1539 h 46"/>
                <a:gd name="T2" fmla="*/ 1864 w 82"/>
                <a:gd name="T3" fmla="*/ 2220 h 46"/>
                <a:gd name="T4" fmla="*/ 3677 w 82"/>
                <a:gd name="T5" fmla="*/ 1201 h 46"/>
                <a:gd name="T6" fmla="*/ 1953 w 82"/>
                <a:gd name="T7" fmla="*/ 562 h 46"/>
                <a:gd name="T8" fmla="*/ 180 w 82"/>
                <a:gd name="T9" fmla="*/ 153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4" y="27"/>
                  </a:moveTo>
                  <a:cubicBezTo>
                    <a:pt x="8" y="45"/>
                    <a:pt x="25" y="46"/>
                    <a:pt x="40" y="39"/>
                  </a:cubicBezTo>
                  <a:cubicBezTo>
                    <a:pt x="55" y="31"/>
                    <a:pt x="77" y="41"/>
                    <a:pt x="79" y="21"/>
                  </a:cubicBezTo>
                  <a:cubicBezTo>
                    <a:pt x="82" y="0"/>
                    <a:pt x="54" y="9"/>
                    <a:pt x="42" y="10"/>
                  </a:cubicBezTo>
                  <a:cubicBezTo>
                    <a:pt x="29" y="11"/>
                    <a:pt x="0" y="8"/>
                    <a:pt x="4" y="27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6" name="Freeform 32">
              <a:extLst>
                <a:ext uri="{FF2B5EF4-FFF2-40B4-BE49-F238E27FC236}">
                  <a16:creationId xmlns:a16="http://schemas.microsoft.com/office/drawing/2014/main" id="{21BF07B4-84F8-4E9A-AF5E-354E04F7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22"/>
              <a:ext cx="126" cy="111"/>
            </a:xfrm>
            <a:custGeom>
              <a:avLst/>
              <a:gdLst>
                <a:gd name="T0" fmla="*/ 50 w 35"/>
                <a:gd name="T1" fmla="*/ 731 h 29"/>
                <a:gd name="T2" fmla="*/ 882 w 35"/>
                <a:gd name="T3" fmla="*/ 57 h 29"/>
                <a:gd name="T4" fmla="*/ 1580 w 35"/>
                <a:gd name="T5" fmla="*/ 892 h 29"/>
                <a:gd name="T6" fmla="*/ 752 w 35"/>
                <a:gd name="T7" fmla="*/ 1569 h 29"/>
                <a:gd name="T8" fmla="*/ 50 w 35"/>
                <a:gd name="T9" fmla="*/ 73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9">
                  <a:moveTo>
                    <a:pt x="1" y="13"/>
                  </a:moveTo>
                  <a:cubicBezTo>
                    <a:pt x="1" y="6"/>
                    <a:pt x="10" y="0"/>
                    <a:pt x="19" y="1"/>
                  </a:cubicBezTo>
                  <a:cubicBezTo>
                    <a:pt x="28" y="2"/>
                    <a:pt x="35" y="9"/>
                    <a:pt x="34" y="16"/>
                  </a:cubicBezTo>
                  <a:cubicBezTo>
                    <a:pt x="33" y="24"/>
                    <a:pt x="25" y="29"/>
                    <a:pt x="16" y="28"/>
                  </a:cubicBezTo>
                  <a:cubicBezTo>
                    <a:pt x="7" y="27"/>
                    <a:pt x="0" y="20"/>
                    <a:pt x="1" y="1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7" name="Freeform 33">
              <a:extLst>
                <a:ext uri="{FF2B5EF4-FFF2-40B4-BE49-F238E27FC236}">
                  <a16:creationId xmlns:a16="http://schemas.microsoft.com/office/drawing/2014/main" id="{4FD34BC6-3AA2-4463-8C3C-CFAE56E6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699"/>
              <a:ext cx="786" cy="258"/>
            </a:xfrm>
            <a:custGeom>
              <a:avLst/>
              <a:gdLst>
                <a:gd name="T0" fmla="*/ 180 w 218"/>
                <a:gd name="T1" fmla="*/ 1363 h 67"/>
                <a:gd name="T2" fmla="*/ 1457 w 218"/>
                <a:gd name="T3" fmla="*/ 2060 h 67"/>
                <a:gd name="T4" fmla="*/ 4406 w 218"/>
                <a:gd name="T5" fmla="*/ 2164 h 67"/>
                <a:gd name="T6" fmla="*/ 9515 w 218"/>
                <a:gd name="T7" fmla="*/ 2861 h 67"/>
                <a:gd name="T8" fmla="*/ 8022 w 218"/>
                <a:gd name="T9" fmla="*/ 1425 h 67"/>
                <a:gd name="T10" fmla="*/ 5199 w 218"/>
                <a:gd name="T11" fmla="*/ 1425 h 67"/>
                <a:gd name="T12" fmla="*/ 180 w 218"/>
                <a:gd name="T13" fmla="*/ 136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67">
                  <a:moveTo>
                    <a:pt x="4" y="24"/>
                  </a:moveTo>
                  <a:cubicBezTo>
                    <a:pt x="0" y="41"/>
                    <a:pt x="13" y="40"/>
                    <a:pt x="31" y="36"/>
                  </a:cubicBezTo>
                  <a:cubicBezTo>
                    <a:pt x="49" y="32"/>
                    <a:pt x="63" y="30"/>
                    <a:pt x="94" y="38"/>
                  </a:cubicBezTo>
                  <a:cubicBezTo>
                    <a:pt x="125" y="46"/>
                    <a:pt x="188" y="67"/>
                    <a:pt x="203" y="50"/>
                  </a:cubicBezTo>
                  <a:cubicBezTo>
                    <a:pt x="218" y="33"/>
                    <a:pt x="186" y="25"/>
                    <a:pt x="171" y="25"/>
                  </a:cubicBezTo>
                  <a:cubicBezTo>
                    <a:pt x="156" y="25"/>
                    <a:pt x="129" y="27"/>
                    <a:pt x="111" y="25"/>
                  </a:cubicBezTo>
                  <a:cubicBezTo>
                    <a:pt x="93" y="23"/>
                    <a:pt x="8" y="0"/>
                    <a:pt x="4" y="2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18" name="Oval 34">
              <a:extLst>
                <a:ext uri="{FF2B5EF4-FFF2-40B4-BE49-F238E27FC236}">
                  <a16:creationId xmlns:a16="http://schemas.microsoft.com/office/drawing/2014/main" id="{74537072-AB3C-48D2-8944-E43A8BBEF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37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19" name="Oval 35">
              <a:extLst>
                <a:ext uri="{FF2B5EF4-FFF2-40B4-BE49-F238E27FC236}">
                  <a16:creationId xmlns:a16="http://schemas.microsoft.com/office/drawing/2014/main" id="{6583FFFF-632C-4981-BC6A-618A11B5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139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0" name="Oval 36">
              <a:extLst>
                <a:ext uri="{FF2B5EF4-FFF2-40B4-BE49-F238E27FC236}">
                  <a16:creationId xmlns:a16="http://schemas.microsoft.com/office/drawing/2014/main" id="{A1F18841-9E65-4226-92F0-5312C074C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391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1" name="Oval 37">
              <a:extLst>
                <a:ext uri="{FF2B5EF4-FFF2-40B4-BE49-F238E27FC236}">
                  <a16:creationId xmlns:a16="http://schemas.microsoft.com/office/drawing/2014/main" id="{72A9B71F-4509-4992-85E1-85EC2B5F7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138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2" name="Oval 38">
              <a:extLst>
                <a:ext uri="{FF2B5EF4-FFF2-40B4-BE49-F238E27FC236}">
                  <a16:creationId xmlns:a16="http://schemas.microsoft.com/office/drawing/2014/main" id="{FFAB1965-6806-48A3-993B-A839BBD76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37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3" name="Oval 39">
              <a:extLst>
                <a:ext uri="{FF2B5EF4-FFF2-40B4-BE49-F238E27FC236}">
                  <a16:creationId xmlns:a16="http://schemas.microsoft.com/office/drawing/2014/main" id="{7771E795-477A-4E60-A74E-218564E36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1360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4" name="Oval 40">
              <a:extLst>
                <a:ext uri="{FF2B5EF4-FFF2-40B4-BE49-F238E27FC236}">
                  <a16:creationId xmlns:a16="http://schemas.microsoft.com/office/drawing/2014/main" id="{53DB398B-5E94-40D6-AEBD-CB036075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135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5" name="Oval 41">
              <a:extLst>
                <a:ext uri="{FF2B5EF4-FFF2-40B4-BE49-F238E27FC236}">
                  <a16:creationId xmlns:a16="http://schemas.microsoft.com/office/drawing/2014/main" id="{05BC31B3-E5C4-4525-B355-74107F8D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1333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6" name="Oval 42">
              <a:extLst>
                <a:ext uri="{FF2B5EF4-FFF2-40B4-BE49-F238E27FC236}">
                  <a16:creationId xmlns:a16="http://schemas.microsoft.com/office/drawing/2014/main" id="{E7E5001E-1FDB-4E3F-AD2B-750254DC6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" y="1325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7" name="Oval 43">
              <a:extLst>
                <a:ext uri="{FF2B5EF4-FFF2-40B4-BE49-F238E27FC236}">
                  <a16:creationId xmlns:a16="http://schemas.microsoft.com/office/drawing/2014/main" id="{0DF32202-7151-4705-A7EB-85C70DA0B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131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8" name="Oval 44">
              <a:extLst>
                <a:ext uri="{FF2B5EF4-FFF2-40B4-BE49-F238E27FC236}">
                  <a16:creationId xmlns:a16="http://schemas.microsoft.com/office/drawing/2014/main" id="{AC5CAC05-E42F-4CF4-9679-51E565CA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1287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29" name="Oval 45">
              <a:extLst>
                <a:ext uri="{FF2B5EF4-FFF2-40B4-BE49-F238E27FC236}">
                  <a16:creationId xmlns:a16="http://schemas.microsoft.com/office/drawing/2014/main" id="{8DC877C6-F619-4D60-9CA9-A37A7FE5C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260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0" name="Oval 46">
              <a:extLst>
                <a:ext uri="{FF2B5EF4-FFF2-40B4-BE49-F238E27FC236}">
                  <a16:creationId xmlns:a16="http://schemas.microsoft.com/office/drawing/2014/main" id="{D59D9362-5150-4263-96E9-307C3B38C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" y="124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1" name="Oval 47">
              <a:extLst>
                <a:ext uri="{FF2B5EF4-FFF2-40B4-BE49-F238E27FC236}">
                  <a16:creationId xmlns:a16="http://schemas.microsoft.com/office/drawing/2014/main" id="{2F35F0AE-71CA-4684-8520-0AD25CDE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568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2" name="Oval 48">
              <a:extLst>
                <a:ext uri="{FF2B5EF4-FFF2-40B4-BE49-F238E27FC236}">
                  <a16:creationId xmlns:a16="http://schemas.microsoft.com/office/drawing/2014/main" id="{7FD90BDD-1259-44B6-A002-32D4F5E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" y="154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3" name="Oval 49">
              <a:extLst>
                <a:ext uri="{FF2B5EF4-FFF2-40B4-BE49-F238E27FC236}">
                  <a16:creationId xmlns:a16="http://schemas.microsoft.com/office/drawing/2014/main" id="{EBF07A71-3D37-4D85-A7FC-A5B97D46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154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4" name="Oval 50">
              <a:extLst>
                <a:ext uri="{FF2B5EF4-FFF2-40B4-BE49-F238E27FC236}">
                  <a16:creationId xmlns:a16="http://schemas.microsoft.com/office/drawing/2014/main" id="{DF33AECD-6B4E-4ED6-B31B-9B3CB5B68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" y="1552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5" name="Oval 51">
              <a:extLst>
                <a:ext uri="{FF2B5EF4-FFF2-40B4-BE49-F238E27FC236}">
                  <a16:creationId xmlns:a16="http://schemas.microsoft.com/office/drawing/2014/main" id="{6A616BE4-CA18-4DA9-8296-2086A24B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56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6" name="Oval 52">
              <a:extLst>
                <a:ext uri="{FF2B5EF4-FFF2-40B4-BE49-F238E27FC236}">
                  <a16:creationId xmlns:a16="http://schemas.microsoft.com/office/drawing/2014/main" id="{3A23C4D4-150E-4B14-9B2F-0F314DC7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158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7" name="Oval 53">
              <a:extLst>
                <a:ext uri="{FF2B5EF4-FFF2-40B4-BE49-F238E27FC236}">
                  <a16:creationId xmlns:a16="http://schemas.microsoft.com/office/drawing/2014/main" id="{34D4E93E-1FD5-47E8-B742-0CBC406F1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160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8" name="Oval 54">
              <a:extLst>
                <a:ext uri="{FF2B5EF4-FFF2-40B4-BE49-F238E27FC236}">
                  <a16:creationId xmlns:a16="http://schemas.microsoft.com/office/drawing/2014/main" id="{03C85C4A-CFDF-428B-94D8-2BB5205E8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" y="160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39" name="Oval 55">
              <a:extLst>
                <a:ext uri="{FF2B5EF4-FFF2-40B4-BE49-F238E27FC236}">
                  <a16:creationId xmlns:a16="http://schemas.microsoft.com/office/drawing/2014/main" id="{6FA98B91-D144-4AC3-A44C-CF56BA5F5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" y="1606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0" name="Oval 56">
              <a:extLst>
                <a:ext uri="{FF2B5EF4-FFF2-40B4-BE49-F238E27FC236}">
                  <a16:creationId xmlns:a16="http://schemas.microsoft.com/office/drawing/2014/main" id="{4C2D9F37-FB14-4DE4-8AB4-C577F2B96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59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1" name="Oval 57">
              <a:extLst>
                <a:ext uri="{FF2B5EF4-FFF2-40B4-BE49-F238E27FC236}">
                  <a16:creationId xmlns:a16="http://schemas.microsoft.com/office/drawing/2014/main" id="{16613CD6-5FB2-432E-9BF2-289A0E079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6" y="1583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2" name="Oval 58">
              <a:extLst>
                <a:ext uri="{FF2B5EF4-FFF2-40B4-BE49-F238E27FC236}">
                  <a16:creationId xmlns:a16="http://schemas.microsoft.com/office/drawing/2014/main" id="{3B84DB55-E57E-408F-BF27-6B051ED38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157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3" name="Oval 59">
              <a:extLst>
                <a:ext uri="{FF2B5EF4-FFF2-40B4-BE49-F238E27FC236}">
                  <a16:creationId xmlns:a16="http://schemas.microsoft.com/office/drawing/2014/main" id="{E437BD1A-EC89-4083-B55D-9A10C62BD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564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4" name="Oval 60">
              <a:extLst>
                <a:ext uri="{FF2B5EF4-FFF2-40B4-BE49-F238E27FC236}">
                  <a16:creationId xmlns:a16="http://schemas.microsoft.com/office/drawing/2014/main" id="{373C7D26-A87A-4BF6-A9DF-B4BB653D0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56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5" name="Oval 61">
              <a:extLst>
                <a:ext uri="{FF2B5EF4-FFF2-40B4-BE49-F238E27FC236}">
                  <a16:creationId xmlns:a16="http://schemas.microsoft.com/office/drawing/2014/main" id="{E234FB64-974D-497F-8316-F90E5689D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57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6" name="Oval 62">
              <a:extLst>
                <a:ext uri="{FF2B5EF4-FFF2-40B4-BE49-F238E27FC236}">
                  <a16:creationId xmlns:a16="http://schemas.microsoft.com/office/drawing/2014/main" id="{E393A79E-5EAC-4C2A-BFEF-174A0D0EF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599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7" name="Oval 63">
              <a:extLst>
                <a:ext uri="{FF2B5EF4-FFF2-40B4-BE49-F238E27FC236}">
                  <a16:creationId xmlns:a16="http://schemas.microsoft.com/office/drawing/2014/main" id="{727FBB4E-4A81-4C9A-A154-8F7C1D2BF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63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8" name="Oval 64">
              <a:extLst>
                <a:ext uri="{FF2B5EF4-FFF2-40B4-BE49-F238E27FC236}">
                  <a16:creationId xmlns:a16="http://schemas.microsoft.com/office/drawing/2014/main" id="{8E41ABF0-AF48-446F-92D9-342048330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69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49" name="Oval 65">
              <a:extLst>
                <a:ext uri="{FF2B5EF4-FFF2-40B4-BE49-F238E27FC236}">
                  <a16:creationId xmlns:a16="http://schemas.microsoft.com/office/drawing/2014/main" id="{2FFDE353-443F-4FC9-87A2-F715D488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1729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0" name="Oval 66">
              <a:extLst>
                <a:ext uri="{FF2B5EF4-FFF2-40B4-BE49-F238E27FC236}">
                  <a16:creationId xmlns:a16="http://schemas.microsoft.com/office/drawing/2014/main" id="{3190B8CF-C273-4047-BA0B-69E3137A7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174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1" name="Oval 67">
              <a:extLst>
                <a:ext uri="{FF2B5EF4-FFF2-40B4-BE49-F238E27FC236}">
                  <a16:creationId xmlns:a16="http://schemas.microsoft.com/office/drawing/2014/main" id="{D5CF5704-2932-44A6-9B3B-89C345E8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73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2" name="Oval 68">
              <a:extLst>
                <a:ext uri="{FF2B5EF4-FFF2-40B4-BE49-F238E27FC236}">
                  <a16:creationId xmlns:a16="http://schemas.microsoft.com/office/drawing/2014/main" id="{662D29E7-7117-4AF3-B548-AD033DEE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72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3" name="Oval 69">
              <a:extLst>
                <a:ext uri="{FF2B5EF4-FFF2-40B4-BE49-F238E27FC236}">
                  <a16:creationId xmlns:a16="http://schemas.microsoft.com/office/drawing/2014/main" id="{2C05E260-F50D-4239-90F8-93B1D8729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71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4" name="Oval 70">
              <a:extLst>
                <a:ext uri="{FF2B5EF4-FFF2-40B4-BE49-F238E27FC236}">
                  <a16:creationId xmlns:a16="http://schemas.microsoft.com/office/drawing/2014/main" id="{F2239340-8670-4F40-AB0F-23F7843E4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170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5" name="Oval 71">
              <a:extLst>
                <a:ext uri="{FF2B5EF4-FFF2-40B4-BE49-F238E27FC236}">
                  <a16:creationId xmlns:a16="http://schemas.microsoft.com/office/drawing/2014/main" id="{4EC908C2-060E-4E05-AC0B-3BD5E4DEB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710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6" name="Oval 72">
              <a:extLst>
                <a:ext uri="{FF2B5EF4-FFF2-40B4-BE49-F238E27FC236}">
                  <a16:creationId xmlns:a16="http://schemas.microsoft.com/office/drawing/2014/main" id="{463B6AEB-AE57-4F4F-B55F-F6389431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170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7" name="Oval 73">
              <a:extLst>
                <a:ext uri="{FF2B5EF4-FFF2-40B4-BE49-F238E27FC236}">
                  <a16:creationId xmlns:a16="http://schemas.microsoft.com/office/drawing/2014/main" id="{2A0D2C86-839D-467F-AE58-D0A3AF886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1706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8" name="Oval 74">
              <a:extLst>
                <a:ext uri="{FF2B5EF4-FFF2-40B4-BE49-F238E27FC236}">
                  <a16:creationId xmlns:a16="http://schemas.microsoft.com/office/drawing/2014/main" id="{104DC06F-9CEE-4985-B673-2CB225CE2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1637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59" name="Oval 75">
              <a:extLst>
                <a:ext uri="{FF2B5EF4-FFF2-40B4-BE49-F238E27FC236}">
                  <a16:creationId xmlns:a16="http://schemas.microsoft.com/office/drawing/2014/main" id="{1ED824B3-5573-43D0-9CB3-FCED6DB73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1687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0" name="Oval 76">
              <a:extLst>
                <a:ext uri="{FF2B5EF4-FFF2-40B4-BE49-F238E27FC236}">
                  <a16:creationId xmlns:a16="http://schemas.microsoft.com/office/drawing/2014/main" id="{58378D60-9161-4167-BF17-7DA7AD635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714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1" name="Oval 77">
              <a:extLst>
                <a:ext uri="{FF2B5EF4-FFF2-40B4-BE49-F238E27FC236}">
                  <a16:creationId xmlns:a16="http://schemas.microsoft.com/office/drawing/2014/main" id="{5D873317-2ADB-4CA8-96E0-E6FEF0FDB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" y="171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2" name="Oval 78">
              <a:extLst>
                <a:ext uri="{FF2B5EF4-FFF2-40B4-BE49-F238E27FC236}">
                  <a16:creationId xmlns:a16="http://schemas.microsoft.com/office/drawing/2014/main" id="{CC56D1A9-CCB2-46EC-AFAF-F2591FBAB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1710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3" name="Oval 79">
              <a:extLst>
                <a:ext uri="{FF2B5EF4-FFF2-40B4-BE49-F238E27FC236}">
                  <a16:creationId xmlns:a16="http://schemas.microsoft.com/office/drawing/2014/main" id="{4463ECD1-123E-40AF-A28C-C0F3A9753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171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4" name="Oval 80">
              <a:extLst>
                <a:ext uri="{FF2B5EF4-FFF2-40B4-BE49-F238E27FC236}">
                  <a16:creationId xmlns:a16="http://schemas.microsoft.com/office/drawing/2014/main" id="{21677C77-F494-4CF1-B995-18E66A63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" y="170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5" name="Oval 81">
              <a:extLst>
                <a:ext uri="{FF2B5EF4-FFF2-40B4-BE49-F238E27FC236}">
                  <a16:creationId xmlns:a16="http://schemas.microsoft.com/office/drawing/2014/main" id="{0B1D66D2-58D2-4F5A-BACA-50FE8724B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" y="1745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6" name="Oval 82">
              <a:extLst>
                <a:ext uri="{FF2B5EF4-FFF2-40B4-BE49-F238E27FC236}">
                  <a16:creationId xmlns:a16="http://schemas.microsoft.com/office/drawing/2014/main" id="{27C73E0A-B1D6-49C1-849E-5AFF886F5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1791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7" name="Oval 83">
              <a:extLst>
                <a:ext uri="{FF2B5EF4-FFF2-40B4-BE49-F238E27FC236}">
                  <a16:creationId xmlns:a16="http://schemas.microsoft.com/office/drawing/2014/main" id="{27C315CE-235A-4D01-A20B-6C7D59E02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833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8" name="Oval 84">
              <a:extLst>
                <a:ext uri="{FF2B5EF4-FFF2-40B4-BE49-F238E27FC236}">
                  <a16:creationId xmlns:a16="http://schemas.microsoft.com/office/drawing/2014/main" id="{9A59E52E-652D-45FC-AFC7-3E9F58E5D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1849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69" name="Oval 85">
              <a:extLst>
                <a:ext uri="{FF2B5EF4-FFF2-40B4-BE49-F238E27FC236}">
                  <a16:creationId xmlns:a16="http://schemas.microsoft.com/office/drawing/2014/main" id="{9C5942E8-A7FF-44C2-A7CE-E213D6E54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86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0" name="Oval 86">
              <a:extLst>
                <a:ext uri="{FF2B5EF4-FFF2-40B4-BE49-F238E27FC236}">
                  <a16:creationId xmlns:a16="http://schemas.microsoft.com/office/drawing/2014/main" id="{18A36EAC-E144-42D2-9ADF-4A14CE023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" y="188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1" name="Oval 87">
              <a:extLst>
                <a:ext uri="{FF2B5EF4-FFF2-40B4-BE49-F238E27FC236}">
                  <a16:creationId xmlns:a16="http://schemas.microsoft.com/office/drawing/2014/main" id="{10A336A2-16AF-4DCC-9999-39986B5B2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1" y="1876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2" name="Oval 88">
              <a:extLst>
                <a:ext uri="{FF2B5EF4-FFF2-40B4-BE49-F238E27FC236}">
                  <a16:creationId xmlns:a16="http://schemas.microsoft.com/office/drawing/2014/main" id="{A872ECE4-AC7F-42FB-9AE4-E850B5D33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1868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3" name="Oval 89">
              <a:extLst>
                <a:ext uri="{FF2B5EF4-FFF2-40B4-BE49-F238E27FC236}">
                  <a16:creationId xmlns:a16="http://schemas.microsoft.com/office/drawing/2014/main" id="{627DA6C6-F395-4903-B4C5-286A5594A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" y="186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4" name="Oval 90">
              <a:extLst>
                <a:ext uri="{FF2B5EF4-FFF2-40B4-BE49-F238E27FC236}">
                  <a16:creationId xmlns:a16="http://schemas.microsoft.com/office/drawing/2014/main" id="{CF37F166-BA01-4422-94B1-4FED06501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" y="1857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5" name="Oval 91">
              <a:extLst>
                <a:ext uri="{FF2B5EF4-FFF2-40B4-BE49-F238E27FC236}">
                  <a16:creationId xmlns:a16="http://schemas.microsoft.com/office/drawing/2014/main" id="{65C8A4DB-A091-4C5A-AE42-B7AFE99D7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860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6" name="Oval 92">
              <a:extLst>
                <a:ext uri="{FF2B5EF4-FFF2-40B4-BE49-F238E27FC236}">
                  <a16:creationId xmlns:a16="http://schemas.microsoft.com/office/drawing/2014/main" id="{81278C46-F75E-4609-89A4-03956686F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188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7" name="Oval 93">
              <a:extLst>
                <a:ext uri="{FF2B5EF4-FFF2-40B4-BE49-F238E27FC236}">
                  <a16:creationId xmlns:a16="http://schemas.microsoft.com/office/drawing/2014/main" id="{5D9DD117-2258-4AAE-B1AA-FCF53D35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" y="193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8" name="Oval 94">
              <a:extLst>
                <a:ext uri="{FF2B5EF4-FFF2-40B4-BE49-F238E27FC236}">
                  <a16:creationId xmlns:a16="http://schemas.microsoft.com/office/drawing/2014/main" id="{4755F905-B026-48FC-BAB8-A13134545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" y="1984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79" name="Oval 95">
              <a:extLst>
                <a:ext uri="{FF2B5EF4-FFF2-40B4-BE49-F238E27FC236}">
                  <a16:creationId xmlns:a16="http://schemas.microsoft.com/office/drawing/2014/main" id="{E97FC8D4-D427-490E-BA65-515F199C8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" y="2007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0" name="Oval 96">
              <a:extLst>
                <a:ext uri="{FF2B5EF4-FFF2-40B4-BE49-F238E27FC236}">
                  <a16:creationId xmlns:a16="http://schemas.microsoft.com/office/drawing/2014/main" id="{EA05BE60-2492-405C-83BD-273238306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" y="201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1" name="Oval 97">
              <a:extLst>
                <a:ext uri="{FF2B5EF4-FFF2-40B4-BE49-F238E27FC236}">
                  <a16:creationId xmlns:a16="http://schemas.microsoft.com/office/drawing/2014/main" id="{E95C6563-4440-418E-B9AB-C8F1B6F6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" y="199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2" name="Oval 98">
              <a:extLst>
                <a:ext uri="{FF2B5EF4-FFF2-40B4-BE49-F238E27FC236}">
                  <a16:creationId xmlns:a16="http://schemas.microsoft.com/office/drawing/2014/main" id="{A65D6601-1F56-4757-9761-852556CBC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199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3" name="Oval 99">
              <a:extLst>
                <a:ext uri="{FF2B5EF4-FFF2-40B4-BE49-F238E27FC236}">
                  <a16:creationId xmlns:a16="http://schemas.microsoft.com/office/drawing/2014/main" id="{70B5F285-9F0F-4E83-BCA7-20A0DEFB6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198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4" name="Oval 100">
              <a:extLst>
                <a:ext uri="{FF2B5EF4-FFF2-40B4-BE49-F238E27FC236}">
                  <a16:creationId xmlns:a16="http://schemas.microsoft.com/office/drawing/2014/main" id="{34FB2DA9-396B-44AE-831E-C9B808765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" y="198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5" name="Oval 101">
              <a:extLst>
                <a:ext uri="{FF2B5EF4-FFF2-40B4-BE49-F238E27FC236}">
                  <a16:creationId xmlns:a16="http://schemas.microsoft.com/office/drawing/2014/main" id="{A72785D7-D86C-4582-B6DA-F5818DE6A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" y="1984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6" name="Oval 102">
              <a:extLst>
                <a:ext uri="{FF2B5EF4-FFF2-40B4-BE49-F238E27FC236}">
                  <a16:creationId xmlns:a16="http://schemas.microsoft.com/office/drawing/2014/main" id="{D8F75C83-2BFE-4837-ABBD-2EA0F6F99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984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7" name="Oval 103">
              <a:extLst>
                <a:ext uri="{FF2B5EF4-FFF2-40B4-BE49-F238E27FC236}">
                  <a16:creationId xmlns:a16="http://schemas.microsoft.com/office/drawing/2014/main" id="{02F2A8C3-EA07-4043-9231-9491150C8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5" y="1991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8" name="Oval 104">
              <a:extLst>
                <a:ext uri="{FF2B5EF4-FFF2-40B4-BE49-F238E27FC236}">
                  <a16:creationId xmlns:a16="http://schemas.microsoft.com/office/drawing/2014/main" id="{275F9E6B-5E3E-4C15-81F9-F9A580B5A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99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89" name="Oval 105">
              <a:extLst>
                <a:ext uri="{FF2B5EF4-FFF2-40B4-BE49-F238E27FC236}">
                  <a16:creationId xmlns:a16="http://schemas.microsoft.com/office/drawing/2014/main" id="{FAECD130-62F3-41C2-8D97-71318DF96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007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0" name="Oval 106">
              <a:extLst>
                <a:ext uri="{FF2B5EF4-FFF2-40B4-BE49-F238E27FC236}">
                  <a16:creationId xmlns:a16="http://schemas.microsoft.com/office/drawing/2014/main" id="{EAB4F373-1A46-4AAD-ADA1-052E34350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200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1" name="Oval 107">
              <a:extLst>
                <a:ext uri="{FF2B5EF4-FFF2-40B4-BE49-F238E27FC236}">
                  <a16:creationId xmlns:a16="http://schemas.microsoft.com/office/drawing/2014/main" id="{A6D9F7F0-0CAE-4E7A-9553-2EEE67971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198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2" name="Oval 108">
              <a:extLst>
                <a:ext uri="{FF2B5EF4-FFF2-40B4-BE49-F238E27FC236}">
                  <a16:creationId xmlns:a16="http://schemas.microsoft.com/office/drawing/2014/main" id="{8C7B07D8-C2AE-48CF-BA8B-E65FF3653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92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3" name="Oval 109">
              <a:extLst>
                <a:ext uri="{FF2B5EF4-FFF2-40B4-BE49-F238E27FC236}">
                  <a16:creationId xmlns:a16="http://schemas.microsoft.com/office/drawing/2014/main" id="{0CD05E76-8EDD-4176-81C3-5FF3BB559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" y="1876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4" name="Oval 110">
              <a:extLst>
                <a:ext uri="{FF2B5EF4-FFF2-40B4-BE49-F238E27FC236}">
                  <a16:creationId xmlns:a16="http://schemas.microsoft.com/office/drawing/2014/main" id="{5E8E4450-1E11-4896-B945-1565FA25A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187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5" name="Oval 111">
              <a:extLst>
                <a:ext uri="{FF2B5EF4-FFF2-40B4-BE49-F238E27FC236}">
                  <a16:creationId xmlns:a16="http://schemas.microsoft.com/office/drawing/2014/main" id="{4281EE6A-7F7F-4901-B0C5-E9B559B02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857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6" name="Oval 112">
              <a:extLst>
                <a:ext uri="{FF2B5EF4-FFF2-40B4-BE49-F238E27FC236}">
                  <a16:creationId xmlns:a16="http://schemas.microsoft.com/office/drawing/2014/main" id="{83AA1400-CA67-41C7-9D4A-2F80900AB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185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7" name="Oval 113">
              <a:extLst>
                <a:ext uri="{FF2B5EF4-FFF2-40B4-BE49-F238E27FC236}">
                  <a16:creationId xmlns:a16="http://schemas.microsoft.com/office/drawing/2014/main" id="{CCCB64C1-76A0-4792-A42C-47F21B303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" y="1880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8" name="Oval 114">
              <a:extLst>
                <a:ext uri="{FF2B5EF4-FFF2-40B4-BE49-F238E27FC236}">
                  <a16:creationId xmlns:a16="http://schemas.microsoft.com/office/drawing/2014/main" id="{4D064E78-E3EB-4BA6-8328-26983A6CE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" y="187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299" name="Oval 115">
              <a:extLst>
                <a:ext uri="{FF2B5EF4-FFF2-40B4-BE49-F238E27FC236}">
                  <a16:creationId xmlns:a16="http://schemas.microsoft.com/office/drawing/2014/main" id="{9C8D91BA-8728-4A46-BC8C-354D8DA55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1830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0" name="Oval 116">
              <a:extLst>
                <a:ext uri="{FF2B5EF4-FFF2-40B4-BE49-F238E27FC236}">
                  <a16:creationId xmlns:a16="http://schemas.microsoft.com/office/drawing/2014/main" id="{E0870653-2810-490D-8E4F-1D54BA70D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1776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1" name="Oval 117">
              <a:extLst>
                <a:ext uri="{FF2B5EF4-FFF2-40B4-BE49-F238E27FC236}">
                  <a16:creationId xmlns:a16="http://schemas.microsoft.com/office/drawing/2014/main" id="{D98C78E2-A2B4-4858-9321-CC54579AC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182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2" name="Oval 118">
              <a:extLst>
                <a:ext uri="{FF2B5EF4-FFF2-40B4-BE49-F238E27FC236}">
                  <a16:creationId xmlns:a16="http://schemas.microsoft.com/office/drawing/2014/main" id="{8E4C9F2E-9289-4A66-B445-C02C1920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1826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3" name="Oval 119">
              <a:extLst>
                <a:ext uri="{FF2B5EF4-FFF2-40B4-BE49-F238E27FC236}">
                  <a16:creationId xmlns:a16="http://schemas.microsoft.com/office/drawing/2014/main" id="{49954945-FE17-4693-9D6F-4D7C16623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" y="181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4" name="Oval 120">
              <a:extLst>
                <a:ext uri="{FF2B5EF4-FFF2-40B4-BE49-F238E27FC236}">
                  <a16:creationId xmlns:a16="http://schemas.microsoft.com/office/drawing/2014/main" id="{A16E7E64-01C6-4943-B11E-F03D454A4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74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5" name="Oval 121">
              <a:extLst>
                <a:ext uri="{FF2B5EF4-FFF2-40B4-BE49-F238E27FC236}">
                  <a16:creationId xmlns:a16="http://schemas.microsoft.com/office/drawing/2014/main" id="{5EAEBBE5-B4AE-49FC-8776-DE67742D3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699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6" name="Oval 122">
              <a:extLst>
                <a:ext uri="{FF2B5EF4-FFF2-40B4-BE49-F238E27FC236}">
                  <a16:creationId xmlns:a16="http://schemas.microsoft.com/office/drawing/2014/main" id="{8CF62D8C-3D3E-46E9-9A8F-5E39C68A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184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7" name="Oval 123">
              <a:extLst>
                <a:ext uri="{FF2B5EF4-FFF2-40B4-BE49-F238E27FC236}">
                  <a16:creationId xmlns:a16="http://schemas.microsoft.com/office/drawing/2014/main" id="{625D31B0-EDA9-4BC9-A81F-F7C1C853E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845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8" name="Oval 124">
              <a:extLst>
                <a:ext uri="{FF2B5EF4-FFF2-40B4-BE49-F238E27FC236}">
                  <a16:creationId xmlns:a16="http://schemas.microsoft.com/office/drawing/2014/main" id="{95992C80-A65A-4B04-A9B7-CF9C48DD0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" y="1830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09" name="Oval 125">
              <a:extLst>
                <a:ext uri="{FF2B5EF4-FFF2-40B4-BE49-F238E27FC236}">
                  <a16:creationId xmlns:a16="http://schemas.microsoft.com/office/drawing/2014/main" id="{D5D56BB8-7E67-44E0-A46E-6E0348D42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826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0" name="Oval 126">
              <a:extLst>
                <a:ext uri="{FF2B5EF4-FFF2-40B4-BE49-F238E27FC236}">
                  <a16:creationId xmlns:a16="http://schemas.microsoft.com/office/drawing/2014/main" id="{7558085C-C53D-49CC-A3A3-EF12553D7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830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1" name="Oval 127">
              <a:extLst>
                <a:ext uri="{FF2B5EF4-FFF2-40B4-BE49-F238E27FC236}">
                  <a16:creationId xmlns:a16="http://schemas.microsoft.com/office/drawing/2014/main" id="{4D577190-309D-4EB4-A25C-682530C2B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837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2" name="Oval 128">
              <a:extLst>
                <a:ext uri="{FF2B5EF4-FFF2-40B4-BE49-F238E27FC236}">
                  <a16:creationId xmlns:a16="http://schemas.microsoft.com/office/drawing/2014/main" id="{77A0C406-B24E-49F4-9F2C-8F61BEF3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91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3" name="Oval 129">
              <a:extLst>
                <a:ext uri="{FF2B5EF4-FFF2-40B4-BE49-F238E27FC236}">
                  <a16:creationId xmlns:a16="http://schemas.microsoft.com/office/drawing/2014/main" id="{63B844EA-BE7A-4118-9415-640A7305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192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4" name="Oval 130">
              <a:extLst>
                <a:ext uri="{FF2B5EF4-FFF2-40B4-BE49-F238E27FC236}">
                  <a16:creationId xmlns:a16="http://schemas.microsoft.com/office/drawing/2014/main" id="{210CE324-4750-4DE2-9945-9415A5F5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1" y="191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5" name="Oval 131">
              <a:extLst>
                <a:ext uri="{FF2B5EF4-FFF2-40B4-BE49-F238E27FC236}">
                  <a16:creationId xmlns:a16="http://schemas.microsoft.com/office/drawing/2014/main" id="{49B0C089-9B6F-404C-9F4D-A3B1A636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" y="1880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6" name="Oval 132">
              <a:extLst>
                <a:ext uri="{FF2B5EF4-FFF2-40B4-BE49-F238E27FC236}">
                  <a16:creationId xmlns:a16="http://schemas.microsoft.com/office/drawing/2014/main" id="{4D0CC1AD-32DB-4657-9579-E6944C801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830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7" name="Oval 133">
              <a:extLst>
                <a:ext uri="{FF2B5EF4-FFF2-40B4-BE49-F238E27FC236}">
                  <a16:creationId xmlns:a16="http://schemas.microsoft.com/office/drawing/2014/main" id="{36278950-D0FD-4A1B-B8D2-DA7A26A5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776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8" name="Oval 134">
              <a:extLst>
                <a:ext uri="{FF2B5EF4-FFF2-40B4-BE49-F238E27FC236}">
                  <a16:creationId xmlns:a16="http://schemas.microsoft.com/office/drawing/2014/main" id="{EF6C7080-5F9C-4CA7-AA13-FCD2E0B0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1756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19" name="Oval 135">
              <a:extLst>
                <a:ext uri="{FF2B5EF4-FFF2-40B4-BE49-F238E27FC236}">
                  <a16:creationId xmlns:a16="http://schemas.microsoft.com/office/drawing/2014/main" id="{AC95C049-80B1-4EAE-9C64-5A7A82F0B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" y="1753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0" name="Oval 136">
              <a:extLst>
                <a:ext uri="{FF2B5EF4-FFF2-40B4-BE49-F238E27FC236}">
                  <a16:creationId xmlns:a16="http://schemas.microsoft.com/office/drawing/2014/main" id="{03FA5D51-1FC9-4AA4-A0FB-7B723FEF7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" y="1753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1" name="Oval 137">
              <a:extLst>
                <a:ext uri="{FF2B5EF4-FFF2-40B4-BE49-F238E27FC236}">
                  <a16:creationId xmlns:a16="http://schemas.microsoft.com/office/drawing/2014/main" id="{A3550CB8-929D-4F92-B45F-D7F042863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753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2" name="Oval 138">
              <a:extLst>
                <a:ext uri="{FF2B5EF4-FFF2-40B4-BE49-F238E27FC236}">
                  <a16:creationId xmlns:a16="http://schemas.microsoft.com/office/drawing/2014/main" id="{0CB76648-F16D-4214-B57C-F9DFF800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85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3" name="Oval 139">
              <a:extLst>
                <a:ext uri="{FF2B5EF4-FFF2-40B4-BE49-F238E27FC236}">
                  <a16:creationId xmlns:a16="http://schemas.microsoft.com/office/drawing/2014/main" id="{E5BF6C48-3760-4FB4-A0B6-E127D2609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86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4" name="Oval 140">
              <a:extLst>
                <a:ext uri="{FF2B5EF4-FFF2-40B4-BE49-F238E27FC236}">
                  <a16:creationId xmlns:a16="http://schemas.microsoft.com/office/drawing/2014/main" id="{30415CF0-A498-4518-B505-4B72E97F9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887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5" name="Oval 141">
              <a:extLst>
                <a:ext uri="{FF2B5EF4-FFF2-40B4-BE49-F238E27FC236}">
                  <a16:creationId xmlns:a16="http://schemas.microsoft.com/office/drawing/2014/main" id="{374A0AB3-3970-4C46-9556-0827E10AE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6" y="189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6" name="Oval 142">
              <a:extLst>
                <a:ext uri="{FF2B5EF4-FFF2-40B4-BE49-F238E27FC236}">
                  <a16:creationId xmlns:a16="http://schemas.microsoft.com/office/drawing/2014/main" id="{2B134574-97F6-4ACB-862E-1945F56AB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" y="127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7" name="Oval 143">
              <a:extLst>
                <a:ext uri="{FF2B5EF4-FFF2-40B4-BE49-F238E27FC236}">
                  <a16:creationId xmlns:a16="http://schemas.microsoft.com/office/drawing/2014/main" id="{C40D7E06-4E63-472C-B279-49EAD180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" y="134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8" name="Oval 144">
              <a:extLst>
                <a:ext uri="{FF2B5EF4-FFF2-40B4-BE49-F238E27FC236}">
                  <a16:creationId xmlns:a16="http://schemas.microsoft.com/office/drawing/2014/main" id="{FF27D44E-BDB4-4D7B-AE8E-716D3697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" y="1394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29" name="Oval 145">
              <a:extLst>
                <a:ext uri="{FF2B5EF4-FFF2-40B4-BE49-F238E27FC236}">
                  <a16:creationId xmlns:a16="http://schemas.microsoft.com/office/drawing/2014/main" id="{74575BEB-EB71-4EA6-AC2A-EA2867687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1410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0" name="Oval 146">
              <a:extLst>
                <a:ext uri="{FF2B5EF4-FFF2-40B4-BE49-F238E27FC236}">
                  <a16:creationId xmlns:a16="http://schemas.microsoft.com/office/drawing/2014/main" id="{3723B8BD-AF2B-40B5-8BFF-800988D3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" y="1421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1" name="Oval 147">
              <a:extLst>
                <a:ext uri="{FF2B5EF4-FFF2-40B4-BE49-F238E27FC236}">
                  <a16:creationId xmlns:a16="http://schemas.microsoft.com/office/drawing/2014/main" id="{94DE39BC-5DD9-4E8D-853D-3F89AE256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" y="1421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2" name="Oval 148">
              <a:extLst>
                <a:ext uri="{FF2B5EF4-FFF2-40B4-BE49-F238E27FC236}">
                  <a16:creationId xmlns:a16="http://schemas.microsoft.com/office/drawing/2014/main" id="{4893F6EB-1852-42C0-887A-282414EFD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1421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3" name="Oval 149">
              <a:extLst>
                <a:ext uri="{FF2B5EF4-FFF2-40B4-BE49-F238E27FC236}">
                  <a16:creationId xmlns:a16="http://schemas.microsoft.com/office/drawing/2014/main" id="{A3F25EB2-B864-4E3C-A177-306404B98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42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4" name="Oval 150">
              <a:extLst>
                <a:ext uri="{FF2B5EF4-FFF2-40B4-BE49-F238E27FC236}">
                  <a16:creationId xmlns:a16="http://schemas.microsoft.com/office/drawing/2014/main" id="{2931332E-DFBF-4D9C-A55C-A566CA93D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143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5" name="Oval 151">
              <a:extLst>
                <a:ext uri="{FF2B5EF4-FFF2-40B4-BE49-F238E27FC236}">
                  <a16:creationId xmlns:a16="http://schemas.microsoft.com/office/drawing/2014/main" id="{48083D80-4A40-4096-99ED-66A272F6C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" y="144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6" name="Oval 152">
              <a:extLst>
                <a:ext uri="{FF2B5EF4-FFF2-40B4-BE49-F238E27FC236}">
                  <a16:creationId xmlns:a16="http://schemas.microsoft.com/office/drawing/2014/main" id="{24CD1516-A907-4904-ACD8-21B48F42D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460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7" name="Oval 153">
              <a:extLst>
                <a:ext uri="{FF2B5EF4-FFF2-40B4-BE49-F238E27FC236}">
                  <a16:creationId xmlns:a16="http://schemas.microsoft.com/office/drawing/2014/main" id="{ED78A725-EAD7-4886-97AC-42C117385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147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8" name="Oval 154">
              <a:extLst>
                <a:ext uri="{FF2B5EF4-FFF2-40B4-BE49-F238E27FC236}">
                  <a16:creationId xmlns:a16="http://schemas.microsoft.com/office/drawing/2014/main" id="{91BEF613-D322-4A60-8820-4969D3B45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149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39" name="Oval 155">
              <a:extLst>
                <a:ext uri="{FF2B5EF4-FFF2-40B4-BE49-F238E27FC236}">
                  <a16:creationId xmlns:a16="http://schemas.microsoft.com/office/drawing/2014/main" id="{67B0978F-9817-43E5-9EA7-00DDFDD08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151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0" name="Oval 156">
              <a:extLst>
                <a:ext uri="{FF2B5EF4-FFF2-40B4-BE49-F238E27FC236}">
                  <a16:creationId xmlns:a16="http://schemas.microsoft.com/office/drawing/2014/main" id="{34CF4D25-D13B-463D-845A-5D465A8E9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" y="152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1" name="Oval 157">
              <a:extLst>
                <a:ext uri="{FF2B5EF4-FFF2-40B4-BE49-F238E27FC236}">
                  <a16:creationId xmlns:a16="http://schemas.microsoft.com/office/drawing/2014/main" id="{39A38C32-6AC5-4241-BC93-7C16F9FB4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3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2" name="Oval 158">
              <a:extLst>
                <a:ext uri="{FF2B5EF4-FFF2-40B4-BE49-F238E27FC236}">
                  <a16:creationId xmlns:a16="http://schemas.microsoft.com/office/drawing/2014/main" id="{7BFADF35-C5BE-4A44-ABC7-8F4F0F99F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155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3" name="Oval 159">
              <a:extLst>
                <a:ext uri="{FF2B5EF4-FFF2-40B4-BE49-F238E27FC236}">
                  <a16:creationId xmlns:a16="http://schemas.microsoft.com/office/drawing/2014/main" id="{259FA02D-FE92-4164-91D7-F41466283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55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4" name="Oval 160">
              <a:extLst>
                <a:ext uri="{FF2B5EF4-FFF2-40B4-BE49-F238E27FC236}">
                  <a16:creationId xmlns:a16="http://schemas.microsoft.com/office/drawing/2014/main" id="{05008934-1EC2-47FF-B533-84DF7957D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" y="1552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5" name="Oval 161">
              <a:extLst>
                <a:ext uri="{FF2B5EF4-FFF2-40B4-BE49-F238E27FC236}">
                  <a16:creationId xmlns:a16="http://schemas.microsoft.com/office/drawing/2014/main" id="{F2B524A1-4C4C-4CF7-B59C-7502CE12B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155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6" name="Oval 162">
              <a:extLst>
                <a:ext uri="{FF2B5EF4-FFF2-40B4-BE49-F238E27FC236}">
                  <a16:creationId xmlns:a16="http://schemas.microsoft.com/office/drawing/2014/main" id="{43040CD5-B251-44D1-9FCB-0E54FBBFE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1545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7" name="Oval 163">
              <a:extLst>
                <a:ext uri="{FF2B5EF4-FFF2-40B4-BE49-F238E27FC236}">
                  <a16:creationId xmlns:a16="http://schemas.microsoft.com/office/drawing/2014/main" id="{58F9B2BF-D156-4247-85C2-CAD5A04E0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8" y="1518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8" name="Oval 164">
              <a:extLst>
                <a:ext uri="{FF2B5EF4-FFF2-40B4-BE49-F238E27FC236}">
                  <a16:creationId xmlns:a16="http://schemas.microsoft.com/office/drawing/2014/main" id="{B3FE3F87-53AB-4CA4-BDBD-9B02322AD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1483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49" name="Oval 165">
              <a:extLst>
                <a:ext uri="{FF2B5EF4-FFF2-40B4-BE49-F238E27FC236}">
                  <a16:creationId xmlns:a16="http://schemas.microsoft.com/office/drawing/2014/main" id="{535B03DB-5B72-4F3D-B901-45586B8FB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142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0" name="Oval 166">
              <a:extLst>
                <a:ext uri="{FF2B5EF4-FFF2-40B4-BE49-F238E27FC236}">
                  <a16:creationId xmlns:a16="http://schemas.microsoft.com/office/drawing/2014/main" id="{1E8ADA96-6295-4364-91EF-39744ED26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5" y="134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1" name="Oval 167">
              <a:extLst>
                <a:ext uri="{FF2B5EF4-FFF2-40B4-BE49-F238E27FC236}">
                  <a16:creationId xmlns:a16="http://schemas.microsoft.com/office/drawing/2014/main" id="{EDF57046-F01E-4A63-A65A-78AE385E8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29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2" name="Oval 168">
              <a:extLst>
                <a:ext uri="{FF2B5EF4-FFF2-40B4-BE49-F238E27FC236}">
                  <a16:creationId xmlns:a16="http://schemas.microsoft.com/office/drawing/2014/main" id="{73E940D0-C173-4561-BA68-D89427B9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" y="1260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3" name="Oval 169">
              <a:extLst>
                <a:ext uri="{FF2B5EF4-FFF2-40B4-BE49-F238E27FC236}">
                  <a16:creationId xmlns:a16="http://schemas.microsoft.com/office/drawing/2014/main" id="{5BC1A8B9-6306-44FE-8090-102513607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279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4" name="Oval 170">
              <a:extLst>
                <a:ext uri="{FF2B5EF4-FFF2-40B4-BE49-F238E27FC236}">
                  <a16:creationId xmlns:a16="http://schemas.microsoft.com/office/drawing/2014/main" id="{3452B7BA-1B4E-4498-A7BC-097AC7159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321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355" name="Oval 171">
              <a:extLst>
                <a:ext uri="{FF2B5EF4-FFF2-40B4-BE49-F238E27FC236}">
                  <a16:creationId xmlns:a16="http://schemas.microsoft.com/office/drawing/2014/main" id="{62ED8AAA-0F6F-49AC-89DE-8ED3AF204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360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3" name="Group 172">
            <a:extLst>
              <a:ext uri="{FF2B5EF4-FFF2-40B4-BE49-F238E27FC236}">
                <a16:creationId xmlns:a16="http://schemas.microsoft.com/office/drawing/2014/main" id="{FC7F0A8B-C01D-4AD0-8D98-433E5CDE1B81}"/>
              </a:ext>
            </a:extLst>
          </p:cNvPr>
          <p:cNvGrpSpPr>
            <a:grpSpLocks/>
          </p:cNvGrpSpPr>
          <p:nvPr/>
        </p:nvGrpSpPr>
        <p:grpSpPr bwMode="auto">
          <a:xfrm>
            <a:off x="2398713" y="2895600"/>
            <a:ext cx="2963862" cy="1033463"/>
            <a:chOff x="483" y="2008"/>
            <a:chExt cx="1867" cy="651"/>
          </a:xfrm>
        </p:grpSpPr>
        <p:sp>
          <p:nvSpPr>
            <p:cNvPr id="26050" name="Freeform 173">
              <a:extLst>
                <a:ext uri="{FF2B5EF4-FFF2-40B4-BE49-F238E27FC236}">
                  <a16:creationId xmlns:a16="http://schemas.microsoft.com/office/drawing/2014/main" id="{754843D0-0EF5-4F68-9797-9EAE7977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019"/>
              <a:ext cx="820" cy="205"/>
            </a:xfrm>
            <a:custGeom>
              <a:avLst/>
              <a:gdLst>
                <a:gd name="T0" fmla="*/ 2218 w 227"/>
                <a:gd name="T1" fmla="*/ 747 h 53"/>
                <a:gd name="T2" fmla="*/ 5234 w 227"/>
                <a:gd name="T3" fmla="*/ 1153 h 53"/>
                <a:gd name="T4" fmla="*/ 8482 w 227"/>
                <a:gd name="T5" fmla="*/ 584 h 53"/>
                <a:gd name="T6" fmla="*/ 10700 w 227"/>
                <a:gd name="T7" fmla="*/ 1737 h 53"/>
                <a:gd name="T8" fmla="*/ 6748 w 227"/>
                <a:gd name="T9" fmla="*/ 2081 h 53"/>
                <a:gd name="T10" fmla="*/ 2362 w 227"/>
                <a:gd name="T11" fmla="*/ 2545 h 53"/>
                <a:gd name="T12" fmla="*/ 90 w 227"/>
                <a:gd name="T13" fmla="*/ 1273 h 53"/>
                <a:gd name="T14" fmla="*/ 2218 w 227"/>
                <a:gd name="T15" fmla="*/ 74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7" y="13"/>
                  </a:moveTo>
                  <a:cubicBezTo>
                    <a:pt x="58" y="17"/>
                    <a:pt x="77" y="21"/>
                    <a:pt x="111" y="20"/>
                  </a:cubicBezTo>
                  <a:cubicBezTo>
                    <a:pt x="145" y="19"/>
                    <a:pt x="167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7" y="53"/>
                    <a:pt x="175" y="40"/>
                    <a:pt x="143" y="36"/>
                  </a:cubicBezTo>
                  <a:cubicBezTo>
                    <a:pt x="110" y="31"/>
                    <a:pt x="71" y="43"/>
                    <a:pt x="50" y="44"/>
                  </a:cubicBezTo>
                  <a:cubicBezTo>
                    <a:pt x="29" y="46"/>
                    <a:pt x="1" y="42"/>
                    <a:pt x="2" y="22"/>
                  </a:cubicBezTo>
                  <a:cubicBezTo>
                    <a:pt x="0" y="11"/>
                    <a:pt x="18" y="0"/>
                    <a:pt x="47" y="1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1" name="Freeform 174">
              <a:extLst>
                <a:ext uri="{FF2B5EF4-FFF2-40B4-BE49-F238E27FC236}">
                  <a16:creationId xmlns:a16="http://schemas.microsoft.com/office/drawing/2014/main" id="{3FC76C7A-E6A1-42D7-9D67-F369B013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54"/>
              <a:ext cx="780" cy="127"/>
            </a:xfrm>
            <a:custGeom>
              <a:avLst/>
              <a:gdLst>
                <a:gd name="T0" fmla="*/ 4944 w 216"/>
                <a:gd name="T1" fmla="*/ 920 h 33"/>
                <a:gd name="T2" fmla="*/ 5269 w 216"/>
                <a:gd name="T3" fmla="*/ 858 h 33"/>
                <a:gd name="T4" fmla="*/ 8295 w 216"/>
                <a:gd name="T5" fmla="*/ 281 h 33"/>
                <a:gd name="T6" fmla="*/ 9754 w 216"/>
                <a:gd name="T7" fmla="*/ 343 h 33"/>
                <a:gd name="T8" fmla="*/ 10173 w 216"/>
                <a:gd name="T9" fmla="*/ 1201 h 33"/>
                <a:gd name="T10" fmla="*/ 10079 w 216"/>
                <a:gd name="T11" fmla="*/ 1482 h 33"/>
                <a:gd name="T12" fmla="*/ 7302 w 216"/>
                <a:gd name="T13" fmla="*/ 1420 h 33"/>
                <a:gd name="T14" fmla="*/ 6457 w 216"/>
                <a:gd name="T15" fmla="*/ 1258 h 33"/>
                <a:gd name="T16" fmla="*/ 3207 w 216"/>
                <a:gd name="T17" fmla="*/ 1539 h 33"/>
                <a:gd name="T18" fmla="*/ 2073 w 216"/>
                <a:gd name="T19" fmla="*/ 1763 h 33"/>
                <a:gd name="T20" fmla="*/ 184 w 216"/>
                <a:gd name="T21" fmla="*/ 1320 h 33"/>
                <a:gd name="T22" fmla="*/ 0 w 216"/>
                <a:gd name="T23" fmla="*/ 739 h 33"/>
                <a:gd name="T24" fmla="*/ 0 w 216"/>
                <a:gd name="T25" fmla="*/ 739 h 33"/>
                <a:gd name="T26" fmla="*/ 184 w 216"/>
                <a:gd name="T27" fmla="*/ 343 h 33"/>
                <a:gd name="T28" fmla="*/ 1838 w 216"/>
                <a:gd name="T29" fmla="*/ 458 h 33"/>
                <a:gd name="T30" fmla="*/ 1838 w 216"/>
                <a:gd name="T31" fmla="*/ 458 h 33"/>
                <a:gd name="T32" fmla="*/ 4944 w 216"/>
                <a:gd name="T33" fmla="*/ 92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6" h="33">
                  <a:moveTo>
                    <a:pt x="105" y="16"/>
                  </a:moveTo>
                  <a:cubicBezTo>
                    <a:pt x="112" y="15"/>
                    <a:pt x="112" y="15"/>
                    <a:pt x="112" y="15"/>
                  </a:cubicBezTo>
                  <a:cubicBezTo>
                    <a:pt x="143" y="14"/>
                    <a:pt x="163" y="14"/>
                    <a:pt x="176" y="5"/>
                  </a:cubicBezTo>
                  <a:cubicBezTo>
                    <a:pt x="183" y="1"/>
                    <a:pt x="197" y="0"/>
                    <a:pt x="207" y="6"/>
                  </a:cubicBezTo>
                  <a:cubicBezTo>
                    <a:pt x="213" y="10"/>
                    <a:pt x="216" y="15"/>
                    <a:pt x="216" y="21"/>
                  </a:cubicBezTo>
                  <a:cubicBezTo>
                    <a:pt x="216" y="23"/>
                    <a:pt x="216" y="25"/>
                    <a:pt x="214" y="26"/>
                  </a:cubicBezTo>
                  <a:cubicBezTo>
                    <a:pt x="206" y="33"/>
                    <a:pt x="178" y="29"/>
                    <a:pt x="155" y="25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14" y="19"/>
                    <a:pt x="89" y="24"/>
                    <a:pt x="68" y="27"/>
                  </a:cubicBezTo>
                  <a:cubicBezTo>
                    <a:pt x="58" y="29"/>
                    <a:pt x="50" y="30"/>
                    <a:pt x="44" y="31"/>
                  </a:cubicBezTo>
                  <a:cubicBezTo>
                    <a:pt x="25" y="32"/>
                    <a:pt x="10" y="29"/>
                    <a:pt x="4" y="23"/>
                  </a:cubicBezTo>
                  <a:cubicBezTo>
                    <a:pt x="1" y="20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1" y="8"/>
                    <a:pt x="4" y="6"/>
                  </a:cubicBezTo>
                  <a:cubicBezTo>
                    <a:pt x="9" y="2"/>
                    <a:pt x="21" y="0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5" y="14"/>
                    <a:pt x="77" y="17"/>
                    <a:pt x="105" y="1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2" name="Freeform 175">
              <a:extLst>
                <a:ext uri="{FF2B5EF4-FFF2-40B4-BE49-F238E27FC236}">
                  <a16:creationId xmlns:a16="http://schemas.microsoft.com/office/drawing/2014/main" id="{C5B66788-19BE-49BA-B5F8-E140BF12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089"/>
              <a:ext cx="1859" cy="570"/>
            </a:xfrm>
            <a:custGeom>
              <a:avLst/>
              <a:gdLst>
                <a:gd name="T0" fmla="*/ 16457 w 515"/>
                <a:gd name="T1" fmla="*/ 5993 h 148"/>
                <a:gd name="T2" fmla="*/ 18854 w 515"/>
                <a:gd name="T3" fmla="*/ 5488 h 148"/>
                <a:gd name="T4" fmla="*/ 22618 w 515"/>
                <a:gd name="T5" fmla="*/ 4910 h 148"/>
                <a:gd name="T6" fmla="*/ 21969 w 515"/>
                <a:gd name="T7" fmla="*/ 7090 h 148"/>
                <a:gd name="T8" fmla="*/ 17070 w 515"/>
                <a:gd name="T9" fmla="*/ 6971 h 148"/>
                <a:gd name="T10" fmla="*/ 11154 w 515"/>
                <a:gd name="T11" fmla="*/ 6170 h 148"/>
                <a:gd name="T12" fmla="*/ 6396 w 515"/>
                <a:gd name="T13" fmla="*/ 6690 h 148"/>
                <a:gd name="T14" fmla="*/ 3570 w 515"/>
                <a:gd name="T15" fmla="*/ 7033 h 148"/>
                <a:gd name="T16" fmla="*/ 7429 w 515"/>
                <a:gd name="T17" fmla="*/ 4167 h 148"/>
                <a:gd name="T18" fmla="*/ 11988 w 515"/>
                <a:gd name="T19" fmla="*/ 5311 h 148"/>
                <a:gd name="T20" fmla="*/ 12601 w 515"/>
                <a:gd name="T21" fmla="*/ 4344 h 148"/>
                <a:gd name="T22" fmla="*/ 9826 w 515"/>
                <a:gd name="T23" fmla="*/ 3204 h 148"/>
                <a:gd name="T24" fmla="*/ 2920 w 515"/>
                <a:gd name="T25" fmla="*/ 5546 h 148"/>
                <a:gd name="T26" fmla="*/ 560 w 515"/>
                <a:gd name="T27" fmla="*/ 6570 h 148"/>
                <a:gd name="T28" fmla="*/ 1877 w 515"/>
                <a:gd name="T29" fmla="*/ 3543 h 148"/>
                <a:gd name="T30" fmla="*/ 10400 w 515"/>
                <a:gd name="T31" fmla="*/ 2345 h 148"/>
                <a:gd name="T32" fmla="*/ 17915 w 515"/>
                <a:gd name="T33" fmla="*/ 3886 h 148"/>
                <a:gd name="T34" fmla="*/ 22907 w 515"/>
                <a:gd name="T35" fmla="*/ 2003 h 148"/>
                <a:gd name="T36" fmla="*/ 17644 w 515"/>
                <a:gd name="T37" fmla="*/ 5145 h 148"/>
                <a:gd name="T38" fmla="*/ 16742 w 515"/>
                <a:gd name="T39" fmla="*/ 5249 h 148"/>
                <a:gd name="T40" fmla="*/ 16457 w 515"/>
                <a:gd name="T41" fmla="*/ 5993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5" h="148">
                  <a:moveTo>
                    <a:pt x="350" y="105"/>
                  </a:moveTo>
                  <a:cubicBezTo>
                    <a:pt x="372" y="103"/>
                    <a:pt x="391" y="99"/>
                    <a:pt x="401" y="96"/>
                  </a:cubicBezTo>
                  <a:cubicBezTo>
                    <a:pt x="423" y="92"/>
                    <a:pt x="466" y="78"/>
                    <a:pt x="481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7" y="95"/>
                    <a:pt x="153" y="104"/>
                    <a:pt x="136" y="117"/>
                  </a:cubicBezTo>
                  <a:cubicBezTo>
                    <a:pt x="119" y="129"/>
                    <a:pt x="92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6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5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2" y="115"/>
                  </a:cubicBezTo>
                  <a:cubicBezTo>
                    <a:pt x="0" y="103"/>
                    <a:pt x="16" y="83"/>
                    <a:pt x="40" y="62"/>
                  </a:cubicBezTo>
                  <a:cubicBezTo>
                    <a:pt x="64" y="42"/>
                    <a:pt x="132" y="19"/>
                    <a:pt x="221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9" y="58"/>
                    <a:pt x="460" y="0"/>
                    <a:pt x="487" y="35"/>
                  </a:cubicBezTo>
                  <a:cubicBezTo>
                    <a:pt x="515" y="69"/>
                    <a:pt x="462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3" name="Freeform 176">
              <a:extLst>
                <a:ext uri="{FF2B5EF4-FFF2-40B4-BE49-F238E27FC236}">
                  <a16:creationId xmlns:a16="http://schemas.microsoft.com/office/drawing/2014/main" id="{AB01F15F-2229-497A-92CA-8EC5224DA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166"/>
              <a:ext cx="1725" cy="431"/>
            </a:xfrm>
            <a:custGeom>
              <a:avLst/>
              <a:gdLst>
                <a:gd name="T0" fmla="*/ 17387 w 478"/>
                <a:gd name="T1" fmla="*/ 3021 h 112"/>
                <a:gd name="T2" fmla="*/ 19365 w 478"/>
                <a:gd name="T3" fmla="*/ 1705 h 112"/>
                <a:gd name="T4" fmla="*/ 22089 w 478"/>
                <a:gd name="T5" fmla="*/ 1024 h 112"/>
                <a:gd name="T6" fmla="*/ 22374 w 478"/>
                <a:gd name="T7" fmla="*/ 1940 h 112"/>
                <a:gd name="T8" fmla="*/ 16969 w 478"/>
                <a:gd name="T9" fmla="*/ 3702 h 112"/>
                <a:gd name="T10" fmla="*/ 16124 w 478"/>
                <a:gd name="T11" fmla="*/ 3821 h 112"/>
                <a:gd name="T12" fmla="*/ 15225 w 478"/>
                <a:gd name="T13" fmla="*/ 4560 h 112"/>
                <a:gd name="T14" fmla="*/ 15835 w 478"/>
                <a:gd name="T15" fmla="*/ 5122 h 112"/>
                <a:gd name="T16" fmla="*/ 15889 w 478"/>
                <a:gd name="T17" fmla="*/ 5122 h 112"/>
                <a:gd name="T18" fmla="*/ 18286 w 478"/>
                <a:gd name="T19" fmla="*/ 4622 h 112"/>
                <a:gd name="T20" fmla="*/ 19040 w 478"/>
                <a:gd name="T21" fmla="*/ 4441 h 112"/>
                <a:gd name="T22" fmla="*/ 21855 w 478"/>
                <a:gd name="T23" fmla="*/ 4044 h 112"/>
                <a:gd name="T24" fmla="*/ 22140 w 478"/>
                <a:gd name="T25" fmla="*/ 4679 h 112"/>
                <a:gd name="T26" fmla="*/ 21292 w 478"/>
                <a:gd name="T27" fmla="*/ 5641 h 112"/>
                <a:gd name="T28" fmla="*/ 19978 w 478"/>
                <a:gd name="T29" fmla="*/ 5584 h 112"/>
                <a:gd name="T30" fmla="*/ 16395 w 478"/>
                <a:gd name="T31" fmla="*/ 5522 h 112"/>
                <a:gd name="T32" fmla="*/ 10628 w 478"/>
                <a:gd name="T33" fmla="*/ 4726 h 112"/>
                <a:gd name="T34" fmla="*/ 5641 w 478"/>
                <a:gd name="T35" fmla="*/ 5303 h 112"/>
                <a:gd name="T36" fmla="*/ 3764 w 478"/>
                <a:gd name="T37" fmla="*/ 6265 h 112"/>
                <a:gd name="T38" fmla="*/ 3190 w 478"/>
                <a:gd name="T39" fmla="*/ 5703 h 112"/>
                <a:gd name="T40" fmla="*/ 3150 w 478"/>
                <a:gd name="T41" fmla="*/ 5122 h 112"/>
                <a:gd name="T42" fmla="*/ 6864 w 478"/>
                <a:gd name="T43" fmla="*/ 3302 h 112"/>
                <a:gd name="T44" fmla="*/ 11277 w 478"/>
                <a:gd name="T45" fmla="*/ 4383 h 112"/>
                <a:gd name="T46" fmla="*/ 11238 w 478"/>
                <a:gd name="T47" fmla="*/ 4383 h 112"/>
                <a:gd name="T48" fmla="*/ 12360 w 478"/>
                <a:gd name="T49" fmla="*/ 4441 h 112"/>
                <a:gd name="T50" fmla="*/ 12645 w 478"/>
                <a:gd name="T51" fmla="*/ 3644 h 112"/>
                <a:gd name="T52" fmla="*/ 12035 w 478"/>
                <a:gd name="T53" fmla="*/ 2902 h 112"/>
                <a:gd name="T54" fmla="*/ 12071 w 478"/>
                <a:gd name="T55" fmla="*/ 2902 h 112"/>
                <a:gd name="T56" fmla="*/ 9260 w 478"/>
                <a:gd name="T57" fmla="*/ 1762 h 112"/>
                <a:gd name="T58" fmla="*/ 2111 w 478"/>
                <a:gd name="T59" fmla="*/ 4221 h 112"/>
                <a:gd name="T60" fmla="*/ 613 w 478"/>
                <a:gd name="T61" fmla="*/ 5522 h 112"/>
                <a:gd name="T62" fmla="*/ 90 w 478"/>
                <a:gd name="T63" fmla="*/ 5184 h 112"/>
                <a:gd name="T64" fmla="*/ 0 w 478"/>
                <a:gd name="T65" fmla="*/ 4841 h 112"/>
                <a:gd name="T66" fmla="*/ 1407 w 478"/>
                <a:gd name="T67" fmla="*/ 2621 h 112"/>
                <a:gd name="T68" fmla="*/ 9675 w 478"/>
                <a:gd name="T69" fmla="*/ 1482 h 112"/>
                <a:gd name="T70" fmla="*/ 11941 w 478"/>
                <a:gd name="T71" fmla="*/ 2220 h 112"/>
                <a:gd name="T72" fmla="*/ 17387 w 478"/>
                <a:gd name="T73" fmla="*/ 3021 h 1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8" h="112">
                  <a:moveTo>
                    <a:pt x="370" y="53"/>
                  </a:moveTo>
                  <a:cubicBezTo>
                    <a:pt x="384" y="49"/>
                    <a:pt x="398" y="40"/>
                    <a:pt x="412" y="30"/>
                  </a:cubicBezTo>
                  <a:cubicBezTo>
                    <a:pt x="439" y="11"/>
                    <a:pt x="457" y="0"/>
                    <a:pt x="470" y="18"/>
                  </a:cubicBezTo>
                  <a:cubicBezTo>
                    <a:pt x="478" y="28"/>
                    <a:pt x="476" y="33"/>
                    <a:pt x="476" y="34"/>
                  </a:cubicBezTo>
                  <a:cubicBezTo>
                    <a:pt x="469" y="51"/>
                    <a:pt x="416" y="58"/>
                    <a:pt x="361" y="65"/>
                  </a:cubicBezTo>
                  <a:cubicBezTo>
                    <a:pt x="343" y="67"/>
                    <a:pt x="343" y="67"/>
                    <a:pt x="343" y="67"/>
                  </a:cubicBezTo>
                  <a:cubicBezTo>
                    <a:pt x="329" y="68"/>
                    <a:pt x="324" y="74"/>
                    <a:pt x="324" y="80"/>
                  </a:cubicBezTo>
                  <a:cubicBezTo>
                    <a:pt x="324" y="86"/>
                    <a:pt x="329" y="91"/>
                    <a:pt x="337" y="90"/>
                  </a:cubicBezTo>
                  <a:cubicBezTo>
                    <a:pt x="337" y="90"/>
                    <a:pt x="338" y="90"/>
                    <a:pt x="338" y="90"/>
                  </a:cubicBezTo>
                  <a:cubicBezTo>
                    <a:pt x="360" y="88"/>
                    <a:pt x="380" y="84"/>
                    <a:pt x="389" y="81"/>
                  </a:cubicBezTo>
                  <a:cubicBezTo>
                    <a:pt x="405" y="78"/>
                    <a:pt x="405" y="78"/>
                    <a:pt x="405" y="78"/>
                  </a:cubicBezTo>
                  <a:cubicBezTo>
                    <a:pt x="425" y="73"/>
                    <a:pt x="455" y="65"/>
                    <a:pt x="465" y="71"/>
                  </a:cubicBezTo>
                  <a:cubicBezTo>
                    <a:pt x="469" y="73"/>
                    <a:pt x="472" y="77"/>
                    <a:pt x="471" y="82"/>
                  </a:cubicBezTo>
                  <a:cubicBezTo>
                    <a:pt x="470" y="88"/>
                    <a:pt x="465" y="95"/>
                    <a:pt x="453" y="99"/>
                  </a:cubicBezTo>
                  <a:cubicBezTo>
                    <a:pt x="444" y="102"/>
                    <a:pt x="436" y="100"/>
                    <a:pt x="425" y="98"/>
                  </a:cubicBezTo>
                  <a:cubicBezTo>
                    <a:pt x="409" y="95"/>
                    <a:pt x="387" y="91"/>
                    <a:pt x="349" y="97"/>
                  </a:cubicBezTo>
                  <a:cubicBezTo>
                    <a:pt x="289" y="107"/>
                    <a:pt x="256" y="96"/>
                    <a:pt x="226" y="83"/>
                  </a:cubicBezTo>
                  <a:cubicBezTo>
                    <a:pt x="194" y="69"/>
                    <a:pt x="139" y="79"/>
                    <a:pt x="120" y="93"/>
                  </a:cubicBezTo>
                  <a:cubicBezTo>
                    <a:pt x="112" y="99"/>
                    <a:pt x="93" y="112"/>
                    <a:pt x="80" y="110"/>
                  </a:cubicBezTo>
                  <a:cubicBezTo>
                    <a:pt x="75" y="109"/>
                    <a:pt x="71" y="106"/>
                    <a:pt x="68" y="100"/>
                  </a:cubicBezTo>
                  <a:cubicBezTo>
                    <a:pt x="66" y="96"/>
                    <a:pt x="65" y="93"/>
                    <a:pt x="67" y="90"/>
                  </a:cubicBezTo>
                  <a:cubicBezTo>
                    <a:pt x="73" y="77"/>
                    <a:pt x="106" y="64"/>
                    <a:pt x="146" y="58"/>
                  </a:cubicBezTo>
                  <a:cubicBezTo>
                    <a:pt x="179" y="53"/>
                    <a:pt x="210" y="65"/>
                    <a:pt x="240" y="77"/>
                  </a:cubicBezTo>
                  <a:cubicBezTo>
                    <a:pt x="240" y="77"/>
                    <a:pt x="240" y="77"/>
                    <a:pt x="239" y="77"/>
                  </a:cubicBezTo>
                  <a:cubicBezTo>
                    <a:pt x="248" y="82"/>
                    <a:pt x="256" y="82"/>
                    <a:pt x="263" y="78"/>
                  </a:cubicBezTo>
                  <a:cubicBezTo>
                    <a:pt x="267" y="75"/>
                    <a:pt x="270" y="70"/>
                    <a:pt x="269" y="64"/>
                  </a:cubicBezTo>
                  <a:cubicBezTo>
                    <a:pt x="268" y="58"/>
                    <a:pt x="264" y="53"/>
                    <a:pt x="256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41" y="44"/>
                    <a:pt x="224" y="37"/>
                    <a:pt x="197" y="31"/>
                  </a:cubicBezTo>
                  <a:cubicBezTo>
                    <a:pt x="110" y="11"/>
                    <a:pt x="55" y="63"/>
                    <a:pt x="45" y="74"/>
                  </a:cubicBezTo>
                  <a:cubicBezTo>
                    <a:pt x="34" y="86"/>
                    <a:pt x="22" y="97"/>
                    <a:pt x="13" y="97"/>
                  </a:cubicBezTo>
                  <a:cubicBezTo>
                    <a:pt x="10" y="97"/>
                    <a:pt x="6" y="95"/>
                    <a:pt x="2" y="91"/>
                  </a:cubicBezTo>
                  <a:cubicBezTo>
                    <a:pt x="1" y="89"/>
                    <a:pt x="0" y="87"/>
                    <a:pt x="0" y="85"/>
                  </a:cubicBezTo>
                  <a:cubicBezTo>
                    <a:pt x="1" y="72"/>
                    <a:pt x="23" y="53"/>
                    <a:pt x="30" y="46"/>
                  </a:cubicBezTo>
                  <a:cubicBezTo>
                    <a:pt x="53" y="26"/>
                    <a:pt x="119" y="4"/>
                    <a:pt x="206" y="26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310" y="54"/>
                    <a:pt x="338" y="61"/>
                    <a:pt x="370" y="5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4" name="Freeform 177">
              <a:extLst>
                <a:ext uri="{FF2B5EF4-FFF2-40B4-BE49-F238E27FC236}">
                  <a16:creationId xmlns:a16="http://schemas.microsoft.com/office/drawing/2014/main" id="{053EC41E-F758-4D9A-92FA-D5208DBE5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54"/>
              <a:ext cx="339" cy="108"/>
            </a:xfrm>
            <a:custGeom>
              <a:avLst/>
              <a:gdLst>
                <a:gd name="T0" fmla="*/ 4411 w 94"/>
                <a:gd name="T1" fmla="*/ 922 h 28"/>
                <a:gd name="T2" fmla="*/ 1836 w 94"/>
                <a:gd name="T3" fmla="*/ 463 h 28"/>
                <a:gd name="T4" fmla="*/ 1836 w 94"/>
                <a:gd name="T5" fmla="*/ 463 h 28"/>
                <a:gd name="T6" fmla="*/ 180 w 94"/>
                <a:gd name="T7" fmla="*/ 343 h 28"/>
                <a:gd name="T8" fmla="*/ 0 w 94"/>
                <a:gd name="T9" fmla="*/ 744 h 28"/>
                <a:gd name="T10" fmla="*/ 0 w 94"/>
                <a:gd name="T11" fmla="*/ 744 h 28"/>
                <a:gd name="T12" fmla="*/ 180 w 94"/>
                <a:gd name="T13" fmla="*/ 1323 h 28"/>
                <a:gd name="T14" fmla="*/ 649 w 94"/>
                <a:gd name="T15" fmla="*/ 1608 h 28"/>
                <a:gd name="T16" fmla="*/ 703 w 94"/>
                <a:gd name="T17" fmla="*/ 1203 h 28"/>
                <a:gd name="T18" fmla="*/ 1691 w 94"/>
                <a:gd name="T19" fmla="*/ 984 h 28"/>
                <a:gd name="T20" fmla="*/ 4411 w 94"/>
                <a:gd name="T21" fmla="*/ 92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28">
                  <a:moveTo>
                    <a:pt x="94" y="16"/>
                  </a:moveTo>
                  <a:cubicBezTo>
                    <a:pt x="71" y="16"/>
                    <a:pt x="53" y="13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1" y="0"/>
                    <a:pt x="9" y="2"/>
                    <a:pt x="4" y="6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6" y="25"/>
                    <a:pt x="10" y="27"/>
                    <a:pt x="14" y="28"/>
                  </a:cubicBezTo>
                  <a:cubicBezTo>
                    <a:pt x="13" y="26"/>
                    <a:pt x="14" y="23"/>
                    <a:pt x="15" y="21"/>
                  </a:cubicBezTo>
                  <a:cubicBezTo>
                    <a:pt x="20" y="16"/>
                    <a:pt x="30" y="17"/>
                    <a:pt x="36" y="17"/>
                  </a:cubicBezTo>
                  <a:cubicBezTo>
                    <a:pt x="56" y="18"/>
                    <a:pt x="75" y="18"/>
                    <a:pt x="94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5" name="Freeform 178">
              <a:extLst>
                <a:ext uri="{FF2B5EF4-FFF2-40B4-BE49-F238E27FC236}">
                  <a16:creationId xmlns:a16="http://schemas.microsoft.com/office/drawing/2014/main" id="{5BB71809-44FB-4614-A236-D736B563A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054"/>
              <a:ext cx="531" cy="116"/>
            </a:xfrm>
            <a:custGeom>
              <a:avLst/>
              <a:gdLst>
                <a:gd name="T0" fmla="*/ 6838 w 147"/>
                <a:gd name="T1" fmla="*/ 1512 h 30"/>
                <a:gd name="T2" fmla="*/ 6928 w 147"/>
                <a:gd name="T3" fmla="*/ 1210 h 30"/>
                <a:gd name="T4" fmla="*/ 6498 w 147"/>
                <a:gd name="T5" fmla="*/ 344 h 30"/>
                <a:gd name="T6" fmla="*/ 5050 w 147"/>
                <a:gd name="T7" fmla="*/ 282 h 30"/>
                <a:gd name="T8" fmla="*/ 2023 w 147"/>
                <a:gd name="T9" fmla="*/ 866 h 30"/>
                <a:gd name="T10" fmla="*/ 1698 w 147"/>
                <a:gd name="T11" fmla="*/ 928 h 30"/>
                <a:gd name="T12" fmla="*/ 144 w 147"/>
                <a:gd name="T13" fmla="*/ 866 h 30"/>
                <a:gd name="T14" fmla="*/ 0 w 147"/>
                <a:gd name="T15" fmla="*/ 986 h 30"/>
                <a:gd name="T16" fmla="*/ 2872 w 147"/>
                <a:gd name="T17" fmla="*/ 1048 h 30"/>
                <a:gd name="T18" fmla="*/ 4905 w 147"/>
                <a:gd name="T19" fmla="*/ 928 h 30"/>
                <a:gd name="T20" fmla="*/ 5754 w 147"/>
                <a:gd name="T21" fmla="*/ 1090 h 30"/>
                <a:gd name="T22" fmla="*/ 5899 w 147"/>
                <a:gd name="T23" fmla="*/ 1736 h 30"/>
                <a:gd name="T24" fmla="*/ 6838 w 147"/>
                <a:gd name="T25" fmla="*/ 151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30">
                  <a:moveTo>
                    <a:pt x="145" y="26"/>
                  </a:moveTo>
                  <a:cubicBezTo>
                    <a:pt x="147" y="25"/>
                    <a:pt x="147" y="23"/>
                    <a:pt x="147" y="21"/>
                  </a:cubicBezTo>
                  <a:cubicBezTo>
                    <a:pt x="147" y="15"/>
                    <a:pt x="144" y="10"/>
                    <a:pt x="138" y="6"/>
                  </a:cubicBezTo>
                  <a:cubicBezTo>
                    <a:pt x="128" y="0"/>
                    <a:pt x="114" y="1"/>
                    <a:pt x="107" y="5"/>
                  </a:cubicBezTo>
                  <a:cubicBezTo>
                    <a:pt x="94" y="14"/>
                    <a:pt x="74" y="14"/>
                    <a:pt x="43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24" y="16"/>
                    <a:pt x="13" y="16"/>
                    <a:pt x="3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1" y="16"/>
                    <a:pt x="41" y="17"/>
                    <a:pt x="61" y="18"/>
                  </a:cubicBezTo>
                  <a:cubicBezTo>
                    <a:pt x="76" y="19"/>
                    <a:pt x="90" y="16"/>
                    <a:pt x="104" y="16"/>
                  </a:cubicBezTo>
                  <a:cubicBezTo>
                    <a:pt x="110" y="15"/>
                    <a:pt x="117" y="15"/>
                    <a:pt x="122" y="19"/>
                  </a:cubicBezTo>
                  <a:cubicBezTo>
                    <a:pt x="127" y="23"/>
                    <a:pt x="127" y="26"/>
                    <a:pt x="125" y="30"/>
                  </a:cubicBezTo>
                  <a:cubicBezTo>
                    <a:pt x="134" y="30"/>
                    <a:pt x="141" y="29"/>
                    <a:pt x="145" y="2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6" name="Freeform 179">
              <a:extLst>
                <a:ext uri="{FF2B5EF4-FFF2-40B4-BE49-F238E27FC236}">
                  <a16:creationId xmlns:a16="http://schemas.microsoft.com/office/drawing/2014/main" id="{C478B527-1406-45C5-897C-757DC873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2235"/>
              <a:ext cx="418" cy="304"/>
            </a:xfrm>
            <a:custGeom>
              <a:avLst/>
              <a:gdLst>
                <a:gd name="T0" fmla="*/ 2065 w 116"/>
                <a:gd name="T1" fmla="*/ 3302 h 79"/>
                <a:gd name="T2" fmla="*/ 1831 w 116"/>
                <a:gd name="T3" fmla="*/ 2963 h 79"/>
                <a:gd name="T4" fmla="*/ 2065 w 116"/>
                <a:gd name="T5" fmla="*/ 1939 h 79"/>
                <a:gd name="T6" fmla="*/ 3650 w 116"/>
                <a:gd name="T7" fmla="*/ 681 h 79"/>
                <a:gd name="T8" fmla="*/ 5427 w 116"/>
                <a:gd name="T9" fmla="*/ 0 h 79"/>
                <a:gd name="T10" fmla="*/ 1402 w 116"/>
                <a:gd name="T11" fmla="*/ 1601 h 79"/>
                <a:gd name="T12" fmla="*/ 0 w 116"/>
                <a:gd name="T13" fmla="*/ 3821 h 79"/>
                <a:gd name="T14" fmla="*/ 90 w 116"/>
                <a:gd name="T15" fmla="*/ 4160 h 79"/>
                <a:gd name="T16" fmla="*/ 609 w 116"/>
                <a:gd name="T17" fmla="*/ 4502 h 79"/>
                <a:gd name="T18" fmla="*/ 2065 w 116"/>
                <a:gd name="T19" fmla="*/ 3302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79">
                  <a:moveTo>
                    <a:pt x="44" y="58"/>
                  </a:moveTo>
                  <a:cubicBezTo>
                    <a:pt x="42" y="56"/>
                    <a:pt x="40" y="55"/>
                    <a:pt x="39" y="52"/>
                  </a:cubicBezTo>
                  <a:cubicBezTo>
                    <a:pt x="38" y="46"/>
                    <a:pt x="41" y="38"/>
                    <a:pt x="44" y="34"/>
                  </a:cubicBezTo>
                  <a:cubicBezTo>
                    <a:pt x="51" y="24"/>
                    <a:pt x="67" y="17"/>
                    <a:pt x="78" y="12"/>
                  </a:cubicBezTo>
                  <a:cubicBezTo>
                    <a:pt x="90" y="7"/>
                    <a:pt x="103" y="2"/>
                    <a:pt x="116" y="0"/>
                  </a:cubicBezTo>
                  <a:cubicBezTo>
                    <a:pt x="75" y="3"/>
                    <a:pt x="44" y="16"/>
                    <a:pt x="30" y="28"/>
                  </a:cubicBezTo>
                  <a:cubicBezTo>
                    <a:pt x="23" y="35"/>
                    <a:pt x="1" y="54"/>
                    <a:pt x="0" y="67"/>
                  </a:cubicBezTo>
                  <a:cubicBezTo>
                    <a:pt x="0" y="69"/>
                    <a:pt x="1" y="71"/>
                    <a:pt x="2" y="73"/>
                  </a:cubicBezTo>
                  <a:cubicBezTo>
                    <a:pt x="6" y="77"/>
                    <a:pt x="10" y="79"/>
                    <a:pt x="13" y="79"/>
                  </a:cubicBezTo>
                  <a:cubicBezTo>
                    <a:pt x="22" y="79"/>
                    <a:pt x="32" y="69"/>
                    <a:pt x="44" y="5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7" name="Freeform 180">
              <a:extLst>
                <a:ext uri="{FF2B5EF4-FFF2-40B4-BE49-F238E27FC236}">
                  <a16:creationId xmlns:a16="http://schemas.microsoft.com/office/drawing/2014/main" id="{BF3C7F29-3D81-43F8-91B6-4132A2AE8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78"/>
              <a:ext cx="502" cy="219"/>
            </a:xfrm>
            <a:custGeom>
              <a:avLst/>
              <a:gdLst>
                <a:gd name="T0" fmla="*/ 6548 w 139"/>
                <a:gd name="T1" fmla="*/ 515 h 57"/>
                <a:gd name="T2" fmla="*/ 3821 w 139"/>
                <a:gd name="T3" fmla="*/ 177 h 57"/>
                <a:gd name="T4" fmla="*/ 90 w 139"/>
                <a:gd name="T5" fmla="*/ 1979 h 57"/>
                <a:gd name="T6" fmla="*/ 144 w 139"/>
                <a:gd name="T7" fmla="*/ 2555 h 57"/>
                <a:gd name="T8" fmla="*/ 704 w 139"/>
                <a:gd name="T9" fmla="*/ 3116 h 57"/>
                <a:gd name="T10" fmla="*/ 2492 w 139"/>
                <a:gd name="T11" fmla="*/ 2213 h 57"/>
                <a:gd name="T12" fmla="*/ 2308 w 139"/>
                <a:gd name="T13" fmla="*/ 1356 h 57"/>
                <a:gd name="T14" fmla="*/ 3575 w 139"/>
                <a:gd name="T15" fmla="*/ 561 h 57"/>
                <a:gd name="T16" fmla="*/ 5843 w 139"/>
                <a:gd name="T17" fmla="*/ 338 h 57"/>
                <a:gd name="T18" fmla="*/ 6548 w 139"/>
                <a:gd name="T19" fmla="*/ 515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" h="57">
                  <a:moveTo>
                    <a:pt x="139" y="9"/>
                  </a:moveTo>
                  <a:cubicBezTo>
                    <a:pt x="120" y="3"/>
                    <a:pt x="101" y="0"/>
                    <a:pt x="81" y="3"/>
                  </a:cubicBezTo>
                  <a:cubicBezTo>
                    <a:pt x="41" y="9"/>
                    <a:pt x="8" y="22"/>
                    <a:pt x="2" y="35"/>
                  </a:cubicBezTo>
                  <a:cubicBezTo>
                    <a:pt x="0" y="38"/>
                    <a:pt x="1" y="41"/>
                    <a:pt x="3" y="45"/>
                  </a:cubicBezTo>
                  <a:cubicBezTo>
                    <a:pt x="6" y="51"/>
                    <a:pt x="10" y="54"/>
                    <a:pt x="15" y="55"/>
                  </a:cubicBezTo>
                  <a:cubicBezTo>
                    <a:pt x="27" y="57"/>
                    <a:pt x="44" y="46"/>
                    <a:pt x="53" y="39"/>
                  </a:cubicBezTo>
                  <a:cubicBezTo>
                    <a:pt x="48" y="35"/>
                    <a:pt x="40" y="33"/>
                    <a:pt x="49" y="24"/>
                  </a:cubicBezTo>
                  <a:cubicBezTo>
                    <a:pt x="56" y="16"/>
                    <a:pt x="66" y="12"/>
                    <a:pt x="76" y="10"/>
                  </a:cubicBezTo>
                  <a:cubicBezTo>
                    <a:pt x="92" y="7"/>
                    <a:pt x="107" y="5"/>
                    <a:pt x="124" y="6"/>
                  </a:cubicBezTo>
                  <a:cubicBezTo>
                    <a:pt x="129" y="7"/>
                    <a:pt x="134" y="7"/>
                    <a:pt x="139" y="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8" name="Freeform 181">
              <a:extLst>
                <a:ext uri="{FF2B5EF4-FFF2-40B4-BE49-F238E27FC236}">
                  <a16:creationId xmlns:a16="http://schemas.microsoft.com/office/drawing/2014/main" id="{0826B7A7-6AFD-4CE1-BE80-3F7E881BD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1" y="2351"/>
              <a:ext cx="192" cy="154"/>
            </a:xfrm>
            <a:custGeom>
              <a:avLst/>
              <a:gdLst>
                <a:gd name="T0" fmla="*/ 380 w 53"/>
                <a:gd name="T1" fmla="*/ 1659 h 40"/>
                <a:gd name="T2" fmla="*/ 435 w 53"/>
                <a:gd name="T3" fmla="*/ 1659 h 40"/>
                <a:gd name="T4" fmla="*/ 435 w 53"/>
                <a:gd name="T5" fmla="*/ 1659 h 40"/>
                <a:gd name="T6" fmla="*/ 380 w 53"/>
                <a:gd name="T7" fmla="*/ 1659 h 40"/>
                <a:gd name="T8" fmla="*/ 1757 w 53"/>
                <a:gd name="T9" fmla="*/ 400 h 40"/>
                <a:gd name="T10" fmla="*/ 946 w 53"/>
                <a:gd name="T11" fmla="*/ 0 h 40"/>
                <a:gd name="T12" fmla="*/ 1235 w 53"/>
                <a:gd name="T13" fmla="*/ 177 h 40"/>
                <a:gd name="T14" fmla="*/ 1195 w 53"/>
                <a:gd name="T15" fmla="*/ 177 h 40"/>
                <a:gd name="T16" fmla="*/ 1811 w 53"/>
                <a:gd name="T17" fmla="*/ 920 h 40"/>
                <a:gd name="T18" fmla="*/ 1522 w 53"/>
                <a:gd name="T19" fmla="*/ 1721 h 40"/>
                <a:gd name="T20" fmla="*/ 435 w 53"/>
                <a:gd name="T21" fmla="*/ 1659 h 40"/>
                <a:gd name="T22" fmla="*/ 0 w 53"/>
                <a:gd name="T23" fmla="*/ 1482 h 40"/>
                <a:gd name="T24" fmla="*/ 471 w 53"/>
                <a:gd name="T25" fmla="*/ 1883 h 40"/>
                <a:gd name="T26" fmla="*/ 1996 w 53"/>
                <a:gd name="T27" fmla="*/ 1883 h 40"/>
                <a:gd name="T28" fmla="*/ 1757 w 53"/>
                <a:gd name="T29" fmla="*/ 400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40">
                  <a:moveTo>
                    <a:pt x="8" y="29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lose/>
                  <a:moveTo>
                    <a:pt x="37" y="7"/>
                  </a:moveTo>
                  <a:cubicBezTo>
                    <a:pt x="31" y="4"/>
                    <a:pt x="26" y="2"/>
                    <a:pt x="20" y="0"/>
                  </a:cubicBezTo>
                  <a:cubicBezTo>
                    <a:pt x="22" y="1"/>
                    <a:pt x="24" y="2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33" y="5"/>
                    <a:pt x="37" y="10"/>
                    <a:pt x="38" y="16"/>
                  </a:cubicBezTo>
                  <a:cubicBezTo>
                    <a:pt x="39" y="22"/>
                    <a:pt x="36" y="27"/>
                    <a:pt x="32" y="30"/>
                  </a:cubicBezTo>
                  <a:cubicBezTo>
                    <a:pt x="25" y="34"/>
                    <a:pt x="17" y="34"/>
                    <a:pt x="9" y="29"/>
                  </a:cubicBezTo>
                  <a:cubicBezTo>
                    <a:pt x="6" y="28"/>
                    <a:pt x="3" y="27"/>
                    <a:pt x="0" y="26"/>
                  </a:cubicBezTo>
                  <a:cubicBezTo>
                    <a:pt x="3" y="28"/>
                    <a:pt x="6" y="31"/>
                    <a:pt x="10" y="33"/>
                  </a:cubicBezTo>
                  <a:cubicBezTo>
                    <a:pt x="19" y="39"/>
                    <a:pt x="32" y="40"/>
                    <a:pt x="42" y="33"/>
                  </a:cubicBezTo>
                  <a:cubicBezTo>
                    <a:pt x="53" y="25"/>
                    <a:pt x="47" y="11"/>
                    <a:pt x="37" y="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59" name="Freeform 182">
              <a:extLst>
                <a:ext uri="{FF2B5EF4-FFF2-40B4-BE49-F238E27FC236}">
                  <a16:creationId xmlns:a16="http://schemas.microsoft.com/office/drawing/2014/main" id="{076471D1-E840-4A8A-8A33-8A122706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166"/>
              <a:ext cx="433" cy="215"/>
            </a:xfrm>
            <a:custGeom>
              <a:avLst/>
              <a:gdLst>
                <a:gd name="T0" fmla="*/ 704 w 120"/>
                <a:gd name="T1" fmla="*/ 3167 h 56"/>
                <a:gd name="T2" fmla="*/ 2396 w 120"/>
                <a:gd name="T3" fmla="*/ 2430 h 56"/>
                <a:gd name="T4" fmla="*/ 4178 w 120"/>
                <a:gd name="T5" fmla="*/ 1697 h 56"/>
                <a:gd name="T6" fmla="*/ 4272 w 120"/>
                <a:gd name="T7" fmla="*/ 2653 h 56"/>
                <a:gd name="T8" fmla="*/ 4139 w 120"/>
                <a:gd name="T9" fmla="*/ 2891 h 56"/>
                <a:gd name="T10" fmla="*/ 5546 w 120"/>
                <a:gd name="T11" fmla="*/ 1931 h 56"/>
                <a:gd name="T12" fmla="*/ 5261 w 120"/>
                <a:gd name="T13" fmla="*/ 1017 h 56"/>
                <a:gd name="T14" fmla="*/ 2540 w 120"/>
                <a:gd name="T15" fmla="*/ 1697 h 56"/>
                <a:gd name="T16" fmla="*/ 559 w 120"/>
                <a:gd name="T17" fmla="*/ 2991 h 56"/>
                <a:gd name="T18" fmla="*/ 0 w 120"/>
                <a:gd name="T19" fmla="*/ 3167 h 56"/>
                <a:gd name="T20" fmla="*/ 704 w 120"/>
                <a:gd name="T21" fmla="*/ 316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0" h="56">
                  <a:moveTo>
                    <a:pt x="15" y="56"/>
                  </a:moveTo>
                  <a:cubicBezTo>
                    <a:pt x="28" y="55"/>
                    <a:pt x="40" y="50"/>
                    <a:pt x="51" y="43"/>
                  </a:cubicBezTo>
                  <a:cubicBezTo>
                    <a:pt x="59" y="37"/>
                    <a:pt x="78" y="21"/>
                    <a:pt x="89" y="30"/>
                  </a:cubicBezTo>
                  <a:cubicBezTo>
                    <a:pt x="93" y="34"/>
                    <a:pt x="93" y="42"/>
                    <a:pt x="91" y="47"/>
                  </a:cubicBezTo>
                  <a:cubicBezTo>
                    <a:pt x="90" y="48"/>
                    <a:pt x="89" y="50"/>
                    <a:pt x="88" y="51"/>
                  </a:cubicBezTo>
                  <a:cubicBezTo>
                    <a:pt x="104" y="46"/>
                    <a:pt x="115" y="41"/>
                    <a:pt x="118" y="34"/>
                  </a:cubicBezTo>
                  <a:cubicBezTo>
                    <a:pt x="118" y="33"/>
                    <a:pt x="120" y="28"/>
                    <a:pt x="112" y="18"/>
                  </a:cubicBezTo>
                  <a:cubicBezTo>
                    <a:pt x="99" y="0"/>
                    <a:pt x="81" y="11"/>
                    <a:pt x="54" y="30"/>
                  </a:cubicBezTo>
                  <a:cubicBezTo>
                    <a:pt x="40" y="40"/>
                    <a:pt x="26" y="49"/>
                    <a:pt x="12" y="53"/>
                  </a:cubicBezTo>
                  <a:cubicBezTo>
                    <a:pt x="8" y="54"/>
                    <a:pt x="4" y="55"/>
                    <a:pt x="0" y="56"/>
                  </a:cubicBezTo>
                  <a:cubicBezTo>
                    <a:pt x="5" y="56"/>
                    <a:pt x="10" y="56"/>
                    <a:pt x="15" y="5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0" name="Freeform 183">
              <a:extLst>
                <a:ext uri="{FF2B5EF4-FFF2-40B4-BE49-F238E27FC236}">
                  <a16:creationId xmlns:a16="http://schemas.microsoft.com/office/drawing/2014/main" id="{BF0DE698-4349-4D06-90C8-590A6FD2A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416"/>
              <a:ext cx="346" cy="139"/>
            </a:xfrm>
            <a:custGeom>
              <a:avLst/>
              <a:gdLst>
                <a:gd name="T0" fmla="*/ 4444 w 96"/>
                <a:gd name="T1" fmla="*/ 985 h 36"/>
                <a:gd name="T2" fmla="*/ 4170 w 96"/>
                <a:gd name="T3" fmla="*/ 344 h 36"/>
                <a:gd name="T4" fmla="*/ 1362 w 96"/>
                <a:gd name="T5" fmla="*/ 745 h 36"/>
                <a:gd name="T6" fmla="*/ 609 w 96"/>
                <a:gd name="T7" fmla="*/ 923 h 36"/>
                <a:gd name="T8" fmla="*/ 0 w 96"/>
                <a:gd name="T9" fmla="*/ 1089 h 36"/>
                <a:gd name="T10" fmla="*/ 1546 w 96"/>
                <a:gd name="T11" fmla="*/ 1043 h 36"/>
                <a:gd name="T12" fmla="*/ 2768 w 96"/>
                <a:gd name="T13" fmla="*/ 1328 h 36"/>
                <a:gd name="T14" fmla="*/ 2429 w 96"/>
                <a:gd name="T15" fmla="*/ 1954 h 36"/>
                <a:gd name="T16" fmla="*/ 3611 w 96"/>
                <a:gd name="T17" fmla="*/ 1954 h 36"/>
                <a:gd name="T18" fmla="*/ 4444 w 96"/>
                <a:gd name="T19" fmla="*/ 985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36">
                  <a:moveTo>
                    <a:pt x="95" y="17"/>
                  </a:moveTo>
                  <a:cubicBezTo>
                    <a:pt x="96" y="12"/>
                    <a:pt x="93" y="8"/>
                    <a:pt x="89" y="6"/>
                  </a:cubicBezTo>
                  <a:cubicBezTo>
                    <a:pt x="79" y="0"/>
                    <a:pt x="49" y="8"/>
                    <a:pt x="29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17"/>
                    <a:pt x="5" y="18"/>
                    <a:pt x="0" y="19"/>
                  </a:cubicBezTo>
                  <a:cubicBezTo>
                    <a:pt x="11" y="18"/>
                    <a:pt x="22" y="18"/>
                    <a:pt x="33" y="18"/>
                  </a:cubicBezTo>
                  <a:cubicBezTo>
                    <a:pt x="39" y="17"/>
                    <a:pt x="58" y="15"/>
                    <a:pt x="59" y="23"/>
                  </a:cubicBezTo>
                  <a:cubicBezTo>
                    <a:pt x="60" y="28"/>
                    <a:pt x="56" y="31"/>
                    <a:pt x="52" y="34"/>
                  </a:cubicBezTo>
                  <a:cubicBezTo>
                    <a:pt x="61" y="35"/>
                    <a:pt x="69" y="36"/>
                    <a:pt x="77" y="34"/>
                  </a:cubicBezTo>
                  <a:cubicBezTo>
                    <a:pt x="89" y="30"/>
                    <a:pt x="94" y="23"/>
                    <a:pt x="95" y="1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1" name="Freeform 184">
              <a:extLst>
                <a:ext uri="{FF2B5EF4-FFF2-40B4-BE49-F238E27FC236}">
                  <a16:creationId xmlns:a16="http://schemas.microsoft.com/office/drawing/2014/main" id="{3FD87BA2-3907-4BCD-849A-AFC7C1364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2428"/>
              <a:ext cx="65" cy="92"/>
            </a:xfrm>
            <a:custGeom>
              <a:avLst/>
              <a:gdLst>
                <a:gd name="T0" fmla="*/ 755 w 18"/>
                <a:gd name="T1" fmla="*/ 0 h 24"/>
                <a:gd name="T2" fmla="*/ 849 w 18"/>
                <a:gd name="T3" fmla="*/ 1353 h 24"/>
                <a:gd name="T4" fmla="*/ 755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9" y="3"/>
                    <a:pt x="2" y="20"/>
                    <a:pt x="18" y="24"/>
                  </a:cubicBezTo>
                  <a:cubicBezTo>
                    <a:pt x="5" y="22"/>
                    <a:pt x="0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2" name="Freeform 185">
              <a:extLst>
                <a:ext uri="{FF2B5EF4-FFF2-40B4-BE49-F238E27FC236}">
                  <a16:creationId xmlns:a16="http://schemas.microsoft.com/office/drawing/2014/main" id="{2C5908CD-392C-4C4D-BDF9-A40989C77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019"/>
              <a:ext cx="820" cy="205"/>
            </a:xfrm>
            <a:custGeom>
              <a:avLst/>
              <a:gdLst>
                <a:gd name="T0" fmla="*/ 2218 w 227"/>
                <a:gd name="T1" fmla="*/ 747 h 53"/>
                <a:gd name="T2" fmla="*/ 5234 w 227"/>
                <a:gd name="T3" fmla="*/ 1153 h 53"/>
                <a:gd name="T4" fmla="*/ 8482 w 227"/>
                <a:gd name="T5" fmla="*/ 584 h 53"/>
                <a:gd name="T6" fmla="*/ 10700 w 227"/>
                <a:gd name="T7" fmla="*/ 1737 h 53"/>
                <a:gd name="T8" fmla="*/ 6748 w 227"/>
                <a:gd name="T9" fmla="*/ 2081 h 53"/>
                <a:gd name="T10" fmla="*/ 2362 w 227"/>
                <a:gd name="T11" fmla="*/ 2545 h 53"/>
                <a:gd name="T12" fmla="*/ 90 w 227"/>
                <a:gd name="T13" fmla="*/ 1273 h 53"/>
                <a:gd name="T14" fmla="*/ 2218 w 227"/>
                <a:gd name="T15" fmla="*/ 74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7" y="13"/>
                  </a:moveTo>
                  <a:cubicBezTo>
                    <a:pt x="58" y="17"/>
                    <a:pt x="77" y="21"/>
                    <a:pt x="111" y="20"/>
                  </a:cubicBezTo>
                  <a:cubicBezTo>
                    <a:pt x="145" y="19"/>
                    <a:pt x="167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7" y="53"/>
                    <a:pt x="175" y="40"/>
                    <a:pt x="143" y="36"/>
                  </a:cubicBezTo>
                  <a:cubicBezTo>
                    <a:pt x="110" y="31"/>
                    <a:pt x="71" y="43"/>
                    <a:pt x="50" y="44"/>
                  </a:cubicBezTo>
                  <a:cubicBezTo>
                    <a:pt x="29" y="46"/>
                    <a:pt x="1" y="42"/>
                    <a:pt x="2" y="22"/>
                  </a:cubicBezTo>
                  <a:cubicBezTo>
                    <a:pt x="0" y="11"/>
                    <a:pt x="18" y="0"/>
                    <a:pt x="47" y="1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3" name="Freeform 186">
              <a:extLst>
                <a:ext uri="{FF2B5EF4-FFF2-40B4-BE49-F238E27FC236}">
                  <a16:creationId xmlns:a16="http://schemas.microsoft.com/office/drawing/2014/main" id="{13461B97-5E3D-4F6E-A7FA-8FD60CFD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089"/>
              <a:ext cx="1859" cy="570"/>
            </a:xfrm>
            <a:custGeom>
              <a:avLst/>
              <a:gdLst>
                <a:gd name="T0" fmla="*/ 16457 w 515"/>
                <a:gd name="T1" fmla="*/ 5993 h 148"/>
                <a:gd name="T2" fmla="*/ 18854 w 515"/>
                <a:gd name="T3" fmla="*/ 5488 h 148"/>
                <a:gd name="T4" fmla="*/ 22618 w 515"/>
                <a:gd name="T5" fmla="*/ 4910 h 148"/>
                <a:gd name="T6" fmla="*/ 21969 w 515"/>
                <a:gd name="T7" fmla="*/ 7090 h 148"/>
                <a:gd name="T8" fmla="*/ 17070 w 515"/>
                <a:gd name="T9" fmla="*/ 6971 h 148"/>
                <a:gd name="T10" fmla="*/ 11154 w 515"/>
                <a:gd name="T11" fmla="*/ 6170 h 148"/>
                <a:gd name="T12" fmla="*/ 6396 w 515"/>
                <a:gd name="T13" fmla="*/ 6690 h 148"/>
                <a:gd name="T14" fmla="*/ 3570 w 515"/>
                <a:gd name="T15" fmla="*/ 7033 h 148"/>
                <a:gd name="T16" fmla="*/ 7429 w 515"/>
                <a:gd name="T17" fmla="*/ 4167 h 148"/>
                <a:gd name="T18" fmla="*/ 11988 w 515"/>
                <a:gd name="T19" fmla="*/ 5311 h 148"/>
                <a:gd name="T20" fmla="*/ 12601 w 515"/>
                <a:gd name="T21" fmla="*/ 4344 h 148"/>
                <a:gd name="T22" fmla="*/ 9826 w 515"/>
                <a:gd name="T23" fmla="*/ 3204 h 148"/>
                <a:gd name="T24" fmla="*/ 2920 w 515"/>
                <a:gd name="T25" fmla="*/ 5546 h 148"/>
                <a:gd name="T26" fmla="*/ 560 w 515"/>
                <a:gd name="T27" fmla="*/ 6570 h 148"/>
                <a:gd name="T28" fmla="*/ 1877 w 515"/>
                <a:gd name="T29" fmla="*/ 3543 h 148"/>
                <a:gd name="T30" fmla="*/ 10400 w 515"/>
                <a:gd name="T31" fmla="*/ 2345 h 148"/>
                <a:gd name="T32" fmla="*/ 17915 w 515"/>
                <a:gd name="T33" fmla="*/ 3886 h 148"/>
                <a:gd name="T34" fmla="*/ 22907 w 515"/>
                <a:gd name="T35" fmla="*/ 2003 h 148"/>
                <a:gd name="T36" fmla="*/ 17644 w 515"/>
                <a:gd name="T37" fmla="*/ 5145 h 148"/>
                <a:gd name="T38" fmla="*/ 16742 w 515"/>
                <a:gd name="T39" fmla="*/ 5249 h 148"/>
                <a:gd name="T40" fmla="*/ 16457 w 515"/>
                <a:gd name="T41" fmla="*/ 5993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5" h="148">
                  <a:moveTo>
                    <a:pt x="350" y="105"/>
                  </a:moveTo>
                  <a:cubicBezTo>
                    <a:pt x="372" y="103"/>
                    <a:pt x="391" y="99"/>
                    <a:pt x="401" y="96"/>
                  </a:cubicBezTo>
                  <a:cubicBezTo>
                    <a:pt x="423" y="92"/>
                    <a:pt x="466" y="78"/>
                    <a:pt x="481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7" y="95"/>
                    <a:pt x="153" y="104"/>
                    <a:pt x="136" y="117"/>
                  </a:cubicBezTo>
                  <a:cubicBezTo>
                    <a:pt x="119" y="129"/>
                    <a:pt x="92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6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5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2" y="115"/>
                  </a:cubicBezTo>
                  <a:cubicBezTo>
                    <a:pt x="0" y="103"/>
                    <a:pt x="16" y="83"/>
                    <a:pt x="40" y="62"/>
                  </a:cubicBezTo>
                  <a:cubicBezTo>
                    <a:pt x="64" y="42"/>
                    <a:pt x="132" y="19"/>
                    <a:pt x="221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9" y="58"/>
                    <a:pt x="460" y="0"/>
                    <a:pt x="487" y="35"/>
                  </a:cubicBezTo>
                  <a:cubicBezTo>
                    <a:pt x="515" y="69"/>
                    <a:pt x="462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64" name="Oval 187">
              <a:extLst>
                <a:ext uri="{FF2B5EF4-FFF2-40B4-BE49-F238E27FC236}">
                  <a16:creationId xmlns:a16="http://schemas.microsoft.com/office/drawing/2014/main" id="{37F35523-58B5-45C2-BD78-948B63E22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205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65" name="Oval 188">
              <a:extLst>
                <a:ext uri="{FF2B5EF4-FFF2-40B4-BE49-F238E27FC236}">
                  <a16:creationId xmlns:a16="http://schemas.microsoft.com/office/drawing/2014/main" id="{C0CAB72C-B140-4A05-94C8-33426705E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" y="205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66" name="Oval 189">
              <a:extLst>
                <a:ext uri="{FF2B5EF4-FFF2-40B4-BE49-F238E27FC236}">
                  <a16:creationId xmlns:a16="http://schemas.microsoft.com/office/drawing/2014/main" id="{AFB34D71-4E56-427B-94EE-837570669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05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67" name="Oval 190">
              <a:extLst>
                <a:ext uri="{FF2B5EF4-FFF2-40B4-BE49-F238E27FC236}">
                  <a16:creationId xmlns:a16="http://schemas.microsoft.com/office/drawing/2014/main" id="{3E863768-F01D-4739-9506-3B24F1476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058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68" name="Oval 191">
              <a:extLst>
                <a:ext uri="{FF2B5EF4-FFF2-40B4-BE49-F238E27FC236}">
                  <a16:creationId xmlns:a16="http://schemas.microsoft.com/office/drawing/2014/main" id="{47001A32-0B9A-439C-AA47-135646029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" y="205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69" name="Oval 192">
              <a:extLst>
                <a:ext uri="{FF2B5EF4-FFF2-40B4-BE49-F238E27FC236}">
                  <a16:creationId xmlns:a16="http://schemas.microsoft.com/office/drawing/2014/main" id="{6DFEDD68-E6E0-4C84-A311-6EE49F0C4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" y="2054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0" name="Oval 193">
              <a:extLst>
                <a:ext uri="{FF2B5EF4-FFF2-40B4-BE49-F238E27FC236}">
                  <a16:creationId xmlns:a16="http://schemas.microsoft.com/office/drawing/2014/main" id="{A7385B09-E987-44D4-82AC-51F188869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043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1" name="Oval 194">
              <a:extLst>
                <a:ext uri="{FF2B5EF4-FFF2-40B4-BE49-F238E27FC236}">
                  <a16:creationId xmlns:a16="http://schemas.microsoft.com/office/drawing/2014/main" id="{B3D8294D-8E75-46D7-97AD-FE4F14905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201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2" name="Oval 195">
              <a:extLst>
                <a:ext uri="{FF2B5EF4-FFF2-40B4-BE49-F238E27FC236}">
                  <a16:creationId xmlns:a16="http://schemas.microsoft.com/office/drawing/2014/main" id="{C7D626E7-C0C3-45BB-A055-14A2675DA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200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3" name="Oval 196">
              <a:extLst>
                <a:ext uri="{FF2B5EF4-FFF2-40B4-BE49-F238E27FC236}">
                  <a16:creationId xmlns:a16="http://schemas.microsoft.com/office/drawing/2014/main" id="{FE9AA20E-5771-4746-ABB1-3B2EC1D36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03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4" name="Oval 197">
              <a:extLst>
                <a:ext uri="{FF2B5EF4-FFF2-40B4-BE49-F238E27FC236}">
                  <a16:creationId xmlns:a16="http://schemas.microsoft.com/office/drawing/2014/main" id="{1C26C354-C128-4DD9-8CA1-9FF89CC86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2081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5" name="Oval 198">
              <a:extLst>
                <a:ext uri="{FF2B5EF4-FFF2-40B4-BE49-F238E27FC236}">
                  <a16:creationId xmlns:a16="http://schemas.microsoft.com/office/drawing/2014/main" id="{10B88431-F38A-44E5-9790-5E1C3585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214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6" name="Oval 199">
              <a:extLst>
                <a:ext uri="{FF2B5EF4-FFF2-40B4-BE49-F238E27FC236}">
                  <a16:creationId xmlns:a16="http://schemas.microsoft.com/office/drawing/2014/main" id="{BB72192D-454A-4D23-A812-EF5E2EDBD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2185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7" name="Oval 200">
              <a:extLst>
                <a:ext uri="{FF2B5EF4-FFF2-40B4-BE49-F238E27FC236}">
                  <a16:creationId xmlns:a16="http://schemas.microsoft.com/office/drawing/2014/main" id="{9EC0CF14-DB99-477F-A8A2-E79A4AE5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" y="219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8" name="Oval 201">
              <a:extLst>
                <a:ext uri="{FF2B5EF4-FFF2-40B4-BE49-F238E27FC236}">
                  <a16:creationId xmlns:a16="http://schemas.microsoft.com/office/drawing/2014/main" id="{DC201917-35C6-4889-B9B6-A9B009B5F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2185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79" name="Oval 202">
              <a:extLst>
                <a:ext uri="{FF2B5EF4-FFF2-40B4-BE49-F238E27FC236}">
                  <a16:creationId xmlns:a16="http://schemas.microsoft.com/office/drawing/2014/main" id="{5D1FA6B9-88C3-4616-816C-27C2D2F7F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2173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0" name="Oval 203">
              <a:extLst>
                <a:ext uri="{FF2B5EF4-FFF2-40B4-BE49-F238E27FC236}">
                  <a16:creationId xmlns:a16="http://schemas.microsoft.com/office/drawing/2014/main" id="{DCAA2D99-C2E0-45B3-BF4B-819EF063B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" y="2162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1" name="Oval 204">
              <a:extLst>
                <a:ext uri="{FF2B5EF4-FFF2-40B4-BE49-F238E27FC236}">
                  <a16:creationId xmlns:a16="http://schemas.microsoft.com/office/drawing/2014/main" id="{E095A624-7789-497C-B577-CC8FA2A42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" y="215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2" name="Oval 205">
              <a:extLst>
                <a:ext uri="{FF2B5EF4-FFF2-40B4-BE49-F238E27FC236}">
                  <a16:creationId xmlns:a16="http://schemas.microsoft.com/office/drawing/2014/main" id="{7453E02C-15E7-4BAA-B4A3-B29C24F12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" y="2162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3" name="Oval 206">
              <a:extLst>
                <a:ext uri="{FF2B5EF4-FFF2-40B4-BE49-F238E27FC236}">
                  <a16:creationId xmlns:a16="http://schemas.microsoft.com/office/drawing/2014/main" id="{D93D5188-FCB8-4CE1-B337-32DA6E1D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170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4" name="Oval 207">
              <a:extLst>
                <a:ext uri="{FF2B5EF4-FFF2-40B4-BE49-F238E27FC236}">
                  <a16:creationId xmlns:a16="http://schemas.microsoft.com/office/drawing/2014/main" id="{765C6858-1159-4290-A3B1-1498C35F9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218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5" name="Oval 208">
              <a:extLst>
                <a:ext uri="{FF2B5EF4-FFF2-40B4-BE49-F238E27FC236}">
                  <a16:creationId xmlns:a16="http://schemas.microsoft.com/office/drawing/2014/main" id="{2D1CDCAE-F5EE-416A-B6C9-67511B91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19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6" name="Oval 209">
              <a:extLst>
                <a:ext uri="{FF2B5EF4-FFF2-40B4-BE49-F238E27FC236}">
                  <a16:creationId xmlns:a16="http://schemas.microsoft.com/office/drawing/2014/main" id="{2BBE56DC-675A-4A9A-AC5F-40653B1D8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2197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7" name="Oval 210">
              <a:extLst>
                <a:ext uri="{FF2B5EF4-FFF2-40B4-BE49-F238E27FC236}">
                  <a16:creationId xmlns:a16="http://schemas.microsoft.com/office/drawing/2014/main" id="{C0E8E06E-9881-4690-9AA6-7F5F426ED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19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8" name="Oval 211">
              <a:extLst>
                <a:ext uri="{FF2B5EF4-FFF2-40B4-BE49-F238E27FC236}">
                  <a16:creationId xmlns:a16="http://schemas.microsoft.com/office/drawing/2014/main" id="{21BB9FDE-F989-4254-805D-DD0421AFD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" y="2166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89" name="Oval 212">
              <a:extLst>
                <a:ext uri="{FF2B5EF4-FFF2-40B4-BE49-F238E27FC236}">
                  <a16:creationId xmlns:a16="http://schemas.microsoft.com/office/drawing/2014/main" id="{A02E083F-1136-44C8-9BF5-0AE23375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" y="211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0" name="Oval 213">
              <a:extLst>
                <a:ext uri="{FF2B5EF4-FFF2-40B4-BE49-F238E27FC236}">
                  <a16:creationId xmlns:a16="http://schemas.microsoft.com/office/drawing/2014/main" id="{60021F44-2F62-4346-AC6B-DBF74BE7E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" y="204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1" name="Oval 214">
              <a:extLst>
                <a:ext uri="{FF2B5EF4-FFF2-40B4-BE49-F238E27FC236}">
                  <a16:creationId xmlns:a16="http://schemas.microsoft.com/office/drawing/2014/main" id="{1FC6DDAC-6C54-4740-9B16-9EE6BB424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" y="200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2" name="Oval 215">
              <a:extLst>
                <a:ext uri="{FF2B5EF4-FFF2-40B4-BE49-F238E27FC236}">
                  <a16:creationId xmlns:a16="http://schemas.microsoft.com/office/drawing/2014/main" id="{3F504BF6-733F-4BA1-A623-B8F30B829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16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3" name="Oval 216">
              <a:extLst>
                <a:ext uri="{FF2B5EF4-FFF2-40B4-BE49-F238E27FC236}">
                  <a16:creationId xmlns:a16="http://schemas.microsoft.com/office/drawing/2014/main" id="{ED65A98A-B5F7-42CA-A99B-644E9B0C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30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4" name="Oval 217">
              <a:extLst>
                <a:ext uri="{FF2B5EF4-FFF2-40B4-BE49-F238E27FC236}">
                  <a16:creationId xmlns:a16="http://schemas.microsoft.com/office/drawing/2014/main" id="{B120054E-851C-4B04-B08D-D0FE702EE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226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5" name="Oval 218">
              <a:extLst>
                <a:ext uri="{FF2B5EF4-FFF2-40B4-BE49-F238E27FC236}">
                  <a16:creationId xmlns:a16="http://schemas.microsoft.com/office/drawing/2014/main" id="{92E71987-DDD4-41BC-946B-42F21A2B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" y="223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6" name="Oval 219">
              <a:extLst>
                <a:ext uri="{FF2B5EF4-FFF2-40B4-BE49-F238E27FC236}">
                  <a16:creationId xmlns:a16="http://schemas.microsoft.com/office/drawing/2014/main" id="{72652A5C-9FB5-4C73-89AC-21F9F11E3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" y="221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7" name="Oval 220">
              <a:extLst>
                <a:ext uri="{FF2B5EF4-FFF2-40B4-BE49-F238E27FC236}">
                  <a16:creationId xmlns:a16="http://schemas.microsoft.com/office/drawing/2014/main" id="{AA115D66-2D12-4F6C-9EAB-00BAC725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" y="2189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8" name="Oval 221">
              <a:extLst>
                <a:ext uri="{FF2B5EF4-FFF2-40B4-BE49-F238E27FC236}">
                  <a16:creationId xmlns:a16="http://schemas.microsoft.com/office/drawing/2014/main" id="{F0D1ADA1-8864-489E-A17A-F60C395B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" y="217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99" name="Oval 222">
              <a:extLst>
                <a:ext uri="{FF2B5EF4-FFF2-40B4-BE49-F238E27FC236}">
                  <a16:creationId xmlns:a16="http://schemas.microsoft.com/office/drawing/2014/main" id="{268BFB48-B363-4E5D-915A-5D4A9982F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2220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0" name="Oval 223">
              <a:extLst>
                <a:ext uri="{FF2B5EF4-FFF2-40B4-BE49-F238E27FC236}">
                  <a16:creationId xmlns:a16="http://schemas.microsoft.com/office/drawing/2014/main" id="{34446DD1-0328-42AF-811B-608FFBFE8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223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1" name="Oval 224">
              <a:extLst>
                <a:ext uri="{FF2B5EF4-FFF2-40B4-BE49-F238E27FC236}">
                  <a16:creationId xmlns:a16="http://schemas.microsoft.com/office/drawing/2014/main" id="{AF6FD05A-E443-4287-A9C4-E2CF839E4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" y="2254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2" name="Oval 225">
              <a:extLst>
                <a:ext uri="{FF2B5EF4-FFF2-40B4-BE49-F238E27FC236}">
                  <a16:creationId xmlns:a16="http://schemas.microsoft.com/office/drawing/2014/main" id="{8FD33E53-7FC2-4488-9DEB-6B2A506A9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2274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3" name="Oval 226">
              <a:extLst>
                <a:ext uri="{FF2B5EF4-FFF2-40B4-BE49-F238E27FC236}">
                  <a16:creationId xmlns:a16="http://schemas.microsoft.com/office/drawing/2014/main" id="{EFD48D27-A28B-4541-A315-1098DD046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228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4" name="Oval 227">
              <a:extLst>
                <a:ext uri="{FF2B5EF4-FFF2-40B4-BE49-F238E27FC236}">
                  <a16:creationId xmlns:a16="http://schemas.microsoft.com/office/drawing/2014/main" id="{F99161B0-7195-4138-A574-BBF08F8FC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230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5" name="Oval 228">
              <a:extLst>
                <a:ext uri="{FF2B5EF4-FFF2-40B4-BE49-F238E27FC236}">
                  <a16:creationId xmlns:a16="http://schemas.microsoft.com/office/drawing/2014/main" id="{F142A05E-482B-43A1-BDFF-9E3D80AD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31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6" name="Oval 229">
              <a:extLst>
                <a:ext uri="{FF2B5EF4-FFF2-40B4-BE49-F238E27FC236}">
                  <a16:creationId xmlns:a16="http://schemas.microsoft.com/office/drawing/2014/main" id="{7B6D1161-3F72-4412-8393-7C1136F44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" y="2324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7" name="Oval 230">
              <a:extLst>
                <a:ext uri="{FF2B5EF4-FFF2-40B4-BE49-F238E27FC236}">
                  <a16:creationId xmlns:a16="http://schemas.microsoft.com/office/drawing/2014/main" id="{B206AD81-2A8E-444F-BAE0-41880999E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328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8" name="Oval 231">
              <a:extLst>
                <a:ext uri="{FF2B5EF4-FFF2-40B4-BE49-F238E27FC236}">
                  <a16:creationId xmlns:a16="http://schemas.microsoft.com/office/drawing/2014/main" id="{79A965C9-8650-458B-8BE7-2CE8169A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231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09" name="Oval 232">
              <a:extLst>
                <a:ext uri="{FF2B5EF4-FFF2-40B4-BE49-F238E27FC236}">
                  <a16:creationId xmlns:a16="http://schemas.microsoft.com/office/drawing/2014/main" id="{ABCDFD47-0293-442E-A142-357A7E2EF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229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0" name="Oval 233">
              <a:extLst>
                <a:ext uri="{FF2B5EF4-FFF2-40B4-BE49-F238E27FC236}">
                  <a16:creationId xmlns:a16="http://schemas.microsoft.com/office/drawing/2014/main" id="{B4E09072-80B0-4C50-8AFA-379D775D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25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1" name="Oval 234">
              <a:extLst>
                <a:ext uri="{FF2B5EF4-FFF2-40B4-BE49-F238E27FC236}">
                  <a16:creationId xmlns:a16="http://schemas.microsoft.com/office/drawing/2014/main" id="{FABCD8DB-8880-48C6-A486-422AE7394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2216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2" name="Oval 235">
              <a:extLst>
                <a:ext uri="{FF2B5EF4-FFF2-40B4-BE49-F238E27FC236}">
                  <a16:creationId xmlns:a16="http://schemas.microsoft.com/office/drawing/2014/main" id="{1DFBF687-7884-4C48-991C-045C776C2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2177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3" name="Oval 236">
              <a:extLst>
                <a:ext uri="{FF2B5EF4-FFF2-40B4-BE49-F238E27FC236}">
                  <a16:creationId xmlns:a16="http://schemas.microsoft.com/office/drawing/2014/main" id="{D5A1E585-1BAA-41CD-A4A1-352775520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147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4" name="Oval 237">
              <a:extLst>
                <a:ext uri="{FF2B5EF4-FFF2-40B4-BE49-F238E27FC236}">
                  <a16:creationId xmlns:a16="http://schemas.microsoft.com/office/drawing/2014/main" id="{DB6FCEEF-1DFB-4611-8648-0917D2AB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15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5" name="Oval 238">
              <a:extLst>
                <a:ext uri="{FF2B5EF4-FFF2-40B4-BE49-F238E27FC236}">
                  <a16:creationId xmlns:a16="http://schemas.microsoft.com/office/drawing/2014/main" id="{37EEED56-2056-4B31-BC86-8F6183DF3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" y="219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6" name="Oval 239">
              <a:extLst>
                <a:ext uri="{FF2B5EF4-FFF2-40B4-BE49-F238E27FC236}">
                  <a16:creationId xmlns:a16="http://schemas.microsoft.com/office/drawing/2014/main" id="{E12D05A9-B84C-41FB-BB09-608815C2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225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7" name="Oval 240">
              <a:extLst>
                <a:ext uri="{FF2B5EF4-FFF2-40B4-BE49-F238E27FC236}">
                  <a16:creationId xmlns:a16="http://schemas.microsoft.com/office/drawing/2014/main" id="{2F3ED251-30D4-4BA8-9B81-E9E4C2322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320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8" name="Oval 241">
              <a:extLst>
                <a:ext uri="{FF2B5EF4-FFF2-40B4-BE49-F238E27FC236}">
                  <a16:creationId xmlns:a16="http://schemas.microsoft.com/office/drawing/2014/main" id="{F5FC3B23-9C14-475E-BB1F-380832122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35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19" name="Oval 242">
              <a:extLst>
                <a:ext uri="{FF2B5EF4-FFF2-40B4-BE49-F238E27FC236}">
                  <a16:creationId xmlns:a16="http://schemas.microsoft.com/office/drawing/2014/main" id="{EDAB3950-38E7-40E8-9DE1-9EA917706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378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0" name="Oval 243">
              <a:extLst>
                <a:ext uri="{FF2B5EF4-FFF2-40B4-BE49-F238E27FC236}">
                  <a16:creationId xmlns:a16="http://schemas.microsoft.com/office/drawing/2014/main" id="{E86AD0D6-8C61-49E9-B970-327C684AF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43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1" name="Oval 244">
              <a:extLst>
                <a:ext uri="{FF2B5EF4-FFF2-40B4-BE49-F238E27FC236}">
                  <a16:creationId xmlns:a16="http://schemas.microsoft.com/office/drawing/2014/main" id="{557EBBAB-9BA4-48DA-A170-6BB8E37AB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42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2" name="Oval 245">
              <a:extLst>
                <a:ext uri="{FF2B5EF4-FFF2-40B4-BE49-F238E27FC236}">
                  <a16:creationId xmlns:a16="http://schemas.microsoft.com/office/drawing/2014/main" id="{214752D7-D3DA-45DA-A93E-E33650F4B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39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3" name="Oval 246">
              <a:extLst>
                <a:ext uri="{FF2B5EF4-FFF2-40B4-BE49-F238E27FC236}">
                  <a16:creationId xmlns:a16="http://schemas.microsoft.com/office/drawing/2014/main" id="{4229CF2F-DC48-441C-95A2-D0A533276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" y="2408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4" name="Oval 247">
              <a:extLst>
                <a:ext uri="{FF2B5EF4-FFF2-40B4-BE49-F238E27FC236}">
                  <a16:creationId xmlns:a16="http://schemas.microsoft.com/office/drawing/2014/main" id="{7725D09F-5206-4E3B-A646-4F72CF4EF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244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5" name="Oval 248">
              <a:extLst>
                <a:ext uri="{FF2B5EF4-FFF2-40B4-BE49-F238E27FC236}">
                  <a16:creationId xmlns:a16="http://schemas.microsoft.com/office/drawing/2014/main" id="{69231848-A2E4-4F5D-B0D5-9959351C1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2458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6" name="Oval 249">
              <a:extLst>
                <a:ext uri="{FF2B5EF4-FFF2-40B4-BE49-F238E27FC236}">
                  <a16:creationId xmlns:a16="http://schemas.microsoft.com/office/drawing/2014/main" id="{00D9BBF9-4E48-4F2D-AFBC-07E925F4F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240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7" name="Oval 250">
              <a:extLst>
                <a:ext uri="{FF2B5EF4-FFF2-40B4-BE49-F238E27FC236}">
                  <a16:creationId xmlns:a16="http://schemas.microsoft.com/office/drawing/2014/main" id="{21918D0F-E9CD-4D1E-BF77-499FE9531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47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8" name="Oval 251">
              <a:extLst>
                <a:ext uri="{FF2B5EF4-FFF2-40B4-BE49-F238E27FC236}">
                  <a16:creationId xmlns:a16="http://schemas.microsoft.com/office/drawing/2014/main" id="{0067A0EB-AE0A-4FC3-BAA1-F62D64B18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528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29" name="Oval 252">
              <a:extLst>
                <a:ext uri="{FF2B5EF4-FFF2-40B4-BE49-F238E27FC236}">
                  <a16:creationId xmlns:a16="http://schemas.microsoft.com/office/drawing/2014/main" id="{27C32F2B-1ACA-487C-84FB-7D4C7D27D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" y="256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0" name="Oval 253">
              <a:extLst>
                <a:ext uri="{FF2B5EF4-FFF2-40B4-BE49-F238E27FC236}">
                  <a16:creationId xmlns:a16="http://schemas.microsoft.com/office/drawing/2014/main" id="{000D2D1A-301D-4940-B96C-4892FBCE5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" y="257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1" name="Oval 254">
              <a:extLst>
                <a:ext uri="{FF2B5EF4-FFF2-40B4-BE49-F238E27FC236}">
                  <a16:creationId xmlns:a16="http://schemas.microsoft.com/office/drawing/2014/main" id="{E71E1CB0-75AD-4BCE-A015-ABEEA2699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2570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2" name="Oval 255">
              <a:extLst>
                <a:ext uri="{FF2B5EF4-FFF2-40B4-BE49-F238E27FC236}">
                  <a16:creationId xmlns:a16="http://schemas.microsoft.com/office/drawing/2014/main" id="{DC7256E7-78D4-4912-A2E5-6974087FA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55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3" name="Oval 256">
              <a:extLst>
                <a:ext uri="{FF2B5EF4-FFF2-40B4-BE49-F238E27FC236}">
                  <a16:creationId xmlns:a16="http://schemas.microsoft.com/office/drawing/2014/main" id="{78C8C441-1F22-43A6-93F2-D70C95C38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255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4" name="Oval 257">
              <a:extLst>
                <a:ext uri="{FF2B5EF4-FFF2-40B4-BE49-F238E27FC236}">
                  <a16:creationId xmlns:a16="http://schemas.microsoft.com/office/drawing/2014/main" id="{E3A9F87A-709B-4CA0-8EF6-C5E620374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55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5" name="Oval 258">
              <a:extLst>
                <a:ext uri="{FF2B5EF4-FFF2-40B4-BE49-F238E27FC236}">
                  <a16:creationId xmlns:a16="http://schemas.microsoft.com/office/drawing/2014/main" id="{513B629C-D76E-4B58-BAB1-38024FDED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257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6" name="Oval 259">
              <a:extLst>
                <a:ext uri="{FF2B5EF4-FFF2-40B4-BE49-F238E27FC236}">
                  <a16:creationId xmlns:a16="http://schemas.microsoft.com/office/drawing/2014/main" id="{972FD91C-3B1F-4EC7-B352-A89394C44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57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7" name="Oval 260">
              <a:extLst>
                <a:ext uri="{FF2B5EF4-FFF2-40B4-BE49-F238E27FC236}">
                  <a16:creationId xmlns:a16="http://schemas.microsoft.com/office/drawing/2014/main" id="{6EDC4687-56B1-4E58-A7F7-3222E34F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58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8" name="Oval 261">
              <a:extLst>
                <a:ext uri="{FF2B5EF4-FFF2-40B4-BE49-F238E27FC236}">
                  <a16:creationId xmlns:a16="http://schemas.microsoft.com/office/drawing/2014/main" id="{88AC69FF-F984-48BB-9637-F68AF887D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" y="257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39" name="Oval 262">
              <a:extLst>
                <a:ext uri="{FF2B5EF4-FFF2-40B4-BE49-F238E27FC236}">
                  <a16:creationId xmlns:a16="http://schemas.microsoft.com/office/drawing/2014/main" id="{F074FCDD-F687-4DAA-BD66-FF0B94508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562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0" name="Oval 263">
              <a:extLst>
                <a:ext uri="{FF2B5EF4-FFF2-40B4-BE49-F238E27FC236}">
                  <a16:creationId xmlns:a16="http://schemas.microsoft.com/office/drawing/2014/main" id="{0CA7CDFD-0873-4E98-87DC-D02785735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543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1" name="Oval 264">
              <a:extLst>
                <a:ext uri="{FF2B5EF4-FFF2-40B4-BE49-F238E27FC236}">
                  <a16:creationId xmlns:a16="http://schemas.microsoft.com/office/drawing/2014/main" id="{FE21B43A-B684-41B9-A7D9-F070F3F28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" y="235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2" name="Oval 265">
              <a:extLst>
                <a:ext uri="{FF2B5EF4-FFF2-40B4-BE49-F238E27FC236}">
                  <a16:creationId xmlns:a16="http://schemas.microsoft.com/office/drawing/2014/main" id="{B47D4676-6A66-4A4A-A34B-96925F2F6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" y="241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3" name="Oval 266">
              <a:extLst>
                <a:ext uri="{FF2B5EF4-FFF2-40B4-BE49-F238E27FC236}">
                  <a16:creationId xmlns:a16="http://schemas.microsoft.com/office/drawing/2014/main" id="{A672FF0A-37A6-4F2D-BDBD-E53F035B6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" y="2482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4" name="Oval 267">
              <a:extLst>
                <a:ext uri="{FF2B5EF4-FFF2-40B4-BE49-F238E27FC236}">
                  <a16:creationId xmlns:a16="http://schemas.microsoft.com/office/drawing/2014/main" id="{0DFD0D1B-7C89-4886-A66B-9A7FB526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253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5" name="Oval 268">
              <a:extLst>
                <a:ext uri="{FF2B5EF4-FFF2-40B4-BE49-F238E27FC236}">
                  <a16:creationId xmlns:a16="http://schemas.microsoft.com/office/drawing/2014/main" id="{845C9CB2-89B8-4FCF-A37F-80BBC3119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" y="2562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6" name="Oval 269">
              <a:extLst>
                <a:ext uri="{FF2B5EF4-FFF2-40B4-BE49-F238E27FC236}">
                  <a16:creationId xmlns:a16="http://schemas.microsoft.com/office/drawing/2014/main" id="{9939BA7A-A298-407B-9663-330AAFEB6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55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7" name="Oval 270">
              <a:extLst>
                <a:ext uri="{FF2B5EF4-FFF2-40B4-BE49-F238E27FC236}">
                  <a16:creationId xmlns:a16="http://schemas.microsoft.com/office/drawing/2014/main" id="{124A27D2-D60A-481C-ADFC-9DE96A70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512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8" name="Oval 271">
              <a:extLst>
                <a:ext uri="{FF2B5EF4-FFF2-40B4-BE49-F238E27FC236}">
                  <a16:creationId xmlns:a16="http://schemas.microsoft.com/office/drawing/2014/main" id="{BA654EF4-7F6A-4781-8438-F71955DE3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" y="246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49" name="Oval 272">
              <a:extLst>
                <a:ext uri="{FF2B5EF4-FFF2-40B4-BE49-F238E27FC236}">
                  <a16:creationId xmlns:a16="http://schemas.microsoft.com/office/drawing/2014/main" id="{0CC8F5AB-DCB2-4FA6-9BE4-B4CDCF87D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" y="242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0" name="Oval 273">
              <a:extLst>
                <a:ext uri="{FF2B5EF4-FFF2-40B4-BE49-F238E27FC236}">
                  <a16:creationId xmlns:a16="http://schemas.microsoft.com/office/drawing/2014/main" id="{E5157B1F-9049-45E9-B6D4-7E5EF9F19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" y="2378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1" name="Oval 274">
              <a:extLst>
                <a:ext uri="{FF2B5EF4-FFF2-40B4-BE49-F238E27FC236}">
                  <a16:creationId xmlns:a16="http://schemas.microsoft.com/office/drawing/2014/main" id="{D1F84C28-CCC3-465A-A42A-5982A7FF8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" y="2351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2" name="Oval 275">
              <a:extLst>
                <a:ext uri="{FF2B5EF4-FFF2-40B4-BE49-F238E27FC236}">
                  <a16:creationId xmlns:a16="http://schemas.microsoft.com/office/drawing/2014/main" id="{5D9C4DF4-CFCF-4C67-A2DA-EEB0F877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" y="2324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3" name="Oval 276">
              <a:extLst>
                <a:ext uri="{FF2B5EF4-FFF2-40B4-BE49-F238E27FC236}">
                  <a16:creationId xmlns:a16="http://schemas.microsoft.com/office/drawing/2014/main" id="{F468F374-1A29-42BC-A4AC-ABF02917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2308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4" name="Oval 277">
              <a:extLst>
                <a:ext uri="{FF2B5EF4-FFF2-40B4-BE49-F238E27FC236}">
                  <a16:creationId xmlns:a16="http://schemas.microsoft.com/office/drawing/2014/main" id="{90DC7736-0AD8-4D03-A6FE-FBBFA9777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229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5" name="Oval 278">
              <a:extLst>
                <a:ext uri="{FF2B5EF4-FFF2-40B4-BE49-F238E27FC236}">
                  <a16:creationId xmlns:a16="http://schemas.microsoft.com/office/drawing/2014/main" id="{4F9A4CC2-3387-4F63-A019-0FBF02E1E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" y="228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6" name="Oval 279">
              <a:extLst>
                <a:ext uri="{FF2B5EF4-FFF2-40B4-BE49-F238E27FC236}">
                  <a16:creationId xmlns:a16="http://schemas.microsoft.com/office/drawing/2014/main" id="{3F0D5B6A-A3F7-42A0-B962-8B796DC51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228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7" name="Oval 280">
              <a:extLst>
                <a:ext uri="{FF2B5EF4-FFF2-40B4-BE49-F238E27FC236}">
                  <a16:creationId xmlns:a16="http://schemas.microsoft.com/office/drawing/2014/main" id="{F9B3AAB0-EF28-41D6-8DD5-371B447F3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2304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8" name="Oval 281">
              <a:extLst>
                <a:ext uri="{FF2B5EF4-FFF2-40B4-BE49-F238E27FC236}">
                  <a16:creationId xmlns:a16="http://schemas.microsoft.com/office/drawing/2014/main" id="{F6DC0A43-25A0-404E-8623-FD93A0178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2320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59" name="Oval 282">
              <a:extLst>
                <a:ext uri="{FF2B5EF4-FFF2-40B4-BE49-F238E27FC236}">
                  <a16:creationId xmlns:a16="http://schemas.microsoft.com/office/drawing/2014/main" id="{228F0AF6-378E-4F97-A342-E6143BEC2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339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0" name="Oval 283">
              <a:extLst>
                <a:ext uri="{FF2B5EF4-FFF2-40B4-BE49-F238E27FC236}">
                  <a16:creationId xmlns:a16="http://schemas.microsoft.com/office/drawing/2014/main" id="{7F74ED07-02F6-4D23-A565-B605F7851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36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1" name="Oval 284">
              <a:extLst>
                <a:ext uri="{FF2B5EF4-FFF2-40B4-BE49-F238E27FC236}">
                  <a16:creationId xmlns:a16="http://schemas.microsoft.com/office/drawing/2014/main" id="{FE7F1862-4EAB-436A-99C5-A6D61832A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2397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2" name="Oval 285">
              <a:extLst>
                <a:ext uri="{FF2B5EF4-FFF2-40B4-BE49-F238E27FC236}">
                  <a16:creationId xmlns:a16="http://schemas.microsoft.com/office/drawing/2014/main" id="{DE35EF54-8285-4275-A4C1-A13835B9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" y="2412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3" name="Oval 286">
              <a:extLst>
                <a:ext uri="{FF2B5EF4-FFF2-40B4-BE49-F238E27FC236}">
                  <a16:creationId xmlns:a16="http://schemas.microsoft.com/office/drawing/2014/main" id="{2C4A732D-5AC2-4589-9EEF-F87B72716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238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4" name="Oval 287">
              <a:extLst>
                <a:ext uri="{FF2B5EF4-FFF2-40B4-BE49-F238E27FC236}">
                  <a16:creationId xmlns:a16="http://schemas.microsoft.com/office/drawing/2014/main" id="{9D576150-5771-4518-A5EB-D51E4AC86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36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5" name="Oval 288">
              <a:extLst>
                <a:ext uri="{FF2B5EF4-FFF2-40B4-BE49-F238E27FC236}">
                  <a16:creationId xmlns:a16="http://schemas.microsoft.com/office/drawing/2014/main" id="{826E7788-2C85-4963-A1FC-645469723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34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6" name="Oval 289">
              <a:extLst>
                <a:ext uri="{FF2B5EF4-FFF2-40B4-BE49-F238E27FC236}">
                  <a16:creationId xmlns:a16="http://schemas.microsoft.com/office/drawing/2014/main" id="{4D083756-A2D6-4B5A-AC07-01B339DA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328"/>
              <a:ext cx="28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7" name="Oval 290">
              <a:extLst>
                <a:ext uri="{FF2B5EF4-FFF2-40B4-BE49-F238E27FC236}">
                  <a16:creationId xmlns:a16="http://schemas.microsoft.com/office/drawing/2014/main" id="{9E120A47-D68F-4B96-9603-A469458D8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3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8" name="Oval 291">
              <a:extLst>
                <a:ext uri="{FF2B5EF4-FFF2-40B4-BE49-F238E27FC236}">
                  <a16:creationId xmlns:a16="http://schemas.microsoft.com/office/drawing/2014/main" id="{5420CA69-20F3-4984-B1FE-18E22AFB4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233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69" name="Oval 292">
              <a:extLst>
                <a:ext uri="{FF2B5EF4-FFF2-40B4-BE49-F238E27FC236}">
                  <a16:creationId xmlns:a16="http://schemas.microsoft.com/office/drawing/2014/main" id="{00C3CBE8-91EF-487E-A467-A50570509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34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0" name="Oval 293">
              <a:extLst>
                <a:ext uri="{FF2B5EF4-FFF2-40B4-BE49-F238E27FC236}">
                  <a16:creationId xmlns:a16="http://schemas.microsoft.com/office/drawing/2014/main" id="{796BBA6F-8D5C-4FC0-B814-D0B8DA29F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235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1" name="Oval 294">
              <a:extLst>
                <a:ext uri="{FF2B5EF4-FFF2-40B4-BE49-F238E27FC236}">
                  <a16:creationId xmlns:a16="http://schemas.microsoft.com/office/drawing/2014/main" id="{C2A88776-28F8-47DF-B16A-5FF8CA30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" y="2378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2" name="Oval 295">
              <a:extLst>
                <a:ext uri="{FF2B5EF4-FFF2-40B4-BE49-F238E27FC236}">
                  <a16:creationId xmlns:a16="http://schemas.microsoft.com/office/drawing/2014/main" id="{876830A5-AF95-4D76-BC6F-FAF5BDF8C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2393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3" name="Oval 296">
              <a:extLst>
                <a:ext uri="{FF2B5EF4-FFF2-40B4-BE49-F238E27FC236}">
                  <a16:creationId xmlns:a16="http://schemas.microsoft.com/office/drawing/2014/main" id="{23BB7C6F-9DC7-447A-8DC3-C907A479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" y="242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4" name="Oval 297">
              <a:extLst>
                <a:ext uri="{FF2B5EF4-FFF2-40B4-BE49-F238E27FC236}">
                  <a16:creationId xmlns:a16="http://schemas.microsoft.com/office/drawing/2014/main" id="{147B81A7-F198-4075-9977-633F58012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246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5" name="Oval 298">
              <a:extLst>
                <a:ext uri="{FF2B5EF4-FFF2-40B4-BE49-F238E27FC236}">
                  <a16:creationId xmlns:a16="http://schemas.microsoft.com/office/drawing/2014/main" id="{85CE769C-B5EA-41F2-90DB-38551196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" y="251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6" name="Oval 299">
              <a:extLst>
                <a:ext uri="{FF2B5EF4-FFF2-40B4-BE49-F238E27FC236}">
                  <a16:creationId xmlns:a16="http://schemas.microsoft.com/office/drawing/2014/main" id="{70A6D256-EA23-4CED-829A-7C720CEB5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256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7" name="Oval 300">
              <a:extLst>
                <a:ext uri="{FF2B5EF4-FFF2-40B4-BE49-F238E27FC236}">
                  <a16:creationId xmlns:a16="http://schemas.microsoft.com/office/drawing/2014/main" id="{E9F9D7B0-FE84-4575-BCB2-90F1B2C48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" y="259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8" name="Oval 301">
              <a:extLst>
                <a:ext uri="{FF2B5EF4-FFF2-40B4-BE49-F238E27FC236}">
                  <a16:creationId xmlns:a16="http://schemas.microsoft.com/office/drawing/2014/main" id="{F1E21715-4B13-4F13-B054-A2262D958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2612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79" name="Oval 302">
              <a:extLst>
                <a:ext uri="{FF2B5EF4-FFF2-40B4-BE49-F238E27FC236}">
                  <a16:creationId xmlns:a16="http://schemas.microsoft.com/office/drawing/2014/main" id="{FD64B534-A34E-4AE4-9407-2335C3D3F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260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0" name="Oval 303">
              <a:extLst>
                <a:ext uri="{FF2B5EF4-FFF2-40B4-BE49-F238E27FC236}">
                  <a16:creationId xmlns:a16="http://schemas.microsoft.com/office/drawing/2014/main" id="{C2F5246F-F448-4BB3-BC1F-0244FDFF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2589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1" name="Oval 304">
              <a:extLst>
                <a:ext uri="{FF2B5EF4-FFF2-40B4-BE49-F238E27FC236}">
                  <a16:creationId xmlns:a16="http://schemas.microsoft.com/office/drawing/2014/main" id="{58408DC9-FB36-488E-A7E0-88E814DDD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" y="255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2" name="Oval 305">
              <a:extLst>
                <a:ext uri="{FF2B5EF4-FFF2-40B4-BE49-F238E27FC236}">
                  <a16:creationId xmlns:a16="http://schemas.microsoft.com/office/drawing/2014/main" id="{A37838A1-552A-4257-A6BA-B414E81EB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2520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3" name="Oval 306">
              <a:extLst>
                <a:ext uri="{FF2B5EF4-FFF2-40B4-BE49-F238E27FC236}">
                  <a16:creationId xmlns:a16="http://schemas.microsoft.com/office/drawing/2014/main" id="{0340208B-4575-4E6D-ADA5-184D53EB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2505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4" name="Oval 307">
              <a:extLst>
                <a:ext uri="{FF2B5EF4-FFF2-40B4-BE49-F238E27FC236}">
                  <a16:creationId xmlns:a16="http://schemas.microsoft.com/office/drawing/2014/main" id="{52762C4E-197A-4F5E-957D-107B7A883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" y="248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5" name="Oval 308">
              <a:extLst>
                <a:ext uri="{FF2B5EF4-FFF2-40B4-BE49-F238E27FC236}">
                  <a16:creationId xmlns:a16="http://schemas.microsoft.com/office/drawing/2014/main" id="{E0F8B48C-E36F-43F5-BB45-2AA339CEE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2485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6" name="Oval 309">
              <a:extLst>
                <a:ext uri="{FF2B5EF4-FFF2-40B4-BE49-F238E27FC236}">
                  <a16:creationId xmlns:a16="http://schemas.microsoft.com/office/drawing/2014/main" id="{0892CF63-5325-4CE6-931A-F6F59D6F8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248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187" name="Oval 310">
              <a:extLst>
                <a:ext uri="{FF2B5EF4-FFF2-40B4-BE49-F238E27FC236}">
                  <a16:creationId xmlns:a16="http://schemas.microsoft.com/office/drawing/2014/main" id="{8201944D-0D75-4C4E-8E58-28416702B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51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4" name="Group 311">
            <a:extLst>
              <a:ext uri="{FF2B5EF4-FFF2-40B4-BE49-F238E27FC236}">
                <a16:creationId xmlns:a16="http://schemas.microsoft.com/office/drawing/2014/main" id="{719B0D3C-9794-4513-91E0-2E976FC248EC}"/>
              </a:ext>
            </a:extLst>
          </p:cNvPr>
          <p:cNvGrpSpPr>
            <a:grpSpLocks/>
          </p:cNvGrpSpPr>
          <p:nvPr/>
        </p:nvGrpSpPr>
        <p:grpSpPr bwMode="auto">
          <a:xfrm>
            <a:off x="2459038" y="4095750"/>
            <a:ext cx="2787650" cy="823913"/>
            <a:chOff x="521" y="2791"/>
            <a:chExt cx="1756" cy="519"/>
          </a:xfrm>
        </p:grpSpPr>
        <p:sp>
          <p:nvSpPr>
            <p:cNvPr id="26035" name="Freeform 312">
              <a:extLst>
                <a:ext uri="{FF2B5EF4-FFF2-40B4-BE49-F238E27FC236}">
                  <a16:creationId xmlns:a16="http://schemas.microsoft.com/office/drawing/2014/main" id="{A4BCAF0B-B02D-4214-84F7-04444642D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972"/>
              <a:ext cx="837" cy="230"/>
            </a:xfrm>
            <a:custGeom>
              <a:avLst/>
              <a:gdLst>
                <a:gd name="T0" fmla="*/ 1173 w 232"/>
                <a:gd name="T1" fmla="*/ 1292 h 60"/>
                <a:gd name="T2" fmla="*/ 3763 w 232"/>
                <a:gd name="T3" fmla="*/ 1809 h 60"/>
                <a:gd name="T4" fmla="*/ 7796 w 232"/>
                <a:gd name="T5" fmla="*/ 1530 h 60"/>
                <a:gd name="T6" fmla="*/ 10661 w 232"/>
                <a:gd name="T7" fmla="*/ 1530 h 60"/>
                <a:gd name="T8" fmla="*/ 8316 w 232"/>
                <a:gd name="T9" fmla="*/ 2588 h 60"/>
                <a:gd name="T10" fmla="*/ 4971 w 232"/>
                <a:gd name="T11" fmla="*/ 2250 h 60"/>
                <a:gd name="T12" fmla="*/ 1407 w 232"/>
                <a:gd name="T13" fmla="*/ 3101 h 60"/>
                <a:gd name="T14" fmla="*/ 90 w 232"/>
                <a:gd name="T15" fmla="*/ 2204 h 60"/>
                <a:gd name="T16" fmla="*/ 1173 w 232"/>
                <a:gd name="T17" fmla="*/ 129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5" y="23"/>
                  </a:moveTo>
                  <a:cubicBezTo>
                    <a:pt x="35" y="25"/>
                    <a:pt x="60" y="34"/>
                    <a:pt x="80" y="32"/>
                  </a:cubicBezTo>
                  <a:cubicBezTo>
                    <a:pt x="99" y="30"/>
                    <a:pt x="140" y="29"/>
                    <a:pt x="166" y="27"/>
                  </a:cubicBezTo>
                  <a:cubicBezTo>
                    <a:pt x="192" y="26"/>
                    <a:pt x="222" y="0"/>
                    <a:pt x="227" y="27"/>
                  </a:cubicBezTo>
                  <a:cubicBezTo>
                    <a:pt x="232" y="60"/>
                    <a:pt x="193" y="48"/>
                    <a:pt x="177" y="46"/>
                  </a:cubicBezTo>
                  <a:cubicBezTo>
                    <a:pt x="161" y="44"/>
                    <a:pt x="135" y="39"/>
                    <a:pt x="106" y="40"/>
                  </a:cubicBezTo>
                  <a:cubicBezTo>
                    <a:pt x="77" y="41"/>
                    <a:pt x="41" y="50"/>
                    <a:pt x="30" y="55"/>
                  </a:cubicBezTo>
                  <a:cubicBezTo>
                    <a:pt x="18" y="60"/>
                    <a:pt x="4" y="50"/>
                    <a:pt x="2" y="39"/>
                  </a:cubicBezTo>
                  <a:cubicBezTo>
                    <a:pt x="0" y="32"/>
                    <a:pt x="7" y="18"/>
                    <a:pt x="25" y="2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6" name="Freeform 313">
              <a:extLst>
                <a:ext uri="{FF2B5EF4-FFF2-40B4-BE49-F238E27FC236}">
                  <a16:creationId xmlns:a16="http://schemas.microsoft.com/office/drawing/2014/main" id="{BC73982B-F550-4346-90CA-A09E55E9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91"/>
              <a:ext cx="764" cy="265"/>
            </a:xfrm>
            <a:custGeom>
              <a:avLst/>
              <a:gdLst>
                <a:gd name="T0" fmla="*/ 90 w 212"/>
                <a:gd name="T1" fmla="*/ 2435 h 69"/>
                <a:gd name="T2" fmla="*/ 1456 w 212"/>
                <a:gd name="T3" fmla="*/ 3568 h 69"/>
                <a:gd name="T4" fmla="*/ 4310 w 212"/>
                <a:gd name="T5" fmla="*/ 3453 h 69"/>
                <a:gd name="T6" fmla="*/ 6415 w 212"/>
                <a:gd name="T7" fmla="*/ 3629 h 69"/>
                <a:gd name="T8" fmla="*/ 9546 w 212"/>
                <a:gd name="T9" fmla="*/ 1932 h 69"/>
                <a:gd name="T10" fmla="*/ 6973 w 212"/>
                <a:gd name="T11" fmla="*/ 2155 h 69"/>
                <a:gd name="T12" fmla="*/ 3975 w 212"/>
                <a:gd name="T13" fmla="*/ 2892 h 69"/>
                <a:gd name="T14" fmla="*/ 90 w 212"/>
                <a:gd name="T15" fmla="*/ 24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69">
                  <a:moveTo>
                    <a:pt x="2" y="43"/>
                  </a:moveTo>
                  <a:cubicBezTo>
                    <a:pt x="0" y="58"/>
                    <a:pt x="14" y="69"/>
                    <a:pt x="31" y="63"/>
                  </a:cubicBezTo>
                  <a:cubicBezTo>
                    <a:pt x="49" y="57"/>
                    <a:pt x="71" y="57"/>
                    <a:pt x="92" y="61"/>
                  </a:cubicBezTo>
                  <a:cubicBezTo>
                    <a:pt x="113" y="64"/>
                    <a:pt x="118" y="65"/>
                    <a:pt x="137" y="64"/>
                  </a:cubicBezTo>
                  <a:cubicBezTo>
                    <a:pt x="156" y="62"/>
                    <a:pt x="212" y="68"/>
                    <a:pt x="204" y="34"/>
                  </a:cubicBezTo>
                  <a:cubicBezTo>
                    <a:pt x="196" y="0"/>
                    <a:pt x="164" y="30"/>
                    <a:pt x="149" y="38"/>
                  </a:cubicBezTo>
                  <a:cubicBezTo>
                    <a:pt x="135" y="46"/>
                    <a:pt x="111" y="62"/>
                    <a:pt x="85" y="51"/>
                  </a:cubicBezTo>
                  <a:cubicBezTo>
                    <a:pt x="58" y="40"/>
                    <a:pt x="6" y="0"/>
                    <a:pt x="2" y="4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7" name="Freeform 314">
              <a:extLst>
                <a:ext uri="{FF2B5EF4-FFF2-40B4-BE49-F238E27FC236}">
                  <a16:creationId xmlns:a16="http://schemas.microsoft.com/office/drawing/2014/main" id="{1E7543DB-C989-400C-A38C-DA0FBB6D6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037"/>
              <a:ext cx="782" cy="135"/>
            </a:xfrm>
            <a:custGeom>
              <a:avLst/>
              <a:gdLst>
                <a:gd name="T0" fmla="*/ 3467 w 217"/>
                <a:gd name="T1" fmla="*/ 1146 h 35"/>
                <a:gd name="T2" fmla="*/ 6040 w 217"/>
                <a:gd name="T3" fmla="*/ 922 h 35"/>
                <a:gd name="T4" fmla="*/ 7492 w 217"/>
                <a:gd name="T5" fmla="*/ 864 h 35"/>
                <a:gd name="T6" fmla="*/ 8793 w 217"/>
                <a:gd name="T7" fmla="*/ 401 h 35"/>
                <a:gd name="T8" fmla="*/ 9921 w 217"/>
                <a:gd name="T9" fmla="*/ 177 h 35"/>
                <a:gd name="T10" fmla="*/ 10105 w 217"/>
                <a:gd name="T11" fmla="*/ 625 h 35"/>
                <a:gd name="T12" fmla="*/ 10011 w 217"/>
                <a:gd name="T13" fmla="*/ 1385 h 35"/>
                <a:gd name="T14" fmla="*/ 8375 w 217"/>
                <a:gd name="T15" fmla="*/ 1489 h 35"/>
                <a:gd name="T16" fmla="*/ 8000 w 217"/>
                <a:gd name="T17" fmla="*/ 1385 h 35"/>
                <a:gd name="T18" fmla="*/ 7622 w 217"/>
                <a:gd name="T19" fmla="*/ 1323 h 35"/>
                <a:gd name="T20" fmla="*/ 4674 w 217"/>
                <a:gd name="T21" fmla="*/ 1026 h 35"/>
                <a:gd name="T22" fmla="*/ 1027 w 217"/>
                <a:gd name="T23" fmla="*/ 1948 h 35"/>
                <a:gd name="T24" fmla="*/ 414 w 217"/>
                <a:gd name="T25" fmla="*/ 1828 h 35"/>
                <a:gd name="T26" fmla="*/ 0 w 217"/>
                <a:gd name="T27" fmla="*/ 1203 h 35"/>
                <a:gd name="T28" fmla="*/ 0 w 217"/>
                <a:gd name="T29" fmla="*/ 1203 h 35"/>
                <a:gd name="T30" fmla="*/ 144 w 217"/>
                <a:gd name="T31" fmla="*/ 683 h 35"/>
                <a:gd name="T32" fmla="*/ 843 w 217"/>
                <a:gd name="T33" fmla="*/ 579 h 35"/>
                <a:gd name="T34" fmla="*/ 843 w 217"/>
                <a:gd name="T35" fmla="*/ 579 h 35"/>
                <a:gd name="T36" fmla="*/ 1362 w 217"/>
                <a:gd name="T37" fmla="*/ 744 h 35"/>
                <a:gd name="T38" fmla="*/ 3467 w 217"/>
                <a:gd name="T39" fmla="*/ 1146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7" h="35">
                  <a:moveTo>
                    <a:pt x="74" y="20"/>
                  </a:moveTo>
                  <a:cubicBezTo>
                    <a:pt x="86" y="18"/>
                    <a:pt x="108" y="17"/>
                    <a:pt x="129" y="16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70" y="14"/>
                    <a:pt x="179" y="11"/>
                    <a:pt x="188" y="7"/>
                  </a:cubicBezTo>
                  <a:cubicBezTo>
                    <a:pt x="198" y="4"/>
                    <a:pt x="208" y="0"/>
                    <a:pt x="212" y="3"/>
                  </a:cubicBezTo>
                  <a:cubicBezTo>
                    <a:pt x="214" y="4"/>
                    <a:pt x="215" y="7"/>
                    <a:pt x="216" y="11"/>
                  </a:cubicBezTo>
                  <a:cubicBezTo>
                    <a:pt x="217" y="17"/>
                    <a:pt x="216" y="22"/>
                    <a:pt x="214" y="24"/>
                  </a:cubicBezTo>
                  <a:cubicBezTo>
                    <a:pt x="207" y="31"/>
                    <a:pt x="190" y="28"/>
                    <a:pt x="179" y="26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47" y="21"/>
                    <a:pt x="125" y="17"/>
                    <a:pt x="100" y="18"/>
                  </a:cubicBezTo>
                  <a:cubicBezTo>
                    <a:pt x="70" y="19"/>
                    <a:pt x="34" y="29"/>
                    <a:pt x="22" y="34"/>
                  </a:cubicBezTo>
                  <a:cubicBezTo>
                    <a:pt x="18" y="35"/>
                    <a:pt x="13" y="35"/>
                    <a:pt x="9" y="32"/>
                  </a:cubicBezTo>
                  <a:cubicBezTo>
                    <a:pt x="4" y="30"/>
                    <a:pt x="1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5"/>
                    <a:pt x="3" y="12"/>
                  </a:cubicBezTo>
                  <a:cubicBezTo>
                    <a:pt x="6" y="9"/>
                    <a:pt x="11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2" y="16"/>
                    <a:pt x="59" y="21"/>
                    <a:pt x="74" y="20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8" name="Freeform 315">
              <a:extLst>
                <a:ext uri="{FF2B5EF4-FFF2-40B4-BE49-F238E27FC236}">
                  <a16:creationId xmlns:a16="http://schemas.microsoft.com/office/drawing/2014/main" id="{9431D210-D287-418F-B4B4-CD8B4DE9F8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" y="2868"/>
              <a:ext cx="704" cy="157"/>
            </a:xfrm>
            <a:custGeom>
              <a:avLst/>
              <a:gdLst>
                <a:gd name="T0" fmla="*/ 325 w 195"/>
                <a:gd name="T1" fmla="*/ 498 h 41"/>
                <a:gd name="T2" fmla="*/ 2686 w 195"/>
                <a:gd name="T3" fmla="*/ 1467 h 41"/>
                <a:gd name="T4" fmla="*/ 3571 w 195"/>
                <a:gd name="T5" fmla="*/ 1964 h 41"/>
                <a:gd name="T6" fmla="*/ 1134 w 195"/>
                <a:gd name="T7" fmla="*/ 2187 h 41"/>
                <a:gd name="T8" fmla="*/ 285 w 195"/>
                <a:gd name="T9" fmla="*/ 2083 h 41"/>
                <a:gd name="T10" fmla="*/ 0 w 195"/>
                <a:gd name="T11" fmla="*/ 1409 h 41"/>
                <a:gd name="T12" fmla="*/ 0 w 195"/>
                <a:gd name="T13" fmla="*/ 1290 h 41"/>
                <a:gd name="T14" fmla="*/ 325 w 195"/>
                <a:gd name="T15" fmla="*/ 498 h 41"/>
                <a:gd name="T16" fmla="*/ 6776 w 195"/>
                <a:gd name="T17" fmla="*/ 1290 h 41"/>
                <a:gd name="T18" fmla="*/ 6870 w 195"/>
                <a:gd name="T19" fmla="*/ 1233 h 41"/>
                <a:gd name="T20" fmla="*/ 7246 w 195"/>
                <a:gd name="T21" fmla="*/ 953 h 41"/>
                <a:gd name="T22" fmla="*/ 8758 w 195"/>
                <a:gd name="T23" fmla="*/ 218 h 41"/>
                <a:gd name="T24" fmla="*/ 9083 w 195"/>
                <a:gd name="T25" fmla="*/ 835 h 41"/>
                <a:gd name="T26" fmla="*/ 8993 w 195"/>
                <a:gd name="T27" fmla="*/ 1570 h 41"/>
                <a:gd name="T28" fmla="*/ 6776 w 195"/>
                <a:gd name="T29" fmla="*/ 2187 h 41"/>
                <a:gd name="T30" fmla="*/ 6166 w 195"/>
                <a:gd name="T31" fmla="*/ 2187 h 41"/>
                <a:gd name="T32" fmla="*/ 4939 w 195"/>
                <a:gd name="T33" fmla="*/ 2187 h 41"/>
                <a:gd name="T34" fmla="*/ 6776 w 195"/>
                <a:gd name="T35" fmla="*/ 129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5" h="41">
                  <a:moveTo>
                    <a:pt x="7" y="9"/>
                  </a:moveTo>
                  <a:cubicBezTo>
                    <a:pt x="17" y="4"/>
                    <a:pt x="39" y="16"/>
                    <a:pt x="57" y="26"/>
                  </a:cubicBezTo>
                  <a:cubicBezTo>
                    <a:pt x="64" y="29"/>
                    <a:pt x="70" y="33"/>
                    <a:pt x="76" y="35"/>
                  </a:cubicBezTo>
                  <a:cubicBezTo>
                    <a:pt x="56" y="33"/>
                    <a:pt x="38" y="34"/>
                    <a:pt x="24" y="39"/>
                  </a:cubicBezTo>
                  <a:cubicBezTo>
                    <a:pt x="17" y="41"/>
                    <a:pt x="10" y="40"/>
                    <a:pt x="6" y="37"/>
                  </a:cubicBezTo>
                  <a:cubicBezTo>
                    <a:pt x="2" y="34"/>
                    <a:pt x="0" y="30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16"/>
                    <a:pt x="3" y="11"/>
                    <a:pt x="7" y="9"/>
                  </a:cubicBezTo>
                  <a:close/>
                  <a:moveTo>
                    <a:pt x="144" y="23"/>
                  </a:moveTo>
                  <a:cubicBezTo>
                    <a:pt x="146" y="22"/>
                    <a:pt x="146" y="22"/>
                    <a:pt x="146" y="22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63" y="10"/>
                    <a:pt x="178" y="0"/>
                    <a:pt x="186" y="4"/>
                  </a:cubicBezTo>
                  <a:cubicBezTo>
                    <a:pt x="189" y="5"/>
                    <a:pt x="192" y="9"/>
                    <a:pt x="193" y="15"/>
                  </a:cubicBezTo>
                  <a:cubicBezTo>
                    <a:pt x="195" y="21"/>
                    <a:pt x="194" y="25"/>
                    <a:pt x="191" y="28"/>
                  </a:cubicBezTo>
                  <a:cubicBezTo>
                    <a:pt x="184" y="38"/>
                    <a:pt x="160" y="38"/>
                    <a:pt x="144" y="39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19" y="40"/>
                    <a:pt x="113" y="40"/>
                    <a:pt x="105" y="39"/>
                  </a:cubicBezTo>
                  <a:cubicBezTo>
                    <a:pt x="120" y="37"/>
                    <a:pt x="134" y="29"/>
                    <a:pt x="144" y="2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9" name="Freeform 316">
              <a:extLst>
                <a:ext uri="{FF2B5EF4-FFF2-40B4-BE49-F238E27FC236}">
                  <a16:creationId xmlns:a16="http://schemas.microsoft.com/office/drawing/2014/main" id="{4ECC04BE-E9D6-48F2-B0B2-2CA16000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056"/>
              <a:ext cx="1756" cy="254"/>
            </a:xfrm>
            <a:custGeom>
              <a:avLst/>
              <a:gdLst>
                <a:gd name="T0" fmla="*/ 180 w 487"/>
                <a:gd name="T1" fmla="*/ 2221 h 66"/>
                <a:gd name="T2" fmla="*/ 2066 w 487"/>
                <a:gd name="T3" fmla="*/ 3583 h 66"/>
                <a:gd name="T4" fmla="*/ 6187 w 487"/>
                <a:gd name="T5" fmla="*/ 2902 h 66"/>
                <a:gd name="T6" fmla="*/ 11441 w 487"/>
                <a:gd name="T7" fmla="*/ 2798 h 66"/>
                <a:gd name="T8" fmla="*/ 20906 w 487"/>
                <a:gd name="T9" fmla="*/ 3302 h 66"/>
                <a:gd name="T10" fmla="*/ 20437 w 487"/>
                <a:gd name="T11" fmla="*/ 562 h 66"/>
                <a:gd name="T12" fmla="*/ 11481 w 487"/>
                <a:gd name="T13" fmla="*/ 1940 h 66"/>
                <a:gd name="T14" fmla="*/ 5773 w 487"/>
                <a:gd name="T15" fmla="*/ 2059 h 66"/>
                <a:gd name="T16" fmla="*/ 2430 w 487"/>
                <a:gd name="T17" fmla="*/ 2101 h 66"/>
                <a:gd name="T18" fmla="*/ 180 w 487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7" h="66">
                  <a:moveTo>
                    <a:pt x="4" y="39"/>
                  </a:moveTo>
                  <a:cubicBezTo>
                    <a:pt x="0" y="53"/>
                    <a:pt x="22" y="62"/>
                    <a:pt x="44" y="63"/>
                  </a:cubicBezTo>
                  <a:cubicBezTo>
                    <a:pt x="66" y="64"/>
                    <a:pt x="102" y="55"/>
                    <a:pt x="132" y="51"/>
                  </a:cubicBezTo>
                  <a:cubicBezTo>
                    <a:pt x="162" y="47"/>
                    <a:pt x="203" y="41"/>
                    <a:pt x="244" y="49"/>
                  </a:cubicBezTo>
                  <a:cubicBezTo>
                    <a:pt x="286" y="56"/>
                    <a:pt x="422" y="66"/>
                    <a:pt x="446" y="58"/>
                  </a:cubicBezTo>
                  <a:cubicBezTo>
                    <a:pt x="487" y="45"/>
                    <a:pt x="465" y="0"/>
                    <a:pt x="436" y="10"/>
                  </a:cubicBezTo>
                  <a:cubicBezTo>
                    <a:pt x="372" y="31"/>
                    <a:pt x="287" y="46"/>
                    <a:pt x="245" y="34"/>
                  </a:cubicBezTo>
                  <a:cubicBezTo>
                    <a:pt x="202" y="21"/>
                    <a:pt x="158" y="30"/>
                    <a:pt x="123" y="36"/>
                  </a:cubicBezTo>
                  <a:cubicBezTo>
                    <a:pt x="87" y="43"/>
                    <a:pt x="76" y="50"/>
                    <a:pt x="52" y="37"/>
                  </a:cubicBezTo>
                  <a:cubicBezTo>
                    <a:pt x="28" y="23"/>
                    <a:pt x="9" y="23"/>
                    <a:pt x="4" y="39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0" name="Freeform 317">
              <a:extLst>
                <a:ext uri="{FF2B5EF4-FFF2-40B4-BE49-F238E27FC236}">
                  <a16:creationId xmlns:a16="http://schemas.microsoft.com/office/drawing/2014/main" id="{8B976076-A9CD-4AC8-80F1-677265E1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095"/>
              <a:ext cx="1648" cy="196"/>
            </a:xfrm>
            <a:custGeom>
              <a:avLst/>
              <a:gdLst>
                <a:gd name="T0" fmla="*/ 20119 w 457"/>
                <a:gd name="T1" fmla="*/ 223 h 51"/>
                <a:gd name="T2" fmla="*/ 21341 w 457"/>
                <a:gd name="T3" fmla="*/ 961 h 51"/>
                <a:gd name="T4" fmla="*/ 21287 w 457"/>
                <a:gd name="T5" fmla="*/ 1756 h 51"/>
                <a:gd name="T6" fmla="*/ 20494 w 457"/>
                <a:gd name="T7" fmla="*/ 2494 h 51"/>
                <a:gd name="T8" fmla="*/ 11118 w 457"/>
                <a:gd name="T9" fmla="*/ 1933 h 51"/>
                <a:gd name="T10" fmla="*/ 5813 w 457"/>
                <a:gd name="T11" fmla="*/ 2098 h 51"/>
                <a:gd name="T12" fmla="*/ 3707 w 457"/>
                <a:gd name="T13" fmla="*/ 2437 h 51"/>
                <a:gd name="T14" fmla="*/ 1691 w 457"/>
                <a:gd name="T15" fmla="*/ 2717 h 51"/>
                <a:gd name="T16" fmla="*/ 90 w 457"/>
                <a:gd name="T17" fmla="*/ 2098 h 51"/>
                <a:gd name="T18" fmla="*/ 0 w 457"/>
                <a:gd name="T19" fmla="*/ 1818 h 51"/>
                <a:gd name="T20" fmla="*/ 50 w 457"/>
                <a:gd name="T21" fmla="*/ 1699 h 51"/>
                <a:gd name="T22" fmla="*/ 379 w 457"/>
                <a:gd name="T23" fmla="*/ 1257 h 51"/>
                <a:gd name="T24" fmla="*/ 1965 w 457"/>
                <a:gd name="T25" fmla="*/ 1756 h 51"/>
                <a:gd name="T26" fmla="*/ 4500 w 457"/>
                <a:gd name="T27" fmla="*/ 1995 h 51"/>
                <a:gd name="T28" fmla="*/ 5398 w 457"/>
                <a:gd name="T29" fmla="*/ 1756 h 51"/>
                <a:gd name="T30" fmla="*/ 5434 w 457"/>
                <a:gd name="T31" fmla="*/ 1756 h 51"/>
                <a:gd name="T32" fmla="*/ 11013 w 457"/>
                <a:gd name="T33" fmla="*/ 1595 h 51"/>
                <a:gd name="T34" fmla="*/ 20119 w 457"/>
                <a:gd name="T35" fmla="*/ 223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7" h="51">
                  <a:moveTo>
                    <a:pt x="429" y="4"/>
                  </a:moveTo>
                  <a:cubicBezTo>
                    <a:pt x="441" y="0"/>
                    <a:pt x="452" y="7"/>
                    <a:pt x="455" y="17"/>
                  </a:cubicBezTo>
                  <a:cubicBezTo>
                    <a:pt x="457" y="22"/>
                    <a:pt x="456" y="27"/>
                    <a:pt x="454" y="31"/>
                  </a:cubicBezTo>
                  <a:cubicBezTo>
                    <a:pt x="451" y="37"/>
                    <a:pt x="445" y="41"/>
                    <a:pt x="437" y="44"/>
                  </a:cubicBezTo>
                  <a:cubicBezTo>
                    <a:pt x="414" y="51"/>
                    <a:pt x="281" y="42"/>
                    <a:pt x="237" y="34"/>
                  </a:cubicBezTo>
                  <a:cubicBezTo>
                    <a:pt x="195" y="26"/>
                    <a:pt x="154" y="32"/>
                    <a:pt x="124" y="37"/>
                  </a:cubicBezTo>
                  <a:cubicBezTo>
                    <a:pt x="111" y="38"/>
                    <a:pt x="92" y="40"/>
                    <a:pt x="79" y="43"/>
                  </a:cubicBezTo>
                  <a:cubicBezTo>
                    <a:pt x="61" y="48"/>
                    <a:pt x="48" y="49"/>
                    <a:pt x="36" y="48"/>
                  </a:cubicBezTo>
                  <a:cubicBezTo>
                    <a:pt x="20" y="48"/>
                    <a:pt x="6" y="43"/>
                    <a:pt x="2" y="37"/>
                  </a:cubicBezTo>
                  <a:cubicBezTo>
                    <a:pt x="1" y="35"/>
                    <a:pt x="0" y="34"/>
                    <a:pt x="0" y="32"/>
                  </a:cubicBezTo>
                  <a:cubicBezTo>
                    <a:pt x="0" y="32"/>
                    <a:pt x="0" y="31"/>
                    <a:pt x="1" y="30"/>
                  </a:cubicBezTo>
                  <a:cubicBezTo>
                    <a:pt x="2" y="26"/>
                    <a:pt x="4" y="24"/>
                    <a:pt x="8" y="22"/>
                  </a:cubicBezTo>
                  <a:cubicBezTo>
                    <a:pt x="15" y="20"/>
                    <a:pt x="27" y="23"/>
                    <a:pt x="42" y="31"/>
                  </a:cubicBezTo>
                  <a:cubicBezTo>
                    <a:pt x="62" y="42"/>
                    <a:pt x="75" y="40"/>
                    <a:pt x="96" y="35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1" y="24"/>
                    <a:pt x="194" y="16"/>
                    <a:pt x="235" y="28"/>
                  </a:cubicBezTo>
                  <a:cubicBezTo>
                    <a:pt x="280" y="41"/>
                    <a:pt x="367" y="25"/>
                    <a:pt x="429" y="4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1" name="Freeform 318">
              <a:extLst>
                <a:ext uri="{FF2B5EF4-FFF2-40B4-BE49-F238E27FC236}">
                  <a16:creationId xmlns:a16="http://schemas.microsoft.com/office/drawing/2014/main" id="{BE445B55-5147-4863-9652-48D965B3C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2883"/>
              <a:ext cx="217" cy="135"/>
            </a:xfrm>
            <a:custGeom>
              <a:avLst/>
              <a:gdLst>
                <a:gd name="T0" fmla="*/ 2839 w 60"/>
                <a:gd name="T1" fmla="*/ 1323 h 35"/>
                <a:gd name="T2" fmla="*/ 2694 w 60"/>
                <a:gd name="T3" fmla="*/ 1265 h 35"/>
                <a:gd name="T4" fmla="*/ 326 w 60"/>
                <a:gd name="T5" fmla="*/ 282 h 35"/>
                <a:gd name="T6" fmla="*/ 0 w 60"/>
                <a:gd name="T7" fmla="*/ 1088 h 35"/>
                <a:gd name="T8" fmla="*/ 0 w 60"/>
                <a:gd name="T9" fmla="*/ 1203 h 35"/>
                <a:gd name="T10" fmla="*/ 289 w 60"/>
                <a:gd name="T11" fmla="*/ 1890 h 35"/>
                <a:gd name="T12" fmla="*/ 470 w 60"/>
                <a:gd name="T13" fmla="*/ 2010 h 35"/>
                <a:gd name="T14" fmla="*/ 564 w 60"/>
                <a:gd name="T15" fmla="*/ 1547 h 35"/>
                <a:gd name="T16" fmla="*/ 1179 w 60"/>
                <a:gd name="T17" fmla="*/ 1026 h 35"/>
                <a:gd name="T18" fmla="*/ 2839 w 60"/>
                <a:gd name="T19" fmla="*/ 1323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35">
                  <a:moveTo>
                    <a:pt x="60" y="23"/>
                  </a:moveTo>
                  <a:cubicBezTo>
                    <a:pt x="59" y="23"/>
                    <a:pt x="58" y="22"/>
                    <a:pt x="57" y="22"/>
                  </a:cubicBezTo>
                  <a:cubicBezTo>
                    <a:pt x="39" y="12"/>
                    <a:pt x="17" y="0"/>
                    <a:pt x="7" y="5"/>
                  </a:cubicBezTo>
                  <a:cubicBezTo>
                    <a:pt x="3" y="7"/>
                    <a:pt x="1" y="12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6"/>
                    <a:pt x="2" y="30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0" y="33"/>
                    <a:pt x="11" y="29"/>
                    <a:pt x="12" y="27"/>
                  </a:cubicBezTo>
                  <a:cubicBezTo>
                    <a:pt x="14" y="21"/>
                    <a:pt x="19" y="19"/>
                    <a:pt x="25" y="18"/>
                  </a:cubicBezTo>
                  <a:cubicBezTo>
                    <a:pt x="31" y="18"/>
                    <a:pt x="48" y="23"/>
                    <a:pt x="60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2" name="Freeform 319">
              <a:extLst>
                <a:ext uri="{FF2B5EF4-FFF2-40B4-BE49-F238E27FC236}">
                  <a16:creationId xmlns:a16="http://schemas.microsoft.com/office/drawing/2014/main" id="{45AD51E7-A97E-40F6-8856-A46152D91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868"/>
              <a:ext cx="310" cy="150"/>
            </a:xfrm>
            <a:custGeom>
              <a:avLst/>
              <a:gdLst>
                <a:gd name="T0" fmla="*/ 3612 w 86"/>
                <a:gd name="T1" fmla="*/ 223 h 39"/>
                <a:gd name="T2" fmla="*/ 2105 w 86"/>
                <a:gd name="T3" fmla="*/ 962 h 39"/>
                <a:gd name="T4" fmla="*/ 1727 w 86"/>
                <a:gd name="T5" fmla="*/ 1258 h 39"/>
                <a:gd name="T6" fmla="*/ 1637 w 86"/>
                <a:gd name="T7" fmla="*/ 1300 h 39"/>
                <a:gd name="T8" fmla="*/ 50 w 86"/>
                <a:gd name="T9" fmla="*/ 2162 h 39"/>
                <a:gd name="T10" fmla="*/ 0 w 86"/>
                <a:gd name="T11" fmla="*/ 2219 h 39"/>
                <a:gd name="T12" fmla="*/ 1496 w 86"/>
                <a:gd name="T13" fmla="*/ 1996 h 39"/>
                <a:gd name="T14" fmla="*/ 3273 w 86"/>
                <a:gd name="T15" fmla="*/ 1481 h 39"/>
                <a:gd name="T16" fmla="*/ 3507 w 86"/>
                <a:gd name="T17" fmla="*/ 1819 h 39"/>
                <a:gd name="T18" fmla="*/ 3507 w 86"/>
                <a:gd name="T19" fmla="*/ 1938 h 39"/>
                <a:gd name="T20" fmla="*/ 3846 w 86"/>
                <a:gd name="T21" fmla="*/ 1596 h 39"/>
                <a:gd name="T22" fmla="*/ 3936 w 86"/>
                <a:gd name="T23" fmla="*/ 858 h 39"/>
                <a:gd name="T24" fmla="*/ 3612 w 86"/>
                <a:gd name="T25" fmla="*/ 223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39">
                  <a:moveTo>
                    <a:pt x="77" y="4"/>
                  </a:moveTo>
                  <a:cubicBezTo>
                    <a:pt x="69" y="0"/>
                    <a:pt x="54" y="10"/>
                    <a:pt x="45" y="17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26" y="28"/>
                    <a:pt x="14" y="35"/>
                    <a:pt x="1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38"/>
                    <a:pt x="22" y="37"/>
                    <a:pt x="32" y="35"/>
                  </a:cubicBezTo>
                  <a:cubicBezTo>
                    <a:pt x="44" y="32"/>
                    <a:pt x="57" y="18"/>
                    <a:pt x="70" y="26"/>
                  </a:cubicBezTo>
                  <a:cubicBezTo>
                    <a:pt x="73" y="27"/>
                    <a:pt x="74" y="30"/>
                    <a:pt x="75" y="32"/>
                  </a:cubicBezTo>
                  <a:cubicBezTo>
                    <a:pt x="75" y="33"/>
                    <a:pt x="75" y="33"/>
                    <a:pt x="75" y="34"/>
                  </a:cubicBezTo>
                  <a:cubicBezTo>
                    <a:pt x="78" y="32"/>
                    <a:pt x="81" y="31"/>
                    <a:pt x="82" y="28"/>
                  </a:cubicBezTo>
                  <a:cubicBezTo>
                    <a:pt x="85" y="25"/>
                    <a:pt x="86" y="21"/>
                    <a:pt x="84" y="15"/>
                  </a:cubicBezTo>
                  <a:cubicBezTo>
                    <a:pt x="83" y="9"/>
                    <a:pt x="80" y="5"/>
                    <a:pt x="77" y="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3" name="Freeform 320">
              <a:extLst>
                <a:ext uri="{FF2B5EF4-FFF2-40B4-BE49-F238E27FC236}">
                  <a16:creationId xmlns:a16="http://schemas.microsoft.com/office/drawing/2014/main" id="{3340D7E8-3064-4BD3-8420-184662AA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072"/>
              <a:ext cx="151" cy="100"/>
            </a:xfrm>
            <a:custGeom>
              <a:avLst/>
              <a:gdLst>
                <a:gd name="T0" fmla="*/ 413 w 42"/>
                <a:gd name="T1" fmla="*/ 1300 h 26"/>
                <a:gd name="T2" fmla="*/ 787 w 42"/>
                <a:gd name="T3" fmla="*/ 1481 h 26"/>
                <a:gd name="T4" fmla="*/ 1111 w 42"/>
                <a:gd name="T5" fmla="*/ 623 h 26"/>
                <a:gd name="T6" fmla="*/ 1952 w 42"/>
                <a:gd name="T7" fmla="*/ 400 h 26"/>
                <a:gd name="T8" fmla="*/ 1345 w 42"/>
                <a:gd name="T9" fmla="*/ 223 h 26"/>
                <a:gd name="T10" fmla="*/ 841 w 42"/>
                <a:gd name="T11" fmla="*/ 58 h 26"/>
                <a:gd name="T12" fmla="*/ 841 w 42"/>
                <a:gd name="T13" fmla="*/ 58 h 26"/>
                <a:gd name="T14" fmla="*/ 144 w 42"/>
                <a:gd name="T15" fmla="*/ 177 h 26"/>
                <a:gd name="T16" fmla="*/ 0 w 42"/>
                <a:gd name="T17" fmla="*/ 681 h 26"/>
                <a:gd name="T18" fmla="*/ 0 w 42"/>
                <a:gd name="T19" fmla="*/ 681 h 26"/>
                <a:gd name="T20" fmla="*/ 413 w 42"/>
                <a:gd name="T21" fmla="*/ 130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26">
                  <a:moveTo>
                    <a:pt x="9" y="23"/>
                  </a:moveTo>
                  <a:cubicBezTo>
                    <a:pt x="11" y="25"/>
                    <a:pt x="14" y="26"/>
                    <a:pt x="17" y="26"/>
                  </a:cubicBezTo>
                  <a:cubicBezTo>
                    <a:pt x="17" y="22"/>
                    <a:pt x="21" y="14"/>
                    <a:pt x="24" y="11"/>
                  </a:cubicBezTo>
                  <a:cubicBezTo>
                    <a:pt x="29" y="8"/>
                    <a:pt x="35" y="8"/>
                    <a:pt x="42" y="7"/>
                  </a:cubicBezTo>
                  <a:cubicBezTo>
                    <a:pt x="37" y="6"/>
                    <a:pt x="33" y="5"/>
                    <a:pt x="29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1" y="6"/>
                    <a:pt x="0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4" name="Freeform 321">
              <a:extLst>
                <a:ext uri="{FF2B5EF4-FFF2-40B4-BE49-F238E27FC236}">
                  <a16:creationId xmlns:a16="http://schemas.microsoft.com/office/drawing/2014/main" id="{6004F967-C448-4D28-8217-643B4D4B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037"/>
              <a:ext cx="202" cy="111"/>
            </a:xfrm>
            <a:custGeom>
              <a:avLst/>
              <a:gdLst>
                <a:gd name="T0" fmla="*/ 2485 w 56"/>
                <a:gd name="T1" fmla="*/ 1347 h 29"/>
                <a:gd name="T2" fmla="*/ 2576 w 56"/>
                <a:gd name="T3" fmla="*/ 616 h 29"/>
                <a:gd name="T4" fmla="*/ 2395 w 56"/>
                <a:gd name="T5" fmla="*/ 161 h 29"/>
                <a:gd name="T6" fmla="*/ 1263 w 56"/>
                <a:gd name="T7" fmla="*/ 394 h 29"/>
                <a:gd name="T8" fmla="*/ 0 w 56"/>
                <a:gd name="T9" fmla="*/ 834 h 29"/>
                <a:gd name="T10" fmla="*/ 794 w 56"/>
                <a:gd name="T11" fmla="*/ 953 h 29"/>
                <a:gd name="T12" fmla="*/ 1497 w 56"/>
                <a:gd name="T13" fmla="*/ 1232 h 29"/>
                <a:gd name="T14" fmla="*/ 1497 w 56"/>
                <a:gd name="T15" fmla="*/ 1569 h 29"/>
                <a:gd name="T16" fmla="*/ 2485 w 56"/>
                <a:gd name="T17" fmla="*/ 13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29">
                  <a:moveTo>
                    <a:pt x="53" y="24"/>
                  </a:moveTo>
                  <a:cubicBezTo>
                    <a:pt x="55" y="22"/>
                    <a:pt x="56" y="17"/>
                    <a:pt x="55" y="11"/>
                  </a:cubicBezTo>
                  <a:cubicBezTo>
                    <a:pt x="54" y="7"/>
                    <a:pt x="53" y="4"/>
                    <a:pt x="51" y="3"/>
                  </a:cubicBezTo>
                  <a:cubicBezTo>
                    <a:pt x="47" y="0"/>
                    <a:pt x="37" y="4"/>
                    <a:pt x="27" y="7"/>
                  </a:cubicBezTo>
                  <a:cubicBezTo>
                    <a:pt x="19" y="11"/>
                    <a:pt x="9" y="14"/>
                    <a:pt x="0" y="15"/>
                  </a:cubicBezTo>
                  <a:cubicBezTo>
                    <a:pt x="5" y="15"/>
                    <a:pt x="11" y="16"/>
                    <a:pt x="17" y="17"/>
                  </a:cubicBezTo>
                  <a:cubicBezTo>
                    <a:pt x="21" y="18"/>
                    <a:pt x="29" y="19"/>
                    <a:pt x="32" y="22"/>
                  </a:cubicBezTo>
                  <a:cubicBezTo>
                    <a:pt x="34" y="25"/>
                    <a:pt x="33" y="26"/>
                    <a:pt x="32" y="28"/>
                  </a:cubicBezTo>
                  <a:cubicBezTo>
                    <a:pt x="40" y="29"/>
                    <a:pt x="49" y="28"/>
                    <a:pt x="53" y="2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5" name="Freeform 322">
              <a:extLst>
                <a:ext uri="{FF2B5EF4-FFF2-40B4-BE49-F238E27FC236}">
                  <a16:creationId xmlns:a16="http://schemas.microsoft.com/office/drawing/2014/main" id="{8092BD5F-C66A-4FF6-877C-F58F6F50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3172"/>
              <a:ext cx="227" cy="103"/>
            </a:xfrm>
            <a:custGeom>
              <a:avLst/>
              <a:gdLst>
                <a:gd name="T0" fmla="*/ 2947 w 63"/>
                <a:gd name="T1" fmla="*/ 1049 h 27"/>
                <a:gd name="T2" fmla="*/ 1960 w 63"/>
                <a:gd name="T3" fmla="*/ 610 h 27"/>
                <a:gd name="T4" fmla="*/ 375 w 63"/>
                <a:gd name="T5" fmla="*/ 118 h 27"/>
                <a:gd name="T6" fmla="*/ 50 w 63"/>
                <a:gd name="T7" fmla="*/ 553 h 27"/>
                <a:gd name="T8" fmla="*/ 0 w 63"/>
                <a:gd name="T9" fmla="*/ 668 h 27"/>
                <a:gd name="T10" fmla="*/ 90 w 63"/>
                <a:gd name="T11" fmla="*/ 946 h 27"/>
                <a:gd name="T12" fmla="*/ 1167 w 63"/>
                <a:gd name="T13" fmla="*/ 1499 h 27"/>
                <a:gd name="T14" fmla="*/ 1686 w 63"/>
                <a:gd name="T15" fmla="*/ 889 h 27"/>
                <a:gd name="T16" fmla="*/ 2947 w 63"/>
                <a:gd name="T17" fmla="*/ 10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7">
                  <a:moveTo>
                    <a:pt x="63" y="19"/>
                  </a:moveTo>
                  <a:cubicBezTo>
                    <a:pt x="57" y="18"/>
                    <a:pt x="50" y="15"/>
                    <a:pt x="42" y="11"/>
                  </a:cubicBezTo>
                  <a:cubicBezTo>
                    <a:pt x="27" y="3"/>
                    <a:pt x="15" y="0"/>
                    <a:pt x="8" y="2"/>
                  </a:cubicBezTo>
                  <a:cubicBezTo>
                    <a:pt x="4" y="4"/>
                    <a:pt x="2" y="6"/>
                    <a:pt x="1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4"/>
                    <a:pt x="1" y="15"/>
                    <a:pt x="2" y="17"/>
                  </a:cubicBezTo>
                  <a:cubicBezTo>
                    <a:pt x="5" y="21"/>
                    <a:pt x="14" y="25"/>
                    <a:pt x="25" y="27"/>
                  </a:cubicBezTo>
                  <a:cubicBezTo>
                    <a:pt x="22" y="23"/>
                    <a:pt x="26" y="16"/>
                    <a:pt x="36" y="16"/>
                  </a:cubicBezTo>
                  <a:cubicBezTo>
                    <a:pt x="44" y="16"/>
                    <a:pt x="54" y="21"/>
                    <a:pt x="63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6" name="Freeform 323">
              <a:extLst>
                <a:ext uri="{FF2B5EF4-FFF2-40B4-BE49-F238E27FC236}">
                  <a16:creationId xmlns:a16="http://schemas.microsoft.com/office/drawing/2014/main" id="{C51BA22F-B881-4205-BF14-5E1C2E0E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095"/>
              <a:ext cx="956" cy="180"/>
            </a:xfrm>
            <a:custGeom>
              <a:avLst/>
              <a:gdLst>
                <a:gd name="T0" fmla="*/ 12298 w 265"/>
                <a:gd name="T1" fmla="*/ 1746 h 47"/>
                <a:gd name="T2" fmla="*/ 12352 w 265"/>
                <a:gd name="T3" fmla="*/ 954 h 47"/>
                <a:gd name="T4" fmla="*/ 11126 w 265"/>
                <a:gd name="T5" fmla="*/ 218 h 47"/>
                <a:gd name="T6" fmla="*/ 2017 w 265"/>
                <a:gd name="T7" fmla="*/ 1570 h 47"/>
                <a:gd name="T8" fmla="*/ 0 w 265"/>
                <a:gd name="T9" fmla="*/ 1233 h 47"/>
                <a:gd name="T10" fmla="*/ 3149 w 265"/>
                <a:gd name="T11" fmla="*/ 2026 h 47"/>
                <a:gd name="T12" fmla="*/ 7092 w 265"/>
                <a:gd name="T13" fmla="*/ 2083 h 47"/>
                <a:gd name="T14" fmla="*/ 9632 w 265"/>
                <a:gd name="T15" fmla="*/ 2026 h 47"/>
                <a:gd name="T16" fmla="*/ 9762 w 265"/>
                <a:gd name="T17" fmla="*/ 2639 h 47"/>
                <a:gd name="T18" fmla="*/ 11504 w 265"/>
                <a:gd name="T19" fmla="*/ 2478 h 47"/>
                <a:gd name="T20" fmla="*/ 12298 w 265"/>
                <a:gd name="T21" fmla="*/ 174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5" h="47">
                  <a:moveTo>
                    <a:pt x="262" y="31"/>
                  </a:moveTo>
                  <a:cubicBezTo>
                    <a:pt x="264" y="27"/>
                    <a:pt x="265" y="22"/>
                    <a:pt x="263" y="17"/>
                  </a:cubicBezTo>
                  <a:cubicBezTo>
                    <a:pt x="260" y="7"/>
                    <a:pt x="249" y="0"/>
                    <a:pt x="237" y="4"/>
                  </a:cubicBezTo>
                  <a:cubicBezTo>
                    <a:pt x="175" y="25"/>
                    <a:pt x="88" y="41"/>
                    <a:pt x="43" y="28"/>
                  </a:cubicBezTo>
                  <a:cubicBezTo>
                    <a:pt x="29" y="24"/>
                    <a:pt x="15" y="22"/>
                    <a:pt x="0" y="22"/>
                  </a:cubicBezTo>
                  <a:cubicBezTo>
                    <a:pt x="23" y="24"/>
                    <a:pt x="44" y="33"/>
                    <a:pt x="67" y="36"/>
                  </a:cubicBezTo>
                  <a:cubicBezTo>
                    <a:pt x="94" y="39"/>
                    <a:pt x="124" y="41"/>
                    <a:pt x="151" y="37"/>
                  </a:cubicBezTo>
                  <a:cubicBezTo>
                    <a:pt x="163" y="34"/>
                    <a:pt x="195" y="26"/>
                    <a:pt x="205" y="36"/>
                  </a:cubicBezTo>
                  <a:cubicBezTo>
                    <a:pt x="209" y="39"/>
                    <a:pt x="209" y="43"/>
                    <a:pt x="208" y="47"/>
                  </a:cubicBezTo>
                  <a:cubicBezTo>
                    <a:pt x="225" y="47"/>
                    <a:pt x="239" y="46"/>
                    <a:pt x="245" y="44"/>
                  </a:cubicBezTo>
                  <a:cubicBezTo>
                    <a:pt x="253" y="41"/>
                    <a:pt x="259" y="37"/>
                    <a:pt x="262" y="3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7" name="Freeform 324">
              <a:extLst>
                <a:ext uri="{FF2B5EF4-FFF2-40B4-BE49-F238E27FC236}">
                  <a16:creationId xmlns:a16="http://schemas.microsoft.com/office/drawing/2014/main" id="{1B6577F8-0F08-4392-9731-BB8EF87B2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972"/>
              <a:ext cx="837" cy="230"/>
            </a:xfrm>
            <a:custGeom>
              <a:avLst/>
              <a:gdLst>
                <a:gd name="T0" fmla="*/ 1173 w 232"/>
                <a:gd name="T1" fmla="*/ 1292 h 60"/>
                <a:gd name="T2" fmla="*/ 3763 w 232"/>
                <a:gd name="T3" fmla="*/ 1809 h 60"/>
                <a:gd name="T4" fmla="*/ 7796 w 232"/>
                <a:gd name="T5" fmla="*/ 1530 h 60"/>
                <a:gd name="T6" fmla="*/ 10661 w 232"/>
                <a:gd name="T7" fmla="*/ 1530 h 60"/>
                <a:gd name="T8" fmla="*/ 8316 w 232"/>
                <a:gd name="T9" fmla="*/ 2588 h 60"/>
                <a:gd name="T10" fmla="*/ 4971 w 232"/>
                <a:gd name="T11" fmla="*/ 2250 h 60"/>
                <a:gd name="T12" fmla="*/ 1407 w 232"/>
                <a:gd name="T13" fmla="*/ 3101 h 60"/>
                <a:gd name="T14" fmla="*/ 90 w 232"/>
                <a:gd name="T15" fmla="*/ 2204 h 60"/>
                <a:gd name="T16" fmla="*/ 1173 w 232"/>
                <a:gd name="T17" fmla="*/ 129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5" y="23"/>
                  </a:moveTo>
                  <a:cubicBezTo>
                    <a:pt x="35" y="25"/>
                    <a:pt x="60" y="34"/>
                    <a:pt x="80" y="32"/>
                  </a:cubicBezTo>
                  <a:cubicBezTo>
                    <a:pt x="99" y="30"/>
                    <a:pt x="140" y="29"/>
                    <a:pt x="166" y="27"/>
                  </a:cubicBezTo>
                  <a:cubicBezTo>
                    <a:pt x="192" y="26"/>
                    <a:pt x="222" y="0"/>
                    <a:pt x="227" y="27"/>
                  </a:cubicBezTo>
                  <a:cubicBezTo>
                    <a:pt x="232" y="60"/>
                    <a:pt x="193" y="48"/>
                    <a:pt x="177" y="46"/>
                  </a:cubicBezTo>
                  <a:cubicBezTo>
                    <a:pt x="161" y="44"/>
                    <a:pt x="135" y="39"/>
                    <a:pt x="106" y="40"/>
                  </a:cubicBezTo>
                  <a:cubicBezTo>
                    <a:pt x="77" y="41"/>
                    <a:pt x="41" y="50"/>
                    <a:pt x="30" y="55"/>
                  </a:cubicBezTo>
                  <a:cubicBezTo>
                    <a:pt x="18" y="60"/>
                    <a:pt x="4" y="50"/>
                    <a:pt x="2" y="39"/>
                  </a:cubicBezTo>
                  <a:cubicBezTo>
                    <a:pt x="0" y="32"/>
                    <a:pt x="7" y="18"/>
                    <a:pt x="25" y="2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8" name="Freeform 325">
              <a:extLst>
                <a:ext uri="{FF2B5EF4-FFF2-40B4-BE49-F238E27FC236}">
                  <a16:creationId xmlns:a16="http://schemas.microsoft.com/office/drawing/2014/main" id="{8874D3B7-8678-4056-8810-229A9B4F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2791"/>
              <a:ext cx="764" cy="265"/>
            </a:xfrm>
            <a:custGeom>
              <a:avLst/>
              <a:gdLst>
                <a:gd name="T0" fmla="*/ 90 w 212"/>
                <a:gd name="T1" fmla="*/ 2435 h 69"/>
                <a:gd name="T2" fmla="*/ 1456 w 212"/>
                <a:gd name="T3" fmla="*/ 3568 h 69"/>
                <a:gd name="T4" fmla="*/ 4310 w 212"/>
                <a:gd name="T5" fmla="*/ 3453 h 69"/>
                <a:gd name="T6" fmla="*/ 6415 w 212"/>
                <a:gd name="T7" fmla="*/ 3629 h 69"/>
                <a:gd name="T8" fmla="*/ 9546 w 212"/>
                <a:gd name="T9" fmla="*/ 1932 h 69"/>
                <a:gd name="T10" fmla="*/ 6973 w 212"/>
                <a:gd name="T11" fmla="*/ 2155 h 69"/>
                <a:gd name="T12" fmla="*/ 3975 w 212"/>
                <a:gd name="T13" fmla="*/ 2892 h 69"/>
                <a:gd name="T14" fmla="*/ 90 w 212"/>
                <a:gd name="T15" fmla="*/ 243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69">
                  <a:moveTo>
                    <a:pt x="2" y="43"/>
                  </a:moveTo>
                  <a:cubicBezTo>
                    <a:pt x="0" y="58"/>
                    <a:pt x="14" y="69"/>
                    <a:pt x="31" y="63"/>
                  </a:cubicBezTo>
                  <a:cubicBezTo>
                    <a:pt x="49" y="57"/>
                    <a:pt x="71" y="57"/>
                    <a:pt x="92" y="61"/>
                  </a:cubicBezTo>
                  <a:cubicBezTo>
                    <a:pt x="113" y="64"/>
                    <a:pt x="118" y="65"/>
                    <a:pt x="137" y="64"/>
                  </a:cubicBezTo>
                  <a:cubicBezTo>
                    <a:pt x="156" y="62"/>
                    <a:pt x="212" y="68"/>
                    <a:pt x="204" y="34"/>
                  </a:cubicBezTo>
                  <a:cubicBezTo>
                    <a:pt x="196" y="0"/>
                    <a:pt x="164" y="30"/>
                    <a:pt x="149" y="38"/>
                  </a:cubicBezTo>
                  <a:cubicBezTo>
                    <a:pt x="135" y="46"/>
                    <a:pt x="111" y="62"/>
                    <a:pt x="85" y="51"/>
                  </a:cubicBezTo>
                  <a:cubicBezTo>
                    <a:pt x="58" y="40"/>
                    <a:pt x="6" y="0"/>
                    <a:pt x="2" y="4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49" name="Freeform 326">
              <a:extLst>
                <a:ext uri="{FF2B5EF4-FFF2-40B4-BE49-F238E27FC236}">
                  <a16:creationId xmlns:a16="http://schemas.microsoft.com/office/drawing/2014/main" id="{94100B4D-5BBE-4608-BE85-1A982800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056"/>
              <a:ext cx="1756" cy="254"/>
            </a:xfrm>
            <a:custGeom>
              <a:avLst/>
              <a:gdLst>
                <a:gd name="T0" fmla="*/ 180 w 487"/>
                <a:gd name="T1" fmla="*/ 2221 h 66"/>
                <a:gd name="T2" fmla="*/ 2066 w 487"/>
                <a:gd name="T3" fmla="*/ 3583 h 66"/>
                <a:gd name="T4" fmla="*/ 6187 w 487"/>
                <a:gd name="T5" fmla="*/ 2902 h 66"/>
                <a:gd name="T6" fmla="*/ 11441 w 487"/>
                <a:gd name="T7" fmla="*/ 2798 h 66"/>
                <a:gd name="T8" fmla="*/ 20906 w 487"/>
                <a:gd name="T9" fmla="*/ 3302 h 66"/>
                <a:gd name="T10" fmla="*/ 20437 w 487"/>
                <a:gd name="T11" fmla="*/ 562 h 66"/>
                <a:gd name="T12" fmla="*/ 11481 w 487"/>
                <a:gd name="T13" fmla="*/ 1940 h 66"/>
                <a:gd name="T14" fmla="*/ 5773 w 487"/>
                <a:gd name="T15" fmla="*/ 2059 h 66"/>
                <a:gd name="T16" fmla="*/ 2430 w 487"/>
                <a:gd name="T17" fmla="*/ 2101 h 66"/>
                <a:gd name="T18" fmla="*/ 180 w 487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7" h="66">
                  <a:moveTo>
                    <a:pt x="4" y="39"/>
                  </a:moveTo>
                  <a:cubicBezTo>
                    <a:pt x="0" y="53"/>
                    <a:pt x="22" y="62"/>
                    <a:pt x="44" y="63"/>
                  </a:cubicBezTo>
                  <a:cubicBezTo>
                    <a:pt x="66" y="64"/>
                    <a:pt x="102" y="55"/>
                    <a:pt x="132" y="51"/>
                  </a:cubicBezTo>
                  <a:cubicBezTo>
                    <a:pt x="162" y="47"/>
                    <a:pt x="203" y="41"/>
                    <a:pt x="244" y="49"/>
                  </a:cubicBezTo>
                  <a:cubicBezTo>
                    <a:pt x="286" y="56"/>
                    <a:pt x="422" y="66"/>
                    <a:pt x="446" y="58"/>
                  </a:cubicBezTo>
                  <a:cubicBezTo>
                    <a:pt x="487" y="45"/>
                    <a:pt x="465" y="0"/>
                    <a:pt x="436" y="10"/>
                  </a:cubicBezTo>
                  <a:cubicBezTo>
                    <a:pt x="372" y="31"/>
                    <a:pt x="287" y="46"/>
                    <a:pt x="245" y="34"/>
                  </a:cubicBezTo>
                  <a:cubicBezTo>
                    <a:pt x="202" y="21"/>
                    <a:pt x="158" y="30"/>
                    <a:pt x="123" y="36"/>
                  </a:cubicBezTo>
                  <a:cubicBezTo>
                    <a:pt x="87" y="43"/>
                    <a:pt x="76" y="50"/>
                    <a:pt x="52" y="37"/>
                  </a:cubicBezTo>
                  <a:cubicBezTo>
                    <a:pt x="28" y="23"/>
                    <a:pt x="9" y="23"/>
                    <a:pt x="4" y="3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327">
            <a:extLst>
              <a:ext uri="{FF2B5EF4-FFF2-40B4-BE49-F238E27FC236}">
                <a16:creationId xmlns:a16="http://schemas.microsoft.com/office/drawing/2014/main" id="{24C74464-3788-4703-8EB8-0BD0F3456E33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5072063"/>
            <a:ext cx="3244850" cy="1093787"/>
            <a:chOff x="528" y="3378"/>
            <a:chExt cx="2044" cy="689"/>
          </a:xfrm>
        </p:grpSpPr>
        <p:sp>
          <p:nvSpPr>
            <p:cNvPr id="26019" name="Freeform 328">
              <a:extLst>
                <a:ext uri="{FF2B5EF4-FFF2-40B4-BE49-F238E27FC236}">
                  <a16:creationId xmlns:a16="http://schemas.microsoft.com/office/drawing/2014/main" id="{7B48BDAB-BC3B-48C2-828D-DCE5D8F4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609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22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92 w 229"/>
                <a:gd name="T11" fmla="*/ 3267 h 61"/>
                <a:gd name="T12" fmla="*/ 144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1" y="27"/>
                  </a:cubicBezTo>
                  <a:cubicBezTo>
                    <a:pt x="145" y="22"/>
                    <a:pt x="166" y="19"/>
                    <a:pt x="178" y="10"/>
                  </a:cubicBezTo>
                  <a:cubicBezTo>
                    <a:pt x="191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3" y="57"/>
                  </a:cubicBezTo>
                  <a:cubicBezTo>
                    <a:pt x="32" y="61"/>
                    <a:pt x="4" y="61"/>
                    <a:pt x="3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0" name="Freeform 329">
              <a:extLst>
                <a:ext uri="{FF2B5EF4-FFF2-40B4-BE49-F238E27FC236}">
                  <a16:creationId xmlns:a16="http://schemas.microsoft.com/office/drawing/2014/main" id="{6B419D2A-8A74-4222-823B-6D4060D60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632"/>
              <a:ext cx="780" cy="193"/>
            </a:xfrm>
            <a:custGeom>
              <a:avLst/>
              <a:gdLst>
                <a:gd name="T0" fmla="*/ 4904 w 216"/>
                <a:gd name="T1" fmla="*/ 1444 h 50"/>
                <a:gd name="T2" fmla="*/ 5269 w 216"/>
                <a:gd name="T3" fmla="*/ 1386 h 50"/>
                <a:gd name="T4" fmla="*/ 8190 w 216"/>
                <a:gd name="T5" fmla="*/ 401 h 50"/>
                <a:gd name="T6" fmla="*/ 9649 w 216"/>
                <a:gd name="T7" fmla="*/ 282 h 50"/>
                <a:gd name="T8" fmla="*/ 10173 w 216"/>
                <a:gd name="T9" fmla="*/ 1089 h 50"/>
                <a:gd name="T10" fmla="*/ 10079 w 216"/>
                <a:gd name="T11" fmla="*/ 1386 h 50"/>
                <a:gd name="T12" fmla="*/ 7302 w 216"/>
                <a:gd name="T13" fmla="*/ 1668 h 50"/>
                <a:gd name="T14" fmla="*/ 6457 w 216"/>
                <a:gd name="T15" fmla="*/ 1610 h 50"/>
                <a:gd name="T16" fmla="*/ 3246 w 216"/>
                <a:gd name="T17" fmla="*/ 2355 h 50"/>
                <a:gd name="T18" fmla="*/ 2127 w 216"/>
                <a:gd name="T19" fmla="*/ 2698 h 50"/>
                <a:gd name="T20" fmla="*/ 235 w 216"/>
                <a:gd name="T21" fmla="*/ 2474 h 50"/>
                <a:gd name="T22" fmla="*/ 0 w 216"/>
                <a:gd name="T23" fmla="*/ 1953 h 50"/>
                <a:gd name="T24" fmla="*/ 0 w 216"/>
                <a:gd name="T25" fmla="*/ 1891 h 50"/>
                <a:gd name="T26" fmla="*/ 144 w 216"/>
                <a:gd name="T27" fmla="*/ 1548 h 50"/>
                <a:gd name="T28" fmla="*/ 1788 w 216"/>
                <a:gd name="T29" fmla="*/ 1386 h 50"/>
                <a:gd name="T30" fmla="*/ 1788 w 216"/>
                <a:gd name="T31" fmla="*/ 1386 h 50"/>
                <a:gd name="T32" fmla="*/ 4904 w 216"/>
                <a:gd name="T33" fmla="*/ 144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6" h="50">
                  <a:moveTo>
                    <a:pt x="104" y="25"/>
                  </a:moveTo>
                  <a:cubicBezTo>
                    <a:pt x="112" y="24"/>
                    <a:pt x="112" y="24"/>
                    <a:pt x="112" y="24"/>
                  </a:cubicBezTo>
                  <a:cubicBezTo>
                    <a:pt x="142" y="20"/>
                    <a:pt x="162" y="17"/>
                    <a:pt x="174" y="7"/>
                  </a:cubicBezTo>
                  <a:cubicBezTo>
                    <a:pt x="180" y="2"/>
                    <a:pt x="194" y="0"/>
                    <a:pt x="205" y="5"/>
                  </a:cubicBezTo>
                  <a:cubicBezTo>
                    <a:pt x="211" y="8"/>
                    <a:pt x="215" y="12"/>
                    <a:pt x="216" y="19"/>
                  </a:cubicBezTo>
                  <a:cubicBezTo>
                    <a:pt x="216" y="21"/>
                    <a:pt x="215" y="23"/>
                    <a:pt x="214" y="24"/>
                  </a:cubicBezTo>
                  <a:cubicBezTo>
                    <a:pt x="206" y="32"/>
                    <a:pt x="178" y="31"/>
                    <a:pt x="155" y="29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14" y="28"/>
                    <a:pt x="89" y="35"/>
                    <a:pt x="69" y="41"/>
                  </a:cubicBezTo>
                  <a:cubicBezTo>
                    <a:pt x="59" y="43"/>
                    <a:pt x="51" y="46"/>
                    <a:pt x="45" y="47"/>
                  </a:cubicBezTo>
                  <a:cubicBezTo>
                    <a:pt x="26" y="50"/>
                    <a:pt x="11" y="49"/>
                    <a:pt x="5" y="43"/>
                  </a:cubicBezTo>
                  <a:cubicBezTo>
                    <a:pt x="2" y="41"/>
                    <a:pt x="0" y="38"/>
                    <a:pt x="0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1"/>
                    <a:pt x="0" y="29"/>
                    <a:pt x="3" y="27"/>
                  </a:cubicBezTo>
                  <a:cubicBezTo>
                    <a:pt x="8" y="22"/>
                    <a:pt x="20" y="19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5" y="29"/>
                    <a:pt x="77" y="29"/>
                    <a:pt x="104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1" name="Freeform 330">
              <a:extLst>
                <a:ext uri="{FF2B5EF4-FFF2-40B4-BE49-F238E27FC236}">
                  <a16:creationId xmlns:a16="http://schemas.microsoft.com/office/drawing/2014/main" id="{20523A1D-DC16-4092-ADB5-C6703A3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75"/>
              <a:ext cx="1777" cy="492"/>
            </a:xfrm>
            <a:custGeom>
              <a:avLst/>
              <a:gdLst>
                <a:gd name="T0" fmla="*/ 19879 w 492"/>
                <a:gd name="T1" fmla="*/ 4374 h 128"/>
                <a:gd name="T2" fmla="*/ 16723 w 492"/>
                <a:gd name="T3" fmla="*/ 3694 h 128"/>
                <a:gd name="T4" fmla="*/ 16448 w 492"/>
                <a:gd name="T5" fmla="*/ 3294 h 128"/>
                <a:gd name="T6" fmla="*/ 16957 w 492"/>
                <a:gd name="T7" fmla="*/ 3075 h 128"/>
                <a:gd name="T8" fmla="*/ 20168 w 492"/>
                <a:gd name="T9" fmla="*/ 3356 h 128"/>
                <a:gd name="T10" fmla="*/ 20114 w 492"/>
                <a:gd name="T11" fmla="*/ 1699 h 128"/>
                <a:gd name="T12" fmla="*/ 16072 w 492"/>
                <a:gd name="T13" fmla="*/ 1818 h 128"/>
                <a:gd name="T14" fmla="*/ 11727 w 492"/>
                <a:gd name="T15" fmla="*/ 1019 h 128"/>
                <a:gd name="T16" fmla="*/ 14140 w 492"/>
                <a:gd name="T17" fmla="*/ 2498 h 128"/>
                <a:gd name="T18" fmla="*/ 14649 w 492"/>
                <a:gd name="T19" fmla="*/ 2956 h 128"/>
                <a:gd name="T20" fmla="*/ 13476 w 492"/>
                <a:gd name="T21" fmla="*/ 3014 h 128"/>
                <a:gd name="T22" fmla="*/ 11168 w 492"/>
                <a:gd name="T23" fmla="*/ 2733 h 128"/>
                <a:gd name="T24" fmla="*/ 4945 w 492"/>
                <a:gd name="T25" fmla="*/ 3175 h 128"/>
                <a:gd name="T26" fmla="*/ 184 w 492"/>
                <a:gd name="T27" fmla="*/ 4712 h 128"/>
                <a:gd name="T28" fmla="*/ 2871 w 492"/>
                <a:gd name="T29" fmla="*/ 5512 h 128"/>
                <a:gd name="T30" fmla="*/ 7866 w 492"/>
                <a:gd name="T31" fmla="*/ 4197 h 128"/>
                <a:gd name="T32" fmla="*/ 19843 w 492"/>
                <a:gd name="T33" fmla="*/ 5793 h 128"/>
                <a:gd name="T34" fmla="*/ 23130 w 492"/>
                <a:gd name="T35" fmla="*/ 5112 h 128"/>
                <a:gd name="T36" fmla="*/ 19879 w 492"/>
                <a:gd name="T37" fmla="*/ 4374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2" h="128">
                  <a:moveTo>
                    <a:pt x="422" y="77"/>
                  </a:moveTo>
                  <a:cubicBezTo>
                    <a:pt x="410" y="76"/>
                    <a:pt x="384" y="71"/>
                    <a:pt x="355" y="65"/>
                  </a:cubicBezTo>
                  <a:cubicBezTo>
                    <a:pt x="354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8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7" y="24"/>
                    <a:pt x="362" y="35"/>
                    <a:pt x="341" y="32"/>
                  </a:cubicBezTo>
                  <a:cubicBezTo>
                    <a:pt x="320" y="29"/>
                    <a:pt x="255" y="0"/>
                    <a:pt x="249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8" y="50"/>
                    <a:pt x="250" y="48"/>
                    <a:pt x="237" y="48"/>
                  </a:cubicBezTo>
                  <a:cubicBezTo>
                    <a:pt x="196" y="48"/>
                    <a:pt x="166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1" y="97"/>
                  </a:cubicBezTo>
                  <a:cubicBezTo>
                    <a:pt x="89" y="89"/>
                    <a:pt x="123" y="78"/>
                    <a:pt x="167" y="74"/>
                  </a:cubicBezTo>
                  <a:cubicBezTo>
                    <a:pt x="228" y="68"/>
                    <a:pt x="327" y="77"/>
                    <a:pt x="421" y="102"/>
                  </a:cubicBezTo>
                  <a:cubicBezTo>
                    <a:pt x="442" y="113"/>
                    <a:pt x="490" y="128"/>
                    <a:pt x="491" y="90"/>
                  </a:cubicBezTo>
                  <a:cubicBezTo>
                    <a:pt x="492" y="51"/>
                    <a:pt x="436" y="77"/>
                    <a:pt x="422" y="7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2" name="Freeform 331">
              <a:extLst>
                <a:ext uri="{FF2B5EF4-FFF2-40B4-BE49-F238E27FC236}">
                  <a16:creationId xmlns:a16="http://schemas.microsoft.com/office/drawing/2014/main" id="{CD43BC92-B9CB-4837-9DCE-1158B015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617"/>
              <a:ext cx="1727" cy="396"/>
            </a:xfrm>
            <a:custGeom>
              <a:avLst/>
              <a:gdLst>
                <a:gd name="T0" fmla="*/ 14528 w 478"/>
                <a:gd name="T1" fmla="*/ 2380 h 103"/>
                <a:gd name="T2" fmla="*/ 14437 w 478"/>
                <a:gd name="T3" fmla="*/ 1938 h 103"/>
                <a:gd name="T4" fmla="*/ 13823 w 478"/>
                <a:gd name="T5" fmla="*/ 1596 h 103"/>
                <a:gd name="T6" fmla="*/ 11605 w 478"/>
                <a:gd name="T7" fmla="*/ 800 h 103"/>
                <a:gd name="T8" fmla="*/ 11551 w 478"/>
                <a:gd name="T9" fmla="*/ 458 h 103"/>
                <a:gd name="T10" fmla="*/ 14333 w 478"/>
                <a:gd name="T11" fmla="*/ 961 h 103"/>
                <a:gd name="T12" fmla="*/ 15666 w 478"/>
                <a:gd name="T13" fmla="*/ 1419 h 103"/>
                <a:gd name="T14" fmla="*/ 17310 w 478"/>
                <a:gd name="T15" fmla="*/ 1361 h 103"/>
                <a:gd name="T16" fmla="*/ 19712 w 478"/>
                <a:gd name="T17" fmla="*/ 1361 h 103"/>
                <a:gd name="T18" fmla="*/ 20088 w 478"/>
                <a:gd name="T19" fmla="*/ 2099 h 103"/>
                <a:gd name="T20" fmla="*/ 19763 w 478"/>
                <a:gd name="T21" fmla="*/ 2438 h 103"/>
                <a:gd name="T22" fmla="*/ 16645 w 478"/>
                <a:gd name="T23" fmla="*/ 2157 h 103"/>
                <a:gd name="T24" fmla="*/ 15901 w 478"/>
                <a:gd name="T25" fmla="*/ 2618 h 103"/>
                <a:gd name="T26" fmla="*/ 15937 w 478"/>
                <a:gd name="T27" fmla="*/ 3076 h 103"/>
                <a:gd name="T28" fmla="*/ 16316 w 478"/>
                <a:gd name="T29" fmla="*/ 3356 h 103"/>
                <a:gd name="T30" fmla="*/ 16840 w 478"/>
                <a:gd name="T31" fmla="*/ 3472 h 103"/>
                <a:gd name="T32" fmla="*/ 19528 w 478"/>
                <a:gd name="T33" fmla="*/ 3975 h 103"/>
                <a:gd name="T34" fmla="*/ 19568 w 478"/>
                <a:gd name="T35" fmla="*/ 4037 h 103"/>
                <a:gd name="T36" fmla="*/ 20287 w 478"/>
                <a:gd name="T37" fmla="*/ 3814 h 103"/>
                <a:gd name="T38" fmla="*/ 22361 w 478"/>
                <a:gd name="T39" fmla="*/ 3695 h 103"/>
                <a:gd name="T40" fmla="*/ 22545 w 478"/>
                <a:gd name="T41" fmla="*/ 4494 h 103"/>
                <a:gd name="T42" fmla="*/ 22166 w 478"/>
                <a:gd name="T43" fmla="*/ 5456 h 103"/>
                <a:gd name="T44" fmla="*/ 19568 w 478"/>
                <a:gd name="T45" fmla="*/ 4937 h 103"/>
                <a:gd name="T46" fmla="*/ 19528 w 478"/>
                <a:gd name="T47" fmla="*/ 4894 h 103"/>
                <a:gd name="T48" fmla="*/ 7493 w 478"/>
                <a:gd name="T49" fmla="*/ 3295 h 103"/>
                <a:gd name="T50" fmla="*/ 2923 w 478"/>
                <a:gd name="T51" fmla="*/ 4433 h 103"/>
                <a:gd name="T52" fmla="*/ 2403 w 478"/>
                <a:gd name="T53" fmla="*/ 4598 h 103"/>
                <a:gd name="T54" fmla="*/ 285 w 478"/>
                <a:gd name="T55" fmla="*/ 4552 h 103"/>
                <a:gd name="T56" fmla="*/ 0 w 478"/>
                <a:gd name="T57" fmla="*/ 4095 h 103"/>
                <a:gd name="T58" fmla="*/ 0 w 478"/>
                <a:gd name="T59" fmla="*/ 4037 h 103"/>
                <a:gd name="T60" fmla="*/ 90 w 478"/>
                <a:gd name="T61" fmla="*/ 3637 h 103"/>
                <a:gd name="T62" fmla="*/ 4570 w 478"/>
                <a:gd name="T63" fmla="*/ 2780 h 103"/>
                <a:gd name="T64" fmla="*/ 8068 w 478"/>
                <a:gd name="T65" fmla="*/ 2557 h 103"/>
                <a:gd name="T66" fmla="*/ 10796 w 478"/>
                <a:gd name="T67" fmla="*/ 2380 h 103"/>
                <a:gd name="T68" fmla="*/ 13068 w 478"/>
                <a:gd name="T69" fmla="*/ 2618 h 103"/>
                <a:gd name="T70" fmla="*/ 13303 w 478"/>
                <a:gd name="T71" fmla="*/ 2676 h 103"/>
                <a:gd name="T72" fmla="*/ 14528 w 478"/>
                <a:gd name="T73" fmla="*/ 2380 h 1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8" h="103">
                  <a:moveTo>
                    <a:pt x="308" y="42"/>
                  </a:moveTo>
                  <a:cubicBezTo>
                    <a:pt x="308" y="38"/>
                    <a:pt x="307" y="36"/>
                    <a:pt x="306" y="34"/>
                  </a:cubicBezTo>
                  <a:cubicBezTo>
                    <a:pt x="304" y="30"/>
                    <a:pt x="299" y="29"/>
                    <a:pt x="293" y="28"/>
                  </a:cubicBezTo>
                  <a:cubicBezTo>
                    <a:pt x="273" y="26"/>
                    <a:pt x="251" y="22"/>
                    <a:pt x="246" y="14"/>
                  </a:cubicBezTo>
                  <a:cubicBezTo>
                    <a:pt x="245" y="13"/>
                    <a:pt x="244" y="11"/>
                    <a:pt x="245" y="8"/>
                  </a:cubicBezTo>
                  <a:cubicBezTo>
                    <a:pt x="248" y="0"/>
                    <a:pt x="286" y="12"/>
                    <a:pt x="304" y="17"/>
                  </a:cubicBezTo>
                  <a:cubicBezTo>
                    <a:pt x="315" y="21"/>
                    <a:pt x="326" y="24"/>
                    <a:pt x="332" y="25"/>
                  </a:cubicBezTo>
                  <a:cubicBezTo>
                    <a:pt x="342" y="27"/>
                    <a:pt x="354" y="25"/>
                    <a:pt x="367" y="24"/>
                  </a:cubicBezTo>
                  <a:cubicBezTo>
                    <a:pt x="383" y="22"/>
                    <a:pt x="402" y="20"/>
                    <a:pt x="418" y="24"/>
                  </a:cubicBezTo>
                  <a:cubicBezTo>
                    <a:pt x="420" y="24"/>
                    <a:pt x="426" y="31"/>
                    <a:pt x="426" y="37"/>
                  </a:cubicBezTo>
                  <a:cubicBezTo>
                    <a:pt x="426" y="39"/>
                    <a:pt x="425" y="42"/>
                    <a:pt x="419" y="43"/>
                  </a:cubicBezTo>
                  <a:cubicBezTo>
                    <a:pt x="406" y="47"/>
                    <a:pt x="377" y="42"/>
                    <a:pt x="353" y="38"/>
                  </a:cubicBezTo>
                  <a:cubicBezTo>
                    <a:pt x="344" y="37"/>
                    <a:pt x="338" y="40"/>
                    <a:pt x="337" y="46"/>
                  </a:cubicBezTo>
                  <a:cubicBezTo>
                    <a:pt x="336" y="50"/>
                    <a:pt x="337" y="52"/>
                    <a:pt x="338" y="54"/>
                  </a:cubicBezTo>
                  <a:cubicBezTo>
                    <a:pt x="340" y="57"/>
                    <a:pt x="344" y="58"/>
                    <a:pt x="346" y="59"/>
                  </a:cubicBezTo>
                  <a:cubicBezTo>
                    <a:pt x="347" y="59"/>
                    <a:pt x="357" y="61"/>
                    <a:pt x="357" y="61"/>
                  </a:cubicBezTo>
                  <a:cubicBezTo>
                    <a:pt x="381" y="65"/>
                    <a:pt x="402" y="70"/>
                    <a:pt x="414" y="70"/>
                  </a:cubicBezTo>
                  <a:cubicBezTo>
                    <a:pt x="414" y="71"/>
                    <a:pt x="414" y="71"/>
                    <a:pt x="415" y="71"/>
                  </a:cubicBezTo>
                  <a:cubicBezTo>
                    <a:pt x="418" y="70"/>
                    <a:pt x="423" y="69"/>
                    <a:pt x="430" y="67"/>
                  </a:cubicBezTo>
                  <a:cubicBezTo>
                    <a:pt x="444" y="64"/>
                    <a:pt x="465" y="58"/>
                    <a:pt x="474" y="65"/>
                  </a:cubicBezTo>
                  <a:cubicBezTo>
                    <a:pt x="477" y="68"/>
                    <a:pt x="478" y="72"/>
                    <a:pt x="478" y="79"/>
                  </a:cubicBezTo>
                  <a:cubicBezTo>
                    <a:pt x="478" y="87"/>
                    <a:pt x="475" y="93"/>
                    <a:pt x="470" y="96"/>
                  </a:cubicBezTo>
                  <a:cubicBezTo>
                    <a:pt x="458" y="103"/>
                    <a:pt x="433" y="96"/>
                    <a:pt x="415" y="87"/>
                  </a:cubicBezTo>
                  <a:cubicBezTo>
                    <a:pt x="414" y="87"/>
                    <a:pt x="414" y="87"/>
                    <a:pt x="414" y="86"/>
                  </a:cubicBezTo>
                  <a:cubicBezTo>
                    <a:pt x="325" y="63"/>
                    <a:pt x="225" y="52"/>
                    <a:pt x="159" y="58"/>
                  </a:cubicBezTo>
                  <a:cubicBezTo>
                    <a:pt x="120" y="62"/>
                    <a:pt x="87" y="71"/>
                    <a:pt x="62" y="78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39" y="85"/>
                    <a:pt x="16" y="86"/>
                    <a:pt x="6" y="80"/>
                  </a:cubicBezTo>
                  <a:cubicBezTo>
                    <a:pt x="2" y="77"/>
                    <a:pt x="1" y="75"/>
                    <a:pt x="0" y="7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67"/>
                    <a:pt x="1" y="65"/>
                    <a:pt x="2" y="64"/>
                  </a:cubicBezTo>
                  <a:cubicBezTo>
                    <a:pt x="10" y="53"/>
                    <a:pt x="49" y="51"/>
                    <a:pt x="97" y="49"/>
                  </a:cubicBezTo>
                  <a:cubicBezTo>
                    <a:pt x="128" y="49"/>
                    <a:pt x="151" y="47"/>
                    <a:pt x="171" y="45"/>
                  </a:cubicBezTo>
                  <a:cubicBezTo>
                    <a:pt x="191" y="43"/>
                    <a:pt x="209" y="42"/>
                    <a:pt x="229" y="42"/>
                  </a:cubicBezTo>
                  <a:cubicBezTo>
                    <a:pt x="241" y="42"/>
                    <a:pt x="257" y="43"/>
                    <a:pt x="277" y="46"/>
                  </a:cubicBezTo>
                  <a:cubicBezTo>
                    <a:pt x="282" y="47"/>
                    <a:pt x="282" y="47"/>
                    <a:pt x="282" y="47"/>
                  </a:cubicBezTo>
                  <a:cubicBezTo>
                    <a:pt x="295" y="49"/>
                    <a:pt x="305" y="51"/>
                    <a:pt x="308" y="42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3" name="Freeform 332">
              <a:extLst>
                <a:ext uri="{FF2B5EF4-FFF2-40B4-BE49-F238E27FC236}">
                  <a16:creationId xmlns:a16="http://schemas.microsoft.com/office/drawing/2014/main" id="{C12A9097-AEE6-4C5E-A3EB-4FEFB583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378"/>
              <a:ext cx="997" cy="293"/>
            </a:xfrm>
            <a:custGeom>
              <a:avLst/>
              <a:gdLst>
                <a:gd name="T0" fmla="*/ 184 w 276"/>
                <a:gd name="T1" fmla="*/ 1488 h 76"/>
                <a:gd name="T2" fmla="*/ 1748 w 276"/>
                <a:gd name="T3" fmla="*/ 2868 h 76"/>
                <a:gd name="T4" fmla="*/ 8532 w 276"/>
                <a:gd name="T5" fmla="*/ 3331 h 76"/>
                <a:gd name="T6" fmla="*/ 12213 w 276"/>
                <a:gd name="T7" fmla="*/ 4175 h 76"/>
                <a:gd name="T8" fmla="*/ 11978 w 276"/>
                <a:gd name="T9" fmla="*/ 2228 h 76"/>
                <a:gd name="T10" fmla="*/ 8717 w 276"/>
                <a:gd name="T11" fmla="*/ 2005 h 76"/>
                <a:gd name="T12" fmla="*/ 4151 w 276"/>
                <a:gd name="T13" fmla="*/ 1785 h 76"/>
                <a:gd name="T14" fmla="*/ 184 w 276"/>
                <a:gd name="T15" fmla="*/ 1488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8" y="61"/>
                    <a:pt x="242" y="76"/>
                    <a:pt x="259" y="73"/>
                  </a:cubicBezTo>
                  <a:cubicBezTo>
                    <a:pt x="276" y="69"/>
                    <a:pt x="276" y="48"/>
                    <a:pt x="254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60" y="36"/>
                    <a:pt x="116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4" name="Freeform 333">
              <a:extLst>
                <a:ext uri="{FF2B5EF4-FFF2-40B4-BE49-F238E27FC236}">
                  <a16:creationId xmlns:a16="http://schemas.microsoft.com/office/drawing/2014/main" id="{D116F46D-CABE-41D8-885F-57D2ACC28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432"/>
              <a:ext cx="932" cy="212"/>
            </a:xfrm>
            <a:custGeom>
              <a:avLst/>
              <a:gdLst>
                <a:gd name="T0" fmla="*/ 144 w 258"/>
                <a:gd name="T1" fmla="*/ 1426 h 55"/>
                <a:gd name="T2" fmla="*/ 51 w 258"/>
                <a:gd name="T3" fmla="*/ 744 h 55"/>
                <a:gd name="T4" fmla="*/ 51 w 258"/>
                <a:gd name="T5" fmla="*/ 744 h 55"/>
                <a:gd name="T6" fmla="*/ 235 w 258"/>
                <a:gd name="T7" fmla="*/ 401 h 55"/>
                <a:gd name="T8" fmla="*/ 3211 w 258"/>
                <a:gd name="T9" fmla="*/ 1083 h 55"/>
                <a:gd name="T10" fmla="*/ 3681 w 258"/>
                <a:gd name="T11" fmla="*/ 1264 h 55"/>
                <a:gd name="T12" fmla="*/ 7543 w 258"/>
                <a:gd name="T13" fmla="*/ 1546 h 55"/>
                <a:gd name="T14" fmla="*/ 8337 w 258"/>
                <a:gd name="T15" fmla="*/ 1484 h 55"/>
                <a:gd name="T16" fmla="*/ 8952 w 258"/>
                <a:gd name="T17" fmla="*/ 1426 h 55"/>
                <a:gd name="T18" fmla="*/ 11498 w 258"/>
                <a:gd name="T19" fmla="*/ 1723 h 55"/>
                <a:gd name="T20" fmla="*/ 12163 w 258"/>
                <a:gd name="T21" fmla="*/ 2629 h 55"/>
                <a:gd name="T22" fmla="*/ 11784 w 258"/>
                <a:gd name="T23" fmla="*/ 3091 h 55"/>
                <a:gd name="T24" fmla="*/ 10700 w 258"/>
                <a:gd name="T25" fmla="*/ 2868 h 55"/>
                <a:gd name="T26" fmla="*/ 8207 w 258"/>
                <a:gd name="T27" fmla="*/ 2228 h 55"/>
                <a:gd name="T28" fmla="*/ 6174 w 258"/>
                <a:gd name="T29" fmla="*/ 2004 h 55"/>
                <a:gd name="T30" fmla="*/ 1319 w 258"/>
                <a:gd name="T31" fmla="*/ 1723 h 55"/>
                <a:gd name="T32" fmla="*/ 144 w 258"/>
                <a:gd name="T33" fmla="*/ 1426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8" h="55">
                  <a:moveTo>
                    <a:pt x="3" y="25"/>
                  </a:moveTo>
                  <a:cubicBezTo>
                    <a:pt x="1" y="22"/>
                    <a:pt x="0" y="18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0"/>
                    <a:pt x="3" y="8"/>
                    <a:pt x="5" y="7"/>
                  </a:cubicBezTo>
                  <a:cubicBezTo>
                    <a:pt x="17" y="0"/>
                    <a:pt x="48" y="11"/>
                    <a:pt x="68" y="19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101" y="30"/>
                    <a:pt x="134" y="28"/>
                    <a:pt x="160" y="27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210" y="24"/>
                    <a:pt x="226" y="24"/>
                    <a:pt x="244" y="30"/>
                  </a:cubicBezTo>
                  <a:cubicBezTo>
                    <a:pt x="255" y="34"/>
                    <a:pt x="258" y="41"/>
                    <a:pt x="258" y="46"/>
                  </a:cubicBezTo>
                  <a:cubicBezTo>
                    <a:pt x="258" y="50"/>
                    <a:pt x="254" y="53"/>
                    <a:pt x="250" y="54"/>
                  </a:cubicBezTo>
                  <a:cubicBezTo>
                    <a:pt x="243" y="55"/>
                    <a:pt x="237" y="53"/>
                    <a:pt x="227" y="50"/>
                  </a:cubicBezTo>
                  <a:cubicBezTo>
                    <a:pt x="215" y="46"/>
                    <a:pt x="199" y="40"/>
                    <a:pt x="174" y="39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88" y="32"/>
                    <a:pt x="44" y="29"/>
                    <a:pt x="28" y="30"/>
                  </a:cubicBezTo>
                  <a:cubicBezTo>
                    <a:pt x="17" y="32"/>
                    <a:pt x="7" y="30"/>
                    <a:pt x="3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5" name="Freeform 334">
              <a:extLst>
                <a:ext uri="{FF2B5EF4-FFF2-40B4-BE49-F238E27FC236}">
                  <a16:creationId xmlns:a16="http://schemas.microsoft.com/office/drawing/2014/main" id="{2B23D678-CCE2-4BD6-A134-CC1D3298E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3632"/>
              <a:ext cx="780" cy="185"/>
            </a:xfrm>
            <a:custGeom>
              <a:avLst/>
              <a:gdLst>
                <a:gd name="T0" fmla="*/ 10173 w 216"/>
                <a:gd name="T1" fmla="*/ 1083 h 48"/>
                <a:gd name="T2" fmla="*/ 9649 w 216"/>
                <a:gd name="T3" fmla="*/ 281 h 48"/>
                <a:gd name="T4" fmla="*/ 8190 w 216"/>
                <a:gd name="T5" fmla="*/ 401 h 48"/>
                <a:gd name="T6" fmla="*/ 5269 w 216"/>
                <a:gd name="T7" fmla="*/ 1380 h 48"/>
                <a:gd name="T8" fmla="*/ 4904 w 216"/>
                <a:gd name="T9" fmla="*/ 1426 h 48"/>
                <a:gd name="T10" fmla="*/ 1788 w 216"/>
                <a:gd name="T11" fmla="*/ 1380 h 48"/>
                <a:gd name="T12" fmla="*/ 1788 w 216"/>
                <a:gd name="T13" fmla="*/ 1380 h 48"/>
                <a:gd name="T14" fmla="*/ 144 w 216"/>
                <a:gd name="T15" fmla="*/ 1546 h 48"/>
                <a:gd name="T16" fmla="*/ 0 w 216"/>
                <a:gd name="T17" fmla="*/ 1885 h 48"/>
                <a:gd name="T18" fmla="*/ 0 w 216"/>
                <a:gd name="T19" fmla="*/ 1946 h 48"/>
                <a:gd name="T20" fmla="*/ 235 w 216"/>
                <a:gd name="T21" fmla="*/ 2467 h 48"/>
                <a:gd name="T22" fmla="*/ 989 w 216"/>
                <a:gd name="T23" fmla="*/ 2748 h 48"/>
                <a:gd name="T24" fmla="*/ 1788 w 216"/>
                <a:gd name="T25" fmla="*/ 1827 h 48"/>
                <a:gd name="T26" fmla="*/ 2972 w 216"/>
                <a:gd name="T27" fmla="*/ 1769 h 48"/>
                <a:gd name="T28" fmla="*/ 6598 w 216"/>
                <a:gd name="T29" fmla="*/ 1322 h 48"/>
                <a:gd name="T30" fmla="*/ 8529 w 216"/>
                <a:gd name="T31" fmla="*/ 921 h 48"/>
                <a:gd name="T32" fmla="*/ 9754 w 216"/>
                <a:gd name="T33" fmla="*/ 1426 h 48"/>
                <a:gd name="T34" fmla="*/ 9844 w 216"/>
                <a:gd name="T35" fmla="*/ 1546 h 48"/>
                <a:gd name="T36" fmla="*/ 10079 w 216"/>
                <a:gd name="T37" fmla="*/ 1380 h 48"/>
                <a:gd name="T38" fmla="*/ 10173 w 216"/>
                <a:gd name="T39" fmla="*/ 1083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6" h="48">
                  <a:moveTo>
                    <a:pt x="216" y="19"/>
                  </a:moveTo>
                  <a:cubicBezTo>
                    <a:pt x="215" y="12"/>
                    <a:pt x="211" y="8"/>
                    <a:pt x="205" y="5"/>
                  </a:cubicBezTo>
                  <a:cubicBezTo>
                    <a:pt x="194" y="0"/>
                    <a:pt x="180" y="2"/>
                    <a:pt x="174" y="7"/>
                  </a:cubicBezTo>
                  <a:cubicBezTo>
                    <a:pt x="162" y="17"/>
                    <a:pt x="142" y="20"/>
                    <a:pt x="112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77" y="29"/>
                    <a:pt x="55" y="29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0" y="19"/>
                    <a:pt x="8" y="22"/>
                    <a:pt x="3" y="27"/>
                  </a:cubicBezTo>
                  <a:cubicBezTo>
                    <a:pt x="0" y="29"/>
                    <a:pt x="0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2" y="41"/>
                    <a:pt x="5" y="43"/>
                  </a:cubicBezTo>
                  <a:cubicBezTo>
                    <a:pt x="8" y="46"/>
                    <a:pt x="14" y="48"/>
                    <a:pt x="21" y="48"/>
                  </a:cubicBezTo>
                  <a:cubicBezTo>
                    <a:pt x="20" y="41"/>
                    <a:pt x="32" y="34"/>
                    <a:pt x="38" y="32"/>
                  </a:cubicBezTo>
                  <a:cubicBezTo>
                    <a:pt x="46" y="31"/>
                    <a:pt x="55" y="31"/>
                    <a:pt x="63" y="31"/>
                  </a:cubicBezTo>
                  <a:cubicBezTo>
                    <a:pt x="88" y="30"/>
                    <a:pt x="115" y="27"/>
                    <a:pt x="140" y="23"/>
                  </a:cubicBezTo>
                  <a:cubicBezTo>
                    <a:pt x="154" y="20"/>
                    <a:pt x="167" y="17"/>
                    <a:pt x="181" y="16"/>
                  </a:cubicBezTo>
                  <a:cubicBezTo>
                    <a:pt x="191" y="15"/>
                    <a:pt x="200" y="17"/>
                    <a:pt x="207" y="25"/>
                  </a:cubicBezTo>
                  <a:cubicBezTo>
                    <a:pt x="208" y="26"/>
                    <a:pt x="208" y="27"/>
                    <a:pt x="209" y="27"/>
                  </a:cubicBezTo>
                  <a:cubicBezTo>
                    <a:pt x="211" y="26"/>
                    <a:pt x="213" y="25"/>
                    <a:pt x="214" y="24"/>
                  </a:cubicBezTo>
                  <a:cubicBezTo>
                    <a:pt x="215" y="23"/>
                    <a:pt x="216" y="21"/>
                    <a:pt x="216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6" name="Freeform 335">
              <a:extLst>
                <a:ext uri="{FF2B5EF4-FFF2-40B4-BE49-F238E27FC236}">
                  <a16:creationId xmlns:a16="http://schemas.microsoft.com/office/drawing/2014/main" id="{3A955193-04AC-48E1-A06E-6B5B16F8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432"/>
              <a:ext cx="932" cy="212"/>
            </a:xfrm>
            <a:custGeom>
              <a:avLst/>
              <a:gdLst>
                <a:gd name="T0" fmla="*/ 10844 w 258"/>
                <a:gd name="T1" fmla="*/ 2926 h 55"/>
                <a:gd name="T2" fmla="*/ 11784 w 258"/>
                <a:gd name="T3" fmla="*/ 3091 h 55"/>
                <a:gd name="T4" fmla="*/ 12163 w 258"/>
                <a:gd name="T5" fmla="*/ 2629 h 55"/>
                <a:gd name="T6" fmla="*/ 11498 w 258"/>
                <a:gd name="T7" fmla="*/ 1723 h 55"/>
                <a:gd name="T8" fmla="*/ 8952 w 258"/>
                <a:gd name="T9" fmla="*/ 1426 h 55"/>
                <a:gd name="T10" fmla="*/ 8337 w 258"/>
                <a:gd name="T11" fmla="*/ 1484 h 55"/>
                <a:gd name="T12" fmla="*/ 7543 w 258"/>
                <a:gd name="T13" fmla="*/ 1546 h 55"/>
                <a:gd name="T14" fmla="*/ 3681 w 258"/>
                <a:gd name="T15" fmla="*/ 1264 h 55"/>
                <a:gd name="T16" fmla="*/ 3211 w 258"/>
                <a:gd name="T17" fmla="*/ 1083 h 55"/>
                <a:gd name="T18" fmla="*/ 235 w 258"/>
                <a:gd name="T19" fmla="*/ 401 h 55"/>
                <a:gd name="T20" fmla="*/ 51 w 258"/>
                <a:gd name="T21" fmla="*/ 744 h 55"/>
                <a:gd name="T22" fmla="*/ 51 w 258"/>
                <a:gd name="T23" fmla="*/ 744 h 55"/>
                <a:gd name="T24" fmla="*/ 144 w 258"/>
                <a:gd name="T25" fmla="*/ 1426 h 55"/>
                <a:gd name="T26" fmla="*/ 1174 w 258"/>
                <a:gd name="T27" fmla="*/ 1769 h 55"/>
                <a:gd name="T28" fmla="*/ 1463 w 258"/>
                <a:gd name="T29" fmla="*/ 1264 h 55"/>
                <a:gd name="T30" fmla="*/ 2308 w 258"/>
                <a:gd name="T31" fmla="*/ 1145 h 55"/>
                <a:gd name="T32" fmla="*/ 3771 w 258"/>
                <a:gd name="T33" fmla="*/ 1546 h 55"/>
                <a:gd name="T34" fmla="*/ 7828 w 258"/>
                <a:gd name="T35" fmla="*/ 1827 h 55"/>
                <a:gd name="T36" fmla="*/ 10700 w 258"/>
                <a:gd name="T37" fmla="*/ 2347 h 55"/>
                <a:gd name="T38" fmla="*/ 10844 w 258"/>
                <a:gd name="T39" fmla="*/ 2926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8" h="55">
                  <a:moveTo>
                    <a:pt x="230" y="51"/>
                  </a:moveTo>
                  <a:cubicBezTo>
                    <a:pt x="238" y="53"/>
                    <a:pt x="244" y="55"/>
                    <a:pt x="250" y="54"/>
                  </a:cubicBezTo>
                  <a:cubicBezTo>
                    <a:pt x="254" y="53"/>
                    <a:pt x="258" y="50"/>
                    <a:pt x="258" y="46"/>
                  </a:cubicBezTo>
                  <a:cubicBezTo>
                    <a:pt x="258" y="41"/>
                    <a:pt x="255" y="34"/>
                    <a:pt x="244" y="30"/>
                  </a:cubicBezTo>
                  <a:cubicBezTo>
                    <a:pt x="226" y="24"/>
                    <a:pt x="210" y="24"/>
                    <a:pt x="190" y="25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34" y="28"/>
                    <a:pt x="101" y="30"/>
                    <a:pt x="78" y="22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48" y="11"/>
                    <a:pt x="17" y="0"/>
                    <a:pt x="5" y="7"/>
                  </a:cubicBezTo>
                  <a:cubicBezTo>
                    <a:pt x="3" y="8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7" y="29"/>
                    <a:pt x="15" y="31"/>
                    <a:pt x="25" y="31"/>
                  </a:cubicBezTo>
                  <a:cubicBezTo>
                    <a:pt x="24" y="27"/>
                    <a:pt x="28" y="23"/>
                    <a:pt x="31" y="22"/>
                  </a:cubicBezTo>
                  <a:cubicBezTo>
                    <a:pt x="36" y="18"/>
                    <a:pt x="43" y="20"/>
                    <a:pt x="49" y="20"/>
                  </a:cubicBezTo>
                  <a:cubicBezTo>
                    <a:pt x="60" y="21"/>
                    <a:pt x="69" y="24"/>
                    <a:pt x="80" y="27"/>
                  </a:cubicBezTo>
                  <a:cubicBezTo>
                    <a:pt x="108" y="32"/>
                    <a:pt x="138" y="32"/>
                    <a:pt x="166" y="32"/>
                  </a:cubicBezTo>
                  <a:cubicBezTo>
                    <a:pt x="184" y="33"/>
                    <a:pt x="214" y="27"/>
                    <a:pt x="227" y="41"/>
                  </a:cubicBezTo>
                  <a:cubicBezTo>
                    <a:pt x="230" y="44"/>
                    <a:pt x="230" y="48"/>
                    <a:pt x="230" y="5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7" name="Freeform 336">
              <a:extLst>
                <a:ext uri="{FF2B5EF4-FFF2-40B4-BE49-F238E27FC236}">
                  <a16:creationId xmlns:a16="http://schemas.microsoft.com/office/drawing/2014/main" id="{750605B0-A8D4-4938-9224-A4DD98CE0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3617"/>
              <a:ext cx="658" cy="173"/>
            </a:xfrm>
            <a:custGeom>
              <a:avLst/>
              <a:gdLst>
                <a:gd name="T0" fmla="*/ 90 w 182"/>
                <a:gd name="T1" fmla="*/ 800 h 45"/>
                <a:gd name="T2" fmla="*/ 1410 w 182"/>
                <a:gd name="T3" fmla="*/ 1419 h 45"/>
                <a:gd name="T4" fmla="*/ 1515 w 182"/>
                <a:gd name="T5" fmla="*/ 1196 h 45"/>
                <a:gd name="T6" fmla="*/ 2129 w 182"/>
                <a:gd name="T7" fmla="*/ 1080 h 45"/>
                <a:gd name="T8" fmla="*/ 3594 w 182"/>
                <a:gd name="T9" fmla="*/ 1699 h 45"/>
                <a:gd name="T10" fmla="*/ 5203 w 182"/>
                <a:gd name="T11" fmla="*/ 1876 h 45"/>
                <a:gd name="T12" fmla="*/ 6472 w 182"/>
                <a:gd name="T13" fmla="*/ 1938 h 45"/>
                <a:gd name="T14" fmla="*/ 6848 w 182"/>
                <a:gd name="T15" fmla="*/ 2334 h 45"/>
                <a:gd name="T16" fmla="*/ 6848 w 182"/>
                <a:gd name="T17" fmla="*/ 2437 h 45"/>
                <a:gd name="T18" fmla="*/ 8276 w 182"/>
                <a:gd name="T19" fmla="*/ 2437 h 45"/>
                <a:gd name="T20" fmla="*/ 8601 w 182"/>
                <a:gd name="T21" fmla="*/ 2099 h 45"/>
                <a:gd name="T22" fmla="*/ 8221 w 182"/>
                <a:gd name="T23" fmla="*/ 1361 h 45"/>
                <a:gd name="T24" fmla="*/ 5817 w 182"/>
                <a:gd name="T25" fmla="*/ 1361 h 45"/>
                <a:gd name="T26" fmla="*/ 4158 w 182"/>
                <a:gd name="T27" fmla="*/ 1419 h 45"/>
                <a:gd name="T28" fmla="*/ 2838 w 182"/>
                <a:gd name="T29" fmla="*/ 961 h 45"/>
                <a:gd name="T30" fmla="*/ 51 w 182"/>
                <a:gd name="T31" fmla="*/ 457 h 45"/>
                <a:gd name="T32" fmla="*/ 90 w 182"/>
                <a:gd name="T33" fmla="*/ 80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45">
                  <a:moveTo>
                    <a:pt x="2" y="14"/>
                  </a:moveTo>
                  <a:cubicBezTo>
                    <a:pt x="5" y="19"/>
                    <a:pt x="17" y="23"/>
                    <a:pt x="30" y="25"/>
                  </a:cubicBezTo>
                  <a:cubicBezTo>
                    <a:pt x="30" y="24"/>
                    <a:pt x="31" y="22"/>
                    <a:pt x="32" y="21"/>
                  </a:cubicBezTo>
                  <a:cubicBezTo>
                    <a:pt x="34" y="18"/>
                    <a:pt x="41" y="19"/>
                    <a:pt x="45" y="19"/>
                  </a:cubicBezTo>
                  <a:cubicBezTo>
                    <a:pt x="55" y="22"/>
                    <a:pt x="65" y="28"/>
                    <a:pt x="76" y="30"/>
                  </a:cubicBezTo>
                  <a:cubicBezTo>
                    <a:pt x="87" y="33"/>
                    <a:pt x="98" y="33"/>
                    <a:pt x="110" y="33"/>
                  </a:cubicBezTo>
                  <a:cubicBezTo>
                    <a:pt x="118" y="33"/>
                    <a:pt x="130" y="31"/>
                    <a:pt x="137" y="34"/>
                  </a:cubicBezTo>
                  <a:cubicBezTo>
                    <a:pt x="140" y="35"/>
                    <a:pt x="144" y="38"/>
                    <a:pt x="145" y="41"/>
                  </a:cubicBezTo>
                  <a:cubicBezTo>
                    <a:pt x="145" y="42"/>
                    <a:pt x="145" y="43"/>
                    <a:pt x="145" y="43"/>
                  </a:cubicBezTo>
                  <a:cubicBezTo>
                    <a:pt x="157" y="45"/>
                    <a:pt x="169" y="45"/>
                    <a:pt x="175" y="43"/>
                  </a:cubicBezTo>
                  <a:cubicBezTo>
                    <a:pt x="181" y="42"/>
                    <a:pt x="182" y="39"/>
                    <a:pt x="182" y="37"/>
                  </a:cubicBezTo>
                  <a:cubicBezTo>
                    <a:pt x="182" y="31"/>
                    <a:pt x="176" y="24"/>
                    <a:pt x="174" y="24"/>
                  </a:cubicBezTo>
                  <a:cubicBezTo>
                    <a:pt x="158" y="20"/>
                    <a:pt x="139" y="22"/>
                    <a:pt x="123" y="24"/>
                  </a:cubicBezTo>
                  <a:cubicBezTo>
                    <a:pt x="110" y="25"/>
                    <a:pt x="98" y="27"/>
                    <a:pt x="88" y="25"/>
                  </a:cubicBezTo>
                  <a:cubicBezTo>
                    <a:pt x="82" y="24"/>
                    <a:pt x="71" y="21"/>
                    <a:pt x="60" y="17"/>
                  </a:cubicBezTo>
                  <a:cubicBezTo>
                    <a:pt x="42" y="12"/>
                    <a:pt x="4" y="0"/>
                    <a:pt x="1" y="8"/>
                  </a:cubicBezTo>
                  <a:cubicBezTo>
                    <a:pt x="0" y="11"/>
                    <a:pt x="1" y="13"/>
                    <a:pt x="2" y="1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8" name="Freeform 337">
              <a:extLst>
                <a:ext uri="{FF2B5EF4-FFF2-40B4-BE49-F238E27FC236}">
                  <a16:creationId xmlns:a16="http://schemas.microsoft.com/office/drawing/2014/main" id="{D62AE075-9625-4646-88D3-56E21832F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755"/>
              <a:ext cx="1131" cy="193"/>
            </a:xfrm>
            <a:custGeom>
              <a:avLst/>
              <a:gdLst>
                <a:gd name="T0" fmla="*/ 14439 w 313"/>
                <a:gd name="T1" fmla="*/ 923 h 50"/>
                <a:gd name="T2" fmla="*/ 14479 w 313"/>
                <a:gd name="T3" fmla="*/ 0 h 50"/>
                <a:gd name="T4" fmla="*/ 14533 w 313"/>
                <a:gd name="T5" fmla="*/ 58 h 50"/>
                <a:gd name="T6" fmla="*/ 14624 w 313"/>
                <a:gd name="T7" fmla="*/ 120 h 50"/>
                <a:gd name="T8" fmla="*/ 14533 w 313"/>
                <a:gd name="T9" fmla="*/ 120 h 50"/>
                <a:gd name="T10" fmla="*/ 14533 w 313"/>
                <a:gd name="T11" fmla="*/ 344 h 50"/>
                <a:gd name="T12" fmla="*/ 13305 w 313"/>
                <a:gd name="T13" fmla="*/ 625 h 50"/>
                <a:gd name="T14" fmla="*/ 13070 w 313"/>
                <a:gd name="T15" fmla="*/ 583 h 50"/>
                <a:gd name="T16" fmla="*/ 10797 w 313"/>
                <a:gd name="T17" fmla="*/ 344 h 50"/>
                <a:gd name="T18" fmla="*/ 8069 w 313"/>
                <a:gd name="T19" fmla="*/ 521 h 50"/>
                <a:gd name="T20" fmla="*/ 4582 w 313"/>
                <a:gd name="T21" fmla="*/ 745 h 50"/>
                <a:gd name="T22" fmla="*/ 90 w 313"/>
                <a:gd name="T23" fmla="*/ 1610 h 50"/>
                <a:gd name="T24" fmla="*/ 0 w 313"/>
                <a:gd name="T25" fmla="*/ 2011 h 50"/>
                <a:gd name="T26" fmla="*/ 0 w 313"/>
                <a:gd name="T27" fmla="*/ 2073 h 50"/>
                <a:gd name="T28" fmla="*/ 285 w 313"/>
                <a:gd name="T29" fmla="*/ 2532 h 50"/>
                <a:gd name="T30" fmla="*/ 2403 w 313"/>
                <a:gd name="T31" fmla="*/ 2594 h 50"/>
                <a:gd name="T32" fmla="*/ 2688 w 313"/>
                <a:gd name="T33" fmla="*/ 2532 h 50"/>
                <a:gd name="T34" fmla="*/ 7129 w 313"/>
                <a:gd name="T35" fmla="*/ 923 h 50"/>
                <a:gd name="T36" fmla="*/ 11751 w 313"/>
                <a:gd name="T37" fmla="*/ 625 h 50"/>
                <a:gd name="T38" fmla="*/ 14439 w 313"/>
                <a:gd name="T39" fmla="*/ 923 h 5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3" h="50">
                  <a:moveTo>
                    <a:pt x="306" y="16"/>
                  </a:moveTo>
                  <a:cubicBezTo>
                    <a:pt x="313" y="10"/>
                    <a:pt x="313" y="4"/>
                    <a:pt x="307" y="0"/>
                  </a:cubicBezTo>
                  <a:cubicBezTo>
                    <a:pt x="307" y="0"/>
                    <a:pt x="307" y="1"/>
                    <a:pt x="308" y="1"/>
                  </a:cubicBezTo>
                  <a:cubicBezTo>
                    <a:pt x="308" y="1"/>
                    <a:pt x="309" y="2"/>
                    <a:pt x="310" y="2"/>
                  </a:cubicBezTo>
                  <a:cubicBezTo>
                    <a:pt x="309" y="2"/>
                    <a:pt x="308" y="2"/>
                    <a:pt x="308" y="2"/>
                  </a:cubicBezTo>
                  <a:cubicBezTo>
                    <a:pt x="308" y="3"/>
                    <a:pt x="308" y="4"/>
                    <a:pt x="308" y="6"/>
                  </a:cubicBezTo>
                  <a:cubicBezTo>
                    <a:pt x="305" y="15"/>
                    <a:pt x="295" y="13"/>
                    <a:pt x="282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57" y="7"/>
                    <a:pt x="241" y="6"/>
                    <a:pt x="229" y="6"/>
                  </a:cubicBezTo>
                  <a:cubicBezTo>
                    <a:pt x="209" y="6"/>
                    <a:pt x="191" y="7"/>
                    <a:pt x="171" y="9"/>
                  </a:cubicBezTo>
                  <a:cubicBezTo>
                    <a:pt x="151" y="11"/>
                    <a:pt x="128" y="13"/>
                    <a:pt x="97" y="13"/>
                  </a:cubicBezTo>
                  <a:cubicBezTo>
                    <a:pt x="49" y="15"/>
                    <a:pt x="10" y="17"/>
                    <a:pt x="2" y="28"/>
                  </a:cubicBezTo>
                  <a:cubicBezTo>
                    <a:pt x="1" y="29"/>
                    <a:pt x="0" y="31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1" y="39"/>
                    <a:pt x="2" y="41"/>
                    <a:pt x="6" y="44"/>
                  </a:cubicBezTo>
                  <a:cubicBezTo>
                    <a:pt x="16" y="50"/>
                    <a:pt x="39" y="49"/>
                    <a:pt x="51" y="45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0" y="24"/>
                    <a:pt x="136" y="16"/>
                    <a:pt x="151" y="16"/>
                  </a:cubicBezTo>
                  <a:cubicBezTo>
                    <a:pt x="189" y="18"/>
                    <a:pt x="211" y="10"/>
                    <a:pt x="249" y="11"/>
                  </a:cubicBezTo>
                  <a:cubicBezTo>
                    <a:pt x="262" y="11"/>
                    <a:pt x="295" y="25"/>
                    <a:pt x="306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29" name="Freeform 338">
              <a:extLst>
                <a:ext uri="{FF2B5EF4-FFF2-40B4-BE49-F238E27FC236}">
                  <a16:creationId xmlns:a16="http://schemas.microsoft.com/office/drawing/2014/main" id="{5E8C765B-3DF1-4B88-B322-354F622A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840"/>
              <a:ext cx="365" cy="154"/>
            </a:xfrm>
            <a:custGeom>
              <a:avLst/>
              <a:gdLst>
                <a:gd name="T0" fmla="*/ 4062 w 101"/>
                <a:gd name="T1" fmla="*/ 1940 h 40"/>
                <a:gd name="T2" fmla="*/ 3917 w 101"/>
                <a:gd name="T3" fmla="*/ 2283 h 40"/>
                <a:gd name="T4" fmla="*/ 4387 w 101"/>
                <a:gd name="T5" fmla="*/ 2164 h 40"/>
                <a:gd name="T6" fmla="*/ 4767 w 101"/>
                <a:gd name="T7" fmla="*/ 1201 h 40"/>
                <a:gd name="T8" fmla="*/ 4582 w 101"/>
                <a:gd name="T9" fmla="*/ 400 h 40"/>
                <a:gd name="T10" fmla="*/ 2508 w 101"/>
                <a:gd name="T11" fmla="*/ 520 h 40"/>
                <a:gd name="T12" fmla="*/ 1789 w 101"/>
                <a:gd name="T13" fmla="*/ 743 h 40"/>
                <a:gd name="T14" fmla="*/ 1749 w 101"/>
                <a:gd name="T15" fmla="*/ 681 h 40"/>
                <a:gd name="T16" fmla="*/ 0 w 101"/>
                <a:gd name="T17" fmla="*/ 343 h 40"/>
                <a:gd name="T18" fmla="*/ 3068 w 101"/>
                <a:gd name="T19" fmla="*/ 920 h 40"/>
                <a:gd name="T20" fmla="*/ 4062 w 101"/>
                <a:gd name="T21" fmla="*/ 19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1" h="40">
                  <a:moveTo>
                    <a:pt x="86" y="34"/>
                  </a:moveTo>
                  <a:cubicBezTo>
                    <a:pt x="86" y="36"/>
                    <a:pt x="85" y="39"/>
                    <a:pt x="83" y="40"/>
                  </a:cubicBezTo>
                  <a:cubicBezTo>
                    <a:pt x="87" y="40"/>
                    <a:pt x="90" y="39"/>
                    <a:pt x="93" y="38"/>
                  </a:cubicBezTo>
                  <a:cubicBezTo>
                    <a:pt x="98" y="35"/>
                    <a:pt x="101" y="29"/>
                    <a:pt x="101" y="21"/>
                  </a:cubicBezTo>
                  <a:cubicBezTo>
                    <a:pt x="101" y="14"/>
                    <a:pt x="100" y="10"/>
                    <a:pt x="97" y="7"/>
                  </a:cubicBezTo>
                  <a:cubicBezTo>
                    <a:pt x="88" y="0"/>
                    <a:pt x="67" y="6"/>
                    <a:pt x="53" y="9"/>
                  </a:cubicBezTo>
                  <a:cubicBezTo>
                    <a:pt x="46" y="11"/>
                    <a:pt x="41" y="12"/>
                    <a:pt x="38" y="13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29" y="12"/>
                    <a:pt x="16" y="9"/>
                    <a:pt x="0" y="6"/>
                  </a:cubicBezTo>
                  <a:cubicBezTo>
                    <a:pt x="21" y="17"/>
                    <a:pt x="42" y="12"/>
                    <a:pt x="65" y="16"/>
                  </a:cubicBezTo>
                  <a:cubicBezTo>
                    <a:pt x="73" y="17"/>
                    <a:pt x="86" y="24"/>
                    <a:pt x="86" y="3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0" name="Freeform 339">
              <a:extLst>
                <a:ext uri="{FF2B5EF4-FFF2-40B4-BE49-F238E27FC236}">
                  <a16:creationId xmlns:a16="http://schemas.microsoft.com/office/drawing/2014/main" id="{76C3324F-3BDB-4316-B575-24907E08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755"/>
              <a:ext cx="65" cy="93"/>
            </a:xfrm>
            <a:custGeom>
              <a:avLst/>
              <a:gdLst>
                <a:gd name="T0" fmla="*/ 794 w 18"/>
                <a:gd name="T1" fmla="*/ 0 h 24"/>
                <a:gd name="T2" fmla="*/ 849 w 18"/>
                <a:gd name="T3" fmla="*/ 1395 h 24"/>
                <a:gd name="T4" fmla="*/ 794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7" y="0"/>
                  </a:moveTo>
                  <a:cubicBezTo>
                    <a:pt x="9" y="4"/>
                    <a:pt x="2" y="21"/>
                    <a:pt x="18" y="24"/>
                  </a:cubicBezTo>
                  <a:cubicBezTo>
                    <a:pt x="6" y="23"/>
                    <a:pt x="0" y="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1" name="Freeform 340">
              <a:extLst>
                <a:ext uri="{FF2B5EF4-FFF2-40B4-BE49-F238E27FC236}">
                  <a16:creationId xmlns:a16="http://schemas.microsoft.com/office/drawing/2014/main" id="{3121E35B-07B5-448E-A0B5-447D99320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763"/>
              <a:ext cx="102" cy="8"/>
            </a:xfrm>
            <a:custGeom>
              <a:avLst/>
              <a:gdLst>
                <a:gd name="T0" fmla="*/ 1355 w 28"/>
                <a:gd name="T1" fmla="*/ 0 h 2"/>
                <a:gd name="T2" fmla="*/ 0 w 28"/>
                <a:gd name="T3" fmla="*/ 128 h 2"/>
                <a:gd name="T4" fmla="*/ 1355 w 2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">
                  <a:moveTo>
                    <a:pt x="28" y="0"/>
                  </a:moveTo>
                  <a:cubicBezTo>
                    <a:pt x="19" y="0"/>
                    <a:pt x="9" y="1"/>
                    <a:pt x="0" y="2"/>
                  </a:cubicBezTo>
                  <a:cubicBezTo>
                    <a:pt x="4" y="2"/>
                    <a:pt x="16" y="2"/>
                    <a:pt x="28" y="0"/>
                  </a:cubicBezTo>
                  <a:close/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2" name="Freeform 341">
              <a:extLst>
                <a:ext uri="{FF2B5EF4-FFF2-40B4-BE49-F238E27FC236}">
                  <a16:creationId xmlns:a16="http://schemas.microsoft.com/office/drawing/2014/main" id="{D874F633-90A6-4280-BF33-B803D962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609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22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92 w 229"/>
                <a:gd name="T11" fmla="*/ 3267 h 61"/>
                <a:gd name="T12" fmla="*/ 144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1" y="27"/>
                  </a:cubicBezTo>
                  <a:cubicBezTo>
                    <a:pt x="145" y="22"/>
                    <a:pt x="166" y="19"/>
                    <a:pt x="178" y="10"/>
                  </a:cubicBezTo>
                  <a:cubicBezTo>
                    <a:pt x="191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3" y="57"/>
                  </a:cubicBezTo>
                  <a:cubicBezTo>
                    <a:pt x="32" y="61"/>
                    <a:pt x="4" y="61"/>
                    <a:pt x="3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3" name="Freeform 342">
              <a:extLst>
                <a:ext uri="{FF2B5EF4-FFF2-40B4-BE49-F238E27FC236}">
                  <a16:creationId xmlns:a16="http://schemas.microsoft.com/office/drawing/2014/main" id="{580D5892-BB8D-4C88-B2BF-982AA25B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75"/>
              <a:ext cx="1777" cy="492"/>
            </a:xfrm>
            <a:custGeom>
              <a:avLst/>
              <a:gdLst>
                <a:gd name="T0" fmla="*/ 19879 w 492"/>
                <a:gd name="T1" fmla="*/ 4374 h 128"/>
                <a:gd name="T2" fmla="*/ 16723 w 492"/>
                <a:gd name="T3" fmla="*/ 3694 h 128"/>
                <a:gd name="T4" fmla="*/ 16448 w 492"/>
                <a:gd name="T5" fmla="*/ 3294 h 128"/>
                <a:gd name="T6" fmla="*/ 16957 w 492"/>
                <a:gd name="T7" fmla="*/ 3075 h 128"/>
                <a:gd name="T8" fmla="*/ 20168 w 492"/>
                <a:gd name="T9" fmla="*/ 3356 h 128"/>
                <a:gd name="T10" fmla="*/ 20114 w 492"/>
                <a:gd name="T11" fmla="*/ 1699 h 128"/>
                <a:gd name="T12" fmla="*/ 16072 w 492"/>
                <a:gd name="T13" fmla="*/ 1818 h 128"/>
                <a:gd name="T14" fmla="*/ 11727 w 492"/>
                <a:gd name="T15" fmla="*/ 1019 h 128"/>
                <a:gd name="T16" fmla="*/ 14140 w 492"/>
                <a:gd name="T17" fmla="*/ 2498 h 128"/>
                <a:gd name="T18" fmla="*/ 14649 w 492"/>
                <a:gd name="T19" fmla="*/ 2956 h 128"/>
                <a:gd name="T20" fmla="*/ 13476 w 492"/>
                <a:gd name="T21" fmla="*/ 3014 h 128"/>
                <a:gd name="T22" fmla="*/ 11168 w 492"/>
                <a:gd name="T23" fmla="*/ 2733 h 128"/>
                <a:gd name="T24" fmla="*/ 4945 w 492"/>
                <a:gd name="T25" fmla="*/ 3175 h 128"/>
                <a:gd name="T26" fmla="*/ 184 w 492"/>
                <a:gd name="T27" fmla="*/ 4712 h 128"/>
                <a:gd name="T28" fmla="*/ 2871 w 492"/>
                <a:gd name="T29" fmla="*/ 5512 h 128"/>
                <a:gd name="T30" fmla="*/ 7866 w 492"/>
                <a:gd name="T31" fmla="*/ 4197 h 128"/>
                <a:gd name="T32" fmla="*/ 19843 w 492"/>
                <a:gd name="T33" fmla="*/ 5793 h 128"/>
                <a:gd name="T34" fmla="*/ 23130 w 492"/>
                <a:gd name="T35" fmla="*/ 5112 h 128"/>
                <a:gd name="T36" fmla="*/ 19879 w 492"/>
                <a:gd name="T37" fmla="*/ 4374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2" h="128">
                  <a:moveTo>
                    <a:pt x="422" y="77"/>
                  </a:moveTo>
                  <a:cubicBezTo>
                    <a:pt x="410" y="76"/>
                    <a:pt x="384" y="71"/>
                    <a:pt x="355" y="65"/>
                  </a:cubicBezTo>
                  <a:cubicBezTo>
                    <a:pt x="354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8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7" y="24"/>
                    <a:pt x="362" y="35"/>
                    <a:pt x="341" y="32"/>
                  </a:cubicBezTo>
                  <a:cubicBezTo>
                    <a:pt x="320" y="29"/>
                    <a:pt x="255" y="0"/>
                    <a:pt x="249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8" y="50"/>
                    <a:pt x="250" y="48"/>
                    <a:pt x="237" y="48"/>
                  </a:cubicBezTo>
                  <a:cubicBezTo>
                    <a:pt x="196" y="48"/>
                    <a:pt x="166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1" y="97"/>
                  </a:cubicBezTo>
                  <a:cubicBezTo>
                    <a:pt x="89" y="89"/>
                    <a:pt x="123" y="78"/>
                    <a:pt x="167" y="74"/>
                  </a:cubicBezTo>
                  <a:cubicBezTo>
                    <a:pt x="228" y="68"/>
                    <a:pt x="327" y="77"/>
                    <a:pt x="421" y="102"/>
                  </a:cubicBezTo>
                  <a:cubicBezTo>
                    <a:pt x="442" y="113"/>
                    <a:pt x="490" y="128"/>
                    <a:pt x="491" y="90"/>
                  </a:cubicBezTo>
                  <a:cubicBezTo>
                    <a:pt x="492" y="51"/>
                    <a:pt x="436" y="77"/>
                    <a:pt x="422" y="7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34" name="Freeform 343">
              <a:extLst>
                <a:ext uri="{FF2B5EF4-FFF2-40B4-BE49-F238E27FC236}">
                  <a16:creationId xmlns:a16="http://schemas.microsoft.com/office/drawing/2014/main" id="{C3BBC83A-13CC-40FC-8A2D-B7E25D43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378"/>
              <a:ext cx="997" cy="293"/>
            </a:xfrm>
            <a:custGeom>
              <a:avLst/>
              <a:gdLst>
                <a:gd name="T0" fmla="*/ 184 w 276"/>
                <a:gd name="T1" fmla="*/ 1488 h 76"/>
                <a:gd name="T2" fmla="*/ 1748 w 276"/>
                <a:gd name="T3" fmla="*/ 2868 h 76"/>
                <a:gd name="T4" fmla="*/ 8532 w 276"/>
                <a:gd name="T5" fmla="*/ 3331 h 76"/>
                <a:gd name="T6" fmla="*/ 12213 w 276"/>
                <a:gd name="T7" fmla="*/ 4175 h 76"/>
                <a:gd name="T8" fmla="*/ 11978 w 276"/>
                <a:gd name="T9" fmla="*/ 2228 h 76"/>
                <a:gd name="T10" fmla="*/ 8717 w 276"/>
                <a:gd name="T11" fmla="*/ 2005 h 76"/>
                <a:gd name="T12" fmla="*/ 4151 w 276"/>
                <a:gd name="T13" fmla="*/ 1785 h 76"/>
                <a:gd name="T14" fmla="*/ 184 w 276"/>
                <a:gd name="T15" fmla="*/ 1488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8" y="61"/>
                    <a:pt x="242" y="76"/>
                    <a:pt x="259" y="73"/>
                  </a:cubicBezTo>
                  <a:cubicBezTo>
                    <a:pt x="276" y="69"/>
                    <a:pt x="276" y="48"/>
                    <a:pt x="254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60" y="36"/>
                    <a:pt x="116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6" name="Group 344">
            <a:extLst>
              <a:ext uri="{FF2B5EF4-FFF2-40B4-BE49-F238E27FC236}">
                <a16:creationId xmlns:a16="http://schemas.microsoft.com/office/drawing/2014/main" id="{CC426014-2492-4182-925E-9D0D6D88F46E}"/>
              </a:ext>
            </a:extLst>
          </p:cNvPr>
          <p:cNvGrpSpPr>
            <a:grpSpLocks/>
          </p:cNvGrpSpPr>
          <p:nvPr/>
        </p:nvGrpSpPr>
        <p:grpSpPr bwMode="auto">
          <a:xfrm>
            <a:off x="6559550" y="1441450"/>
            <a:ext cx="2954338" cy="1136650"/>
            <a:chOff x="2976" y="1237"/>
            <a:chExt cx="1861" cy="716"/>
          </a:xfrm>
        </p:grpSpPr>
        <p:sp>
          <p:nvSpPr>
            <p:cNvPr id="25864" name="Freeform 345">
              <a:extLst>
                <a:ext uri="{FF2B5EF4-FFF2-40B4-BE49-F238E27FC236}">
                  <a16:creationId xmlns:a16="http://schemas.microsoft.com/office/drawing/2014/main" id="{120880AB-52AE-4B5F-9932-FC05EEBA9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314"/>
              <a:ext cx="819" cy="204"/>
            </a:xfrm>
            <a:custGeom>
              <a:avLst/>
              <a:gdLst>
                <a:gd name="T0" fmla="*/ 2161 w 227"/>
                <a:gd name="T1" fmla="*/ 739 h 53"/>
                <a:gd name="T2" fmla="*/ 5206 w 227"/>
                <a:gd name="T3" fmla="*/ 1139 h 53"/>
                <a:gd name="T4" fmla="*/ 8450 w 227"/>
                <a:gd name="T5" fmla="*/ 562 h 53"/>
                <a:gd name="T6" fmla="*/ 10661 w 227"/>
                <a:gd name="T7" fmla="*/ 1705 h 53"/>
                <a:gd name="T8" fmla="*/ 6664 w 227"/>
                <a:gd name="T9" fmla="*/ 2059 h 53"/>
                <a:gd name="T10" fmla="*/ 2342 w 227"/>
                <a:gd name="T11" fmla="*/ 2502 h 53"/>
                <a:gd name="T12" fmla="*/ 90 w 227"/>
                <a:gd name="T13" fmla="*/ 1259 h 53"/>
                <a:gd name="T14" fmla="*/ 2161 w 227"/>
                <a:gd name="T15" fmla="*/ 739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6" y="13"/>
                  </a:moveTo>
                  <a:cubicBezTo>
                    <a:pt x="58" y="17"/>
                    <a:pt x="76" y="21"/>
                    <a:pt x="111" y="20"/>
                  </a:cubicBezTo>
                  <a:cubicBezTo>
                    <a:pt x="145" y="19"/>
                    <a:pt x="166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6" y="53"/>
                    <a:pt x="175" y="40"/>
                    <a:pt x="142" y="36"/>
                  </a:cubicBezTo>
                  <a:cubicBezTo>
                    <a:pt x="110" y="31"/>
                    <a:pt x="70" y="43"/>
                    <a:pt x="50" y="44"/>
                  </a:cubicBezTo>
                  <a:cubicBezTo>
                    <a:pt x="29" y="46"/>
                    <a:pt x="0" y="42"/>
                    <a:pt x="2" y="22"/>
                  </a:cubicBezTo>
                  <a:cubicBezTo>
                    <a:pt x="0" y="11"/>
                    <a:pt x="18" y="0"/>
                    <a:pt x="46" y="1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5" name="Freeform 346">
              <a:extLst>
                <a:ext uri="{FF2B5EF4-FFF2-40B4-BE49-F238E27FC236}">
                  <a16:creationId xmlns:a16="http://schemas.microsoft.com/office/drawing/2014/main" id="{2A10F58D-D1B0-4B45-9DA0-AB1E2EAD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237"/>
              <a:ext cx="783" cy="157"/>
            </a:xfrm>
            <a:custGeom>
              <a:avLst/>
              <a:gdLst>
                <a:gd name="T0" fmla="*/ 1977 w 217"/>
                <a:gd name="T1" fmla="*/ 1846 h 41"/>
                <a:gd name="T2" fmla="*/ 5026 w 217"/>
                <a:gd name="T3" fmla="*/ 2244 h 41"/>
                <a:gd name="T4" fmla="*/ 8267 w 217"/>
                <a:gd name="T5" fmla="*/ 1685 h 41"/>
                <a:gd name="T6" fmla="*/ 10193 w 217"/>
                <a:gd name="T7" fmla="*/ 2022 h 41"/>
                <a:gd name="T8" fmla="*/ 10193 w 217"/>
                <a:gd name="T9" fmla="*/ 2022 h 41"/>
                <a:gd name="T10" fmla="*/ 7798 w 217"/>
                <a:gd name="T11" fmla="*/ 218 h 41"/>
                <a:gd name="T12" fmla="*/ 4972 w 217"/>
                <a:gd name="T13" fmla="*/ 731 h 41"/>
                <a:gd name="T14" fmla="*/ 1692 w 217"/>
                <a:gd name="T15" fmla="*/ 617 h 41"/>
                <a:gd name="T16" fmla="*/ 0 w 217"/>
                <a:gd name="T17" fmla="*/ 1907 h 41"/>
                <a:gd name="T18" fmla="*/ 1977 w 217"/>
                <a:gd name="T19" fmla="*/ 18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41">
                  <a:moveTo>
                    <a:pt x="42" y="33"/>
                  </a:moveTo>
                  <a:cubicBezTo>
                    <a:pt x="54" y="37"/>
                    <a:pt x="72" y="41"/>
                    <a:pt x="107" y="40"/>
                  </a:cubicBezTo>
                  <a:cubicBezTo>
                    <a:pt x="141" y="39"/>
                    <a:pt x="162" y="39"/>
                    <a:pt x="176" y="30"/>
                  </a:cubicBezTo>
                  <a:cubicBezTo>
                    <a:pt x="186" y="24"/>
                    <a:pt x="207" y="25"/>
                    <a:pt x="217" y="36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2" y="19"/>
                    <a:pt x="191" y="9"/>
                    <a:pt x="166" y="4"/>
                  </a:cubicBezTo>
                  <a:cubicBezTo>
                    <a:pt x="147" y="0"/>
                    <a:pt x="128" y="12"/>
                    <a:pt x="106" y="13"/>
                  </a:cubicBezTo>
                  <a:cubicBezTo>
                    <a:pt x="81" y="15"/>
                    <a:pt x="55" y="5"/>
                    <a:pt x="36" y="11"/>
                  </a:cubicBezTo>
                  <a:cubicBezTo>
                    <a:pt x="16" y="17"/>
                    <a:pt x="2" y="25"/>
                    <a:pt x="0" y="34"/>
                  </a:cubicBezTo>
                  <a:cubicBezTo>
                    <a:pt x="6" y="27"/>
                    <a:pt x="21" y="23"/>
                    <a:pt x="42" y="33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6" name="Freeform 347">
              <a:extLst>
                <a:ext uri="{FF2B5EF4-FFF2-40B4-BE49-F238E27FC236}">
                  <a16:creationId xmlns:a16="http://schemas.microsoft.com/office/drawing/2014/main" id="{18893FCE-C3EE-4DC3-AF6B-36A281771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348"/>
              <a:ext cx="780" cy="127"/>
            </a:xfrm>
            <a:custGeom>
              <a:avLst/>
              <a:gdLst>
                <a:gd name="T0" fmla="*/ 4944 w 216"/>
                <a:gd name="T1" fmla="*/ 920 h 33"/>
                <a:gd name="T2" fmla="*/ 5269 w 216"/>
                <a:gd name="T3" fmla="*/ 858 h 33"/>
                <a:gd name="T4" fmla="*/ 8295 w 216"/>
                <a:gd name="T5" fmla="*/ 281 h 33"/>
                <a:gd name="T6" fmla="*/ 9754 w 216"/>
                <a:gd name="T7" fmla="*/ 343 h 33"/>
                <a:gd name="T8" fmla="*/ 10173 w 216"/>
                <a:gd name="T9" fmla="*/ 1201 h 33"/>
                <a:gd name="T10" fmla="*/ 10079 w 216"/>
                <a:gd name="T11" fmla="*/ 1482 h 33"/>
                <a:gd name="T12" fmla="*/ 7302 w 216"/>
                <a:gd name="T13" fmla="*/ 1420 h 33"/>
                <a:gd name="T14" fmla="*/ 6457 w 216"/>
                <a:gd name="T15" fmla="*/ 1258 h 33"/>
                <a:gd name="T16" fmla="*/ 3207 w 216"/>
                <a:gd name="T17" fmla="*/ 1539 h 33"/>
                <a:gd name="T18" fmla="*/ 2022 w 216"/>
                <a:gd name="T19" fmla="*/ 1763 h 33"/>
                <a:gd name="T20" fmla="*/ 184 w 216"/>
                <a:gd name="T21" fmla="*/ 1320 h 33"/>
                <a:gd name="T22" fmla="*/ 0 w 216"/>
                <a:gd name="T23" fmla="*/ 739 h 33"/>
                <a:gd name="T24" fmla="*/ 0 w 216"/>
                <a:gd name="T25" fmla="*/ 739 h 33"/>
                <a:gd name="T26" fmla="*/ 144 w 216"/>
                <a:gd name="T27" fmla="*/ 343 h 33"/>
                <a:gd name="T28" fmla="*/ 1838 w 216"/>
                <a:gd name="T29" fmla="*/ 458 h 33"/>
                <a:gd name="T30" fmla="*/ 1838 w 216"/>
                <a:gd name="T31" fmla="*/ 458 h 33"/>
                <a:gd name="T32" fmla="*/ 4944 w 216"/>
                <a:gd name="T33" fmla="*/ 92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6" h="33">
                  <a:moveTo>
                    <a:pt x="105" y="16"/>
                  </a:moveTo>
                  <a:cubicBezTo>
                    <a:pt x="112" y="15"/>
                    <a:pt x="112" y="15"/>
                    <a:pt x="112" y="15"/>
                  </a:cubicBezTo>
                  <a:cubicBezTo>
                    <a:pt x="143" y="14"/>
                    <a:pt x="163" y="14"/>
                    <a:pt x="176" y="5"/>
                  </a:cubicBezTo>
                  <a:cubicBezTo>
                    <a:pt x="182" y="1"/>
                    <a:pt x="196" y="0"/>
                    <a:pt x="207" y="6"/>
                  </a:cubicBezTo>
                  <a:cubicBezTo>
                    <a:pt x="213" y="10"/>
                    <a:pt x="216" y="15"/>
                    <a:pt x="216" y="21"/>
                  </a:cubicBezTo>
                  <a:cubicBezTo>
                    <a:pt x="216" y="23"/>
                    <a:pt x="215" y="25"/>
                    <a:pt x="214" y="26"/>
                  </a:cubicBezTo>
                  <a:cubicBezTo>
                    <a:pt x="205" y="33"/>
                    <a:pt x="177" y="29"/>
                    <a:pt x="155" y="25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14" y="19"/>
                    <a:pt x="88" y="24"/>
                    <a:pt x="68" y="27"/>
                  </a:cubicBezTo>
                  <a:cubicBezTo>
                    <a:pt x="58" y="29"/>
                    <a:pt x="50" y="30"/>
                    <a:pt x="43" y="31"/>
                  </a:cubicBezTo>
                  <a:cubicBezTo>
                    <a:pt x="25" y="32"/>
                    <a:pt x="10" y="29"/>
                    <a:pt x="4" y="23"/>
                  </a:cubicBezTo>
                  <a:cubicBezTo>
                    <a:pt x="1" y="20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1" y="8"/>
                    <a:pt x="3" y="6"/>
                  </a:cubicBezTo>
                  <a:cubicBezTo>
                    <a:pt x="9" y="2"/>
                    <a:pt x="21" y="0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5" y="14"/>
                    <a:pt x="77" y="17"/>
                    <a:pt x="105" y="1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7" name="Freeform 348">
              <a:extLst>
                <a:ext uri="{FF2B5EF4-FFF2-40B4-BE49-F238E27FC236}">
                  <a16:creationId xmlns:a16="http://schemas.microsoft.com/office/drawing/2014/main" id="{29F62F23-E0AE-41EE-90A3-F1705EED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83"/>
              <a:ext cx="1854" cy="570"/>
            </a:xfrm>
            <a:custGeom>
              <a:avLst/>
              <a:gdLst>
                <a:gd name="T0" fmla="*/ 16419 w 514"/>
                <a:gd name="T1" fmla="*/ 5993 h 148"/>
                <a:gd name="T2" fmla="*/ 18814 w 514"/>
                <a:gd name="T3" fmla="*/ 5488 h 148"/>
                <a:gd name="T4" fmla="*/ 22522 w 514"/>
                <a:gd name="T5" fmla="*/ 4910 h 148"/>
                <a:gd name="T6" fmla="*/ 21909 w 514"/>
                <a:gd name="T7" fmla="*/ 7090 h 148"/>
                <a:gd name="T8" fmla="*/ 17032 w 514"/>
                <a:gd name="T9" fmla="*/ 6971 h 148"/>
                <a:gd name="T10" fmla="*/ 11124 w 514"/>
                <a:gd name="T11" fmla="*/ 6170 h 148"/>
                <a:gd name="T12" fmla="*/ 6388 w 514"/>
                <a:gd name="T13" fmla="*/ 6690 h 148"/>
                <a:gd name="T14" fmla="*/ 3564 w 514"/>
                <a:gd name="T15" fmla="*/ 7033 h 148"/>
                <a:gd name="T16" fmla="*/ 7416 w 514"/>
                <a:gd name="T17" fmla="*/ 4167 h 148"/>
                <a:gd name="T18" fmla="*/ 11968 w 514"/>
                <a:gd name="T19" fmla="*/ 5311 h 148"/>
                <a:gd name="T20" fmla="*/ 12581 w 514"/>
                <a:gd name="T21" fmla="*/ 4344 h 148"/>
                <a:gd name="T22" fmla="*/ 9811 w 514"/>
                <a:gd name="T23" fmla="*/ 3204 h 148"/>
                <a:gd name="T24" fmla="*/ 2914 w 514"/>
                <a:gd name="T25" fmla="*/ 5546 h 148"/>
                <a:gd name="T26" fmla="*/ 519 w 514"/>
                <a:gd name="T27" fmla="*/ 6570 h 148"/>
                <a:gd name="T28" fmla="*/ 1872 w 514"/>
                <a:gd name="T29" fmla="*/ 3543 h 148"/>
                <a:gd name="T30" fmla="*/ 10330 w 514"/>
                <a:gd name="T31" fmla="*/ 2345 h 148"/>
                <a:gd name="T32" fmla="*/ 17876 w 514"/>
                <a:gd name="T33" fmla="*/ 3886 h 148"/>
                <a:gd name="T34" fmla="*/ 22861 w 514"/>
                <a:gd name="T35" fmla="*/ 2003 h 148"/>
                <a:gd name="T36" fmla="*/ 17602 w 514"/>
                <a:gd name="T37" fmla="*/ 5145 h 148"/>
                <a:gd name="T38" fmla="*/ 16704 w 514"/>
                <a:gd name="T39" fmla="*/ 5249 h 148"/>
                <a:gd name="T40" fmla="*/ 16419 w 514"/>
                <a:gd name="T41" fmla="*/ 5993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4" h="148">
                  <a:moveTo>
                    <a:pt x="350" y="105"/>
                  </a:moveTo>
                  <a:cubicBezTo>
                    <a:pt x="371" y="103"/>
                    <a:pt x="391" y="99"/>
                    <a:pt x="401" y="96"/>
                  </a:cubicBezTo>
                  <a:cubicBezTo>
                    <a:pt x="422" y="92"/>
                    <a:pt x="466" y="78"/>
                    <a:pt x="480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6" y="95"/>
                    <a:pt x="153" y="104"/>
                    <a:pt x="136" y="117"/>
                  </a:cubicBezTo>
                  <a:cubicBezTo>
                    <a:pt x="119" y="129"/>
                    <a:pt x="91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5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4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1" y="115"/>
                  </a:cubicBezTo>
                  <a:cubicBezTo>
                    <a:pt x="0" y="103"/>
                    <a:pt x="15" y="83"/>
                    <a:pt x="40" y="62"/>
                  </a:cubicBezTo>
                  <a:cubicBezTo>
                    <a:pt x="64" y="42"/>
                    <a:pt x="132" y="19"/>
                    <a:pt x="220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8" y="58"/>
                    <a:pt x="460" y="0"/>
                    <a:pt x="487" y="35"/>
                  </a:cubicBezTo>
                  <a:cubicBezTo>
                    <a:pt x="514" y="69"/>
                    <a:pt x="461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8" name="Freeform 349">
              <a:extLst>
                <a:ext uri="{FF2B5EF4-FFF2-40B4-BE49-F238E27FC236}">
                  <a16:creationId xmlns:a16="http://schemas.microsoft.com/office/drawing/2014/main" id="{289883F8-26DD-47BC-85B4-60727FC8A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83"/>
              <a:ext cx="520" cy="108"/>
            </a:xfrm>
            <a:custGeom>
              <a:avLst/>
              <a:gdLst>
                <a:gd name="T0" fmla="*/ 849 w 144"/>
                <a:gd name="T1" fmla="*/ 802 h 28"/>
                <a:gd name="T2" fmla="*/ 560 w 144"/>
                <a:gd name="T3" fmla="*/ 1547 h 28"/>
                <a:gd name="T4" fmla="*/ 2972 w 144"/>
                <a:gd name="T5" fmla="*/ 1026 h 28"/>
                <a:gd name="T6" fmla="*/ 6691 w 144"/>
                <a:gd name="T7" fmla="*/ 463 h 28"/>
                <a:gd name="T8" fmla="*/ 6782 w 144"/>
                <a:gd name="T9" fmla="*/ 579 h 28"/>
                <a:gd name="T10" fmla="*/ 3391 w 144"/>
                <a:gd name="T11" fmla="*/ 463 h 28"/>
                <a:gd name="T12" fmla="*/ 1748 w 144"/>
                <a:gd name="T13" fmla="*/ 683 h 28"/>
                <a:gd name="T14" fmla="*/ 849 w 144"/>
                <a:gd name="T15" fmla="*/ 80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28">
                  <a:moveTo>
                    <a:pt x="18" y="14"/>
                  </a:moveTo>
                  <a:cubicBezTo>
                    <a:pt x="0" y="15"/>
                    <a:pt x="1" y="28"/>
                    <a:pt x="12" y="27"/>
                  </a:cubicBezTo>
                  <a:cubicBezTo>
                    <a:pt x="33" y="25"/>
                    <a:pt x="53" y="21"/>
                    <a:pt x="63" y="18"/>
                  </a:cubicBezTo>
                  <a:cubicBezTo>
                    <a:pt x="84" y="14"/>
                    <a:pt x="128" y="0"/>
                    <a:pt x="142" y="8"/>
                  </a:cubicBezTo>
                  <a:cubicBezTo>
                    <a:pt x="143" y="9"/>
                    <a:pt x="144" y="9"/>
                    <a:pt x="144" y="10"/>
                  </a:cubicBezTo>
                  <a:cubicBezTo>
                    <a:pt x="143" y="2"/>
                    <a:pt x="93" y="6"/>
                    <a:pt x="72" y="8"/>
                  </a:cubicBezTo>
                  <a:cubicBezTo>
                    <a:pt x="61" y="9"/>
                    <a:pt x="49" y="11"/>
                    <a:pt x="37" y="12"/>
                  </a:cubicBezTo>
                  <a:cubicBezTo>
                    <a:pt x="30" y="13"/>
                    <a:pt x="24" y="14"/>
                    <a:pt x="18" y="14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69" name="Freeform 350">
              <a:extLst>
                <a:ext uri="{FF2B5EF4-FFF2-40B4-BE49-F238E27FC236}">
                  <a16:creationId xmlns:a16="http://schemas.microsoft.com/office/drawing/2014/main" id="{E8B78D7B-89C4-4E69-B7DE-1A00151C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591"/>
              <a:ext cx="758" cy="196"/>
            </a:xfrm>
            <a:custGeom>
              <a:avLst/>
              <a:gdLst>
                <a:gd name="T0" fmla="*/ 3855 w 210"/>
                <a:gd name="T1" fmla="*/ 1080 h 51"/>
                <a:gd name="T2" fmla="*/ 8417 w 210"/>
                <a:gd name="T3" fmla="*/ 2214 h 51"/>
                <a:gd name="T4" fmla="*/ 9027 w 210"/>
                <a:gd name="T5" fmla="*/ 1257 h 51"/>
                <a:gd name="T6" fmla="*/ 6255 w 210"/>
                <a:gd name="T7" fmla="*/ 119 h 51"/>
                <a:gd name="T8" fmla="*/ 5786 w 210"/>
                <a:gd name="T9" fmla="*/ 0 h 51"/>
                <a:gd name="T10" fmla="*/ 5263 w 210"/>
                <a:gd name="T11" fmla="*/ 400 h 51"/>
                <a:gd name="T12" fmla="*/ 1837 w 210"/>
                <a:gd name="T13" fmla="*/ 961 h 51"/>
                <a:gd name="T14" fmla="*/ 0 w 210"/>
                <a:gd name="T15" fmla="*/ 2894 h 51"/>
                <a:gd name="T16" fmla="*/ 3855 w 210"/>
                <a:gd name="T17" fmla="*/ 108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0" h="51">
                  <a:moveTo>
                    <a:pt x="82" y="19"/>
                  </a:moveTo>
                  <a:cubicBezTo>
                    <a:pt x="117" y="14"/>
                    <a:pt x="149" y="26"/>
                    <a:pt x="179" y="39"/>
                  </a:cubicBezTo>
                  <a:cubicBezTo>
                    <a:pt x="199" y="50"/>
                    <a:pt x="210" y="28"/>
                    <a:pt x="192" y="22"/>
                  </a:cubicBezTo>
                  <a:cubicBezTo>
                    <a:pt x="176" y="15"/>
                    <a:pt x="158" y="8"/>
                    <a:pt x="133" y="2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5" y="4"/>
                    <a:pt x="119" y="6"/>
                    <a:pt x="112" y="7"/>
                  </a:cubicBezTo>
                  <a:cubicBezTo>
                    <a:pt x="104" y="8"/>
                    <a:pt x="59" y="9"/>
                    <a:pt x="39" y="17"/>
                  </a:cubicBezTo>
                  <a:cubicBezTo>
                    <a:pt x="19" y="24"/>
                    <a:pt x="6" y="36"/>
                    <a:pt x="0" y="51"/>
                  </a:cubicBezTo>
                  <a:cubicBezTo>
                    <a:pt x="11" y="35"/>
                    <a:pt x="50" y="23"/>
                    <a:pt x="82" y="19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0" name="Freeform 351">
              <a:extLst>
                <a:ext uri="{FF2B5EF4-FFF2-40B4-BE49-F238E27FC236}">
                  <a16:creationId xmlns:a16="http://schemas.microsoft.com/office/drawing/2014/main" id="{82065F35-8705-4AE2-9B1F-BF6E757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460"/>
              <a:ext cx="1728" cy="431"/>
            </a:xfrm>
            <a:custGeom>
              <a:avLst/>
              <a:gdLst>
                <a:gd name="T0" fmla="*/ 17374 w 479"/>
                <a:gd name="T1" fmla="*/ 3021 h 112"/>
                <a:gd name="T2" fmla="*/ 19340 w 479"/>
                <a:gd name="T3" fmla="*/ 1705 h 112"/>
                <a:gd name="T4" fmla="*/ 22110 w 479"/>
                <a:gd name="T5" fmla="*/ 1024 h 112"/>
                <a:gd name="T6" fmla="*/ 22345 w 479"/>
                <a:gd name="T7" fmla="*/ 1940 h 112"/>
                <a:gd name="T8" fmla="*/ 16995 w 479"/>
                <a:gd name="T9" fmla="*/ 3702 h 112"/>
                <a:gd name="T10" fmla="*/ 16097 w 479"/>
                <a:gd name="T11" fmla="*/ 3821 h 112"/>
                <a:gd name="T12" fmla="*/ 15253 w 479"/>
                <a:gd name="T13" fmla="*/ 4560 h 112"/>
                <a:gd name="T14" fmla="*/ 15866 w 479"/>
                <a:gd name="T15" fmla="*/ 5122 h 112"/>
                <a:gd name="T16" fmla="*/ 15866 w 479"/>
                <a:gd name="T17" fmla="*/ 5122 h 112"/>
                <a:gd name="T18" fmla="*/ 18312 w 479"/>
                <a:gd name="T19" fmla="*/ 4622 h 112"/>
                <a:gd name="T20" fmla="*/ 19066 w 479"/>
                <a:gd name="T21" fmla="*/ 4441 h 112"/>
                <a:gd name="T22" fmla="*/ 21876 w 479"/>
                <a:gd name="T23" fmla="*/ 4044 h 112"/>
                <a:gd name="T24" fmla="*/ 22165 w 479"/>
                <a:gd name="T25" fmla="*/ 4679 h 112"/>
                <a:gd name="T26" fmla="*/ 21266 w 479"/>
                <a:gd name="T27" fmla="*/ 5641 h 112"/>
                <a:gd name="T28" fmla="*/ 19950 w 479"/>
                <a:gd name="T29" fmla="*/ 5584 h 112"/>
                <a:gd name="T30" fmla="*/ 16436 w 479"/>
                <a:gd name="T31" fmla="*/ 5522 h 112"/>
                <a:gd name="T32" fmla="*/ 10660 w 479"/>
                <a:gd name="T33" fmla="*/ 4726 h 112"/>
                <a:gd name="T34" fmla="*/ 5685 w 479"/>
                <a:gd name="T35" fmla="*/ 5303 h 112"/>
                <a:gd name="T36" fmla="*/ 3799 w 479"/>
                <a:gd name="T37" fmla="*/ 6265 h 112"/>
                <a:gd name="T38" fmla="*/ 3189 w 479"/>
                <a:gd name="T39" fmla="*/ 5703 h 112"/>
                <a:gd name="T40" fmla="*/ 3189 w 479"/>
                <a:gd name="T41" fmla="*/ 5122 h 112"/>
                <a:gd name="T42" fmla="*/ 6898 w 479"/>
                <a:gd name="T43" fmla="*/ 3302 h 112"/>
                <a:gd name="T44" fmla="*/ 11310 w 479"/>
                <a:gd name="T45" fmla="*/ 4383 h 112"/>
                <a:gd name="T46" fmla="*/ 11270 w 479"/>
                <a:gd name="T47" fmla="*/ 4383 h 112"/>
                <a:gd name="T48" fmla="*/ 12352 w 479"/>
                <a:gd name="T49" fmla="*/ 4441 h 112"/>
                <a:gd name="T50" fmla="*/ 12677 w 479"/>
                <a:gd name="T51" fmla="*/ 3644 h 112"/>
                <a:gd name="T52" fmla="*/ 12064 w 479"/>
                <a:gd name="T53" fmla="*/ 2902 h 112"/>
                <a:gd name="T54" fmla="*/ 12118 w 479"/>
                <a:gd name="T55" fmla="*/ 2902 h 112"/>
                <a:gd name="T56" fmla="*/ 9293 w 479"/>
                <a:gd name="T57" fmla="*/ 1762 h 112"/>
                <a:gd name="T58" fmla="*/ 2161 w 479"/>
                <a:gd name="T59" fmla="*/ 4221 h 112"/>
                <a:gd name="T60" fmla="*/ 664 w 479"/>
                <a:gd name="T61" fmla="*/ 5522 h 112"/>
                <a:gd name="T62" fmla="*/ 144 w 479"/>
                <a:gd name="T63" fmla="*/ 5184 h 112"/>
                <a:gd name="T64" fmla="*/ 51 w 479"/>
                <a:gd name="T65" fmla="*/ 4841 h 112"/>
                <a:gd name="T66" fmla="*/ 1457 w 479"/>
                <a:gd name="T67" fmla="*/ 2621 h 112"/>
                <a:gd name="T68" fmla="*/ 9722 w 479"/>
                <a:gd name="T69" fmla="*/ 1482 h 112"/>
                <a:gd name="T70" fmla="*/ 11919 w 479"/>
                <a:gd name="T71" fmla="*/ 2220 h 112"/>
                <a:gd name="T72" fmla="*/ 17374 w 479"/>
                <a:gd name="T73" fmla="*/ 3021 h 1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9" h="112">
                  <a:moveTo>
                    <a:pt x="370" y="53"/>
                  </a:moveTo>
                  <a:cubicBezTo>
                    <a:pt x="384" y="49"/>
                    <a:pt x="398" y="40"/>
                    <a:pt x="412" y="30"/>
                  </a:cubicBezTo>
                  <a:cubicBezTo>
                    <a:pt x="440" y="11"/>
                    <a:pt x="457" y="0"/>
                    <a:pt x="471" y="18"/>
                  </a:cubicBezTo>
                  <a:cubicBezTo>
                    <a:pt x="479" y="28"/>
                    <a:pt x="477" y="33"/>
                    <a:pt x="476" y="34"/>
                  </a:cubicBezTo>
                  <a:cubicBezTo>
                    <a:pt x="470" y="51"/>
                    <a:pt x="416" y="58"/>
                    <a:pt x="362" y="65"/>
                  </a:cubicBezTo>
                  <a:cubicBezTo>
                    <a:pt x="343" y="67"/>
                    <a:pt x="343" y="67"/>
                    <a:pt x="343" y="67"/>
                  </a:cubicBezTo>
                  <a:cubicBezTo>
                    <a:pt x="330" y="68"/>
                    <a:pt x="324" y="74"/>
                    <a:pt x="325" y="80"/>
                  </a:cubicBezTo>
                  <a:cubicBezTo>
                    <a:pt x="325" y="86"/>
                    <a:pt x="330" y="91"/>
                    <a:pt x="338" y="90"/>
                  </a:cubicBezTo>
                  <a:cubicBezTo>
                    <a:pt x="338" y="90"/>
                    <a:pt x="338" y="90"/>
                    <a:pt x="338" y="90"/>
                  </a:cubicBezTo>
                  <a:cubicBezTo>
                    <a:pt x="360" y="88"/>
                    <a:pt x="380" y="84"/>
                    <a:pt x="390" y="81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26" y="73"/>
                    <a:pt x="456" y="65"/>
                    <a:pt x="466" y="71"/>
                  </a:cubicBezTo>
                  <a:cubicBezTo>
                    <a:pt x="470" y="73"/>
                    <a:pt x="472" y="77"/>
                    <a:pt x="472" y="82"/>
                  </a:cubicBezTo>
                  <a:cubicBezTo>
                    <a:pt x="471" y="88"/>
                    <a:pt x="466" y="95"/>
                    <a:pt x="453" y="99"/>
                  </a:cubicBezTo>
                  <a:cubicBezTo>
                    <a:pt x="444" y="102"/>
                    <a:pt x="436" y="100"/>
                    <a:pt x="425" y="98"/>
                  </a:cubicBezTo>
                  <a:cubicBezTo>
                    <a:pt x="409" y="95"/>
                    <a:pt x="387" y="91"/>
                    <a:pt x="350" y="97"/>
                  </a:cubicBezTo>
                  <a:cubicBezTo>
                    <a:pt x="289" y="107"/>
                    <a:pt x="257" y="96"/>
                    <a:pt x="227" y="83"/>
                  </a:cubicBezTo>
                  <a:cubicBezTo>
                    <a:pt x="194" y="69"/>
                    <a:pt x="140" y="79"/>
                    <a:pt x="121" y="93"/>
                  </a:cubicBezTo>
                  <a:cubicBezTo>
                    <a:pt x="112" y="99"/>
                    <a:pt x="94" y="112"/>
                    <a:pt x="81" y="110"/>
                  </a:cubicBezTo>
                  <a:cubicBezTo>
                    <a:pt x="76" y="109"/>
                    <a:pt x="72" y="106"/>
                    <a:pt x="68" y="100"/>
                  </a:cubicBezTo>
                  <a:cubicBezTo>
                    <a:pt x="66" y="96"/>
                    <a:pt x="66" y="93"/>
                    <a:pt x="68" y="90"/>
                  </a:cubicBezTo>
                  <a:cubicBezTo>
                    <a:pt x="74" y="77"/>
                    <a:pt x="106" y="64"/>
                    <a:pt x="147" y="58"/>
                  </a:cubicBezTo>
                  <a:cubicBezTo>
                    <a:pt x="180" y="53"/>
                    <a:pt x="211" y="65"/>
                    <a:pt x="241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9" y="82"/>
                    <a:pt x="257" y="82"/>
                    <a:pt x="263" y="78"/>
                  </a:cubicBezTo>
                  <a:cubicBezTo>
                    <a:pt x="268" y="75"/>
                    <a:pt x="271" y="70"/>
                    <a:pt x="270" y="64"/>
                  </a:cubicBezTo>
                  <a:cubicBezTo>
                    <a:pt x="269" y="58"/>
                    <a:pt x="264" y="53"/>
                    <a:pt x="257" y="51"/>
                  </a:cubicBezTo>
                  <a:cubicBezTo>
                    <a:pt x="257" y="51"/>
                    <a:pt x="257" y="51"/>
                    <a:pt x="258" y="51"/>
                  </a:cubicBezTo>
                  <a:cubicBezTo>
                    <a:pt x="242" y="44"/>
                    <a:pt x="224" y="37"/>
                    <a:pt x="198" y="31"/>
                  </a:cubicBezTo>
                  <a:cubicBezTo>
                    <a:pt x="110" y="11"/>
                    <a:pt x="56" y="63"/>
                    <a:pt x="46" y="74"/>
                  </a:cubicBezTo>
                  <a:cubicBezTo>
                    <a:pt x="34" y="86"/>
                    <a:pt x="23" y="97"/>
                    <a:pt x="14" y="97"/>
                  </a:cubicBezTo>
                  <a:cubicBezTo>
                    <a:pt x="10" y="97"/>
                    <a:pt x="7" y="95"/>
                    <a:pt x="3" y="91"/>
                  </a:cubicBezTo>
                  <a:cubicBezTo>
                    <a:pt x="1" y="89"/>
                    <a:pt x="0" y="87"/>
                    <a:pt x="1" y="85"/>
                  </a:cubicBezTo>
                  <a:cubicBezTo>
                    <a:pt x="1" y="72"/>
                    <a:pt x="24" y="53"/>
                    <a:pt x="31" y="46"/>
                  </a:cubicBezTo>
                  <a:cubicBezTo>
                    <a:pt x="54" y="26"/>
                    <a:pt x="120" y="4"/>
                    <a:pt x="207" y="26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311" y="54"/>
                    <a:pt x="339" y="61"/>
                    <a:pt x="370" y="5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1" name="Freeform 352">
              <a:extLst>
                <a:ext uri="{FF2B5EF4-FFF2-40B4-BE49-F238E27FC236}">
                  <a16:creationId xmlns:a16="http://schemas.microsoft.com/office/drawing/2014/main" id="{92DB1ABE-6602-49F9-A9B1-31DAE338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433"/>
              <a:ext cx="1688" cy="350"/>
            </a:xfrm>
            <a:custGeom>
              <a:avLst/>
              <a:gdLst>
                <a:gd name="T0" fmla="*/ 0 w 468"/>
                <a:gd name="T1" fmla="*/ 5177 h 91"/>
                <a:gd name="T2" fmla="*/ 1497 w 468"/>
                <a:gd name="T3" fmla="*/ 2781 h 91"/>
                <a:gd name="T4" fmla="*/ 9951 w 468"/>
                <a:gd name="T5" fmla="*/ 1596 h 91"/>
                <a:gd name="T6" fmla="*/ 17497 w 468"/>
                <a:gd name="T7" fmla="*/ 3135 h 91"/>
                <a:gd name="T8" fmla="*/ 21958 w 468"/>
                <a:gd name="T9" fmla="*/ 738 h 91"/>
                <a:gd name="T10" fmla="*/ 21778 w 468"/>
                <a:gd name="T11" fmla="*/ 562 h 91"/>
                <a:gd name="T12" fmla="*/ 17316 w 468"/>
                <a:gd name="T13" fmla="*/ 2100 h 91"/>
                <a:gd name="T14" fmla="*/ 11967 w 468"/>
                <a:gd name="T15" fmla="*/ 800 h 91"/>
                <a:gd name="T16" fmla="*/ 10929 w 468"/>
                <a:gd name="T17" fmla="*/ 281 h 91"/>
                <a:gd name="T18" fmla="*/ 7037 w 468"/>
                <a:gd name="T19" fmla="*/ 281 h 91"/>
                <a:gd name="T20" fmla="*/ 2720 w 468"/>
                <a:gd name="T21" fmla="*/ 738 h 91"/>
                <a:gd name="T22" fmla="*/ 2485 w 468"/>
                <a:gd name="T23" fmla="*/ 738 h 91"/>
                <a:gd name="T24" fmla="*/ 1692 w 468"/>
                <a:gd name="T25" fmla="*/ 1300 h 91"/>
                <a:gd name="T26" fmla="*/ 0 w 468"/>
                <a:gd name="T27" fmla="*/ 5177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8" h="91">
                  <a:moveTo>
                    <a:pt x="0" y="91"/>
                  </a:moveTo>
                  <a:cubicBezTo>
                    <a:pt x="1" y="79"/>
                    <a:pt x="14" y="65"/>
                    <a:pt x="32" y="49"/>
                  </a:cubicBezTo>
                  <a:cubicBezTo>
                    <a:pt x="56" y="29"/>
                    <a:pt x="124" y="6"/>
                    <a:pt x="212" y="28"/>
                  </a:cubicBezTo>
                  <a:cubicBezTo>
                    <a:pt x="301" y="51"/>
                    <a:pt x="336" y="65"/>
                    <a:pt x="373" y="55"/>
                  </a:cubicBezTo>
                  <a:cubicBezTo>
                    <a:pt x="405" y="47"/>
                    <a:pt x="441" y="1"/>
                    <a:pt x="468" y="13"/>
                  </a:cubicBezTo>
                  <a:cubicBezTo>
                    <a:pt x="467" y="12"/>
                    <a:pt x="466" y="11"/>
                    <a:pt x="464" y="10"/>
                  </a:cubicBezTo>
                  <a:cubicBezTo>
                    <a:pt x="445" y="0"/>
                    <a:pt x="403" y="25"/>
                    <a:pt x="369" y="37"/>
                  </a:cubicBezTo>
                  <a:cubicBezTo>
                    <a:pt x="335" y="49"/>
                    <a:pt x="274" y="23"/>
                    <a:pt x="255" y="14"/>
                  </a:cubicBezTo>
                  <a:cubicBezTo>
                    <a:pt x="249" y="11"/>
                    <a:pt x="241" y="8"/>
                    <a:pt x="233" y="5"/>
                  </a:cubicBezTo>
                  <a:cubicBezTo>
                    <a:pt x="224" y="20"/>
                    <a:pt x="180" y="9"/>
                    <a:pt x="150" y="5"/>
                  </a:cubicBezTo>
                  <a:cubicBezTo>
                    <a:pt x="118" y="0"/>
                    <a:pt x="78" y="12"/>
                    <a:pt x="58" y="13"/>
                  </a:cubicBezTo>
                  <a:cubicBezTo>
                    <a:pt x="56" y="13"/>
                    <a:pt x="54" y="13"/>
                    <a:pt x="53" y="13"/>
                  </a:cubicBezTo>
                  <a:cubicBezTo>
                    <a:pt x="47" y="16"/>
                    <a:pt x="41" y="20"/>
                    <a:pt x="36" y="23"/>
                  </a:cubicBezTo>
                  <a:cubicBezTo>
                    <a:pt x="15" y="37"/>
                    <a:pt x="0" y="70"/>
                    <a:pt x="0" y="91"/>
                  </a:cubicBezTo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2" name="Freeform 353">
              <a:extLst>
                <a:ext uri="{FF2B5EF4-FFF2-40B4-BE49-F238E27FC236}">
                  <a16:creationId xmlns:a16="http://schemas.microsoft.com/office/drawing/2014/main" id="{F30727FE-9E0D-4275-8395-2BD0D536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348"/>
              <a:ext cx="336" cy="108"/>
            </a:xfrm>
            <a:custGeom>
              <a:avLst/>
              <a:gdLst>
                <a:gd name="T0" fmla="*/ 4386 w 93"/>
                <a:gd name="T1" fmla="*/ 922 h 28"/>
                <a:gd name="T2" fmla="*/ 1839 w 93"/>
                <a:gd name="T3" fmla="*/ 463 h 28"/>
                <a:gd name="T4" fmla="*/ 1839 w 93"/>
                <a:gd name="T5" fmla="*/ 463 h 28"/>
                <a:gd name="T6" fmla="*/ 145 w 93"/>
                <a:gd name="T7" fmla="*/ 343 h 28"/>
                <a:gd name="T8" fmla="*/ 0 w 93"/>
                <a:gd name="T9" fmla="*/ 744 h 28"/>
                <a:gd name="T10" fmla="*/ 0 w 93"/>
                <a:gd name="T11" fmla="*/ 744 h 28"/>
                <a:gd name="T12" fmla="*/ 184 w 93"/>
                <a:gd name="T13" fmla="*/ 1323 h 28"/>
                <a:gd name="T14" fmla="*/ 614 w 93"/>
                <a:gd name="T15" fmla="*/ 1608 h 28"/>
                <a:gd name="T16" fmla="*/ 705 w 93"/>
                <a:gd name="T17" fmla="*/ 1203 h 28"/>
                <a:gd name="T18" fmla="*/ 1698 w 93"/>
                <a:gd name="T19" fmla="*/ 984 h 28"/>
                <a:gd name="T20" fmla="*/ 4386 w 93"/>
                <a:gd name="T21" fmla="*/ 92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28">
                  <a:moveTo>
                    <a:pt x="93" y="16"/>
                  </a:moveTo>
                  <a:cubicBezTo>
                    <a:pt x="71" y="16"/>
                    <a:pt x="53" y="13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1" y="0"/>
                    <a:pt x="9" y="2"/>
                    <a:pt x="3" y="6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7"/>
                    <a:pt x="1" y="20"/>
                    <a:pt x="4" y="23"/>
                  </a:cubicBezTo>
                  <a:cubicBezTo>
                    <a:pt x="6" y="25"/>
                    <a:pt x="9" y="27"/>
                    <a:pt x="13" y="28"/>
                  </a:cubicBezTo>
                  <a:cubicBezTo>
                    <a:pt x="13" y="26"/>
                    <a:pt x="13" y="23"/>
                    <a:pt x="15" y="21"/>
                  </a:cubicBezTo>
                  <a:cubicBezTo>
                    <a:pt x="20" y="16"/>
                    <a:pt x="30" y="17"/>
                    <a:pt x="36" y="17"/>
                  </a:cubicBezTo>
                  <a:cubicBezTo>
                    <a:pt x="55" y="18"/>
                    <a:pt x="74" y="18"/>
                    <a:pt x="93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3" name="Freeform 354">
              <a:extLst>
                <a:ext uri="{FF2B5EF4-FFF2-40B4-BE49-F238E27FC236}">
                  <a16:creationId xmlns:a16="http://schemas.microsoft.com/office/drawing/2014/main" id="{9D03B2FD-730E-41D9-80AF-126BFC151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48"/>
              <a:ext cx="531" cy="116"/>
            </a:xfrm>
            <a:custGeom>
              <a:avLst/>
              <a:gdLst>
                <a:gd name="T0" fmla="*/ 6838 w 147"/>
                <a:gd name="T1" fmla="*/ 1512 h 30"/>
                <a:gd name="T2" fmla="*/ 6928 w 147"/>
                <a:gd name="T3" fmla="*/ 1210 h 30"/>
                <a:gd name="T4" fmla="*/ 6498 w 147"/>
                <a:gd name="T5" fmla="*/ 344 h 30"/>
                <a:gd name="T6" fmla="*/ 5050 w 147"/>
                <a:gd name="T7" fmla="*/ 282 h 30"/>
                <a:gd name="T8" fmla="*/ 2023 w 147"/>
                <a:gd name="T9" fmla="*/ 866 h 30"/>
                <a:gd name="T10" fmla="*/ 1698 w 147"/>
                <a:gd name="T11" fmla="*/ 928 h 30"/>
                <a:gd name="T12" fmla="*/ 144 w 147"/>
                <a:gd name="T13" fmla="*/ 866 h 30"/>
                <a:gd name="T14" fmla="*/ 0 w 147"/>
                <a:gd name="T15" fmla="*/ 986 h 30"/>
                <a:gd name="T16" fmla="*/ 2872 w 147"/>
                <a:gd name="T17" fmla="*/ 1048 h 30"/>
                <a:gd name="T18" fmla="*/ 4855 w 147"/>
                <a:gd name="T19" fmla="*/ 928 h 30"/>
                <a:gd name="T20" fmla="*/ 5754 w 147"/>
                <a:gd name="T21" fmla="*/ 1090 h 30"/>
                <a:gd name="T22" fmla="*/ 5845 w 147"/>
                <a:gd name="T23" fmla="*/ 1736 h 30"/>
                <a:gd name="T24" fmla="*/ 6838 w 147"/>
                <a:gd name="T25" fmla="*/ 151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30">
                  <a:moveTo>
                    <a:pt x="145" y="26"/>
                  </a:moveTo>
                  <a:cubicBezTo>
                    <a:pt x="146" y="25"/>
                    <a:pt x="147" y="23"/>
                    <a:pt x="147" y="21"/>
                  </a:cubicBezTo>
                  <a:cubicBezTo>
                    <a:pt x="147" y="15"/>
                    <a:pt x="144" y="10"/>
                    <a:pt x="138" y="6"/>
                  </a:cubicBezTo>
                  <a:cubicBezTo>
                    <a:pt x="127" y="0"/>
                    <a:pt x="113" y="1"/>
                    <a:pt x="107" y="5"/>
                  </a:cubicBezTo>
                  <a:cubicBezTo>
                    <a:pt x="94" y="14"/>
                    <a:pt x="74" y="14"/>
                    <a:pt x="43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23" y="16"/>
                    <a:pt x="12" y="16"/>
                    <a:pt x="3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1" y="16"/>
                    <a:pt x="41" y="17"/>
                    <a:pt x="61" y="18"/>
                  </a:cubicBezTo>
                  <a:cubicBezTo>
                    <a:pt x="75" y="19"/>
                    <a:pt x="89" y="16"/>
                    <a:pt x="103" y="16"/>
                  </a:cubicBezTo>
                  <a:cubicBezTo>
                    <a:pt x="110" y="15"/>
                    <a:pt x="117" y="15"/>
                    <a:pt x="122" y="19"/>
                  </a:cubicBezTo>
                  <a:cubicBezTo>
                    <a:pt x="126" y="23"/>
                    <a:pt x="126" y="26"/>
                    <a:pt x="124" y="30"/>
                  </a:cubicBezTo>
                  <a:cubicBezTo>
                    <a:pt x="134" y="30"/>
                    <a:pt x="141" y="29"/>
                    <a:pt x="145" y="2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4" name="Freeform 355">
              <a:extLst>
                <a:ext uri="{FF2B5EF4-FFF2-40B4-BE49-F238E27FC236}">
                  <a16:creationId xmlns:a16="http://schemas.microsoft.com/office/drawing/2014/main" id="{C137863A-8852-4CE2-B2EA-CB3154DF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529"/>
              <a:ext cx="422" cy="304"/>
            </a:xfrm>
            <a:custGeom>
              <a:avLst/>
              <a:gdLst>
                <a:gd name="T0" fmla="*/ 2067 w 117"/>
                <a:gd name="T1" fmla="*/ 3302 h 79"/>
                <a:gd name="T2" fmla="*/ 1872 w 117"/>
                <a:gd name="T3" fmla="*/ 2963 h 79"/>
                <a:gd name="T4" fmla="*/ 2106 w 117"/>
                <a:gd name="T5" fmla="*/ 1939 h 79"/>
                <a:gd name="T6" fmla="*/ 3708 w 117"/>
                <a:gd name="T7" fmla="*/ 681 h 79"/>
                <a:gd name="T8" fmla="*/ 5490 w 117"/>
                <a:gd name="T9" fmla="*/ 0 h 79"/>
                <a:gd name="T10" fmla="*/ 1457 w 117"/>
                <a:gd name="T11" fmla="*/ 1601 h 79"/>
                <a:gd name="T12" fmla="*/ 50 w 117"/>
                <a:gd name="T13" fmla="*/ 3821 h 79"/>
                <a:gd name="T14" fmla="*/ 144 w 117"/>
                <a:gd name="T15" fmla="*/ 4160 h 79"/>
                <a:gd name="T16" fmla="*/ 649 w 117"/>
                <a:gd name="T17" fmla="*/ 4502 h 79"/>
                <a:gd name="T18" fmla="*/ 2067 w 117"/>
                <a:gd name="T19" fmla="*/ 3302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79">
                  <a:moveTo>
                    <a:pt x="44" y="58"/>
                  </a:moveTo>
                  <a:cubicBezTo>
                    <a:pt x="42" y="56"/>
                    <a:pt x="40" y="55"/>
                    <a:pt x="40" y="52"/>
                  </a:cubicBezTo>
                  <a:cubicBezTo>
                    <a:pt x="38" y="46"/>
                    <a:pt x="41" y="38"/>
                    <a:pt x="45" y="34"/>
                  </a:cubicBezTo>
                  <a:cubicBezTo>
                    <a:pt x="52" y="24"/>
                    <a:pt x="68" y="17"/>
                    <a:pt x="79" y="12"/>
                  </a:cubicBezTo>
                  <a:cubicBezTo>
                    <a:pt x="91" y="7"/>
                    <a:pt x="104" y="2"/>
                    <a:pt x="117" y="0"/>
                  </a:cubicBezTo>
                  <a:cubicBezTo>
                    <a:pt x="75" y="3"/>
                    <a:pt x="45" y="16"/>
                    <a:pt x="31" y="28"/>
                  </a:cubicBezTo>
                  <a:cubicBezTo>
                    <a:pt x="24" y="35"/>
                    <a:pt x="1" y="54"/>
                    <a:pt x="1" y="67"/>
                  </a:cubicBezTo>
                  <a:cubicBezTo>
                    <a:pt x="0" y="69"/>
                    <a:pt x="1" y="71"/>
                    <a:pt x="3" y="73"/>
                  </a:cubicBezTo>
                  <a:cubicBezTo>
                    <a:pt x="7" y="77"/>
                    <a:pt x="10" y="79"/>
                    <a:pt x="14" y="79"/>
                  </a:cubicBezTo>
                  <a:cubicBezTo>
                    <a:pt x="23" y="79"/>
                    <a:pt x="33" y="69"/>
                    <a:pt x="44" y="5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5" name="Freeform 356">
              <a:extLst>
                <a:ext uri="{FF2B5EF4-FFF2-40B4-BE49-F238E27FC236}">
                  <a16:creationId xmlns:a16="http://schemas.microsoft.com/office/drawing/2014/main" id="{57B3AD91-0A10-4453-B22B-3EA13DE3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672"/>
              <a:ext cx="502" cy="219"/>
            </a:xfrm>
            <a:custGeom>
              <a:avLst/>
              <a:gdLst>
                <a:gd name="T0" fmla="*/ 6548 w 139"/>
                <a:gd name="T1" fmla="*/ 515 h 57"/>
                <a:gd name="T2" fmla="*/ 3821 w 139"/>
                <a:gd name="T3" fmla="*/ 177 h 57"/>
                <a:gd name="T4" fmla="*/ 90 w 139"/>
                <a:gd name="T5" fmla="*/ 1979 h 57"/>
                <a:gd name="T6" fmla="*/ 90 w 139"/>
                <a:gd name="T7" fmla="*/ 2555 h 57"/>
                <a:gd name="T8" fmla="*/ 704 w 139"/>
                <a:gd name="T9" fmla="*/ 3116 h 57"/>
                <a:gd name="T10" fmla="*/ 2492 w 139"/>
                <a:gd name="T11" fmla="*/ 2213 h 57"/>
                <a:gd name="T12" fmla="*/ 2308 w 139"/>
                <a:gd name="T13" fmla="*/ 1356 h 57"/>
                <a:gd name="T14" fmla="*/ 3575 w 139"/>
                <a:gd name="T15" fmla="*/ 561 h 57"/>
                <a:gd name="T16" fmla="*/ 5793 w 139"/>
                <a:gd name="T17" fmla="*/ 338 h 57"/>
                <a:gd name="T18" fmla="*/ 6548 w 139"/>
                <a:gd name="T19" fmla="*/ 515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" h="57">
                  <a:moveTo>
                    <a:pt x="139" y="9"/>
                  </a:moveTo>
                  <a:cubicBezTo>
                    <a:pt x="120" y="3"/>
                    <a:pt x="101" y="0"/>
                    <a:pt x="81" y="3"/>
                  </a:cubicBezTo>
                  <a:cubicBezTo>
                    <a:pt x="40" y="9"/>
                    <a:pt x="8" y="22"/>
                    <a:pt x="2" y="35"/>
                  </a:cubicBezTo>
                  <a:cubicBezTo>
                    <a:pt x="0" y="38"/>
                    <a:pt x="0" y="41"/>
                    <a:pt x="2" y="45"/>
                  </a:cubicBezTo>
                  <a:cubicBezTo>
                    <a:pt x="6" y="51"/>
                    <a:pt x="10" y="54"/>
                    <a:pt x="15" y="55"/>
                  </a:cubicBezTo>
                  <a:cubicBezTo>
                    <a:pt x="27" y="57"/>
                    <a:pt x="43" y="46"/>
                    <a:pt x="53" y="39"/>
                  </a:cubicBezTo>
                  <a:cubicBezTo>
                    <a:pt x="47" y="35"/>
                    <a:pt x="40" y="33"/>
                    <a:pt x="49" y="24"/>
                  </a:cubicBezTo>
                  <a:cubicBezTo>
                    <a:pt x="56" y="16"/>
                    <a:pt x="65" y="12"/>
                    <a:pt x="76" y="10"/>
                  </a:cubicBezTo>
                  <a:cubicBezTo>
                    <a:pt x="92" y="7"/>
                    <a:pt x="107" y="5"/>
                    <a:pt x="123" y="6"/>
                  </a:cubicBezTo>
                  <a:cubicBezTo>
                    <a:pt x="129" y="7"/>
                    <a:pt x="134" y="7"/>
                    <a:pt x="139" y="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6" name="Freeform 357">
              <a:extLst>
                <a:ext uri="{FF2B5EF4-FFF2-40B4-BE49-F238E27FC236}">
                  <a16:creationId xmlns:a16="http://schemas.microsoft.com/office/drawing/2014/main" id="{D9960041-8B95-4E0F-B676-45C923EA2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3" y="1645"/>
              <a:ext cx="191" cy="154"/>
            </a:xfrm>
            <a:custGeom>
              <a:avLst/>
              <a:gdLst>
                <a:gd name="T0" fmla="*/ 378 w 53"/>
                <a:gd name="T1" fmla="*/ 1659 h 40"/>
                <a:gd name="T2" fmla="*/ 414 w 53"/>
                <a:gd name="T3" fmla="*/ 1659 h 40"/>
                <a:gd name="T4" fmla="*/ 414 w 53"/>
                <a:gd name="T5" fmla="*/ 1659 h 40"/>
                <a:gd name="T6" fmla="*/ 378 w 53"/>
                <a:gd name="T7" fmla="*/ 1659 h 40"/>
                <a:gd name="T8" fmla="*/ 1726 w 53"/>
                <a:gd name="T9" fmla="*/ 400 h 40"/>
                <a:gd name="T10" fmla="*/ 883 w 53"/>
                <a:gd name="T11" fmla="*/ 0 h 40"/>
                <a:gd name="T12" fmla="*/ 1222 w 53"/>
                <a:gd name="T13" fmla="*/ 177 h 40"/>
                <a:gd name="T14" fmla="*/ 1168 w 53"/>
                <a:gd name="T15" fmla="*/ 177 h 40"/>
                <a:gd name="T16" fmla="*/ 1780 w 53"/>
                <a:gd name="T17" fmla="*/ 920 h 40"/>
                <a:gd name="T18" fmla="*/ 1456 w 53"/>
                <a:gd name="T19" fmla="*/ 1721 h 40"/>
                <a:gd name="T20" fmla="*/ 414 w 53"/>
                <a:gd name="T21" fmla="*/ 1659 h 40"/>
                <a:gd name="T22" fmla="*/ 0 w 53"/>
                <a:gd name="T23" fmla="*/ 1482 h 40"/>
                <a:gd name="T24" fmla="*/ 414 w 53"/>
                <a:gd name="T25" fmla="*/ 1883 h 40"/>
                <a:gd name="T26" fmla="*/ 1960 w 53"/>
                <a:gd name="T27" fmla="*/ 1883 h 40"/>
                <a:gd name="T28" fmla="*/ 1726 w 53"/>
                <a:gd name="T29" fmla="*/ 400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40">
                  <a:moveTo>
                    <a:pt x="8" y="29"/>
                  </a:move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37" y="7"/>
                  </a:moveTo>
                  <a:cubicBezTo>
                    <a:pt x="31" y="4"/>
                    <a:pt x="25" y="2"/>
                    <a:pt x="19" y="0"/>
                  </a:cubicBezTo>
                  <a:cubicBezTo>
                    <a:pt x="21" y="1"/>
                    <a:pt x="24" y="2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32" y="5"/>
                    <a:pt x="37" y="10"/>
                    <a:pt x="38" y="16"/>
                  </a:cubicBezTo>
                  <a:cubicBezTo>
                    <a:pt x="39" y="22"/>
                    <a:pt x="36" y="27"/>
                    <a:pt x="31" y="30"/>
                  </a:cubicBezTo>
                  <a:cubicBezTo>
                    <a:pt x="25" y="34"/>
                    <a:pt x="17" y="34"/>
                    <a:pt x="9" y="29"/>
                  </a:cubicBezTo>
                  <a:cubicBezTo>
                    <a:pt x="6" y="28"/>
                    <a:pt x="3" y="27"/>
                    <a:pt x="0" y="26"/>
                  </a:cubicBezTo>
                  <a:cubicBezTo>
                    <a:pt x="3" y="28"/>
                    <a:pt x="6" y="31"/>
                    <a:pt x="9" y="33"/>
                  </a:cubicBezTo>
                  <a:cubicBezTo>
                    <a:pt x="19" y="39"/>
                    <a:pt x="32" y="40"/>
                    <a:pt x="42" y="33"/>
                  </a:cubicBezTo>
                  <a:cubicBezTo>
                    <a:pt x="53" y="25"/>
                    <a:pt x="47" y="11"/>
                    <a:pt x="37" y="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7" name="Freeform 358">
              <a:extLst>
                <a:ext uri="{FF2B5EF4-FFF2-40B4-BE49-F238E27FC236}">
                  <a16:creationId xmlns:a16="http://schemas.microsoft.com/office/drawing/2014/main" id="{55ED4BE7-F720-4B93-9D5C-6F99E29A0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460"/>
              <a:ext cx="436" cy="215"/>
            </a:xfrm>
            <a:custGeom>
              <a:avLst/>
              <a:gdLst>
                <a:gd name="T0" fmla="*/ 753 w 121"/>
                <a:gd name="T1" fmla="*/ 3167 h 56"/>
                <a:gd name="T2" fmla="*/ 2389 w 121"/>
                <a:gd name="T3" fmla="*/ 2430 h 56"/>
                <a:gd name="T4" fmla="*/ 4169 w 121"/>
                <a:gd name="T5" fmla="*/ 1697 h 56"/>
                <a:gd name="T6" fmla="*/ 4310 w 121"/>
                <a:gd name="T7" fmla="*/ 2653 h 56"/>
                <a:gd name="T8" fmla="*/ 4169 w 121"/>
                <a:gd name="T9" fmla="*/ 2891 h 56"/>
                <a:gd name="T10" fmla="*/ 5517 w 121"/>
                <a:gd name="T11" fmla="*/ 1931 h 56"/>
                <a:gd name="T12" fmla="*/ 5286 w 121"/>
                <a:gd name="T13" fmla="*/ 1017 h 56"/>
                <a:gd name="T14" fmla="*/ 2533 w 121"/>
                <a:gd name="T15" fmla="*/ 1697 h 56"/>
                <a:gd name="T16" fmla="*/ 559 w 121"/>
                <a:gd name="T17" fmla="*/ 2991 h 56"/>
                <a:gd name="T18" fmla="*/ 0 w 121"/>
                <a:gd name="T19" fmla="*/ 3167 h 56"/>
                <a:gd name="T20" fmla="*/ 753 w 121"/>
                <a:gd name="T21" fmla="*/ 3167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56">
                  <a:moveTo>
                    <a:pt x="16" y="56"/>
                  </a:moveTo>
                  <a:cubicBezTo>
                    <a:pt x="29" y="55"/>
                    <a:pt x="41" y="50"/>
                    <a:pt x="51" y="43"/>
                  </a:cubicBezTo>
                  <a:cubicBezTo>
                    <a:pt x="60" y="37"/>
                    <a:pt x="78" y="21"/>
                    <a:pt x="89" y="30"/>
                  </a:cubicBezTo>
                  <a:cubicBezTo>
                    <a:pt x="94" y="34"/>
                    <a:pt x="94" y="42"/>
                    <a:pt x="92" y="47"/>
                  </a:cubicBezTo>
                  <a:cubicBezTo>
                    <a:pt x="91" y="48"/>
                    <a:pt x="90" y="50"/>
                    <a:pt x="89" y="51"/>
                  </a:cubicBezTo>
                  <a:cubicBezTo>
                    <a:pt x="105" y="46"/>
                    <a:pt x="116" y="41"/>
                    <a:pt x="118" y="34"/>
                  </a:cubicBezTo>
                  <a:cubicBezTo>
                    <a:pt x="119" y="33"/>
                    <a:pt x="121" y="28"/>
                    <a:pt x="113" y="18"/>
                  </a:cubicBezTo>
                  <a:cubicBezTo>
                    <a:pt x="99" y="0"/>
                    <a:pt x="82" y="11"/>
                    <a:pt x="54" y="30"/>
                  </a:cubicBezTo>
                  <a:cubicBezTo>
                    <a:pt x="40" y="40"/>
                    <a:pt x="26" y="49"/>
                    <a:pt x="12" y="53"/>
                  </a:cubicBezTo>
                  <a:cubicBezTo>
                    <a:pt x="8" y="54"/>
                    <a:pt x="4" y="55"/>
                    <a:pt x="0" y="56"/>
                  </a:cubicBezTo>
                  <a:cubicBezTo>
                    <a:pt x="5" y="56"/>
                    <a:pt x="11" y="56"/>
                    <a:pt x="16" y="5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8" name="Freeform 359">
              <a:extLst>
                <a:ext uri="{FF2B5EF4-FFF2-40B4-BE49-F238E27FC236}">
                  <a16:creationId xmlns:a16="http://schemas.microsoft.com/office/drawing/2014/main" id="{7D3065BC-606D-4471-AA47-625C1185D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710"/>
              <a:ext cx="343" cy="139"/>
            </a:xfrm>
            <a:custGeom>
              <a:avLst/>
              <a:gdLst>
                <a:gd name="T0" fmla="*/ 4470 w 95"/>
                <a:gd name="T1" fmla="*/ 985 h 36"/>
                <a:gd name="T2" fmla="*/ 4185 w 95"/>
                <a:gd name="T3" fmla="*/ 344 h 36"/>
                <a:gd name="T4" fmla="*/ 1368 w 95"/>
                <a:gd name="T5" fmla="*/ 745 h 36"/>
                <a:gd name="T6" fmla="*/ 614 w 95"/>
                <a:gd name="T7" fmla="*/ 923 h 36"/>
                <a:gd name="T8" fmla="*/ 0 w 95"/>
                <a:gd name="T9" fmla="*/ 1089 h 36"/>
                <a:gd name="T10" fmla="*/ 1553 w 95"/>
                <a:gd name="T11" fmla="*/ 1043 h 36"/>
                <a:gd name="T12" fmla="*/ 2776 w 95"/>
                <a:gd name="T13" fmla="*/ 1328 h 36"/>
                <a:gd name="T14" fmla="*/ 2452 w 95"/>
                <a:gd name="T15" fmla="*/ 1954 h 36"/>
                <a:gd name="T16" fmla="*/ 3571 w 95"/>
                <a:gd name="T17" fmla="*/ 1954 h 36"/>
                <a:gd name="T18" fmla="*/ 4470 w 95"/>
                <a:gd name="T19" fmla="*/ 985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36">
                  <a:moveTo>
                    <a:pt x="95" y="17"/>
                  </a:moveTo>
                  <a:cubicBezTo>
                    <a:pt x="95" y="12"/>
                    <a:pt x="93" y="8"/>
                    <a:pt x="89" y="6"/>
                  </a:cubicBezTo>
                  <a:cubicBezTo>
                    <a:pt x="79" y="0"/>
                    <a:pt x="49" y="8"/>
                    <a:pt x="29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17"/>
                    <a:pt x="5" y="18"/>
                    <a:pt x="0" y="19"/>
                  </a:cubicBezTo>
                  <a:cubicBezTo>
                    <a:pt x="11" y="18"/>
                    <a:pt x="22" y="18"/>
                    <a:pt x="33" y="18"/>
                  </a:cubicBezTo>
                  <a:cubicBezTo>
                    <a:pt x="39" y="17"/>
                    <a:pt x="57" y="15"/>
                    <a:pt x="59" y="23"/>
                  </a:cubicBezTo>
                  <a:cubicBezTo>
                    <a:pt x="60" y="28"/>
                    <a:pt x="56" y="31"/>
                    <a:pt x="52" y="34"/>
                  </a:cubicBezTo>
                  <a:cubicBezTo>
                    <a:pt x="61" y="35"/>
                    <a:pt x="68" y="36"/>
                    <a:pt x="76" y="34"/>
                  </a:cubicBezTo>
                  <a:cubicBezTo>
                    <a:pt x="89" y="30"/>
                    <a:pt x="94" y="23"/>
                    <a:pt x="95" y="1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79" name="Freeform 360">
              <a:extLst>
                <a:ext uri="{FF2B5EF4-FFF2-40B4-BE49-F238E27FC236}">
                  <a16:creationId xmlns:a16="http://schemas.microsoft.com/office/drawing/2014/main" id="{9F1BC09C-5B98-4E29-8D1F-D0ACE099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722"/>
              <a:ext cx="65" cy="92"/>
            </a:xfrm>
            <a:custGeom>
              <a:avLst/>
              <a:gdLst>
                <a:gd name="T0" fmla="*/ 755 w 18"/>
                <a:gd name="T1" fmla="*/ 0 h 24"/>
                <a:gd name="T2" fmla="*/ 849 w 18"/>
                <a:gd name="T3" fmla="*/ 1353 h 24"/>
                <a:gd name="T4" fmla="*/ 755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9" y="3"/>
                    <a:pt x="2" y="20"/>
                    <a:pt x="18" y="24"/>
                  </a:cubicBezTo>
                  <a:cubicBezTo>
                    <a:pt x="5" y="22"/>
                    <a:pt x="0" y="8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0" name="Freeform 361">
              <a:extLst>
                <a:ext uri="{FF2B5EF4-FFF2-40B4-BE49-F238E27FC236}">
                  <a16:creationId xmlns:a16="http://schemas.microsoft.com/office/drawing/2014/main" id="{A58DA23E-2F1D-4FF8-9948-1EDFE5C92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256"/>
              <a:ext cx="144" cy="46"/>
            </a:xfrm>
            <a:custGeom>
              <a:avLst/>
              <a:gdLst>
                <a:gd name="T0" fmla="*/ 0 w 40"/>
                <a:gd name="T1" fmla="*/ 222 h 12"/>
                <a:gd name="T2" fmla="*/ 1022 w 40"/>
                <a:gd name="T3" fmla="*/ 119 h 12"/>
                <a:gd name="T4" fmla="*/ 1865 w 40"/>
                <a:gd name="T5" fmla="*/ 675 h 12"/>
                <a:gd name="T6" fmla="*/ 882 w 40"/>
                <a:gd name="T7" fmla="*/ 222 h 12"/>
                <a:gd name="T8" fmla="*/ 50 w 40"/>
                <a:gd name="T9" fmla="*/ 28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2">
                  <a:moveTo>
                    <a:pt x="0" y="4"/>
                  </a:moveTo>
                  <a:cubicBezTo>
                    <a:pt x="8" y="3"/>
                    <a:pt x="13" y="0"/>
                    <a:pt x="22" y="2"/>
                  </a:cubicBezTo>
                  <a:cubicBezTo>
                    <a:pt x="28" y="3"/>
                    <a:pt x="37" y="6"/>
                    <a:pt x="40" y="12"/>
                  </a:cubicBezTo>
                  <a:cubicBezTo>
                    <a:pt x="33" y="8"/>
                    <a:pt x="27" y="5"/>
                    <a:pt x="19" y="4"/>
                  </a:cubicBezTo>
                  <a:cubicBezTo>
                    <a:pt x="12" y="2"/>
                    <a:pt x="7" y="4"/>
                    <a:pt x="1" y="5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1" name="Freeform 362">
              <a:extLst>
                <a:ext uri="{FF2B5EF4-FFF2-40B4-BE49-F238E27FC236}">
                  <a16:creationId xmlns:a16="http://schemas.microsoft.com/office/drawing/2014/main" id="{02E7E721-AF06-4F98-92A2-855EBCFB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279"/>
              <a:ext cx="155" cy="27"/>
            </a:xfrm>
            <a:custGeom>
              <a:avLst/>
              <a:gdLst>
                <a:gd name="T0" fmla="*/ 0 w 43"/>
                <a:gd name="T1" fmla="*/ 343 h 7"/>
                <a:gd name="T2" fmla="*/ 2015 w 43"/>
                <a:gd name="T3" fmla="*/ 224 h 7"/>
                <a:gd name="T4" fmla="*/ 50 w 43"/>
                <a:gd name="T5" fmla="*/ 40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">
                  <a:moveTo>
                    <a:pt x="0" y="6"/>
                  </a:moveTo>
                  <a:cubicBezTo>
                    <a:pt x="15" y="1"/>
                    <a:pt x="28" y="0"/>
                    <a:pt x="43" y="4"/>
                  </a:cubicBezTo>
                  <a:cubicBezTo>
                    <a:pt x="30" y="3"/>
                    <a:pt x="14" y="3"/>
                    <a:pt x="1" y="7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2" name="Freeform 363">
              <a:extLst>
                <a:ext uri="{FF2B5EF4-FFF2-40B4-BE49-F238E27FC236}">
                  <a16:creationId xmlns:a16="http://schemas.microsoft.com/office/drawing/2014/main" id="{ECD3481D-D177-4AE4-ABC1-D2A3714F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518"/>
              <a:ext cx="101" cy="107"/>
            </a:xfrm>
            <a:custGeom>
              <a:avLst/>
              <a:gdLst>
                <a:gd name="T0" fmla="*/ 0 w 28"/>
                <a:gd name="T1" fmla="*/ 1563 h 28"/>
                <a:gd name="T2" fmla="*/ 1313 w 28"/>
                <a:gd name="T3" fmla="*/ 0 h 28"/>
                <a:gd name="T4" fmla="*/ 703 w 28"/>
                <a:gd name="T5" fmla="*/ 787 h 28"/>
                <a:gd name="T6" fmla="*/ 285 w 28"/>
                <a:gd name="T7" fmla="*/ 144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8">
                  <a:moveTo>
                    <a:pt x="0" y="28"/>
                  </a:moveTo>
                  <a:cubicBezTo>
                    <a:pt x="3" y="18"/>
                    <a:pt x="18" y="3"/>
                    <a:pt x="28" y="0"/>
                  </a:cubicBezTo>
                  <a:cubicBezTo>
                    <a:pt x="23" y="4"/>
                    <a:pt x="19" y="9"/>
                    <a:pt x="15" y="14"/>
                  </a:cubicBezTo>
                  <a:cubicBezTo>
                    <a:pt x="13" y="17"/>
                    <a:pt x="6" y="23"/>
                    <a:pt x="6" y="26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3" name="Freeform 364">
              <a:extLst>
                <a:ext uri="{FF2B5EF4-FFF2-40B4-BE49-F238E27FC236}">
                  <a16:creationId xmlns:a16="http://schemas.microsoft.com/office/drawing/2014/main" id="{66396CE5-20CD-4AE6-858E-66AC1FED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287"/>
              <a:ext cx="199" cy="96"/>
            </a:xfrm>
            <a:custGeom>
              <a:avLst/>
              <a:gdLst>
                <a:gd name="T0" fmla="*/ 944 w 55"/>
                <a:gd name="T1" fmla="*/ 58 h 25"/>
                <a:gd name="T2" fmla="*/ 289 w 55"/>
                <a:gd name="T3" fmla="*/ 1137 h 25"/>
                <a:gd name="T4" fmla="*/ 1230 w 55"/>
                <a:gd name="T5" fmla="*/ 1240 h 25"/>
                <a:gd name="T6" fmla="*/ 2605 w 55"/>
                <a:gd name="T7" fmla="*/ 1417 h 25"/>
                <a:gd name="T8" fmla="*/ 1321 w 55"/>
                <a:gd name="T9" fmla="*/ 680 h 25"/>
                <a:gd name="T10" fmla="*/ 1375 w 55"/>
                <a:gd name="T11" fmla="*/ 280 h 25"/>
                <a:gd name="T12" fmla="*/ 995 w 5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25">
                  <a:moveTo>
                    <a:pt x="20" y="1"/>
                  </a:moveTo>
                  <a:cubicBezTo>
                    <a:pt x="28" y="6"/>
                    <a:pt x="0" y="14"/>
                    <a:pt x="6" y="20"/>
                  </a:cubicBezTo>
                  <a:cubicBezTo>
                    <a:pt x="8" y="23"/>
                    <a:pt x="22" y="22"/>
                    <a:pt x="26" y="22"/>
                  </a:cubicBezTo>
                  <a:cubicBezTo>
                    <a:pt x="35" y="23"/>
                    <a:pt x="46" y="22"/>
                    <a:pt x="55" y="25"/>
                  </a:cubicBezTo>
                  <a:cubicBezTo>
                    <a:pt x="48" y="24"/>
                    <a:pt x="24" y="22"/>
                    <a:pt x="28" y="12"/>
                  </a:cubicBezTo>
                  <a:cubicBezTo>
                    <a:pt x="29" y="9"/>
                    <a:pt x="31" y="9"/>
                    <a:pt x="29" y="5"/>
                  </a:cubicBezTo>
                  <a:cubicBezTo>
                    <a:pt x="27" y="2"/>
                    <a:pt x="23" y="2"/>
                    <a:pt x="21" y="0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4" name="Freeform 365">
              <a:extLst>
                <a:ext uri="{FF2B5EF4-FFF2-40B4-BE49-F238E27FC236}">
                  <a16:creationId xmlns:a16="http://schemas.microsoft.com/office/drawing/2014/main" id="{41366B03-94E8-49D8-8205-5C5D087C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456"/>
              <a:ext cx="289" cy="92"/>
            </a:xfrm>
            <a:custGeom>
              <a:avLst/>
              <a:gdLst>
                <a:gd name="T0" fmla="*/ 430 w 80"/>
                <a:gd name="T1" fmla="*/ 280 h 24"/>
                <a:gd name="T2" fmla="*/ 1983 w 80"/>
                <a:gd name="T3" fmla="*/ 456 h 24"/>
                <a:gd name="T4" fmla="*/ 2872 w 80"/>
                <a:gd name="T5" fmla="*/ 0 h 24"/>
                <a:gd name="T6" fmla="*/ 3771 w 80"/>
                <a:gd name="T7" fmla="*/ 675 h 24"/>
                <a:gd name="T8" fmla="*/ 3212 w 80"/>
                <a:gd name="T9" fmla="*/ 736 h 24"/>
                <a:gd name="T10" fmla="*/ 2832 w 80"/>
                <a:gd name="T11" fmla="*/ 1016 h 24"/>
                <a:gd name="T12" fmla="*/ 2543 w 80"/>
                <a:gd name="T13" fmla="*/ 1292 h 24"/>
                <a:gd name="T14" fmla="*/ 2258 w 80"/>
                <a:gd name="T15" fmla="*/ 1234 h 24"/>
                <a:gd name="T16" fmla="*/ 1514 w 80"/>
                <a:gd name="T17" fmla="*/ 897 h 24"/>
                <a:gd name="T18" fmla="*/ 795 w 80"/>
                <a:gd name="T19" fmla="*/ 675 h 24"/>
                <a:gd name="T20" fmla="*/ 0 w 80"/>
                <a:gd name="T21" fmla="*/ 399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24">
                  <a:moveTo>
                    <a:pt x="9" y="5"/>
                  </a:moveTo>
                  <a:cubicBezTo>
                    <a:pt x="20" y="7"/>
                    <a:pt x="31" y="9"/>
                    <a:pt x="42" y="8"/>
                  </a:cubicBezTo>
                  <a:cubicBezTo>
                    <a:pt x="46" y="7"/>
                    <a:pt x="60" y="5"/>
                    <a:pt x="61" y="0"/>
                  </a:cubicBezTo>
                  <a:cubicBezTo>
                    <a:pt x="62" y="7"/>
                    <a:pt x="74" y="9"/>
                    <a:pt x="80" y="12"/>
                  </a:cubicBezTo>
                  <a:cubicBezTo>
                    <a:pt x="76" y="13"/>
                    <a:pt x="71" y="12"/>
                    <a:pt x="68" y="13"/>
                  </a:cubicBezTo>
                  <a:cubicBezTo>
                    <a:pt x="65" y="14"/>
                    <a:pt x="62" y="16"/>
                    <a:pt x="60" y="18"/>
                  </a:cubicBezTo>
                  <a:cubicBezTo>
                    <a:pt x="58" y="20"/>
                    <a:pt x="56" y="22"/>
                    <a:pt x="54" y="23"/>
                  </a:cubicBezTo>
                  <a:cubicBezTo>
                    <a:pt x="52" y="24"/>
                    <a:pt x="50" y="23"/>
                    <a:pt x="48" y="22"/>
                  </a:cubicBezTo>
                  <a:cubicBezTo>
                    <a:pt x="43" y="20"/>
                    <a:pt x="38" y="17"/>
                    <a:pt x="32" y="16"/>
                  </a:cubicBezTo>
                  <a:cubicBezTo>
                    <a:pt x="27" y="14"/>
                    <a:pt x="22" y="14"/>
                    <a:pt x="17" y="12"/>
                  </a:cubicBezTo>
                  <a:cubicBezTo>
                    <a:pt x="11" y="10"/>
                    <a:pt x="6" y="8"/>
                    <a:pt x="0" y="7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5" name="Freeform 366">
              <a:extLst>
                <a:ext uri="{FF2B5EF4-FFF2-40B4-BE49-F238E27FC236}">
                  <a16:creationId xmlns:a16="http://schemas.microsoft.com/office/drawing/2014/main" id="{6C96B894-54E3-4B30-A80A-B48A6CEB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610"/>
              <a:ext cx="223" cy="146"/>
            </a:xfrm>
            <a:custGeom>
              <a:avLst/>
              <a:gdLst>
                <a:gd name="T0" fmla="*/ 0 w 62"/>
                <a:gd name="T1" fmla="*/ 0 h 38"/>
                <a:gd name="T2" fmla="*/ 558 w 62"/>
                <a:gd name="T3" fmla="*/ 561 h 38"/>
                <a:gd name="T4" fmla="*/ 374 w 62"/>
                <a:gd name="T5" fmla="*/ 1195 h 38"/>
                <a:gd name="T6" fmla="*/ 1021 w 62"/>
                <a:gd name="T7" fmla="*/ 1475 h 38"/>
                <a:gd name="T8" fmla="*/ 1953 w 62"/>
                <a:gd name="T9" fmla="*/ 1875 h 38"/>
                <a:gd name="T10" fmla="*/ 2744 w 62"/>
                <a:gd name="T11" fmla="*/ 1698 h 38"/>
                <a:gd name="T12" fmla="*/ 2327 w 62"/>
                <a:gd name="T13" fmla="*/ 899 h 38"/>
                <a:gd name="T14" fmla="*/ 1813 w 62"/>
                <a:gd name="T15" fmla="*/ 680 h 38"/>
                <a:gd name="T16" fmla="*/ 1075 w 62"/>
                <a:gd name="T17" fmla="*/ 28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38">
                  <a:moveTo>
                    <a:pt x="0" y="0"/>
                  </a:moveTo>
                  <a:cubicBezTo>
                    <a:pt x="4" y="5"/>
                    <a:pt x="9" y="3"/>
                    <a:pt x="12" y="10"/>
                  </a:cubicBezTo>
                  <a:cubicBezTo>
                    <a:pt x="13" y="14"/>
                    <a:pt x="12" y="19"/>
                    <a:pt x="8" y="21"/>
                  </a:cubicBezTo>
                  <a:cubicBezTo>
                    <a:pt x="10" y="24"/>
                    <a:pt x="19" y="25"/>
                    <a:pt x="22" y="26"/>
                  </a:cubicBezTo>
                  <a:cubicBezTo>
                    <a:pt x="28" y="29"/>
                    <a:pt x="35" y="31"/>
                    <a:pt x="42" y="33"/>
                  </a:cubicBezTo>
                  <a:cubicBezTo>
                    <a:pt x="48" y="36"/>
                    <a:pt x="56" y="38"/>
                    <a:pt x="59" y="30"/>
                  </a:cubicBezTo>
                  <a:cubicBezTo>
                    <a:pt x="62" y="23"/>
                    <a:pt x="55" y="19"/>
                    <a:pt x="50" y="16"/>
                  </a:cubicBezTo>
                  <a:cubicBezTo>
                    <a:pt x="47" y="15"/>
                    <a:pt x="43" y="13"/>
                    <a:pt x="39" y="12"/>
                  </a:cubicBezTo>
                  <a:cubicBezTo>
                    <a:pt x="33" y="10"/>
                    <a:pt x="28" y="7"/>
                    <a:pt x="23" y="5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6" name="Freeform 367">
              <a:extLst>
                <a:ext uri="{FF2B5EF4-FFF2-40B4-BE49-F238E27FC236}">
                  <a16:creationId xmlns:a16="http://schemas.microsoft.com/office/drawing/2014/main" id="{FA42A997-77B0-4B6C-9009-C60E89C54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722"/>
              <a:ext cx="220" cy="92"/>
            </a:xfrm>
            <a:custGeom>
              <a:avLst/>
              <a:gdLst>
                <a:gd name="T0" fmla="*/ 1637 w 61"/>
                <a:gd name="T1" fmla="*/ 119 h 24"/>
                <a:gd name="T2" fmla="*/ 703 w 61"/>
                <a:gd name="T3" fmla="*/ 280 h 24"/>
                <a:gd name="T4" fmla="*/ 50 w 61"/>
                <a:gd name="T5" fmla="*/ 736 h 24"/>
                <a:gd name="T6" fmla="*/ 1836 w 61"/>
                <a:gd name="T7" fmla="*/ 617 h 24"/>
                <a:gd name="T8" fmla="*/ 2301 w 61"/>
                <a:gd name="T9" fmla="*/ 280 h 24"/>
                <a:gd name="T10" fmla="*/ 2860 w 61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4">
                  <a:moveTo>
                    <a:pt x="35" y="2"/>
                  </a:moveTo>
                  <a:cubicBezTo>
                    <a:pt x="28" y="2"/>
                    <a:pt x="22" y="3"/>
                    <a:pt x="15" y="5"/>
                  </a:cubicBezTo>
                  <a:cubicBezTo>
                    <a:pt x="11" y="7"/>
                    <a:pt x="1" y="7"/>
                    <a:pt x="1" y="13"/>
                  </a:cubicBezTo>
                  <a:cubicBezTo>
                    <a:pt x="0" y="24"/>
                    <a:pt x="33" y="12"/>
                    <a:pt x="39" y="11"/>
                  </a:cubicBezTo>
                  <a:cubicBezTo>
                    <a:pt x="44" y="10"/>
                    <a:pt x="45" y="8"/>
                    <a:pt x="49" y="5"/>
                  </a:cubicBezTo>
                  <a:cubicBezTo>
                    <a:pt x="53" y="2"/>
                    <a:pt x="57" y="2"/>
                    <a:pt x="61" y="0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7" name="Freeform 368">
              <a:extLst>
                <a:ext uri="{FF2B5EF4-FFF2-40B4-BE49-F238E27FC236}">
                  <a16:creationId xmlns:a16="http://schemas.microsoft.com/office/drawing/2014/main" id="{049092D0-3812-4764-8A07-AEECD7850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314"/>
              <a:ext cx="819" cy="204"/>
            </a:xfrm>
            <a:custGeom>
              <a:avLst/>
              <a:gdLst>
                <a:gd name="T0" fmla="*/ 2161 w 227"/>
                <a:gd name="T1" fmla="*/ 739 h 53"/>
                <a:gd name="T2" fmla="*/ 5206 w 227"/>
                <a:gd name="T3" fmla="*/ 1139 h 53"/>
                <a:gd name="T4" fmla="*/ 8450 w 227"/>
                <a:gd name="T5" fmla="*/ 562 h 53"/>
                <a:gd name="T6" fmla="*/ 10661 w 227"/>
                <a:gd name="T7" fmla="*/ 1705 h 53"/>
                <a:gd name="T8" fmla="*/ 6664 w 227"/>
                <a:gd name="T9" fmla="*/ 2059 h 53"/>
                <a:gd name="T10" fmla="*/ 2342 w 227"/>
                <a:gd name="T11" fmla="*/ 2502 h 53"/>
                <a:gd name="T12" fmla="*/ 90 w 227"/>
                <a:gd name="T13" fmla="*/ 1259 h 53"/>
                <a:gd name="T14" fmla="*/ 2161 w 227"/>
                <a:gd name="T15" fmla="*/ 739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53">
                  <a:moveTo>
                    <a:pt x="46" y="13"/>
                  </a:moveTo>
                  <a:cubicBezTo>
                    <a:pt x="58" y="17"/>
                    <a:pt x="76" y="21"/>
                    <a:pt x="111" y="20"/>
                  </a:cubicBezTo>
                  <a:cubicBezTo>
                    <a:pt x="145" y="19"/>
                    <a:pt x="166" y="19"/>
                    <a:pt x="180" y="10"/>
                  </a:cubicBezTo>
                  <a:cubicBezTo>
                    <a:pt x="193" y="2"/>
                    <a:pt x="227" y="7"/>
                    <a:pt x="227" y="30"/>
                  </a:cubicBezTo>
                  <a:cubicBezTo>
                    <a:pt x="226" y="53"/>
                    <a:pt x="175" y="40"/>
                    <a:pt x="142" y="36"/>
                  </a:cubicBezTo>
                  <a:cubicBezTo>
                    <a:pt x="110" y="31"/>
                    <a:pt x="70" y="43"/>
                    <a:pt x="50" y="44"/>
                  </a:cubicBezTo>
                  <a:cubicBezTo>
                    <a:pt x="29" y="46"/>
                    <a:pt x="0" y="42"/>
                    <a:pt x="2" y="22"/>
                  </a:cubicBezTo>
                  <a:cubicBezTo>
                    <a:pt x="0" y="11"/>
                    <a:pt x="18" y="0"/>
                    <a:pt x="46" y="1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8" name="Freeform 369">
              <a:extLst>
                <a:ext uri="{FF2B5EF4-FFF2-40B4-BE49-F238E27FC236}">
                  <a16:creationId xmlns:a16="http://schemas.microsoft.com/office/drawing/2014/main" id="{67D991AA-F56F-4056-B75C-3210D571D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237"/>
              <a:ext cx="783" cy="157"/>
            </a:xfrm>
            <a:custGeom>
              <a:avLst/>
              <a:gdLst>
                <a:gd name="T0" fmla="*/ 1977 w 217"/>
                <a:gd name="T1" fmla="*/ 1846 h 41"/>
                <a:gd name="T2" fmla="*/ 5026 w 217"/>
                <a:gd name="T3" fmla="*/ 2244 h 41"/>
                <a:gd name="T4" fmla="*/ 8267 w 217"/>
                <a:gd name="T5" fmla="*/ 1685 h 41"/>
                <a:gd name="T6" fmla="*/ 10193 w 217"/>
                <a:gd name="T7" fmla="*/ 2022 h 41"/>
                <a:gd name="T8" fmla="*/ 10193 w 217"/>
                <a:gd name="T9" fmla="*/ 2022 h 41"/>
                <a:gd name="T10" fmla="*/ 7798 w 217"/>
                <a:gd name="T11" fmla="*/ 218 h 41"/>
                <a:gd name="T12" fmla="*/ 4972 w 217"/>
                <a:gd name="T13" fmla="*/ 731 h 41"/>
                <a:gd name="T14" fmla="*/ 1692 w 217"/>
                <a:gd name="T15" fmla="*/ 617 h 41"/>
                <a:gd name="T16" fmla="*/ 0 w 217"/>
                <a:gd name="T17" fmla="*/ 1907 h 41"/>
                <a:gd name="T18" fmla="*/ 1977 w 217"/>
                <a:gd name="T19" fmla="*/ 184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7" h="41">
                  <a:moveTo>
                    <a:pt x="42" y="33"/>
                  </a:moveTo>
                  <a:cubicBezTo>
                    <a:pt x="54" y="37"/>
                    <a:pt x="72" y="41"/>
                    <a:pt x="107" y="40"/>
                  </a:cubicBezTo>
                  <a:cubicBezTo>
                    <a:pt x="141" y="39"/>
                    <a:pt x="162" y="39"/>
                    <a:pt x="176" y="30"/>
                  </a:cubicBezTo>
                  <a:cubicBezTo>
                    <a:pt x="186" y="24"/>
                    <a:pt x="207" y="25"/>
                    <a:pt x="217" y="36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2" y="19"/>
                    <a:pt x="191" y="9"/>
                    <a:pt x="166" y="4"/>
                  </a:cubicBezTo>
                  <a:cubicBezTo>
                    <a:pt x="147" y="0"/>
                    <a:pt x="128" y="12"/>
                    <a:pt x="106" y="13"/>
                  </a:cubicBezTo>
                  <a:cubicBezTo>
                    <a:pt x="81" y="15"/>
                    <a:pt x="55" y="5"/>
                    <a:pt x="36" y="11"/>
                  </a:cubicBezTo>
                  <a:cubicBezTo>
                    <a:pt x="16" y="17"/>
                    <a:pt x="2" y="25"/>
                    <a:pt x="0" y="34"/>
                  </a:cubicBezTo>
                  <a:cubicBezTo>
                    <a:pt x="6" y="27"/>
                    <a:pt x="21" y="23"/>
                    <a:pt x="42" y="3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89" name="Freeform 370">
              <a:extLst>
                <a:ext uri="{FF2B5EF4-FFF2-40B4-BE49-F238E27FC236}">
                  <a16:creationId xmlns:a16="http://schemas.microsoft.com/office/drawing/2014/main" id="{1829F48A-867C-492F-BD1F-A40E3E8E1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83"/>
              <a:ext cx="1854" cy="570"/>
            </a:xfrm>
            <a:custGeom>
              <a:avLst/>
              <a:gdLst>
                <a:gd name="T0" fmla="*/ 16419 w 514"/>
                <a:gd name="T1" fmla="*/ 5993 h 148"/>
                <a:gd name="T2" fmla="*/ 18814 w 514"/>
                <a:gd name="T3" fmla="*/ 5488 h 148"/>
                <a:gd name="T4" fmla="*/ 22522 w 514"/>
                <a:gd name="T5" fmla="*/ 4910 h 148"/>
                <a:gd name="T6" fmla="*/ 21909 w 514"/>
                <a:gd name="T7" fmla="*/ 7090 h 148"/>
                <a:gd name="T8" fmla="*/ 17032 w 514"/>
                <a:gd name="T9" fmla="*/ 6971 h 148"/>
                <a:gd name="T10" fmla="*/ 11124 w 514"/>
                <a:gd name="T11" fmla="*/ 6170 h 148"/>
                <a:gd name="T12" fmla="*/ 6388 w 514"/>
                <a:gd name="T13" fmla="*/ 6690 h 148"/>
                <a:gd name="T14" fmla="*/ 3564 w 514"/>
                <a:gd name="T15" fmla="*/ 7033 h 148"/>
                <a:gd name="T16" fmla="*/ 7416 w 514"/>
                <a:gd name="T17" fmla="*/ 4167 h 148"/>
                <a:gd name="T18" fmla="*/ 11968 w 514"/>
                <a:gd name="T19" fmla="*/ 5311 h 148"/>
                <a:gd name="T20" fmla="*/ 12581 w 514"/>
                <a:gd name="T21" fmla="*/ 4344 h 148"/>
                <a:gd name="T22" fmla="*/ 9811 w 514"/>
                <a:gd name="T23" fmla="*/ 3204 h 148"/>
                <a:gd name="T24" fmla="*/ 2914 w 514"/>
                <a:gd name="T25" fmla="*/ 5546 h 148"/>
                <a:gd name="T26" fmla="*/ 519 w 514"/>
                <a:gd name="T27" fmla="*/ 6570 h 148"/>
                <a:gd name="T28" fmla="*/ 1872 w 514"/>
                <a:gd name="T29" fmla="*/ 3543 h 148"/>
                <a:gd name="T30" fmla="*/ 10330 w 514"/>
                <a:gd name="T31" fmla="*/ 2345 h 148"/>
                <a:gd name="T32" fmla="*/ 17876 w 514"/>
                <a:gd name="T33" fmla="*/ 3886 h 148"/>
                <a:gd name="T34" fmla="*/ 22861 w 514"/>
                <a:gd name="T35" fmla="*/ 2003 h 148"/>
                <a:gd name="T36" fmla="*/ 17602 w 514"/>
                <a:gd name="T37" fmla="*/ 5145 h 148"/>
                <a:gd name="T38" fmla="*/ 16704 w 514"/>
                <a:gd name="T39" fmla="*/ 5249 h 148"/>
                <a:gd name="T40" fmla="*/ 16419 w 514"/>
                <a:gd name="T41" fmla="*/ 5993 h 1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4" h="148">
                  <a:moveTo>
                    <a:pt x="350" y="105"/>
                  </a:moveTo>
                  <a:cubicBezTo>
                    <a:pt x="371" y="103"/>
                    <a:pt x="391" y="99"/>
                    <a:pt x="401" y="96"/>
                  </a:cubicBezTo>
                  <a:cubicBezTo>
                    <a:pt x="422" y="92"/>
                    <a:pt x="466" y="78"/>
                    <a:pt x="480" y="86"/>
                  </a:cubicBezTo>
                  <a:cubicBezTo>
                    <a:pt x="495" y="95"/>
                    <a:pt x="491" y="117"/>
                    <a:pt x="467" y="124"/>
                  </a:cubicBezTo>
                  <a:cubicBezTo>
                    <a:pt x="443" y="131"/>
                    <a:pt x="426" y="112"/>
                    <a:pt x="363" y="122"/>
                  </a:cubicBezTo>
                  <a:cubicBezTo>
                    <a:pt x="300" y="133"/>
                    <a:pt x="267" y="121"/>
                    <a:pt x="237" y="108"/>
                  </a:cubicBezTo>
                  <a:cubicBezTo>
                    <a:pt x="206" y="95"/>
                    <a:pt x="153" y="104"/>
                    <a:pt x="136" y="117"/>
                  </a:cubicBezTo>
                  <a:cubicBezTo>
                    <a:pt x="119" y="129"/>
                    <a:pt x="91" y="148"/>
                    <a:pt x="76" y="123"/>
                  </a:cubicBezTo>
                  <a:cubicBezTo>
                    <a:pt x="61" y="97"/>
                    <a:pt x="115" y="79"/>
                    <a:pt x="158" y="73"/>
                  </a:cubicBezTo>
                  <a:cubicBezTo>
                    <a:pt x="193" y="68"/>
                    <a:pt x="225" y="80"/>
                    <a:pt x="255" y="93"/>
                  </a:cubicBezTo>
                  <a:cubicBezTo>
                    <a:pt x="275" y="104"/>
                    <a:pt x="286" y="82"/>
                    <a:pt x="268" y="76"/>
                  </a:cubicBezTo>
                  <a:cubicBezTo>
                    <a:pt x="252" y="69"/>
                    <a:pt x="234" y="62"/>
                    <a:pt x="209" y="56"/>
                  </a:cubicBezTo>
                  <a:cubicBezTo>
                    <a:pt x="135" y="39"/>
                    <a:pt x="83" y="75"/>
                    <a:pt x="62" y="97"/>
                  </a:cubicBezTo>
                  <a:cubicBezTo>
                    <a:pt x="41" y="119"/>
                    <a:pt x="27" y="131"/>
                    <a:pt x="11" y="115"/>
                  </a:cubicBezTo>
                  <a:cubicBezTo>
                    <a:pt x="0" y="103"/>
                    <a:pt x="15" y="83"/>
                    <a:pt x="40" y="62"/>
                  </a:cubicBezTo>
                  <a:cubicBezTo>
                    <a:pt x="64" y="42"/>
                    <a:pt x="132" y="19"/>
                    <a:pt x="220" y="41"/>
                  </a:cubicBezTo>
                  <a:cubicBezTo>
                    <a:pt x="309" y="64"/>
                    <a:pt x="344" y="78"/>
                    <a:pt x="381" y="68"/>
                  </a:cubicBezTo>
                  <a:cubicBezTo>
                    <a:pt x="418" y="58"/>
                    <a:pt x="460" y="0"/>
                    <a:pt x="487" y="35"/>
                  </a:cubicBezTo>
                  <a:cubicBezTo>
                    <a:pt x="514" y="69"/>
                    <a:pt x="461" y="80"/>
                    <a:pt x="375" y="90"/>
                  </a:cubicBezTo>
                  <a:cubicBezTo>
                    <a:pt x="368" y="91"/>
                    <a:pt x="362" y="92"/>
                    <a:pt x="356" y="92"/>
                  </a:cubicBezTo>
                  <a:cubicBezTo>
                    <a:pt x="338" y="93"/>
                    <a:pt x="339" y="106"/>
                    <a:pt x="350" y="105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0" name="Freeform 371">
              <a:extLst>
                <a:ext uri="{FF2B5EF4-FFF2-40B4-BE49-F238E27FC236}">
                  <a16:creationId xmlns:a16="http://schemas.microsoft.com/office/drawing/2014/main" id="{3AA57482-D9BE-4813-9422-AF2FA8B6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83"/>
              <a:ext cx="520" cy="108"/>
            </a:xfrm>
            <a:custGeom>
              <a:avLst/>
              <a:gdLst>
                <a:gd name="T0" fmla="*/ 849 w 144"/>
                <a:gd name="T1" fmla="*/ 802 h 28"/>
                <a:gd name="T2" fmla="*/ 560 w 144"/>
                <a:gd name="T3" fmla="*/ 1547 h 28"/>
                <a:gd name="T4" fmla="*/ 2972 w 144"/>
                <a:gd name="T5" fmla="*/ 1026 h 28"/>
                <a:gd name="T6" fmla="*/ 6691 w 144"/>
                <a:gd name="T7" fmla="*/ 463 h 28"/>
                <a:gd name="T8" fmla="*/ 6782 w 144"/>
                <a:gd name="T9" fmla="*/ 579 h 28"/>
                <a:gd name="T10" fmla="*/ 3391 w 144"/>
                <a:gd name="T11" fmla="*/ 463 h 28"/>
                <a:gd name="T12" fmla="*/ 1748 w 144"/>
                <a:gd name="T13" fmla="*/ 683 h 28"/>
                <a:gd name="T14" fmla="*/ 849 w 144"/>
                <a:gd name="T15" fmla="*/ 80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28">
                  <a:moveTo>
                    <a:pt x="18" y="14"/>
                  </a:moveTo>
                  <a:cubicBezTo>
                    <a:pt x="0" y="15"/>
                    <a:pt x="1" y="28"/>
                    <a:pt x="12" y="27"/>
                  </a:cubicBezTo>
                  <a:cubicBezTo>
                    <a:pt x="33" y="25"/>
                    <a:pt x="53" y="21"/>
                    <a:pt x="63" y="18"/>
                  </a:cubicBezTo>
                  <a:cubicBezTo>
                    <a:pt x="84" y="14"/>
                    <a:pt x="128" y="0"/>
                    <a:pt x="142" y="8"/>
                  </a:cubicBezTo>
                  <a:cubicBezTo>
                    <a:pt x="143" y="9"/>
                    <a:pt x="144" y="9"/>
                    <a:pt x="144" y="10"/>
                  </a:cubicBezTo>
                  <a:cubicBezTo>
                    <a:pt x="143" y="2"/>
                    <a:pt x="93" y="6"/>
                    <a:pt x="72" y="8"/>
                  </a:cubicBezTo>
                  <a:cubicBezTo>
                    <a:pt x="61" y="9"/>
                    <a:pt x="49" y="11"/>
                    <a:pt x="37" y="12"/>
                  </a:cubicBezTo>
                  <a:cubicBezTo>
                    <a:pt x="30" y="13"/>
                    <a:pt x="24" y="14"/>
                    <a:pt x="18" y="14"/>
                  </a:cubicBezTo>
                  <a:close/>
                </a:path>
              </a:pathLst>
            </a:cu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1" name="Freeform 372">
              <a:extLst>
                <a:ext uri="{FF2B5EF4-FFF2-40B4-BE49-F238E27FC236}">
                  <a16:creationId xmlns:a16="http://schemas.microsoft.com/office/drawing/2014/main" id="{C17DF62C-EF5C-4F27-AEA4-9BC03AAE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591"/>
              <a:ext cx="758" cy="196"/>
            </a:xfrm>
            <a:custGeom>
              <a:avLst/>
              <a:gdLst>
                <a:gd name="T0" fmla="*/ 3855 w 210"/>
                <a:gd name="T1" fmla="*/ 1080 h 51"/>
                <a:gd name="T2" fmla="*/ 8417 w 210"/>
                <a:gd name="T3" fmla="*/ 2214 h 51"/>
                <a:gd name="T4" fmla="*/ 9027 w 210"/>
                <a:gd name="T5" fmla="*/ 1257 h 51"/>
                <a:gd name="T6" fmla="*/ 6255 w 210"/>
                <a:gd name="T7" fmla="*/ 119 h 51"/>
                <a:gd name="T8" fmla="*/ 5786 w 210"/>
                <a:gd name="T9" fmla="*/ 0 h 51"/>
                <a:gd name="T10" fmla="*/ 5263 w 210"/>
                <a:gd name="T11" fmla="*/ 400 h 51"/>
                <a:gd name="T12" fmla="*/ 1837 w 210"/>
                <a:gd name="T13" fmla="*/ 961 h 51"/>
                <a:gd name="T14" fmla="*/ 0 w 210"/>
                <a:gd name="T15" fmla="*/ 2894 h 51"/>
                <a:gd name="T16" fmla="*/ 3855 w 210"/>
                <a:gd name="T17" fmla="*/ 108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0" h="51">
                  <a:moveTo>
                    <a:pt x="82" y="19"/>
                  </a:moveTo>
                  <a:cubicBezTo>
                    <a:pt x="117" y="14"/>
                    <a:pt x="149" y="26"/>
                    <a:pt x="179" y="39"/>
                  </a:cubicBezTo>
                  <a:cubicBezTo>
                    <a:pt x="199" y="50"/>
                    <a:pt x="210" y="28"/>
                    <a:pt x="192" y="22"/>
                  </a:cubicBezTo>
                  <a:cubicBezTo>
                    <a:pt x="176" y="15"/>
                    <a:pt x="158" y="8"/>
                    <a:pt x="133" y="2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5" y="4"/>
                    <a:pt x="119" y="6"/>
                    <a:pt x="112" y="7"/>
                  </a:cubicBezTo>
                  <a:cubicBezTo>
                    <a:pt x="104" y="8"/>
                    <a:pt x="59" y="9"/>
                    <a:pt x="39" y="17"/>
                  </a:cubicBezTo>
                  <a:cubicBezTo>
                    <a:pt x="19" y="24"/>
                    <a:pt x="6" y="36"/>
                    <a:pt x="0" y="51"/>
                  </a:cubicBezTo>
                  <a:cubicBezTo>
                    <a:pt x="11" y="35"/>
                    <a:pt x="50" y="23"/>
                    <a:pt x="82" y="19"/>
                  </a:cubicBezTo>
                  <a:close/>
                </a:path>
              </a:pathLst>
            </a:cu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2" name="Freeform 373">
              <a:extLst>
                <a:ext uri="{FF2B5EF4-FFF2-40B4-BE49-F238E27FC236}">
                  <a16:creationId xmlns:a16="http://schemas.microsoft.com/office/drawing/2014/main" id="{389684F5-8CC9-4C75-A6FA-AD6EF411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683"/>
              <a:ext cx="520" cy="108"/>
            </a:xfrm>
            <a:custGeom>
              <a:avLst/>
              <a:gdLst>
                <a:gd name="T0" fmla="*/ 849 w 144"/>
                <a:gd name="T1" fmla="*/ 802 h 28"/>
                <a:gd name="T2" fmla="*/ 560 w 144"/>
                <a:gd name="T3" fmla="*/ 1547 h 28"/>
                <a:gd name="T4" fmla="*/ 2972 w 144"/>
                <a:gd name="T5" fmla="*/ 1026 h 28"/>
                <a:gd name="T6" fmla="*/ 6691 w 144"/>
                <a:gd name="T7" fmla="*/ 463 h 28"/>
                <a:gd name="T8" fmla="*/ 6782 w 144"/>
                <a:gd name="T9" fmla="*/ 579 h 28"/>
                <a:gd name="T10" fmla="*/ 3391 w 144"/>
                <a:gd name="T11" fmla="*/ 463 h 28"/>
                <a:gd name="T12" fmla="*/ 1748 w 144"/>
                <a:gd name="T13" fmla="*/ 683 h 28"/>
                <a:gd name="T14" fmla="*/ 849 w 144"/>
                <a:gd name="T15" fmla="*/ 80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28">
                  <a:moveTo>
                    <a:pt x="18" y="14"/>
                  </a:moveTo>
                  <a:cubicBezTo>
                    <a:pt x="0" y="15"/>
                    <a:pt x="1" y="28"/>
                    <a:pt x="12" y="27"/>
                  </a:cubicBezTo>
                  <a:cubicBezTo>
                    <a:pt x="33" y="25"/>
                    <a:pt x="53" y="21"/>
                    <a:pt x="63" y="18"/>
                  </a:cubicBezTo>
                  <a:cubicBezTo>
                    <a:pt x="84" y="14"/>
                    <a:pt x="128" y="0"/>
                    <a:pt x="142" y="8"/>
                  </a:cubicBezTo>
                  <a:cubicBezTo>
                    <a:pt x="143" y="9"/>
                    <a:pt x="144" y="9"/>
                    <a:pt x="144" y="10"/>
                  </a:cubicBezTo>
                  <a:cubicBezTo>
                    <a:pt x="143" y="2"/>
                    <a:pt x="93" y="6"/>
                    <a:pt x="72" y="8"/>
                  </a:cubicBezTo>
                  <a:cubicBezTo>
                    <a:pt x="61" y="9"/>
                    <a:pt x="49" y="11"/>
                    <a:pt x="37" y="12"/>
                  </a:cubicBezTo>
                  <a:cubicBezTo>
                    <a:pt x="30" y="13"/>
                    <a:pt x="24" y="14"/>
                    <a:pt x="18" y="14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3" name="Freeform 374">
              <a:extLst>
                <a:ext uri="{FF2B5EF4-FFF2-40B4-BE49-F238E27FC236}">
                  <a16:creationId xmlns:a16="http://schemas.microsoft.com/office/drawing/2014/main" id="{EC365CF2-C99D-49F2-8385-8E60B6ACD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591"/>
              <a:ext cx="758" cy="196"/>
            </a:xfrm>
            <a:custGeom>
              <a:avLst/>
              <a:gdLst>
                <a:gd name="T0" fmla="*/ 3855 w 210"/>
                <a:gd name="T1" fmla="*/ 1080 h 51"/>
                <a:gd name="T2" fmla="*/ 8417 w 210"/>
                <a:gd name="T3" fmla="*/ 2214 h 51"/>
                <a:gd name="T4" fmla="*/ 9027 w 210"/>
                <a:gd name="T5" fmla="*/ 1257 h 51"/>
                <a:gd name="T6" fmla="*/ 6255 w 210"/>
                <a:gd name="T7" fmla="*/ 119 h 51"/>
                <a:gd name="T8" fmla="*/ 5786 w 210"/>
                <a:gd name="T9" fmla="*/ 0 h 51"/>
                <a:gd name="T10" fmla="*/ 5263 w 210"/>
                <a:gd name="T11" fmla="*/ 400 h 51"/>
                <a:gd name="T12" fmla="*/ 1837 w 210"/>
                <a:gd name="T13" fmla="*/ 961 h 51"/>
                <a:gd name="T14" fmla="*/ 0 w 210"/>
                <a:gd name="T15" fmla="*/ 2894 h 51"/>
                <a:gd name="T16" fmla="*/ 3855 w 210"/>
                <a:gd name="T17" fmla="*/ 108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0" h="51">
                  <a:moveTo>
                    <a:pt x="82" y="19"/>
                  </a:moveTo>
                  <a:cubicBezTo>
                    <a:pt x="117" y="14"/>
                    <a:pt x="149" y="26"/>
                    <a:pt x="179" y="39"/>
                  </a:cubicBezTo>
                  <a:cubicBezTo>
                    <a:pt x="199" y="50"/>
                    <a:pt x="210" y="28"/>
                    <a:pt x="192" y="22"/>
                  </a:cubicBezTo>
                  <a:cubicBezTo>
                    <a:pt x="176" y="15"/>
                    <a:pt x="158" y="8"/>
                    <a:pt x="133" y="2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5" y="4"/>
                    <a:pt x="119" y="6"/>
                    <a:pt x="112" y="7"/>
                  </a:cubicBezTo>
                  <a:cubicBezTo>
                    <a:pt x="104" y="8"/>
                    <a:pt x="59" y="9"/>
                    <a:pt x="39" y="17"/>
                  </a:cubicBezTo>
                  <a:cubicBezTo>
                    <a:pt x="19" y="24"/>
                    <a:pt x="6" y="36"/>
                    <a:pt x="0" y="51"/>
                  </a:cubicBezTo>
                  <a:cubicBezTo>
                    <a:pt x="11" y="35"/>
                    <a:pt x="50" y="23"/>
                    <a:pt x="82" y="19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4" name="Freeform 375">
              <a:extLst>
                <a:ext uri="{FF2B5EF4-FFF2-40B4-BE49-F238E27FC236}">
                  <a16:creationId xmlns:a16="http://schemas.microsoft.com/office/drawing/2014/main" id="{C03C3CC3-8041-4FD9-B634-FFC041ED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433"/>
              <a:ext cx="1688" cy="350"/>
            </a:xfrm>
            <a:custGeom>
              <a:avLst/>
              <a:gdLst>
                <a:gd name="T0" fmla="*/ 0 w 468"/>
                <a:gd name="T1" fmla="*/ 5177 h 91"/>
                <a:gd name="T2" fmla="*/ 1497 w 468"/>
                <a:gd name="T3" fmla="*/ 2781 h 91"/>
                <a:gd name="T4" fmla="*/ 9951 w 468"/>
                <a:gd name="T5" fmla="*/ 1596 h 91"/>
                <a:gd name="T6" fmla="*/ 17497 w 468"/>
                <a:gd name="T7" fmla="*/ 3135 h 91"/>
                <a:gd name="T8" fmla="*/ 21958 w 468"/>
                <a:gd name="T9" fmla="*/ 738 h 91"/>
                <a:gd name="T10" fmla="*/ 21778 w 468"/>
                <a:gd name="T11" fmla="*/ 562 h 91"/>
                <a:gd name="T12" fmla="*/ 17316 w 468"/>
                <a:gd name="T13" fmla="*/ 2100 h 91"/>
                <a:gd name="T14" fmla="*/ 11967 w 468"/>
                <a:gd name="T15" fmla="*/ 800 h 91"/>
                <a:gd name="T16" fmla="*/ 10929 w 468"/>
                <a:gd name="T17" fmla="*/ 281 h 91"/>
                <a:gd name="T18" fmla="*/ 7037 w 468"/>
                <a:gd name="T19" fmla="*/ 281 h 91"/>
                <a:gd name="T20" fmla="*/ 2720 w 468"/>
                <a:gd name="T21" fmla="*/ 738 h 91"/>
                <a:gd name="T22" fmla="*/ 2485 w 468"/>
                <a:gd name="T23" fmla="*/ 738 h 91"/>
                <a:gd name="T24" fmla="*/ 1692 w 468"/>
                <a:gd name="T25" fmla="*/ 1300 h 91"/>
                <a:gd name="T26" fmla="*/ 0 w 468"/>
                <a:gd name="T27" fmla="*/ 5177 h 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8" h="91">
                  <a:moveTo>
                    <a:pt x="0" y="91"/>
                  </a:moveTo>
                  <a:cubicBezTo>
                    <a:pt x="1" y="79"/>
                    <a:pt x="14" y="65"/>
                    <a:pt x="32" y="49"/>
                  </a:cubicBezTo>
                  <a:cubicBezTo>
                    <a:pt x="56" y="29"/>
                    <a:pt x="124" y="6"/>
                    <a:pt x="212" y="28"/>
                  </a:cubicBezTo>
                  <a:cubicBezTo>
                    <a:pt x="301" y="51"/>
                    <a:pt x="336" y="65"/>
                    <a:pt x="373" y="55"/>
                  </a:cubicBezTo>
                  <a:cubicBezTo>
                    <a:pt x="405" y="47"/>
                    <a:pt x="441" y="1"/>
                    <a:pt x="468" y="13"/>
                  </a:cubicBezTo>
                  <a:cubicBezTo>
                    <a:pt x="467" y="12"/>
                    <a:pt x="466" y="11"/>
                    <a:pt x="464" y="10"/>
                  </a:cubicBezTo>
                  <a:cubicBezTo>
                    <a:pt x="445" y="0"/>
                    <a:pt x="403" y="25"/>
                    <a:pt x="369" y="37"/>
                  </a:cubicBezTo>
                  <a:cubicBezTo>
                    <a:pt x="335" y="49"/>
                    <a:pt x="274" y="23"/>
                    <a:pt x="255" y="14"/>
                  </a:cubicBezTo>
                  <a:cubicBezTo>
                    <a:pt x="249" y="11"/>
                    <a:pt x="241" y="8"/>
                    <a:pt x="233" y="5"/>
                  </a:cubicBezTo>
                  <a:cubicBezTo>
                    <a:pt x="224" y="20"/>
                    <a:pt x="180" y="9"/>
                    <a:pt x="150" y="5"/>
                  </a:cubicBezTo>
                  <a:cubicBezTo>
                    <a:pt x="118" y="0"/>
                    <a:pt x="78" y="12"/>
                    <a:pt x="58" y="13"/>
                  </a:cubicBezTo>
                  <a:cubicBezTo>
                    <a:pt x="56" y="13"/>
                    <a:pt x="54" y="13"/>
                    <a:pt x="53" y="13"/>
                  </a:cubicBezTo>
                  <a:cubicBezTo>
                    <a:pt x="47" y="16"/>
                    <a:pt x="41" y="20"/>
                    <a:pt x="36" y="23"/>
                  </a:cubicBezTo>
                  <a:cubicBezTo>
                    <a:pt x="15" y="37"/>
                    <a:pt x="0" y="70"/>
                    <a:pt x="0" y="91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95" name="Oval 376">
              <a:extLst>
                <a:ext uri="{FF2B5EF4-FFF2-40B4-BE49-F238E27FC236}">
                  <a16:creationId xmlns:a16="http://schemas.microsoft.com/office/drawing/2014/main" id="{5D02C59D-B888-41C1-BCDF-0E2C05502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34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96" name="Oval 377">
              <a:extLst>
                <a:ext uri="{FF2B5EF4-FFF2-40B4-BE49-F238E27FC236}">
                  <a16:creationId xmlns:a16="http://schemas.microsoft.com/office/drawing/2014/main" id="{E8DBAD4D-379C-4EAD-9C0C-1A31D4FB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135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97" name="Oval 378">
              <a:extLst>
                <a:ext uri="{FF2B5EF4-FFF2-40B4-BE49-F238E27FC236}">
                  <a16:creationId xmlns:a16="http://schemas.microsoft.com/office/drawing/2014/main" id="{54B6872A-C9C1-4EEE-BB5F-A8C12736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135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98" name="Oval 379">
              <a:extLst>
                <a:ext uri="{FF2B5EF4-FFF2-40B4-BE49-F238E27FC236}">
                  <a16:creationId xmlns:a16="http://schemas.microsoft.com/office/drawing/2014/main" id="{F5B10E9B-0A5C-48EF-8A4E-43A473331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352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99" name="Oval 380">
              <a:extLst>
                <a:ext uri="{FF2B5EF4-FFF2-40B4-BE49-F238E27FC236}">
                  <a16:creationId xmlns:a16="http://schemas.microsoft.com/office/drawing/2014/main" id="{1A98FE0C-73D9-4E59-938A-1D02BB445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135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0" name="Oval 381">
              <a:extLst>
                <a:ext uri="{FF2B5EF4-FFF2-40B4-BE49-F238E27FC236}">
                  <a16:creationId xmlns:a16="http://schemas.microsoft.com/office/drawing/2014/main" id="{29CCADBD-4B3D-4EEF-AA61-598ACFE8B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134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1" name="Oval 382">
              <a:extLst>
                <a:ext uri="{FF2B5EF4-FFF2-40B4-BE49-F238E27FC236}">
                  <a16:creationId xmlns:a16="http://schemas.microsoft.com/office/drawing/2014/main" id="{09A44A5B-0BE4-4967-9BDF-B89E6E277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337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2" name="Oval 383">
              <a:extLst>
                <a:ext uri="{FF2B5EF4-FFF2-40B4-BE49-F238E27FC236}">
                  <a16:creationId xmlns:a16="http://schemas.microsoft.com/office/drawing/2014/main" id="{F332772B-BD9A-48E3-8A81-CB2E566AE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130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3" name="Oval 384">
              <a:extLst>
                <a:ext uri="{FF2B5EF4-FFF2-40B4-BE49-F238E27FC236}">
                  <a16:creationId xmlns:a16="http://schemas.microsoft.com/office/drawing/2014/main" id="{672E04FA-5649-4F5B-A897-A80A459E9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302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4" name="Oval 385">
              <a:extLst>
                <a:ext uri="{FF2B5EF4-FFF2-40B4-BE49-F238E27FC236}">
                  <a16:creationId xmlns:a16="http://schemas.microsoft.com/office/drawing/2014/main" id="{B8F1E892-DFA0-4E97-8BAA-0DBA9385A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1329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5" name="Oval 386">
              <a:extLst>
                <a:ext uri="{FF2B5EF4-FFF2-40B4-BE49-F238E27FC236}">
                  <a16:creationId xmlns:a16="http://schemas.microsoft.com/office/drawing/2014/main" id="{2E919387-5C06-48AB-A510-35AB5BCCF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375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6" name="Oval 387">
              <a:extLst>
                <a:ext uri="{FF2B5EF4-FFF2-40B4-BE49-F238E27FC236}">
                  <a16:creationId xmlns:a16="http://schemas.microsoft.com/office/drawing/2014/main" id="{59D41D7A-6D9A-4C2B-AB67-6903D6D56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437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7" name="Oval 388">
              <a:extLst>
                <a:ext uri="{FF2B5EF4-FFF2-40B4-BE49-F238E27FC236}">
                  <a16:creationId xmlns:a16="http://schemas.microsoft.com/office/drawing/2014/main" id="{DBED64C5-8B0C-4F3B-B704-AD19842E5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147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8" name="Oval 389">
              <a:extLst>
                <a:ext uri="{FF2B5EF4-FFF2-40B4-BE49-F238E27FC236}">
                  <a16:creationId xmlns:a16="http://schemas.microsoft.com/office/drawing/2014/main" id="{27E29C9A-5522-404A-9B3C-BE53B2E8D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" y="1487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09" name="Oval 390">
              <a:extLst>
                <a:ext uri="{FF2B5EF4-FFF2-40B4-BE49-F238E27FC236}">
                  <a16:creationId xmlns:a16="http://schemas.microsoft.com/office/drawing/2014/main" id="{81B889EA-778D-4996-9A4F-14A89AD6F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47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0" name="Oval 391">
              <a:extLst>
                <a:ext uri="{FF2B5EF4-FFF2-40B4-BE49-F238E27FC236}">
                  <a16:creationId xmlns:a16="http://schemas.microsoft.com/office/drawing/2014/main" id="{39ABF1AE-2E8C-47A6-AC1E-3DBFAD8A6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" y="1468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1" name="Oval 392">
              <a:extLst>
                <a:ext uri="{FF2B5EF4-FFF2-40B4-BE49-F238E27FC236}">
                  <a16:creationId xmlns:a16="http://schemas.microsoft.com/office/drawing/2014/main" id="{BD35F016-FA8F-40A8-AF8F-6E9BCDD77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145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2" name="Oval 393">
              <a:extLst>
                <a:ext uri="{FF2B5EF4-FFF2-40B4-BE49-F238E27FC236}">
                  <a16:creationId xmlns:a16="http://schemas.microsoft.com/office/drawing/2014/main" id="{62ECF932-545F-4732-AD77-6FF13748A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1452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3" name="Oval 394">
              <a:extLst>
                <a:ext uri="{FF2B5EF4-FFF2-40B4-BE49-F238E27FC236}">
                  <a16:creationId xmlns:a16="http://schemas.microsoft.com/office/drawing/2014/main" id="{945A4F54-BDF7-4E8D-A295-BF4228047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145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4" name="Oval 395">
              <a:extLst>
                <a:ext uri="{FF2B5EF4-FFF2-40B4-BE49-F238E27FC236}">
                  <a16:creationId xmlns:a16="http://schemas.microsoft.com/office/drawing/2014/main" id="{5D4C6F3D-A764-4222-8C75-A5DAEFAD0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464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5" name="Oval 396">
              <a:extLst>
                <a:ext uri="{FF2B5EF4-FFF2-40B4-BE49-F238E27FC236}">
                  <a16:creationId xmlns:a16="http://schemas.microsoft.com/office/drawing/2014/main" id="{65797019-483C-4BC0-A427-D2FEE43B1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147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6" name="Oval 397">
              <a:extLst>
                <a:ext uri="{FF2B5EF4-FFF2-40B4-BE49-F238E27FC236}">
                  <a16:creationId xmlns:a16="http://schemas.microsoft.com/office/drawing/2014/main" id="{F27CBDCD-807A-400B-AB35-C7F383BC8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6" y="1487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7" name="Oval 398">
              <a:extLst>
                <a:ext uri="{FF2B5EF4-FFF2-40B4-BE49-F238E27FC236}">
                  <a16:creationId xmlns:a16="http://schemas.microsoft.com/office/drawing/2014/main" id="{410D08ED-56FC-463F-ABDC-F61FA9D8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1" y="1491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8" name="Oval 399">
              <a:extLst>
                <a:ext uri="{FF2B5EF4-FFF2-40B4-BE49-F238E27FC236}">
                  <a16:creationId xmlns:a16="http://schemas.microsoft.com/office/drawing/2014/main" id="{E95FB781-B2F6-4306-AAC0-C0FE46BEC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48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19" name="Oval 400">
              <a:extLst>
                <a:ext uri="{FF2B5EF4-FFF2-40B4-BE49-F238E27FC236}">
                  <a16:creationId xmlns:a16="http://schemas.microsoft.com/office/drawing/2014/main" id="{AEFC4142-5D8A-4BF9-A1B1-EA1DD3E2B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1460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0" name="Oval 401">
              <a:extLst>
                <a:ext uri="{FF2B5EF4-FFF2-40B4-BE49-F238E27FC236}">
                  <a16:creationId xmlns:a16="http://schemas.microsoft.com/office/drawing/2014/main" id="{B737EA23-0959-405B-A032-1803D9C0E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410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1" name="Oval 402">
              <a:extLst>
                <a:ext uri="{FF2B5EF4-FFF2-40B4-BE49-F238E27FC236}">
                  <a16:creationId xmlns:a16="http://schemas.microsoft.com/office/drawing/2014/main" id="{C131B433-7B16-4353-8B0C-B43F15BD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1341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2" name="Oval 403">
              <a:extLst>
                <a:ext uri="{FF2B5EF4-FFF2-40B4-BE49-F238E27FC236}">
                  <a16:creationId xmlns:a16="http://schemas.microsoft.com/office/drawing/2014/main" id="{575E9C96-1A86-40CD-9C9E-E7303593B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130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3" name="Oval 404">
              <a:extLst>
                <a:ext uri="{FF2B5EF4-FFF2-40B4-BE49-F238E27FC236}">
                  <a16:creationId xmlns:a16="http://schemas.microsoft.com/office/drawing/2014/main" id="{3B2A6AE2-50AB-446B-A206-93EB2B6AD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310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4" name="Oval 405">
              <a:extLst>
                <a:ext uri="{FF2B5EF4-FFF2-40B4-BE49-F238E27FC236}">
                  <a16:creationId xmlns:a16="http://schemas.microsoft.com/office/drawing/2014/main" id="{EC763E91-02F7-45EB-B466-BD6E6DE4E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1602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5" name="Oval 406">
              <a:extLst>
                <a:ext uri="{FF2B5EF4-FFF2-40B4-BE49-F238E27FC236}">
                  <a16:creationId xmlns:a16="http://schemas.microsoft.com/office/drawing/2014/main" id="{1D6347A9-B8FD-4588-B3A0-9A6EB6B84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155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6" name="Oval 407">
              <a:extLst>
                <a:ext uri="{FF2B5EF4-FFF2-40B4-BE49-F238E27FC236}">
                  <a16:creationId xmlns:a16="http://schemas.microsoft.com/office/drawing/2014/main" id="{CD45C44D-BF11-409F-B485-FEC8FC122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52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7" name="Oval 408">
              <a:extLst>
                <a:ext uri="{FF2B5EF4-FFF2-40B4-BE49-F238E27FC236}">
                  <a16:creationId xmlns:a16="http://schemas.microsoft.com/office/drawing/2014/main" id="{CBD86FDE-F1BE-4810-9EBD-D0C3956E7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50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8" name="Oval 409">
              <a:extLst>
                <a:ext uri="{FF2B5EF4-FFF2-40B4-BE49-F238E27FC236}">
                  <a16:creationId xmlns:a16="http://schemas.microsoft.com/office/drawing/2014/main" id="{16A79B00-82D3-45ED-8D59-3613B5ED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" y="148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29" name="Oval 410">
              <a:extLst>
                <a:ext uri="{FF2B5EF4-FFF2-40B4-BE49-F238E27FC236}">
                  <a16:creationId xmlns:a16="http://schemas.microsoft.com/office/drawing/2014/main" id="{74BB655C-BEED-42FD-8247-9101D5F9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1471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0" name="Oval 411">
              <a:extLst>
                <a:ext uri="{FF2B5EF4-FFF2-40B4-BE49-F238E27FC236}">
                  <a16:creationId xmlns:a16="http://schemas.microsoft.com/office/drawing/2014/main" id="{22FC1562-1A26-41AD-8B0E-8B8A84113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1514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1" name="Oval 412">
              <a:extLst>
                <a:ext uri="{FF2B5EF4-FFF2-40B4-BE49-F238E27FC236}">
                  <a16:creationId xmlns:a16="http://schemas.microsoft.com/office/drawing/2014/main" id="{7F2CEE6F-4527-4B94-A86E-BC9B407B3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529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2" name="Oval 413">
              <a:extLst>
                <a:ext uri="{FF2B5EF4-FFF2-40B4-BE49-F238E27FC236}">
                  <a16:creationId xmlns:a16="http://schemas.microsoft.com/office/drawing/2014/main" id="{7D25C345-67F3-440D-84B6-BABB8F273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54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3" name="Oval 414">
              <a:extLst>
                <a:ext uri="{FF2B5EF4-FFF2-40B4-BE49-F238E27FC236}">
                  <a16:creationId xmlns:a16="http://schemas.microsoft.com/office/drawing/2014/main" id="{4737C92A-9F9B-4328-B94F-506AA403E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568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4" name="Oval 415">
              <a:extLst>
                <a:ext uri="{FF2B5EF4-FFF2-40B4-BE49-F238E27FC236}">
                  <a16:creationId xmlns:a16="http://schemas.microsoft.com/office/drawing/2014/main" id="{0ABDBAFB-7044-4D84-AE29-2E7EE9F03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57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5" name="Oval 416">
              <a:extLst>
                <a:ext uri="{FF2B5EF4-FFF2-40B4-BE49-F238E27FC236}">
                  <a16:creationId xmlns:a16="http://schemas.microsoft.com/office/drawing/2014/main" id="{43E422E1-6D13-49E2-8A1F-18B97536F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1595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6" name="Oval 417">
              <a:extLst>
                <a:ext uri="{FF2B5EF4-FFF2-40B4-BE49-F238E27FC236}">
                  <a16:creationId xmlns:a16="http://schemas.microsoft.com/office/drawing/2014/main" id="{E2CE7BA1-9335-4496-A53C-2429C235E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1610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7" name="Oval 418">
              <a:extLst>
                <a:ext uri="{FF2B5EF4-FFF2-40B4-BE49-F238E27FC236}">
                  <a16:creationId xmlns:a16="http://schemas.microsoft.com/office/drawing/2014/main" id="{AD32FBB6-1159-4CF2-81DD-09E9B29E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1618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8" name="Oval 419">
              <a:extLst>
                <a:ext uri="{FF2B5EF4-FFF2-40B4-BE49-F238E27FC236}">
                  <a16:creationId xmlns:a16="http://schemas.microsoft.com/office/drawing/2014/main" id="{1E85BBC1-1B38-48D4-9CA6-7DAB13176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162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39" name="Oval 420">
              <a:extLst>
                <a:ext uri="{FF2B5EF4-FFF2-40B4-BE49-F238E27FC236}">
                  <a16:creationId xmlns:a16="http://schemas.microsoft.com/office/drawing/2014/main" id="{F07DA313-E015-4827-9AFB-E027B6AF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" y="161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0" name="Oval 421">
              <a:extLst>
                <a:ext uri="{FF2B5EF4-FFF2-40B4-BE49-F238E27FC236}">
                  <a16:creationId xmlns:a16="http://schemas.microsoft.com/office/drawing/2014/main" id="{5BC24452-6D5C-43ED-B01A-F7888B25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1587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1" name="Oval 422">
              <a:extLst>
                <a:ext uri="{FF2B5EF4-FFF2-40B4-BE49-F238E27FC236}">
                  <a16:creationId xmlns:a16="http://schemas.microsoft.com/office/drawing/2014/main" id="{B081E997-1AC4-44A8-8974-5E420EDC7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1545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2" name="Oval 423">
              <a:extLst>
                <a:ext uri="{FF2B5EF4-FFF2-40B4-BE49-F238E27FC236}">
                  <a16:creationId xmlns:a16="http://schemas.microsoft.com/office/drawing/2014/main" id="{452B2AAE-51ED-4BB3-94C0-E4D699025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151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3" name="Oval 424">
              <a:extLst>
                <a:ext uri="{FF2B5EF4-FFF2-40B4-BE49-F238E27FC236}">
                  <a16:creationId xmlns:a16="http://schemas.microsoft.com/office/drawing/2014/main" id="{163F9794-6C48-443A-AF3D-F0391840F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147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4" name="Oval 425">
              <a:extLst>
                <a:ext uri="{FF2B5EF4-FFF2-40B4-BE49-F238E27FC236}">
                  <a16:creationId xmlns:a16="http://schemas.microsoft.com/office/drawing/2014/main" id="{C7AED245-9793-46BE-A7AD-8DDD55987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8" y="144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5" name="Oval 426">
              <a:extLst>
                <a:ext uri="{FF2B5EF4-FFF2-40B4-BE49-F238E27FC236}">
                  <a16:creationId xmlns:a16="http://schemas.microsoft.com/office/drawing/2014/main" id="{260342F1-5C4C-4EC9-BA4E-FE27DECED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144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6" name="Oval 427">
              <a:extLst>
                <a:ext uri="{FF2B5EF4-FFF2-40B4-BE49-F238E27FC236}">
                  <a16:creationId xmlns:a16="http://schemas.microsoft.com/office/drawing/2014/main" id="{FB6B4371-C9C1-4A81-BAD4-3E3BA974D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" y="1487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7" name="Oval 428">
              <a:extLst>
                <a:ext uri="{FF2B5EF4-FFF2-40B4-BE49-F238E27FC236}">
                  <a16:creationId xmlns:a16="http://schemas.microsoft.com/office/drawing/2014/main" id="{C114C725-C42D-46EE-99D0-CA9E4327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9" y="1548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8" name="Oval 429">
              <a:extLst>
                <a:ext uri="{FF2B5EF4-FFF2-40B4-BE49-F238E27FC236}">
                  <a16:creationId xmlns:a16="http://schemas.microsoft.com/office/drawing/2014/main" id="{C919A69C-A04F-431A-A346-54A65804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" y="161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49" name="Oval 430">
              <a:extLst>
                <a:ext uri="{FF2B5EF4-FFF2-40B4-BE49-F238E27FC236}">
                  <a16:creationId xmlns:a16="http://schemas.microsoft.com/office/drawing/2014/main" id="{25A0F7B8-61F3-4EAF-BA73-5B4302AD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" y="165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0" name="Oval 431">
              <a:extLst>
                <a:ext uri="{FF2B5EF4-FFF2-40B4-BE49-F238E27FC236}">
                  <a16:creationId xmlns:a16="http://schemas.microsoft.com/office/drawing/2014/main" id="{166FDF2B-06EA-46D4-A478-EF811DE9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167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1" name="Oval 432">
              <a:extLst>
                <a:ext uri="{FF2B5EF4-FFF2-40B4-BE49-F238E27FC236}">
                  <a16:creationId xmlns:a16="http://schemas.microsoft.com/office/drawing/2014/main" id="{1A89CB47-656E-426F-A145-86020F04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7" y="172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2" name="Oval 433">
              <a:extLst>
                <a:ext uri="{FF2B5EF4-FFF2-40B4-BE49-F238E27FC236}">
                  <a16:creationId xmlns:a16="http://schemas.microsoft.com/office/drawing/2014/main" id="{3847AE2E-8587-48EE-B639-D0795B4C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6" y="1714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3" name="Oval 434">
              <a:extLst>
                <a:ext uri="{FF2B5EF4-FFF2-40B4-BE49-F238E27FC236}">
                  <a16:creationId xmlns:a16="http://schemas.microsoft.com/office/drawing/2014/main" id="{4026691D-2978-4C87-89C1-54DEFE3CC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" y="1691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4" name="Oval 435">
              <a:extLst>
                <a:ext uri="{FF2B5EF4-FFF2-40B4-BE49-F238E27FC236}">
                  <a16:creationId xmlns:a16="http://schemas.microsoft.com/office/drawing/2014/main" id="{C5072274-391E-4A95-A303-66B6D0663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170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5" name="Oval 436">
              <a:extLst>
                <a:ext uri="{FF2B5EF4-FFF2-40B4-BE49-F238E27FC236}">
                  <a16:creationId xmlns:a16="http://schemas.microsoft.com/office/drawing/2014/main" id="{61A9183C-4C4E-4B5D-8EE4-F09B055B7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737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6" name="Oval 437">
              <a:extLst>
                <a:ext uri="{FF2B5EF4-FFF2-40B4-BE49-F238E27FC236}">
                  <a16:creationId xmlns:a16="http://schemas.microsoft.com/office/drawing/2014/main" id="{D2A42D88-69F8-411E-B316-FA287294D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752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7" name="Oval 438">
              <a:extLst>
                <a:ext uri="{FF2B5EF4-FFF2-40B4-BE49-F238E27FC236}">
                  <a16:creationId xmlns:a16="http://schemas.microsoft.com/office/drawing/2014/main" id="{4760FCA5-EA09-4A92-9EE6-CB0A3DA8C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" y="169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8" name="Oval 439">
              <a:extLst>
                <a:ext uri="{FF2B5EF4-FFF2-40B4-BE49-F238E27FC236}">
                  <a16:creationId xmlns:a16="http://schemas.microsoft.com/office/drawing/2014/main" id="{B00AD22E-2492-473D-B2F7-2752320AC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176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59" name="Oval 440">
              <a:extLst>
                <a:ext uri="{FF2B5EF4-FFF2-40B4-BE49-F238E27FC236}">
                  <a16:creationId xmlns:a16="http://schemas.microsoft.com/office/drawing/2014/main" id="{A2364B12-E117-416F-80DA-F806608F4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2" y="182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0" name="Oval 441">
              <a:extLst>
                <a:ext uri="{FF2B5EF4-FFF2-40B4-BE49-F238E27FC236}">
                  <a16:creationId xmlns:a16="http://schemas.microsoft.com/office/drawing/2014/main" id="{0C8EB23C-F359-4CBC-8273-7D490447E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185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1" name="Oval 442">
              <a:extLst>
                <a:ext uri="{FF2B5EF4-FFF2-40B4-BE49-F238E27FC236}">
                  <a16:creationId xmlns:a16="http://schemas.microsoft.com/office/drawing/2014/main" id="{B3D0DF04-E312-4597-8380-ACC6FDB3F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1872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2" name="Oval 443">
              <a:extLst>
                <a:ext uri="{FF2B5EF4-FFF2-40B4-BE49-F238E27FC236}">
                  <a16:creationId xmlns:a16="http://schemas.microsoft.com/office/drawing/2014/main" id="{D66DB06D-A353-4FA3-8CAF-A3CDAC401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186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3" name="Oval 444">
              <a:extLst>
                <a:ext uri="{FF2B5EF4-FFF2-40B4-BE49-F238E27FC236}">
                  <a16:creationId xmlns:a16="http://schemas.microsoft.com/office/drawing/2014/main" id="{F0CFCAED-4210-43C0-90C6-CFA7E37CB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1849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4" name="Oval 445">
              <a:extLst>
                <a:ext uri="{FF2B5EF4-FFF2-40B4-BE49-F238E27FC236}">
                  <a16:creationId xmlns:a16="http://schemas.microsoft.com/office/drawing/2014/main" id="{0A78457C-E3CA-4F53-B86F-1BD9BB60F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184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5" name="Oval 446">
              <a:extLst>
                <a:ext uri="{FF2B5EF4-FFF2-40B4-BE49-F238E27FC236}">
                  <a16:creationId xmlns:a16="http://schemas.microsoft.com/office/drawing/2014/main" id="{63DBD3D2-AD2B-42DC-869E-D3D43401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853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6" name="Oval 447">
              <a:extLst>
                <a:ext uri="{FF2B5EF4-FFF2-40B4-BE49-F238E27FC236}">
                  <a16:creationId xmlns:a16="http://schemas.microsoft.com/office/drawing/2014/main" id="{73A4C646-1045-48E4-B541-62936ED6D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864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7" name="Oval 448">
              <a:extLst>
                <a:ext uri="{FF2B5EF4-FFF2-40B4-BE49-F238E27FC236}">
                  <a16:creationId xmlns:a16="http://schemas.microsoft.com/office/drawing/2014/main" id="{6A285963-4FE9-4A1E-8BC1-0B83C4A0D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1" y="187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8" name="Oval 449">
              <a:extLst>
                <a:ext uri="{FF2B5EF4-FFF2-40B4-BE49-F238E27FC236}">
                  <a16:creationId xmlns:a16="http://schemas.microsoft.com/office/drawing/2014/main" id="{F770DABD-591E-4637-9E73-ABD85CAA7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876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69" name="Oval 450">
              <a:extLst>
                <a:ext uri="{FF2B5EF4-FFF2-40B4-BE49-F238E27FC236}">
                  <a16:creationId xmlns:a16="http://schemas.microsoft.com/office/drawing/2014/main" id="{18207DFD-6547-48D0-93CF-BD1AE26C1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868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0" name="Oval 451">
              <a:extLst>
                <a:ext uri="{FF2B5EF4-FFF2-40B4-BE49-F238E27FC236}">
                  <a16:creationId xmlns:a16="http://schemas.microsoft.com/office/drawing/2014/main" id="{D02BCBEE-B275-4844-A21D-FF6E22BFF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85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1" name="Oval 452">
              <a:extLst>
                <a:ext uri="{FF2B5EF4-FFF2-40B4-BE49-F238E27FC236}">
                  <a16:creationId xmlns:a16="http://schemas.microsoft.com/office/drawing/2014/main" id="{34A3719F-431D-40AA-B979-090267370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83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2" name="Oval 453">
              <a:extLst>
                <a:ext uri="{FF2B5EF4-FFF2-40B4-BE49-F238E27FC236}">
                  <a16:creationId xmlns:a16="http://schemas.microsoft.com/office/drawing/2014/main" id="{A3511F31-07BD-4400-86FD-1D4FCB42B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1645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3" name="Oval 454">
              <a:extLst>
                <a:ext uri="{FF2B5EF4-FFF2-40B4-BE49-F238E27FC236}">
                  <a16:creationId xmlns:a16="http://schemas.microsoft.com/office/drawing/2014/main" id="{AD2626E2-BF37-4002-B4E0-499DE97E0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706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4" name="Oval 455">
              <a:extLst>
                <a:ext uri="{FF2B5EF4-FFF2-40B4-BE49-F238E27FC236}">
                  <a16:creationId xmlns:a16="http://schemas.microsoft.com/office/drawing/2014/main" id="{C57EDBD7-9B5D-4193-B0FF-DC095DCF7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776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5" name="Oval 456">
              <a:extLst>
                <a:ext uri="{FF2B5EF4-FFF2-40B4-BE49-F238E27FC236}">
                  <a16:creationId xmlns:a16="http://schemas.microsoft.com/office/drawing/2014/main" id="{44B4F0C6-F202-40C6-AAB5-5E4772540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" y="182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6" name="Oval 457">
              <a:extLst>
                <a:ext uri="{FF2B5EF4-FFF2-40B4-BE49-F238E27FC236}">
                  <a16:creationId xmlns:a16="http://schemas.microsoft.com/office/drawing/2014/main" id="{1108A62B-79B6-4292-9B2C-D6B9E6122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85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7" name="Oval 458">
              <a:extLst>
                <a:ext uri="{FF2B5EF4-FFF2-40B4-BE49-F238E27FC236}">
                  <a16:creationId xmlns:a16="http://schemas.microsoft.com/office/drawing/2014/main" id="{35787EC4-D4CB-428D-9353-B8311397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84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8" name="Oval 459">
              <a:extLst>
                <a:ext uri="{FF2B5EF4-FFF2-40B4-BE49-F238E27FC236}">
                  <a16:creationId xmlns:a16="http://schemas.microsoft.com/office/drawing/2014/main" id="{A02DF7FB-7022-4411-ACCA-C820C3091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806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79" name="Oval 460">
              <a:extLst>
                <a:ext uri="{FF2B5EF4-FFF2-40B4-BE49-F238E27FC236}">
                  <a16:creationId xmlns:a16="http://schemas.microsoft.com/office/drawing/2014/main" id="{B1F480FC-7CD8-40BA-A5B2-0C58CB325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75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0" name="Oval 461">
              <a:extLst>
                <a:ext uri="{FF2B5EF4-FFF2-40B4-BE49-F238E27FC236}">
                  <a16:creationId xmlns:a16="http://schemas.microsoft.com/office/drawing/2014/main" id="{33C5D2F7-81E2-446E-AF03-13A1DE3DD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71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1" name="Oval 462">
              <a:extLst>
                <a:ext uri="{FF2B5EF4-FFF2-40B4-BE49-F238E27FC236}">
                  <a16:creationId xmlns:a16="http://schemas.microsoft.com/office/drawing/2014/main" id="{66F62F23-DF01-4371-9288-2340E8401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67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2" name="Oval 463">
              <a:extLst>
                <a:ext uri="{FF2B5EF4-FFF2-40B4-BE49-F238E27FC236}">
                  <a16:creationId xmlns:a16="http://schemas.microsoft.com/office/drawing/2014/main" id="{792BEAAE-6CCB-4832-B209-28E74D0B8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645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3" name="Oval 464">
              <a:extLst>
                <a:ext uri="{FF2B5EF4-FFF2-40B4-BE49-F238E27FC236}">
                  <a16:creationId xmlns:a16="http://schemas.microsoft.com/office/drawing/2014/main" id="{5F25276B-A609-4AEC-8B2E-946EC39F1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618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4" name="Oval 465">
              <a:extLst>
                <a:ext uri="{FF2B5EF4-FFF2-40B4-BE49-F238E27FC236}">
                  <a16:creationId xmlns:a16="http://schemas.microsoft.com/office/drawing/2014/main" id="{C58C8486-DE7F-4F28-BFF4-CC0E52387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160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5" name="Oval 466">
              <a:extLst>
                <a:ext uri="{FF2B5EF4-FFF2-40B4-BE49-F238E27FC236}">
                  <a16:creationId xmlns:a16="http://schemas.microsoft.com/office/drawing/2014/main" id="{5126B75D-1EF9-42F9-8B2A-37B3722E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1587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6" name="Oval 467">
              <a:extLst>
                <a:ext uri="{FF2B5EF4-FFF2-40B4-BE49-F238E27FC236}">
                  <a16:creationId xmlns:a16="http://schemas.microsoft.com/office/drawing/2014/main" id="{1384DE68-6F11-474A-BAB0-694316A8D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158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7" name="Oval 468">
              <a:extLst>
                <a:ext uri="{FF2B5EF4-FFF2-40B4-BE49-F238E27FC236}">
                  <a16:creationId xmlns:a16="http://schemas.microsoft.com/office/drawing/2014/main" id="{55191EB9-06CA-4671-8BA4-09693DB3A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583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8" name="Oval 469">
              <a:extLst>
                <a:ext uri="{FF2B5EF4-FFF2-40B4-BE49-F238E27FC236}">
                  <a16:creationId xmlns:a16="http://schemas.microsoft.com/office/drawing/2014/main" id="{20D3ACF7-7C07-4C22-B8F5-5748880A6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59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89" name="Oval 470">
              <a:extLst>
                <a:ext uri="{FF2B5EF4-FFF2-40B4-BE49-F238E27FC236}">
                  <a16:creationId xmlns:a16="http://schemas.microsoft.com/office/drawing/2014/main" id="{61DE914B-BF29-4AE3-A71F-451AF4ABC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61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0" name="Oval 471">
              <a:extLst>
                <a:ext uri="{FF2B5EF4-FFF2-40B4-BE49-F238E27FC236}">
                  <a16:creationId xmlns:a16="http://schemas.microsoft.com/office/drawing/2014/main" id="{FE12A3E1-BB30-42E8-B3F6-215B42E46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163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1" name="Oval 472">
              <a:extLst>
                <a:ext uri="{FF2B5EF4-FFF2-40B4-BE49-F238E27FC236}">
                  <a16:creationId xmlns:a16="http://schemas.microsoft.com/office/drawing/2014/main" id="{BB02CC13-4517-448F-BD32-994844EE2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656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2" name="Oval 473">
              <a:extLst>
                <a:ext uri="{FF2B5EF4-FFF2-40B4-BE49-F238E27FC236}">
                  <a16:creationId xmlns:a16="http://schemas.microsoft.com/office/drawing/2014/main" id="{84A4CB48-150C-4864-B798-06E7985BD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1691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3" name="Oval 474">
              <a:extLst>
                <a:ext uri="{FF2B5EF4-FFF2-40B4-BE49-F238E27FC236}">
                  <a16:creationId xmlns:a16="http://schemas.microsoft.com/office/drawing/2014/main" id="{C877C4AA-4348-4B8C-96F9-F4370E92F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70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4" name="Oval 475">
              <a:extLst>
                <a:ext uri="{FF2B5EF4-FFF2-40B4-BE49-F238E27FC236}">
                  <a16:creationId xmlns:a16="http://schemas.microsoft.com/office/drawing/2014/main" id="{C38A20C9-3495-4A08-8C6D-9B0424D2B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67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5" name="Oval 476">
              <a:extLst>
                <a:ext uri="{FF2B5EF4-FFF2-40B4-BE49-F238E27FC236}">
                  <a16:creationId xmlns:a16="http://schemas.microsoft.com/office/drawing/2014/main" id="{5DE82F2A-0F34-4324-99F2-7220C2E78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60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6" name="Oval 477">
              <a:extLst>
                <a:ext uri="{FF2B5EF4-FFF2-40B4-BE49-F238E27FC236}">
                  <a16:creationId xmlns:a16="http://schemas.microsoft.com/office/drawing/2014/main" id="{33E71FF1-351E-4E10-B03C-03DA2B01B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63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7" name="Oval 478">
              <a:extLst>
                <a:ext uri="{FF2B5EF4-FFF2-40B4-BE49-F238E27FC236}">
                  <a16:creationId xmlns:a16="http://schemas.microsoft.com/office/drawing/2014/main" id="{3527FF11-5D32-4433-ACC0-EB1913C43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622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8" name="Oval 479">
              <a:extLst>
                <a:ext uri="{FF2B5EF4-FFF2-40B4-BE49-F238E27FC236}">
                  <a16:creationId xmlns:a16="http://schemas.microsoft.com/office/drawing/2014/main" id="{058F690B-3261-4313-84D3-EBC274B78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62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999" name="Oval 480">
              <a:extLst>
                <a:ext uri="{FF2B5EF4-FFF2-40B4-BE49-F238E27FC236}">
                  <a16:creationId xmlns:a16="http://schemas.microsoft.com/office/drawing/2014/main" id="{32C9CBBF-F1E6-46A3-BBBD-81DB12F1B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62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0" name="Oval 481">
              <a:extLst>
                <a:ext uri="{FF2B5EF4-FFF2-40B4-BE49-F238E27FC236}">
                  <a16:creationId xmlns:a16="http://schemas.microsoft.com/office/drawing/2014/main" id="{CC87C18C-A444-4ABF-B2B8-8F6124157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1637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1" name="Oval 482">
              <a:extLst>
                <a:ext uri="{FF2B5EF4-FFF2-40B4-BE49-F238E27FC236}">
                  <a16:creationId xmlns:a16="http://schemas.microsoft.com/office/drawing/2014/main" id="{D3223F93-3F8E-4D1E-8ECC-5E2DE8370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65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2" name="Oval 483">
              <a:extLst>
                <a:ext uri="{FF2B5EF4-FFF2-40B4-BE49-F238E27FC236}">
                  <a16:creationId xmlns:a16="http://schemas.microsoft.com/office/drawing/2014/main" id="{1271A5F3-DBA5-4CB1-908F-273048E25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167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3" name="Oval 484">
              <a:extLst>
                <a:ext uri="{FF2B5EF4-FFF2-40B4-BE49-F238E27FC236}">
                  <a16:creationId xmlns:a16="http://schemas.microsoft.com/office/drawing/2014/main" id="{55D888DC-835F-47A7-BE7E-92F47923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687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4" name="Oval 485">
              <a:extLst>
                <a:ext uri="{FF2B5EF4-FFF2-40B4-BE49-F238E27FC236}">
                  <a16:creationId xmlns:a16="http://schemas.microsoft.com/office/drawing/2014/main" id="{90FCA07F-91D7-445C-994B-19C62357A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" y="1714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5" name="Oval 486">
              <a:extLst>
                <a:ext uri="{FF2B5EF4-FFF2-40B4-BE49-F238E27FC236}">
                  <a16:creationId xmlns:a16="http://schemas.microsoft.com/office/drawing/2014/main" id="{9EA46555-8AB3-4BA8-A259-C34EC5EEA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176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6" name="Oval 487">
              <a:extLst>
                <a:ext uri="{FF2B5EF4-FFF2-40B4-BE49-F238E27FC236}">
                  <a16:creationId xmlns:a16="http://schemas.microsoft.com/office/drawing/2014/main" id="{596AF7EA-C8F6-409C-85DE-C63B44315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806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7" name="Oval 488">
              <a:extLst>
                <a:ext uri="{FF2B5EF4-FFF2-40B4-BE49-F238E27FC236}">
                  <a16:creationId xmlns:a16="http://schemas.microsoft.com/office/drawing/2014/main" id="{61E9B5A0-73A6-4898-8249-44204129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185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8" name="Oval 489">
              <a:extLst>
                <a:ext uri="{FF2B5EF4-FFF2-40B4-BE49-F238E27FC236}">
                  <a16:creationId xmlns:a16="http://schemas.microsoft.com/office/drawing/2014/main" id="{2CD057B1-6697-4AE1-9290-EB064FD4E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189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09" name="Oval 490">
              <a:extLst>
                <a:ext uri="{FF2B5EF4-FFF2-40B4-BE49-F238E27FC236}">
                  <a16:creationId xmlns:a16="http://schemas.microsoft.com/office/drawing/2014/main" id="{20B2D709-8BF1-45EA-8B3D-6D6C07711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1906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0" name="Oval 491">
              <a:extLst>
                <a:ext uri="{FF2B5EF4-FFF2-40B4-BE49-F238E27FC236}">
                  <a16:creationId xmlns:a16="http://schemas.microsoft.com/office/drawing/2014/main" id="{7E960D87-6648-4669-B16B-494A80429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1903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1" name="Oval 492">
              <a:extLst>
                <a:ext uri="{FF2B5EF4-FFF2-40B4-BE49-F238E27FC236}">
                  <a16:creationId xmlns:a16="http://schemas.microsoft.com/office/drawing/2014/main" id="{47B118CD-3244-427F-AB29-1EC08FC35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188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2" name="Oval 493">
              <a:extLst>
                <a:ext uri="{FF2B5EF4-FFF2-40B4-BE49-F238E27FC236}">
                  <a16:creationId xmlns:a16="http://schemas.microsoft.com/office/drawing/2014/main" id="{8098E214-53B6-4D30-B8F1-0C9C264C9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184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3" name="Oval 494">
              <a:extLst>
                <a:ext uri="{FF2B5EF4-FFF2-40B4-BE49-F238E27FC236}">
                  <a16:creationId xmlns:a16="http://schemas.microsoft.com/office/drawing/2014/main" id="{D7BF7083-F3D3-40D2-87BD-BD3E16D46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3" y="1814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4" name="Oval 495">
              <a:extLst>
                <a:ext uri="{FF2B5EF4-FFF2-40B4-BE49-F238E27FC236}">
                  <a16:creationId xmlns:a16="http://schemas.microsoft.com/office/drawing/2014/main" id="{2A31C28F-992B-4CC9-889C-5D11D95C2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799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5" name="Oval 496">
              <a:extLst>
                <a:ext uri="{FF2B5EF4-FFF2-40B4-BE49-F238E27FC236}">
                  <a16:creationId xmlns:a16="http://schemas.microsoft.com/office/drawing/2014/main" id="{35560835-DD8B-4049-8226-6428C018F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783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6" name="Oval 497">
              <a:extLst>
                <a:ext uri="{FF2B5EF4-FFF2-40B4-BE49-F238E27FC236}">
                  <a16:creationId xmlns:a16="http://schemas.microsoft.com/office/drawing/2014/main" id="{462FC00F-F359-49F2-B375-D3C15348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1779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7" name="Oval 498">
              <a:extLst>
                <a:ext uri="{FF2B5EF4-FFF2-40B4-BE49-F238E27FC236}">
                  <a16:creationId xmlns:a16="http://schemas.microsoft.com/office/drawing/2014/main" id="{449A3AA1-9852-4A5D-994F-7B8E0F7A9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1783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018" name="Oval 499">
              <a:extLst>
                <a:ext uri="{FF2B5EF4-FFF2-40B4-BE49-F238E27FC236}">
                  <a16:creationId xmlns:a16="http://schemas.microsoft.com/office/drawing/2014/main" id="{B31219DB-5398-429D-98F3-AE8AC43E4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1806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7" name="Group 500">
            <a:extLst>
              <a:ext uri="{FF2B5EF4-FFF2-40B4-BE49-F238E27FC236}">
                <a16:creationId xmlns:a16="http://schemas.microsoft.com/office/drawing/2014/main" id="{94B82E6C-D296-4E0D-B12E-D399C81B596B}"/>
              </a:ext>
            </a:extLst>
          </p:cNvPr>
          <p:cNvGrpSpPr>
            <a:grpSpLocks/>
          </p:cNvGrpSpPr>
          <p:nvPr/>
        </p:nvGrpSpPr>
        <p:grpSpPr bwMode="auto">
          <a:xfrm>
            <a:off x="6559550" y="2660650"/>
            <a:ext cx="2692400" cy="1312863"/>
            <a:chOff x="2976" y="1853"/>
            <a:chExt cx="1696" cy="827"/>
          </a:xfrm>
        </p:grpSpPr>
        <p:sp>
          <p:nvSpPr>
            <p:cNvPr id="25675" name="Freeform 501">
              <a:extLst>
                <a:ext uri="{FF2B5EF4-FFF2-40B4-BE49-F238E27FC236}">
                  <a16:creationId xmlns:a16="http://schemas.microsoft.com/office/drawing/2014/main" id="{27A2280C-BFDD-408A-9399-2B98CE6E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099"/>
              <a:ext cx="978" cy="235"/>
            </a:xfrm>
            <a:custGeom>
              <a:avLst/>
              <a:gdLst>
                <a:gd name="T0" fmla="*/ 10523 w 271"/>
                <a:gd name="T1" fmla="*/ 744 h 61"/>
                <a:gd name="T2" fmla="*/ 3060 w 271"/>
                <a:gd name="T3" fmla="*/ 177 h 61"/>
                <a:gd name="T4" fmla="*/ 2631 w 271"/>
                <a:gd name="T5" fmla="*/ 0 h 61"/>
                <a:gd name="T6" fmla="*/ 0 w 271"/>
                <a:gd name="T7" fmla="*/ 2404 h 61"/>
                <a:gd name="T8" fmla="*/ 51 w 271"/>
                <a:gd name="T9" fmla="*/ 2404 h 61"/>
                <a:gd name="T10" fmla="*/ 3944 w 271"/>
                <a:gd name="T11" fmla="*/ 2523 h 61"/>
                <a:gd name="T12" fmla="*/ 8506 w 271"/>
                <a:gd name="T13" fmla="*/ 2285 h 61"/>
                <a:gd name="T14" fmla="*/ 11747 w 271"/>
                <a:gd name="T15" fmla="*/ 2285 h 61"/>
                <a:gd name="T16" fmla="*/ 12645 w 271"/>
                <a:gd name="T17" fmla="*/ 3486 h 61"/>
                <a:gd name="T18" fmla="*/ 10523 w 271"/>
                <a:gd name="T19" fmla="*/ 7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1" h="61">
                  <a:moveTo>
                    <a:pt x="224" y="13"/>
                  </a:moveTo>
                  <a:cubicBezTo>
                    <a:pt x="189" y="34"/>
                    <a:pt x="101" y="14"/>
                    <a:pt x="65" y="3"/>
                  </a:cubicBezTo>
                  <a:cubicBezTo>
                    <a:pt x="62" y="2"/>
                    <a:pt x="59" y="1"/>
                    <a:pt x="56" y="0"/>
                  </a:cubicBezTo>
                  <a:cubicBezTo>
                    <a:pt x="32" y="7"/>
                    <a:pt x="2" y="30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18"/>
                    <a:pt x="56" y="36"/>
                    <a:pt x="84" y="44"/>
                  </a:cubicBezTo>
                  <a:cubicBezTo>
                    <a:pt x="112" y="51"/>
                    <a:pt x="156" y="43"/>
                    <a:pt x="181" y="40"/>
                  </a:cubicBezTo>
                  <a:cubicBezTo>
                    <a:pt x="206" y="38"/>
                    <a:pt x="227" y="34"/>
                    <a:pt x="250" y="40"/>
                  </a:cubicBezTo>
                  <a:cubicBezTo>
                    <a:pt x="263" y="44"/>
                    <a:pt x="269" y="53"/>
                    <a:pt x="269" y="61"/>
                  </a:cubicBezTo>
                  <a:cubicBezTo>
                    <a:pt x="271" y="47"/>
                    <a:pt x="247" y="22"/>
                    <a:pt x="224" y="13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502">
              <a:extLst>
                <a:ext uri="{FF2B5EF4-FFF2-40B4-BE49-F238E27FC236}">
                  <a16:creationId xmlns:a16="http://schemas.microsoft.com/office/drawing/2014/main" id="{2E9A217C-0669-4340-8D54-8408C7DB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099"/>
              <a:ext cx="978" cy="235"/>
            </a:xfrm>
            <a:custGeom>
              <a:avLst/>
              <a:gdLst>
                <a:gd name="T0" fmla="*/ 10523 w 271"/>
                <a:gd name="T1" fmla="*/ 744 h 61"/>
                <a:gd name="T2" fmla="*/ 3060 w 271"/>
                <a:gd name="T3" fmla="*/ 177 h 61"/>
                <a:gd name="T4" fmla="*/ 2631 w 271"/>
                <a:gd name="T5" fmla="*/ 0 h 61"/>
                <a:gd name="T6" fmla="*/ 0 w 271"/>
                <a:gd name="T7" fmla="*/ 2404 h 61"/>
                <a:gd name="T8" fmla="*/ 51 w 271"/>
                <a:gd name="T9" fmla="*/ 2404 h 61"/>
                <a:gd name="T10" fmla="*/ 3944 w 271"/>
                <a:gd name="T11" fmla="*/ 2523 h 61"/>
                <a:gd name="T12" fmla="*/ 8506 w 271"/>
                <a:gd name="T13" fmla="*/ 2285 h 61"/>
                <a:gd name="T14" fmla="*/ 11747 w 271"/>
                <a:gd name="T15" fmla="*/ 2285 h 61"/>
                <a:gd name="T16" fmla="*/ 12645 w 271"/>
                <a:gd name="T17" fmla="*/ 3486 h 61"/>
                <a:gd name="T18" fmla="*/ 10523 w 271"/>
                <a:gd name="T19" fmla="*/ 7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1" h="61">
                  <a:moveTo>
                    <a:pt x="224" y="13"/>
                  </a:moveTo>
                  <a:cubicBezTo>
                    <a:pt x="189" y="34"/>
                    <a:pt x="101" y="14"/>
                    <a:pt x="65" y="3"/>
                  </a:cubicBezTo>
                  <a:cubicBezTo>
                    <a:pt x="62" y="2"/>
                    <a:pt x="59" y="1"/>
                    <a:pt x="56" y="0"/>
                  </a:cubicBezTo>
                  <a:cubicBezTo>
                    <a:pt x="32" y="7"/>
                    <a:pt x="2" y="30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18"/>
                    <a:pt x="56" y="36"/>
                    <a:pt x="84" y="44"/>
                  </a:cubicBezTo>
                  <a:cubicBezTo>
                    <a:pt x="112" y="51"/>
                    <a:pt x="156" y="43"/>
                    <a:pt x="181" y="40"/>
                  </a:cubicBezTo>
                  <a:cubicBezTo>
                    <a:pt x="206" y="38"/>
                    <a:pt x="227" y="34"/>
                    <a:pt x="250" y="40"/>
                  </a:cubicBezTo>
                  <a:cubicBezTo>
                    <a:pt x="263" y="44"/>
                    <a:pt x="269" y="53"/>
                    <a:pt x="269" y="61"/>
                  </a:cubicBezTo>
                  <a:cubicBezTo>
                    <a:pt x="271" y="47"/>
                    <a:pt x="247" y="22"/>
                    <a:pt x="224" y="13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503">
              <a:extLst>
                <a:ext uri="{FF2B5EF4-FFF2-40B4-BE49-F238E27FC236}">
                  <a16:creationId xmlns:a16="http://schemas.microsoft.com/office/drawing/2014/main" id="{9F41969E-CF41-4166-A91C-588D4CC9C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07"/>
              <a:ext cx="935" cy="146"/>
            </a:xfrm>
            <a:custGeom>
              <a:avLst/>
              <a:gdLst>
                <a:gd name="T0" fmla="*/ 9877 w 259"/>
                <a:gd name="T1" fmla="*/ 1875 h 38"/>
                <a:gd name="T2" fmla="*/ 6166 w 259"/>
                <a:gd name="T3" fmla="*/ 1594 h 38"/>
                <a:gd name="T4" fmla="*/ 1877 w 259"/>
                <a:gd name="T5" fmla="*/ 1979 h 38"/>
                <a:gd name="T6" fmla="*/ 0 w 259"/>
                <a:gd name="T7" fmla="*/ 899 h 38"/>
                <a:gd name="T8" fmla="*/ 4523 w 259"/>
                <a:gd name="T9" fmla="*/ 680 h 38"/>
                <a:gd name="T10" fmla="*/ 9502 w 259"/>
                <a:gd name="T11" fmla="*/ 338 h 38"/>
                <a:gd name="T12" fmla="*/ 12133 w 259"/>
                <a:gd name="T13" fmla="*/ 1256 h 38"/>
                <a:gd name="T14" fmla="*/ 9877 w 259"/>
                <a:gd name="T15" fmla="*/ 187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9" h="38">
                  <a:moveTo>
                    <a:pt x="210" y="33"/>
                  </a:moveTo>
                  <a:cubicBezTo>
                    <a:pt x="190" y="30"/>
                    <a:pt x="170" y="27"/>
                    <a:pt x="131" y="28"/>
                  </a:cubicBezTo>
                  <a:cubicBezTo>
                    <a:pt x="92" y="29"/>
                    <a:pt x="58" y="32"/>
                    <a:pt x="40" y="35"/>
                  </a:cubicBezTo>
                  <a:cubicBezTo>
                    <a:pt x="24" y="38"/>
                    <a:pt x="0" y="33"/>
                    <a:pt x="0" y="16"/>
                  </a:cubicBezTo>
                  <a:cubicBezTo>
                    <a:pt x="0" y="0"/>
                    <a:pt x="59" y="9"/>
                    <a:pt x="96" y="12"/>
                  </a:cubicBezTo>
                  <a:cubicBezTo>
                    <a:pt x="134" y="15"/>
                    <a:pt x="178" y="7"/>
                    <a:pt x="202" y="6"/>
                  </a:cubicBezTo>
                  <a:cubicBezTo>
                    <a:pt x="226" y="5"/>
                    <a:pt x="255" y="5"/>
                    <a:pt x="258" y="22"/>
                  </a:cubicBezTo>
                  <a:cubicBezTo>
                    <a:pt x="259" y="31"/>
                    <a:pt x="246" y="36"/>
                    <a:pt x="210" y="3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504">
              <a:extLst>
                <a:ext uri="{FF2B5EF4-FFF2-40B4-BE49-F238E27FC236}">
                  <a16:creationId xmlns:a16="http://schemas.microsoft.com/office/drawing/2014/main" id="{5E48F55D-6C03-430A-8260-81B93FC5C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549"/>
              <a:ext cx="884" cy="77"/>
            </a:xfrm>
            <a:custGeom>
              <a:avLst/>
              <a:gdLst>
                <a:gd name="T0" fmla="*/ 7851 w 245"/>
                <a:gd name="T1" fmla="*/ 223 h 20"/>
                <a:gd name="T2" fmla="*/ 9204 w 245"/>
                <a:gd name="T3" fmla="*/ 58 h 20"/>
                <a:gd name="T4" fmla="*/ 11221 w 245"/>
                <a:gd name="T5" fmla="*/ 281 h 20"/>
                <a:gd name="T6" fmla="*/ 11276 w 245"/>
                <a:gd name="T7" fmla="*/ 859 h 20"/>
                <a:gd name="T8" fmla="*/ 9529 w 245"/>
                <a:gd name="T9" fmla="*/ 920 h 20"/>
                <a:gd name="T10" fmla="*/ 9439 w 245"/>
                <a:gd name="T11" fmla="*/ 920 h 20"/>
                <a:gd name="T12" fmla="*/ 5820 w 245"/>
                <a:gd name="T13" fmla="*/ 624 h 20"/>
                <a:gd name="T14" fmla="*/ 1497 w 245"/>
                <a:gd name="T15" fmla="*/ 1024 h 20"/>
                <a:gd name="T16" fmla="*/ 90 w 245"/>
                <a:gd name="T17" fmla="*/ 743 h 20"/>
                <a:gd name="T18" fmla="*/ 184 w 245"/>
                <a:gd name="T19" fmla="*/ 177 h 20"/>
                <a:gd name="T20" fmla="*/ 3190 w 245"/>
                <a:gd name="T21" fmla="*/ 281 h 20"/>
                <a:gd name="T22" fmla="*/ 4178 w 245"/>
                <a:gd name="T23" fmla="*/ 400 h 20"/>
                <a:gd name="T24" fmla="*/ 7851 w 245"/>
                <a:gd name="T25" fmla="*/ 223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5" h="20">
                  <a:moveTo>
                    <a:pt x="167" y="4"/>
                  </a:moveTo>
                  <a:cubicBezTo>
                    <a:pt x="179" y="2"/>
                    <a:pt x="188" y="1"/>
                    <a:pt x="196" y="1"/>
                  </a:cubicBezTo>
                  <a:cubicBezTo>
                    <a:pt x="215" y="0"/>
                    <a:pt x="231" y="2"/>
                    <a:pt x="239" y="5"/>
                  </a:cubicBezTo>
                  <a:cubicBezTo>
                    <a:pt x="245" y="8"/>
                    <a:pt x="244" y="14"/>
                    <a:pt x="240" y="15"/>
                  </a:cubicBezTo>
                  <a:cubicBezTo>
                    <a:pt x="234" y="16"/>
                    <a:pt x="223" y="18"/>
                    <a:pt x="203" y="16"/>
                  </a:cubicBezTo>
                  <a:cubicBezTo>
                    <a:pt x="203" y="16"/>
                    <a:pt x="201" y="16"/>
                    <a:pt x="201" y="16"/>
                  </a:cubicBezTo>
                  <a:cubicBezTo>
                    <a:pt x="182" y="13"/>
                    <a:pt x="162" y="10"/>
                    <a:pt x="124" y="11"/>
                  </a:cubicBezTo>
                  <a:cubicBezTo>
                    <a:pt x="84" y="12"/>
                    <a:pt x="51" y="15"/>
                    <a:pt x="32" y="18"/>
                  </a:cubicBezTo>
                  <a:cubicBezTo>
                    <a:pt x="21" y="20"/>
                    <a:pt x="8" y="18"/>
                    <a:pt x="2" y="13"/>
                  </a:cubicBezTo>
                  <a:cubicBezTo>
                    <a:pt x="0" y="11"/>
                    <a:pt x="0" y="4"/>
                    <a:pt x="4" y="3"/>
                  </a:cubicBezTo>
                  <a:cubicBezTo>
                    <a:pt x="16" y="0"/>
                    <a:pt x="51" y="3"/>
                    <a:pt x="68" y="5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115" y="9"/>
                    <a:pt x="144" y="6"/>
                    <a:pt x="167" y="4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505">
              <a:extLst>
                <a:ext uri="{FF2B5EF4-FFF2-40B4-BE49-F238E27FC236}">
                  <a16:creationId xmlns:a16="http://schemas.microsoft.com/office/drawing/2014/main" id="{EAAF14AF-24A6-471C-8D7C-27A53A00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853"/>
              <a:ext cx="1271" cy="381"/>
            </a:xfrm>
            <a:custGeom>
              <a:avLst/>
              <a:gdLst>
                <a:gd name="T0" fmla="*/ 51 w 352"/>
                <a:gd name="T1" fmla="*/ 1482 h 99"/>
                <a:gd name="T2" fmla="*/ 2073 w 352"/>
                <a:gd name="T3" fmla="*/ 2844 h 99"/>
                <a:gd name="T4" fmla="*/ 7391 w 352"/>
                <a:gd name="T5" fmla="*/ 3822 h 99"/>
                <a:gd name="T6" fmla="*/ 15021 w 352"/>
                <a:gd name="T7" fmla="*/ 4326 h 99"/>
                <a:gd name="T8" fmla="*/ 15021 w 352"/>
                <a:gd name="T9" fmla="*/ 1201 h 99"/>
                <a:gd name="T10" fmla="*/ 11201 w 352"/>
                <a:gd name="T11" fmla="*/ 3244 h 99"/>
                <a:gd name="T12" fmla="*/ 4095 w 352"/>
                <a:gd name="T13" fmla="*/ 2101 h 99"/>
                <a:gd name="T14" fmla="*/ 51 w 352"/>
                <a:gd name="T15" fmla="*/ 148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4" y="50"/>
                  </a:cubicBezTo>
                  <a:cubicBezTo>
                    <a:pt x="69" y="50"/>
                    <a:pt x="120" y="55"/>
                    <a:pt x="157" y="67"/>
                  </a:cubicBezTo>
                  <a:cubicBezTo>
                    <a:pt x="194" y="79"/>
                    <a:pt x="286" y="99"/>
                    <a:pt x="319" y="76"/>
                  </a:cubicBezTo>
                  <a:cubicBezTo>
                    <a:pt x="352" y="52"/>
                    <a:pt x="344" y="29"/>
                    <a:pt x="319" y="21"/>
                  </a:cubicBezTo>
                  <a:cubicBezTo>
                    <a:pt x="293" y="12"/>
                    <a:pt x="280" y="54"/>
                    <a:pt x="238" y="57"/>
                  </a:cubicBezTo>
                  <a:cubicBezTo>
                    <a:pt x="195" y="60"/>
                    <a:pt x="128" y="41"/>
                    <a:pt x="87" y="37"/>
                  </a:cubicBezTo>
                  <a:cubicBezTo>
                    <a:pt x="47" y="33"/>
                    <a:pt x="3" y="0"/>
                    <a:pt x="1" y="2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506">
              <a:extLst>
                <a:ext uri="{FF2B5EF4-FFF2-40B4-BE49-F238E27FC236}">
                  <a16:creationId xmlns:a16="http://schemas.microsoft.com/office/drawing/2014/main" id="{EBB867E3-8094-4841-AEC8-B5464722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853"/>
              <a:ext cx="1271" cy="381"/>
            </a:xfrm>
            <a:custGeom>
              <a:avLst/>
              <a:gdLst>
                <a:gd name="T0" fmla="*/ 51 w 352"/>
                <a:gd name="T1" fmla="*/ 1482 h 99"/>
                <a:gd name="T2" fmla="*/ 2073 w 352"/>
                <a:gd name="T3" fmla="*/ 2844 h 99"/>
                <a:gd name="T4" fmla="*/ 7391 w 352"/>
                <a:gd name="T5" fmla="*/ 3822 h 99"/>
                <a:gd name="T6" fmla="*/ 15021 w 352"/>
                <a:gd name="T7" fmla="*/ 4326 h 99"/>
                <a:gd name="T8" fmla="*/ 15021 w 352"/>
                <a:gd name="T9" fmla="*/ 1201 h 99"/>
                <a:gd name="T10" fmla="*/ 11201 w 352"/>
                <a:gd name="T11" fmla="*/ 3244 h 99"/>
                <a:gd name="T12" fmla="*/ 4095 w 352"/>
                <a:gd name="T13" fmla="*/ 2101 h 99"/>
                <a:gd name="T14" fmla="*/ 51 w 352"/>
                <a:gd name="T15" fmla="*/ 148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4" y="50"/>
                  </a:cubicBezTo>
                  <a:cubicBezTo>
                    <a:pt x="69" y="50"/>
                    <a:pt x="120" y="55"/>
                    <a:pt x="157" y="67"/>
                  </a:cubicBezTo>
                  <a:cubicBezTo>
                    <a:pt x="194" y="79"/>
                    <a:pt x="286" y="99"/>
                    <a:pt x="319" y="76"/>
                  </a:cubicBezTo>
                  <a:cubicBezTo>
                    <a:pt x="352" y="52"/>
                    <a:pt x="344" y="29"/>
                    <a:pt x="319" y="21"/>
                  </a:cubicBezTo>
                  <a:cubicBezTo>
                    <a:pt x="293" y="12"/>
                    <a:pt x="280" y="54"/>
                    <a:pt x="238" y="57"/>
                  </a:cubicBezTo>
                  <a:cubicBezTo>
                    <a:pt x="195" y="60"/>
                    <a:pt x="128" y="41"/>
                    <a:pt x="87" y="37"/>
                  </a:cubicBezTo>
                  <a:cubicBezTo>
                    <a:pt x="47" y="33"/>
                    <a:pt x="3" y="0"/>
                    <a:pt x="1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507">
              <a:extLst>
                <a:ext uri="{FF2B5EF4-FFF2-40B4-BE49-F238E27FC236}">
                  <a16:creationId xmlns:a16="http://schemas.microsoft.com/office/drawing/2014/main" id="{834F9D42-7488-412E-8A3B-DCF170A0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64"/>
              <a:ext cx="996" cy="235"/>
            </a:xfrm>
            <a:custGeom>
              <a:avLst/>
              <a:gdLst>
                <a:gd name="T0" fmla="*/ 90 w 276"/>
                <a:gd name="T1" fmla="*/ 1545 h 61"/>
                <a:gd name="T2" fmla="*/ 1692 w 276"/>
                <a:gd name="T3" fmla="*/ 2747 h 61"/>
                <a:gd name="T4" fmla="*/ 8502 w 276"/>
                <a:gd name="T5" fmla="*/ 2685 h 61"/>
                <a:gd name="T6" fmla="*/ 12176 w 276"/>
                <a:gd name="T7" fmla="*/ 3205 h 61"/>
                <a:gd name="T8" fmla="*/ 11837 w 276"/>
                <a:gd name="T9" fmla="*/ 1321 h 61"/>
                <a:gd name="T10" fmla="*/ 8596 w 276"/>
                <a:gd name="T11" fmla="*/ 1321 h 61"/>
                <a:gd name="T12" fmla="*/ 4038 w 276"/>
                <a:gd name="T13" fmla="*/ 1545 h 61"/>
                <a:gd name="T14" fmla="*/ 90 w 276"/>
                <a:gd name="T15" fmla="*/ 154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61">
                  <a:moveTo>
                    <a:pt x="2" y="27"/>
                  </a:moveTo>
                  <a:cubicBezTo>
                    <a:pt x="0" y="46"/>
                    <a:pt x="15" y="52"/>
                    <a:pt x="36" y="48"/>
                  </a:cubicBezTo>
                  <a:cubicBezTo>
                    <a:pt x="57" y="44"/>
                    <a:pt x="135" y="47"/>
                    <a:pt x="181" y="47"/>
                  </a:cubicBezTo>
                  <a:cubicBezTo>
                    <a:pt x="227" y="47"/>
                    <a:pt x="242" y="61"/>
                    <a:pt x="259" y="56"/>
                  </a:cubicBezTo>
                  <a:cubicBezTo>
                    <a:pt x="276" y="52"/>
                    <a:pt x="275" y="30"/>
                    <a:pt x="252" y="23"/>
                  </a:cubicBezTo>
                  <a:cubicBezTo>
                    <a:pt x="229" y="17"/>
                    <a:pt x="208" y="21"/>
                    <a:pt x="183" y="23"/>
                  </a:cubicBezTo>
                  <a:cubicBezTo>
                    <a:pt x="158" y="26"/>
                    <a:pt x="114" y="34"/>
                    <a:pt x="86" y="27"/>
                  </a:cubicBezTo>
                  <a:cubicBezTo>
                    <a:pt x="58" y="19"/>
                    <a:pt x="5" y="0"/>
                    <a:pt x="2" y="2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508">
              <a:extLst>
                <a:ext uri="{FF2B5EF4-FFF2-40B4-BE49-F238E27FC236}">
                  <a16:creationId xmlns:a16="http://schemas.microsoft.com/office/drawing/2014/main" id="{2FDDA9E4-0884-4877-AB73-5FD6B181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353"/>
              <a:ext cx="292" cy="177"/>
            </a:xfrm>
            <a:custGeom>
              <a:avLst/>
              <a:gdLst>
                <a:gd name="T0" fmla="*/ 144 w 81"/>
                <a:gd name="T1" fmla="*/ 1539 h 46"/>
                <a:gd name="T2" fmla="*/ 1871 w 81"/>
                <a:gd name="T3" fmla="*/ 2220 h 46"/>
                <a:gd name="T4" fmla="*/ 3702 w 81"/>
                <a:gd name="T5" fmla="*/ 1201 h 46"/>
                <a:gd name="T6" fmla="*/ 1925 w 81"/>
                <a:gd name="T7" fmla="*/ 562 h 46"/>
                <a:gd name="T8" fmla="*/ 144 w 81"/>
                <a:gd name="T9" fmla="*/ 153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6">
                  <a:moveTo>
                    <a:pt x="3" y="27"/>
                  </a:moveTo>
                  <a:cubicBezTo>
                    <a:pt x="7" y="45"/>
                    <a:pt x="25" y="46"/>
                    <a:pt x="40" y="39"/>
                  </a:cubicBezTo>
                  <a:cubicBezTo>
                    <a:pt x="55" y="31"/>
                    <a:pt x="77" y="41"/>
                    <a:pt x="79" y="21"/>
                  </a:cubicBezTo>
                  <a:cubicBezTo>
                    <a:pt x="81" y="0"/>
                    <a:pt x="54" y="9"/>
                    <a:pt x="41" y="10"/>
                  </a:cubicBezTo>
                  <a:cubicBezTo>
                    <a:pt x="29" y="11"/>
                    <a:pt x="0" y="8"/>
                    <a:pt x="3" y="2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509">
              <a:extLst>
                <a:ext uri="{FF2B5EF4-FFF2-40B4-BE49-F238E27FC236}">
                  <a16:creationId xmlns:a16="http://schemas.microsoft.com/office/drawing/2014/main" id="{089E0917-B812-43BB-B468-90C8DCC7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864"/>
              <a:ext cx="1162" cy="220"/>
            </a:xfrm>
            <a:custGeom>
              <a:avLst/>
              <a:gdLst>
                <a:gd name="T0" fmla="*/ 3944 w 322"/>
                <a:gd name="T1" fmla="*/ 1953 h 57"/>
                <a:gd name="T2" fmla="*/ 11043 w 322"/>
                <a:gd name="T3" fmla="*/ 3099 h 57"/>
                <a:gd name="T4" fmla="*/ 14846 w 322"/>
                <a:gd name="T5" fmla="*/ 1027 h 57"/>
                <a:gd name="T6" fmla="*/ 15131 w 322"/>
                <a:gd name="T7" fmla="*/ 1146 h 57"/>
                <a:gd name="T8" fmla="*/ 14103 w 322"/>
                <a:gd name="T9" fmla="*/ 745 h 57"/>
                <a:gd name="T10" fmla="*/ 13063 w 322"/>
                <a:gd name="T11" fmla="*/ 984 h 57"/>
                <a:gd name="T12" fmla="*/ 6434 w 322"/>
                <a:gd name="T13" fmla="*/ 1490 h 57"/>
                <a:gd name="T14" fmla="*/ 5406 w 322"/>
                <a:gd name="T15" fmla="*/ 1266 h 57"/>
                <a:gd name="T16" fmla="*/ 2396 w 322"/>
                <a:gd name="T17" fmla="*/ 463 h 57"/>
                <a:gd name="T18" fmla="*/ 938 w 322"/>
                <a:gd name="T19" fmla="*/ 178 h 57"/>
                <a:gd name="T20" fmla="*/ 0 w 322"/>
                <a:gd name="T21" fmla="*/ 922 h 57"/>
                <a:gd name="T22" fmla="*/ 3944 w 322"/>
                <a:gd name="T23" fmla="*/ 195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2" h="57">
                  <a:moveTo>
                    <a:pt x="84" y="34"/>
                  </a:moveTo>
                  <a:cubicBezTo>
                    <a:pt x="125" y="38"/>
                    <a:pt x="192" y="57"/>
                    <a:pt x="235" y="54"/>
                  </a:cubicBezTo>
                  <a:cubicBezTo>
                    <a:pt x="277" y="51"/>
                    <a:pt x="290" y="9"/>
                    <a:pt x="316" y="18"/>
                  </a:cubicBezTo>
                  <a:cubicBezTo>
                    <a:pt x="318" y="19"/>
                    <a:pt x="320" y="19"/>
                    <a:pt x="322" y="20"/>
                  </a:cubicBezTo>
                  <a:cubicBezTo>
                    <a:pt x="316" y="17"/>
                    <a:pt x="304" y="13"/>
                    <a:pt x="300" y="13"/>
                  </a:cubicBezTo>
                  <a:cubicBezTo>
                    <a:pt x="286" y="14"/>
                    <a:pt x="285" y="15"/>
                    <a:pt x="278" y="17"/>
                  </a:cubicBezTo>
                  <a:cubicBezTo>
                    <a:pt x="195" y="45"/>
                    <a:pt x="143" y="26"/>
                    <a:pt x="137" y="26"/>
                  </a:cubicBezTo>
                  <a:cubicBezTo>
                    <a:pt x="130" y="25"/>
                    <a:pt x="122" y="24"/>
                    <a:pt x="115" y="22"/>
                  </a:cubicBezTo>
                  <a:cubicBezTo>
                    <a:pt x="106" y="19"/>
                    <a:pt x="70" y="10"/>
                    <a:pt x="51" y="8"/>
                  </a:cubicBezTo>
                  <a:cubicBezTo>
                    <a:pt x="40" y="7"/>
                    <a:pt x="31" y="0"/>
                    <a:pt x="20" y="3"/>
                  </a:cubicBezTo>
                  <a:cubicBezTo>
                    <a:pt x="13" y="4"/>
                    <a:pt x="2" y="8"/>
                    <a:pt x="0" y="16"/>
                  </a:cubicBezTo>
                  <a:cubicBezTo>
                    <a:pt x="9" y="3"/>
                    <a:pt x="48" y="30"/>
                    <a:pt x="84" y="34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510">
              <a:extLst>
                <a:ext uri="{FF2B5EF4-FFF2-40B4-BE49-F238E27FC236}">
                  <a16:creationId xmlns:a16="http://schemas.microsoft.com/office/drawing/2014/main" id="{EE437B2B-49CE-4461-82BE-1408216B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357"/>
              <a:ext cx="123" cy="112"/>
            </a:xfrm>
            <a:custGeom>
              <a:avLst/>
              <a:gdLst>
                <a:gd name="T0" fmla="*/ 0 w 34"/>
                <a:gd name="T1" fmla="*/ 745 h 29"/>
                <a:gd name="T2" fmla="*/ 850 w 34"/>
                <a:gd name="T3" fmla="*/ 58 h 29"/>
                <a:gd name="T4" fmla="*/ 1610 w 34"/>
                <a:gd name="T5" fmla="*/ 923 h 29"/>
                <a:gd name="T6" fmla="*/ 760 w 34"/>
                <a:gd name="T7" fmla="*/ 1610 h 29"/>
                <a:gd name="T8" fmla="*/ 0 w 34"/>
                <a:gd name="T9" fmla="*/ 74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0" y="13"/>
                  </a:moveTo>
                  <a:cubicBezTo>
                    <a:pt x="1" y="6"/>
                    <a:pt x="9" y="0"/>
                    <a:pt x="18" y="1"/>
                  </a:cubicBezTo>
                  <a:cubicBezTo>
                    <a:pt x="28" y="2"/>
                    <a:pt x="34" y="9"/>
                    <a:pt x="34" y="16"/>
                  </a:cubicBezTo>
                  <a:cubicBezTo>
                    <a:pt x="33" y="24"/>
                    <a:pt x="25" y="29"/>
                    <a:pt x="16" y="28"/>
                  </a:cubicBezTo>
                  <a:cubicBezTo>
                    <a:pt x="6" y="27"/>
                    <a:pt x="0" y="20"/>
                    <a:pt x="0" y="1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511">
              <a:extLst>
                <a:ext uri="{FF2B5EF4-FFF2-40B4-BE49-F238E27FC236}">
                  <a16:creationId xmlns:a16="http://schemas.microsoft.com/office/drawing/2014/main" id="{CE259E3C-F224-4435-91F6-56D99E94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342"/>
              <a:ext cx="289" cy="103"/>
            </a:xfrm>
            <a:custGeom>
              <a:avLst/>
              <a:gdLst>
                <a:gd name="T0" fmla="*/ 2688 w 80"/>
                <a:gd name="T1" fmla="*/ 0 h 27"/>
                <a:gd name="T2" fmla="*/ 900 w 80"/>
                <a:gd name="T3" fmla="*/ 57 h 27"/>
                <a:gd name="T4" fmla="*/ 51 w 80"/>
                <a:gd name="T5" fmla="*/ 1499 h 27"/>
                <a:gd name="T6" fmla="*/ 51 w 80"/>
                <a:gd name="T7" fmla="*/ 1499 h 27"/>
                <a:gd name="T8" fmla="*/ 1839 w 80"/>
                <a:gd name="T9" fmla="*/ 729 h 27"/>
                <a:gd name="T10" fmla="*/ 3627 w 80"/>
                <a:gd name="T11" fmla="*/ 1339 h 27"/>
                <a:gd name="T12" fmla="*/ 2688 w 8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27">
                  <a:moveTo>
                    <a:pt x="57" y="0"/>
                  </a:moveTo>
                  <a:cubicBezTo>
                    <a:pt x="42" y="0"/>
                    <a:pt x="29" y="0"/>
                    <a:pt x="19" y="1"/>
                  </a:cubicBezTo>
                  <a:cubicBezTo>
                    <a:pt x="1" y="8"/>
                    <a:pt x="1" y="1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12"/>
                    <a:pt x="27" y="14"/>
                    <a:pt x="39" y="13"/>
                  </a:cubicBezTo>
                  <a:cubicBezTo>
                    <a:pt x="52" y="12"/>
                    <a:pt x="79" y="3"/>
                    <a:pt x="77" y="24"/>
                  </a:cubicBezTo>
                  <a:cubicBezTo>
                    <a:pt x="80" y="14"/>
                    <a:pt x="71" y="5"/>
                    <a:pt x="57" y="0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512">
              <a:extLst>
                <a:ext uri="{FF2B5EF4-FFF2-40B4-BE49-F238E27FC236}">
                  <a16:creationId xmlns:a16="http://schemas.microsoft.com/office/drawing/2014/main" id="{30F8ABF2-28D8-4691-8FEB-F6564150E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6"/>
              <a:ext cx="1195" cy="281"/>
            </a:xfrm>
            <a:custGeom>
              <a:avLst/>
              <a:gdLst>
                <a:gd name="T0" fmla="*/ 90 w 331"/>
                <a:gd name="T1" fmla="*/ 177 h 73"/>
                <a:gd name="T2" fmla="*/ 1603 w 331"/>
                <a:gd name="T3" fmla="*/ 562 h 73"/>
                <a:gd name="T4" fmla="*/ 3805 w 331"/>
                <a:gd name="T5" fmla="*/ 1320 h 73"/>
                <a:gd name="T6" fmla="*/ 6217 w 331"/>
                <a:gd name="T7" fmla="*/ 1763 h 73"/>
                <a:gd name="T8" fmla="*/ 10921 w 331"/>
                <a:gd name="T9" fmla="*/ 2460 h 73"/>
                <a:gd name="T10" fmla="*/ 13322 w 331"/>
                <a:gd name="T11" fmla="*/ 1082 h 73"/>
                <a:gd name="T12" fmla="*/ 14636 w 331"/>
                <a:gd name="T13" fmla="*/ 400 h 73"/>
                <a:gd name="T14" fmla="*/ 15524 w 331"/>
                <a:gd name="T15" fmla="*/ 1320 h 73"/>
                <a:gd name="T16" fmla="*/ 14585 w 331"/>
                <a:gd name="T17" fmla="*/ 2964 h 73"/>
                <a:gd name="T18" fmla="*/ 7195 w 331"/>
                <a:gd name="T19" fmla="*/ 2460 h 73"/>
                <a:gd name="T20" fmla="*/ 1787 w 331"/>
                <a:gd name="T21" fmla="*/ 1482 h 73"/>
                <a:gd name="T22" fmla="*/ 184 w 331"/>
                <a:gd name="T23" fmla="*/ 1139 h 73"/>
                <a:gd name="T24" fmla="*/ 0 w 331"/>
                <a:gd name="T25" fmla="*/ 458 h 73"/>
                <a:gd name="T26" fmla="*/ 0 w 331"/>
                <a:gd name="T27" fmla="*/ 400 h 73"/>
                <a:gd name="T28" fmla="*/ 90 w 331"/>
                <a:gd name="T29" fmla="*/ 177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1" h="73">
                  <a:moveTo>
                    <a:pt x="2" y="3"/>
                  </a:moveTo>
                  <a:cubicBezTo>
                    <a:pt x="7" y="0"/>
                    <a:pt x="21" y="5"/>
                    <a:pt x="34" y="10"/>
                  </a:cubicBezTo>
                  <a:cubicBezTo>
                    <a:pt x="48" y="15"/>
                    <a:pt x="65" y="21"/>
                    <a:pt x="81" y="23"/>
                  </a:cubicBezTo>
                  <a:cubicBezTo>
                    <a:pt x="95" y="24"/>
                    <a:pt x="113" y="28"/>
                    <a:pt x="132" y="31"/>
                  </a:cubicBezTo>
                  <a:cubicBezTo>
                    <a:pt x="165" y="38"/>
                    <a:pt x="204" y="45"/>
                    <a:pt x="232" y="43"/>
                  </a:cubicBezTo>
                  <a:cubicBezTo>
                    <a:pt x="255" y="41"/>
                    <a:pt x="270" y="29"/>
                    <a:pt x="283" y="19"/>
                  </a:cubicBezTo>
                  <a:cubicBezTo>
                    <a:pt x="294" y="9"/>
                    <a:pt x="302" y="4"/>
                    <a:pt x="311" y="7"/>
                  </a:cubicBezTo>
                  <a:cubicBezTo>
                    <a:pt x="322" y="10"/>
                    <a:pt x="329" y="16"/>
                    <a:pt x="330" y="23"/>
                  </a:cubicBezTo>
                  <a:cubicBezTo>
                    <a:pt x="331" y="32"/>
                    <a:pt x="324" y="42"/>
                    <a:pt x="310" y="52"/>
                  </a:cubicBezTo>
                  <a:cubicBezTo>
                    <a:pt x="282" y="73"/>
                    <a:pt x="198" y="57"/>
                    <a:pt x="153" y="43"/>
                  </a:cubicBezTo>
                  <a:cubicBezTo>
                    <a:pt x="113" y="30"/>
                    <a:pt x="62" y="26"/>
                    <a:pt x="38" y="26"/>
                  </a:cubicBezTo>
                  <a:cubicBezTo>
                    <a:pt x="23" y="26"/>
                    <a:pt x="10" y="26"/>
                    <a:pt x="4" y="20"/>
                  </a:cubicBezTo>
                  <a:cubicBezTo>
                    <a:pt x="2" y="18"/>
                    <a:pt x="0" y="14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5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Freeform 513">
              <a:extLst>
                <a:ext uri="{FF2B5EF4-FFF2-40B4-BE49-F238E27FC236}">
                  <a16:creationId xmlns:a16="http://schemas.microsoft.com/office/drawing/2014/main" id="{D72836EA-3F7D-442B-96ED-6FDB12F9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15"/>
              <a:ext cx="935" cy="153"/>
            </a:xfrm>
            <a:custGeom>
              <a:avLst/>
              <a:gdLst>
                <a:gd name="T0" fmla="*/ 144 w 259"/>
                <a:gd name="T1" fmla="*/ 1450 h 40"/>
                <a:gd name="T2" fmla="*/ 0 w 259"/>
                <a:gd name="T3" fmla="*/ 792 h 40"/>
                <a:gd name="T4" fmla="*/ 0 w 259"/>
                <a:gd name="T5" fmla="*/ 792 h 40"/>
                <a:gd name="T6" fmla="*/ 184 w 259"/>
                <a:gd name="T7" fmla="*/ 455 h 40"/>
                <a:gd name="T8" fmla="*/ 3191 w 259"/>
                <a:gd name="T9" fmla="*/ 891 h 40"/>
                <a:gd name="T10" fmla="*/ 3675 w 259"/>
                <a:gd name="T11" fmla="*/ 1010 h 40"/>
                <a:gd name="T12" fmla="*/ 7480 w 259"/>
                <a:gd name="T13" fmla="*/ 1010 h 40"/>
                <a:gd name="T14" fmla="*/ 8274 w 259"/>
                <a:gd name="T15" fmla="*/ 891 h 40"/>
                <a:gd name="T16" fmla="*/ 8938 w 259"/>
                <a:gd name="T17" fmla="*/ 792 h 40"/>
                <a:gd name="T18" fmla="*/ 11480 w 259"/>
                <a:gd name="T19" fmla="*/ 834 h 40"/>
                <a:gd name="T20" fmla="*/ 12184 w 259"/>
                <a:gd name="T21" fmla="*/ 1683 h 40"/>
                <a:gd name="T22" fmla="*/ 11808 w 259"/>
                <a:gd name="T23" fmla="*/ 2180 h 40"/>
                <a:gd name="T24" fmla="*/ 10725 w 259"/>
                <a:gd name="T25" fmla="*/ 2020 h 40"/>
                <a:gd name="T26" fmla="*/ 8184 w 259"/>
                <a:gd name="T27" fmla="*/ 1564 h 40"/>
                <a:gd name="T28" fmla="*/ 6166 w 259"/>
                <a:gd name="T29" fmla="*/ 1564 h 40"/>
                <a:gd name="T30" fmla="*/ 1368 w 259"/>
                <a:gd name="T31" fmla="*/ 1683 h 40"/>
                <a:gd name="T32" fmla="*/ 144 w 259"/>
                <a:gd name="T33" fmla="*/ 145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9" h="40">
                  <a:moveTo>
                    <a:pt x="3" y="26"/>
                  </a:moveTo>
                  <a:cubicBezTo>
                    <a:pt x="0" y="24"/>
                    <a:pt x="0" y="2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1"/>
                    <a:pt x="2" y="9"/>
                    <a:pt x="4" y="8"/>
                  </a:cubicBezTo>
                  <a:cubicBezTo>
                    <a:pt x="15" y="0"/>
                    <a:pt x="47" y="10"/>
                    <a:pt x="68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101" y="25"/>
                    <a:pt x="133" y="21"/>
                    <a:pt x="159" y="18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209" y="12"/>
                    <a:pt x="226" y="10"/>
                    <a:pt x="244" y="15"/>
                  </a:cubicBezTo>
                  <a:cubicBezTo>
                    <a:pt x="255" y="19"/>
                    <a:pt x="259" y="25"/>
                    <a:pt x="259" y="30"/>
                  </a:cubicBezTo>
                  <a:cubicBezTo>
                    <a:pt x="258" y="34"/>
                    <a:pt x="256" y="37"/>
                    <a:pt x="251" y="39"/>
                  </a:cubicBezTo>
                  <a:cubicBezTo>
                    <a:pt x="244" y="40"/>
                    <a:pt x="238" y="39"/>
                    <a:pt x="228" y="36"/>
                  </a:cubicBezTo>
                  <a:cubicBezTo>
                    <a:pt x="216" y="33"/>
                    <a:pt x="200" y="28"/>
                    <a:pt x="174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88" y="28"/>
                    <a:pt x="44" y="27"/>
                    <a:pt x="29" y="30"/>
                  </a:cubicBezTo>
                  <a:cubicBezTo>
                    <a:pt x="17" y="32"/>
                    <a:pt x="7" y="31"/>
                    <a:pt x="3" y="26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514">
              <a:extLst>
                <a:ext uri="{FF2B5EF4-FFF2-40B4-BE49-F238E27FC236}">
                  <a16:creationId xmlns:a16="http://schemas.microsoft.com/office/drawing/2014/main" id="{BCE67C00-B7DC-4E0A-96AA-E910B2C3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95"/>
              <a:ext cx="239" cy="108"/>
            </a:xfrm>
            <a:custGeom>
              <a:avLst/>
              <a:gdLst>
                <a:gd name="T0" fmla="*/ 0 w 66"/>
                <a:gd name="T1" fmla="*/ 683 h 28"/>
                <a:gd name="T2" fmla="*/ 51 w 66"/>
                <a:gd name="T3" fmla="*/ 521 h 28"/>
                <a:gd name="T4" fmla="*/ 1286 w 66"/>
                <a:gd name="T5" fmla="*/ 224 h 28"/>
                <a:gd name="T6" fmla="*/ 1611 w 66"/>
                <a:gd name="T7" fmla="*/ 224 h 28"/>
                <a:gd name="T8" fmla="*/ 2046 w 66"/>
                <a:gd name="T9" fmla="*/ 177 h 28"/>
                <a:gd name="T10" fmla="*/ 3082 w 66"/>
                <a:gd name="T11" fmla="*/ 177 h 28"/>
                <a:gd name="T12" fmla="*/ 3132 w 66"/>
                <a:gd name="T13" fmla="*/ 521 h 28"/>
                <a:gd name="T14" fmla="*/ 2321 w 66"/>
                <a:gd name="T15" fmla="*/ 1088 h 28"/>
                <a:gd name="T16" fmla="*/ 1430 w 66"/>
                <a:gd name="T17" fmla="*/ 1323 h 28"/>
                <a:gd name="T18" fmla="*/ 380 w 66"/>
                <a:gd name="T19" fmla="*/ 1427 h 28"/>
                <a:gd name="T20" fmla="*/ 0 w 66"/>
                <a:gd name="T21" fmla="*/ 864 h 28"/>
                <a:gd name="T22" fmla="*/ 0 w 66"/>
                <a:gd name="T23" fmla="*/ 683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28">
                  <a:moveTo>
                    <a:pt x="0" y="12"/>
                  </a:moveTo>
                  <a:cubicBezTo>
                    <a:pt x="0" y="11"/>
                    <a:pt x="1" y="10"/>
                    <a:pt x="1" y="9"/>
                  </a:cubicBezTo>
                  <a:cubicBezTo>
                    <a:pt x="5" y="5"/>
                    <a:pt x="19" y="4"/>
                    <a:pt x="27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43" y="3"/>
                    <a:pt x="43" y="3"/>
                  </a:cubicBezTo>
                  <a:cubicBezTo>
                    <a:pt x="50" y="2"/>
                    <a:pt x="62" y="0"/>
                    <a:pt x="65" y="3"/>
                  </a:cubicBezTo>
                  <a:cubicBezTo>
                    <a:pt x="66" y="4"/>
                    <a:pt x="66" y="6"/>
                    <a:pt x="66" y="9"/>
                  </a:cubicBezTo>
                  <a:cubicBezTo>
                    <a:pt x="65" y="17"/>
                    <a:pt x="61" y="18"/>
                    <a:pt x="49" y="19"/>
                  </a:cubicBezTo>
                  <a:cubicBezTo>
                    <a:pt x="43" y="20"/>
                    <a:pt x="36" y="20"/>
                    <a:pt x="30" y="23"/>
                  </a:cubicBezTo>
                  <a:cubicBezTo>
                    <a:pt x="21" y="27"/>
                    <a:pt x="13" y="28"/>
                    <a:pt x="8" y="25"/>
                  </a:cubicBezTo>
                  <a:cubicBezTo>
                    <a:pt x="4" y="23"/>
                    <a:pt x="2" y="20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515">
              <a:extLst>
                <a:ext uri="{FF2B5EF4-FFF2-40B4-BE49-F238E27FC236}">
                  <a16:creationId xmlns:a16="http://schemas.microsoft.com/office/drawing/2014/main" id="{A45C6FAC-ED20-4016-B6B2-98F2BA675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380"/>
              <a:ext cx="87" cy="69"/>
            </a:xfrm>
            <a:custGeom>
              <a:avLst/>
              <a:gdLst>
                <a:gd name="T0" fmla="*/ 616 w 24"/>
                <a:gd name="T1" fmla="*/ 0 h 18"/>
                <a:gd name="T2" fmla="*/ 1142 w 24"/>
                <a:gd name="T3" fmla="*/ 560 h 18"/>
                <a:gd name="T4" fmla="*/ 526 w 24"/>
                <a:gd name="T5" fmla="*/ 955 h 18"/>
                <a:gd name="T6" fmla="*/ 91 w 24"/>
                <a:gd name="T7" fmla="*/ 675 h 18"/>
                <a:gd name="T8" fmla="*/ 0 w 24"/>
                <a:gd name="T9" fmla="*/ 456 h 18"/>
                <a:gd name="T10" fmla="*/ 0 w 24"/>
                <a:gd name="T11" fmla="*/ 456 h 18"/>
                <a:gd name="T12" fmla="*/ 616 w 2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13" y="0"/>
                  </a:moveTo>
                  <a:cubicBezTo>
                    <a:pt x="19" y="1"/>
                    <a:pt x="24" y="5"/>
                    <a:pt x="24" y="10"/>
                  </a:cubicBezTo>
                  <a:cubicBezTo>
                    <a:pt x="23" y="14"/>
                    <a:pt x="17" y="18"/>
                    <a:pt x="11" y="17"/>
                  </a:cubicBezTo>
                  <a:cubicBezTo>
                    <a:pt x="7" y="16"/>
                    <a:pt x="4" y="15"/>
                    <a:pt x="2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3"/>
                    <a:pt x="7" y="0"/>
                    <a:pt x="13" y="0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516">
              <a:extLst>
                <a:ext uri="{FF2B5EF4-FFF2-40B4-BE49-F238E27FC236}">
                  <a16:creationId xmlns:a16="http://schemas.microsoft.com/office/drawing/2014/main" id="{6B6EC383-6DB6-4B22-B49F-98CDC5E6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34"/>
              <a:ext cx="787" cy="258"/>
            </a:xfrm>
            <a:custGeom>
              <a:avLst/>
              <a:gdLst>
                <a:gd name="T0" fmla="*/ 184 w 218"/>
                <a:gd name="T1" fmla="*/ 1363 h 67"/>
                <a:gd name="T2" fmla="*/ 1458 w 218"/>
                <a:gd name="T3" fmla="*/ 2060 h 67"/>
                <a:gd name="T4" fmla="*/ 4419 w 218"/>
                <a:gd name="T5" fmla="*/ 2164 h 67"/>
                <a:gd name="T6" fmla="*/ 9552 w 218"/>
                <a:gd name="T7" fmla="*/ 2861 h 67"/>
                <a:gd name="T8" fmla="*/ 8040 w 218"/>
                <a:gd name="T9" fmla="*/ 1425 h 67"/>
                <a:gd name="T10" fmla="*/ 5227 w 218"/>
                <a:gd name="T11" fmla="*/ 1425 h 67"/>
                <a:gd name="T12" fmla="*/ 184 w 218"/>
                <a:gd name="T13" fmla="*/ 136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67">
                  <a:moveTo>
                    <a:pt x="4" y="24"/>
                  </a:moveTo>
                  <a:cubicBezTo>
                    <a:pt x="0" y="41"/>
                    <a:pt x="13" y="40"/>
                    <a:pt x="31" y="36"/>
                  </a:cubicBezTo>
                  <a:cubicBezTo>
                    <a:pt x="49" y="32"/>
                    <a:pt x="63" y="30"/>
                    <a:pt x="94" y="38"/>
                  </a:cubicBezTo>
                  <a:cubicBezTo>
                    <a:pt x="125" y="46"/>
                    <a:pt x="188" y="67"/>
                    <a:pt x="203" y="50"/>
                  </a:cubicBezTo>
                  <a:cubicBezTo>
                    <a:pt x="218" y="33"/>
                    <a:pt x="186" y="25"/>
                    <a:pt x="171" y="25"/>
                  </a:cubicBezTo>
                  <a:cubicBezTo>
                    <a:pt x="156" y="25"/>
                    <a:pt x="129" y="27"/>
                    <a:pt x="111" y="25"/>
                  </a:cubicBezTo>
                  <a:cubicBezTo>
                    <a:pt x="93" y="23"/>
                    <a:pt x="8" y="0"/>
                    <a:pt x="4" y="24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517">
              <a:extLst>
                <a:ext uri="{FF2B5EF4-FFF2-40B4-BE49-F238E27FC236}">
                  <a16:creationId xmlns:a16="http://schemas.microsoft.com/office/drawing/2014/main" id="{11AEE3C9-8DA4-481D-9069-BCAC1722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92"/>
              <a:ext cx="704" cy="161"/>
            </a:xfrm>
            <a:custGeom>
              <a:avLst/>
              <a:gdLst>
                <a:gd name="T0" fmla="*/ 325 w 195"/>
                <a:gd name="T1" fmla="*/ 955 h 42"/>
                <a:gd name="T2" fmla="*/ 379 w 195"/>
                <a:gd name="T3" fmla="*/ 337 h 42"/>
                <a:gd name="T4" fmla="*/ 4040 w 195"/>
                <a:gd name="T5" fmla="*/ 675 h 42"/>
                <a:gd name="T6" fmla="*/ 4888 w 195"/>
                <a:gd name="T7" fmla="*/ 897 h 42"/>
                <a:gd name="T8" fmla="*/ 7011 w 195"/>
                <a:gd name="T9" fmla="*/ 897 h 42"/>
                <a:gd name="T10" fmla="*/ 7769 w 195"/>
                <a:gd name="T11" fmla="*/ 897 h 42"/>
                <a:gd name="T12" fmla="*/ 9033 w 195"/>
                <a:gd name="T13" fmla="*/ 1292 h 42"/>
                <a:gd name="T14" fmla="*/ 9083 w 195"/>
                <a:gd name="T15" fmla="*/ 1748 h 42"/>
                <a:gd name="T16" fmla="*/ 4939 w 195"/>
                <a:gd name="T17" fmla="*/ 1192 h 42"/>
                <a:gd name="T18" fmla="*/ 4235 w 195"/>
                <a:gd name="T19" fmla="*/ 955 h 42"/>
                <a:gd name="T20" fmla="*/ 1134 w 195"/>
                <a:gd name="T21" fmla="*/ 851 h 42"/>
                <a:gd name="T22" fmla="*/ 325 w 195"/>
                <a:gd name="T23" fmla="*/ 95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42">
                  <a:moveTo>
                    <a:pt x="7" y="17"/>
                  </a:moveTo>
                  <a:cubicBezTo>
                    <a:pt x="0" y="15"/>
                    <a:pt x="4" y="7"/>
                    <a:pt x="8" y="6"/>
                  </a:cubicBezTo>
                  <a:cubicBezTo>
                    <a:pt x="23" y="0"/>
                    <a:pt x="65" y="8"/>
                    <a:pt x="86" y="12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17" y="17"/>
                    <a:pt x="135" y="17"/>
                    <a:pt x="149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74" y="16"/>
                    <a:pt x="187" y="19"/>
                    <a:pt x="192" y="23"/>
                  </a:cubicBezTo>
                  <a:cubicBezTo>
                    <a:pt x="195" y="25"/>
                    <a:pt x="194" y="29"/>
                    <a:pt x="193" y="31"/>
                  </a:cubicBezTo>
                  <a:cubicBezTo>
                    <a:pt x="182" y="42"/>
                    <a:pt x="132" y="28"/>
                    <a:pt x="105" y="21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57" y="9"/>
                    <a:pt x="43" y="11"/>
                    <a:pt x="24" y="15"/>
                  </a:cubicBezTo>
                  <a:cubicBezTo>
                    <a:pt x="15" y="17"/>
                    <a:pt x="10" y="17"/>
                    <a:pt x="7" y="17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518">
              <a:extLst>
                <a:ext uri="{FF2B5EF4-FFF2-40B4-BE49-F238E27FC236}">
                  <a16:creationId xmlns:a16="http://schemas.microsoft.com/office/drawing/2014/main" id="{8838B580-DEFC-4F32-8FE7-8178BDEC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34"/>
              <a:ext cx="732" cy="150"/>
            </a:xfrm>
            <a:custGeom>
              <a:avLst/>
              <a:gdLst>
                <a:gd name="T0" fmla="*/ 4785 w 203"/>
                <a:gd name="T1" fmla="*/ 681 h 39"/>
                <a:gd name="T2" fmla="*/ 1313 w 203"/>
                <a:gd name="T3" fmla="*/ 177 h 39"/>
                <a:gd name="T4" fmla="*/ 0 w 203"/>
                <a:gd name="T5" fmla="*/ 1362 h 39"/>
                <a:gd name="T6" fmla="*/ 5019 w 203"/>
                <a:gd name="T7" fmla="*/ 1419 h 39"/>
                <a:gd name="T8" fmla="*/ 7828 w 203"/>
                <a:gd name="T9" fmla="*/ 1419 h 39"/>
                <a:gd name="T10" fmla="*/ 9466 w 203"/>
                <a:gd name="T11" fmla="*/ 2219 h 39"/>
                <a:gd name="T12" fmla="*/ 9520 w 203"/>
                <a:gd name="T13" fmla="*/ 2219 h 39"/>
                <a:gd name="T14" fmla="*/ 7075 w 203"/>
                <a:gd name="T15" fmla="*/ 281 h 39"/>
                <a:gd name="T16" fmla="*/ 5254 w 203"/>
                <a:gd name="T17" fmla="*/ 223 h 39"/>
                <a:gd name="T18" fmla="*/ 4785 w 203"/>
                <a:gd name="T19" fmla="*/ 68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39">
                  <a:moveTo>
                    <a:pt x="102" y="12"/>
                  </a:moveTo>
                  <a:cubicBezTo>
                    <a:pt x="86" y="17"/>
                    <a:pt x="71" y="3"/>
                    <a:pt x="28" y="3"/>
                  </a:cubicBezTo>
                  <a:cubicBezTo>
                    <a:pt x="13" y="6"/>
                    <a:pt x="1" y="13"/>
                    <a:pt x="0" y="24"/>
                  </a:cubicBezTo>
                  <a:cubicBezTo>
                    <a:pt x="4" y="0"/>
                    <a:pt x="89" y="23"/>
                    <a:pt x="107" y="25"/>
                  </a:cubicBezTo>
                  <a:cubicBezTo>
                    <a:pt x="125" y="27"/>
                    <a:pt x="152" y="25"/>
                    <a:pt x="167" y="25"/>
                  </a:cubicBezTo>
                  <a:cubicBezTo>
                    <a:pt x="178" y="25"/>
                    <a:pt x="199" y="29"/>
                    <a:pt x="202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0" y="29"/>
                    <a:pt x="177" y="5"/>
                    <a:pt x="151" y="5"/>
                  </a:cubicBezTo>
                  <a:cubicBezTo>
                    <a:pt x="136" y="5"/>
                    <a:pt x="124" y="5"/>
                    <a:pt x="112" y="4"/>
                  </a:cubicBezTo>
                  <a:cubicBezTo>
                    <a:pt x="111" y="8"/>
                    <a:pt x="107" y="11"/>
                    <a:pt x="102" y="12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519">
              <a:extLst>
                <a:ext uri="{FF2B5EF4-FFF2-40B4-BE49-F238E27FC236}">
                  <a16:creationId xmlns:a16="http://schemas.microsoft.com/office/drawing/2014/main" id="{4AC99C05-C55D-4ECA-A62F-D8755351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434"/>
              <a:ext cx="927" cy="158"/>
            </a:xfrm>
            <a:custGeom>
              <a:avLst/>
              <a:gdLst>
                <a:gd name="T0" fmla="*/ 4411 w 257"/>
                <a:gd name="T1" fmla="*/ 1769 h 41"/>
                <a:gd name="T2" fmla="*/ 9382 w 257"/>
                <a:gd name="T3" fmla="*/ 1426 h 41"/>
                <a:gd name="T4" fmla="*/ 12008 w 257"/>
                <a:gd name="T5" fmla="*/ 2347 h 41"/>
                <a:gd name="T6" fmla="*/ 9851 w 257"/>
                <a:gd name="T7" fmla="*/ 281 h 41"/>
                <a:gd name="T8" fmla="*/ 9288 w 257"/>
                <a:gd name="T9" fmla="*/ 459 h 41"/>
                <a:gd name="T10" fmla="*/ 8639 w 257"/>
                <a:gd name="T11" fmla="*/ 0 h 41"/>
                <a:gd name="T12" fmla="*/ 8029 w 257"/>
                <a:gd name="T13" fmla="*/ 0 h 41"/>
                <a:gd name="T14" fmla="*/ 6193 w 257"/>
                <a:gd name="T15" fmla="*/ 1025 h 41"/>
                <a:gd name="T16" fmla="*/ 4592 w 257"/>
                <a:gd name="T17" fmla="*/ 682 h 41"/>
                <a:gd name="T18" fmla="*/ 3798 w 257"/>
                <a:gd name="T19" fmla="*/ 802 h 41"/>
                <a:gd name="T20" fmla="*/ 1602 w 257"/>
                <a:gd name="T21" fmla="*/ 921 h 41"/>
                <a:gd name="T22" fmla="*/ 0 w 257"/>
                <a:gd name="T23" fmla="*/ 1769 h 41"/>
                <a:gd name="T24" fmla="*/ 4411 w 257"/>
                <a:gd name="T25" fmla="*/ 1769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7" h="41">
                  <a:moveTo>
                    <a:pt x="94" y="31"/>
                  </a:moveTo>
                  <a:cubicBezTo>
                    <a:pt x="132" y="34"/>
                    <a:pt x="176" y="26"/>
                    <a:pt x="200" y="25"/>
                  </a:cubicBezTo>
                  <a:cubicBezTo>
                    <a:pt x="224" y="24"/>
                    <a:pt x="253" y="24"/>
                    <a:pt x="256" y="41"/>
                  </a:cubicBezTo>
                  <a:cubicBezTo>
                    <a:pt x="257" y="30"/>
                    <a:pt x="232" y="14"/>
                    <a:pt x="210" y="5"/>
                  </a:cubicBezTo>
                  <a:cubicBezTo>
                    <a:pt x="206" y="7"/>
                    <a:pt x="202" y="8"/>
                    <a:pt x="198" y="8"/>
                  </a:cubicBezTo>
                  <a:cubicBezTo>
                    <a:pt x="191" y="7"/>
                    <a:pt x="186" y="4"/>
                    <a:pt x="184" y="0"/>
                  </a:cubicBezTo>
                  <a:cubicBezTo>
                    <a:pt x="180" y="0"/>
                    <a:pt x="176" y="0"/>
                    <a:pt x="171" y="0"/>
                  </a:cubicBezTo>
                  <a:cubicBezTo>
                    <a:pt x="168" y="20"/>
                    <a:pt x="147" y="11"/>
                    <a:pt x="132" y="18"/>
                  </a:cubicBezTo>
                  <a:cubicBezTo>
                    <a:pt x="119" y="24"/>
                    <a:pt x="104" y="24"/>
                    <a:pt x="98" y="12"/>
                  </a:cubicBezTo>
                  <a:cubicBezTo>
                    <a:pt x="92" y="13"/>
                    <a:pt x="86" y="13"/>
                    <a:pt x="81" y="14"/>
                  </a:cubicBezTo>
                  <a:cubicBezTo>
                    <a:pt x="67" y="15"/>
                    <a:pt x="48" y="15"/>
                    <a:pt x="34" y="16"/>
                  </a:cubicBezTo>
                  <a:cubicBezTo>
                    <a:pt x="21" y="17"/>
                    <a:pt x="6" y="24"/>
                    <a:pt x="0" y="31"/>
                  </a:cubicBezTo>
                  <a:cubicBezTo>
                    <a:pt x="11" y="21"/>
                    <a:pt x="61" y="28"/>
                    <a:pt x="94" y="31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520">
              <a:extLst>
                <a:ext uri="{FF2B5EF4-FFF2-40B4-BE49-F238E27FC236}">
                  <a16:creationId xmlns:a16="http://schemas.microsoft.com/office/drawing/2014/main" id="{579DF191-361F-4303-9AE3-776B6267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26"/>
              <a:ext cx="260" cy="100"/>
            </a:xfrm>
            <a:custGeom>
              <a:avLst/>
              <a:gdLst>
                <a:gd name="T0" fmla="*/ 3391 w 72"/>
                <a:gd name="T1" fmla="*/ 1258 h 26"/>
                <a:gd name="T2" fmla="*/ 1603 w 72"/>
                <a:gd name="T3" fmla="*/ 562 h 26"/>
                <a:gd name="T4" fmla="*/ 90 w 72"/>
                <a:gd name="T5" fmla="*/ 177 h 26"/>
                <a:gd name="T6" fmla="*/ 0 w 72"/>
                <a:gd name="T7" fmla="*/ 400 h 26"/>
                <a:gd name="T8" fmla="*/ 0 w 72"/>
                <a:gd name="T9" fmla="*/ 458 h 26"/>
                <a:gd name="T10" fmla="*/ 184 w 72"/>
                <a:gd name="T11" fmla="*/ 1138 h 26"/>
                <a:gd name="T12" fmla="*/ 849 w 72"/>
                <a:gd name="T13" fmla="*/ 1481 h 26"/>
                <a:gd name="T14" fmla="*/ 899 w 72"/>
                <a:gd name="T15" fmla="*/ 1300 h 26"/>
                <a:gd name="T16" fmla="*/ 1408 w 72"/>
                <a:gd name="T17" fmla="*/ 1081 h 26"/>
                <a:gd name="T18" fmla="*/ 3102 w 72"/>
                <a:gd name="T19" fmla="*/ 1258 h 26"/>
                <a:gd name="T20" fmla="*/ 3391 w 72"/>
                <a:gd name="T21" fmla="*/ 1258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6">
                  <a:moveTo>
                    <a:pt x="72" y="22"/>
                  </a:moveTo>
                  <a:cubicBezTo>
                    <a:pt x="59" y="19"/>
                    <a:pt x="46" y="14"/>
                    <a:pt x="34" y="10"/>
                  </a:cubicBezTo>
                  <a:cubicBezTo>
                    <a:pt x="21" y="5"/>
                    <a:pt x="7" y="0"/>
                    <a:pt x="2" y="3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2" y="18"/>
                    <a:pt x="4" y="20"/>
                  </a:cubicBezTo>
                  <a:cubicBezTo>
                    <a:pt x="7" y="23"/>
                    <a:pt x="12" y="25"/>
                    <a:pt x="18" y="26"/>
                  </a:cubicBezTo>
                  <a:cubicBezTo>
                    <a:pt x="18" y="25"/>
                    <a:pt x="19" y="24"/>
                    <a:pt x="19" y="23"/>
                  </a:cubicBezTo>
                  <a:cubicBezTo>
                    <a:pt x="21" y="19"/>
                    <a:pt x="27" y="19"/>
                    <a:pt x="30" y="19"/>
                  </a:cubicBezTo>
                  <a:cubicBezTo>
                    <a:pt x="42" y="19"/>
                    <a:pt x="54" y="22"/>
                    <a:pt x="66" y="22"/>
                  </a:cubicBezTo>
                  <a:cubicBezTo>
                    <a:pt x="68" y="22"/>
                    <a:pt x="70" y="22"/>
                    <a:pt x="72" y="22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521">
              <a:extLst>
                <a:ext uri="{FF2B5EF4-FFF2-40B4-BE49-F238E27FC236}">
                  <a16:creationId xmlns:a16="http://schemas.microsoft.com/office/drawing/2014/main" id="{1313329F-5D5D-4BBB-A6F4-15AF4EB7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941"/>
              <a:ext cx="556" cy="204"/>
            </a:xfrm>
            <a:custGeom>
              <a:avLst/>
              <a:gdLst>
                <a:gd name="T0" fmla="*/ 7196 w 154"/>
                <a:gd name="T1" fmla="*/ 1082 h 53"/>
                <a:gd name="T2" fmla="*/ 6307 w 154"/>
                <a:gd name="T3" fmla="*/ 177 h 53"/>
                <a:gd name="T4" fmla="*/ 4993 w 154"/>
                <a:gd name="T5" fmla="*/ 858 h 53"/>
                <a:gd name="T6" fmla="*/ 2592 w 154"/>
                <a:gd name="T7" fmla="*/ 2221 h 53"/>
                <a:gd name="T8" fmla="*/ 0 w 154"/>
                <a:gd name="T9" fmla="*/ 2002 h 53"/>
                <a:gd name="T10" fmla="*/ 3390 w 154"/>
                <a:gd name="T11" fmla="*/ 2460 h 53"/>
                <a:gd name="T12" fmla="*/ 5603 w 154"/>
                <a:gd name="T13" fmla="*/ 2105 h 53"/>
                <a:gd name="T14" fmla="*/ 5838 w 154"/>
                <a:gd name="T15" fmla="*/ 3022 h 53"/>
                <a:gd name="T16" fmla="*/ 6257 w 154"/>
                <a:gd name="T17" fmla="*/ 2741 h 53"/>
                <a:gd name="T18" fmla="*/ 7196 w 154"/>
                <a:gd name="T19" fmla="*/ 108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53">
                  <a:moveTo>
                    <a:pt x="153" y="19"/>
                  </a:moveTo>
                  <a:cubicBezTo>
                    <a:pt x="152" y="12"/>
                    <a:pt x="145" y="6"/>
                    <a:pt x="134" y="3"/>
                  </a:cubicBezTo>
                  <a:cubicBezTo>
                    <a:pt x="125" y="0"/>
                    <a:pt x="117" y="5"/>
                    <a:pt x="106" y="15"/>
                  </a:cubicBezTo>
                  <a:cubicBezTo>
                    <a:pt x="93" y="25"/>
                    <a:pt x="78" y="37"/>
                    <a:pt x="55" y="39"/>
                  </a:cubicBezTo>
                  <a:cubicBezTo>
                    <a:pt x="39" y="40"/>
                    <a:pt x="20" y="38"/>
                    <a:pt x="0" y="35"/>
                  </a:cubicBezTo>
                  <a:cubicBezTo>
                    <a:pt x="23" y="42"/>
                    <a:pt x="47" y="46"/>
                    <a:pt x="72" y="43"/>
                  </a:cubicBezTo>
                  <a:cubicBezTo>
                    <a:pt x="85" y="42"/>
                    <a:pt x="106" y="26"/>
                    <a:pt x="119" y="37"/>
                  </a:cubicBezTo>
                  <a:cubicBezTo>
                    <a:pt x="123" y="41"/>
                    <a:pt x="124" y="47"/>
                    <a:pt x="124" y="53"/>
                  </a:cubicBezTo>
                  <a:cubicBezTo>
                    <a:pt x="127" y="52"/>
                    <a:pt x="130" y="50"/>
                    <a:pt x="133" y="48"/>
                  </a:cubicBezTo>
                  <a:cubicBezTo>
                    <a:pt x="147" y="38"/>
                    <a:pt x="154" y="28"/>
                    <a:pt x="153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522">
              <a:extLst>
                <a:ext uri="{FF2B5EF4-FFF2-40B4-BE49-F238E27FC236}">
                  <a16:creationId xmlns:a16="http://schemas.microsoft.com/office/drawing/2014/main" id="{3BD57074-0210-4470-9C53-C38DD870B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215"/>
              <a:ext cx="325" cy="123"/>
            </a:xfrm>
            <a:custGeom>
              <a:avLst/>
              <a:gdLst>
                <a:gd name="T0" fmla="*/ 3676 w 90"/>
                <a:gd name="T1" fmla="*/ 1019 h 32"/>
                <a:gd name="T2" fmla="*/ 3207 w 90"/>
                <a:gd name="T3" fmla="*/ 915 h 32"/>
                <a:gd name="T4" fmla="*/ 184 w 90"/>
                <a:gd name="T5" fmla="*/ 457 h 32"/>
                <a:gd name="T6" fmla="*/ 0 w 90"/>
                <a:gd name="T7" fmla="*/ 800 h 32"/>
                <a:gd name="T8" fmla="*/ 0 w 90"/>
                <a:gd name="T9" fmla="*/ 800 h 32"/>
                <a:gd name="T10" fmla="*/ 144 w 90"/>
                <a:gd name="T11" fmla="*/ 1476 h 32"/>
                <a:gd name="T12" fmla="*/ 1318 w 90"/>
                <a:gd name="T13" fmla="*/ 1699 h 32"/>
                <a:gd name="T14" fmla="*/ 2163 w 90"/>
                <a:gd name="T15" fmla="*/ 1195 h 32"/>
                <a:gd name="T16" fmla="*/ 3156 w 90"/>
                <a:gd name="T17" fmla="*/ 1195 h 32"/>
                <a:gd name="T18" fmla="*/ 4239 w 90"/>
                <a:gd name="T19" fmla="*/ 1195 h 32"/>
                <a:gd name="T20" fmla="*/ 3676 w 90"/>
                <a:gd name="T21" fmla="*/ 101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32">
                  <a:moveTo>
                    <a:pt x="78" y="18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47" y="10"/>
                    <a:pt x="15" y="0"/>
                    <a:pt x="4" y="8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4"/>
                    <a:pt x="3" y="26"/>
                  </a:cubicBezTo>
                  <a:cubicBezTo>
                    <a:pt x="7" y="31"/>
                    <a:pt x="16" y="32"/>
                    <a:pt x="28" y="30"/>
                  </a:cubicBezTo>
                  <a:cubicBezTo>
                    <a:pt x="29" y="23"/>
                    <a:pt x="40" y="21"/>
                    <a:pt x="46" y="21"/>
                  </a:cubicBezTo>
                  <a:cubicBezTo>
                    <a:pt x="53" y="20"/>
                    <a:pt x="60" y="21"/>
                    <a:pt x="67" y="21"/>
                  </a:cubicBezTo>
                  <a:cubicBezTo>
                    <a:pt x="73" y="21"/>
                    <a:pt x="82" y="22"/>
                    <a:pt x="90" y="21"/>
                  </a:cubicBezTo>
                  <a:cubicBezTo>
                    <a:pt x="86" y="20"/>
                    <a:pt x="82" y="20"/>
                    <a:pt x="78" y="1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523">
              <a:extLst>
                <a:ext uri="{FF2B5EF4-FFF2-40B4-BE49-F238E27FC236}">
                  <a16:creationId xmlns:a16="http://schemas.microsoft.com/office/drawing/2014/main" id="{B51B3E57-607B-44BA-B1A3-BF47C9196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253"/>
              <a:ext cx="368" cy="115"/>
            </a:xfrm>
            <a:custGeom>
              <a:avLst/>
              <a:gdLst>
                <a:gd name="T0" fmla="*/ 4088 w 102"/>
                <a:gd name="T1" fmla="*/ 280 h 30"/>
                <a:gd name="T2" fmla="*/ 1548 w 102"/>
                <a:gd name="T3" fmla="*/ 222 h 30"/>
                <a:gd name="T4" fmla="*/ 898 w 102"/>
                <a:gd name="T5" fmla="*/ 337 h 30"/>
                <a:gd name="T6" fmla="*/ 90 w 102"/>
                <a:gd name="T7" fmla="*/ 456 h 30"/>
                <a:gd name="T8" fmla="*/ 0 w 102"/>
                <a:gd name="T9" fmla="*/ 456 h 30"/>
                <a:gd name="T10" fmla="*/ 1313 w 102"/>
                <a:gd name="T11" fmla="*/ 560 h 30"/>
                <a:gd name="T12" fmla="*/ 2771 w 102"/>
                <a:gd name="T13" fmla="*/ 1234 h 30"/>
                <a:gd name="T14" fmla="*/ 2771 w 102"/>
                <a:gd name="T15" fmla="*/ 1292 h 30"/>
                <a:gd name="T16" fmla="*/ 3334 w 102"/>
                <a:gd name="T17" fmla="*/ 1468 h 30"/>
                <a:gd name="T18" fmla="*/ 4412 w 102"/>
                <a:gd name="T19" fmla="*/ 1633 h 30"/>
                <a:gd name="T20" fmla="*/ 4791 w 102"/>
                <a:gd name="T21" fmla="*/ 1131 h 30"/>
                <a:gd name="T22" fmla="*/ 4088 w 102"/>
                <a:gd name="T23" fmla="*/ 280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30">
                  <a:moveTo>
                    <a:pt x="87" y="5"/>
                  </a:moveTo>
                  <a:cubicBezTo>
                    <a:pt x="69" y="0"/>
                    <a:pt x="52" y="2"/>
                    <a:pt x="33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10" y="8"/>
                    <a:pt x="19" y="8"/>
                    <a:pt x="28" y="10"/>
                  </a:cubicBezTo>
                  <a:cubicBezTo>
                    <a:pt x="38" y="12"/>
                    <a:pt x="51" y="15"/>
                    <a:pt x="59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4" y="24"/>
                    <a:pt x="68" y="25"/>
                    <a:pt x="71" y="26"/>
                  </a:cubicBezTo>
                  <a:cubicBezTo>
                    <a:pt x="81" y="29"/>
                    <a:pt x="87" y="30"/>
                    <a:pt x="94" y="29"/>
                  </a:cubicBezTo>
                  <a:cubicBezTo>
                    <a:pt x="99" y="27"/>
                    <a:pt x="101" y="24"/>
                    <a:pt x="102" y="20"/>
                  </a:cubicBezTo>
                  <a:cubicBezTo>
                    <a:pt x="102" y="15"/>
                    <a:pt x="98" y="9"/>
                    <a:pt x="87" y="5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524">
              <a:extLst>
                <a:ext uri="{FF2B5EF4-FFF2-40B4-BE49-F238E27FC236}">
                  <a16:creationId xmlns:a16="http://schemas.microsoft.com/office/drawing/2014/main" id="{3230A076-8003-4CED-B718-67E06BA8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95"/>
              <a:ext cx="239" cy="104"/>
            </a:xfrm>
            <a:custGeom>
              <a:avLst/>
              <a:gdLst>
                <a:gd name="T0" fmla="*/ 1611 w 66"/>
                <a:gd name="T1" fmla="*/ 578 h 27"/>
                <a:gd name="T2" fmla="*/ 2571 w 66"/>
                <a:gd name="T3" fmla="*/ 458 h 27"/>
                <a:gd name="T4" fmla="*/ 3132 w 66"/>
                <a:gd name="T5" fmla="*/ 343 h 27"/>
                <a:gd name="T6" fmla="*/ 3082 w 66"/>
                <a:gd name="T7" fmla="*/ 177 h 27"/>
                <a:gd name="T8" fmla="*/ 2046 w 66"/>
                <a:gd name="T9" fmla="*/ 177 h 27"/>
                <a:gd name="T10" fmla="*/ 1611 w 66"/>
                <a:gd name="T11" fmla="*/ 223 h 27"/>
                <a:gd name="T12" fmla="*/ 1286 w 66"/>
                <a:gd name="T13" fmla="*/ 223 h 27"/>
                <a:gd name="T14" fmla="*/ 51 w 66"/>
                <a:gd name="T15" fmla="*/ 520 h 27"/>
                <a:gd name="T16" fmla="*/ 0 w 66"/>
                <a:gd name="T17" fmla="*/ 682 h 27"/>
                <a:gd name="T18" fmla="*/ 0 w 66"/>
                <a:gd name="T19" fmla="*/ 859 h 27"/>
                <a:gd name="T20" fmla="*/ 380 w 66"/>
                <a:gd name="T21" fmla="*/ 1425 h 27"/>
                <a:gd name="T22" fmla="*/ 1231 w 66"/>
                <a:gd name="T23" fmla="*/ 1425 h 27"/>
                <a:gd name="T24" fmla="*/ 1050 w 66"/>
                <a:gd name="T25" fmla="*/ 1260 h 27"/>
                <a:gd name="T26" fmla="*/ 1611 w 66"/>
                <a:gd name="T27" fmla="*/ 578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27">
                  <a:moveTo>
                    <a:pt x="34" y="10"/>
                  </a:moveTo>
                  <a:cubicBezTo>
                    <a:pt x="40" y="8"/>
                    <a:pt x="47" y="9"/>
                    <a:pt x="54" y="8"/>
                  </a:cubicBezTo>
                  <a:cubicBezTo>
                    <a:pt x="57" y="8"/>
                    <a:pt x="63" y="8"/>
                    <a:pt x="66" y="6"/>
                  </a:cubicBezTo>
                  <a:cubicBezTo>
                    <a:pt x="66" y="5"/>
                    <a:pt x="66" y="4"/>
                    <a:pt x="65" y="3"/>
                  </a:cubicBezTo>
                  <a:cubicBezTo>
                    <a:pt x="62" y="0"/>
                    <a:pt x="50" y="2"/>
                    <a:pt x="43" y="3"/>
                  </a:cubicBezTo>
                  <a:cubicBezTo>
                    <a:pt x="43" y="3"/>
                    <a:pt x="34" y="4"/>
                    <a:pt x="34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9" y="4"/>
                    <a:pt x="5" y="5"/>
                    <a:pt x="1" y="9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2" y="20"/>
                    <a:pt x="4" y="23"/>
                    <a:pt x="8" y="25"/>
                  </a:cubicBezTo>
                  <a:cubicBezTo>
                    <a:pt x="12" y="27"/>
                    <a:pt x="19" y="27"/>
                    <a:pt x="26" y="25"/>
                  </a:cubicBezTo>
                  <a:cubicBezTo>
                    <a:pt x="24" y="25"/>
                    <a:pt x="22" y="24"/>
                    <a:pt x="22" y="22"/>
                  </a:cubicBezTo>
                  <a:cubicBezTo>
                    <a:pt x="20" y="15"/>
                    <a:pt x="30" y="11"/>
                    <a:pt x="34" y="10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525">
              <a:extLst>
                <a:ext uri="{FF2B5EF4-FFF2-40B4-BE49-F238E27FC236}">
                  <a16:creationId xmlns:a16="http://schemas.microsoft.com/office/drawing/2014/main" id="{D551BA8E-6155-4A51-8D91-F6F330522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380"/>
              <a:ext cx="87" cy="62"/>
            </a:xfrm>
            <a:custGeom>
              <a:avLst/>
              <a:gdLst>
                <a:gd name="T0" fmla="*/ 1142 w 24"/>
                <a:gd name="T1" fmla="*/ 527 h 16"/>
                <a:gd name="T2" fmla="*/ 616 w 24"/>
                <a:gd name="T3" fmla="*/ 0 h 16"/>
                <a:gd name="T4" fmla="*/ 0 w 24"/>
                <a:gd name="T5" fmla="*/ 465 h 16"/>
                <a:gd name="T6" fmla="*/ 0 w 24"/>
                <a:gd name="T7" fmla="*/ 465 h 16"/>
                <a:gd name="T8" fmla="*/ 91 w 24"/>
                <a:gd name="T9" fmla="*/ 705 h 16"/>
                <a:gd name="T10" fmla="*/ 290 w 24"/>
                <a:gd name="T11" fmla="*/ 930 h 16"/>
                <a:gd name="T12" fmla="*/ 435 w 24"/>
                <a:gd name="T13" fmla="*/ 585 h 16"/>
                <a:gd name="T14" fmla="*/ 1142 w 24"/>
                <a:gd name="T15" fmla="*/ 52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6">
                  <a:moveTo>
                    <a:pt x="24" y="9"/>
                  </a:moveTo>
                  <a:cubicBezTo>
                    <a:pt x="23" y="5"/>
                    <a:pt x="19" y="1"/>
                    <a:pt x="13" y="0"/>
                  </a:cubicBezTo>
                  <a:cubicBezTo>
                    <a:pt x="7" y="0"/>
                    <a:pt x="1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5" y="15"/>
                    <a:pt x="6" y="16"/>
                  </a:cubicBezTo>
                  <a:cubicBezTo>
                    <a:pt x="6" y="14"/>
                    <a:pt x="6" y="12"/>
                    <a:pt x="9" y="10"/>
                  </a:cubicBezTo>
                  <a:cubicBezTo>
                    <a:pt x="12" y="7"/>
                    <a:pt x="22" y="11"/>
                    <a:pt x="24" y="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526">
              <a:extLst>
                <a:ext uri="{FF2B5EF4-FFF2-40B4-BE49-F238E27FC236}">
                  <a16:creationId xmlns:a16="http://schemas.microsoft.com/office/drawing/2014/main" id="{8B2D3C9B-4D5E-4094-8D3F-9DF8D9E56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95"/>
              <a:ext cx="242" cy="62"/>
            </a:xfrm>
            <a:custGeom>
              <a:avLst/>
              <a:gdLst>
                <a:gd name="T0" fmla="*/ 3157 w 67"/>
                <a:gd name="T1" fmla="*/ 465 h 16"/>
                <a:gd name="T2" fmla="*/ 3157 w 67"/>
                <a:gd name="T3" fmla="*/ 465 h 16"/>
                <a:gd name="T4" fmla="*/ 379 w 67"/>
                <a:gd name="T5" fmla="*/ 287 h 16"/>
                <a:gd name="T6" fmla="*/ 325 w 67"/>
                <a:gd name="T7" fmla="*/ 930 h 16"/>
                <a:gd name="T8" fmla="*/ 795 w 67"/>
                <a:gd name="T9" fmla="*/ 872 h 16"/>
                <a:gd name="T10" fmla="*/ 3157 w 67"/>
                <a:gd name="T11" fmla="*/ 46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6">
                  <a:moveTo>
                    <a:pt x="67" y="8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45" y="4"/>
                    <a:pt x="19" y="0"/>
                    <a:pt x="8" y="5"/>
                  </a:cubicBezTo>
                  <a:cubicBezTo>
                    <a:pt x="4" y="6"/>
                    <a:pt x="0" y="14"/>
                    <a:pt x="7" y="16"/>
                  </a:cubicBezTo>
                  <a:cubicBezTo>
                    <a:pt x="9" y="16"/>
                    <a:pt x="12" y="16"/>
                    <a:pt x="17" y="15"/>
                  </a:cubicBezTo>
                  <a:cubicBezTo>
                    <a:pt x="29" y="4"/>
                    <a:pt x="52" y="7"/>
                    <a:pt x="67" y="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527">
              <a:extLst>
                <a:ext uri="{FF2B5EF4-FFF2-40B4-BE49-F238E27FC236}">
                  <a16:creationId xmlns:a16="http://schemas.microsoft.com/office/drawing/2014/main" id="{263DA822-83CA-4857-88E8-E0A726E51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453"/>
              <a:ext cx="293" cy="77"/>
            </a:xfrm>
            <a:custGeom>
              <a:avLst/>
              <a:gdLst>
                <a:gd name="T0" fmla="*/ 3744 w 81"/>
                <a:gd name="T1" fmla="*/ 859 h 20"/>
                <a:gd name="T2" fmla="*/ 3690 w 81"/>
                <a:gd name="T3" fmla="*/ 400 h 20"/>
                <a:gd name="T4" fmla="*/ 2409 w 81"/>
                <a:gd name="T5" fmla="*/ 0 h 20"/>
                <a:gd name="T6" fmla="*/ 1660 w 81"/>
                <a:gd name="T7" fmla="*/ 0 h 20"/>
                <a:gd name="T8" fmla="*/ 0 w 81"/>
                <a:gd name="T9" fmla="*/ 0 h 20"/>
                <a:gd name="T10" fmla="*/ 1610 w 81"/>
                <a:gd name="T11" fmla="*/ 281 h 20"/>
                <a:gd name="T12" fmla="*/ 2409 w 81"/>
                <a:gd name="T13" fmla="*/ 681 h 20"/>
                <a:gd name="T14" fmla="*/ 2514 w 81"/>
                <a:gd name="T15" fmla="*/ 1082 h 20"/>
                <a:gd name="T16" fmla="*/ 3744 w 81"/>
                <a:gd name="T17" fmla="*/ 85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20">
                  <a:moveTo>
                    <a:pt x="79" y="15"/>
                  </a:moveTo>
                  <a:cubicBezTo>
                    <a:pt x="80" y="13"/>
                    <a:pt x="81" y="9"/>
                    <a:pt x="78" y="7"/>
                  </a:cubicBezTo>
                  <a:cubicBezTo>
                    <a:pt x="73" y="3"/>
                    <a:pt x="60" y="0"/>
                    <a:pt x="51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2" y="1"/>
                    <a:pt x="0" y="0"/>
                  </a:cubicBezTo>
                  <a:cubicBezTo>
                    <a:pt x="11" y="3"/>
                    <a:pt x="23" y="3"/>
                    <a:pt x="34" y="5"/>
                  </a:cubicBezTo>
                  <a:cubicBezTo>
                    <a:pt x="40" y="5"/>
                    <a:pt x="47" y="6"/>
                    <a:pt x="51" y="12"/>
                  </a:cubicBezTo>
                  <a:cubicBezTo>
                    <a:pt x="53" y="14"/>
                    <a:pt x="54" y="17"/>
                    <a:pt x="53" y="19"/>
                  </a:cubicBezTo>
                  <a:cubicBezTo>
                    <a:pt x="65" y="20"/>
                    <a:pt x="75" y="19"/>
                    <a:pt x="79" y="15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528">
              <a:extLst>
                <a:ext uri="{FF2B5EF4-FFF2-40B4-BE49-F238E27FC236}">
                  <a16:creationId xmlns:a16="http://schemas.microsoft.com/office/drawing/2014/main" id="{7A654C9C-90AB-42A6-950C-481D1ACA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549"/>
              <a:ext cx="375" cy="77"/>
            </a:xfrm>
            <a:custGeom>
              <a:avLst/>
              <a:gdLst>
                <a:gd name="T0" fmla="*/ 1403 w 104"/>
                <a:gd name="T1" fmla="*/ 1024 h 20"/>
                <a:gd name="T2" fmla="*/ 2679 w 104"/>
                <a:gd name="T3" fmla="*/ 578 h 20"/>
                <a:gd name="T4" fmla="*/ 4875 w 104"/>
                <a:gd name="T5" fmla="*/ 458 h 20"/>
                <a:gd name="T6" fmla="*/ 4172 w 104"/>
                <a:gd name="T7" fmla="*/ 400 h 20"/>
                <a:gd name="T8" fmla="*/ 3184 w 104"/>
                <a:gd name="T9" fmla="*/ 281 h 20"/>
                <a:gd name="T10" fmla="*/ 180 w 104"/>
                <a:gd name="T11" fmla="*/ 177 h 20"/>
                <a:gd name="T12" fmla="*/ 90 w 104"/>
                <a:gd name="T13" fmla="*/ 743 h 20"/>
                <a:gd name="T14" fmla="*/ 1403 w 104"/>
                <a:gd name="T15" fmla="*/ 102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20">
                  <a:moveTo>
                    <a:pt x="30" y="18"/>
                  </a:moveTo>
                  <a:cubicBezTo>
                    <a:pt x="32" y="13"/>
                    <a:pt x="54" y="10"/>
                    <a:pt x="57" y="10"/>
                  </a:cubicBezTo>
                  <a:cubicBezTo>
                    <a:pt x="72" y="9"/>
                    <a:pt x="89" y="11"/>
                    <a:pt x="104" y="8"/>
                  </a:cubicBezTo>
                  <a:cubicBezTo>
                    <a:pt x="99" y="8"/>
                    <a:pt x="94" y="8"/>
                    <a:pt x="89" y="7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51" y="3"/>
                    <a:pt x="16" y="0"/>
                    <a:pt x="4" y="3"/>
                  </a:cubicBezTo>
                  <a:cubicBezTo>
                    <a:pt x="0" y="4"/>
                    <a:pt x="0" y="11"/>
                    <a:pt x="2" y="13"/>
                  </a:cubicBezTo>
                  <a:cubicBezTo>
                    <a:pt x="8" y="17"/>
                    <a:pt x="20" y="20"/>
                    <a:pt x="30" y="18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529">
              <a:extLst>
                <a:ext uri="{FF2B5EF4-FFF2-40B4-BE49-F238E27FC236}">
                  <a16:creationId xmlns:a16="http://schemas.microsoft.com/office/drawing/2014/main" id="{D46522E9-9B2F-4ED9-9514-EDE833EAF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7" y="2549"/>
              <a:ext cx="394" cy="70"/>
            </a:xfrm>
            <a:custGeom>
              <a:avLst/>
              <a:gdLst>
                <a:gd name="T0" fmla="*/ 4862 w 109"/>
                <a:gd name="T1" fmla="*/ 288 h 18"/>
                <a:gd name="T2" fmla="*/ 2834 w 109"/>
                <a:gd name="T3" fmla="*/ 62 h 18"/>
                <a:gd name="T4" fmla="*/ 1464 w 109"/>
                <a:gd name="T5" fmla="*/ 241 h 18"/>
                <a:gd name="T6" fmla="*/ 560 w 109"/>
                <a:gd name="T7" fmla="*/ 346 h 18"/>
                <a:gd name="T8" fmla="*/ 705 w 109"/>
                <a:gd name="T9" fmla="*/ 346 h 18"/>
                <a:gd name="T10" fmla="*/ 2129 w 109"/>
                <a:gd name="T11" fmla="*/ 408 h 18"/>
                <a:gd name="T12" fmla="*/ 2834 w 109"/>
                <a:gd name="T13" fmla="*/ 879 h 18"/>
                <a:gd name="T14" fmla="*/ 2834 w 109"/>
                <a:gd name="T15" fmla="*/ 879 h 18"/>
                <a:gd name="T16" fmla="*/ 3069 w 109"/>
                <a:gd name="T17" fmla="*/ 937 h 18"/>
                <a:gd name="T18" fmla="*/ 3163 w 109"/>
                <a:gd name="T19" fmla="*/ 937 h 18"/>
                <a:gd name="T20" fmla="*/ 4912 w 109"/>
                <a:gd name="T21" fmla="*/ 879 h 18"/>
                <a:gd name="T22" fmla="*/ 4862 w 109"/>
                <a:gd name="T23" fmla="*/ 288 h 18"/>
                <a:gd name="T24" fmla="*/ 0 w 109"/>
                <a:gd name="T25" fmla="*/ 408 h 18"/>
                <a:gd name="T26" fmla="*/ 0 w 109"/>
                <a:gd name="T27" fmla="*/ 408 h 18"/>
                <a:gd name="T28" fmla="*/ 0 w 109"/>
                <a:gd name="T29" fmla="*/ 408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9" h="18">
                  <a:moveTo>
                    <a:pt x="103" y="5"/>
                  </a:moveTo>
                  <a:cubicBezTo>
                    <a:pt x="95" y="2"/>
                    <a:pt x="79" y="0"/>
                    <a:pt x="60" y="1"/>
                  </a:cubicBezTo>
                  <a:cubicBezTo>
                    <a:pt x="52" y="1"/>
                    <a:pt x="43" y="2"/>
                    <a:pt x="31" y="4"/>
                  </a:cubicBezTo>
                  <a:cubicBezTo>
                    <a:pt x="25" y="4"/>
                    <a:pt x="19" y="5"/>
                    <a:pt x="12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25" y="6"/>
                    <a:pt x="36" y="5"/>
                    <a:pt x="45" y="7"/>
                  </a:cubicBezTo>
                  <a:cubicBezTo>
                    <a:pt x="50" y="8"/>
                    <a:pt x="58" y="10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2" y="15"/>
                    <a:pt x="63" y="15"/>
                    <a:pt x="65" y="16"/>
                  </a:cubicBezTo>
                  <a:cubicBezTo>
                    <a:pt x="65" y="16"/>
                    <a:pt x="67" y="16"/>
                    <a:pt x="67" y="16"/>
                  </a:cubicBezTo>
                  <a:cubicBezTo>
                    <a:pt x="87" y="18"/>
                    <a:pt x="98" y="16"/>
                    <a:pt x="104" y="15"/>
                  </a:cubicBezTo>
                  <a:cubicBezTo>
                    <a:pt x="108" y="14"/>
                    <a:pt x="109" y="8"/>
                    <a:pt x="103" y="5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530">
              <a:extLst>
                <a:ext uri="{FF2B5EF4-FFF2-40B4-BE49-F238E27FC236}">
                  <a16:creationId xmlns:a16="http://schemas.microsoft.com/office/drawing/2014/main" id="{E8AF93D9-FFEC-48BE-8A33-6CE4CC0FD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130"/>
              <a:ext cx="87" cy="58"/>
            </a:xfrm>
            <a:custGeom>
              <a:avLst/>
              <a:gdLst>
                <a:gd name="T0" fmla="*/ 91 w 24"/>
                <a:gd name="T1" fmla="*/ 688 h 15"/>
                <a:gd name="T2" fmla="*/ 1142 w 24"/>
                <a:gd name="T3" fmla="*/ 0 h 15"/>
                <a:gd name="T4" fmla="*/ 381 w 24"/>
                <a:gd name="T5" fmla="*/ 746 h 15"/>
                <a:gd name="T6" fmla="*/ 0 w 24"/>
                <a:gd name="T7" fmla="*/ 86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2" y="12"/>
                  </a:moveTo>
                  <a:cubicBezTo>
                    <a:pt x="8" y="5"/>
                    <a:pt x="15" y="2"/>
                    <a:pt x="24" y="0"/>
                  </a:cubicBezTo>
                  <a:cubicBezTo>
                    <a:pt x="17" y="3"/>
                    <a:pt x="14" y="9"/>
                    <a:pt x="8" y="13"/>
                  </a:cubicBezTo>
                  <a:cubicBezTo>
                    <a:pt x="5" y="15"/>
                    <a:pt x="4" y="14"/>
                    <a:pt x="0" y="15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531">
              <a:extLst>
                <a:ext uri="{FF2B5EF4-FFF2-40B4-BE49-F238E27FC236}">
                  <a16:creationId xmlns:a16="http://schemas.microsoft.com/office/drawing/2014/main" id="{A3F7774F-05C7-484A-89F4-67F1A289E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153"/>
              <a:ext cx="390" cy="65"/>
            </a:xfrm>
            <a:custGeom>
              <a:avLst/>
              <a:gdLst>
                <a:gd name="T0" fmla="*/ 5084 w 108"/>
                <a:gd name="T1" fmla="*/ 0 h 17"/>
                <a:gd name="T2" fmla="*/ 4055 w 108"/>
                <a:gd name="T3" fmla="*/ 788 h 17"/>
                <a:gd name="T4" fmla="*/ 2492 w 108"/>
                <a:gd name="T5" fmla="*/ 834 h 17"/>
                <a:gd name="T6" fmla="*/ 1083 w 108"/>
                <a:gd name="T7" fmla="*/ 554 h 17"/>
                <a:gd name="T8" fmla="*/ 0 w 108"/>
                <a:gd name="T9" fmla="*/ 161 h 17"/>
                <a:gd name="T10" fmla="*/ 899 w 108"/>
                <a:gd name="T11" fmla="*/ 394 h 17"/>
                <a:gd name="T12" fmla="*/ 2308 w 108"/>
                <a:gd name="T13" fmla="*/ 616 h 17"/>
                <a:gd name="T14" fmla="*/ 3571 w 108"/>
                <a:gd name="T15" fmla="*/ 554 h 17"/>
                <a:gd name="T16" fmla="*/ 4564 w 108"/>
                <a:gd name="T17" fmla="*/ 16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8" h="17">
                  <a:moveTo>
                    <a:pt x="108" y="0"/>
                  </a:moveTo>
                  <a:cubicBezTo>
                    <a:pt x="102" y="7"/>
                    <a:pt x="95" y="11"/>
                    <a:pt x="86" y="14"/>
                  </a:cubicBezTo>
                  <a:cubicBezTo>
                    <a:pt x="75" y="17"/>
                    <a:pt x="64" y="15"/>
                    <a:pt x="53" y="15"/>
                  </a:cubicBezTo>
                  <a:cubicBezTo>
                    <a:pt x="42" y="14"/>
                    <a:pt x="33" y="12"/>
                    <a:pt x="23" y="10"/>
                  </a:cubicBezTo>
                  <a:cubicBezTo>
                    <a:pt x="17" y="8"/>
                    <a:pt x="4" y="8"/>
                    <a:pt x="0" y="3"/>
                  </a:cubicBezTo>
                  <a:cubicBezTo>
                    <a:pt x="6" y="5"/>
                    <a:pt x="13" y="5"/>
                    <a:pt x="19" y="7"/>
                  </a:cubicBezTo>
                  <a:cubicBezTo>
                    <a:pt x="29" y="9"/>
                    <a:pt x="39" y="10"/>
                    <a:pt x="49" y="11"/>
                  </a:cubicBezTo>
                  <a:cubicBezTo>
                    <a:pt x="58" y="11"/>
                    <a:pt x="67" y="12"/>
                    <a:pt x="76" y="10"/>
                  </a:cubicBezTo>
                  <a:cubicBezTo>
                    <a:pt x="84" y="9"/>
                    <a:pt x="90" y="6"/>
                    <a:pt x="97" y="3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532">
              <a:extLst>
                <a:ext uri="{FF2B5EF4-FFF2-40B4-BE49-F238E27FC236}">
                  <a16:creationId xmlns:a16="http://schemas.microsoft.com/office/drawing/2014/main" id="{9C698261-8AEC-4B16-AD72-0536A438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353"/>
              <a:ext cx="209" cy="58"/>
            </a:xfrm>
            <a:custGeom>
              <a:avLst/>
              <a:gdLst>
                <a:gd name="T0" fmla="*/ 0 w 58"/>
                <a:gd name="T1" fmla="*/ 120 h 15"/>
                <a:gd name="T2" fmla="*/ 703 w 58"/>
                <a:gd name="T3" fmla="*/ 642 h 15"/>
                <a:gd name="T4" fmla="*/ 1686 w 58"/>
                <a:gd name="T5" fmla="*/ 866 h 15"/>
                <a:gd name="T6" fmla="*/ 2533 w 58"/>
                <a:gd name="T7" fmla="*/ 224 h 15"/>
                <a:gd name="T8" fmla="*/ 2155 w 58"/>
                <a:gd name="T9" fmla="*/ 178 h 15"/>
                <a:gd name="T10" fmla="*/ 1636 w 58"/>
                <a:gd name="T11" fmla="*/ 584 h 15"/>
                <a:gd name="T12" fmla="*/ 1077 w 58"/>
                <a:gd name="T13" fmla="*/ 52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15">
                  <a:moveTo>
                    <a:pt x="0" y="2"/>
                  </a:moveTo>
                  <a:cubicBezTo>
                    <a:pt x="3" y="6"/>
                    <a:pt x="10" y="9"/>
                    <a:pt x="15" y="11"/>
                  </a:cubicBezTo>
                  <a:cubicBezTo>
                    <a:pt x="22" y="14"/>
                    <a:pt x="29" y="15"/>
                    <a:pt x="36" y="15"/>
                  </a:cubicBezTo>
                  <a:cubicBezTo>
                    <a:pt x="40" y="15"/>
                    <a:pt x="58" y="11"/>
                    <a:pt x="54" y="4"/>
                  </a:cubicBezTo>
                  <a:cubicBezTo>
                    <a:pt x="51" y="0"/>
                    <a:pt x="48" y="2"/>
                    <a:pt x="46" y="3"/>
                  </a:cubicBezTo>
                  <a:cubicBezTo>
                    <a:pt x="42" y="6"/>
                    <a:pt x="40" y="9"/>
                    <a:pt x="35" y="10"/>
                  </a:cubicBezTo>
                  <a:cubicBezTo>
                    <a:pt x="31" y="11"/>
                    <a:pt x="27" y="10"/>
                    <a:pt x="23" y="9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533">
              <a:extLst>
                <a:ext uri="{FF2B5EF4-FFF2-40B4-BE49-F238E27FC236}">
                  <a16:creationId xmlns:a16="http://schemas.microsoft.com/office/drawing/2014/main" id="{89846297-6EA7-43A8-A4A7-4284AC8A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449"/>
              <a:ext cx="101" cy="50"/>
            </a:xfrm>
            <a:custGeom>
              <a:avLst/>
              <a:gdLst>
                <a:gd name="T0" fmla="*/ 0 w 28"/>
                <a:gd name="T1" fmla="*/ 0 h 13"/>
                <a:gd name="T2" fmla="*/ 519 w 28"/>
                <a:gd name="T3" fmla="*/ 681 h 13"/>
                <a:gd name="T4" fmla="*/ 1263 w 28"/>
                <a:gd name="T5" fmla="*/ 458 h 13"/>
                <a:gd name="T6" fmla="*/ 1172 w 28"/>
                <a:gd name="T7" fmla="*/ 177 h 13"/>
                <a:gd name="T8" fmla="*/ 844 w 28"/>
                <a:gd name="T9" fmla="*/ 338 h 13"/>
                <a:gd name="T10" fmla="*/ 415 w 28"/>
                <a:gd name="T11" fmla="*/ 33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2" y="6"/>
                    <a:pt x="4" y="10"/>
                    <a:pt x="11" y="12"/>
                  </a:cubicBezTo>
                  <a:cubicBezTo>
                    <a:pt x="15" y="13"/>
                    <a:pt x="25" y="13"/>
                    <a:pt x="27" y="8"/>
                  </a:cubicBezTo>
                  <a:cubicBezTo>
                    <a:pt x="28" y="6"/>
                    <a:pt x="27" y="4"/>
                    <a:pt x="25" y="3"/>
                  </a:cubicBezTo>
                  <a:cubicBezTo>
                    <a:pt x="23" y="3"/>
                    <a:pt x="19" y="5"/>
                    <a:pt x="18" y="6"/>
                  </a:cubicBezTo>
                  <a:cubicBezTo>
                    <a:pt x="15" y="6"/>
                    <a:pt x="12" y="6"/>
                    <a:pt x="9" y="6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534">
              <a:extLst>
                <a:ext uri="{FF2B5EF4-FFF2-40B4-BE49-F238E27FC236}">
                  <a16:creationId xmlns:a16="http://schemas.microsoft.com/office/drawing/2014/main" id="{9092B3EA-2EA6-4251-9C83-94FD95D36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434"/>
              <a:ext cx="199" cy="88"/>
            </a:xfrm>
            <a:custGeom>
              <a:avLst/>
              <a:gdLst>
                <a:gd name="T0" fmla="*/ 0 w 55"/>
                <a:gd name="T1" fmla="*/ 1289 h 23"/>
                <a:gd name="T2" fmla="*/ 1990 w 55"/>
                <a:gd name="T3" fmla="*/ 953 h 23"/>
                <a:gd name="T4" fmla="*/ 2460 w 55"/>
                <a:gd name="T5" fmla="*/ 555 h 23"/>
                <a:gd name="T6" fmla="*/ 2460 w 55"/>
                <a:gd name="T7" fmla="*/ 119 h 23"/>
                <a:gd name="T8" fmla="*/ 2279 w 55"/>
                <a:gd name="T9" fmla="*/ 218 h 23"/>
                <a:gd name="T10" fmla="*/ 1900 w 55"/>
                <a:gd name="T11" fmla="*/ 673 h 23"/>
                <a:gd name="T12" fmla="*/ 1426 w 55"/>
                <a:gd name="T13" fmla="*/ 834 h 23"/>
                <a:gd name="T14" fmla="*/ 525 w 55"/>
                <a:gd name="T15" fmla="*/ 106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23">
                  <a:moveTo>
                    <a:pt x="0" y="23"/>
                  </a:moveTo>
                  <a:cubicBezTo>
                    <a:pt x="13" y="17"/>
                    <a:pt x="28" y="23"/>
                    <a:pt x="42" y="17"/>
                  </a:cubicBezTo>
                  <a:cubicBezTo>
                    <a:pt x="45" y="16"/>
                    <a:pt x="50" y="14"/>
                    <a:pt x="52" y="10"/>
                  </a:cubicBezTo>
                  <a:cubicBezTo>
                    <a:pt x="53" y="8"/>
                    <a:pt x="55" y="3"/>
                    <a:pt x="52" y="2"/>
                  </a:cubicBezTo>
                  <a:cubicBezTo>
                    <a:pt x="50" y="0"/>
                    <a:pt x="49" y="3"/>
                    <a:pt x="48" y="4"/>
                  </a:cubicBezTo>
                  <a:cubicBezTo>
                    <a:pt x="46" y="8"/>
                    <a:pt x="44" y="10"/>
                    <a:pt x="40" y="12"/>
                  </a:cubicBezTo>
                  <a:cubicBezTo>
                    <a:pt x="36" y="14"/>
                    <a:pt x="34" y="15"/>
                    <a:pt x="30" y="15"/>
                  </a:cubicBezTo>
                  <a:cubicBezTo>
                    <a:pt x="23" y="14"/>
                    <a:pt x="17" y="16"/>
                    <a:pt x="11" y="19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535">
              <a:extLst>
                <a:ext uri="{FF2B5EF4-FFF2-40B4-BE49-F238E27FC236}">
                  <a16:creationId xmlns:a16="http://schemas.microsoft.com/office/drawing/2014/main" id="{3346A089-183C-480D-B5FF-1D436148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126"/>
              <a:ext cx="293" cy="150"/>
            </a:xfrm>
            <a:custGeom>
              <a:avLst/>
              <a:gdLst>
                <a:gd name="T0" fmla="*/ 1230 w 81"/>
                <a:gd name="T1" fmla="*/ 1819 h 39"/>
                <a:gd name="T2" fmla="*/ 2409 w 81"/>
                <a:gd name="T3" fmla="*/ 2100 h 39"/>
                <a:gd name="T4" fmla="*/ 3834 w 81"/>
                <a:gd name="T5" fmla="*/ 2100 h 39"/>
                <a:gd name="T6" fmla="*/ 2655 w 81"/>
                <a:gd name="T7" fmla="*/ 1596 h 39"/>
                <a:gd name="T8" fmla="*/ 3505 w 81"/>
                <a:gd name="T9" fmla="*/ 800 h 39"/>
                <a:gd name="T10" fmla="*/ 2930 w 81"/>
                <a:gd name="T11" fmla="*/ 458 h 39"/>
                <a:gd name="T12" fmla="*/ 1794 w 81"/>
                <a:gd name="T13" fmla="*/ 0 h 39"/>
                <a:gd name="T14" fmla="*/ 1990 w 81"/>
                <a:gd name="T15" fmla="*/ 1019 h 39"/>
                <a:gd name="T16" fmla="*/ 0 w 81"/>
                <a:gd name="T17" fmla="*/ 141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39">
                  <a:moveTo>
                    <a:pt x="26" y="32"/>
                  </a:moveTo>
                  <a:cubicBezTo>
                    <a:pt x="34" y="35"/>
                    <a:pt x="43" y="36"/>
                    <a:pt x="51" y="37"/>
                  </a:cubicBezTo>
                  <a:cubicBezTo>
                    <a:pt x="61" y="39"/>
                    <a:pt x="71" y="37"/>
                    <a:pt x="81" y="37"/>
                  </a:cubicBezTo>
                  <a:cubicBezTo>
                    <a:pt x="74" y="38"/>
                    <a:pt x="58" y="36"/>
                    <a:pt x="56" y="28"/>
                  </a:cubicBezTo>
                  <a:cubicBezTo>
                    <a:pt x="54" y="18"/>
                    <a:pt x="69" y="17"/>
                    <a:pt x="74" y="14"/>
                  </a:cubicBezTo>
                  <a:cubicBezTo>
                    <a:pt x="74" y="10"/>
                    <a:pt x="65" y="9"/>
                    <a:pt x="62" y="8"/>
                  </a:cubicBezTo>
                  <a:cubicBezTo>
                    <a:pt x="54" y="5"/>
                    <a:pt x="46" y="2"/>
                    <a:pt x="38" y="0"/>
                  </a:cubicBezTo>
                  <a:cubicBezTo>
                    <a:pt x="44" y="6"/>
                    <a:pt x="52" y="11"/>
                    <a:pt x="42" y="18"/>
                  </a:cubicBezTo>
                  <a:cubicBezTo>
                    <a:pt x="30" y="27"/>
                    <a:pt x="14" y="25"/>
                    <a:pt x="0" y="25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536">
              <a:extLst>
                <a:ext uri="{FF2B5EF4-FFF2-40B4-BE49-F238E27FC236}">
                  <a16:creationId xmlns:a16="http://schemas.microsoft.com/office/drawing/2014/main" id="{9DF21194-D4E5-4E42-B225-858179D6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891"/>
              <a:ext cx="238" cy="66"/>
            </a:xfrm>
            <a:custGeom>
              <a:avLst/>
              <a:gdLst>
                <a:gd name="T0" fmla="*/ 0 w 66"/>
                <a:gd name="T1" fmla="*/ 120 h 17"/>
                <a:gd name="T2" fmla="*/ 703 w 66"/>
                <a:gd name="T3" fmla="*/ 287 h 17"/>
                <a:gd name="T4" fmla="*/ 1367 w 66"/>
                <a:gd name="T5" fmla="*/ 408 h 17"/>
                <a:gd name="T6" fmla="*/ 3094 w 66"/>
                <a:gd name="T7" fmla="*/ 994 h 17"/>
                <a:gd name="T8" fmla="*/ 2106 w 66"/>
                <a:gd name="T9" fmla="*/ 753 h 17"/>
                <a:gd name="T10" fmla="*/ 844 w 66"/>
                <a:gd name="T11" fmla="*/ 52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7">
                  <a:moveTo>
                    <a:pt x="0" y="2"/>
                  </a:moveTo>
                  <a:cubicBezTo>
                    <a:pt x="5" y="0"/>
                    <a:pt x="10" y="4"/>
                    <a:pt x="15" y="5"/>
                  </a:cubicBezTo>
                  <a:cubicBezTo>
                    <a:pt x="20" y="6"/>
                    <a:pt x="24" y="7"/>
                    <a:pt x="29" y="7"/>
                  </a:cubicBezTo>
                  <a:cubicBezTo>
                    <a:pt x="39" y="8"/>
                    <a:pt x="61" y="7"/>
                    <a:pt x="66" y="17"/>
                  </a:cubicBezTo>
                  <a:cubicBezTo>
                    <a:pt x="59" y="14"/>
                    <a:pt x="52" y="13"/>
                    <a:pt x="45" y="13"/>
                  </a:cubicBezTo>
                  <a:cubicBezTo>
                    <a:pt x="36" y="13"/>
                    <a:pt x="27" y="10"/>
                    <a:pt x="18" y="9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537">
              <a:extLst>
                <a:ext uri="{FF2B5EF4-FFF2-40B4-BE49-F238E27FC236}">
                  <a16:creationId xmlns:a16="http://schemas.microsoft.com/office/drawing/2014/main" id="{406236CD-DE29-4546-9AFC-972F54C0B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941"/>
              <a:ext cx="184" cy="54"/>
            </a:xfrm>
            <a:custGeom>
              <a:avLst/>
              <a:gdLst>
                <a:gd name="T0" fmla="*/ 0 w 51"/>
                <a:gd name="T1" fmla="*/ 683 h 14"/>
                <a:gd name="T2" fmla="*/ 2396 w 51"/>
                <a:gd name="T3" fmla="*/ 0 h 14"/>
                <a:gd name="T4" fmla="*/ 325 w 51"/>
                <a:gd name="T5" fmla="*/ 74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4">
                  <a:moveTo>
                    <a:pt x="0" y="12"/>
                  </a:moveTo>
                  <a:cubicBezTo>
                    <a:pt x="16" y="12"/>
                    <a:pt x="38" y="9"/>
                    <a:pt x="51" y="0"/>
                  </a:cubicBezTo>
                  <a:cubicBezTo>
                    <a:pt x="38" y="14"/>
                    <a:pt x="24" y="11"/>
                    <a:pt x="7" y="13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538">
              <a:extLst>
                <a:ext uri="{FF2B5EF4-FFF2-40B4-BE49-F238E27FC236}">
                  <a16:creationId xmlns:a16="http://schemas.microsoft.com/office/drawing/2014/main" id="{472E2CE6-86D2-4607-939D-8EB36DD41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991"/>
              <a:ext cx="368" cy="73"/>
            </a:xfrm>
            <a:custGeom>
              <a:avLst/>
              <a:gdLst>
                <a:gd name="T0" fmla="*/ 1732 w 102"/>
                <a:gd name="T1" fmla="*/ 58 h 19"/>
                <a:gd name="T2" fmla="*/ 2865 w 102"/>
                <a:gd name="T3" fmla="*/ 177 h 19"/>
                <a:gd name="T4" fmla="*/ 3424 w 102"/>
                <a:gd name="T5" fmla="*/ 119 h 19"/>
                <a:gd name="T6" fmla="*/ 3893 w 102"/>
                <a:gd name="T7" fmla="*/ 515 h 19"/>
                <a:gd name="T8" fmla="*/ 4791 w 102"/>
                <a:gd name="T9" fmla="*/ 738 h 19"/>
                <a:gd name="T10" fmla="*/ 2771 w 102"/>
                <a:gd name="T11" fmla="*/ 857 h 19"/>
                <a:gd name="T12" fmla="*/ 1173 w 102"/>
                <a:gd name="T13" fmla="*/ 619 h 19"/>
                <a:gd name="T14" fmla="*/ 0 w 102"/>
                <a:gd name="T15" fmla="*/ 223 h 19"/>
                <a:gd name="T16" fmla="*/ 1028 w 102"/>
                <a:gd name="T17" fmla="*/ 223 h 19"/>
                <a:gd name="T18" fmla="*/ 1732 w 102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9">
                  <a:moveTo>
                    <a:pt x="37" y="1"/>
                  </a:moveTo>
                  <a:cubicBezTo>
                    <a:pt x="44" y="1"/>
                    <a:pt x="55" y="4"/>
                    <a:pt x="61" y="3"/>
                  </a:cubicBezTo>
                  <a:cubicBezTo>
                    <a:pt x="65" y="2"/>
                    <a:pt x="69" y="1"/>
                    <a:pt x="73" y="2"/>
                  </a:cubicBezTo>
                  <a:cubicBezTo>
                    <a:pt x="76" y="4"/>
                    <a:pt x="78" y="8"/>
                    <a:pt x="83" y="9"/>
                  </a:cubicBezTo>
                  <a:cubicBezTo>
                    <a:pt x="89" y="11"/>
                    <a:pt x="97" y="9"/>
                    <a:pt x="102" y="13"/>
                  </a:cubicBezTo>
                  <a:cubicBezTo>
                    <a:pt x="88" y="19"/>
                    <a:pt x="73" y="18"/>
                    <a:pt x="59" y="15"/>
                  </a:cubicBezTo>
                  <a:cubicBezTo>
                    <a:pt x="48" y="13"/>
                    <a:pt x="36" y="13"/>
                    <a:pt x="25" y="11"/>
                  </a:cubicBezTo>
                  <a:cubicBezTo>
                    <a:pt x="19" y="9"/>
                    <a:pt x="4" y="9"/>
                    <a:pt x="0" y="4"/>
                  </a:cubicBezTo>
                  <a:cubicBezTo>
                    <a:pt x="7" y="4"/>
                    <a:pt x="14" y="5"/>
                    <a:pt x="22" y="4"/>
                  </a:cubicBezTo>
                  <a:cubicBezTo>
                    <a:pt x="27" y="3"/>
                    <a:pt x="32" y="0"/>
                    <a:pt x="37" y="0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539">
              <a:extLst>
                <a:ext uri="{FF2B5EF4-FFF2-40B4-BE49-F238E27FC236}">
                  <a16:creationId xmlns:a16="http://schemas.microsoft.com/office/drawing/2014/main" id="{16998D6E-BE97-4CF2-B1E8-85CB7F006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07"/>
              <a:ext cx="935" cy="146"/>
            </a:xfrm>
            <a:custGeom>
              <a:avLst/>
              <a:gdLst>
                <a:gd name="T0" fmla="*/ 9877 w 259"/>
                <a:gd name="T1" fmla="*/ 1875 h 38"/>
                <a:gd name="T2" fmla="*/ 6166 w 259"/>
                <a:gd name="T3" fmla="*/ 1594 h 38"/>
                <a:gd name="T4" fmla="*/ 1877 w 259"/>
                <a:gd name="T5" fmla="*/ 1979 h 38"/>
                <a:gd name="T6" fmla="*/ 0 w 259"/>
                <a:gd name="T7" fmla="*/ 899 h 38"/>
                <a:gd name="T8" fmla="*/ 4523 w 259"/>
                <a:gd name="T9" fmla="*/ 680 h 38"/>
                <a:gd name="T10" fmla="*/ 9502 w 259"/>
                <a:gd name="T11" fmla="*/ 338 h 38"/>
                <a:gd name="T12" fmla="*/ 12133 w 259"/>
                <a:gd name="T13" fmla="*/ 1256 h 38"/>
                <a:gd name="T14" fmla="*/ 9877 w 259"/>
                <a:gd name="T15" fmla="*/ 187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9" h="38">
                  <a:moveTo>
                    <a:pt x="210" y="33"/>
                  </a:moveTo>
                  <a:cubicBezTo>
                    <a:pt x="190" y="30"/>
                    <a:pt x="170" y="27"/>
                    <a:pt x="131" y="28"/>
                  </a:cubicBezTo>
                  <a:cubicBezTo>
                    <a:pt x="92" y="29"/>
                    <a:pt x="58" y="32"/>
                    <a:pt x="40" y="35"/>
                  </a:cubicBezTo>
                  <a:cubicBezTo>
                    <a:pt x="24" y="38"/>
                    <a:pt x="0" y="33"/>
                    <a:pt x="0" y="16"/>
                  </a:cubicBezTo>
                  <a:cubicBezTo>
                    <a:pt x="0" y="0"/>
                    <a:pt x="59" y="9"/>
                    <a:pt x="96" y="12"/>
                  </a:cubicBezTo>
                  <a:cubicBezTo>
                    <a:pt x="134" y="15"/>
                    <a:pt x="178" y="7"/>
                    <a:pt x="202" y="6"/>
                  </a:cubicBezTo>
                  <a:cubicBezTo>
                    <a:pt x="226" y="5"/>
                    <a:pt x="255" y="5"/>
                    <a:pt x="258" y="22"/>
                  </a:cubicBezTo>
                  <a:cubicBezTo>
                    <a:pt x="259" y="31"/>
                    <a:pt x="246" y="36"/>
                    <a:pt x="210" y="3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540">
              <a:extLst>
                <a:ext uri="{FF2B5EF4-FFF2-40B4-BE49-F238E27FC236}">
                  <a16:creationId xmlns:a16="http://schemas.microsoft.com/office/drawing/2014/main" id="{51CDFB5B-2787-4800-9989-C25B942B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853"/>
              <a:ext cx="1271" cy="381"/>
            </a:xfrm>
            <a:custGeom>
              <a:avLst/>
              <a:gdLst>
                <a:gd name="T0" fmla="*/ 51 w 352"/>
                <a:gd name="T1" fmla="*/ 1482 h 99"/>
                <a:gd name="T2" fmla="*/ 2073 w 352"/>
                <a:gd name="T3" fmla="*/ 2844 h 99"/>
                <a:gd name="T4" fmla="*/ 7391 w 352"/>
                <a:gd name="T5" fmla="*/ 3822 h 99"/>
                <a:gd name="T6" fmla="*/ 15021 w 352"/>
                <a:gd name="T7" fmla="*/ 4326 h 99"/>
                <a:gd name="T8" fmla="*/ 15021 w 352"/>
                <a:gd name="T9" fmla="*/ 1201 h 99"/>
                <a:gd name="T10" fmla="*/ 11201 w 352"/>
                <a:gd name="T11" fmla="*/ 3244 h 99"/>
                <a:gd name="T12" fmla="*/ 4095 w 352"/>
                <a:gd name="T13" fmla="*/ 2101 h 99"/>
                <a:gd name="T14" fmla="*/ 51 w 352"/>
                <a:gd name="T15" fmla="*/ 148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4" y="50"/>
                  </a:cubicBezTo>
                  <a:cubicBezTo>
                    <a:pt x="69" y="50"/>
                    <a:pt x="120" y="55"/>
                    <a:pt x="157" y="67"/>
                  </a:cubicBezTo>
                  <a:cubicBezTo>
                    <a:pt x="194" y="79"/>
                    <a:pt x="286" y="99"/>
                    <a:pt x="319" y="76"/>
                  </a:cubicBezTo>
                  <a:cubicBezTo>
                    <a:pt x="352" y="52"/>
                    <a:pt x="344" y="29"/>
                    <a:pt x="319" y="21"/>
                  </a:cubicBezTo>
                  <a:cubicBezTo>
                    <a:pt x="293" y="12"/>
                    <a:pt x="280" y="54"/>
                    <a:pt x="238" y="57"/>
                  </a:cubicBezTo>
                  <a:cubicBezTo>
                    <a:pt x="195" y="60"/>
                    <a:pt x="128" y="41"/>
                    <a:pt x="87" y="37"/>
                  </a:cubicBezTo>
                  <a:cubicBezTo>
                    <a:pt x="47" y="33"/>
                    <a:pt x="3" y="0"/>
                    <a:pt x="1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541">
              <a:extLst>
                <a:ext uri="{FF2B5EF4-FFF2-40B4-BE49-F238E27FC236}">
                  <a16:creationId xmlns:a16="http://schemas.microsoft.com/office/drawing/2014/main" id="{35CC3ABC-35B0-46F9-9474-DD6CC30C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853"/>
              <a:ext cx="1271" cy="381"/>
            </a:xfrm>
            <a:custGeom>
              <a:avLst/>
              <a:gdLst>
                <a:gd name="T0" fmla="*/ 51 w 352"/>
                <a:gd name="T1" fmla="*/ 1482 h 99"/>
                <a:gd name="T2" fmla="*/ 2073 w 352"/>
                <a:gd name="T3" fmla="*/ 2844 h 99"/>
                <a:gd name="T4" fmla="*/ 7391 w 352"/>
                <a:gd name="T5" fmla="*/ 3822 h 99"/>
                <a:gd name="T6" fmla="*/ 15021 w 352"/>
                <a:gd name="T7" fmla="*/ 4326 h 99"/>
                <a:gd name="T8" fmla="*/ 15021 w 352"/>
                <a:gd name="T9" fmla="*/ 1201 h 99"/>
                <a:gd name="T10" fmla="*/ 11201 w 352"/>
                <a:gd name="T11" fmla="*/ 3244 h 99"/>
                <a:gd name="T12" fmla="*/ 4095 w 352"/>
                <a:gd name="T13" fmla="*/ 2101 h 99"/>
                <a:gd name="T14" fmla="*/ 51 w 352"/>
                <a:gd name="T15" fmla="*/ 1482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2" h="99">
                  <a:moveTo>
                    <a:pt x="1" y="26"/>
                  </a:moveTo>
                  <a:cubicBezTo>
                    <a:pt x="0" y="50"/>
                    <a:pt x="18" y="51"/>
                    <a:pt x="44" y="50"/>
                  </a:cubicBezTo>
                  <a:cubicBezTo>
                    <a:pt x="69" y="50"/>
                    <a:pt x="120" y="55"/>
                    <a:pt x="157" y="67"/>
                  </a:cubicBezTo>
                  <a:cubicBezTo>
                    <a:pt x="194" y="79"/>
                    <a:pt x="286" y="99"/>
                    <a:pt x="319" y="76"/>
                  </a:cubicBezTo>
                  <a:cubicBezTo>
                    <a:pt x="352" y="52"/>
                    <a:pt x="344" y="29"/>
                    <a:pt x="319" y="21"/>
                  </a:cubicBezTo>
                  <a:cubicBezTo>
                    <a:pt x="293" y="12"/>
                    <a:pt x="280" y="54"/>
                    <a:pt x="238" y="57"/>
                  </a:cubicBezTo>
                  <a:cubicBezTo>
                    <a:pt x="195" y="60"/>
                    <a:pt x="128" y="41"/>
                    <a:pt x="87" y="37"/>
                  </a:cubicBezTo>
                  <a:cubicBezTo>
                    <a:pt x="47" y="33"/>
                    <a:pt x="3" y="0"/>
                    <a:pt x="1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542">
              <a:extLst>
                <a:ext uri="{FF2B5EF4-FFF2-40B4-BE49-F238E27FC236}">
                  <a16:creationId xmlns:a16="http://schemas.microsoft.com/office/drawing/2014/main" id="{58853288-DDC4-415A-87C8-CD7450099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164"/>
              <a:ext cx="996" cy="235"/>
            </a:xfrm>
            <a:custGeom>
              <a:avLst/>
              <a:gdLst>
                <a:gd name="T0" fmla="*/ 90 w 276"/>
                <a:gd name="T1" fmla="*/ 1545 h 61"/>
                <a:gd name="T2" fmla="*/ 1692 w 276"/>
                <a:gd name="T3" fmla="*/ 2747 h 61"/>
                <a:gd name="T4" fmla="*/ 8502 w 276"/>
                <a:gd name="T5" fmla="*/ 2685 h 61"/>
                <a:gd name="T6" fmla="*/ 12176 w 276"/>
                <a:gd name="T7" fmla="*/ 3205 h 61"/>
                <a:gd name="T8" fmla="*/ 11837 w 276"/>
                <a:gd name="T9" fmla="*/ 1321 h 61"/>
                <a:gd name="T10" fmla="*/ 8596 w 276"/>
                <a:gd name="T11" fmla="*/ 1321 h 61"/>
                <a:gd name="T12" fmla="*/ 4038 w 276"/>
                <a:gd name="T13" fmla="*/ 1545 h 61"/>
                <a:gd name="T14" fmla="*/ 90 w 276"/>
                <a:gd name="T15" fmla="*/ 154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61">
                  <a:moveTo>
                    <a:pt x="2" y="27"/>
                  </a:moveTo>
                  <a:cubicBezTo>
                    <a:pt x="0" y="46"/>
                    <a:pt x="15" y="52"/>
                    <a:pt x="36" y="48"/>
                  </a:cubicBezTo>
                  <a:cubicBezTo>
                    <a:pt x="57" y="44"/>
                    <a:pt x="135" y="47"/>
                    <a:pt x="181" y="47"/>
                  </a:cubicBezTo>
                  <a:cubicBezTo>
                    <a:pt x="227" y="47"/>
                    <a:pt x="242" y="61"/>
                    <a:pt x="259" y="56"/>
                  </a:cubicBezTo>
                  <a:cubicBezTo>
                    <a:pt x="276" y="52"/>
                    <a:pt x="275" y="30"/>
                    <a:pt x="252" y="23"/>
                  </a:cubicBezTo>
                  <a:cubicBezTo>
                    <a:pt x="229" y="17"/>
                    <a:pt x="208" y="21"/>
                    <a:pt x="183" y="23"/>
                  </a:cubicBezTo>
                  <a:cubicBezTo>
                    <a:pt x="158" y="26"/>
                    <a:pt x="114" y="34"/>
                    <a:pt x="86" y="27"/>
                  </a:cubicBezTo>
                  <a:cubicBezTo>
                    <a:pt x="58" y="19"/>
                    <a:pt x="5" y="0"/>
                    <a:pt x="2" y="2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543">
              <a:extLst>
                <a:ext uri="{FF2B5EF4-FFF2-40B4-BE49-F238E27FC236}">
                  <a16:creationId xmlns:a16="http://schemas.microsoft.com/office/drawing/2014/main" id="{121D4843-8209-44AA-AACE-8806A36B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353"/>
              <a:ext cx="292" cy="177"/>
            </a:xfrm>
            <a:custGeom>
              <a:avLst/>
              <a:gdLst>
                <a:gd name="T0" fmla="*/ 144 w 81"/>
                <a:gd name="T1" fmla="*/ 1539 h 46"/>
                <a:gd name="T2" fmla="*/ 1871 w 81"/>
                <a:gd name="T3" fmla="*/ 2220 h 46"/>
                <a:gd name="T4" fmla="*/ 3702 w 81"/>
                <a:gd name="T5" fmla="*/ 1201 h 46"/>
                <a:gd name="T6" fmla="*/ 1925 w 81"/>
                <a:gd name="T7" fmla="*/ 562 h 46"/>
                <a:gd name="T8" fmla="*/ 144 w 81"/>
                <a:gd name="T9" fmla="*/ 153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6">
                  <a:moveTo>
                    <a:pt x="3" y="27"/>
                  </a:moveTo>
                  <a:cubicBezTo>
                    <a:pt x="7" y="45"/>
                    <a:pt x="25" y="46"/>
                    <a:pt x="40" y="39"/>
                  </a:cubicBezTo>
                  <a:cubicBezTo>
                    <a:pt x="55" y="31"/>
                    <a:pt x="77" y="41"/>
                    <a:pt x="79" y="21"/>
                  </a:cubicBezTo>
                  <a:cubicBezTo>
                    <a:pt x="81" y="0"/>
                    <a:pt x="54" y="9"/>
                    <a:pt x="41" y="10"/>
                  </a:cubicBezTo>
                  <a:cubicBezTo>
                    <a:pt x="29" y="11"/>
                    <a:pt x="0" y="8"/>
                    <a:pt x="3" y="2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544">
              <a:extLst>
                <a:ext uri="{FF2B5EF4-FFF2-40B4-BE49-F238E27FC236}">
                  <a16:creationId xmlns:a16="http://schemas.microsoft.com/office/drawing/2014/main" id="{927FC5A7-CE48-462D-8C93-E5A4D358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864"/>
              <a:ext cx="1162" cy="220"/>
            </a:xfrm>
            <a:custGeom>
              <a:avLst/>
              <a:gdLst>
                <a:gd name="T0" fmla="*/ 3944 w 322"/>
                <a:gd name="T1" fmla="*/ 1953 h 57"/>
                <a:gd name="T2" fmla="*/ 11043 w 322"/>
                <a:gd name="T3" fmla="*/ 3099 h 57"/>
                <a:gd name="T4" fmla="*/ 14846 w 322"/>
                <a:gd name="T5" fmla="*/ 1027 h 57"/>
                <a:gd name="T6" fmla="*/ 15131 w 322"/>
                <a:gd name="T7" fmla="*/ 1146 h 57"/>
                <a:gd name="T8" fmla="*/ 14103 w 322"/>
                <a:gd name="T9" fmla="*/ 745 h 57"/>
                <a:gd name="T10" fmla="*/ 13063 w 322"/>
                <a:gd name="T11" fmla="*/ 984 h 57"/>
                <a:gd name="T12" fmla="*/ 6434 w 322"/>
                <a:gd name="T13" fmla="*/ 1490 h 57"/>
                <a:gd name="T14" fmla="*/ 5406 w 322"/>
                <a:gd name="T15" fmla="*/ 1266 h 57"/>
                <a:gd name="T16" fmla="*/ 2396 w 322"/>
                <a:gd name="T17" fmla="*/ 463 h 57"/>
                <a:gd name="T18" fmla="*/ 938 w 322"/>
                <a:gd name="T19" fmla="*/ 178 h 57"/>
                <a:gd name="T20" fmla="*/ 0 w 322"/>
                <a:gd name="T21" fmla="*/ 922 h 57"/>
                <a:gd name="T22" fmla="*/ 3944 w 322"/>
                <a:gd name="T23" fmla="*/ 1953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2" h="57">
                  <a:moveTo>
                    <a:pt x="84" y="34"/>
                  </a:moveTo>
                  <a:cubicBezTo>
                    <a:pt x="125" y="38"/>
                    <a:pt x="192" y="57"/>
                    <a:pt x="235" y="54"/>
                  </a:cubicBezTo>
                  <a:cubicBezTo>
                    <a:pt x="277" y="51"/>
                    <a:pt x="290" y="9"/>
                    <a:pt x="316" y="18"/>
                  </a:cubicBezTo>
                  <a:cubicBezTo>
                    <a:pt x="318" y="19"/>
                    <a:pt x="320" y="19"/>
                    <a:pt x="322" y="20"/>
                  </a:cubicBezTo>
                  <a:cubicBezTo>
                    <a:pt x="316" y="17"/>
                    <a:pt x="304" y="13"/>
                    <a:pt x="300" y="13"/>
                  </a:cubicBezTo>
                  <a:cubicBezTo>
                    <a:pt x="286" y="14"/>
                    <a:pt x="285" y="15"/>
                    <a:pt x="278" y="17"/>
                  </a:cubicBezTo>
                  <a:cubicBezTo>
                    <a:pt x="195" y="45"/>
                    <a:pt x="143" y="26"/>
                    <a:pt x="137" y="26"/>
                  </a:cubicBezTo>
                  <a:cubicBezTo>
                    <a:pt x="130" y="25"/>
                    <a:pt x="122" y="24"/>
                    <a:pt x="115" y="22"/>
                  </a:cubicBezTo>
                  <a:cubicBezTo>
                    <a:pt x="106" y="19"/>
                    <a:pt x="70" y="10"/>
                    <a:pt x="51" y="8"/>
                  </a:cubicBezTo>
                  <a:cubicBezTo>
                    <a:pt x="40" y="7"/>
                    <a:pt x="31" y="0"/>
                    <a:pt x="20" y="3"/>
                  </a:cubicBezTo>
                  <a:cubicBezTo>
                    <a:pt x="13" y="4"/>
                    <a:pt x="2" y="8"/>
                    <a:pt x="0" y="16"/>
                  </a:cubicBezTo>
                  <a:cubicBezTo>
                    <a:pt x="9" y="3"/>
                    <a:pt x="48" y="30"/>
                    <a:pt x="84" y="34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545">
              <a:extLst>
                <a:ext uri="{FF2B5EF4-FFF2-40B4-BE49-F238E27FC236}">
                  <a16:creationId xmlns:a16="http://schemas.microsoft.com/office/drawing/2014/main" id="{6A3F6180-7C1A-4B76-8E01-42B82A33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357"/>
              <a:ext cx="123" cy="112"/>
            </a:xfrm>
            <a:custGeom>
              <a:avLst/>
              <a:gdLst>
                <a:gd name="T0" fmla="*/ 0 w 34"/>
                <a:gd name="T1" fmla="*/ 745 h 29"/>
                <a:gd name="T2" fmla="*/ 850 w 34"/>
                <a:gd name="T3" fmla="*/ 58 h 29"/>
                <a:gd name="T4" fmla="*/ 1610 w 34"/>
                <a:gd name="T5" fmla="*/ 923 h 29"/>
                <a:gd name="T6" fmla="*/ 760 w 34"/>
                <a:gd name="T7" fmla="*/ 1610 h 29"/>
                <a:gd name="T8" fmla="*/ 0 w 34"/>
                <a:gd name="T9" fmla="*/ 74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9">
                  <a:moveTo>
                    <a:pt x="0" y="13"/>
                  </a:moveTo>
                  <a:cubicBezTo>
                    <a:pt x="1" y="6"/>
                    <a:pt x="9" y="0"/>
                    <a:pt x="18" y="1"/>
                  </a:cubicBezTo>
                  <a:cubicBezTo>
                    <a:pt x="28" y="2"/>
                    <a:pt x="34" y="9"/>
                    <a:pt x="34" y="16"/>
                  </a:cubicBezTo>
                  <a:cubicBezTo>
                    <a:pt x="33" y="24"/>
                    <a:pt x="25" y="29"/>
                    <a:pt x="16" y="28"/>
                  </a:cubicBezTo>
                  <a:cubicBezTo>
                    <a:pt x="6" y="27"/>
                    <a:pt x="0" y="20"/>
                    <a:pt x="0" y="1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546">
              <a:extLst>
                <a:ext uri="{FF2B5EF4-FFF2-40B4-BE49-F238E27FC236}">
                  <a16:creationId xmlns:a16="http://schemas.microsoft.com/office/drawing/2014/main" id="{AB07F995-9033-4669-8F5E-687921D27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099"/>
              <a:ext cx="978" cy="235"/>
            </a:xfrm>
            <a:custGeom>
              <a:avLst/>
              <a:gdLst>
                <a:gd name="T0" fmla="*/ 10523 w 271"/>
                <a:gd name="T1" fmla="*/ 744 h 61"/>
                <a:gd name="T2" fmla="*/ 3060 w 271"/>
                <a:gd name="T3" fmla="*/ 177 h 61"/>
                <a:gd name="T4" fmla="*/ 2631 w 271"/>
                <a:gd name="T5" fmla="*/ 0 h 61"/>
                <a:gd name="T6" fmla="*/ 0 w 271"/>
                <a:gd name="T7" fmla="*/ 2404 h 61"/>
                <a:gd name="T8" fmla="*/ 51 w 271"/>
                <a:gd name="T9" fmla="*/ 2404 h 61"/>
                <a:gd name="T10" fmla="*/ 3944 w 271"/>
                <a:gd name="T11" fmla="*/ 2523 h 61"/>
                <a:gd name="T12" fmla="*/ 8506 w 271"/>
                <a:gd name="T13" fmla="*/ 2285 h 61"/>
                <a:gd name="T14" fmla="*/ 11747 w 271"/>
                <a:gd name="T15" fmla="*/ 2285 h 61"/>
                <a:gd name="T16" fmla="*/ 12645 w 271"/>
                <a:gd name="T17" fmla="*/ 3486 h 61"/>
                <a:gd name="T18" fmla="*/ 10523 w 271"/>
                <a:gd name="T19" fmla="*/ 7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1" h="61">
                  <a:moveTo>
                    <a:pt x="224" y="13"/>
                  </a:moveTo>
                  <a:cubicBezTo>
                    <a:pt x="189" y="34"/>
                    <a:pt x="101" y="14"/>
                    <a:pt x="65" y="3"/>
                  </a:cubicBezTo>
                  <a:cubicBezTo>
                    <a:pt x="62" y="2"/>
                    <a:pt x="59" y="1"/>
                    <a:pt x="56" y="0"/>
                  </a:cubicBezTo>
                  <a:cubicBezTo>
                    <a:pt x="32" y="7"/>
                    <a:pt x="2" y="30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18"/>
                    <a:pt x="56" y="36"/>
                    <a:pt x="84" y="44"/>
                  </a:cubicBezTo>
                  <a:cubicBezTo>
                    <a:pt x="112" y="51"/>
                    <a:pt x="156" y="43"/>
                    <a:pt x="181" y="40"/>
                  </a:cubicBezTo>
                  <a:cubicBezTo>
                    <a:pt x="206" y="38"/>
                    <a:pt x="227" y="34"/>
                    <a:pt x="250" y="40"/>
                  </a:cubicBezTo>
                  <a:cubicBezTo>
                    <a:pt x="263" y="44"/>
                    <a:pt x="269" y="53"/>
                    <a:pt x="269" y="61"/>
                  </a:cubicBezTo>
                  <a:cubicBezTo>
                    <a:pt x="271" y="47"/>
                    <a:pt x="247" y="22"/>
                    <a:pt x="224" y="13"/>
                  </a:cubicBezTo>
                  <a:close/>
                </a:path>
              </a:pathLst>
            </a:cu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547">
              <a:extLst>
                <a:ext uri="{FF2B5EF4-FFF2-40B4-BE49-F238E27FC236}">
                  <a16:creationId xmlns:a16="http://schemas.microsoft.com/office/drawing/2014/main" id="{9A0FF4E9-3C6E-43A9-9A98-0E14A1031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099"/>
              <a:ext cx="978" cy="235"/>
            </a:xfrm>
            <a:custGeom>
              <a:avLst/>
              <a:gdLst>
                <a:gd name="T0" fmla="*/ 10523 w 271"/>
                <a:gd name="T1" fmla="*/ 744 h 61"/>
                <a:gd name="T2" fmla="*/ 3060 w 271"/>
                <a:gd name="T3" fmla="*/ 177 h 61"/>
                <a:gd name="T4" fmla="*/ 2631 w 271"/>
                <a:gd name="T5" fmla="*/ 0 h 61"/>
                <a:gd name="T6" fmla="*/ 0 w 271"/>
                <a:gd name="T7" fmla="*/ 2404 h 61"/>
                <a:gd name="T8" fmla="*/ 51 w 271"/>
                <a:gd name="T9" fmla="*/ 2404 h 61"/>
                <a:gd name="T10" fmla="*/ 3944 w 271"/>
                <a:gd name="T11" fmla="*/ 2523 h 61"/>
                <a:gd name="T12" fmla="*/ 8506 w 271"/>
                <a:gd name="T13" fmla="*/ 2285 h 61"/>
                <a:gd name="T14" fmla="*/ 11747 w 271"/>
                <a:gd name="T15" fmla="*/ 2285 h 61"/>
                <a:gd name="T16" fmla="*/ 12645 w 271"/>
                <a:gd name="T17" fmla="*/ 3486 h 61"/>
                <a:gd name="T18" fmla="*/ 10523 w 271"/>
                <a:gd name="T19" fmla="*/ 74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1" h="61">
                  <a:moveTo>
                    <a:pt x="224" y="13"/>
                  </a:moveTo>
                  <a:cubicBezTo>
                    <a:pt x="189" y="34"/>
                    <a:pt x="101" y="14"/>
                    <a:pt x="65" y="3"/>
                  </a:cubicBezTo>
                  <a:cubicBezTo>
                    <a:pt x="62" y="2"/>
                    <a:pt x="59" y="1"/>
                    <a:pt x="56" y="0"/>
                  </a:cubicBezTo>
                  <a:cubicBezTo>
                    <a:pt x="32" y="7"/>
                    <a:pt x="2" y="30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5" y="18"/>
                    <a:pt x="56" y="36"/>
                    <a:pt x="84" y="44"/>
                  </a:cubicBezTo>
                  <a:cubicBezTo>
                    <a:pt x="112" y="51"/>
                    <a:pt x="156" y="43"/>
                    <a:pt x="181" y="40"/>
                  </a:cubicBezTo>
                  <a:cubicBezTo>
                    <a:pt x="206" y="38"/>
                    <a:pt x="227" y="34"/>
                    <a:pt x="250" y="40"/>
                  </a:cubicBezTo>
                  <a:cubicBezTo>
                    <a:pt x="263" y="44"/>
                    <a:pt x="269" y="53"/>
                    <a:pt x="269" y="61"/>
                  </a:cubicBezTo>
                  <a:cubicBezTo>
                    <a:pt x="271" y="47"/>
                    <a:pt x="247" y="22"/>
                    <a:pt x="224" y="13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548">
              <a:extLst>
                <a:ext uri="{FF2B5EF4-FFF2-40B4-BE49-F238E27FC236}">
                  <a16:creationId xmlns:a16="http://schemas.microsoft.com/office/drawing/2014/main" id="{3DA66078-74A9-4C0E-8B23-724F700CC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342"/>
              <a:ext cx="289" cy="103"/>
            </a:xfrm>
            <a:custGeom>
              <a:avLst/>
              <a:gdLst>
                <a:gd name="T0" fmla="*/ 2688 w 80"/>
                <a:gd name="T1" fmla="*/ 0 h 27"/>
                <a:gd name="T2" fmla="*/ 900 w 80"/>
                <a:gd name="T3" fmla="*/ 57 h 27"/>
                <a:gd name="T4" fmla="*/ 51 w 80"/>
                <a:gd name="T5" fmla="*/ 1499 h 27"/>
                <a:gd name="T6" fmla="*/ 51 w 80"/>
                <a:gd name="T7" fmla="*/ 1499 h 27"/>
                <a:gd name="T8" fmla="*/ 1839 w 80"/>
                <a:gd name="T9" fmla="*/ 729 h 27"/>
                <a:gd name="T10" fmla="*/ 3627 w 80"/>
                <a:gd name="T11" fmla="*/ 1339 h 27"/>
                <a:gd name="T12" fmla="*/ 2688 w 8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27">
                  <a:moveTo>
                    <a:pt x="57" y="0"/>
                  </a:moveTo>
                  <a:cubicBezTo>
                    <a:pt x="42" y="0"/>
                    <a:pt x="29" y="0"/>
                    <a:pt x="19" y="1"/>
                  </a:cubicBezTo>
                  <a:cubicBezTo>
                    <a:pt x="1" y="8"/>
                    <a:pt x="1" y="1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12"/>
                    <a:pt x="27" y="14"/>
                    <a:pt x="39" y="13"/>
                  </a:cubicBezTo>
                  <a:cubicBezTo>
                    <a:pt x="52" y="12"/>
                    <a:pt x="79" y="3"/>
                    <a:pt x="77" y="24"/>
                  </a:cubicBezTo>
                  <a:cubicBezTo>
                    <a:pt x="80" y="14"/>
                    <a:pt x="71" y="5"/>
                    <a:pt x="57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Freeform 549">
              <a:extLst>
                <a:ext uri="{FF2B5EF4-FFF2-40B4-BE49-F238E27FC236}">
                  <a16:creationId xmlns:a16="http://schemas.microsoft.com/office/drawing/2014/main" id="{830B8208-BF0E-4FF3-BFDC-AF4AEF524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34"/>
              <a:ext cx="787" cy="258"/>
            </a:xfrm>
            <a:custGeom>
              <a:avLst/>
              <a:gdLst>
                <a:gd name="T0" fmla="*/ 184 w 218"/>
                <a:gd name="T1" fmla="*/ 1363 h 67"/>
                <a:gd name="T2" fmla="*/ 1458 w 218"/>
                <a:gd name="T3" fmla="*/ 2060 h 67"/>
                <a:gd name="T4" fmla="*/ 4419 w 218"/>
                <a:gd name="T5" fmla="*/ 2164 h 67"/>
                <a:gd name="T6" fmla="*/ 9552 w 218"/>
                <a:gd name="T7" fmla="*/ 2861 h 67"/>
                <a:gd name="T8" fmla="*/ 8040 w 218"/>
                <a:gd name="T9" fmla="*/ 1425 h 67"/>
                <a:gd name="T10" fmla="*/ 5227 w 218"/>
                <a:gd name="T11" fmla="*/ 1425 h 67"/>
                <a:gd name="T12" fmla="*/ 184 w 218"/>
                <a:gd name="T13" fmla="*/ 1363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67">
                  <a:moveTo>
                    <a:pt x="4" y="24"/>
                  </a:moveTo>
                  <a:cubicBezTo>
                    <a:pt x="0" y="41"/>
                    <a:pt x="13" y="40"/>
                    <a:pt x="31" y="36"/>
                  </a:cubicBezTo>
                  <a:cubicBezTo>
                    <a:pt x="49" y="32"/>
                    <a:pt x="63" y="30"/>
                    <a:pt x="94" y="38"/>
                  </a:cubicBezTo>
                  <a:cubicBezTo>
                    <a:pt x="125" y="46"/>
                    <a:pt x="188" y="67"/>
                    <a:pt x="203" y="50"/>
                  </a:cubicBezTo>
                  <a:cubicBezTo>
                    <a:pt x="218" y="33"/>
                    <a:pt x="186" y="25"/>
                    <a:pt x="171" y="25"/>
                  </a:cubicBezTo>
                  <a:cubicBezTo>
                    <a:pt x="156" y="25"/>
                    <a:pt x="129" y="27"/>
                    <a:pt x="111" y="25"/>
                  </a:cubicBezTo>
                  <a:cubicBezTo>
                    <a:pt x="93" y="23"/>
                    <a:pt x="8" y="0"/>
                    <a:pt x="4" y="24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4" name="Freeform 550">
              <a:extLst>
                <a:ext uri="{FF2B5EF4-FFF2-40B4-BE49-F238E27FC236}">
                  <a16:creationId xmlns:a16="http://schemas.microsoft.com/office/drawing/2014/main" id="{1B11A249-C5B7-47D7-AE64-C9758743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34"/>
              <a:ext cx="732" cy="150"/>
            </a:xfrm>
            <a:custGeom>
              <a:avLst/>
              <a:gdLst>
                <a:gd name="T0" fmla="*/ 4785 w 203"/>
                <a:gd name="T1" fmla="*/ 681 h 39"/>
                <a:gd name="T2" fmla="*/ 1313 w 203"/>
                <a:gd name="T3" fmla="*/ 177 h 39"/>
                <a:gd name="T4" fmla="*/ 0 w 203"/>
                <a:gd name="T5" fmla="*/ 1362 h 39"/>
                <a:gd name="T6" fmla="*/ 5019 w 203"/>
                <a:gd name="T7" fmla="*/ 1419 h 39"/>
                <a:gd name="T8" fmla="*/ 7828 w 203"/>
                <a:gd name="T9" fmla="*/ 1419 h 39"/>
                <a:gd name="T10" fmla="*/ 9466 w 203"/>
                <a:gd name="T11" fmla="*/ 2219 h 39"/>
                <a:gd name="T12" fmla="*/ 9520 w 203"/>
                <a:gd name="T13" fmla="*/ 2219 h 39"/>
                <a:gd name="T14" fmla="*/ 7075 w 203"/>
                <a:gd name="T15" fmla="*/ 281 h 39"/>
                <a:gd name="T16" fmla="*/ 5254 w 203"/>
                <a:gd name="T17" fmla="*/ 223 h 39"/>
                <a:gd name="T18" fmla="*/ 4785 w 203"/>
                <a:gd name="T19" fmla="*/ 68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39">
                  <a:moveTo>
                    <a:pt x="102" y="12"/>
                  </a:moveTo>
                  <a:cubicBezTo>
                    <a:pt x="86" y="17"/>
                    <a:pt x="71" y="3"/>
                    <a:pt x="28" y="3"/>
                  </a:cubicBezTo>
                  <a:cubicBezTo>
                    <a:pt x="13" y="6"/>
                    <a:pt x="1" y="13"/>
                    <a:pt x="0" y="24"/>
                  </a:cubicBezTo>
                  <a:cubicBezTo>
                    <a:pt x="4" y="0"/>
                    <a:pt x="89" y="23"/>
                    <a:pt x="107" y="25"/>
                  </a:cubicBezTo>
                  <a:cubicBezTo>
                    <a:pt x="125" y="27"/>
                    <a:pt x="152" y="25"/>
                    <a:pt x="167" y="25"/>
                  </a:cubicBezTo>
                  <a:cubicBezTo>
                    <a:pt x="178" y="25"/>
                    <a:pt x="199" y="29"/>
                    <a:pt x="202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0" y="29"/>
                    <a:pt x="177" y="5"/>
                    <a:pt x="151" y="5"/>
                  </a:cubicBezTo>
                  <a:cubicBezTo>
                    <a:pt x="136" y="5"/>
                    <a:pt x="124" y="5"/>
                    <a:pt x="112" y="4"/>
                  </a:cubicBezTo>
                  <a:cubicBezTo>
                    <a:pt x="111" y="8"/>
                    <a:pt x="107" y="11"/>
                    <a:pt x="102" y="1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Freeform 551">
              <a:extLst>
                <a:ext uri="{FF2B5EF4-FFF2-40B4-BE49-F238E27FC236}">
                  <a16:creationId xmlns:a16="http://schemas.microsoft.com/office/drawing/2014/main" id="{17E2F82C-0E3C-40F8-8FD0-E70CA1B5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434"/>
              <a:ext cx="927" cy="158"/>
            </a:xfrm>
            <a:custGeom>
              <a:avLst/>
              <a:gdLst>
                <a:gd name="T0" fmla="*/ 4411 w 257"/>
                <a:gd name="T1" fmla="*/ 1769 h 41"/>
                <a:gd name="T2" fmla="*/ 9382 w 257"/>
                <a:gd name="T3" fmla="*/ 1426 h 41"/>
                <a:gd name="T4" fmla="*/ 12008 w 257"/>
                <a:gd name="T5" fmla="*/ 2347 h 41"/>
                <a:gd name="T6" fmla="*/ 9851 w 257"/>
                <a:gd name="T7" fmla="*/ 281 h 41"/>
                <a:gd name="T8" fmla="*/ 9288 w 257"/>
                <a:gd name="T9" fmla="*/ 459 h 41"/>
                <a:gd name="T10" fmla="*/ 8639 w 257"/>
                <a:gd name="T11" fmla="*/ 0 h 41"/>
                <a:gd name="T12" fmla="*/ 8029 w 257"/>
                <a:gd name="T13" fmla="*/ 0 h 41"/>
                <a:gd name="T14" fmla="*/ 6193 w 257"/>
                <a:gd name="T15" fmla="*/ 1025 h 41"/>
                <a:gd name="T16" fmla="*/ 4592 w 257"/>
                <a:gd name="T17" fmla="*/ 682 h 41"/>
                <a:gd name="T18" fmla="*/ 3798 w 257"/>
                <a:gd name="T19" fmla="*/ 802 h 41"/>
                <a:gd name="T20" fmla="*/ 1602 w 257"/>
                <a:gd name="T21" fmla="*/ 921 h 41"/>
                <a:gd name="T22" fmla="*/ 0 w 257"/>
                <a:gd name="T23" fmla="*/ 1769 h 41"/>
                <a:gd name="T24" fmla="*/ 4411 w 257"/>
                <a:gd name="T25" fmla="*/ 1769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7" h="41">
                  <a:moveTo>
                    <a:pt x="94" y="31"/>
                  </a:moveTo>
                  <a:cubicBezTo>
                    <a:pt x="132" y="34"/>
                    <a:pt x="176" y="26"/>
                    <a:pt x="200" y="25"/>
                  </a:cubicBezTo>
                  <a:cubicBezTo>
                    <a:pt x="224" y="24"/>
                    <a:pt x="253" y="24"/>
                    <a:pt x="256" y="41"/>
                  </a:cubicBezTo>
                  <a:cubicBezTo>
                    <a:pt x="257" y="30"/>
                    <a:pt x="232" y="14"/>
                    <a:pt x="210" y="5"/>
                  </a:cubicBezTo>
                  <a:cubicBezTo>
                    <a:pt x="206" y="7"/>
                    <a:pt x="202" y="8"/>
                    <a:pt x="198" y="8"/>
                  </a:cubicBezTo>
                  <a:cubicBezTo>
                    <a:pt x="191" y="7"/>
                    <a:pt x="186" y="4"/>
                    <a:pt x="184" y="0"/>
                  </a:cubicBezTo>
                  <a:cubicBezTo>
                    <a:pt x="180" y="0"/>
                    <a:pt x="176" y="0"/>
                    <a:pt x="171" y="0"/>
                  </a:cubicBezTo>
                  <a:cubicBezTo>
                    <a:pt x="168" y="20"/>
                    <a:pt x="147" y="11"/>
                    <a:pt x="132" y="18"/>
                  </a:cubicBezTo>
                  <a:cubicBezTo>
                    <a:pt x="119" y="24"/>
                    <a:pt x="104" y="24"/>
                    <a:pt x="98" y="12"/>
                  </a:cubicBezTo>
                  <a:cubicBezTo>
                    <a:pt x="92" y="13"/>
                    <a:pt x="86" y="13"/>
                    <a:pt x="81" y="14"/>
                  </a:cubicBezTo>
                  <a:cubicBezTo>
                    <a:pt x="67" y="15"/>
                    <a:pt x="48" y="15"/>
                    <a:pt x="34" y="16"/>
                  </a:cubicBezTo>
                  <a:cubicBezTo>
                    <a:pt x="21" y="17"/>
                    <a:pt x="6" y="24"/>
                    <a:pt x="0" y="31"/>
                  </a:cubicBezTo>
                  <a:cubicBezTo>
                    <a:pt x="11" y="21"/>
                    <a:pt x="61" y="28"/>
                    <a:pt x="94" y="31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6" name="Oval 552">
              <a:extLst>
                <a:ext uri="{FF2B5EF4-FFF2-40B4-BE49-F238E27FC236}">
                  <a16:creationId xmlns:a16="http://schemas.microsoft.com/office/drawing/2014/main" id="{EE2593FD-652F-42B8-B9B3-A01BC561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2014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27" name="Oval 553">
              <a:extLst>
                <a:ext uri="{FF2B5EF4-FFF2-40B4-BE49-F238E27FC236}">
                  <a16:creationId xmlns:a16="http://schemas.microsoft.com/office/drawing/2014/main" id="{84C152AC-2821-4049-B800-882C47416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02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28" name="Oval 554">
              <a:extLst>
                <a:ext uri="{FF2B5EF4-FFF2-40B4-BE49-F238E27FC236}">
                  <a16:creationId xmlns:a16="http://schemas.microsoft.com/office/drawing/2014/main" id="{77417C8F-6352-4480-B2C6-8617A16C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026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29" name="Oval 555">
              <a:extLst>
                <a:ext uri="{FF2B5EF4-FFF2-40B4-BE49-F238E27FC236}">
                  <a16:creationId xmlns:a16="http://schemas.microsoft.com/office/drawing/2014/main" id="{F4F1E9C0-D2D0-4A48-874A-97D84B22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02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0" name="Oval 556">
              <a:extLst>
                <a:ext uri="{FF2B5EF4-FFF2-40B4-BE49-F238E27FC236}">
                  <a16:creationId xmlns:a16="http://schemas.microsoft.com/office/drawing/2014/main" id="{FCFB0021-394C-4F4A-AC13-AC4D6A0E8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201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1" name="Oval 557">
              <a:extLst>
                <a:ext uri="{FF2B5EF4-FFF2-40B4-BE49-F238E27FC236}">
                  <a16:creationId xmlns:a16="http://schemas.microsoft.com/office/drawing/2014/main" id="{06E91D66-98F2-4C25-A518-68C517786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" y="199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2" name="Oval 558">
              <a:extLst>
                <a:ext uri="{FF2B5EF4-FFF2-40B4-BE49-F238E27FC236}">
                  <a16:creationId xmlns:a16="http://schemas.microsoft.com/office/drawing/2014/main" id="{291F5206-503B-4EF3-8760-EF8D54D12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1987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3" name="Oval 559">
              <a:extLst>
                <a:ext uri="{FF2B5EF4-FFF2-40B4-BE49-F238E27FC236}">
                  <a16:creationId xmlns:a16="http://schemas.microsoft.com/office/drawing/2014/main" id="{1F102701-30BB-4FCA-A24C-55577AD3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1968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4" name="Oval 560">
              <a:extLst>
                <a:ext uri="{FF2B5EF4-FFF2-40B4-BE49-F238E27FC236}">
                  <a16:creationId xmlns:a16="http://schemas.microsoft.com/office/drawing/2014/main" id="{FA559CBC-BAA7-4F9E-B15C-C9F09F806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1961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5" name="Oval 561">
              <a:extLst>
                <a:ext uri="{FF2B5EF4-FFF2-40B4-BE49-F238E27FC236}">
                  <a16:creationId xmlns:a16="http://schemas.microsoft.com/office/drawing/2014/main" id="{7FBB60F8-6BA7-4440-AB1F-A7709770C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1945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6" name="Oval 562">
              <a:extLst>
                <a:ext uri="{FF2B5EF4-FFF2-40B4-BE49-F238E27FC236}">
                  <a16:creationId xmlns:a16="http://schemas.microsoft.com/office/drawing/2014/main" id="{04B9E9D2-CBBD-47A0-B49A-08FB3E23A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92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7" name="Oval 563">
              <a:extLst>
                <a:ext uri="{FF2B5EF4-FFF2-40B4-BE49-F238E27FC236}">
                  <a16:creationId xmlns:a16="http://schemas.microsoft.com/office/drawing/2014/main" id="{B7265350-93A3-41BC-A465-7B82B738F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189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8" name="Oval 564">
              <a:extLst>
                <a:ext uri="{FF2B5EF4-FFF2-40B4-BE49-F238E27FC236}">
                  <a16:creationId xmlns:a16="http://schemas.microsoft.com/office/drawing/2014/main" id="{69643136-70E1-4D01-88B7-4D77423F9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1880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39" name="Oval 565">
              <a:extLst>
                <a:ext uri="{FF2B5EF4-FFF2-40B4-BE49-F238E27FC236}">
                  <a16:creationId xmlns:a16="http://schemas.microsoft.com/office/drawing/2014/main" id="{78CEE54D-D20D-4F2D-AD57-B010949B1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20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0" name="Oval 566">
              <a:extLst>
                <a:ext uri="{FF2B5EF4-FFF2-40B4-BE49-F238E27FC236}">
                  <a16:creationId xmlns:a16="http://schemas.microsoft.com/office/drawing/2014/main" id="{2D630E88-8BB0-48A3-9583-266670472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218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1" name="Oval 567">
              <a:extLst>
                <a:ext uri="{FF2B5EF4-FFF2-40B4-BE49-F238E27FC236}">
                  <a16:creationId xmlns:a16="http://schemas.microsoft.com/office/drawing/2014/main" id="{266199D8-2500-4F66-AE74-CAC853E86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2184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2" name="Oval 568">
              <a:extLst>
                <a:ext uri="{FF2B5EF4-FFF2-40B4-BE49-F238E27FC236}">
                  <a16:creationId xmlns:a16="http://schemas.microsoft.com/office/drawing/2014/main" id="{4B8854E9-43E3-4D24-B41C-548F350CD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188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3" name="Oval 569">
              <a:extLst>
                <a:ext uri="{FF2B5EF4-FFF2-40B4-BE49-F238E27FC236}">
                  <a16:creationId xmlns:a16="http://schemas.microsoft.com/office/drawing/2014/main" id="{A0623B58-E00C-4403-9046-0DA256FE0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" y="2203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4" name="Oval 570">
              <a:extLst>
                <a:ext uri="{FF2B5EF4-FFF2-40B4-BE49-F238E27FC236}">
                  <a16:creationId xmlns:a16="http://schemas.microsoft.com/office/drawing/2014/main" id="{1C44CD4C-1304-4E2E-B503-A6B3732A6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2218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5" name="Oval 571">
              <a:extLst>
                <a:ext uri="{FF2B5EF4-FFF2-40B4-BE49-F238E27FC236}">
                  <a16:creationId xmlns:a16="http://schemas.microsoft.com/office/drawing/2014/main" id="{2CC808A2-1CF0-4ECD-8C70-5F0B363A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238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6" name="Oval 572">
              <a:extLst>
                <a:ext uri="{FF2B5EF4-FFF2-40B4-BE49-F238E27FC236}">
                  <a16:creationId xmlns:a16="http://schemas.microsoft.com/office/drawing/2014/main" id="{397BC634-6B18-4544-8341-6ED42BDA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4" y="2241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7" name="Oval 573">
              <a:extLst>
                <a:ext uri="{FF2B5EF4-FFF2-40B4-BE49-F238E27FC236}">
                  <a16:creationId xmlns:a16="http://schemas.microsoft.com/office/drawing/2014/main" id="{466044B5-FE48-4A6D-84AC-E0AE75117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241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8" name="Oval 574">
              <a:extLst>
                <a:ext uri="{FF2B5EF4-FFF2-40B4-BE49-F238E27FC236}">
                  <a16:creationId xmlns:a16="http://schemas.microsoft.com/office/drawing/2014/main" id="{63A744BD-D27E-4FD2-9459-F3EAF7E65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2230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49" name="Oval 575">
              <a:extLst>
                <a:ext uri="{FF2B5EF4-FFF2-40B4-BE49-F238E27FC236}">
                  <a16:creationId xmlns:a16="http://schemas.microsoft.com/office/drawing/2014/main" id="{A64BB232-9C2E-4652-952A-1100255D9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2218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0" name="Oval 576">
              <a:extLst>
                <a:ext uri="{FF2B5EF4-FFF2-40B4-BE49-F238E27FC236}">
                  <a16:creationId xmlns:a16="http://schemas.microsoft.com/office/drawing/2014/main" id="{11099F40-057C-4BD0-81EE-C08207548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211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1" name="Oval 577">
              <a:extLst>
                <a:ext uri="{FF2B5EF4-FFF2-40B4-BE49-F238E27FC236}">
                  <a16:creationId xmlns:a16="http://schemas.microsoft.com/office/drawing/2014/main" id="{93772342-6A64-4153-A173-467D58CA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219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2" name="Oval 578">
              <a:extLst>
                <a:ext uri="{FF2B5EF4-FFF2-40B4-BE49-F238E27FC236}">
                  <a16:creationId xmlns:a16="http://schemas.microsoft.com/office/drawing/2014/main" id="{EB3B3372-3C41-4017-9C5B-D00BC4B0F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220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3" name="Oval 579">
              <a:extLst>
                <a:ext uri="{FF2B5EF4-FFF2-40B4-BE49-F238E27FC236}">
                  <a16:creationId xmlns:a16="http://schemas.microsoft.com/office/drawing/2014/main" id="{FC3E01AC-4F1E-49AE-941A-0A70CBE3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21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4" name="Oval 580">
              <a:extLst>
                <a:ext uri="{FF2B5EF4-FFF2-40B4-BE49-F238E27FC236}">
                  <a16:creationId xmlns:a16="http://schemas.microsoft.com/office/drawing/2014/main" id="{24E063C3-4C9D-4926-98A4-2DC78D8BE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234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5" name="Oval 581">
              <a:extLst>
                <a:ext uri="{FF2B5EF4-FFF2-40B4-BE49-F238E27FC236}">
                  <a16:creationId xmlns:a16="http://schemas.microsoft.com/office/drawing/2014/main" id="{E23786D8-0FCA-4BC0-B770-E48B2A638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227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6" name="Oval 582">
              <a:extLst>
                <a:ext uri="{FF2B5EF4-FFF2-40B4-BE49-F238E27FC236}">
                  <a16:creationId xmlns:a16="http://schemas.microsoft.com/office/drawing/2014/main" id="{835B9D1D-4DFB-40C0-898B-6BD273BED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326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7" name="Oval 583">
              <a:extLst>
                <a:ext uri="{FF2B5EF4-FFF2-40B4-BE49-F238E27FC236}">
                  <a16:creationId xmlns:a16="http://schemas.microsoft.com/office/drawing/2014/main" id="{B972006B-3D10-4321-AD44-2D3FE3629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36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8" name="Oval 584">
              <a:extLst>
                <a:ext uri="{FF2B5EF4-FFF2-40B4-BE49-F238E27FC236}">
                  <a16:creationId xmlns:a16="http://schemas.microsoft.com/office/drawing/2014/main" id="{71BC850B-1A59-4525-A778-4AFFFE43B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2384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9" name="Oval 585">
              <a:extLst>
                <a:ext uri="{FF2B5EF4-FFF2-40B4-BE49-F238E27FC236}">
                  <a16:creationId xmlns:a16="http://schemas.microsoft.com/office/drawing/2014/main" id="{FA7F6A3B-CD23-4EBB-B0C4-22066F7AC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2372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0" name="Oval 586">
              <a:extLst>
                <a:ext uri="{FF2B5EF4-FFF2-40B4-BE49-F238E27FC236}">
                  <a16:creationId xmlns:a16="http://schemas.microsoft.com/office/drawing/2014/main" id="{B9D8ABC2-F7B1-4E11-8329-1B65DA42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235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1" name="Oval 587">
              <a:extLst>
                <a:ext uri="{FF2B5EF4-FFF2-40B4-BE49-F238E27FC236}">
                  <a16:creationId xmlns:a16="http://schemas.microsoft.com/office/drawing/2014/main" id="{6E677FA0-EF69-43EB-9F78-8FA36FCC9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2349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2" name="Oval 588">
              <a:extLst>
                <a:ext uri="{FF2B5EF4-FFF2-40B4-BE49-F238E27FC236}">
                  <a16:creationId xmlns:a16="http://schemas.microsoft.com/office/drawing/2014/main" id="{AFF26191-2BB2-4DF8-B56A-219F8A70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342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3" name="Oval 589">
              <a:extLst>
                <a:ext uri="{FF2B5EF4-FFF2-40B4-BE49-F238E27FC236}">
                  <a16:creationId xmlns:a16="http://schemas.microsoft.com/office/drawing/2014/main" id="{1E606581-D00F-46FE-A89E-DA5A105D6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34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4" name="Oval 590">
              <a:extLst>
                <a:ext uri="{FF2B5EF4-FFF2-40B4-BE49-F238E27FC236}">
                  <a16:creationId xmlns:a16="http://schemas.microsoft.com/office/drawing/2014/main" id="{ED2CCFCC-D2A3-4A5E-AC26-E45CEA009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234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5" name="Oval 591">
              <a:extLst>
                <a:ext uri="{FF2B5EF4-FFF2-40B4-BE49-F238E27FC236}">
                  <a16:creationId xmlns:a16="http://schemas.microsoft.com/office/drawing/2014/main" id="{980FD604-6847-435A-AED9-69370E62C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34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6" name="Oval 592">
              <a:extLst>
                <a:ext uri="{FF2B5EF4-FFF2-40B4-BE49-F238E27FC236}">
                  <a16:creationId xmlns:a16="http://schemas.microsoft.com/office/drawing/2014/main" id="{6E143DBF-9FAD-4364-9D7E-8B94CB1EA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" y="227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7" name="Oval 593">
              <a:extLst>
                <a:ext uri="{FF2B5EF4-FFF2-40B4-BE49-F238E27FC236}">
                  <a16:creationId xmlns:a16="http://schemas.microsoft.com/office/drawing/2014/main" id="{F708AADE-D574-4B2A-BECA-999959EF6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" y="2322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8" name="Oval 594">
              <a:extLst>
                <a:ext uri="{FF2B5EF4-FFF2-40B4-BE49-F238E27FC236}">
                  <a16:creationId xmlns:a16="http://schemas.microsoft.com/office/drawing/2014/main" id="{F092877A-152A-49D6-B4F1-933BA884F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34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9" name="Oval 595">
              <a:extLst>
                <a:ext uri="{FF2B5EF4-FFF2-40B4-BE49-F238E27FC236}">
                  <a16:creationId xmlns:a16="http://schemas.microsoft.com/office/drawing/2014/main" id="{4C3CFA0B-5154-463D-8B49-6AE236D5F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234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0" name="Oval 596">
              <a:extLst>
                <a:ext uri="{FF2B5EF4-FFF2-40B4-BE49-F238E27FC236}">
                  <a16:creationId xmlns:a16="http://schemas.microsoft.com/office/drawing/2014/main" id="{6027563A-33B9-465E-A453-0594DC3D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2345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1" name="Oval 597">
              <a:extLst>
                <a:ext uri="{FF2B5EF4-FFF2-40B4-BE49-F238E27FC236}">
                  <a16:creationId xmlns:a16="http://schemas.microsoft.com/office/drawing/2014/main" id="{0F09F779-8A09-49B5-991F-AE8F7C491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7" y="234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2" name="Oval 598">
              <a:extLst>
                <a:ext uri="{FF2B5EF4-FFF2-40B4-BE49-F238E27FC236}">
                  <a16:creationId xmlns:a16="http://schemas.microsoft.com/office/drawing/2014/main" id="{8FE96FBF-B3FD-4319-8F49-064BFD85E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342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3" name="Oval 599">
              <a:extLst>
                <a:ext uri="{FF2B5EF4-FFF2-40B4-BE49-F238E27FC236}">
                  <a16:creationId xmlns:a16="http://schemas.microsoft.com/office/drawing/2014/main" id="{5B672FFC-553D-4540-B952-322EB0BBA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38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4" name="Oval 600">
              <a:extLst>
                <a:ext uri="{FF2B5EF4-FFF2-40B4-BE49-F238E27FC236}">
                  <a16:creationId xmlns:a16="http://schemas.microsoft.com/office/drawing/2014/main" id="{64A78880-B72E-44CB-A180-4F96F220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426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5" name="Oval 601">
              <a:extLst>
                <a:ext uri="{FF2B5EF4-FFF2-40B4-BE49-F238E27FC236}">
                  <a16:creationId xmlns:a16="http://schemas.microsoft.com/office/drawing/2014/main" id="{C4CB03B9-0DAE-4C3E-A546-7362C37F6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46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6" name="Oval 602">
              <a:extLst>
                <a:ext uri="{FF2B5EF4-FFF2-40B4-BE49-F238E27FC236}">
                  <a16:creationId xmlns:a16="http://schemas.microsoft.com/office/drawing/2014/main" id="{00D8CE94-0484-43E2-BC83-DE7A54D3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2484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7" name="Oval 603">
              <a:extLst>
                <a:ext uri="{FF2B5EF4-FFF2-40B4-BE49-F238E27FC236}">
                  <a16:creationId xmlns:a16="http://schemas.microsoft.com/office/drawing/2014/main" id="{FD3D9525-9344-4E40-8E2B-68967289A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49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8" name="Oval 604">
              <a:extLst>
                <a:ext uri="{FF2B5EF4-FFF2-40B4-BE49-F238E27FC236}">
                  <a16:creationId xmlns:a16="http://schemas.microsoft.com/office/drawing/2014/main" id="{D379DAE5-0385-4B29-8FA0-8CBE9297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2519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79" name="Oval 605">
              <a:extLst>
                <a:ext uri="{FF2B5EF4-FFF2-40B4-BE49-F238E27FC236}">
                  <a16:creationId xmlns:a16="http://schemas.microsoft.com/office/drawing/2014/main" id="{2ADCD6DD-06B4-4BC1-9A97-8FE96C621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511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0" name="Oval 606">
              <a:extLst>
                <a:ext uri="{FF2B5EF4-FFF2-40B4-BE49-F238E27FC236}">
                  <a16:creationId xmlns:a16="http://schemas.microsoft.com/office/drawing/2014/main" id="{D54C592D-97FB-469A-A445-6CDA9503C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2503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1" name="Oval 607">
              <a:extLst>
                <a:ext uri="{FF2B5EF4-FFF2-40B4-BE49-F238E27FC236}">
                  <a16:creationId xmlns:a16="http://schemas.microsoft.com/office/drawing/2014/main" id="{52BE38C4-FBCA-40CE-827C-81A302113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" y="2495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2" name="Oval 608">
              <a:extLst>
                <a:ext uri="{FF2B5EF4-FFF2-40B4-BE49-F238E27FC236}">
                  <a16:creationId xmlns:a16="http://schemas.microsoft.com/office/drawing/2014/main" id="{5D6DE982-CB34-449A-8FA0-F4E04353C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2492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3" name="Oval 609">
              <a:extLst>
                <a:ext uri="{FF2B5EF4-FFF2-40B4-BE49-F238E27FC236}">
                  <a16:creationId xmlns:a16="http://schemas.microsoft.com/office/drawing/2014/main" id="{2688B38C-85DC-413E-8BDB-D0810A720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2495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4" name="Oval 610">
              <a:extLst>
                <a:ext uri="{FF2B5EF4-FFF2-40B4-BE49-F238E27FC236}">
                  <a16:creationId xmlns:a16="http://schemas.microsoft.com/office/drawing/2014/main" id="{F9276597-CD1F-4426-9843-9B8061E3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51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5" name="Oval 611">
              <a:extLst>
                <a:ext uri="{FF2B5EF4-FFF2-40B4-BE49-F238E27FC236}">
                  <a16:creationId xmlns:a16="http://schemas.microsoft.com/office/drawing/2014/main" id="{4C29A065-98CE-428A-A0B7-199ED50B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257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6" name="Oval 612">
              <a:extLst>
                <a:ext uri="{FF2B5EF4-FFF2-40B4-BE49-F238E27FC236}">
                  <a16:creationId xmlns:a16="http://schemas.microsoft.com/office/drawing/2014/main" id="{2B855140-A0C7-4E1A-9DEB-9EFCF13D6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2619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7" name="Oval 613">
              <a:extLst>
                <a:ext uri="{FF2B5EF4-FFF2-40B4-BE49-F238E27FC236}">
                  <a16:creationId xmlns:a16="http://schemas.microsoft.com/office/drawing/2014/main" id="{954CFBA8-836B-4114-B364-78058DB4B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264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8" name="Oval 614">
              <a:extLst>
                <a:ext uri="{FF2B5EF4-FFF2-40B4-BE49-F238E27FC236}">
                  <a16:creationId xmlns:a16="http://schemas.microsoft.com/office/drawing/2014/main" id="{902C600F-61D4-490C-8DAB-B83800586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264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89" name="Oval 615">
              <a:extLst>
                <a:ext uri="{FF2B5EF4-FFF2-40B4-BE49-F238E27FC236}">
                  <a16:creationId xmlns:a16="http://schemas.microsoft.com/office/drawing/2014/main" id="{55734CAC-5C5A-4819-8553-6D51E7802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634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0" name="Oval 616">
              <a:extLst>
                <a:ext uri="{FF2B5EF4-FFF2-40B4-BE49-F238E27FC236}">
                  <a16:creationId xmlns:a16="http://schemas.microsoft.com/office/drawing/2014/main" id="{27E87F4F-4A7E-4754-96E8-D0E29609B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630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1" name="Oval 617">
              <a:extLst>
                <a:ext uri="{FF2B5EF4-FFF2-40B4-BE49-F238E27FC236}">
                  <a16:creationId xmlns:a16="http://schemas.microsoft.com/office/drawing/2014/main" id="{3C36E619-785C-4D73-AF06-63EB62C91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2622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2" name="Oval 618">
              <a:extLst>
                <a:ext uri="{FF2B5EF4-FFF2-40B4-BE49-F238E27FC236}">
                  <a16:creationId xmlns:a16="http://schemas.microsoft.com/office/drawing/2014/main" id="{561C940E-6A45-4718-81A4-09D58655C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619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3" name="Oval 619">
              <a:extLst>
                <a:ext uri="{FF2B5EF4-FFF2-40B4-BE49-F238E27FC236}">
                  <a16:creationId xmlns:a16="http://schemas.microsoft.com/office/drawing/2014/main" id="{8E570ADC-F941-40DB-B5D0-6B0594D39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261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4" name="Oval 620">
              <a:extLst>
                <a:ext uri="{FF2B5EF4-FFF2-40B4-BE49-F238E27FC236}">
                  <a16:creationId xmlns:a16="http://schemas.microsoft.com/office/drawing/2014/main" id="{B654D59F-DF16-4958-9C29-83A0B42A2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619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5" name="Oval 621">
              <a:extLst>
                <a:ext uri="{FF2B5EF4-FFF2-40B4-BE49-F238E27FC236}">
                  <a16:creationId xmlns:a16="http://schemas.microsoft.com/office/drawing/2014/main" id="{3AA4A923-AF4C-4E92-9574-901C2C22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626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6" name="Oval 622">
              <a:extLst>
                <a:ext uri="{FF2B5EF4-FFF2-40B4-BE49-F238E27FC236}">
                  <a16:creationId xmlns:a16="http://schemas.microsoft.com/office/drawing/2014/main" id="{E8FB463F-0CFA-456E-BC4C-279D81E2C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3" y="2630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7" name="Oval 623">
              <a:extLst>
                <a:ext uri="{FF2B5EF4-FFF2-40B4-BE49-F238E27FC236}">
                  <a16:creationId xmlns:a16="http://schemas.microsoft.com/office/drawing/2014/main" id="{8FDAD280-6582-4FCC-AB20-A11960429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64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8" name="Oval 624">
              <a:extLst>
                <a:ext uri="{FF2B5EF4-FFF2-40B4-BE49-F238E27FC236}">
                  <a16:creationId xmlns:a16="http://schemas.microsoft.com/office/drawing/2014/main" id="{DDFB2D11-BBD9-45F8-B580-4BD022C62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2642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99" name="Oval 625">
              <a:extLst>
                <a:ext uri="{FF2B5EF4-FFF2-40B4-BE49-F238E27FC236}">
                  <a16:creationId xmlns:a16="http://schemas.microsoft.com/office/drawing/2014/main" id="{2372327B-9074-459E-850C-2C20E0285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619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0" name="Oval 626">
              <a:extLst>
                <a:ext uri="{FF2B5EF4-FFF2-40B4-BE49-F238E27FC236}">
                  <a16:creationId xmlns:a16="http://schemas.microsoft.com/office/drawing/2014/main" id="{2750FD1F-D5FE-47AE-84D7-9978322EC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255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1" name="Oval 627">
              <a:extLst>
                <a:ext uri="{FF2B5EF4-FFF2-40B4-BE49-F238E27FC236}">
                  <a16:creationId xmlns:a16="http://schemas.microsoft.com/office/drawing/2014/main" id="{E85C7005-0C40-445E-B5B6-4A1307A3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2511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2" name="Oval 628">
              <a:extLst>
                <a:ext uri="{FF2B5EF4-FFF2-40B4-BE49-F238E27FC236}">
                  <a16:creationId xmlns:a16="http://schemas.microsoft.com/office/drawing/2014/main" id="{5D81C8DA-A180-4247-A632-B5B126F05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507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3" name="Oval 629">
              <a:extLst>
                <a:ext uri="{FF2B5EF4-FFF2-40B4-BE49-F238E27FC236}">
                  <a16:creationId xmlns:a16="http://schemas.microsoft.com/office/drawing/2014/main" id="{1A7B530E-90E1-43CE-9A09-2BE674C9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492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4" name="Oval 630">
              <a:extLst>
                <a:ext uri="{FF2B5EF4-FFF2-40B4-BE49-F238E27FC236}">
                  <a16:creationId xmlns:a16="http://schemas.microsoft.com/office/drawing/2014/main" id="{B9373BF2-D5A0-4401-8B6D-CFF4FA636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248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5" name="Oval 631">
              <a:extLst>
                <a:ext uri="{FF2B5EF4-FFF2-40B4-BE49-F238E27FC236}">
                  <a16:creationId xmlns:a16="http://schemas.microsoft.com/office/drawing/2014/main" id="{0824A3D8-626E-4BEB-92C0-7B856C8AE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251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6" name="Oval 632">
              <a:extLst>
                <a:ext uri="{FF2B5EF4-FFF2-40B4-BE49-F238E27FC236}">
                  <a16:creationId xmlns:a16="http://schemas.microsoft.com/office/drawing/2014/main" id="{09150237-9668-4B0A-AA7B-48E1E3EE8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2507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7" name="Oval 633">
              <a:extLst>
                <a:ext uri="{FF2B5EF4-FFF2-40B4-BE49-F238E27FC236}">
                  <a16:creationId xmlns:a16="http://schemas.microsoft.com/office/drawing/2014/main" id="{D40352CC-4707-459E-A624-1065CAF6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2465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8" name="Oval 634">
              <a:extLst>
                <a:ext uri="{FF2B5EF4-FFF2-40B4-BE49-F238E27FC236}">
                  <a16:creationId xmlns:a16="http://schemas.microsoft.com/office/drawing/2014/main" id="{1A69CD37-B1C9-4D8E-88BC-FB23C7EC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411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09" name="Oval 635">
              <a:extLst>
                <a:ext uri="{FF2B5EF4-FFF2-40B4-BE49-F238E27FC236}">
                  <a16:creationId xmlns:a16="http://schemas.microsoft.com/office/drawing/2014/main" id="{9D88675C-D529-42EB-9A80-83A2D535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457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0" name="Oval 636">
              <a:extLst>
                <a:ext uri="{FF2B5EF4-FFF2-40B4-BE49-F238E27FC236}">
                  <a16:creationId xmlns:a16="http://schemas.microsoft.com/office/drawing/2014/main" id="{17142051-C1F2-4708-8A41-724E6C034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461"/>
              <a:ext cx="28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1" name="Oval 637">
              <a:extLst>
                <a:ext uri="{FF2B5EF4-FFF2-40B4-BE49-F238E27FC236}">
                  <a16:creationId xmlns:a16="http://schemas.microsoft.com/office/drawing/2014/main" id="{74104584-92C5-46DD-BC82-C49790C7D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2449"/>
              <a:ext cx="32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2" name="Oval 638">
              <a:extLst>
                <a:ext uri="{FF2B5EF4-FFF2-40B4-BE49-F238E27FC236}">
                  <a16:creationId xmlns:a16="http://schemas.microsoft.com/office/drawing/2014/main" id="{FF357CD9-C2A9-4098-8795-D2BE1211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238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3" name="Oval 639">
              <a:extLst>
                <a:ext uri="{FF2B5EF4-FFF2-40B4-BE49-F238E27FC236}">
                  <a16:creationId xmlns:a16="http://schemas.microsoft.com/office/drawing/2014/main" id="{4A6F63C8-0F8D-4288-9BD3-1186BBDC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334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4" name="Oval 640">
              <a:extLst>
                <a:ext uri="{FF2B5EF4-FFF2-40B4-BE49-F238E27FC236}">
                  <a16:creationId xmlns:a16="http://schemas.microsoft.com/office/drawing/2014/main" id="{95DB9ED3-AAFB-44C2-953F-0472E0DD8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2476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5" name="Oval 641">
              <a:extLst>
                <a:ext uri="{FF2B5EF4-FFF2-40B4-BE49-F238E27FC236}">
                  <a16:creationId xmlns:a16="http://schemas.microsoft.com/office/drawing/2014/main" id="{C6B8498B-0979-4326-8013-A9E8FC97C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248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6" name="Oval 642">
              <a:extLst>
                <a:ext uri="{FF2B5EF4-FFF2-40B4-BE49-F238E27FC236}">
                  <a16:creationId xmlns:a16="http://schemas.microsoft.com/office/drawing/2014/main" id="{BB112D89-F2ED-4E46-9161-AFBB8108A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2465"/>
              <a:ext cx="32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7" name="Oval 643">
              <a:extLst>
                <a:ext uri="{FF2B5EF4-FFF2-40B4-BE49-F238E27FC236}">
                  <a16:creationId xmlns:a16="http://schemas.microsoft.com/office/drawing/2014/main" id="{58005B45-0D48-45E5-8A4F-17BF6B1B6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246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8" name="Oval 644">
              <a:extLst>
                <a:ext uri="{FF2B5EF4-FFF2-40B4-BE49-F238E27FC236}">
                  <a16:creationId xmlns:a16="http://schemas.microsoft.com/office/drawing/2014/main" id="{A8C79DF9-DBA9-4EBA-BAFA-CB3675CB5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46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19" name="Oval 645">
              <a:extLst>
                <a:ext uri="{FF2B5EF4-FFF2-40B4-BE49-F238E27FC236}">
                  <a16:creationId xmlns:a16="http://schemas.microsoft.com/office/drawing/2014/main" id="{21B0878A-4DEB-4D5C-B315-BA9C87ECC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7" y="247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0" name="Oval 646">
              <a:extLst>
                <a:ext uri="{FF2B5EF4-FFF2-40B4-BE49-F238E27FC236}">
                  <a16:creationId xmlns:a16="http://schemas.microsoft.com/office/drawing/2014/main" id="{2C252AB7-2EC6-4D7D-AA0C-DC63F543B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2549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1" name="Oval 647">
              <a:extLst>
                <a:ext uri="{FF2B5EF4-FFF2-40B4-BE49-F238E27FC236}">
                  <a16:creationId xmlns:a16="http://schemas.microsoft.com/office/drawing/2014/main" id="{53817B9E-821B-47D3-8B28-96D3851C6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255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2" name="Oval 648">
              <a:extLst>
                <a:ext uri="{FF2B5EF4-FFF2-40B4-BE49-F238E27FC236}">
                  <a16:creationId xmlns:a16="http://schemas.microsoft.com/office/drawing/2014/main" id="{B4572126-8949-4DC2-A01C-52E29BBF9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2549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3" name="Oval 649">
              <a:extLst>
                <a:ext uri="{FF2B5EF4-FFF2-40B4-BE49-F238E27FC236}">
                  <a16:creationId xmlns:a16="http://schemas.microsoft.com/office/drawing/2014/main" id="{B102AB10-52DF-4D49-8F11-B5E197CDE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2515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4" name="Oval 650">
              <a:extLst>
                <a:ext uri="{FF2B5EF4-FFF2-40B4-BE49-F238E27FC236}">
                  <a16:creationId xmlns:a16="http://schemas.microsoft.com/office/drawing/2014/main" id="{C956204F-E438-47D8-A6CB-3ADAD93D0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2465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5" name="Oval 651">
              <a:extLst>
                <a:ext uri="{FF2B5EF4-FFF2-40B4-BE49-F238E27FC236}">
                  <a16:creationId xmlns:a16="http://schemas.microsoft.com/office/drawing/2014/main" id="{B40EB8E9-30BB-4DFE-BBB2-6A64E37D5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411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6" name="Oval 652">
              <a:extLst>
                <a:ext uri="{FF2B5EF4-FFF2-40B4-BE49-F238E27FC236}">
                  <a16:creationId xmlns:a16="http://schemas.microsoft.com/office/drawing/2014/main" id="{96811A6B-A1E2-438F-B703-1C747464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" y="2392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7" name="Oval 653">
              <a:extLst>
                <a:ext uri="{FF2B5EF4-FFF2-40B4-BE49-F238E27FC236}">
                  <a16:creationId xmlns:a16="http://schemas.microsoft.com/office/drawing/2014/main" id="{6F59170A-4ADA-48FB-A7A1-B4258A428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388"/>
              <a:ext cx="29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8" name="Oval 654">
              <a:extLst>
                <a:ext uri="{FF2B5EF4-FFF2-40B4-BE49-F238E27FC236}">
                  <a16:creationId xmlns:a16="http://schemas.microsoft.com/office/drawing/2014/main" id="{AF1EB7E9-1A0D-4D13-8C65-35F6A5DF1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2" y="238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29" name="Oval 655">
              <a:extLst>
                <a:ext uri="{FF2B5EF4-FFF2-40B4-BE49-F238E27FC236}">
                  <a16:creationId xmlns:a16="http://schemas.microsoft.com/office/drawing/2014/main" id="{20D1A2F8-1F1F-4805-A262-F476FBBD2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" y="238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0" name="Oval 656">
              <a:extLst>
                <a:ext uri="{FF2B5EF4-FFF2-40B4-BE49-F238E27FC236}">
                  <a16:creationId xmlns:a16="http://schemas.microsoft.com/office/drawing/2014/main" id="{C14B985E-8D43-4608-91C4-831DD7F9F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488"/>
              <a:ext cx="29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1" name="Oval 657">
              <a:extLst>
                <a:ext uri="{FF2B5EF4-FFF2-40B4-BE49-F238E27FC236}">
                  <a16:creationId xmlns:a16="http://schemas.microsoft.com/office/drawing/2014/main" id="{177D32A0-C0AB-45B4-B2C0-60DE46D7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0" y="2503"/>
              <a:ext cx="28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2" name="Oval 658">
              <a:extLst>
                <a:ext uri="{FF2B5EF4-FFF2-40B4-BE49-F238E27FC236}">
                  <a16:creationId xmlns:a16="http://schemas.microsoft.com/office/drawing/2014/main" id="{1FE151EF-638E-445D-B094-F0AF21AB2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2522"/>
              <a:ext cx="33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3" name="Oval 659">
              <a:extLst>
                <a:ext uri="{FF2B5EF4-FFF2-40B4-BE49-F238E27FC236}">
                  <a16:creationId xmlns:a16="http://schemas.microsoft.com/office/drawing/2014/main" id="{1B64229F-46E3-43E8-88DD-4A6B4FAA8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34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4" name="Oval 660">
              <a:extLst>
                <a:ext uri="{FF2B5EF4-FFF2-40B4-BE49-F238E27FC236}">
                  <a16:creationId xmlns:a16="http://schemas.microsoft.com/office/drawing/2014/main" id="{3EDD1A08-A467-466B-B792-A9178B4A0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5" name="Oval 661">
              <a:extLst>
                <a:ext uri="{FF2B5EF4-FFF2-40B4-BE49-F238E27FC236}">
                  <a16:creationId xmlns:a16="http://schemas.microsoft.com/office/drawing/2014/main" id="{2B22D267-5282-497C-9730-17D0128A1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80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6" name="Oval 662">
              <a:extLst>
                <a:ext uri="{FF2B5EF4-FFF2-40B4-BE49-F238E27FC236}">
                  <a16:creationId xmlns:a16="http://schemas.microsoft.com/office/drawing/2014/main" id="{BE2B4257-4F99-4592-91DB-9E327745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2030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7" name="Oval 663">
              <a:extLst>
                <a:ext uri="{FF2B5EF4-FFF2-40B4-BE49-F238E27FC236}">
                  <a16:creationId xmlns:a16="http://schemas.microsoft.com/office/drawing/2014/main" id="{B79992D5-7B9C-4CE7-8133-057009EA6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204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8" name="Oval 664">
              <a:extLst>
                <a:ext uri="{FF2B5EF4-FFF2-40B4-BE49-F238E27FC236}">
                  <a16:creationId xmlns:a16="http://schemas.microsoft.com/office/drawing/2014/main" id="{A54F9B59-5E6E-441A-A0C7-667D3CF31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205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39" name="Oval 665">
              <a:extLst>
                <a:ext uri="{FF2B5EF4-FFF2-40B4-BE49-F238E27FC236}">
                  <a16:creationId xmlns:a16="http://schemas.microsoft.com/office/drawing/2014/main" id="{A915CABD-F448-4F3D-B24C-ABE3451DB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057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0" name="Oval 666">
              <a:extLst>
                <a:ext uri="{FF2B5EF4-FFF2-40B4-BE49-F238E27FC236}">
                  <a16:creationId xmlns:a16="http://schemas.microsoft.com/office/drawing/2014/main" id="{D043E2A7-4E21-43F5-A028-592E079A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2057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1" name="Oval 667">
              <a:extLst>
                <a:ext uri="{FF2B5EF4-FFF2-40B4-BE49-F238E27FC236}">
                  <a16:creationId xmlns:a16="http://schemas.microsoft.com/office/drawing/2014/main" id="{18E78F3C-BAFB-445A-8F99-F02766C0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206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2" name="Oval 668">
              <a:extLst>
                <a:ext uri="{FF2B5EF4-FFF2-40B4-BE49-F238E27FC236}">
                  <a16:creationId xmlns:a16="http://schemas.microsoft.com/office/drawing/2014/main" id="{EEA2C5F2-DB19-428F-9C50-CEA396E92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2072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3" name="Oval 669">
              <a:extLst>
                <a:ext uri="{FF2B5EF4-FFF2-40B4-BE49-F238E27FC236}">
                  <a16:creationId xmlns:a16="http://schemas.microsoft.com/office/drawing/2014/main" id="{9C503235-8941-4BA3-AF04-5E84F8621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2084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4" name="Oval 670">
              <a:extLst>
                <a:ext uri="{FF2B5EF4-FFF2-40B4-BE49-F238E27FC236}">
                  <a16:creationId xmlns:a16="http://schemas.microsoft.com/office/drawing/2014/main" id="{09EDF2D0-BB7B-4CB4-AE31-B02C707E7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095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5" name="Oval 671">
              <a:extLst>
                <a:ext uri="{FF2B5EF4-FFF2-40B4-BE49-F238E27FC236}">
                  <a16:creationId xmlns:a16="http://schemas.microsoft.com/office/drawing/2014/main" id="{0C31C2EC-BA47-4841-B0E0-25CC9A65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" y="2111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6" name="Oval 672">
              <a:extLst>
                <a:ext uri="{FF2B5EF4-FFF2-40B4-BE49-F238E27FC236}">
                  <a16:creationId xmlns:a16="http://schemas.microsoft.com/office/drawing/2014/main" id="{5B93943B-3EFB-4803-9F52-C348DD8B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2134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7" name="Oval 673">
              <a:extLst>
                <a:ext uri="{FF2B5EF4-FFF2-40B4-BE49-F238E27FC236}">
                  <a16:creationId xmlns:a16="http://schemas.microsoft.com/office/drawing/2014/main" id="{9D611F7D-D81B-43B0-8E7E-73C465202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2149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8" name="Oval 674">
              <a:extLst>
                <a:ext uri="{FF2B5EF4-FFF2-40B4-BE49-F238E27FC236}">
                  <a16:creationId xmlns:a16="http://schemas.microsoft.com/office/drawing/2014/main" id="{1C444484-ECF0-4E83-B48C-4E571B3D4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4" y="2164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49" name="Oval 675">
              <a:extLst>
                <a:ext uri="{FF2B5EF4-FFF2-40B4-BE49-F238E27FC236}">
                  <a16:creationId xmlns:a16="http://schemas.microsoft.com/office/drawing/2014/main" id="{B9F0773E-23A6-47A7-8919-0184648C6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72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0" name="Oval 676">
              <a:extLst>
                <a:ext uri="{FF2B5EF4-FFF2-40B4-BE49-F238E27FC236}">
                  <a16:creationId xmlns:a16="http://schemas.microsoft.com/office/drawing/2014/main" id="{25AAA9AB-66B6-4EE3-894D-11D6BE9C4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188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1" name="Oval 677">
              <a:extLst>
                <a:ext uri="{FF2B5EF4-FFF2-40B4-BE49-F238E27FC236}">
                  <a16:creationId xmlns:a16="http://schemas.microsoft.com/office/drawing/2014/main" id="{55560DE1-8EFE-4E4C-928D-9E3026F14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188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2" name="Oval 678">
              <a:extLst>
                <a:ext uri="{FF2B5EF4-FFF2-40B4-BE49-F238E27FC236}">
                  <a16:creationId xmlns:a16="http://schemas.microsoft.com/office/drawing/2014/main" id="{C00474CF-6D7B-4AC4-A232-DDB5E7A9D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6" y="2188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3" name="Oval 679">
              <a:extLst>
                <a:ext uri="{FF2B5EF4-FFF2-40B4-BE49-F238E27FC236}">
                  <a16:creationId xmlns:a16="http://schemas.microsoft.com/office/drawing/2014/main" id="{5FFF18B5-657E-4314-A531-8D3D53E64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2188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4" name="Oval 680">
              <a:extLst>
                <a:ext uri="{FF2B5EF4-FFF2-40B4-BE49-F238E27FC236}">
                  <a16:creationId xmlns:a16="http://schemas.microsoft.com/office/drawing/2014/main" id="{D14C9969-35F6-49A3-A28D-B6FD4E21B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3" y="2180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5" name="Oval 681">
              <a:extLst>
                <a:ext uri="{FF2B5EF4-FFF2-40B4-BE49-F238E27FC236}">
                  <a16:creationId xmlns:a16="http://schemas.microsoft.com/office/drawing/2014/main" id="{ED410408-8841-4DDA-B692-B3B78327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" y="2153"/>
              <a:ext cx="29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6" name="Oval 682">
              <a:extLst>
                <a:ext uri="{FF2B5EF4-FFF2-40B4-BE49-F238E27FC236}">
                  <a16:creationId xmlns:a16="http://schemas.microsoft.com/office/drawing/2014/main" id="{226B0A25-7D6B-4D76-AD64-2F834FA85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2" y="2118"/>
              <a:ext cx="29" cy="35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7" name="Oval 683">
              <a:extLst>
                <a:ext uri="{FF2B5EF4-FFF2-40B4-BE49-F238E27FC236}">
                  <a16:creationId xmlns:a16="http://schemas.microsoft.com/office/drawing/2014/main" id="{F42D2ABE-B369-48EC-BEFA-A6AB7E73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" y="2061"/>
              <a:ext cx="32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8" name="Oval 684">
              <a:extLst>
                <a:ext uri="{FF2B5EF4-FFF2-40B4-BE49-F238E27FC236}">
                  <a16:creationId xmlns:a16="http://schemas.microsoft.com/office/drawing/2014/main" id="{63FBD67E-1631-4F2D-B885-C0F34D22A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1980"/>
              <a:ext cx="33" cy="34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59" name="Oval 685">
              <a:extLst>
                <a:ext uri="{FF2B5EF4-FFF2-40B4-BE49-F238E27FC236}">
                  <a16:creationId xmlns:a16="http://schemas.microsoft.com/office/drawing/2014/main" id="{E041BD16-13B8-470F-9E77-872A7E135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1926"/>
              <a:ext cx="28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60" name="Oval 686">
              <a:extLst>
                <a:ext uri="{FF2B5EF4-FFF2-40B4-BE49-F238E27FC236}">
                  <a16:creationId xmlns:a16="http://schemas.microsoft.com/office/drawing/2014/main" id="{83386384-AA6E-46BB-A16E-D2DDA8591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1895"/>
              <a:ext cx="32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61" name="Oval 687">
              <a:extLst>
                <a:ext uri="{FF2B5EF4-FFF2-40B4-BE49-F238E27FC236}">
                  <a16:creationId xmlns:a16="http://schemas.microsoft.com/office/drawing/2014/main" id="{D439D14E-25CB-42EA-A3FF-03179D16E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" y="1914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62" name="Oval 688">
              <a:extLst>
                <a:ext uri="{FF2B5EF4-FFF2-40B4-BE49-F238E27FC236}">
                  <a16:creationId xmlns:a16="http://schemas.microsoft.com/office/drawing/2014/main" id="{DEEB78AA-9059-4269-9DFC-FF6BF3B5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957"/>
              <a:ext cx="33" cy="30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863" name="Oval 689">
              <a:extLst>
                <a:ext uri="{FF2B5EF4-FFF2-40B4-BE49-F238E27FC236}">
                  <a16:creationId xmlns:a16="http://schemas.microsoft.com/office/drawing/2014/main" id="{8F1E5540-B7A9-4A19-8437-ABB9F73BF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1995"/>
              <a:ext cx="33" cy="31"/>
            </a:xfrm>
            <a:prstGeom prst="ellipse">
              <a:avLst/>
            </a:prstGeom>
            <a:solidFill>
              <a:srgbClr val="460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8" name="Group 690">
            <a:extLst>
              <a:ext uri="{FF2B5EF4-FFF2-40B4-BE49-F238E27FC236}">
                <a16:creationId xmlns:a16="http://schemas.microsoft.com/office/drawing/2014/main" id="{080106A9-CAF6-43D0-B176-D3C244E6287E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4049713"/>
            <a:ext cx="3236913" cy="1112837"/>
            <a:chOff x="2924" y="2780"/>
            <a:chExt cx="2039" cy="701"/>
          </a:xfrm>
        </p:grpSpPr>
        <p:sp>
          <p:nvSpPr>
            <p:cNvPr id="25640" name="Freeform 691">
              <a:extLst>
                <a:ext uri="{FF2B5EF4-FFF2-40B4-BE49-F238E27FC236}">
                  <a16:creationId xmlns:a16="http://schemas.microsoft.com/office/drawing/2014/main" id="{9735A843-5440-4341-9118-3836C4603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023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17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52 w 229"/>
                <a:gd name="T11" fmla="*/ 3267 h 61"/>
                <a:gd name="T12" fmla="*/ 90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0" y="27"/>
                  </a:cubicBezTo>
                  <a:cubicBezTo>
                    <a:pt x="144" y="22"/>
                    <a:pt x="166" y="19"/>
                    <a:pt x="178" y="10"/>
                  </a:cubicBezTo>
                  <a:cubicBezTo>
                    <a:pt x="190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2" y="57"/>
                  </a:cubicBezTo>
                  <a:cubicBezTo>
                    <a:pt x="32" y="61"/>
                    <a:pt x="3" y="61"/>
                    <a:pt x="2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692">
              <a:extLst>
                <a:ext uri="{FF2B5EF4-FFF2-40B4-BE49-F238E27FC236}">
                  <a16:creationId xmlns:a16="http://schemas.microsoft.com/office/drawing/2014/main" id="{9A0825DB-84E7-409D-9581-13E85D31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961"/>
              <a:ext cx="779" cy="185"/>
            </a:xfrm>
            <a:custGeom>
              <a:avLst/>
              <a:gdLst>
                <a:gd name="T0" fmla="*/ 1966 w 216"/>
                <a:gd name="T1" fmla="*/ 2405 h 48"/>
                <a:gd name="T2" fmla="*/ 4970 w 216"/>
                <a:gd name="T3" fmla="*/ 2467 h 48"/>
                <a:gd name="T4" fmla="*/ 8169 w 216"/>
                <a:gd name="T5" fmla="*/ 1484 h 48"/>
                <a:gd name="T6" fmla="*/ 10131 w 216"/>
                <a:gd name="T7" fmla="*/ 1546 h 48"/>
                <a:gd name="T8" fmla="*/ 10131 w 216"/>
                <a:gd name="T9" fmla="*/ 1546 h 48"/>
                <a:gd name="T10" fmla="*/ 6986 w 216"/>
                <a:gd name="T11" fmla="*/ 401 h 48"/>
                <a:gd name="T12" fmla="*/ 5305 w 216"/>
                <a:gd name="T13" fmla="*/ 1203 h 48"/>
                <a:gd name="T14" fmla="*/ 1262 w 216"/>
                <a:gd name="T15" fmla="*/ 1203 h 48"/>
                <a:gd name="T16" fmla="*/ 0 w 216"/>
                <a:gd name="T17" fmla="*/ 2748 h 48"/>
                <a:gd name="T18" fmla="*/ 1966 w 216"/>
                <a:gd name="T19" fmla="*/ 2405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48">
                  <a:moveTo>
                    <a:pt x="42" y="42"/>
                  </a:moveTo>
                  <a:cubicBezTo>
                    <a:pt x="54" y="45"/>
                    <a:pt x="73" y="48"/>
                    <a:pt x="106" y="43"/>
                  </a:cubicBezTo>
                  <a:cubicBezTo>
                    <a:pt x="140" y="38"/>
                    <a:pt x="162" y="35"/>
                    <a:pt x="174" y="26"/>
                  </a:cubicBezTo>
                  <a:cubicBezTo>
                    <a:pt x="183" y="18"/>
                    <a:pt x="205" y="17"/>
                    <a:pt x="216" y="2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06" y="15"/>
                    <a:pt x="174" y="0"/>
                    <a:pt x="149" y="7"/>
                  </a:cubicBezTo>
                  <a:cubicBezTo>
                    <a:pt x="137" y="10"/>
                    <a:pt x="127" y="15"/>
                    <a:pt x="113" y="21"/>
                  </a:cubicBezTo>
                  <a:cubicBezTo>
                    <a:pt x="99" y="28"/>
                    <a:pt x="59" y="12"/>
                    <a:pt x="27" y="21"/>
                  </a:cubicBezTo>
                  <a:cubicBezTo>
                    <a:pt x="16" y="22"/>
                    <a:pt x="5" y="36"/>
                    <a:pt x="0" y="48"/>
                  </a:cubicBezTo>
                  <a:cubicBezTo>
                    <a:pt x="5" y="40"/>
                    <a:pt x="20" y="35"/>
                    <a:pt x="42" y="42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693">
              <a:extLst>
                <a:ext uri="{FF2B5EF4-FFF2-40B4-BE49-F238E27FC236}">
                  <a16:creationId xmlns:a16="http://schemas.microsoft.com/office/drawing/2014/main" id="{EDB82DC4-62B6-4762-833A-6B0CE426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46"/>
              <a:ext cx="783" cy="193"/>
            </a:xfrm>
            <a:custGeom>
              <a:avLst/>
              <a:gdLst>
                <a:gd name="T0" fmla="*/ 4936 w 217"/>
                <a:gd name="T1" fmla="*/ 1444 h 50"/>
                <a:gd name="T2" fmla="*/ 5261 w 217"/>
                <a:gd name="T3" fmla="*/ 1386 h 50"/>
                <a:gd name="T4" fmla="*/ 8216 w 217"/>
                <a:gd name="T5" fmla="*/ 401 h 50"/>
                <a:gd name="T6" fmla="*/ 9634 w 217"/>
                <a:gd name="T7" fmla="*/ 282 h 50"/>
                <a:gd name="T8" fmla="*/ 10143 w 217"/>
                <a:gd name="T9" fmla="*/ 1089 h 50"/>
                <a:gd name="T10" fmla="*/ 10103 w 217"/>
                <a:gd name="T11" fmla="*/ 1386 h 50"/>
                <a:gd name="T12" fmla="*/ 7328 w 217"/>
                <a:gd name="T13" fmla="*/ 1668 h 50"/>
                <a:gd name="T14" fmla="*/ 6484 w 217"/>
                <a:gd name="T15" fmla="*/ 1610 h 50"/>
                <a:gd name="T16" fmla="*/ 3294 w 217"/>
                <a:gd name="T17" fmla="*/ 2355 h 50"/>
                <a:gd name="T18" fmla="*/ 2161 w 217"/>
                <a:gd name="T19" fmla="*/ 2698 h 50"/>
                <a:gd name="T20" fmla="*/ 235 w 217"/>
                <a:gd name="T21" fmla="*/ 2474 h 50"/>
                <a:gd name="T22" fmla="*/ 51 w 217"/>
                <a:gd name="T23" fmla="*/ 1953 h 50"/>
                <a:gd name="T24" fmla="*/ 51 w 217"/>
                <a:gd name="T25" fmla="*/ 1891 h 50"/>
                <a:gd name="T26" fmla="*/ 144 w 217"/>
                <a:gd name="T27" fmla="*/ 1548 h 50"/>
                <a:gd name="T28" fmla="*/ 1837 w 217"/>
                <a:gd name="T29" fmla="*/ 1386 h 50"/>
                <a:gd name="T30" fmla="*/ 1837 w 217"/>
                <a:gd name="T31" fmla="*/ 1386 h 50"/>
                <a:gd name="T32" fmla="*/ 4936 w 217"/>
                <a:gd name="T33" fmla="*/ 144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7" h="50">
                  <a:moveTo>
                    <a:pt x="105" y="25"/>
                  </a:moveTo>
                  <a:cubicBezTo>
                    <a:pt x="112" y="24"/>
                    <a:pt x="112" y="24"/>
                    <a:pt x="112" y="24"/>
                  </a:cubicBezTo>
                  <a:cubicBezTo>
                    <a:pt x="143" y="20"/>
                    <a:pt x="163" y="17"/>
                    <a:pt x="175" y="7"/>
                  </a:cubicBezTo>
                  <a:cubicBezTo>
                    <a:pt x="181" y="2"/>
                    <a:pt x="195" y="0"/>
                    <a:pt x="205" y="5"/>
                  </a:cubicBezTo>
                  <a:cubicBezTo>
                    <a:pt x="212" y="8"/>
                    <a:pt x="216" y="12"/>
                    <a:pt x="216" y="19"/>
                  </a:cubicBezTo>
                  <a:cubicBezTo>
                    <a:pt x="217" y="21"/>
                    <a:pt x="216" y="23"/>
                    <a:pt x="215" y="24"/>
                  </a:cubicBezTo>
                  <a:cubicBezTo>
                    <a:pt x="207" y="32"/>
                    <a:pt x="179" y="31"/>
                    <a:pt x="156" y="29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15" y="28"/>
                    <a:pt x="90" y="35"/>
                    <a:pt x="70" y="41"/>
                  </a:cubicBezTo>
                  <a:cubicBezTo>
                    <a:pt x="60" y="43"/>
                    <a:pt x="52" y="46"/>
                    <a:pt x="46" y="47"/>
                  </a:cubicBezTo>
                  <a:cubicBezTo>
                    <a:pt x="27" y="50"/>
                    <a:pt x="12" y="49"/>
                    <a:pt x="5" y="43"/>
                  </a:cubicBezTo>
                  <a:cubicBezTo>
                    <a:pt x="2" y="41"/>
                    <a:pt x="1" y="38"/>
                    <a:pt x="1" y="34"/>
                  </a:cubicBezTo>
                  <a:cubicBezTo>
                    <a:pt x="1" y="34"/>
                    <a:pt x="1" y="34"/>
                    <a:pt x="1" y="33"/>
                  </a:cubicBezTo>
                  <a:cubicBezTo>
                    <a:pt x="0" y="31"/>
                    <a:pt x="1" y="29"/>
                    <a:pt x="3" y="27"/>
                  </a:cubicBezTo>
                  <a:cubicBezTo>
                    <a:pt x="8" y="22"/>
                    <a:pt x="20" y="19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56" y="29"/>
                    <a:pt x="77" y="29"/>
                    <a:pt x="105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694">
              <a:extLst>
                <a:ext uri="{FF2B5EF4-FFF2-40B4-BE49-F238E27FC236}">
                  <a16:creationId xmlns:a16="http://schemas.microsoft.com/office/drawing/2014/main" id="{7CB7621B-C748-41B0-918B-3A1FF3CF6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88"/>
              <a:ext cx="1772" cy="493"/>
            </a:xfrm>
            <a:custGeom>
              <a:avLst/>
              <a:gdLst>
                <a:gd name="T0" fmla="*/ 19835 w 491"/>
                <a:gd name="T1" fmla="*/ 4406 h 128"/>
                <a:gd name="T2" fmla="*/ 16684 w 491"/>
                <a:gd name="T3" fmla="*/ 3709 h 128"/>
                <a:gd name="T4" fmla="*/ 16410 w 491"/>
                <a:gd name="T5" fmla="*/ 3308 h 128"/>
                <a:gd name="T6" fmla="*/ 16919 w 491"/>
                <a:gd name="T7" fmla="*/ 3085 h 128"/>
                <a:gd name="T8" fmla="*/ 20124 w 491"/>
                <a:gd name="T9" fmla="*/ 3366 h 128"/>
                <a:gd name="T10" fmla="*/ 20069 w 491"/>
                <a:gd name="T11" fmla="*/ 1722 h 128"/>
                <a:gd name="T12" fmla="*/ 15980 w 491"/>
                <a:gd name="T13" fmla="*/ 1826 h 128"/>
                <a:gd name="T14" fmla="*/ 11657 w 491"/>
                <a:gd name="T15" fmla="*/ 1025 h 128"/>
                <a:gd name="T16" fmla="*/ 14107 w 491"/>
                <a:gd name="T17" fmla="*/ 2507 h 128"/>
                <a:gd name="T18" fmla="*/ 14613 w 491"/>
                <a:gd name="T19" fmla="*/ 2966 h 128"/>
                <a:gd name="T20" fmla="*/ 13440 w 491"/>
                <a:gd name="T21" fmla="*/ 3027 h 128"/>
                <a:gd name="T22" fmla="*/ 11098 w 491"/>
                <a:gd name="T23" fmla="*/ 2746 h 128"/>
                <a:gd name="T24" fmla="*/ 4937 w 491"/>
                <a:gd name="T25" fmla="*/ 3205 h 128"/>
                <a:gd name="T26" fmla="*/ 184 w 491"/>
                <a:gd name="T27" fmla="*/ 4749 h 128"/>
                <a:gd name="T28" fmla="*/ 2826 w 491"/>
                <a:gd name="T29" fmla="*/ 5546 h 128"/>
                <a:gd name="T30" fmla="*/ 7853 w 491"/>
                <a:gd name="T31" fmla="*/ 4229 h 128"/>
                <a:gd name="T32" fmla="*/ 19745 w 491"/>
                <a:gd name="T33" fmla="*/ 5831 h 128"/>
                <a:gd name="T34" fmla="*/ 23029 w 491"/>
                <a:gd name="T35" fmla="*/ 5146 h 128"/>
                <a:gd name="T36" fmla="*/ 19835 w 491"/>
                <a:gd name="T37" fmla="*/ 4406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1" h="128">
                  <a:moveTo>
                    <a:pt x="422" y="77"/>
                  </a:moveTo>
                  <a:cubicBezTo>
                    <a:pt x="409" y="76"/>
                    <a:pt x="384" y="71"/>
                    <a:pt x="355" y="65"/>
                  </a:cubicBezTo>
                  <a:cubicBezTo>
                    <a:pt x="353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7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6" y="24"/>
                    <a:pt x="362" y="35"/>
                    <a:pt x="340" y="32"/>
                  </a:cubicBezTo>
                  <a:cubicBezTo>
                    <a:pt x="319" y="29"/>
                    <a:pt x="254" y="0"/>
                    <a:pt x="248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7" y="50"/>
                    <a:pt x="250" y="48"/>
                    <a:pt x="236" y="48"/>
                  </a:cubicBezTo>
                  <a:cubicBezTo>
                    <a:pt x="195" y="48"/>
                    <a:pt x="165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0" y="97"/>
                  </a:cubicBezTo>
                  <a:cubicBezTo>
                    <a:pt x="88" y="89"/>
                    <a:pt x="123" y="78"/>
                    <a:pt x="167" y="74"/>
                  </a:cubicBezTo>
                  <a:cubicBezTo>
                    <a:pt x="227" y="68"/>
                    <a:pt x="326" y="77"/>
                    <a:pt x="420" y="102"/>
                  </a:cubicBezTo>
                  <a:cubicBezTo>
                    <a:pt x="442" y="113"/>
                    <a:pt x="489" y="128"/>
                    <a:pt x="490" y="90"/>
                  </a:cubicBezTo>
                  <a:cubicBezTo>
                    <a:pt x="491" y="51"/>
                    <a:pt x="436" y="77"/>
                    <a:pt x="422" y="77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695">
              <a:extLst>
                <a:ext uri="{FF2B5EF4-FFF2-40B4-BE49-F238E27FC236}">
                  <a16:creationId xmlns:a16="http://schemas.microsoft.com/office/drawing/2014/main" id="{CB6AF569-2D1E-4967-A7BA-BEE73307D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188"/>
              <a:ext cx="498" cy="97"/>
            </a:xfrm>
            <a:custGeom>
              <a:avLst/>
              <a:gdLst>
                <a:gd name="T0" fmla="*/ 4233 w 138"/>
                <a:gd name="T1" fmla="*/ 0 h 25"/>
                <a:gd name="T2" fmla="*/ 4233 w 138"/>
                <a:gd name="T3" fmla="*/ 62 h 25"/>
                <a:gd name="T4" fmla="*/ 4179 w 138"/>
                <a:gd name="T5" fmla="*/ 120 h 25"/>
                <a:gd name="T6" fmla="*/ 4143 w 138"/>
                <a:gd name="T7" fmla="*/ 182 h 25"/>
                <a:gd name="T8" fmla="*/ 4089 w 138"/>
                <a:gd name="T9" fmla="*/ 241 h 25"/>
                <a:gd name="T10" fmla="*/ 4038 w 138"/>
                <a:gd name="T11" fmla="*/ 287 h 25"/>
                <a:gd name="T12" fmla="*/ 3998 w 138"/>
                <a:gd name="T13" fmla="*/ 345 h 25"/>
                <a:gd name="T14" fmla="*/ 3908 w 138"/>
                <a:gd name="T15" fmla="*/ 345 h 25"/>
                <a:gd name="T16" fmla="*/ 3710 w 138"/>
                <a:gd name="T17" fmla="*/ 407 h 25"/>
                <a:gd name="T18" fmla="*/ 3569 w 138"/>
                <a:gd name="T19" fmla="*/ 466 h 25"/>
                <a:gd name="T20" fmla="*/ 3425 w 138"/>
                <a:gd name="T21" fmla="*/ 466 h 25"/>
                <a:gd name="T22" fmla="*/ 3244 w 138"/>
                <a:gd name="T23" fmla="*/ 466 h 25"/>
                <a:gd name="T24" fmla="*/ 3100 w 138"/>
                <a:gd name="T25" fmla="*/ 466 h 25"/>
                <a:gd name="T26" fmla="*/ 2916 w 138"/>
                <a:gd name="T27" fmla="*/ 466 h 25"/>
                <a:gd name="T28" fmla="*/ 2721 w 138"/>
                <a:gd name="T29" fmla="*/ 466 h 25"/>
                <a:gd name="T30" fmla="*/ 2541 w 138"/>
                <a:gd name="T31" fmla="*/ 407 h 25"/>
                <a:gd name="T32" fmla="*/ 2306 w 138"/>
                <a:gd name="T33" fmla="*/ 407 h 25"/>
                <a:gd name="T34" fmla="*/ 2017 w 138"/>
                <a:gd name="T35" fmla="*/ 345 h 25"/>
                <a:gd name="T36" fmla="*/ 1837 w 138"/>
                <a:gd name="T37" fmla="*/ 345 h 25"/>
                <a:gd name="T38" fmla="*/ 1602 w 138"/>
                <a:gd name="T39" fmla="*/ 287 h 25"/>
                <a:gd name="T40" fmla="*/ 1368 w 138"/>
                <a:gd name="T41" fmla="*/ 241 h 25"/>
                <a:gd name="T42" fmla="*/ 1133 w 138"/>
                <a:gd name="T43" fmla="*/ 241 h 25"/>
                <a:gd name="T44" fmla="*/ 899 w 138"/>
                <a:gd name="T45" fmla="*/ 182 h 25"/>
                <a:gd name="T46" fmla="*/ 664 w 138"/>
                <a:gd name="T47" fmla="*/ 120 h 25"/>
                <a:gd name="T48" fmla="*/ 90 w 138"/>
                <a:gd name="T49" fmla="*/ 345 h 25"/>
                <a:gd name="T50" fmla="*/ 1877 w 138"/>
                <a:gd name="T51" fmla="*/ 1114 h 25"/>
                <a:gd name="T52" fmla="*/ 2111 w 138"/>
                <a:gd name="T53" fmla="*/ 1176 h 25"/>
                <a:gd name="T54" fmla="*/ 2346 w 138"/>
                <a:gd name="T55" fmla="*/ 1218 h 25"/>
                <a:gd name="T56" fmla="*/ 2826 w 138"/>
                <a:gd name="T57" fmla="*/ 1339 h 25"/>
                <a:gd name="T58" fmla="*/ 3010 w 138"/>
                <a:gd name="T59" fmla="*/ 1401 h 25"/>
                <a:gd name="T60" fmla="*/ 3190 w 138"/>
                <a:gd name="T61" fmla="*/ 1401 h 25"/>
                <a:gd name="T62" fmla="*/ 3334 w 138"/>
                <a:gd name="T63" fmla="*/ 1459 h 25"/>
                <a:gd name="T64" fmla="*/ 3529 w 138"/>
                <a:gd name="T65" fmla="*/ 1459 h 25"/>
                <a:gd name="T66" fmla="*/ 3620 w 138"/>
                <a:gd name="T67" fmla="*/ 1459 h 25"/>
                <a:gd name="T68" fmla="*/ 3659 w 138"/>
                <a:gd name="T69" fmla="*/ 1459 h 25"/>
                <a:gd name="T70" fmla="*/ 3764 w 138"/>
                <a:gd name="T71" fmla="*/ 1401 h 25"/>
                <a:gd name="T72" fmla="*/ 3854 w 138"/>
                <a:gd name="T73" fmla="*/ 1401 h 25"/>
                <a:gd name="T74" fmla="*/ 3944 w 138"/>
                <a:gd name="T75" fmla="*/ 1339 h 25"/>
                <a:gd name="T76" fmla="*/ 4648 w 138"/>
                <a:gd name="T77" fmla="*/ 1176 h 25"/>
                <a:gd name="T78" fmla="*/ 4742 w 138"/>
                <a:gd name="T79" fmla="*/ 1114 h 25"/>
                <a:gd name="T80" fmla="*/ 5077 w 138"/>
                <a:gd name="T81" fmla="*/ 1055 h 25"/>
                <a:gd name="T82" fmla="*/ 5222 w 138"/>
                <a:gd name="T83" fmla="*/ 993 h 25"/>
                <a:gd name="T84" fmla="*/ 5352 w 138"/>
                <a:gd name="T85" fmla="*/ 993 h 25"/>
                <a:gd name="T86" fmla="*/ 5456 w 138"/>
                <a:gd name="T87" fmla="*/ 993 h 25"/>
                <a:gd name="T88" fmla="*/ 5640 w 138"/>
                <a:gd name="T89" fmla="*/ 993 h 25"/>
                <a:gd name="T90" fmla="*/ 5781 w 138"/>
                <a:gd name="T91" fmla="*/ 993 h 25"/>
                <a:gd name="T92" fmla="*/ 5875 w 138"/>
                <a:gd name="T93" fmla="*/ 993 h 25"/>
                <a:gd name="T94" fmla="*/ 5965 w 138"/>
                <a:gd name="T95" fmla="*/ 993 h 25"/>
                <a:gd name="T96" fmla="*/ 6106 w 138"/>
                <a:gd name="T97" fmla="*/ 1055 h 25"/>
                <a:gd name="T98" fmla="*/ 6250 w 138"/>
                <a:gd name="T99" fmla="*/ 1055 h 25"/>
                <a:gd name="T100" fmla="*/ 6304 w 138"/>
                <a:gd name="T101" fmla="*/ 1114 h 25"/>
                <a:gd name="T102" fmla="*/ 6395 w 138"/>
                <a:gd name="T103" fmla="*/ 1176 h 25"/>
                <a:gd name="T104" fmla="*/ 6485 w 138"/>
                <a:gd name="T105" fmla="*/ 1280 h 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8" h="25"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4"/>
                    <a:pt x="88" y="4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5"/>
                    <a:pt x="86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4" y="6"/>
                    <a:pt x="84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2" y="7"/>
                    <a:pt x="82" y="7"/>
                    <a:pt x="81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7" y="8"/>
                    <a:pt x="76" y="8"/>
                    <a:pt x="76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4" y="8"/>
                    <a:pt x="73" y="8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71" y="8"/>
                    <a:pt x="70" y="8"/>
                    <a:pt x="69" y="8"/>
                  </a:cubicBezTo>
                  <a:cubicBezTo>
                    <a:pt x="69" y="8"/>
                    <a:pt x="68" y="8"/>
                    <a:pt x="68" y="8"/>
                  </a:cubicBezTo>
                  <a:cubicBezTo>
                    <a:pt x="67" y="8"/>
                    <a:pt x="66" y="8"/>
                    <a:pt x="66" y="8"/>
                  </a:cubicBezTo>
                  <a:cubicBezTo>
                    <a:pt x="65" y="8"/>
                    <a:pt x="65" y="8"/>
                    <a:pt x="64" y="8"/>
                  </a:cubicBezTo>
                  <a:cubicBezTo>
                    <a:pt x="63" y="8"/>
                    <a:pt x="63" y="8"/>
                    <a:pt x="62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59" y="8"/>
                    <a:pt x="59" y="8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55" y="7"/>
                    <a:pt x="54" y="7"/>
                    <a:pt x="54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1" y="7"/>
                    <a:pt x="50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6" y="7"/>
                    <a:pt x="45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3" y="1"/>
                    <a:pt x="2" y="6"/>
                  </a:cubicBezTo>
                  <a:cubicBezTo>
                    <a:pt x="0" y="11"/>
                    <a:pt x="4" y="12"/>
                    <a:pt x="7" y="13"/>
                  </a:cubicBezTo>
                  <a:cubicBezTo>
                    <a:pt x="19" y="15"/>
                    <a:pt x="30" y="17"/>
                    <a:pt x="40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4" y="20"/>
                    <a:pt x="45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2"/>
                    <a:pt x="57" y="23"/>
                    <a:pt x="60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3" y="23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4"/>
                    <a:pt x="67" y="24"/>
                    <a:pt x="68" y="24"/>
                  </a:cubicBezTo>
                  <a:cubicBezTo>
                    <a:pt x="68" y="24"/>
                    <a:pt x="69" y="24"/>
                    <a:pt x="69" y="24"/>
                  </a:cubicBezTo>
                  <a:cubicBezTo>
                    <a:pt x="70" y="24"/>
                    <a:pt x="70" y="24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4" y="25"/>
                    <a:pt x="75" y="25"/>
                  </a:cubicBezTo>
                  <a:cubicBezTo>
                    <a:pt x="75" y="25"/>
                    <a:pt x="76" y="25"/>
                    <a:pt x="76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5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1" y="24"/>
                    <a:pt x="81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4"/>
                    <a:pt x="84" y="24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8" y="22"/>
                    <a:pt x="93" y="21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4" y="19"/>
                    <a:pt x="106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10" y="18"/>
                    <a:pt x="110" y="17"/>
                  </a:cubicBezTo>
                  <a:cubicBezTo>
                    <a:pt x="110" y="17"/>
                    <a:pt x="111" y="17"/>
                    <a:pt x="111" y="17"/>
                  </a:cubicBezTo>
                  <a:cubicBezTo>
                    <a:pt x="112" y="17"/>
                    <a:pt x="112" y="17"/>
                    <a:pt x="113" y="17"/>
                  </a:cubicBezTo>
                  <a:cubicBezTo>
                    <a:pt x="113" y="17"/>
                    <a:pt x="113" y="17"/>
                    <a:pt x="114" y="17"/>
                  </a:cubicBezTo>
                  <a:cubicBezTo>
                    <a:pt x="114" y="17"/>
                    <a:pt x="115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7" y="17"/>
                    <a:pt x="118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1" y="17"/>
                    <a:pt x="121" y="17"/>
                    <a:pt x="122" y="17"/>
                  </a:cubicBezTo>
                  <a:cubicBezTo>
                    <a:pt x="122" y="17"/>
                    <a:pt x="122" y="17"/>
                    <a:pt x="123" y="17"/>
                  </a:cubicBezTo>
                  <a:cubicBezTo>
                    <a:pt x="123" y="17"/>
                    <a:pt x="124" y="17"/>
                    <a:pt x="124" y="17"/>
                  </a:cubicBezTo>
                  <a:cubicBezTo>
                    <a:pt x="124" y="17"/>
                    <a:pt x="125" y="17"/>
                    <a:pt x="125" y="17"/>
                  </a:cubicBezTo>
                  <a:cubicBezTo>
                    <a:pt x="125" y="17"/>
                    <a:pt x="126" y="17"/>
                    <a:pt x="12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8" y="17"/>
                    <a:pt x="129" y="17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8"/>
                    <a:pt x="131" y="18"/>
                    <a:pt x="132" y="18"/>
                  </a:cubicBezTo>
                  <a:cubicBezTo>
                    <a:pt x="132" y="18"/>
                    <a:pt x="132" y="18"/>
                    <a:pt x="133" y="18"/>
                  </a:cubicBezTo>
                  <a:cubicBezTo>
                    <a:pt x="133" y="18"/>
                    <a:pt x="133" y="19"/>
                    <a:pt x="134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5" y="19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7" y="20"/>
                    <a:pt x="137" y="21"/>
                    <a:pt x="137" y="21"/>
                  </a:cubicBezTo>
                  <a:cubicBezTo>
                    <a:pt x="138" y="21"/>
                    <a:pt x="138" y="22"/>
                    <a:pt x="138" y="22"/>
                  </a:cubicBezTo>
                  <a:cubicBezTo>
                    <a:pt x="130" y="10"/>
                    <a:pt x="102" y="3"/>
                    <a:pt x="90" y="0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696">
              <a:extLst>
                <a:ext uri="{FF2B5EF4-FFF2-40B4-BE49-F238E27FC236}">
                  <a16:creationId xmlns:a16="http://schemas.microsoft.com/office/drawing/2014/main" id="{70AE4333-2E1D-47A3-98F4-04D0919E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038"/>
              <a:ext cx="1126" cy="270"/>
            </a:xfrm>
            <a:custGeom>
              <a:avLst/>
              <a:gdLst>
                <a:gd name="T0" fmla="*/ 14107 w 312"/>
                <a:gd name="T1" fmla="*/ 1786 h 70"/>
                <a:gd name="T2" fmla="*/ 13819 w 312"/>
                <a:gd name="T3" fmla="*/ 1724 h 70"/>
                <a:gd name="T4" fmla="*/ 13729 w 312"/>
                <a:gd name="T5" fmla="*/ 1724 h 70"/>
                <a:gd name="T6" fmla="*/ 13534 w 312"/>
                <a:gd name="T7" fmla="*/ 1666 h 70"/>
                <a:gd name="T8" fmla="*/ 13404 w 312"/>
                <a:gd name="T9" fmla="*/ 1666 h 70"/>
                <a:gd name="T10" fmla="*/ 13259 w 312"/>
                <a:gd name="T11" fmla="*/ 1608 h 70"/>
                <a:gd name="T12" fmla="*/ 13169 w 312"/>
                <a:gd name="T13" fmla="*/ 1608 h 70"/>
                <a:gd name="T14" fmla="*/ 13025 w 312"/>
                <a:gd name="T15" fmla="*/ 1547 h 70"/>
                <a:gd name="T16" fmla="*/ 12920 w 312"/>
                <a:gd name="T17" fmla="*/ 1547 h 70"/>
                <a:gd name="T18" fmla="*/ 12790 w 312"/>
                <a:gd name="T19" fmla="*/ 1489 h 70"/>
                <a:gd name="T20" fmla="*/ 12686 w 312"/>
                <a:gd name="T21" fmla="*/ 1427 h 70"/>
                <a:gd name="T22" fmla="*/ 12595 w 312"/>
                <a:gd name="T23" fmla="*/ 1427 h 70"/>
                <a:gd name="T24" fmla="*/ 12505 w 312"/>
                <a:gd name="T25" fmla="*/ 1385 h 70"/>
                <a:gd name="T26" fmla="*/ 12411 w 312"/>
                <a:gd name="T27" fmla="*/ 1385 h 70"/>
                <a:gd name="T28" fmla="*/ 12321 w 312"/>
                <a:gd name="T29" fmla="*/ 1323 h 70"/>
                <a:gd name="T30" fmla="*/ 12216 w 312"/>
                <a:gd name="T31" fmla="*/ 1265 h 70"/>
                <a:gd name="T32" fmla="*/ 12177 w 312"/>
                <a:gd name="T33" fmla="*/ 1265 h 70"/>
                <a:gd name="T34" fmla="*/ 12086 w 312"/>
                <a:gd name="T35" fmla="*/ 1203 h 70"/>
                <a:gd name="T36" fmla="*/ 12036 w 312"/>
                <a:gd name="T37" fmla="*/ 1146 h 70"/>
                <a:gd name="T38" fmla="*/ 11942 w 312"/>
                <a:gd name="T39" fmla="*/ 1088 h 70"/>
                <a:gd name="T40" fmla="*/ 11892 w 312"/>
                <a:gd name="T41" fmla="*/ 1026 h 70"/>
                <a:gd name="T42" fmla="*/ 11841 w 312"/>
                <a:gd name="T43" fmla="*/ 1026 h 70"/>
                <a:gd name="T44" fmla="*/ 11801 w 312"/>
                <a:gd name="T45" fmla="*/ 984 h 70"/>
                <a:gd name="T46" fmla="*/ 11747 w 312"/>
                <a:gd name="T47" fmla="*/ 922 h 70"/>
                <a:gd name="T48" fmla="*/ 11708 w 312"/>
                <a:gd name="T49" fmla="*/ 864 h 70"/>
                <a:gd name="T50" fmla="*/ 11708 w 312"/>
                <a:gd name="T51" fmla="*/ 802 h 70"/>
                <a:gd name="T52" fmla="*/ 11657 w 312"/>
                <a:gd name="T53" fmla="*/ 683 h 70"/>
                <a:gd name="T54" fmla="*/ 11657 w 312"/>
                <a:gd name="T55" fmla="*/ 683 h 70"/>
                <a:gd name="T56" fmla="*/ 11657 w 312"/>
                <a:gd name="T57" fmla="*/ 463 h 70"/>
                <a:gd name="T58" fmla="*/ 7478 w 312"/>
                <a:gd name="T59" fmla="*/ 1427 h 70"/>
                <a:gd name="T60" fmla="*/ 7149 w 312"/>
                <a:gd name="T61" fmla="*/ 1489 h 70"/>
                <a:gd name="T62" fmla="*/ 3295 w 312"/>
                <a:gd name="T63" fmla="*/ 2010 h 70"/>
                <a:gd name="T64" fmla="*/ 794 w 312"/>
                <a:gd name="T65" fmla="*/ 2469 h 70"/>
                <a:gd name="T66" fmla="*/ 184 w 312"/>
                <a:gd name="T67" fmla="*/ 4015 h 70"/>
                <a:gd name="T68" fmla="*/ 4937 w 312"/>
                <a:gd name="T69" fmla="*/ 2469 h 70"/>
                <a:gd name="T70" fmla="*/ 11098 w 312"/>
                <a:gd name="T71" fmla="*/ 2010 h 70"/>
                <a:gd name="T72" fmla="*/ 11332 w 312"/>
                <a:gd name="T73" fmla="*/ 2010 h 70"/>
                <a:gd name="T74" fmla="*/ 11422 w 312"/>
                <a:gd name="T75" fmla="*/ 2010 h 70"/>
                <a:gd name="T76" fmla="*/ 11606 w 312"/>
                <a:gd name="T77" fmla="*/ 2067 h 70"/>
                <a:gd name="T78" fmla="*/ 11708 w 312"/>
                <a:gd name="T79" fmla="*/ 2067 h 70"/>
                <a:gd name="T80" fmla="*/ 11892 w 312"/>
                <a:gd name="T81" fmla="*/ 2067 h 70"/>
                <a:gd name="T82" fmla="*/ 11982 w 312"/>
                <a:gd name="T83" fmla="*/ 2067 h 70"/>
                <a:gd name="T84" fmla="*/ 12177 w 312"/>
                <a:gd name="T85" fmla="*/ 2067 h 70"/>
                <a:gd name="T86" fmla="*/ 12271 w 312"/>
                <a:gd name="T87" fmla="*/ 2129 h 70"/>
                <a:gd name="T88" fmla="*/ 12451 w 312"/>
                <a:gd name="T89" fmla="*/ 2129 h 70"/>
                <a:gd name="T90" fmla="*/ 12595 w 312"/>
                <a:gd name="T91" fmla="*/ 2129 h 70"/>
                <a:gd name="T92" fmla="*/ 12740 w 312"/>
                <a:gd name="T93" fmla="*/ 2187 h 70"/>
                <a:gd name="T94" fmla="*/ 12880 w 312"/>
                <a:gd name="T95" fmla="*/ 2187 h 70"/>
                <a:gd name="T96" fmla="*/ 13064 w 312"/>
                <a:gd name="T97" fmla="*/ 2233 h 70"/>
                <a:gd name="T98" fmla="*/ 13209 w 312"/>
                <a:gd name="T99" fmla="*/ 2233 h 70"/>
                <a:gd name="T100" fmla="*/ 13404 w 312"/>
                <a:gd name="T101" fmla="*/ 2291 h 70"/>
                <a:gd name="T102" fmla="*/ 13440 w 312"/>
                <a:gd name="T103" fmla="*/ 2291 h 70"/>
                <a:gd name="T104" fmla="*/ 13534 w 312"/>
                <a:gd name="T105" fmla="*/ 2291 h 70"/>
                <a:gd name="T106" fmla="*/ 13768 w 312"/>
                <a:gd name="T107" fmla="*/ 2349 h 70"/>
                <a:gd name="T108" fmla="*/ 14613 w 312"/>
                <a:gd name="T109" fmla="*/ 2233 h 70"/>
                <a:gd name="T110" fmla="*/ 14107 w 312"/>
                <a:gd name="T111" fmla="*/ 1786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2" h="70">
                  <a:moveTo>
                    <a:pt x="300" y="31"/>
                  </a:moveTo>
                  <a:cubicBezTo>
                    <a:pt x="298" y="30"/>
                    <a:pt x="296" y="30"/>
                    <a:pt x="294" y="30"/>
                  </a:cubicBezTo>
                  <a:cubicBezTo>
                    <a:pt x="293" y="30"/>
                    <a:pt x="292" y="30"/>
                    <a:pt x="292" y="30"/>
                  </a:cubicBezTo>
                  <a:cubicBezTo>
                    <a:pt x="290" y="29"/>
                    <a:pt x="289" y="29"/>
                    <a:pt x="288" y="29"/>
                  </a:cubicBezTo>
                  <a:cubicBezTo>
                    <a:pt x="287" y="29"/>
                    <a:pt x="286" y="29"/>
                    <a:pt x="285" y="29"/>
                  </a:cubicBezTo>
                  <a:cubicBezTo>
                    <a:pt x="284" y="28"/>
                    <a:pt x="283" y="28"/>
                    <a:pt x="282" y="28"/>
                  </a:cubicBezTo>
                  <a:cubicBezTo>
                    <a:pt x="281" y="28"/>
                    <a:pt x="281" y="28"/>
                    <a:pt x="280" y="28"/>
                  </a:cubicBezTo>
                  <a:cubicBezTo>
                    <a:pt x="279" y="27"/>
                    <a:pt x="278" y="27"/>
                    <a:pt x="277" y="27"/>
                  </a:cubicBezTo>
                  <a:cubicBezTo>
                    <a:pt x="276" y="27"/>
                    <a:pt x="276" y="27"/>
                    <a:pt x="275" y="27"/>
                  </a:cubicBezTo>
                  <a:cubicBezTo>
                    <a:pt x="274" y="26"/>
                    <a:pt x="273" y="26"/>
                    <a:pt x="272" y="26"/>
                  </a:cubicBezTo>
                  <a:cubicBezTo>
                    <a:pt x="272" y="26"/>
                    <a:pt x="271" y="26"/>
                    <a:pt x="270" y="25"/>
                  </a:cubicBezTo>
                  <a:cubicBezTo>
                    <a:pt x="269" y="25"/>
                    <a:pt x="269" y="25"/>
                    <a:pt x="268" y="25"/>
                  </a:cubicBezTo>
                  <a:cubicBezTo>
                    <a:pt x="267" y="25"/>
                    <a:pt x="267" y="24"/>
                    <a:pt x="266" y="24"/>
                  </a:cubicBezTo>
                  <a:cubicBezTo>
                    <a:pt x="265" y="24"/>
                    <a:pt x="265" y="24"/>
                    <a:pt x="264" y="24"/>
                  </a:cubicBezTo>
                  <a:cubicBezTo>
                    <a:pt x="263" y="23"/>
                    <a:pt x="263" y="23"/>
                    <a:pt x="262" y="23"/>
                  </a:cubicBezTo>
                  <a:cubicBezTo>
                    <a:pt x="261" y="23"/>
                    <a:pt x="261" y="23"/>
                    <a:pt x="260" y="22"/>
                  </a:cubicBezTo>
                  <a:cubicBezTo>
                    <a:pt x="260" y="22"/>
                    <a:pt x="259" y="22"/>
                    <a:pt x="259" y="22"/>
                  </a:cubicBezTo>
                  <a:cubicBezTo>
                    <a:pt x="258" y="21"/>
                    <a:pt x="258" y="21"/>
                    <a:pt x="257" y="21"/>
                  </a:cubicBezTo>
                  <a:cubicBezTo>
                    <a:pt x="257" y="21"/>
                    <a:pt x="256" y="20"/>
                    <a:pt x="256" y="20"/>
                  </a:cubicBezTo>
                  <a:cubicBezTo>
                    <a:pt x="255" y="20"/>
                    <a:pt x="255" y="20"/>
                    <a:pt x="254" y="19"/>
                  </a:cubicBezTo>
                  <a:cubicBezTo>
                    <a:pt x="254" y="19"/>
                    <a:pt x="254" y="19"/>
                    <a:pt x="253" y="18"/>
                  </a:cubicBezTo>
                  <a:cubicBezTo>
                    <a:pt x="253" y="18"/>
                    <a:pt x="252" y="18"/>
                    <a:pt x="252" y="18"/>
                  </a:cubicBezTo>
                  <a:cubicBezTo>
                    <a:pt x="252" y="17"/>
                    <a:pt x="251" y="17"/>
                    <a:pt x="251" y="17"/>
                  </a:cubicBezTo>
                  <a:cubicBezTo>
                    <a:pt x="251" y="16"/>
                    <a:pt x="251" y="16"/>
                    <a:pt x="250" y="16"/>
                  </a:cubicBezTo>
                  <a:cubicBezTo>
                    <a:pt x="250" y="15"/>
                    <a:pt x="250" y="15"/>
                    <a:pt x="249" y="15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3"/>
                    <a:pt x="249" y="13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1"/>
                    <a:pt x="248" y="9"/>
                    <a:pt x="248" y="8"/>
                  </a:cubicBezTo>
                  <a:cubicBezTo>
                    <a:pt x="244" y="0"/>
                    <a:pt x="173" y="21"/>
                    <a:pt x="159" y="25"/>
                  </a:cubicBezTo>
                  <a:cubicBezTo>
                    <a:pt x="157" y="25"/>
                    <a:pt x="154" y="26"/>
                    <a:pt x="152" y="26"/>
                  </a:cubicBezTo>
                  <a:cubicBezTo>
                    <a:pt x="145" y="42"/>
                    <a:pt x="99" y="36"/>
                    <a:pt x="70" y="35"/>
                  </a:cubicBezTo>
                  <a:cubicBezTo>
                    <a:pt x="53" y="34"/>
                    <a:pt x="34" y="38"/>
                    <a:pt x="17" y="43"/>
                  </a:cubicBezTo>
                  <a:cubicBezTo>
                    <a:pt x="5" y="50"/>
                    <a:pt x="1" y="58"/>
                    <a:pt x="4" y="70"/>
                  </a:cubicBezTo>
                  <a:cubicBezTo>
                    <a:pt x="0" y="48"/>
                    <a:pt x="34" y="46"/>
                    <a:pt x="105" y="43"/>
                  </a:cubicBezTo>
                  <a:cubicBezTo>
                    <a:pt x="165" y="41"/>
                    <a:pt x="195" y="35"/>
                    <a:pt x="236" y="35"/>
                  </a:cubicBezTo>
                  <a:cubicBezTo>
                    <a:pt x="238" y="35"/>
                    <a:pt x="240" y="35"/>
                    <a:pt x="241" y="35"/>
                  </a:cubicBezTo>
                  <a:cubicBezTo>
                    <a:pt x="242" y="35"/>
                    <a:pt x="243" y="35"/>
                    <a:pt x="243" y="35"/>
                  </a:cubicBezTo>
                  <a:cubicBezTo>
                    <a:pt x="245" y="35"/>
                    <a:pt x="246" y="36"/>
                    <a:pt x="247" y="36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6"/>
                    <a:pt x="252" y="36"/>
                    <a:pt x="253" y="36"/>
                  </a:cubicBezTo>
                  <a:cubicBezTo>
                    <a:pt x="254" y="36"/>
                    <a:pt x="254" y="36"/>
                    <a:pt x="255" y="36"/>
                  </a:cubicBezTo>
                  <a:cubicBezTo>
                    <a:pt x="256" y="36"/>
                    <a:pt x="258" y="36"/>
                    <a:pt x="259" y="36"/>
                  </a:cubicBezTo>
                  <a:cubicBezTo>
                    <a:pt x="260" y="37"/>
                    <a:pt x="260" y="37"/>
                    <a:pt x="261" y="37"/>
                  </a:cubicBezTo>
                  <a:cubicBezTo>
                    <a:pt x="263" y="37"/>
                    <a:pt x="264" y="37"/>
                    <a:pt x="265" y="37"/>
                  </a:cubicBezTo>
                  <a:cubicBezTo>
                    <a:pt x="266" y="37"/>
                    <a:pt x="267" y="37"/>
                    <a:pt x="268" y="37"/>
                  </a:cubicBezTo>
                  <a:cubicBezTo>
                    <a:pt x="269" y="38"/>
                    <a:pt x="270" y="38"/>
                    <a:pt x="271" y="38"/>
                  </a:cubicBezTo>
                  <a:cubicBezTo>
                    <a:pt x="272" y="38"/>
                    <a:pt x="273" y="38"/>
                    <a:pt x="274" y="38"/>
                  </a:cubicBezTo>
                  <a:cubicBezTo>
                    <a:pt x="275" y="38"/>
                    <a:pt x="277" y="39"/>
                    <a:pt x="278" y="39"/>
                  </a:cubicBezTo>
                  <a:cubicBezTo>
                    <a:pt x="279" y="39"/>
                    <a:pt x="280" y="39"/>
                    <a:pt x="281" y="39"/>
                  </a:cubicBezTo>
                  <a:cubicBezTo>
                    <a:pt x="282" y="39"/>
                    <a:pt x="283" y="39"/>
                    <a:pt x="285" y="40"/>
                  </a:cubicBezTo>
                  <a:cubicBezTo>
                    <a:pt x="285" y="40"/>
                    <a:pt x="285" y="40"/>
                    <a:pt x="286" y="40"/>
                  </a:cubicBezTo>
                  <a:cubicBezTo>
                    <a:pt x="286" y="40"/>
                    <a:pt x="287" y="40"/>
                    <a:pt x="288" y="40"/>
                  </a:cubicBezTo>
                  <a:cubicBezTo>
                    <a:pt x="290" y="40"/>
                    <a:pt x="291" y="41"/>
                    <a:pt x="293" y="41"/>
                  </a:cubicBezTo>
                  <a:cubicBezTo>
                    <a:pt x="303" y="42"/>
                    <a:pt x="310" y="43"/>
                    <a:pt x="311" y="39"/>
                  </a:cubicBezTo>
                  <a:cubicBezTo>
                    <a:pt x="312" y="34"/>
                    <a:pt x="308" y="32"/>
                    <a:pt x="300" y="31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697">
              <a:extLst>
                <a:ext uri="{FF2B5EF4-FFF2-40B4-BE49-F238E27FC236}">
                  <a16:creationId xmlns:a16="http://schemas.microsoft.com/office/drawing/2014/main" id="{9CF2225F-FEAD-43F1-B2A5-EFB951113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031"/>
              <a:ext cx="1728" cy="396"/>
            </a:xfrm>
            <a:custGeom>
              <a:avLst/>
              <a:gdLst>
                <a:gd name="T0" fmla="*/ 14459 w 479"/>
                <a:gd name="T1" fmla="*/ 2380 h 103"/>
                <a:gd name="T2" fmla="*/ 14419 w 479"/>
                <a:gd name="T3" fmla="*/ 1938 h 103"/>
                <a:gd name="T4" fmla="*/ 13755 w 479"/>
                <a:gd name="T5" fmla="*/ 1596 h 103"/>
                <a:gd name="T6" fmla="*/ 11544 w 479"/>
                <a:gd name="T7" fmla="*/ 800 h 103"/>
                <a:gd name="T8" fmla="*/ 11544 w 479"/>
                <a:gd name="T9" fmla="*/ 458 h 103"/>
                <a:gd name="T10" fmla="*/ 14275 w 479"/>
                <a:gd name="T11" fmla="*/ 961 h 103"/>
                <a:gd name="T12" fmla="*/ 15631 w 479"/>
                <a:gd name="T13" fmla="*/ 1419 h 103"/>
                <a:gd name="T14" fmla="*/ 17229 w 479"/>
                <a:gd name="T15" fmla="*/ 1361 h 103"/>
                <a:gd name="T16" fmla="*/ 19679 w 479"/>
                <a:gd name="T17" fmla="*/ 1361 h 103"/>
                <a:gd name="T18" fmla="*/ 20043 w 479"/>
                <a:gd name="T19" fmla="*/ 2099 h 103"/>
                <a:gd name="T20" fmla="*/ 19715 w 479"/>
                <a:gd name="T21" fmla="*/ 2438 h 103"/>
                <a:gd name="T22" fmla="*/ 16620 w 479"/>
                <a:gd name="T23" fmla="*/ 2157 h 103"/>
                <a:gd name="T24" fmla="*/ 15826 w 479"/>
                <a:gd name="T25" fmla="*/ 2618 h 103"/>
                <a:gd name="T26" fmla="*/ 15866 w 479"/>
                <a:gd name="T27" fmla="*/ 3076 h 103"/>
                <a:gd name="T28" fmla="*/ 16295 w 479"/>
                <a:gd name="T29" fmla="*/ 3356 h 103"/>
                <a:gd name="T30" fmla="*/ 16761 w 479"/>
                <a:gd name="T31" fmla="*/ 3472 h 103"/>
                <a:gd name="T32" fmla="*/ 19481 w 479"/>
                <a:gd name="T33" fmla="*/ 3975 h 103"/>
                <a:gd name="T34" fmla="*/ 19481 w 479"/>
                <a:gd name="T35" fmla="*/ 4037 h 103"/>
                <a:gd name="T36" fmla="*/ 20238 w 479"/>
                <a:gd name="T37" fmla="*/ 3814 h 103"/>
                <a:gd name="T38" fmla="*/ 22255 w 479"/>
                <a:gd name="T39" fmla="*/ 3695 h 103"/>
                <a:gd name="T40" fmla="*/ 22489 w 479"/>
                <a:gd name="T41" fmla="*/ 4494 h 103"/>
                <a:gd name="T42" fmla="*/ 22110 w 479"/>
                <a:gd name="T43" fmla="*/ 5456 h 103"/>
                <a:gd name="T44" fmla="*/ 19481 w 479"/>
                <a:gd name="T45" fmla="*/ 4937 h 103"/>
                <a:gd name="T46" fmla="*/ 19445 w 479"/>
                <a:gd name="T47" fmla="*/ 4894 h 103"/>
                <a:gd name="T48" fmla="*/ 7471 w 479"/>
                <a:gd name="T49" fmla="*/ 3295 h 103"/>
                <a:gd name="T50" fmla="*/ 2915 w 479"/>
                <a:gd name="T51" fmla="*/ 4433 h 103"/>
                <a:gd name="T52" fmla="*/ 2446 w 479"/>
                <a:gd name="T53" fmla="*/ 4598 h 103"/>
                <a:gd name="T54" fmla="*/ 285 w 479"/>
                <a:gd name="T55" fmla="*/ 4552 h 103"/>
                <a:gd name="T56" fmla="*/ 51 w 479"/>
                <a:gd name="T57" fmla="*/ 4095 h 103"/>
                <a:gd name="T58" fmla="*/ 51 w 479"/>
                <a:gd name="T59" fmla="*/ 4037 h 103"/>
                <a:gd name="T60" fmla="*/ 144 w 479"/>
                <a:gd name="T61" fmla="*/ 3637 h 103"/>
                <a:gd name="T62" fmla="*/ 4607 w 479"/>
                <a:gd name="T63" fmla="*/ 2780 h 103"/>
                <a:gd name="T64" fmla="*/ 8070 w 479"/>
                <a:gd name="T65" fmla="*/ 2557 h 103"/>
                <a:gd name="T66" fmla="*/ 10750 w 479"/>
                <a:gd name="T67" fmla="*/ 2380 h 103"/>
                <a:gd name="T68" fmla="*/ 13052 w 479"/>
                <a:gd name="T69" fmla="*/ 2618 h 103"/>
                <a:gd name="T70" fmla="*/ 13286 w 479"/>
                <a:gd name="T71" fmla="*/ 2676 h 103"/>
                <a:gd name="T72" fmla="*/ 14459 w 479"/>
                <a:gd name="T73" fmla="*/ 2380 h 1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79" h="103">
                  <a:moveTo>
                    <a:pt x="308" y="42"/>
                  </a:moveTo>
                  <a:cubicBezTo>
                    <a:pt x="309" y="38"/>
                    <a:pt x="308" y="36"/>
                    <a:pt x="307" y="34"/>
                  </a:cubicBezTo>
                  <a:cubicBezTo>
                    <a:pt x="304" y="30"/>
                    <a:pt x="300" y="29"/>
                    <a:pt x="293" y="28"/>
                  </a:cubicBezTo>
                  <a:cubicBezTo>
                    <a:pt x="274" y="26"/>
                    <a:pt x="251" y="22"/>
                    <a:pt x="246" y="14"/>
                  </a:cubicBezTo>
                  <a:cubicBezTo>
                    <a:pt x="246" y="13"/>
                    <a:pt x="245" y="11"/>
                    <a:pt x="246" y="8"/>
                  </a:cubicBezTo>
                  <a:cubicBezTo>
                    <a:pt x="248" y="0"/>
                    <a:pt x="286" y="12"/>
                    <a:pt x="304" y="17"/>
                  </a:cubicBezTo>
                  <a:cubicBezTo>
                    <a:pt x="316" y="21"/>
                    <a:pt x="326" y="24"/>
                    <a:pt x="333" y="25"/>
                  </a:cubicBezTo>
                  <a:cubicBezTo>
                    <a:pt x="343" y="27"/>
                    <a:pt x="355" y="25"/>
                    <a:pt x="367" y="24"/>
                  </a:cubicBezTo>
                  <a:cubicBezTo>
                    <a:pt x="384" y="22"/>
                    <a:pt x="402" y="20"/>
                    <a:pt x="419" y="24"/>
                  </a:cubicBezTo>
                  <a:cubicBezTo>
                    <a:pt x="421" y="24"/>
                    <a:pt x="427" y="31"/>
                    <a:pt x="427" y="37"/>
                  </a:cubicBezTo>
                  <a:cubicBezTo>
                    <a:pt x="427" y="39"/>
                    <a:pt x="426" y="42"/>
                    <a:pt x="420" y="43"/>
                  </a:cubicBezTo>
                  <a:cubicBezTo>
                    <a:pt x="407" y="47"/>
                    <a:pt x="378" y="42"/>
                    <a:pt x="354" y="38"/>
                  </a:cubicBezTo>
                  <a:cubicBezTo>
                    <a:pt x="345" y="37"/>
                    <a:pt x="339" y="40"/>
                    <a:pt x="337" y="46"/>
                  </a:cubicBezTo>
                  <a:cubicBezTo>
                    <a:pt x="336" y="50"/>
                    <a:pt x="337" y="52"/>
                    <a:pt x="338" y="54"/>
                  </a:cubicBezTo>
                  <a:cubicBezTo>
                    <a:pt x="341" y="57"/>
                    <a:pt x="345" y="58"/>
                    <a:pt x="347" y="59"/>
                  </a:cubicBezTo>
                  <a:cubicBezTo>
                    <a:pt x="347" y="59"/>
                    <a:pt x="357" y="61"/>
                    <a:pt x="357" y="61"/>
                  </a:cubicBezTo>
                  <a:cubicBezTo>
                    <a:pt x="382" y="65"/>
                    <a:pt x="403" y="70"/>
                    <a:pt x="415" y="70"/>
                  </a:cubicBezTo>
                  <a:cubicBezTo>
                    <a:pt x="415" y="71"/>
                    <a:pt x="415" y="71"/>
                    <a:pt x="415" y="71"/>
                  </a:cubicBezTo>
                  <a:cubicBezTo>
                    <a:pt x="419" y="70"/>
                    <a:pt x="424" y="69"/>
                    <a:pt x="431" y="67"/>
                  </a:cubicBezTo>
                  <a:cubicBezTo>
                    <a:pt x="445" y="64"/>
                    <a:pt x="466" y="58"/>
                    <a:pt x="474" y="65"/>
                  </a:cubicBezTo>
                  <a:cubicBezTo>
                    <a:pt x="478" y="68"/>
                    <a:pt x="479" y="72"/>
                    <a:pt x="479" y="79"/>
                  </a:cubicBezTo>
                  <a:cubicBezTo>
                    <a:pt x="479" y="87"/>
                    <a:pt x="476" y="93"/>
                    <a:pt x="471" y="96"/>
                  </a:cubicBezTo>
                  <a:cubicBezTo>
                    <a:pt x="459" y="103"/>
                    <a:pt x="434" y="96"/>
                    <a:pt x="415" y="87"/>
                  </a:cubicBezTo>
                  <a:cubicBezTo>
                    <a:pt x="415" y="87"/>
                    <a:pt x="415" y="87"/>
                    <a:pt x="414" y="86"/>
                  </a:cubicBezTo>
                  <a:cubicBezTo>
                    <a:pt x="326" y="63"/>
                    <a:pt x="226" y="52"/>
                    <a:pt x="159" y="58"/>
                  </a:cubicBezTo>
                  <a:cubicBezTo>
                    <a:pt x="120" y="62"/>
                    <a:pt x="88" y="71"/>
                    <a:pt x="62" y="78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40" y="85"/>
                    <a:pt x="17" y="86"/>
                    <a:pt x="6" y="80"/>
                  </a:cubicBezTo>
                  <a:cubicBezTo>
                    <a:pt x="3" y="77"/>
                    <a:pt x="1" y="75"/>
                    <a:pt x="1" y="72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67"/>
                    <a:pt x="2" y="65"/>
                    <a:pt x="3" y="64"/>
                  </a:cubicBezTo>
                  <a:cubicBezTo>
                    <a:pt x="11" y="53"/>
                    <a:pt x="49" y="51"/>
                    <a:pt x="98" y="49"/>
                  </a:cubicBezTo>
                  <a:cubicBezTo>
                    <a:pt x="129" y="49"/>
                    <a:pt x="152" y="47"/>
                    <a:pt x="172" y="45"/>
                  </a:cubicBezTo>
                  <a:cubicBezTo>
                    <a:pt x="192" y="43"/>
                    <a:pt x="209" y="42"/>
                    <a:pt x="229" y="42"/>
                  </a:cubicBezTo>
                  <a:cubicBezTo>
                    <a:pt x="242" y="42"/>
                    <a:pt x="258" y="43"/>
                    <a:pt x="278" y="46"/>
                  </a:cubicBezTo>
                  <a:cubicBezTo>
                    <a:pt x="283" y="47"/>
                    <a:pt x="283" y="47"/>
                    <a:pt x="283" y="47"/>
                  </a:cubicBezTo>
                  <a:cubicBezTo>
                    <a:pt x="295" y="49"/>
                    <a:pt x="306" y="51"/>
                    <a:pt x="308" y="42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698">
              <a:extLst>
                <a:ext uri="{FF2B5EF4-FFF2-40B4-BE49-F238E27FC236}">
                  <a16:creationId xmlns:a16="http://schemas.microsoft.com/office/drawing/2014/main" id="{047D4042-D0EF-4DAE-8FD6-8B732388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792"/>
              <a:ext cx="995" cy="292"/>
            </a:xfrm>
            <a:custGeom>
              <a:avLst/>
              <a:gdLst>
                <a:gd name="T0" fmla="*/ 180 w 276"/>
                <a:gd name="T1" fmla="*/ 1475 h 76"/>
                <a:gd name="T2" fmla="*/ 1727 w 276"/>
                <a:gd name="T3" fmla="*/ 2835 h 76"/>
                <a:gd name="T4" fmla="*/ 8486 w 276"/>
                <a:gd name="T5" fmla="*/ 3293 h 76"/>
                <a:gd name="T6" fmla="*/ 12088 w 276"/>
                <a:gd name="T7" fmla="*/ 4134 h 76"/>
                <a:gd name="T8" fmla="*/ 11853 w 276"/>
                <a:gd name="T9" fmla="*/ 2213 h 76"/>
                <a:gd name="T10" fmla="*/ 8670 w 276"/>
                <a:gd name="T11" fmla="*/ 1979 h 76"/>
                <a:gd name="T12" fmla="*/ 4121 w 276"/>
                <a:gd name="T13" fmla="*/ 1756 h 76"/>
                <a:gd name="T14" fmla="*/ 180 w 276"/>
                <a:gd name="T15" fmla="*/ 1475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7" y="61"/>
                    <a:pt x="241" y="76"/>
                    <a:pt x="258" y="73"/>
                  </a:cubicBezTo>
                  <a:cubicBezTo>
                    <a:pt x="275" y="69"/>
                    <a:pt x="276" y="48"/>
                    <a:pt x="253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59" y="36"/>
                    <a:pt x="115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699">
              <a:extLst>
                <a:ext uri="{FF2B5EF4-FFF2-40B4-BE49-F238E27FC236}">
                  <a16:creationId xmlns:a16="http://schemas.microsoft.com/office/drawing/2014/main" id="{1AE267A7-467E-4376-A4B5-7A615B44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846"/>
              <a:ext cx="931" cy="212"/>
            </a:xfrm>
            <a:custGeom>
              <a:avLst/>
              <a:gdLst>
                <a:gd name="T0" fmla="*/ 144 w 258"/>
                <a:gd name="T1" fmla="*/ 1426 h 55"/>
                <a:gd name="T2" fmla="*/ 51 w 258"/>
                <a:gd name="T3" fmla="*/ 744 h 55"/>
                <a:gd name="T4" fmla="*/ 51 w 258"/>
                <a:gd name="T5" fmla="*/ 744 h 55"/>
                <a:gd name="T6" fmla="*/ 235 w 258"/>
                <a:gd name="T7" fmla="*/ 401 h 55"/>
                <a:gd name="T8" fmla="*/ 3190 w 258"/>
                <a:gd name="T9" fmla="*/ 1083 h 55"/>
                <a:gd name="T10" fmla="*/ 3659 w 258"/>
                <a:gd name="T11" fmla="*/ 1264 h 55"/>
                <a:gd name="T12" fmla="*/ 7473 w 258"/>
                <a:gd name="T13" fmla="*/ 1546 h 55"/>
                <a:gd name="T14" fmla="*/ 8321 w 258"/>
                <a:gd name="T15" fmla="*/ 1484 h 55"/>
                <a:gd name="T16" fmla="*/ 8931 w 258"/>
                <a:gd name="T17" fmla="*/ 1426 h 55"/>
                <a:gd name="T18" fmla="*/ 11461 w 258"/>
                <a:gd name="T19" fmla="*/ 1723 h 55"/>
                <a:gd name="T20" fmla="*/ 12125 w 258"/>
                <a:gd name="T21" fmla="*/ 2629 h 55"/>
                <a:gd name="T22" fmla="*/ 11706 w 258"/>
                <a:gd name="T23" fmla="*/ 3091 h 55"/>
                <a:gd name="T24" fmla="*/ 10663 w 258"/>
                <a:gd name="T25" fmla="*/ 2868 h 55"/>
                <a:gd name="T26" fmla="*/ 8126 w 258"/>
                <a:gd name="T27" fmla="*/ 2228 h 55"/>
                <a:gd name="T28" fmla="*/ 6106 w 258"/>
                <a:gd name="T29" fmla="*/ 2004 h 55"/>
                <a:gd name="T30" fmla="*/ 1314 w 258"/>
                <a:gd name="T31" fmla="*/ 1723 h 55"/>
                <a:gd name="T32" fmla="*/ 144 w 258"/>
                <a:gd name="T33" fmla="*/ 1426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8" h="55">
                  <a:moveTo>
                    <a:pt x="3" y="25"/>
                  </a:moveTo>
                  <a:cubicBezTo>
                    <a:pt x="1" y="22"/>
                    <a:pt x="0" y="18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0"/>
                    <a:pt x="3" y="8"/>
                    <a:pt x="5" y="7"/>
                  </a:cubicBezTo>
                  <a:cubicBezTo>
                    <a:pt x="17" y="0"/>
                    <a:pt x="48" y="11"/>
                    <a:pt x="68" y="19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101" y="30"/>
                    <a:pt x="133" y="28"/>
                    <a:pt x="159" y="27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209" y="24"/>
                    <a:pt x="226" y="24"/>
                    <a:pt x="244" y="30"/>
                  </a:cubicBezTo>
                  <a:cubicBezTo>
                    <a:pt x="254" y="34"/>
                    <a:pt x="258" y="41"/>
                    <a:pt x="258" y="46"/>
                  </a:cubicBezTo>
                  <a:cubicBezTo>
                    <a:pt x="257" y="50"/>
                    <a:pt x="254" y="53"/>
                    <a:pt x="249" y="54"/>
                  </a:cubicBezTo>
                  <a:cubicBezTo>
                    <a:pt x="243" y="55"/>
                    <a:pt x="236" y="53"/>
                    <a:pt x="227" y="50"/>
                  </a:cubicBezTo>
                  <a:cubicBezTo>
                    <a:pt x="215" y="46"/>
                    <a:pt x="199" y="40"/>
                    <a:pt x="173" y="39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88" y="32"/>
                    <a:pt x="44" y="29"/>
                    <a:pt x="28" y="30"/>
                  </a:cubicBezTo>
                  <a:cubicBezTo>
                    <a:pt x="16" y="32"/>
                    <a:pt x="7" y="30"/>
                    <a:pt x="3" y="25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700">
              <a:extLst>
                <a:ext uri="{FF2B5EF4-FFF2-40B4-BE49-F238E27FC236}">
                  <a16:creationId xmlns:a16="http://schemas.microsoft.com/office/drawing/2014/main" id="{0DD78D32-4E7E-4BE1-94E4-0E86F8283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80"/>
              <a:ext cx="927" cy="197"/>
            </a:xfrm>
            <a:custGeom>
              <a:avLst/>
              <a:gdLst>
                <a:gd name="T0" fmla="*/ 3708 w 257"/>
                <a:gd name="T1" fmla="*/ 1955 h 51"/>
                <a:gd name="T2" fmla="*/ 8260 w 257"/>
                <a:gd name="T3" fmla="*/ 2194 h 51"/>
                <a:gd name="T4" fmla="*/ 11449 w 257"/>
                <a:gd name="T5" fmla="*/ 2418 h 51"/>
                <a:gd name="T6" fmla="*/ 12062 w 257"/>
                <a:gd name="T7" fmla="*/ 2940 h 51"/>
                <a:gd name="T8" fmla="*/ 6622 w 257"/>
                <a:gd name="T9" fmla="*/ 688 h 51"/>
                <a:gd name="T10" fmla="*/ 2446 w 257"/>
                <a:gd name="T11" fmla="*/ 58 h 51"/>
                <a:gd name="T12" fmla="*/ 0 w 257"/>
                <a:gd name="T13" fmla="*/ 1147 h 51"/>
                <a:gd name="T14" fmla="*/ 3708 w 257"/>
                <a:gd name="T15" fmla="*/ 195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51">
                  <a:moveTo>
                    <a:pt x="79" y="34"/>
                  </a:moveTo>
                  <a:cubicBezTo>
                    <a:pt x="106" y="44"/>
                    <a:pt x="150" y="39"/>
                    <a:pt x="176" y="38"/>
                  </a:cubicBezTo>
                  <a:cubicBezTo>
                    <a:pt x="201" y="37"/>
                    <a:pt x="222" y="34"/>
                    <a:pt x="244" y="42"/>
                  </a:cubicBezTo>
                  <a:cubicBezTo>
                    <a:pt x="250" y="44"/>
                    <a:pt x="254" y="47"/>
                    <a:pt x="257" y="51"/>
                  </a:cubicBezTo>
                  <a:cubicBezTo>
                    <a:pt x="243" y="19"/>
                    <a:pt x="178" y="6"/>
                    <a:pt x="141" y="12"/>
                  </a:cubicBezTo>
                  <a:cubicBezTo>
                    <a:pt x="103" y="18"/>
                    <a:pt x="80" y="0"/>
                    <a:pt x="52" y="1"/>
                  </a:cubicBezTo>
                  <a:cubicBezTo>
                    <a:pt x="33" y="1"/>
                    <a:pt x="14" y="1"/>
                    <a:pt x="0" y="20"/>
                  </a:cubicBezTo>
                  <a:cubicBezTo>
                    <a:pt x="15" y="10"/>
                    <a:pt x="55" y="26"/>
                    <a:pt x="79" y="34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701">
              <a:extLst>
                <a:ext uri="{FF2B5EF4-FFF2-40B4-BE49-F238E27FC236}">
                  <a16:creationId xmlns:a16="http://schemas.microsoft.com/office/drawing/2014/main" id="{D558A94F-70B6-4C08-8DE0-82D7880C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3007"/>
              <a:ext cx="657" cy="124"/>
            </a:xfrm>
            <a:custGeom>
              <a:avLst/>
              <a:gdLst>
                <a:gd name="T0" fmla="*/ 5603 w 182"/>
                <a:gd name="T1" fmla="*/ 992 h 32"/>
                <a:gd name="T2" fmla="*/ 1982 w 182"/>
                <a:gd name="T3" fmla="*/ 120 h 32"/>
                <a:gd name="T4" fmla="*/ 754 w 182"/>
                <a:gd name="T5" fmla="*/ 0 h 32"/>
                <a:gd name="T6" fmla="*/ 0 w 182"/>
                <a:gd name="T7" fmla="*/ 465 h 32"/>
                <a:gd name="T8" fmla="*/ 4094 w 182"/>
                <a:gd name="T9" fmla="*/ 1577 h 32"/>
                <a:gd name="T10" fmla="*/ 8184 w 182"/>
                <a:gd name="T11" fmla="*/ 1457 h 32"/>
                <a:gd name="T12" fmla="*/ 8509 w 182"/>
                <a:gd name="T13" fmla="*/ 1864 h 32"/>
                <a:gd name="T14" fmla="*/ 8563 w 182"/>
                <a:gd name="T15" fmla="*/ 1864 h 32"/>
                <a:gd name="T16" fmla="*/ 6216 w 182"/>
                <a:gd name="T17" fmla="*/ 120 h 32"/>
                <a:gd name="T18" fmla="*/ 5603 w 182"/>
                <a:gd name="T19" fmla="*/ 992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32">
                  <a:moveTo>
                    <a:pt x="119" y="17"/>
                  </a:moveTo>
                  <a:cubicBezTo>
                    <a:pt x="102" y="20"/>
                    <a:pt x="88" y="5"/>
                    <a:pt x="42" y="2"/>
                  </a:cubicBezTo>
                  <a:cubicBezTo>
                    <a:pt x="34" y="1"/>
                    <a:pt x="25" y="1"/>
                    <a:pt x="16" y="0"/>
                  </a:cubicBezTo>
                  <a:cubicBezTo>
                    <a:pt x="10" y="2"/>
                    <a:pt x="4" y="5"/>
                    <a:pt x="0" y="8"/>
                  </a:cubicBezTo>
                  <a:cubicBezTo>
                    <a:pt x="17" y="2"/>
                    <a:pt x="69" y="24"/>
                    <a:pt x="87" y="27"/>
                  </a:cubicBezTo>
                  <a:cubicBezTo>
                    <a:pt x="109" y="30"/>
                    <a:pt x="143" y="19"/>
                    <a:pt x="174" y="25"/>
                  </a:cubicBezTo>
                  <a:cubicBezTo>
                    <a:pt x="176" y="26"/>
                    <a:pt x="179" y="28"/>
                    <a:pt x="181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76" y="17"/>
                    <a:pt x="151" y="8"/>
                    <a:pt x="132" y="2"/>
                  </a:cubicBezTo>
                  <a:cubicBezTo>
                    <a:pt x="132" y="9"/>
                    <a:pt x="128" y="15"/>
                    <a:pt x="119" y="17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702">
              <a:extLst>
                <a:ext uri="{FF2B5EF4-FFF2-40B4-BE49-F238E27FC236}">
                  <a16:creationId xmlns:a16="http://schemas.microsoft.com/office/drawing/2014/main" id="{B4C1045E-3368-4F67-9DB8-D08852F4A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3046"/>
              <a:ext cx="783" cy="185"/>
            </a:xfrm>
            <a:custGeom>
              <a:avLst/>
              <a:gdLst>
                <a:gd name="T0" fmla="*/ 10143 w 217"/>
                <a:gd name="T1" fmla="*/ 1083 h 48"/>
                <a:gd name="T2" fmla="*/ 9634 w 217"/>
                <a:gd name="T3" fmla="*/ 281 h 48"/>
                <a:gd name="T4" fmla="*/ 8216 w 217"/>
                <a:gd name="T5" fmla="*/ 401 h 48"/>
                <a:gd name="T6" fmla="*/ 5261 w 217"/>
                <a:gd name="T7" fmla="*/ 1380 h 48"/>
                <a:gd name="T8" fmla="*/ 4936 w 217"/>
                <a:gd name="T9" fmla="*/ 1426 h 48"/>
                <a:gd name="T10" fmla="*/ 1837 w 217"/>
                <a:gd name="T11" fmla="*/ 1380 h 48"/>
                <a:gd name="T12" fmla="*/ 1837 w 217"/>
                <a:gd name="T13" fmla="*/ 1380 h 48"/>
                <a:gd name="T14" fmla="*/ 144 w 217"/>
                <a:gd name="T15" fmla="*/ 1546 h 48"/>
                <a:gd name="T16" fmla="*/ 51 w 217"/>
                <a:gd name="T17" fmla="*/ 1885 h 48"/>
                <a:gd name="T18" fmla="*/ 51 w 217"/>
                <a:gd name="T19" fmla="*/ 1946 h 48"/>
                <a:gd name="T20" fmla="*/ 235 w 217"/>
                <a:gd name="T21" fmla="*/ 2467 h 48"/>
                <a:gd name="T22" fmla="*/ 1028 w 217"/>
                <a:gd name="T23" fmla="*/ 2748 h 48"/>
                <a:gd name="T24" fmla="*/ 1837 w 217"/>
                <a:gd name="T25" fmla="*/ 1827 h 48"/>
                <a:gd name="T26" fmla="*/ 2955 w 217"/>
                <a:gd name="T27" fmla="*/ 1769 h 48"/>
                <a:gd name="T28" fmla="*/ 6628 w 217"/>
                <a:gd name="T29" fmla="*/ 1322 h 48"/>
                <a:gd name="T30" fmla="*/ 8555 w 217"/>
                <a:gd name="T31" fmla="*/ 921 h 48"/>
                <a:gd name="T32" fmla="*/ 9778 w 217"/>
                <a:gd name="T33" fmla="*/ 1426 h 48"/>
                <a:gd name="T34" fmla="*/ 9869 w 217"/>
                <a:gd name="T35" fmla="*/ 1546 h 48"/>
                <a:gd name="T36" fmla="*/ 10103 w 217"/>
                <a:gd name="T37" fmla="*/ 1380 h 48"/>
                <a:gd name="T38" fmla="*/ 10143 w 217"/>
                <a:gd name="T39" fmla="*/ 1083 h 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7" h="48">
                  <a:moveTo>
                    <a:pt x="216" y="19"/>
                  </a:moveTo>
                  <a:cubicBezTo>
                    <a:pt x="216" y="12"/>
                    <a:pt x="212" y="8"/>
                    <a:pt x="205" y="5"/>
                  </a:cubicBezTo>
                  <a:cubicBezTo>
                    <a:pt x="195" y="0"/>
                    <a:pt x="181" y="2"/>
                    <a:pt x="175" y="7"/>
                  </a:cubicBezTo>
                  <a:cubicBezTo>
                    <a:pt x="163" y="17"/>
                    <a:pt x="143" y="20"/>
                    <a:pt x="112" y="24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77" y="29"/>
                    <a:pt x="56" y="29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0" y="19"/>
                    <a:pt x="8" y="22"/>
                    <a:pt x="3" y="27"/>
                  </a:cubicBezTo>
                  <a:cubicBezTo>
                    <a:pt x="1" y="29"/>
                    <a:pt x="0" y="31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8"/>
                    <a:pt x="2" y="41"/>
                    <a:pt x="5" y="43"/>
                  </a:cubicBezTo>
                  <a:cubicBezTo>
                    <a:pt x="9" y="46"/>
                    <a:pt x="14" y="48"/>
                    <a:pt x="22" y="48"/>
                  </a:cubicBezTo>
                  <a:cubicBezTo>
                    <a:pt x="21" y="41"/>
                    <a:pt x="33" y="34"/>
                    <a:pt x="39" y="32"/>
                  </a:cubicBezTo>
                  <a:cubicBezTo>
                    <a:pt x="46" y="31"/>
                    <a:pt x="56" y="31"/>
                    <a:pt x="63" y="31"/>
                  </a:cubicBezTo>
                  <a:cubicBezTo>
                    <a:pt x="89" y="30"/>
                    <a:pt x="115" y="27"/>
                    <a:pt x="141" y="23"/>
                  </a:cubicBezTo>
                  <a:cubicBezTo>
                    <a:pt x="154" y="20"/>
                    <a:pt x="168" y="17"/>
                    <a:pt x="182" y="16"/>
                  </a:cubicBezTo>
                  <a:cubicBezTo>
                    <a:pt x="192" y="15"/>
                    <a:pt x="201" y="17"/>
                    <a:pt x="208" y="25"/>
                  </a:cubicBezTo>
                  <a:cubicBezTo>
                    <a:pt x="209" y="26"/>
                    <a:pt x="209" y="27"/>
                    <a:pt x="210" y="27"/>
                  </a:cubicBezTo>
                  <a:cubicBezTo>
                    <a:pt x="212" y="26"/>
                    <a:pt x="213" y="25"/>
                    <a:pt x="215" y="24"/>
                  </a:cubicBezTo>
                  <a:cubicBezTo>
                    <a:pt x="216" y="23"/>
                    <a:pt x="217" y="21"/>
                    <a:pt x="216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703">
              <a:extLst>
                <a:ext uri="{FF2B5EF4-FFF2-40B4-BE49-F238E27FC236}">
                  <a16:creationId xmlns:a16="http://schemas.microsoft.com/office/drawing/2014/main" id="{54702970-B2EA-464E-B4D5-D9B636BE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846"/>
              <a:ext cx="931" cy="212"/>
            </a:xfrm>
            <a:custGeom>
              <a:avLst/>
              <a:gdLst>
                <a:gd name="T0" fmla="*/ 10757 w 258"/>
                <a:gd name="T1" fmla="*/ 2926 h 55"/>
                <a:gd name="T2" fmla="*/ 11706 w 258"/>
                <a:gd name="T3" fmla="*/ 3091 h 55"/>
                <a:gd name="T4" fmla="*/ 12125 w 258"/>
                <a:gd name="T5" fmla="*/ 2629 h 55"/>
                <a:gd name="T6" fmla="*/ 11461 w 258"/>
                <a:gd name="T7" fmla="*/ 1723 h 55"/>
                <a:gd name="T8" fmla="*/ 8931 w 258"/>
                <a:gd name="T9" fmla="*/ 1426 h 55"/>
                <a:gd name="T10" fmla="*/ 8321 w 258"/>
                <a:gd name="T11" fmla="*/ 1484 h 55"/>
                <a:gd name="T12" fmla="*/ 7473 w 258"/>
                <a:gd name="T13" fmla="*/ 1546 h 55"/>
                <a:gd name="T14" fmla="*/ 3659 w 258"/>
                <a:gd name="T15" fmla="*/ 1264 h 55"/>
                <a:gd name="T16" fmla="*/ 3190 w 258"/>
                <a:gd name="T17" fmla="*/ 1083 h 55"/>
                <a:gd name="T18" fmla="*/ 235 w 258"/>
                <a:gd name="T19" fmla="*/ 401 h 55"/>
                <a:gd name="T20" fmla="*/ 51 w 258"/>
                <a:gd name="T21" fmla="*/ 744 h 55"/>
                <a:gd name="T22" fmla="*/ 51 w 258"/>
                <a:gd name="T23" fmla="*/ 744 h 55"/>
                <a:gd name="T24" fmla="*/ 144 w 258"/>
                <a:gd name="T25" fmla="*/ 1426 h 55"/>
                <a:gd name="T26" fmla="*/ 1173 w 258"/>
                <a:gd name="T27" fmla="*/ 1769 h 55"/>
                <a:gd name="T28" fmla="*/ 1458 w 258"/>
                <a:gd name="T29" fmla="*/ 1264 h 55"/>
                <a:gd name="T30" fmla="*/ 2306 w 258"/>
                <a:gd name="T31" fmla="*/ 1145 h 55"/>
                <a:gd name="T32" fmla="*/ 3710 w 258"/>
                <a:gd name="T33" fmla="*/ 1546 h 55"/>
                <a:gd name="T34" fmla="*/ 7802 w 258"/>
                <a:gd name="T35" fmla="*/ 1827 h 55"/>
                <a:gd name="T36" fmla="*/ 10663 w 258"/>
                <a:gd name="T37" fmla="*/ 2347 h 55"/>
                <a:gd name="T38" fmla="*/ 10757 w 258"/>
                <a:gd name="T39" fmla="*/ 2926 h 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8" h="55">
                  <a:moveTo>
                    <a:pt x="229" y="51"/>
                  </a:moveTo>
                  <a:cubicBezTo>
                    <a:pt x="238" y="53"/>
                    <a:pt x="243" y="55"/>
                    <a:pt x="249" y="54"/>
                  </a:cubicBezTo>
                  <a:cubicBezTo>
                    <a:pt x="254" y="53"/>
                    <a:pt x="257" y="50"/>
                    <a:pt x="258" y="46"/>
                  </a:cubicBezTo>
                  <a:cubicBezTo>
                    <a:pt x="258" y="41"/>
                    <a:pt x="254" y="34"/>
                    <a:pt x="244" y="30"/>
                  </a:cubicBezTo>
                  <a:cubicBezTo>
                    <a:pt x="226" y="24"/>
                    <a:pt x="209" y="24"/>
                    <a:pt x="190" y="25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33" y="28"/>
                    <a:pt x="101" y="30"/>
                    <a:pt x="78" y="22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48" y="11"/>
                    <a:pt x="17" y="0"/>
                    <a:pt x="5" y="7"/>
                  </a:cubicBezTo>
                  <a:cubicBezTo>
                    <a:pt x="3" y="8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7" y="29"/>
                    <a:pt x="15" y="31"/>
                    <a:pt x="25" y="31"/>
                  </a:cubicBezTo>
                  <a:cubicBezTo>
                    <a:pt x="23" y="27"/>
                    <a:pt x="28" y="23"/>
                    <a:pt x="31" y="22"/>
                  </a:cubicBezTo>
                  <a:cubicBezTo>
                    <a:pt x="36" y="18"/>
                    <a:pt x="43" y="20"/>
                    <a:pt x="49" y="20"/>
                  </a:cubicBezTo>
                  <a:cubicBezTo>
                    <a:pt x="59" y="21"/>
                    <a:pt x="69" y="24"/>
                    <a:pt x="79" y="27"/>
                  </a:cubicBezTo>
                  <a:cubicBezTo>
                    <a:pt x="108" y="32"/>
                    <a:pt x="137" y="32"/>
                    <a:pt x="166" y="32"/>
                  </a:cubicBezTo>
                  <a:cubicBezTo>
                    <a:pt x="183" y="33"/>
                    <a:pt x="213" y="27"/>
                    <a:pt x="227" y="41"/>
                  </a:cubicBezTo>
                  <a:cubicBezTo>
                    <a:pt x="230" y="44"/>
                    <a:pt x="230" y="48"/>
                    <a:pt x="229" y="5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704">
              <a:extLst>
                <a:ext uri="{FF2B5EF4-FFF2-40B4-BE49-F238E27FC236}">
                  <a16:creationId xmlns:a16="http://schemas.microsoft.com/office/drawing/2014/main" id="{79DE8A1E-C0F0-40B8-8990-D63CD6EF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031"/>
              <a:ext cx="656" cy="173"/>
            </a:xfrm>
            <a:custGeom>
              <a:avLst/>
              <a:gdLst>
                <a:gd name="T0" fmla="*/ 50 w 182"/>
                <a:gd name="T1" fmla="*/ 800 h 45"/>
                <a:gd name="T2" fmla="*/ 1402 w 182"/>
                <a:gd name="T3" fmla="*/ 1419 h 45"/>
                <a:gd name="T4" fmla="*/ 1456 w 182"/>
                <a:gd name="T5" fmla="*/ 1196 h 45"/>
                <a:gd name="T6" fmla="*/ 2065 w 182"/>
                <a:gd name="T7" fmla="*/ 1080 h 45"/>
                <a:gd name="T8" fmla="*/ 3507 w 182"/>
                <a:gd name="T9" fmla="*/ 1699 h 45"/>
                <a:gd name="T10" fmla="*/ 5107 w 182"/>
                <a:gd name="T11" fmla="*/ 1876 h 45"/>
                <a:gd name="T12" fmla="*/ 6419 w 182"/>
                <a:gd name="T13" fmla="*/ 1938 h 45"/>
                <a:gd name="T14" fmla="*/ 6744 w 182"/>
                <a:gd name="T15" fmla="*/ 2334 h 45"/>
                <a:gd name="T16" fmla="*/ 6744 w 182"/>
                <a:gd name="T17" fmla="*/ 2437 h 45"/>
                <a:gd name="T18" fmla="*/ 8196 w 182"/>
                <a:gd name="T19" fmla="*/ 2437 h 45"/>
                <a:gd name="T20" fmla="*/ 8521 w 182"/>
                <a:gd name="T21" fmla="*/ 2099 h 45"/>
                <a:gd name="T22" fmla="*/ 8146 w 182"/>
                <a:gd name="T23" fmla="*/ 1361 h 45"/>
                <a:gd name="T24" fmla="*/ 5717 w 182"/>
                <a:gd name="T25" fmla="*/ 1361 h 45"/>
                <a:gd name="T26" fmla="*/ 4120 w 182"/>
                <a:gd name="T27" fmla="*/ 1419 h 45"/>
                <a:gd name="T28" fmla="*/ 2768 w 182"/>
                <a:gd name="T29" fmla="*/ 961 h 45"/>
                <a:gd name="T30" fmla="*/ 50 w 182"/>
                <a:gd name="T31" fmla="*/ 457 h 45"/>
                <a:gd name="T32" fmla="*/ 50 w 182"/>
                <a:gd name="T33" fmla="*/ 80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45">
                  <a:moveTo>
                    <a:pt x="1" y="14"/>
                  </a:moveTo>
                  <a:cubicBezTo>
                    <a:pt x="5" y="19"/>
                    <a:pt x="17" y="23"/>
                    <a:pt x="30" y="25"/>
                  </a:cubicBezTo>
                  <a:cubicBezTo>
                    <a:pt x="30" y="24"/>
                    <a:pt x="30" y="22"/>
                    <a:pt x="31" y="21"/>
                  </a:cubicBezTo>
                  <a:cubicBezTo>
                    <a:pt x="34" y="18"/>
                    <a:pt x="41" y="19"/>
                    <a:pt x="44" y="19"/>
                  </a:cubicBezTo>
                  <a:cubicBezTo>
                    <a:pt x="55" y="22"/>
                    <a:pt x="65" y="28"/>
                    <a:pt x="75" y="30"/>
                  </a:cubicBezTo>
                  <a:cubicBezTo>
                    <a:pt x="87" y="33"/>
                    <a:pt x="98" y="33"/>
                    <a:pt x="109" y="33"/>
                  </a:cubicBezTo>
                  <a:cubicBezTo>
                    <a:pt x="118" y="33"/>
                    <a:pt x="129" y="31"/>
                    <a:pt x="137" y="34"/>
                  </a:cubicBezTo>
                  <a:cubicBezTo>
                    <a:pt x="140" y="35"/>
                    <a:pt x="144" y="38"/>
                    <a:pt x="144" y="41"/>
                  </a:cubicBezTo>
                  <a:cubicBezTo>
                    <a:pt x="145" y="42"/>
                    <a:pt x="145" y="43"/>
                    <a:pt x="144" y="43"/>
                  </a:cubicBezTo>
                  <a:cubicBezTo>
                    <a:pt x="157" y="45"/>
                    <a:pt x="168" y="45"/>
                    <a:pt x="175" y="43"/>
                  </a:cubicBezTo>
                  <a:cubicBezTo>
                    <a:pt x="181" y="42"/>
                    <a:pt x="182" y="39"/>
                    <a:pt x="182" y="37"/>
                  </a:cubicBezTo>
                  <a:cubicBezTo>
                    <a:pt x="182" y="31"/>
                    <a:pt x="176" y="24"/>
                    <a:pt x="174" y="24"/>
                  </a:cubicBezTo>
                  <a:cubicBezTo>
                    <a:pt x="157" y="20"/>
                    <a:pt x="139" y="22"/>
                    <a:pt x="122" y="24"/>
                  </a:cubicBezTo>
                  <a:cubicBezTo>
                    <a:pt x="110" y="25"/>
                    <a:pt x="98" y="27"/>
                    <a:pt x="88" y="25"/>
                  </a:cubicBezTo>
                  <a:cubicBezTo>
                    <a:pt x="81" y="24"/>
                    <a:pt x="71" y="21"/>
                    <a:pt x="59" y="17"/>
                  </a:cubicBezTo>
                  <a:cubicBezTo>
                    <a:pt x="41" y="12"/>
                    <a:pt x="3" y="0"/>
                    <a:pt x="1" y="8"/>
                  </a:cubicBezTo>
                  <a:cubicBezTo>
                    <a:pt x="0" y="11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705">
              <a:extLst>
                <a:ext uri="{FF2B5EF4-FFF2-40B4-BE49-F238E27FC236}">
                  <a16:creationId xmlns:a16="http://schemas.microsoft.com/office/drawing/2014/main" id="{4D81E580-CDE4-4E22-983E-6C156DD31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169"/>
              <a:ext cx="1132" cy="193"/>
            </a:xfrm>
            <a:custGeom>
              <a:avLst/>
              <a:gdLst>
                <a:gd name="T0" fmla="*/ 14388 w 314"/>
                <a:gd name="T1" fmla="*/ 923 h 50"/>
                <a:gd name="T2" fmla="*/ 14428 w 314"/>
                <a:gd name="T3" fmla="*/ 0 h 50"/>
                <a:gd name="T4" fmla="*/ 14428 w 314"/>
                <a:gd name="T5" fmla="*/ 58 h 50"/>
                <a:gd name="T6" fmla="*/ 14529 w 314"/>
                <a:gd name="T7" fmla="*/ 120 h 50"/>
                <a:gd name="T8" fmla="*/ 14428 w 314"/>
                <a:gd name="T9" fmla="*/ 120 h 50"/>
                <a:gd name="T10" fmla="*/ 14428 w 314"/>
                <a:gd name="T11" fmla="*/ 344 h 50"/>
                <a:gd name="T12" fmla="*/ 13256 w 314"/>
                <a:gd name="T13" fmla="*/ 625 h 50"/>
                <a:gd name="T14" fmla="*/ 13022 w 314"/>
                <a:gd name="T15" fmla="*/ 583 h 50"/>
                <a:gd name="T16" fmla="*/ 10736 w 314"/>
                <a:gd name="T17" fmla="*/ 344 h 50"/>
                <a:gd name="T18" fmla="*/ 8057 w 314"/>
                <a:gd name="T19" fmla="*/ 521 h 50"/>
                <a:gd name="T20" fmla="*/ 4589 w 314"/>
                <a:gd name="T21" fmla="*/ 745 h 50"/>
                <a:gd name="T22" fmla="*/ 144 w 314"/>
                <a:gd name="T23" fmla="*/ 1610 h 50"/>
                <a:gd name="T24" fmla="*/ 50 w 314"/>
                <a:gd name="T25" fmla="*/ 2011 h 50"/>
                <a:gd name="T26" fmla="*/ 50 w 314"/>
                <a:gd name="T27" fmla="*/ 2073 h 50"/>
                <a:gd name="T28" fmla="*/ 285 w 314"/>
                <a:gd name="T29" fmla="*/ 2532 h 50"/>
                <a:gd name="T30" fmla="*/ 2430 w 314"/>
                <a:gd name="T31" fmla="*/ 2594 h 50"/>
                <a:gd name="T32" fmla="*/ 2715 w 314"/>
                <a:gd name="T33" fmla="*/ 2532 h 50"/>
                <a:gd name="T34" fmla="*/ 7124 w 314"/>
                <a:gd name="T35" fmla="*/ 923 h 50"/>
                <a:gd name="T36" fmla="*/ 11709 w 314"/>
                <a:gd name="T37" fmla="*/ 625 h 50"/>
                <a:gd name="T38" fmla="*/ 14388 w 314"/>
                <a:gd name="T39" fmla="*/ 923 h 5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4" h="50">
                  <a:moveTo>
                    <a:pt x="307" y="16"/>
                  </a:moveTo>
                  <a:cubicBezTo>
                    <a:pt x="313" y="10"/>
                    <a:pt x="314" y="4"/>
                    <a:pt x="308" y="0"/>
                  </a:cubicBezTo>
                  <a:cubicBezTo>
                    <a:pt x="308" y="0"/>
                    <a:pt x="308" y="1"/>
                    <a:pt x="308" y="1"/>
                  </a:cubicBezTo>
                  <a:cubicBezTo>
                    <a:pt x="309" y="1"/>
                    <a:pt x="309" y="2"/>
                    <a:pt x="310" y="2"/>
                  </a:cubicBezTo>
                  <a:cubicBezTo>
                    <a:pt x="310" y="2"/>
                    <a:pt x="309" y="2"/>
                    <a:pt x="308" y="2"/>
                  </a:cubicBezTo>
                  <a:cubicBezTo>
                    <a:pt x="309" y="3"/>
                    <a:pt x="309" y="4"/>
                    <a:pt x="308" y="6"/>
                  </a:cubicBezTo>
                  <a:cubicBezTo>
                    <a:pt x="306" y="15"/>
                    <a:pt x="295" y="13"/>
                    <a:pt x="283" y="11"/>
                  </a:cubicBezTo>
                  <a:cubicBezTo>
                    <a:pt x="278" y="10"/>
                    <a:pt x="278" y="10"/>
                    <a:pt x="278" y="10"/>
                  </a:cubicBezTo>
                  <a:cubicBezTo>
                    <a:pt x="258" y="7"/>
                    <a:pt x="242" y="6"/>
                    <a:pt x="229" y="6"/>
                  </a:cubicBezTo>
                  <a:cubicBezTo>
                    <a:pt x="209" y="6"/>
                    <a:pt x="192" y="7"/>
                    <a:pt x="172" y="9"/>
                  </a:cubicBezTo>
                  <a:cubicBezTo>
                    <a:pt x="152" y="11"/>
                    <a:pt x="129" y="13"/>
                    <a:pt x="98" y="13"/>
                  </a:cubicBezTo>
                  <a:cubicBezTo>
                    <a:pt x="49" y="15"/>
                    <a:pt x="11" y="17"/>
                    <a:pt x="3" y="28"/>
                  </a:cubicBezTo>
                  <a:cubicBezTo>
                    <a:pt x="2" y="29"/>
                    <a:pt x="0" y="31"/>
                    <a:pt x="1" y="35"/>
                  </a:cubicBezTo>
                  <a:cubicBezTo>
                    <a:pt x="1" y="35"/>
                    <a:pt x="1" y="35"/>
                    <a:pt x="1" y="36"/>
                  </a:cubicBezTo>
                  <a:cubicBezTo>
                    <a:pt x="1" y="39"/>
                    <a:pt x="3" y="41"/>
                    <a:pt x="6" y="44"/>
                  </a:cubicBezTo>
                  <a:cubicBezTo>
                    <a:pt x="17" y="50"/>
                    <a:pt x="40" y="49"/>
                    <a:pt x="52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1" y="24"/>
                    <a:pt x="137" y="16"/>
                    <a:pt x="152" y="16"/>
                  </a:cubicBezTo>
                  <a:cubicBezTo>
                    <a:pt x="190" y="18"/>
                    <a:pt x="212" y="10"/>
                    <a:pt x="250" y="11"/>
                  </a:cubicBezTo>
                  <a:cubicBezTo>
                    <a:pt x="262" y="11"/>
                    <a:pt x="296" y="25"/>
                    <a:pt x="307" y="16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706">
              <a:extLst>
                <a:ext uri="{FF2B5EF4-FFF2-40B4-BE49-F238E27FC236}">
                  <a16:creationId xmlns:a16="http://schemas.microsoft.com/office/drawing/2014/main" id="{E3F79571-EBA8-429B-A77C-E85B0D44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3254"/>
              <a:ext cx="368" cy="154"/>
            </a:xfrm>
            <a:custGeom>
              <a:avLst/>
              <a:gdLst>
                <a:gd name="T0" fmla="*/ 4088 w 102"/>
                <a:gd name="T1" fmla="*/ 1940 h 40"/>
                <a:gd name="T2" fmla="*/ 3943 w 102"/>
                <a:gd name="T3" fmla="*/ 2283 h 40"/>
                <a:gd name="T4" fmla="*/ 4412 w 102"/>
                <a:gd name="T5" fmla="*/ 2164 h 40"/>
                <a:gd name="T6" fmla="*/ 4791 w 102"/>
                <a:gd name="T7" fmla="*/ 1201 h 40"/>
                <a:gd name="T8" fmla="*/ 4557 w 102"/>
                <a:gd name="T9" fmla="*/ 400 h 40"/>
                <a:gd name="T10" fmla="*/ 2540 w 102"/>
                <a:gd name="T11" fmla="*/ 520 h 40"/>
                <a:gd name="T12" fmla="*/ 1782 w 102"/>
                <a:gd name="T13" fmla="*/ 743 h 40"/>
                <a:gd name="T14" fmla="*/ 1782 w 102"/>
                <a:gd name="T15" fmla="*/ 681 h 40"/>
                <a:gd name="T16" fmla="*/ 0 w 102"/>
                <a:gd name="T17" fmla="*/ 343 h 40"/>
                <a:gd name="T18" fmla="*/ 3099 w 102"/>
                <a:gd name="T19" fmla="*/ 920 h 40"/>
                <a:gd name="T20" fmla="*/ 4088 w 102"/>
                <a:gd name="T21" fmla="*/ 19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40">
                  <a:moveTo>
                    <a:pt x="87" y="34"/>
                  </a:moveTo>
                  <a:cubicBezTo>
                    <a:pt x="87" y="36"/>
                    <a:pt x="86" y="39"/>
                    <a:pt x="84" y="40"/>
                  </a:cubicBezTo>
                  <a:cubicBezTo>
                    <a:pt x="88" y="40"/>
                    <a:pt x="91" y="39"/>
                    <a:pt x="94" y="38"/>
                  </a:cubicBezTo>
                  <a:cubicBezTo>
                    <a:pt x="99" y="35"/>
                    <a:pt x="102" y="29"/>
                    <a:pt x="102" y="21"/>
                  </a:cubicBezTo>
                  <a:cubicBezTo>
                    <a:pt x="102" y="14"/>
                    <a:pt x="101" y="10"/>
                    <a:pt x="97" y="7"/>
                  </a:cubicBezTo>
                  <a:cubicBezTo>
                    <a:pt x="89" y="0"/>
                    <a:pt x="68" y="6"/>
                    <a:pt x="54" y="9"/>
                  </a:cubicBezTo>
                  <a:cubicBezTo>
                    <a:pt x="47" y="11"/>
                    <a:pt x="42" y="12"/>
                    <a:pt x="38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29" y="12"/>
                    <a:pt x="16" y="9"/>
                    <a:pt x="0" y="6"/>
                  </a:cubicBezTo>
                  <a:cubicBezTo>
                    <a:pt x="21" y="17"/>
                    <a:pt x="43" y="12"/>
                    <a:pt x="66" y="16"/>
                  </a:cubicBezTo>
                  <a:cubicBezTo>
                    <a:pt x="74" y="17"/>
                    <a:pt x="87" y="24"/>
                    <a:pt x="87" y="3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707">
              <a:extLst>
                <a:ext uri="{FF2B5EF4-FFF2-40B4-BE49-F238E27FC236}">
                  <a16:creationId xmlns:a16="http://schemas.microsoft.com/office/drawing/2014/main" id="{BA96F8DD-5A56-4098-A6E5-1E52BF2D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169"/>
              <a:ext cx="65" cy="93"/>
            </a:xfrm>
            <a:custGeom>
              <a:avLst/>
              <a:gdLst>
                <a:gd name="T0" fmla="*/ 755 w 18"/>
                <a:gd name="T1" fmla="*/ 0 h 24"/>
                <a:gd name="T2" fmla="*/ 849 w 18"/>
                <a:gd name="T3" fmla="*/ 1395 h 24"/>
                <a:gd name="T4" fmla="*/ 755 w 1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9" y="4"/>
                    <a:pt x="2" y="21"/>
                    <a:pt x="18" y="24"/>
                  </a:cubicBezTo>
                  <a:cubicBezTo>
                    <a:pt x="5" y="23"/>
                    <a:pt x="0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708">
              <a:extLst>
                <a:ext uri="{FF2B5EF4-FFF2-40B4-BE49-F238E27FC236}">
                  <a16:creationId xmlns:a16="http://schemas.microsoft.com/office/drawing/2014/main" id="{33AFFCD5-C61D-437E-A936-C460B9424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973"/>
              <a:ext cx="181" cy="81"/>
            </a:xfrm>
            <a:custGeom>
              <a:avLst/>
              <a:gdLst>
                <a:gd name="T0" fmla="*/ 2371 w 50"/>
                <a:gd name="T1" fmla="*/ 744 h 21"/>
                <a:gd name="T2" fmla="*/ 0 w 50"/>
                <a:gd name="T3" fmla="*/ 579 h 21"/>
                <a:gd name="T4" fmla="*/ 1430 w 50"/>
                <a:gd name="T5" fmla="*/ 1203 h 21"/>
                <a:gd name="T6" fmla="*/ 2320 w 50"/>
                <a:gd name="T7" fmla="*/ 86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1">
                  <a:moveTo>
                    <a:pt x="50" y="13"/>
                  </a:moveTo>
                  <a:cubicBezTo>
                    <a:pt x="40" y="0"/>
                    <a:pt x="12" y="1"/>
                    <a:pt x="0" y="10"/>
                  </a:cubicBezTo>
                  <a:cubicBezTo>
                    <a:pt x="8" y="12"/>
                    <a:pt x="32" y="5"/>
                    <a:pt x="30" y="21"/>
                  </a:cubicBezTo>
                  <a:cubicBezTo>
                    <a:pt x="36" y="19"/>
                    <a:pt x="42" y="13"/>
                    <a:pt x="49" y="15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709">
              <a:extLst>
                <a:ext uri="{FF2B5EF4-FFF2-40B4-BE49-F238E27FC236}">
                  <a16:creationId xmlns:a16="http://schemas.microsoft.com/office/drawing/2014/main" id="{80D57584-14BE-4241-8BCA-63EED0C63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042"/>
              <a:ext cx="101" cy="58"/>
            </a:xfrm>
            <a:custGeom>
              <a:avLst/>
              <a:gdLst>
                <a:gd name="T0" fmla="*/ 1172 w 28"/>
                <a:gd name="T1" fmla="*/ 58 h 15"/>
                <a:gd name="T2" fmla="*/ 0 w 28"/>
                <a:gd name="T3" fmla="*/ 866 h 15"/>
                <a:gd name="T4" fmla="*/ 664 w 28"/>
                <a:gd name="T5" fmla="*/ 808 h 15"/>
                <a:gd name="T6" fmla="*/ 1313 w 28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5">
                  <a:moveTo>
                    <a:pt x="25" y="1"/>
                  </a:moveTo>
                  <a:cubicBezTo>
                    <a:pt x="15" y="2"/>
                    <a:pt x="5" y="5"/>
                    <a:pt x="0" y="15"/>
                  </a:cubicBezTo>
                  <a:cubicBezTo>
                    <a:pt x="4" y="13"/>
                    <a:pt x="10" y="12"/>
                    <a:pt x="14" y="14"/>
                  </a:cubicBezTo>
                  <a:cubicBezTo>
                    <a:pt x="11" y="6"/>
                    <a:pt x="23" y="3"/>
                    <a:pt x="28" y="0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710">
              <a:extLst>
                <a:ext uri="{FF2B5EF4-FFF2-40B4-BE49-F238E27FC236}">
                  <a16:creationId xmlns:a16="http://schemas.microsoft.com/office/drawing/2014/main" id="{9BE33CFB-13B8-4BC8-86B8-B5C61AF9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792"/>
              <a:ext cx="158" cy="50"/>
            </a:xfrm>
            <a:custGeom>
              <a:avLst/>
              <a:gdLst>
                <a:gd name="T0" fmla="*/ 1946 w 44"/>
                <a:gd name="T1" fmla="*/ 0 h 13"/>
                <a:gd name="T2" fmla="*/ 966 w 44"/>
                <a:gd name="T3" fmla="*/ 119 h 13"/>
                <a:gd name="T4" fmla="*/ 0 w 44"/>
                <a:gd name="T5" fmla="*/ 519 h 13"/>
                <a:gd name="T6" fmla="*/ 966 w 44"/>
                <a:gd name="T7" fmla="*/ 738 h 13"/>
                <a:gd name="T8" fmla="*/ 2036 w 44"/>
                <a:gd name="T9" fmla="*/ 5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3">
                  <a:moveTo>
                    <a:pt x="42" y="0"/>
                  </a:moveTo>
                  <a:cubicBezTo>
                    <a:pt x="35" y="2"/>
                    <a:pt x="28" y="1"/>
                    <a:pt x="21" y="2"/>
                  </a:cubicBezTo>
                  <a:cubicBezTo>
                    <a:pt x="16" y="2"/>
                    <a:pt x="3" y="4"/>
                    <a:pt x="0" y="9"/>
                  </a:cubicBezTo>
                  <a:cubicBezTo>
                    <a:pt x="8" y="10"/>
                    <a:pt x="14" y="8"/>
                    <a:pt x="21" y="13"/>
                  </a:cubicBezTo>
                  <a:cubicBezTo>
                    <a:pt x="17" y="4"/>
                    <a:pt x="39" y="3"/>
                    <a:pt x="44" y="1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711">
              <a:extLst>
                <a:ext uri="{FF2B5EF4-FFF2-40B4-BE49-F238E27FC236}">
                  <a16:creationId xmlns:a16="http://schemas.microsoft.com/office/drawing/2014/main" id="{92D8FBCA-F6EC-43F2-AEE5-1036B2833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834"/>
              <a:ext cx="173" cy="77"/>
            </a:xfrm>
            <a:custGeom>
              <a:avLst/>
              <a:gdLst>
                <a:gd name="T0" fmla="*/ 0 w 48"/>
                <a:gd name="T1" fmla="*/ 0 h 20"/>
                <a:gd name="T2" fmla="*/ 2249 w 48"/>
                <a:gd name="T3" fmla="*/ 1140 h 20"/>
                <a:gd name="T4" fmla="*/ 1027 w 48"/>
                <a:gd name="T5" fmla="*/ 963 h 20"/>
                <a:gd name="T6" fmla="*/ 609 w 48"/>
                <a:gd name="T7" fmla="*/ 17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0">
                  <a:moveTo>
                    <a:pt x="0" y="0"/>
                  </a:moveTo>
                  <a:cubicBezTo>
                    <a:pt x="15" y="4"/>
                    <a:pt x="37" y="7"/>
                    <a:pt x="48" y="20"/>
                  </a:cubicBezTo>
                  <a:cubicBezTo>
                    <a:pt x="40" y="16"/>
                    <a:pt x="30" y="16"/>
                    <a:pt x="22" y="17"/>
                  </a:cubicBezTo>
                  <a:cubicBezTo>
                    <a:pt x="35" y="16"/>
                    <a:pt x="16" y="5"/>
                    <a:pt x="13" y="3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712">
              <a:extLst>
                <a:ext uri="{FF2B5EF4-FFF2-40B4-BE49-F238E27FC236}">
                  <a16:creationId xmlns:a16="http://schemas.microsoft.com/office/drawing/2014/main" id="{8470A588-AE00-4FA5-84C1-3A240A800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5" y="3073"/>
              <a:ext cx="548" cy="131"/>
            </a:xfrm>
            <a:custGeom>
              <a:avLst/>
              <a:gdLst>
                <a:gd name="T0" fmla="*/ 1312 w 152"/>
                <a:gd name="T1" fmla="*/ 1545 h 34"/>
                <a:gd name="T2" fmla="*/ 0 w 152"/>
                <a:gd name="T3" fmla="*/ 1664 h 34"/>
                <a:gd name="T4" fmla="*/ 1312 w 152"/>
                <a:gd name="T5" fmla="*/ 1545 h 34"/>
                <a:gd name="T6" fmla="*/ 7070 w 152"/>
                <a:gd name="T7" fmla="*/ 1426 h 34"/>
                <a:gd name="T8" fmla="*/ 6565 w 152"/>
                <a:gd name="T9" fmla="*/ 1264 h 34"/>
                <a:gd name="T10" fmla="*/ 6331 w 152"/>
                <a:gd name="T11" fmla="*/ 1202 h 34"/>
                <a:gd name="T12" fmla="*/ 6241 w 152"/>
                <a:gd name="T13" fmla="*/ 1202 h 34"/>
                <a:gd name="T14" fmla="*/ 6042 w 152"/>
                <a:gd name="T15" fmla="*/ 1144 h 34"/>
                <a:gd name="T16" fmla="*/ 5902 w 152"/>
                <a:gd name="T17" fmla="*/ 1144 h 34"/>
                <a:gd name="T18" fmla="*/ 5758 w 152"/>
                <a:gd name="T19" fmla="*/ 1083 h 34"/>
                <a:gd name="T20" fmla="*/ 5667 w 152"/>
                <a:gd name="T21" fmla="*/ 1083 h 34"/>
                <a:gd name="T22" fmla="*/ 5523 w 152"/>
                <a:gd name="T23" fmla="*/ 1025 h 34"/>
                <a:gd name="T24" fmla="*/ 5433 w 152"/>
                <a:gd name="T25" fmla="*/ 1025 h 34"/>
                <a:gd name="T26" fmla="*/ 5289 w 152"/>
                <a:gd name="T27" fmla="*/ 979 h 34"/>
                <a:gd name="T28" fmla="*/ 5253 w 152"/>
                <a:gd name="T29" fmla="*/ 979 h 34"/>
                <a:gd name="T30" fmla="*/ 5055 w 152"/>
                <a:gd name="T31" fmla="*/ 921 h 34"/>
                <a:gd name="T32" fmla="*/ 5019 w 152"/>
                <a:gd name="T33" fmla="*/ 859 h 34"/>
                <a:gd name="T34" fmla="*/ 4925 w 152"/>
                <a:gd name="T35" fmla="*/ 859 h 34"/>
                <a:gd name="T36" fmla="*/ 4824 w 152"/>
                <a:gd name="T37" fmla="*/ 801 h 34"/>
                <a:gd name="T38" fmla="*/ 4730 w 152"/>
                <a:gd name="T39" fmla="*/ 744 h 34"/>
                <a:gd name="T40" fmla="*/ 4694 w 152"/>
                <a:gd name="T41" fmla="*/ 744 h 34"/>
                <a:gd name="T42" fmla="*/ 4590 w 152"/>
                <a:gd name="T43" fmla="*/ 682 h 34"/>
                <a:gd name="T44" fmla="*/ 4550 w 152"/>
                <a:gd name="T45" fmla="*/ 624 h 34"/>
                <a:gd name="T46" fmla="*/ 4460 w 152"/>
                <a:gd name="T47" fmla="*/ 578 h 34"/>
                <a:gd name="T48" fmla="*/ 4406 w 152"/>
                <a:gd name="T49" fmla="*/ 520 h 34"/>
                <a:gd name="T50" fmla="*/ 4355 w 152"/>
                <a:gd name="T51" fmla="*/ 520 h 34"/>
                <a:gd name="T52" fmla="*/ 4316 w 152"/>
                <a:gd name="T53" fmla="*/ 459 h 34"/>
                <a:gd name="T54" fmla="*/ 4265 w 152"/>
                <a:gd name="T55" fmla="*/ 401 h 34"/>
                <a:gd name="T56" fmla="*/ 4211 w 152"/>
                <a:gd name="T57" fmla="*/ 343 h 34"/>
                <a:gd name="T58" fmla="*/ 4211 w 152"/>
                <a:gd name="T59" fmla="*/ 281 h 34"/>
                <a:gd name="T60" fmla="*/ 4171 w 152"/>
                <a:gd name="T61" fmla="*/ 177 h 34"/>
                <a:gd name="T62" fmla="*/ 4171 w 152"/>
                <a:gd name="T63" fmla="*/ 177 h 34"/>
                <a:gd name="T64" fmla="*/ 4171 w 152"/>
                <a:gd name="T65" fmla="*/ 0 h 34"/>
                <a:gd name="T66" fmla="*/ 3472 w 152"/>
                <a:gd name="T67" fmla="*/ 177 h 34"/>
                <a:gd name="T68" fmla="*/ 1312 w 152"/>
                <a:gd name="T69" fmla="*/ 1545 h 34"/>
                <a:gd name="T70" fmla="*/ 2390 w 152"/>
                <a:gd name="T71" fmla="*/ 1545 h 34"/>
                <a:gd name="T72" fmla="*/ 3612 w 152"/>
                <a:gd name="T73" fmla="*/ 1483 h 34"/>
                <a:gd name="T74" fmla="*/ 3847 w 152"/>
                <a:gd name="T75" fmla="*/ 1483 h 34"/>
                <a:gd name="T76" fmla="*/ 3937 w 152"/>
                <a:gd name="T77" fmla="*/ 1483 h 34"/>
                <a:gd name="T78" fmla="*/ 4121 w 152"/>
                <a:gd name="T79" fmla="*/ 1545 h 34"/>
                <a:gd name="T80" fmla="*/ 4211 w 152"/>
                <a:gd name="T81" fmla="*/ 1545 h 34"/>
                <a:gd name="T82" fmla="*/ 4406 w 152"/>
                <a:gd name="T83" fmla="*/ 1545 h 34"/>
                <a:gd name="T84" fmla="*/ 4496 w 152"/>
                <a:gd name="T85" fmla="*/ 1545 h 34"/>
                <a:gd name="T86" fmla="*/ 4694 w 152"/>
                <a:gd name="T87" fmla="*/ 1545 h 34"/>
                <a:gd name="T88" fmla="*/ 4784 w 152"/>
                <a:gd name="T89" fmla="*/ 1603 h 34"/>
                <a:gd name="T90" fmla="*/ 4964 w 152"/>
                <a:gd name="T91" fmla="*/ 1603 h 34"/>
                <a:gd name="T92" fmla="*/ 5109 w 152"/>
                <a:gd name="T93" fmla="*/ 1603 h 34"/>
                <a:gd name="T94" fmla="*/ 5253 w 152"/>
                <a:gd name="T95" fmla="*/ 1664 h 34"/>
                <a:gd name="T96" fmla="*/ 5393 w 152"/>
                <a:gd name="T97" fmla="*/ 1664 h 34"/>
                <a:gd name="T98" fmla="*/ 5577 w 152"/>
                <a:gd name="T99" fmla="*/ 1722 h 34"/>
                <a:gd name="T100" fmla="*/ 5718 w 152"/>
                <a:gd name="T101" fmla="*/ 1722 h 34"/>
                <a:gd name="T102" fmla="*/ 5902 w 152"/>
                <a:gd name="T103" fmla="*/ 1769 h 34"/>
                <a:gd name="T104" fmla="*/ 5952 w 152"/>
                <a:gd name="T105" fmla="*/ 1769 h 34"/>
                <a:gd name="T106" fmla="*/ 6042 w 152"/>
                <a:gd name="T107" fmla="*/ 1769 h 34"/>
                <a:gd name="T108" fmla="*/ 6277 w 152"/>
                <a:gd name="T109" fmla="*/ 1826 h 34"/>
                <a:gd name="T110" fmla="*/ 7124 w 152"/>
                <a:gd name="T111" fmla="*/ 1722 h 34"/>
                <a:gd name="T112" fmla="*/ 7070 w 152"/>
                <a:gd name="T113" fmla="*/ 1426 h 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2" h="34">
                  <a:moveTo>
                    <a:pt x="28" y="27"/>
                  </a:moveTo>
                  <a:cubicBezTo>
                    <a:pt x="18" y="27"/>
                    <a:pt x="9" y="28"/>
                    <a:pt x="0" y="29"/>
                  </a:cubicBezTo>
                  <a:cubicBezTo>
                    <a:pt x="4" y="29"/>
                    <a:pt x="15" y="29"/>
                    <a:pt x="28" y="27"/>
                  </a:cubicBezTo>
                  <a:close/>
                  <a:moveTo>
                    <a:pt x="151" y="25"/>
                  </a:moveTo>
                  <a:cubicBezTo>
                    <a:pt x="148" y="24"/>
                    <a:pt x="144" y="22"/>
                    <a:pt x="140" y="22"/>
                  </a:cubicBezTo>
                  <a:cubicBezTo>
                    <a:pt x="138" y="21"/>
                    <a:pt x="136" y="21"/>
                    <a:pt x="135" y="21"/>
                  </a:cubicBezTo>
                  <a:cubicBezTo>
                    <a:pt x="134" y="21"/>
                    <a:pt x="133" y="21"/>
                    <a:pt x="133" y="21"/>
                  </a:cubicBezTo>
                  <a:cubicBezTo>
                    <a:pt x="131" y="20"/>
                    <a:pt x="130" y="20"/>
                    <a:pt x="129" y="20"/>
                  </a:cubicBezTo>
                  <a:cubicBezTo>
                    <a:pt x="128" y="20"/>
                    <a:pt x="127" y="20"/>
                    <a:pt x="126" y="20"/>
                  </a:cubicBezTo>
                  <a:cubicBezTo>
                    <a:pt x="125" y="19"/>
                    <a:pt x="124" y="19"/>
                    <a:pt x="123" y="19"/>
                  </a:cubicBezTo>
                  <a:cubicBezTo>
                    <a:pt x="122" y="19"/>
                    <a:pt x="122" y="19"/>
                    <a:pt x="121" y="19"/>
                  </a:cubicBezTo>
                  <a:cubicBezTo>
                    <a:pt x="120" y="18"/>
                    <a:pt x="119" y="18"/>
                    <a:pt x="118" y="18"/>
                  </a:cubicBezTo>
                  <a:cubicBezTo>
                    <a:pt x="117" y="18"/>
                    <a:pt x="117" y="18"/>
                    <a:pt x="116" y="18"/>
                  </a:cubicBezTo>
                  <a:cubicBezTo>
                    <a:pt x="115" y="17"/>
                    <a:pt x="114" y="17"/>
                    <a:pt x="113" y="17"/>
                  </a:cubicBezTo>
                  <a:cubicBezTo>
                    <a:pt x="113" y="17"/>
                    <a:pt x="112" y="17"/>
                    <a:pt x="112" y="17"/>
                  </a:cubicBezTo>
                  <a:cubicBezTo>
                    <a:pt x="111" y="16"/>
                    <a:pt x="109" y="16"/>
                    <a:pt x="108" y="16"/>
                  </a:cubicBezTo>
                  <a:cubicBezTo>
                    <a:pt x="108" y="15"/>
                    <a:pt x="107" y="15"/>
                    <a:pt x="107" y="15"/>
                  </a:cubicBezTo>
                  <a:cubicBezTo>
                    <a:pt x="106" y="15"/>
                    <a:pt x="106" y="15"/>
                    <a:pt x="105" y="15"/>
                  </a:cubicBezTo>
                  <a:cubicBezTo>
                    <a:pt x="104" y="14"/>
                    <a:pt x="104" y="14"/>
                    <a:pt x="103" y="14"/>
                  </a:cubicBezTo>
                  <a:cubicBezTo>
                    <a:pt x="102" y="14"/>
                    <a:pt x="102" y="14"/>
                    <a:pt x="101" y="13"/>
                  </a:cubicBezTo>
                  <a:cubicBezTo>
                    <a:pt x="101" y="13"/>
                    <a:pt x="100" y="13"/>
                    <a:pt x="100" y="13"/>
                  </a:cubicBezTo>
                  <a:cubicBezTo>
                    <a:pt x="99" y="12"/>
                    <a:pt x="99" y="12"/>
                    <a:pt x="98" y="12"/>
                  </a:cubicBezTo>
                  <a:cubicBezTo>
                    <a:pt x="98" y="12"/>
                    <a:pt x="97" y="11"/>
                    <a:pt x="97" y="11"/>
                  </a:cubicBezTo>
                  <a:cubicBezTo>
                    <a:pt x="96" y="11"/>
                    <a:pt x="96" y="11"/>
                    <a:pt x="95" y="10"/>
                  </a:cubicBezTo>
                  <a:cubicBezTo>
                    <a:pt x="95" y="10"/>
                    <a:pt x="95" y="10"/>
                    <a:pt x="94" y="9"/>
                  </a:cubicBezTo>
                  <a:cubicBezTo>
                    <a:pt x="94" y="9"/>
                    <a:pt x="93" y="9"/>
                    <a:pt x="93" y="9"/>
                  </a:cubicBezTo>
                  <a:cubicBezTo>
                    <a:pt x="93" y="8"/>
                    <a:pt x="92" y="8"/>
                    <a:pt x="92" y="8"/>
                  </a:cubicBezTo>
                  <a:cubicBezTo>
                    <a:pt x="92" y="7"/>
                    <a:pt x="92" y="7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90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3" y="0"/>
                    <a:pt x="78" y="0"/>
                    <a:pt x="74" y="3"/>
                  </a:cubicBezTo>
                  <a:cubicBezTo>
                    <a:pt x="81" y="16"/>
                    <a:pt x="52" y="24"/>
                    <a:pt x="28" y="27"/>
                  </a:cubicBezTo>
                  <a:cubicBezTo>
                    <a:pt x="36" y="27"/>
                    <a:pt x="43" y="27"/>
                    <a:pt x="51" y="27"/>
                  </a:cubicBezTo>
                  <a:cubicBezTo>
                    <a:pt x="60" y="27"/>
                    <a:pt x="68" y="26"/>
                    <a:pt x="77" y="26"/>
                  </a:cubicBezTo>
                  <a:cubicBezTo>
                    <a:pt x="79" y="26"/>
                    <a:pt x="81" y="26"/>
                    <a:pt x="82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6" y="26"/>
                    <a:pt x="87" y="27"/>
                    <a:pt x="88" y="27"/>
                  </a:cubicBezTo>
                  <a:cubicBezTo>
                    <a:pt x="89" y="27"/>
                    <a:pt x="89" y="27"/>
                    <a:pt x="90" y="27"/>
                  </a:cubicBezTo>
                  <a:cubicBezTo>
                    <a:pt x="91" y="27"/>
                    <a:pt x="93" y="27"/>
                    <a:pt x="94" y="27"/>
                  </a:cubicBezTo>
                  <a:cubicBezTo>
                    <a:pt x="95" y="27"/>
                    <a:pt x="95" y="27"/>
                    <a:pt x="96" y="27"/>
                  </a:cubicBezTo>
                  <a:cubicBezTo>
                    <a:pt x="97" y="27"/>
                    <a:pt x="99" y="27"/>
                    <a:pt x="100" y="27"/>
                  </a:cubicBezTo>
                  <a:cubicBezTo>
                    <a:pt x="101" y="28"/>
                    <a:pt x="101" y="28"/>
                    <a:pt x="102" y="28"/>
                  </a:cubicBezTo>
                  <a:cubicBezTo>
                    <a:pt x="104" y="28"/>
                    <a:pt x="105" y="28"/>
                    <a:pt x="106" y="28"/>
                  </a:cubicBezTo>
                  <a:cubicBezTo>
                    <a:pt x="107" y="28"/>
                    <a:pt x="108" y="28"/>
                    <a:pt x="109" y="28"/>
                  </a:cubicBezTo>
                  <a:cubicBezTo>
                    <a:pt x="110" y="29"/>
                    <a:pt x="111" y="29"/>
                    <a:pt x="112" y="29"/>
                  </a:cubicBezTo>
                  <a:cubicBezTo>
                    <a:pt x="113" y="29"/>
                    <a:pt x="114" y="29"/>
                    <a:pt x="115" y="29"/>
                  </a:cubicBezTo>
                  <a:cubicBezTo>
                    <a:pt x="116" y="29"/>
                    <a:pt x="118" y="30"/>
                    <a:pt x="119" y="30"/>
                  </a:cubicBezTo>
                  <a:cubicBezTo>
                    <a:pt x="120" y="30"/>
                    <a:pt x="121" y="30"/>
                    <a:pt x="122" y="30"/>
                  </a:cubicBezTo>
                  <a:cubicBezTo>
                    <a:pt x="123" y="30"/>
                    <a:pt x="124" y="30"/>
                    <a:pt x="126" y="31"/>
                  </a:cubicBezTo>
                  <a:cubicBezTo>
                    <a:pt x="126" y="31"/>
                    <a:pt x="126" y="31"/>
                    <a:pt x="127" y="31"/>
                  </a:cubicBezTo>
                  <a:cubicBezTo>
                    <a:pt x="127" y="31"/>
                    <a:pt x="128" y="31"/>
                    <a:pt x="129" y="31"/>
                  </a:cubicBezTo>
                  <a:cubicBezTo>
                    <a:pt x="131" y="31"/>
                    <a:pt x="132" y="32"/>
                    <a:pt x="134" y="32"/>
                  </a:cubicBezTo>
                  <a:cubicBezTo>
                    <a:pt x="144" y="33"/>
                    <a:pt x="151" y="34"/>
                    <a:pt x="152" y="30"/>
                  </a:cubicBezTo>
                  <a:cubicBezTo>
                    <a:pt x="152" y="28"/>
                    <a:pt x="152" y="26"/>
                    <a:pt x="151" y="25"/>
                  </a:cubicBezTo>
                  <a:close/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713">
              <a:extLst>
                <a:ext uri="{FF2B5EF4-FFF2-40B4-BE49-F238E27FC236}">
                  <a16:creationId xmlns:a16="http://schemas.microsoft.com/office/drawing/2014/main" id="{7298100A-0C0A-44B1-ACD8-8FFAF045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192"/>
              <a:ext cx="278" cy="93"/>
            </a:xfrm>
            <a:custGeom>
              <a:avLst/>
              <a:gdLst>
                <a:gd name="T0" fmla="*/ 3625 w 77"/>
                <a:gd name="T1" fmla="*/ 407 h 24"/>
                <a:gd name="T2" fmla="*/ 3571 w 77"/>
                <a:gd name="T3" fmla="*/ 407 h 24"/>
                <a:gd name="T4" fmla="*/ 3531 w 77"/>
                <a:gd name="T5" fmla="*/ 407 h 24"/>
                <a:gd name="T6" fmla="*/ 3441 w 77"/>
                <a:gd name="T7" fmla="*/ 407 h 24"/>
                <a:gd name="T8" fmla="*/ 3336 w 77"/>
                <a:gd name="T9" fmla="*/ 407 h 24"/>
                <a:gd name="T10" fmla="*/ 3246 w 77"/>
                <a:gd name="T11" fmla="*/ 407 h 24"/>
                <a:gd name="T12" fmla="*/ 3206 w 77"/>
                <a:gd name="T13" fmla="*/ 407 h 24"/>
                <a:gd name="T14" fmla="*/ 3101 w 77"/>
                <a:gd name="T15" fmla="*/ 407 h 24"/>
                <a:gd name="T16" fmla="*/ 3011 w 77"/>
                <a:gd name="T17" fmla="*/ 407 h 24"/>
                <a:gd name="T18" fmla="*/ 2921 w 77"/>
                <a:gd name="T19" fmla="*/ 407 h 24"/>
                <a:gd name="T20" fmla="*/ 2827 w 77"/>
                <a:gd name="T21" fmla="*/ 407 h 24"/>
                <a:gd name="T22" fmla="*/ 2726 w 77"/>
                <a:gd name="T23" fmla="*/ 407 h 24"/>
                <a:gd name="T24" fmla="*/ 2632 w 77"/>
                <a:gd name="T25" fmla="*/ 407 h 24"/>
                <a:gd name="T26" fmla="*/ 2542 w 77"/>
                <a:gd name="T27" fmla="*/ 345 h 24"/>
                <a:gd name="T28" fmla="*/ 2451 w 77"/>
                <a:gd name="T29" fmla="*/ 345 h 24"/>
                <a:gd name="T30" fmla="*/ 2307 w 77"/>
                <a:gd name="T31" fmla="*/ 345 h 24"/>
                <a:gd name="T32" fmla="*/ 2256 w 77"/>
                <a:gd name="T33" fmla="*/ 345 h 24"/>
                <a:gd name="T34" fmla="*/ 2022 w 77"/>
                <a:gd name="T35" fmla="*/ 287 h 24"/>
                <a:gd name="T36" fmla="*/ 1982 w 77"/>
                <a:gd name="T37" fmla="*/ 287 h 24"/>
                <a:gd name="T38" fmla="*/ 1838 w 77"/>
                <a:gd name="T39" fmla="*/ 287 h 24"/>
                <a:gd name="T40" fmla="*/ 1747 w 77"/>
                <a:gd name="T41" fmla="*/ 240 h 24"/>
                <a:gd name="T42" fmla="*/ 1603 w 77"/>
                <a:gd name="T43" fmla="*/ 240 h 24"/>
                <a:gd name="T44" fmla="*/ 1513 w 77"/>
                <a:gd name="T45" fmla="*/ 240 h 24"/>
                <a:gd name="T46" fmla="*/ 1368 w 77"/>
                <a:gd name="T47" fmla="*/ 182 h 24"/>
                <a:gd name="T48" fmla="*/ 1264 w 77"/>
                <a:gd name="T49" fmla="*/ 182 h 24"/>
                <a:gd name="T50" fmla="*/ 1134 w 77"/>
                <a:gd name="T51" fmla="*/ 182 h 24"/>
                <a:gd name="T52" fmla="*/ 1029 w 77"/>
                <a:gd name="T53" fmla="*/ 120 h 24"/>
                <a:gd name="T54" fmla="*/ 899 w 77"/>
                <a:gd name="T55" fmla="*/ 120 h 24"/>
                <a:gd name="T56" fmla="*/ 794 w 77"/>
                <a:gd name="T57" fmla="*/ 120 h 24"/>
                <a:gd name="T58" fmla="*/ 664 w 77"/>
                <a:gd name="T59" fmla="*/ 62 h 24"/>
                <a:gd name="T60" fmla="*/ 614 w 77"/>
                <a:gd name="T61" fmla="*/ 62 h 24"/>
                <a:gd name="T62" fmla="*/ 90 w 77"/>
                <a:gd name="T63" fmla="*/ 287 h 24"/>
                <a:gd name="T64" fmla="*/ 325 w 77"/>
                <a:gd name="T65" fmla="*/ 705 h 24"/>
                <a:gd name="T66" fmla="*/ 1877 w 77"/>
                <a:gd name="T67" fmla="*/ 1050 h 24"/>
                <a:gd name="T68" fmla="*/ 1928 w 77"/>
                <a:gd name="T69" fmla="*/ 1112 h 24"/>
                <a:gd name="T70" fmla="*/ 2112 w 77"/>
                <a:gd name="T71" fmla="*/ 1112 h 24"/>
                <a:gd name="T72" fmla="*/ 2163 w 77"/>
                <a:gd name="T73" fmla="*/ 1170 h 24"/>
                <a:gd name="T74" fmla="*/ 2358 w 77"/>
                <a:gd name="T75" fmla="*/ 1170 h 24"/>
                <a:gd name="T76" fmla="*/ 2397 w 77"/>
                <a:gd name="T77" fmla="*/ 1170 h 24"/>
                <a:gd name="T78" fmla="*/ 2827 w 77"/>
                <a:gd name="T79" fmla="*/ 1275 h 24"/>
                <a:gd name="T80" fmla="*/ 2867 w 77"/>
                <a:gd name="T81" fmla="*/ 1275 h 24"/>
                <a:gd name="T82" fmla="*/ 3011 w 77"/>
                <a:gd name="T83" fmla="*/ 1337 h 24"/>
                <a:gd name="T84" fmla="*/ 3062 w 77"/>
                <a:gd name="T85" fmla="*/ 1337 h 24"/>
                <a:gd name="T86" fmla="*/ 3206 w 77"/>
                <a:gd name="T87" fmla="*/ 1337 h 24"/>
                <a:gd name="T88" fmla="*/ 3246 w 77"/>
                <a:gd name="T89" fmla="*/ 1337 h 24"/>
                <a:gd name="T90" fmla="*/ 3336 w 77"/>
                <a:gd name="T91" fmla="*/ 1395 h 24"/>
                <a:gd name="T92" fmla="*/ 3390 w 77"/>
                <a:gd name="T93" fmla="*/ 1395 h 24"/>
                <a:gd name="T94" fmla="*/ 3480 w 77"/>
                <a:gd name="T95" fmla="*/ 1395 h 24"/>
                <a:gd name="T96" fmla="*/ 3531 w 77"/>
                <a:gd name="T97" fmla="*/ 1275 h 24"/>
                <a:gd name="T98" fmla="*/ 3390 w 77"/>
                <a:gd name="T99" fmla="*/ 585 h 24"/>
                <a:gd name="T100" fmla="*/ 3625 w 77"/>
                <a:gd name="T101" fmla="*/ 407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7" h="24">
                  <a:moveTo>
                    <a:pt x="77" y="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4" y="7"/>
                    <a:pt x="73" y="7"/>
                    <a:pt x="73" y="7"/>
                  </a:cubicBezTo>
                  <a:cubicBezTo>
                    <a:pt x="72" y="7"/>
                    <a:pt x="72" y="7"/>
                    <a:pt x="71" y="7"/>
                  </a:cubicBezTo>
                  <a:cubicBezTo>
                    <a:pt x="71" y="7"/>
                    <a:pt x="70" y="7"/>
                    <a:pt x="69" y="7"/>
                  </a:cubicBezTo>
                  <a:cubicBezTo>
                    <a:pt x="69" y="7"/>
                    <a:pt x="68" y="7"/>
                    <a:pt x="68" y="7"/>
                  </a:cubicBezTo>
                  <a:cubicBezTo>
                    <a:pt x="67" y="7"/>
                    <a:pt x="66" y="7"/>
                    <a:pt x="66" y="7"/>
                  </a:cubicBezTo>
                  <a:cubicBezTo>
                    <a:pt x="65" y="7"/>
                    <a:pt x="65" y="7"/>
                    <a:pt x="64" y="7"/>
                  </a:cubicBezTo>
                  <a:cubicBezTo>
                    <a:pt x="63" y="7"/>
                    <a:pt x="63" y="7"/>
                    <a:pt x="62" y="7"/>
                  </a:cubicBezTo>
                  <a:cubicBezTo>
                    <a:pt x="61" y="7"/>
                    <a:pt x="61" y="7"/>
                    <a:pt x="60" y="7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5" y="6"/>
                    <a:pt x="54" y="6"/>
                    <a:pt x="54" y="6"/>
                  </a:cubicBezTo>
                  <a:cubicBezTo>
                    <a:pt x="53" y="6"/>
                    <a:pt x="53" y="6"/>
                    <a:pt x="52" y="6"/>
                  </a:cubicBezTo>
                  <a:cubicBezTo>
                    <a:pt x="51" y="6"/>
                    <a:pt x="50" y="6"/>
                    <a:pt x="49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6" y="6"/>
                    <a:pt x="45" y="5"/>
                    <a:pt x="43" y="5"/>
                  </a:cubicBezTo>
                  <a:cubicBezTo>
                    <a:pt x="43" y="5"/>
                    <a:pt x="42" y="5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38" y="5"/>
                    <a:pt x="37" y="5"/>
                    <a:pt x="37" y="4"/>
                  </a:cubicBezTo>
                  <a:cubicBezTo>
                    <a:pt x="36" y="4"/>
                    <a:pt x="35" y="4"/>
                    <a:pt x="34" y="4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1" y="4"/>
                    <a:pt x="30" y="4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1" y="0"/>
                    <a:pt x="3" y="0"/>
                    <a:pt x="2" y="5"/>
                  </a:cubicBezTo>
                  <a:cubicBezTo>
                    <a:pt x="0" y="10"/>
                    <a:pt x="4" y="11"/>
                    <a:pt x="7" y="12"/>
                  </a:cubicBezTo>
                  <a:cubicBezTo>
                    <a:pt x="19" y="14"/>
                    <a:pt x="30" y="16"/>
                    <a:pt x="40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2" y="19"/>
                    <a:pt x="44" y="19"/>
                    <a:pt x="45" y="19"/>
                  </a:cubicBezTo>
                  <a:cubicBezTo>
                    <a:pt x="46" y="19"/>
                    <a:pt x="46" y="19"/>
                    <a:pt x="46" y="20"/>
                  </a:cubicBezTo>
                  <a:cubicBezTo>
                    <a:pt x="48" y="20"/>
                    <a:pt x="49" y="20"/>
                    <a:pt x="50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1"/>
                    <a:pt x="57" y="22"/>
                    <a:pt x="60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3" y="22"/>
                    <a:pt x="64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3"/>
                    <a:pt x="67" y="23"/>
                    <a:pt x="68" y="23"/>
                  </a:cubicBezTo>
                  <a:cubicBezTo>
                    <a:pt x="68" y="23"/>
                    <a:pt x="69" y="23"/>
                    <a:pt x="69" y="23"/>
                  </a:cubicBezTo>
                  <a:cubicBezTo>
                    <a:pt x="70" y="23"/>
                    <a:pt x="70" y="23"/>
                    <a:pt x="71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4"/>
                    <a:pt x="74" y="24"/>
                    <a:pt x="74" y="24"/>
                  </a:cubicBezTo>
                  <a:cubicBezTo>
                    <a:pt x="74" y="23"/>
                    <a:pt x="75" y="23"/>
                    <a:pt x="75" y="22"/>
                  </a:cubicBezTo>
                  <a:cubicBezTo>
                    <a:pt x="75" y="15"/>
                    <a:pt x="66" y="16"/>
                    <a:pt x="72" y="10"/>
                  </a:cubicBezTo>
                  <a:cubicBezTo>
                    <a:pt x="73" y="9"/>
                    <a:pt x="75" y="8"/>
                    <a:pt x="77" y="7"/>
                  </a:cubicBezTo>
                  <a:close/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714">
              <a:extLst>
                <a:ext uri="{FF2B5EF4-FFF2-40B4-BE49-F238E27FC236}">
                  <a16:creationId xmlns:a16="http://schemas.microsoft.com/office/drawing/2014/main" id="{711D8A54-52A3-4CEE-A39D-A931718E9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023"/>
              <a:ext cx="303" cy="77"/>
            </a:xfrm>
            <a:custGeom>
              <a:avLst/>
              <a:gdLst>
                <a:gd name="T0" fmla="*/ 0 w 84"/>
                <a:gd name="T1" fmla="*/ 0 h 20"/>
                <a:gd name="T2" fmla="*/ 938 w 84"/>
                <a:gd name="T3" fmla="*/ 458 h 20"/>
                <a:gd name="T4" fmla="*/ 1547 w 84"/>
                <a:gd name="T5" fmla="*/ 920 h 20"/>
                <a:gd name="T6" fmla="*/ 2680 w 84"/>
                <a:gd name="T7" fmla="*/ 1082 h 20"/>
                <a:gd name="T8" fmla="*/ 3528 w 84"/>
                <a:gd name="T9" fmla="*/ 0 h 20"/>
                <a:gd name="T10" fmla="*/ 2576 w 84"/>
                <a:gd name="T11" fmla="*/ 801 h 20"/>
                <a:gd name="T12" fmla="*/ 2016 w 84"/>
                <a:gd name="T13" fmla="*/ 520 h 20"/>
                <a:gd name="T14" fmla="*/ 1172 w 84"/>
                <a:gd name="T15" fmla="*/ 22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20">
                  <a:moveTo>
                    <a:pt x="0" y="0"/>
                  </a:moveTo>
                  <a:cubicBezTo>
                    <a:pt x="5" y="4"/>
                    <a:pt x="14" y="4"/>
                    <a:pt x="20" y="8"/>
                  </a:cubicBezTo>
                  <a:cubicBezTo>
                    <a:pt x="24" y="11"/>
                    <a:pt x="28" y="14"/>
                    <a:pt x="33" y="16"/>
                  </a:cubicBezTo>
                  <a:cubicBezTo>
                    <a:pt x="40" y="18"/>
                    <a:pt x="50" y="20"/>
                    <a:pt x="57" y="19"/>
                  </a:cubicBezTo>
                  <a:cubicBezTo>
                    <a:pt x="68" y="18"/>
                    <a:pt x="84" y="12"/>
                    <a:pt x="75" y="0"/>
                  </a:cubicBezTo>
                  <a:cubicBezTo>
                    <a:pt x="74" y="7"/>
                    <a:pt x="62" y="15"/>
                    <a:pt x="55" y="14"/>
                  </a:cubicBezTo>
                  <a:cubicBezTo>
                    <a:pt x="50" y="14"/>
                    <a:pt x="47" y="11"/>
                    <a:pt x="43" y="9"/>
                  </a:cubicBezTo>
                  <a:cubicBezTo>
                    <a:pt x="37" y="6"/>
                    <a:pt x="31" y="6"/>
                    <a:pt x="25" y="4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715">
              <a:extLst>
                <a:ext uri="{FF2B5EF4-FFF2-40B4-BE49-F238E27FC236}">
                  <a16:creationId xmlns:a16="http://schemas.microsoft.com/office/drawing/2014/main" id="{1A8F91D9-A68F-4612-AAB4-41D72BC30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138"/>
              <a:ext cx="127" cy="47"/>
            </a:xfrm>
            <a:custGeom>
              <a:avLst/>
              <a:gdLst>
                <a:gd name="T0" fmla="*/ 1237 w 35"/>
                <a:gd name="T1" fmla="*/ 0 h 12"/>
                <a:gd name="T2" fmla="*/ 0 w 35"/>
                <a:gd name="T3" fmla="*/ 658 h 12"/>
                <a:gd name="T4" fmla="*/ 1147 w 35"/>
                <a:gd name="T5" fmla="*/ 18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2">
                  <a:moveTo>
                    <a:pt x="26" y="0"/>
                  </a:moveTo>
                  <a:cubicBezTo>
                    <a:pt x="35" y="12"/>
                    <a:pt x="6" y="12"/>
                    <a:pt x="0" y="11"/>
                  </a:cubicBezTo>
                  <a:cubicBezTo>
                    <a:pt x="8" y="11"/>
                    <a:pt x="20" y="9"/>
                    <a:pt x="24" y="3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716">
              <a:extLst>
                <a:ext uri="{FF2B5EF4-FFF2-40B4-BE49-F238E27FC236}">
                  <a16:creationId xmlns:a16="http://schemas.microsoft.com/office/drawing/2014/main" id="{1A7BC281-25A9-42BA-875F-049CD79A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3023"/>
              <a:ext cx="827" cy="235"/>
            </a:xfrm>
            <a:custGeom>
              <a:avLst/>
              <a:gdLst>
                <a:gd name="T0" fmla="*/ 2163 w 229"/>
                <a:gd name="T1" fmla="*/ 1483 h 61"/>
                <a:gd name="T2" fmla="*/ 5179 w 229"/>
                <a:gd name="T3" fmla="*/ 1545 h 61"/>
                <a:gd name="T4" fmla="*/ 8386 w 229"/>
                <a:gd name="T5" fmla="*/ 578 h 61"/>
                <a:gd name="T6" fmla="*/ 10693 w 229"/>
                <a:gd name="T7" fmla="*/ 1364 h 61"/>
                <a:gd name="T8" fmla="*/ 6782 w 229"/>
                <a:gd name="T9" fmla="*/ 2227 h 61"/>
                <a:gd name="T10" fmla="*/ 2452 w 229"/>
                <a:gd name="T11" fmla="*/ 3267 h 61"/>
                <a:gd name="T12" fmla="*/ 90 w 229"/>
                <a:gd name="T13" fmla="*/ 2285 h 61"/>
                <a:gd name="T14" fmla="*/ 2163 w 229"/>
                <a:gd name="T15" fmla="*/ 148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9" h="61">
                  <a:moveTo>
                    <a:pt x="46" y="26"/>
                  </a:moveTo>
                  <a:cubicBezTo>
                    <a:pt x="58" y="29"/>
                    <a:pt x="77" y="32"/>
                    <a:pt x="110" y="27"/>
                  </a:cubicBezTo>
                  <a:cubicBezTo>
                    <a:pt x="144" y="22"/>
                    <a:pt x="166" y="19"/>
                    <a:pt x="178" y="10"/>
                  </a:cubicBezTo>
                  <a:cubicBezTo>
                    <a:pt x="190" y="0"/>
                    <a:pt x="225" y="1"/>
                    <a:pt x="227" y="24"/>
                  </a:cubicBezTo>
                  <a:cubicBezTo>
                    <a:pt x="229" y="47"/>
                    <a:pt x="177" y="40"/>
                    <a:pt x="144" y="39"/>
                  </a:cubicBezTo>
                  <a:cubicBezTo>
                    <a:pt x="111" y="38"/>
                    <a:pt x="73" y="54"/>
                    <a:pt x="52" y="57"/>
                  </a:cubicBezTo>
                  <a:cubicBezTo>
                    <a:pt x="32" y="61"/>
                    <a:pt x="3" y="61"/>
                    <a:pt x="2" y="40"/>
                  </a:cubicBezTo>
                  <a:cubicBezTo>
                    <a:pt x="0" y="29"/>
                    <a:pt x="16" y="17"/>
                    <a:pt x="46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717">
              <a:extLst>
                <a:ext uri="{FF2B5EF4-FFF2-40B4-BE49-F238E27FC236}">
                  <a16:creationId xmlns:a16="http://schemas.microsoft.com/office/drawing/2014/main" id="{1C5A0536-8317-487F-912C-29CF7DB7F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961"/>
              <a:ext cx="779" cy="185"/>
            </a:xfrm>
            <a:custGeom>
              <a:avLst/>
              <a:gdLst>
                <a:gd name="T0" fmla="*/ 1966 w 216"/>
                <a:gd name="T1" fmla="*/ 2405 h 48"/>
                <a:gd name="T2" fmla="*/ 4970 w 216"/>
                <a:gd name="T3" fmla="*/ 2467 h 48"/>
                <a:gd name="T4" fmla="*/ 8169 w 216"/>
                <a:gd name="T5" fmla="*/ 1484 h 48"/>
                <a:gd name="T6" fmla="*/ 10131 w 216"/>
                <a:gd name="T7" fmla="*/ 1546 h 48"/>
                <a:gd name="T8" fmla="*/ 10131 w 216"/>
                <a:gd name="T9" fmla="*/ 1546 h 48"/>
                <a:gd name="T10" fmla="*/ 6986 w 216"/>
                <a:gd name="T11" fmla="*/ 401 h 48"/>
                <a:gd name="T12" fmla="*/ 5305 w 216"/>
                <a:gd name="T13" fmla="*/ 1203 h 48"/>
                <a:gd name="T14" fmla="*/ 1262 w 216"/>
                <a:gd name="T15" fmla="*/ 1203 h 48"/>
                <a:gd name="T16" fmla="*/ 0 w 216"/>
                <a:gd name="T17" fmla="*/ 2748 h 48"/>
                <a:gd name="T18" fmla="*/ 1966 w 216"/>
                <a:gd name="T19" fmla="*/ 2405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48">
                  <a:moveTo>
                    <a:pt x="42" y="42"/>
                  </a:moveTo>
                  <a:cubicBezTo>
                    <a:pt x="54" y="45"/>
                    <a:pt x="73" y="48"/>
                    <a:pt x="106" y="43"/>
                  </a:cubicBezTo>
                  <a:cubicBezTo>
                    <a:pt x="140" y="38"/>
                    <a:pt x="162" y="35"/>
                    <a:pt x="174" y="26"/>
                  </a:cubicBezTo>
                  <a:cubicBezTo>
                    <a:pt x="183" y="18"/>
                    <a:pt x="205" y="17"/>
                    <a:pt x="216" y="2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06" y="15"/>
                    <a:pt x="174" y="0"/>
                    <a:pt x="149" y="7"/>
                  </a:cubicBezTo>
                  <a:cubicBezTo>
                    <a:pt x="137" y="10"/>
                    <a:pt x="127" y="15"/>
                    <a:pt x="113" y="21"/>
                  </a:cubicBezTo>
                  <a:cubicBezTo>
                    <a:pt x="99" y="28"/>
                    <a:pt x="59" y="12"/>
                    <a:pt x="27" y="21"/>
                  </a:cubicBezTo>
                  <a:cubicBezTo>
                    <a:pt x="16" y="22"/>
                    <a:pt x="5" y="36"/>
                    <a:pt x="0" y="48"/>
                  </a:cubicBezTo>
                  <a:cubicBezTo>
                    <a:pt x="5" y="40"/>
                    <a:pt x="20" y="35"/>
                    <a:pt x="42" y="42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718">
              <a:extLst>
                <a:ext uri="{FF2B5EF4-FFF2-40B4-BE49-F238E27FC236}">
                  <a16:creationId xmlns:a16="http://schemas.microsoft.com/office/drawing/2014/main" id="{899385DB-DCAA-499A-8820-4BA1FEC36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88"/>
              <a:ext cx="1772" cy="493"/>
            </a:xfrm>
            <a:custGeom>
              <a:avLst/>
              <a:gdLst>
                <a:gd name="T0" fmla="*/ 19835 w 491"/>
                <a:gd name="T1" fmla="*/ 4406 h 128"/>
                <a:gd name="T2" fmla="*/ 16684 w 491"/>
                <a:gd name="T3" fmla="*/ 3709 h 128"/>
                <a:gd name="T4" fmla="*/ 16410 w 491"/>
                <a:gd name="T5" fmla="*/ 3308 h 128"/>
                <a:gd name="T6" fmla="*/ 16919 w 491"/>
                <a:gd name="T7" fmla="*/ 3085 h 128"/>
                <a:gd name="T8" fmla="*/ 20124 w 491"/>
                <a:gd name="T9" fmla="*/ 3366 h 128"/>
                <a:gd name="T10" fmla="*/ 20069 w 491"/>
                <a:gd name="T11" fmla="*/ 1722 h 128"/>
                <a:gd name="T12" fmla="*/ 15980 w 491"/>
                <a:gd name="T13" fmla="*/ 1826 h 128"/>
                <a:gd name="T14" fmla="*/ 11657 w 491"/>
                <a:gd name="T15" fmla="*/ 1025 h 128"/>
                <a:gd name="T16" fmla="*/ 14107 w 491"/>
                <a:gd name="T17" fmla="*/ 2507 h 128"/>
                <a:gd name="T18" fmla="*/ 14613 w 491"/>
                <a:gd name="T19" fmla="*/ 2966 h 128"/>
                <a:gd name="T20" fmla="*/ 13440 w 491"/>
                <a:gd name="T21" fmla="*/ 3027 h 128"/>
                <a:gd name="T22" fmla="*/ 11098 w 491"/>
                <a:gd name="T23" fmla="*/ 2746 h 128"/>
                <a:gd name="T24" fmla="*/ 4937 w 491"/>
                <a:gd name="T25" fmla="*/ 3205 h 128"/>
                <a:gd name="T26" fmla="*/ 184 w 491"/>
                <a:gd name="T27" fmla="*/ 4749 h 128"/>
                <a:gd name="T28" fmla="*/ 2826 w 491"/>
                <a:gd name="T29" fmla="*/ 5546 h 128"/>
                <a:gd name="T30" fmla="*/ 7853 w 491"/>
                <a:gd name="T31" fmla="*/ 4229 h 128"/>
                <a:gd name="T32" fmla="*/ 19745 w 491"/>
                <a:gd name="T33" fmla="*/ 5831 h 128"/>
                <a:gd name="T34" fmla="*/ 23029 w 491"/>
                <a:gd name="T35" fmla="*/ 5146 h 128"/>
                <a:gd name="T36" fmla="*/ 19835 w 491"/>
                <a:gd name="T37" fmla="*/ 4406 h 1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91" h="128">
                  <a:moveTo>
                    <a:pt x="422" y="77"/>
                  </a:moveTo>
                  <a:cubicBezTo>
                    <a:pt x="409" y="76"/>
                    <a:pt x="384" y="71"/>
                    <a:pt x="355" y="65"/>
                  </a:cubicBezTo>
                  <a:cubicBezTo>
                    <a:pt x="353" y="65"/>
                    <a:pt x="347" y="64"/>
                    <a:pt x="349" y="58"/>
                  </a:cubicBezTo>
                  <a:cubicBezTo>
                    <a:pt x="350" y="53"/>
                    <a:pt x="358" y="53"/>
                    <a:pt x="360" y="54"/>
                  </a:cubicBezTo>
                  <a:cubicBezTo>
                    <a:pt x="387" y="58"/>
                    <a:pt x="415" y="62"/>
                    <a:pt x="428" y="59"/>
                  </a:cubicBezTo>
                  <a:cubicBezTo>
                    <a:pt x="448" y="54"/>
                    <a:pt x="434" y="32"/>
                    <a:pt x="427" y="30"/>
                  </a:cubicBezTo>
                  <a:cubicBezTo>
                    <a:pt x="396" y="24"/>
                    <a:pt x="362" y="35"/>
                    <a:pt x="340" y="32"/>
                  </a:cubicBezTo>
                  <a:cubicBezTo>
                    <a:pt x="319" y="29"/>
                    <a:pt x="254" y="0"/>
                    <a:pt x="248" y="18"/>
                  </a:cubicBezTo>
                  <a:cubicBezTo>
                    <a:pt x="244" y="33"/>
                    <a:pt x="265" y="39"/>
                    <a:pt x="300" y="44"/>
                  </a:cubicBezTo>
                  <a:cubicBezTo>
                    <a:pt x="308" y="45"/>
                    <a:pt x="312" y="47"/>
                    <a:pt x="311" y="52"/>
                  </a:cubicBezTo>
                  <a:cubicBezTo>
                    <a:pt x="310" y="57"/>
                    <a:pt x="299" y="55"/>
                    <a:pt x="286" y="53"/>
                  </a:cubicBezTo>
                  <a:cubicBezTo>
                    <a:pt x="267" y="50"/>
                    <a:pt x="250" y="48"/>
                    <a:pt x="236" y="48"/>
                  </a:cubicBezTo>
                  <a:cubicBezTo>
                    <a:pt x="195" y="48"/>
                    <a:pt x="165" y="54"/>
                    <a:pt x="105" y="56"/>
                  </a:cubicBezTo>
                  <a:cubicBezTo>
                    <a:pt x="34" y="59"/>
                    <a:pt x="0" y="61"/>
                    <a:pt x="4" y="83"/>
                  </a:cubicBezTo>
                  <a:cubicBezTo>
                    <a:pt x="6" y="103"/>
                    <a:pt x="44" y="102"/>
                    <a:pt x="60" y="97"/>
                  </a:cubicBezTo>
                  <a:cubicBezTo>
                    <a:pt x="88" y="89"/>
                    <a:pt x="123" y="78"/>
                    <a:pt x="167" y="74"/>
                  </a:cubicBezTo>
                  <a:cubicBezTo>
                    <a:pt x="227" y="68"/>
                    <a:pt x="326" y="77"/>
                    <a:pt x="420" y="102"/>
                  </a:cubicBezTo>
                  <a:cubicBezTo>
                    <a:pt x="442" y="113"/>
                    <a:pt x="489" y="128"/>
                    <a:pt x="490" y="90"/>
                  </a:cubicBezTo>
                  <a:cubicBezTo>
                    <a:pt x="491" y="51"/>
                    <a:pt x="436" y="77"/>
                    <a:pt x="422" y="7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719">
              <a:extLst>
                <a:ext uri="{FF2B5EF4-FFF2-40B4-BE49-F238E27FC236}">
                  <a16:creationId xmlns:a16="http://schemas.microsoft.com/office/drawing/2014/main" id="{ECA84EB9-5491-448B-878E-7F411F9C2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188"/>
              <a:ext cx="498" cy="97"/>
            </a:xfrm>
            <a:custGeom>
              <a:avLst/>
              <a:gdLst>
                <a:gd name="T0" fmla="*/ 4233 w 138"/>
                <a:gd name="T1" fmla="*/ 0 h 25"/>
                <a:gd name="T2" fmla="*/ 4233 w 138"/>
                <a:gd name="T3" fmla="*/ 62 h 25"/>
                <a:gd name="T4" fmla="*/ 4179 w 138"/>
                <a:gd name="T5" fmla="*/ 120 h 25"/>
                <a:gd name="T6" fmla="*/ 4143 w 138"/>
                <a:gd name="T7" fmla="*/ 182 h 25"/>
                <a:gd name="T8" fmla="*/ 4089 w 138"/>
                <a:gd name="T9" fmla="*/ 241 h 25"/>
                <a:gd name="T10" fmla="*/ 4038 w 138"/>
                <a:gd name="T11" fmla="*/ 287 h 25"/>
                <a:gd name="T12" fmla="*/ 3998 w 138"/>
                <a:gd name="T13" fmla="*/ 345 h 25"/>
                <a:gd name="T14" fmla="*/ 3908 w 138"/>
                <a:gd name="T15" fmla="*/ 345 h 25"/>
                <a:gd name="T16" fmla="*/ 3710 w 138"/>
                <a:gd name="T17" fmla="*/ 407 h 25"/>
                <a:gd name="T18" fmla="*/ 3569 w 138"/>
                <a:gd name="T19" fmla="*/ 466 h 25"/>
                <a:gd name="T20" fmla="*/ 3425 w 138"/>
                <a:gd name="T21" fmla="*/ 466 h 25"/>
                <a:gd name="T22" fmla="*/ 3244 w 138"/>
                <a:gd name="T23" fmla="*/ 466 h 25"/>
                <a:gd name="T24" fmla="*/ 3100 w 138"/>
                <a:gd name="T25" fmla="*/ 466 h 25"/>
                <a:gd name="T26" fmla="*/ 2916 w 138"/>
                <a:gd name="T27" fmla="*/ 466 h 25"/>
                <a:gd name="T28" fmla="*/ 2721 w 138"/>
                <a:gd name="T29" fmla="*/ 466 h 25"/>
                <a:gd name="T30" fmla="*/ 2541 w 138"/>
                <a:gd name="T31" fmla="*/ 407 h 25"/>
                <a:gd name="T32" fmla="*/ 2306 w 138"/>
                <a:gd name="T33" fmla="*/ 407 h 25"/>
                <a:gd name="T34" fmla="*/ 2017 w 138"/>
                <a:gd name="T35" fmla="*/ 345 h 25"/>
                <a:gd name="T36" fmla="*/ 1837 w 138"/>
                <a:gd name="T37" fmla="*/ 345 h 25"/>
                <a:gd name="T38" fmla="*/ 1602 w 138"/>
                <a:gd name="T39" fmla="*/ 287 h 25"/>
                <a:gd name="T40" fmla="*/ 1368 w 138"/>
                <a:gd name="T41" fmla="*/ 241 h 25"/>
                <a:gd name="T42" fmla="*/ 1133 w 138"/>
                <a:gd name="T43" fmla="*/ 241 h 25"/>
                <a:gd name="T44" fmla="*/ 899 w 138"/>
                <a:gd name="T45" fmla="*/ 182 h 25"/>
                <a:gd name="T46" fmla="*/ 664 w 138"/>
                <a:gd name="T47" fmla="*/ 120 h 25"/>
                <a:gd name="T48" fmla="*/ 90 w 138"/>
                <a:gd name="T49" fmla="*/ 345 h 25"/>
                <a:gd name="T50" fmla="*/ 1877 w 138"/>
                <a:gd name="T51" fmla="*/ 1114 h 25"/>
                <a:gd name="T52" fmla="*/ 2111 w 138"/>
                <a:gd name="T53" fmla="*/ 1176 h 25"/>
                <a:gd name="T54" fmla="*/ 2346 w 138"/>
                <a:gd name="T55" fmla="*/ 1218 h 25"/>
                <a:gd name="T56" fmla="*/ 2826 w 138"/>
                <a:gd name="T57" fmla="*/ 1339 h 25"/>
                <a:gd name="T58" fmla="*/ 3010 w 138"/>
                <a:gd name="T59" fmla="*/ 1401 h 25"/>
                <a:gd name="T60" fmla="*/ 3190 w 138"/>
                <a:gd name="T61" fmla="*/ 1401 h 25"/>
                <a:gd name="T62" fmla="*/ 3334 w 138"/>
                <a:gd name="T63" fmla="*/ 1459 h 25"/>
                <a:gd name="T64" fmla="*/ 3529 w 138"/>
                <a:gd name="T65" fmla="*/ 1459 h 25"/>
                <a:gd name="T66" fmla="*/ 3620 w 138"/>
                <a:gd name="T67" fmla="*/ 1459 h 25"/>
                <a:gd name="T68" fmla="*/ 3659 w 138"/>
                <a:gd name="T69" fmla="*/ 1459 h 25"/>
                <a:gd name="T70" fmla="*/ 3764 w 138"/>
                <a:gd name="T71" fmla="*/ 1401 h 25"/>
                <a:gd name="T72" fmla="*/ 3854 w 138"/>
                <a:gd name="T73" fmla="*/ 1401 h 25"/>
                <a:gd name="T74" fmla="*/ 3944 w 138"/>
                <a:gd name="T75" fmla="*/ 1339 h 25"/>
                <a:gd name="T76" fmla="*/ 4648 w 138"/>
                <a:gd name="T77" fmla="*/ 1176 h 25"/>
                <a:gd name="T78" fmla="*/ 4742 w 138"/>
                <a:gd name="T79" fmla="*/ 1114 h 25"/>
                <a:gd name="T80" fmla="*/ 5077 w 138"/>
                <a:gd name="T81" fmla="*/ 1055 h 25"/>
                <a:gd name="T82" fmla="*/ 5222 w 138"/>
                <a:gd name="T83" fmla="*/ 993 h 25"/>
                <a:gd name="T84" fmla="*/ 5352 w 138"/>
                <a:gd name="T85" fmla="*/ 993 h 25"/>
                <a:gd name="T86" fmla="*/ 5456 w 138"/>
                <a:gd name="T87" fmla="*/ 993 h 25"/>
                <a:gd name="T88" fmla="*/ 5640 w 138"/>
                <a:gd name="T89" fmla="*/ 993 h 25"/>
                <a:gd name="T90" fmla="*/ 5781 w 138"/>
                <a:gd name="T91" fmla="*/ 993 h 25"/>
                <a:gd name="T92" fmla="*/ 5875 w 138"/>
                <a:gd name="T93" fmla="*/ 993 h 25"/>
                <a:gd name="T94" fmla="*/ 5965 w 138"/>
                <a:gd name="T95" fmla="*/ 993 h 25"/>
                <a:gd name="T96" fmla="*/ 6106 w 138"/>
                <a:gd name="T97" fmla="*/ 1055 h 25"/>
                <a:gd name="T98" fmla="*/ 6250 w 138"/>
                <a:gd name="T99" fmla="*/ 1055 h 25"/>
                <a:gd name="T100" fmla="*/ 6304 w 138"/>
                <a:gd name="T101" fmla="*/ 1114 h 25"/>
                <a:gd name="T102" fmla="*/ 6395 w 138"/>
                <a:gd name="T103" fmla="*/ 1176 h 25"/>
                <a:gd name="T104" fmla="*/ 6485 w 138"/>
                <a:gd name="T105" fmla="*/ 1280 h 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8" h="25"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4"/>
                    <a:pt x="88" y="4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5"/>
                    <a:pt x="86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4" y="6"/>
                    <a:pt x="84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2" y="7"/>
                    <a:pt x="82" y="7"/>
                    <a:pt x="81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7" y="8"/>
                    <a:pt x="76" y="8"/>
                    <a:pt x="76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4" y="8"/>
                    <a:pt x="73" y="8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71" y="8"/>
                    <a:pt x="70" y="8"/>
                    <a:pt x="69" y="8"/>
                  </a:cubicBezTo>
                  <a:cubicBezTo>
                    <a:pt x="69" y="8"/>
                    <a:pt x="68" y="8"/>
                    <a:pt x="68" y="8"/>
                  </a:cubicBezTo>
                  <a:cubicBezTo>
                    <a:pt x="67" y="8"/>
                    <a:pt x="66" y="8"/>
                    <a:pt x="66" y="8"/>
                  </a:cubicBezTo>
                  <a:cubicBezTo>
                    <a:pt x="65" y="8"/>
                    <a:pt x="65" y="8"/>
                    <a:pt x="64" y="8"/>
                  </a:cubicBezTo>
                  <a:cubicBezTo>
                    <a:pt x="63" y="8"/>
                    <a:pt x="63" y="8"/>
                    <a:pt x="62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59" y="8"/>
                    <a:pt x="59" y="8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55" y="7"/>
                    <a:pt x="54" y="7"/>
                    <a:pt x="54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1" y="7"/>
                    <a:pt x="50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6" y="7"/>
                    <a:pt x="45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3" y="1"/>
                    <a:pt x="2" y="6"/>
                  </a:cubicBezTo>
                  <a:cubicBezTo>
                    <a:pt x="0" y="11"/>
                    <a:pt x="4" y="12"/>
                    <a:pt x="7" y="13"/>
                  </a:cubicBezTo>
                  <a:cubicBezTo>
                    <a:pt x="19" y="15"/>
                    <a:pt x="30" y="17"/>
                    <a:pt x="40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4" y="20"/>
                    <a:pt x="45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2"/>
                    <a:pt x="57" y="23"/>
                    <a:pt x="60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3" y="23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4"/>
                    <a:pt x="67" y="24"/>
                    <a:pt x="68" y="24"/>
                  </a:cubicBezTo>
                  <a:cubicBezTo>
                    <a:pt x="68" y="24"/>
                    <a:pt x="69" y="24"/>
                    <a:pt x="69" y="24"/>
                  </a:cubicBezTo>
                  <a:cubicBezTo>
                    <a:pt x="70" y="24"/>
                    <a:pt x="70" y="24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4" y="25"/>
                    <a:pt x="75" y="25"/>
                  </a:cubicBezTo>
                  <a:cubicBezTo>
                    <a:pt x="75" y="25"/>
                    <a:pt x="76" y="25"/>
                    <a:pt x="76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5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1" y="24"/>
                    <a:pt x="81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4"/>
                    <a:pt x="84" y="24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8" y="22"/>
                    <a:pt x="93" y="21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4" y="19"/>
                    <a:pt x="106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10" y="18"/>
                    <a:pt x="110" y="17"/>
                  </a:cubicBezTo>
                  <a:cubicBezTo>
                    <a:pt x="110" y="17"/>
                    <a:pt x="111" y="17"/>
                    <a:pt x="111" y="17"/>
                  </a:cubicBezTo>
                  <a:cubicBezTo>
                    <a:pt x="112" y="17"/>
                    <a:pt x="112" y="17"/>
                    <a:pt x="113" y="17"/>
                  </a:cubicBezTo>
                  <a:cubicBezTo>
                    <a:pt x="113" y="17"/>
                    <a:pt x="113" y="17"/>
                    <a:pt x="114" y="17"/>
                  </a:cubicBezTo>
                  <a:cubicBezTo>
                    <a:pt x="114" y="17"/>
                    <a:pt x="115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7" y="17"/>
                    <a:pt x="118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1" y="17"/>
                    <a:pt x="121" y="17"/>
                    <a:pt x="122" y="17"/>
                  </a:cubicBezTo>
                  <a:cubicBezTo>
                    <a:pt x="122" y="17"/>
                    <a:pt x="122" y="17"/>
                    <a:pt x="123" y="17"/>
                  </a:cubicBezTo>
                  <a:cubicBezTo>
                    <a:pt x="123" y="17"/>
                    <a:pt x="124" y="17"/>
                    <a:pt x="124" y="17"/>
                  </a:cubicBezTo>
                  <a:cubicBezTo>
                    <a:pt x="124" y="17"/>
                    <a:pt x="125" y="17"/>
                    <a:pt x="125" y="17"/>
                  </a:cubicBezTo>
                  <a:cubicBezTo>
                    <a:pt x="125" y="17"/>
                    <a:pt x="126" y="17"/>
                    <a:pt x="12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8" y="17"/>
                    <a:pt x="129" y="17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8"/>
                    <a:pt x="131" y="18"/>
                    <a:pt x="132" y="18"/>
                  </a:cubicBezTo>
                  <a:cubicBezTo>
                    <a:pt x="132" y="18"/>
                    <a:pt x="132" y="18"/>
                    <a:pt x="133" y="18"/>
                  </a:cubicBezTo>
                  <a:cubicBezTo>
                    <a:pt x="133" y="18"/>
                    <a:pt x="133" y="19"/>
                    <a:pt x="134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5" y="19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7" y="20"/>
                    <a:pt x="137" y="21"/>
                    <a:pt x="137" y="21"/>
                  </a:cubicBezTo>
                  <a:cubicBezTo>
                    <a:pt x="138" y="21"/>
                    <a:pt x="138" y="22"/>
                    <a:pt x="138" y="22"/>
                  </a:cubicBezTo>
                  <a:cubicBezTo>
                    <a:pt x="130" y="10"/>
                    <a:pt x="102" y="3"/>
                    <a:pt x="90" y="0"/>
                  </a:cubicBezTo>
                  <a:close/>
                </a:path>
              </a:pathLst>
            </a:cu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720">
              <a:extLst>
                <a:ext uri="{FF2B5EF4-FFF2-40B4-BE49-F238E27FC236}">
                  <a16:creationId xmlns:a16="http://schemas.microsoft.com/office/drawing/2014/main" id="{C5E3DDEC-0A35-4764-BE71-85282F75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038"/>
              <a:ext cx="1126" cy="270"/>
            </a:xfrm>
            <a:custGeom>
              <a:avLst/>
              <a:gdLst>
                <a:gd name="T0" fmla="*/ 14107 w 312"/>
                <a:gd name="T1" fmla="*/ 1786 h 70"/>
                <a:gd name="T2" fmla="*/ 13819 w 312"/>
                <a:gd name="T3" fmla="*/ 1724 h 70"/>
                <a:gd name="T4" fmla="*/ 13729 w 312"/>
                <a:gd name="T5" fmla="*/ 1724 h 70"/>
                <a:gd name="T6" fmla="*/ 13534 w 312"/>
                <a:gd name="T7" fmla="*/ 1666 h 70"/>
                <a:gd name="T8" fmla="*/ 13404 w 312"/>
                <a:gd name="T9" fmla="*/ 1666 h 70"/>
                <a:gd name="T10" fmla="*/ 13259 w 312"/>
                <a:gd name="T11" fmla="*/ 1608 h 70"/>
                <a:gd name="T12" fmla="*/ 13169 w 312"/>
                <a:gd name="T13" fmla="*/ 1608 h 70"/>
                <a:gd name="T14" fmla="*/ 13025 w 312"/>
                <a:gd name="T15" fmla="*/ 1547 h 70"/>
                <a:gd name="T16" fmla="*/ 12920 w 312"/>
                <a:gd name="T17" fmla="*/ 1547 h 70"/>
                <a:gd name="T18" fmla="*/ 12790 w 312"/>
                <a:gd name="T19" fmla="*/ 1489 h 70"/>
                <a:gd name="T20" fmla="*/ 12686 w 312"/>
                <a:gd name="T21" fmla="*/ 1427 h 70"/>
                <a:gd name="T22" fmla="*/ 12595 w 312"/>
                <a:gd name="T23" fmla="*/ 1427 h 70"/>
                <a:gd name="T24" fmla="*/ 12505 w 312"/>
                <a:gd name="T25" fmla="*/ 1385 h 70"/>
                <a:gd name="T26" fmla="*/ 12411 w 312"/>
                <a:gd name="T27" fmla="*/ 1385 h 70"/>
                <a:gd name="T28" fmla="*/ 12321 w 312"/>
                <a:gd name="T29" fmla="*/ 1323 h 70"/>
                <a:gd name="T30" fmla="*/ 12216 w 312"/>
                <a:gd name="T31" fmla="*/ 1265 h 70"/>
                <a:gd name="T32" fmla="*/ 12177 w 312"/>
                <a:gd name="T33" fmla="*/ 1265 h 70"/>
                <a:gd name="T34" fmla="*/ 12086 w 312"/>
                <a:gd name="T35" fmla="*/ 1203 h 70"/>
                <a:gd name="T36" fmla="*/ 12036 w 312"/>
                <a:gd name="T37" fmla="*/ 1146 h 70"/>
                <a:gd name="T38" fmla="*/ 11942 w 312"/>
                <a:gd name="T39" fmla="*/ 1088 h 70"/>
                <a:gd name="T40" fmla="*/ 11892 w 312"/>
                <a:gd name="T41" fmla="*/ 1026 h 70"/>
                <a:gd name="T42" fmla="*/ 11841 w 312"/>
                <a:gd name="T43" fmla="*/ 1026 h 70"/>
                <a:gd name="T44" fmla="*/ 11801 w 312"/>
                <a:gd name="T45" fmla="*/ 984 h 70"/>
                <a:gd name="T46" fmla="*/ 11747 w 312"/>
                <a:gd name="T47" fmla="*/ 922 h 70"/>
                <a:gd name="T48" fmla="*/ 11708 w 312"/>
                <a:gd name="T49" fmla="*/ 864 h 70"/>
                <a:gd name="T50" fmla="*/ 11708 w 312"/>
                <a:gd name="T51" fmla="*/ 802 h 70"/>
                <a:gd name="T52" fmla="*/ 11657 w 312"/>
                <a:gd name="T53" fmla="*/ 683 h 70"/>
                <a:gd name="T54" fmla="*/ 11657 w 312"/>
                <a:gd name="T55" fmla="*/ 683 h 70"/>
                <a:gd name="T56" fmla="*/ 11657 w 312"/>
                <a:gd name="T57" fmla="*/ 463 h 70"/>
                <a:gd name="T58" fmla="*/ 7478 w 312"/>
                <a:gd name="T59" fmla="*/ 1427 h 70"/>
                <a:gd name="T60" fmla="*/ 7149 w 312"/>
                <a:gd name="T61" fmla="*/ 1489 h 70"/>
                <a:gd name="T62" fmla="*/ 3295 w 312"/>
                <a:gd name="T63" fmla="*/ 2010 h 70"/>
                <a:gd name="T64" fmla="*/ 794 w 312"/>
                <a:gd name="T65" fmla="*/ 2469 h 70"/>
                <a:gd name="T66" fmla="*/ 184 w 312"/>
                <a:gd name="T67" fmla="*/ 4015 h 70"/>
                <a:gd name="T68" fmla="*/ 4937 w 312"/>
                <a:gd name="T69" fmla="*/ 2469 h 70"/>
                <a:gd name="T70" fmla="*/ 11098 w 312"/>
                <a:gd name="T71" fmla="*/ 2010 h 70"/>
                <a:gd name="T72" fmla="*/ 11332 w 312"/>
                <a:gd name="T73" fmla="*/ 2010 h 70"/>
                <a:gd name="T74" fmla="*/ 11422 w 312"/>
                <a:gd name="T75" fmla="*/ 2010 h 70"/>
                <a:gd name="T76" fmla="*/ 11606 w 312"/>
                <a:gd name="T77" fmla="*/ 2067 h 70"/>
                <a:gd name="T78" fmla="*/ 11708 w 312"/>
                <a:gd name="T79" fmla="*/ 2067 h 70"/>
                <a:gd name="T80" fmla="*/ 11892 w 312"/>
                <a:gd name="T81" fmla="*/ 2067 h 70"/>
                <a:gd name="T82" fmla="*/ 11982 w 312"/>
                <a:gd name="T83" fmla="*/ 2067 h 70"/>
                <a:gd name="T84" fmla="*/ 12177 w 312"/>
                <a:gd name="T85" fmla="*/ 2067 h 70"/>
                <a:gd name="T86" fmla="*/ 12271 w 312"/>
                <a:gd name="T87" fmla="*/ 2129 h 70"/>
                <a:gd name="T88" fmla="*/ 12451 w 312"/>
                <a:gd name="T89" fmla="*/ 2129 h 70"/>
                <a:gd name="T90" fmla="*/ 12595 w 312"/>
                <a:gd name="T91" fmla="*/ 2129 h 70"/>
                <a:gd name="T92" fmla="*/ 12740 w 312"/>
                <a:gd name="T93" fmla="*/ 2187 h 70"/>
                <a:gd name="T94" fmla="*/ 12880 w 312"/>
                <a:gd name="T95" fmla="*/ 2187 h 70"/>
                <a:gd name="T96" fmla="*/ 13064 w 312"/>
                <a:gd name="T97" fmla="*/ 2233 h 70"/>
                <a:gd name="T98" fmla="*/ 13209 w 312"/>
                <a:gd name="T99" fmla="*/ 2233 h 70"/>
                <a:gd name="T100" fmla="*/ 13404 w 312"/>
                <a:gd name="T101" fmla="*/ 2291 h 70"/>
                <a:gd name="T102" fmla="*/ 13440 w 312"/>
                <a:gd name="T103" fmla="*/ 2291 h 70"/>
                <a:gd name="T104" fmla="*/ 13534 w 312"/>
                <a:gd name="T105" fmla="*/ 2291 h 70"/>
                <a:gd name="T106" fmla="*/ 13768 w 312"/>
                <a:gd name="T107" fmla="*/ 2349 h 70"/>
                <a:gd name="T108" fmla="*/ 14613 w 312"/>
                <a:gd name="T109" fmla="*/ 2233 h 70"/>
                <a:gd name="T110" fmla="*/ 14107 w 312"/>
                <a:gd name="T111" fmla="*/ 1786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2" h="70">
                  <a:moveTo>
                    <a:pt x="300" y="31"/>
                  </a:moveTo>
                  <a:cubicBezTo>
                    <a:pt x="298" y="30"/>
                    <a:pt x="296" y="30"/>
                    <a:pt x="294" y="30"/>
                  </a:cubicBezTo>
                  <a:cubicBezTo>
                    <a:pt x="293" y="30"/>
                    <a:pt x="292" y="30"/>
                    <a:pt x="292" y="30"/>
                  </a:cubicBezTo>
                  <a:cubicBezTo>
                    <a:pt x="290" y="29"/>
                    <a:pt x="289" y="29"/>
                    <a:pt x="288" y="29"/>
                  </a:cubicBezTo>
                  <a:cubicBezTo>
                    <a:pt x="287" y="29"/>
                    <a:pt x="286" y="29"/>
                    <a:pt x="285" y="29"/>
                  </a:cubicBezTo>
                  <a:cubicBezTo>
                    <a:pt x="284" y="28"/>
                    <a:pt x="283" y="28"/>
                    <a:pt x="282" y="28"/>
                  </a:cubicBezTo>
                  <a:cubicBezTo>
                    <a:pt x="281" y="28"/>
                    <a:pt x="281" y="28"/>
                    <a:pt x="280" y="28"/>
                  </a:cubicBezTo>
                  <a:cubicBezTo>
                    <a:pt x="279" y="27"/>
                    <a:pt x="278" y="27"/>
                    <a:pt x="277" y="27"/>
                  </a:cubicBezTo>
                  <a:cubicBezTo>
                    <a:pt x="276" y="27"/>
                    <a:pt x="276" y="27"/>
                    <a:pt x="275" y="27"/>
                  </a:cubicBezTo>
                  <a:cubicBezTo>
                    <a:pt x="274" y="26"/>
                    <a:pt x="273" y="26"/>
                    <a:pt x="272" y="26"/>
                  </a:cubicBezTo>
                  <a:cubicBezTo>
                    <a:pt x="272" y="26"/>
                    <a:pt x="271" y="26"/>
                    <a:pt x="270" y="25"/>
                  </a:cubicBezTo>
                  <a:cubicBezTo>
                    <a:pt x="269" y="25"/>
                    <a:pt x="269" y="25"/>
                    <a:pt x="268" y="25"/>
                  </a:cubicBezTo>
                  <a:cubicBezTo>
                    <a:pt x="267" y="25"/>
                    <a:pt x="267" y="24"/>
                    <a:pt x="266" y="24"/>
                  </a:cubicBezTo>
                  <a:cubicBezTo>
                    <a:pt x="265" y="24"/>
                    <a:pt x="265" y="24"/>
                    <a:pt x="264" y="24"/>
                  </a:cubicBezTo>
                  <a:cubicBezTo>
                    <a:pt x="263" y="23"/>
                    <a:pt x="263" y="23"/>
                    <a:pt x="262" y="23"/>
                  </a:cubicBezTo>
                  <a:cubicBezTo>
                    <a:pt x="261" y="23"/>
                    <a:pt x="261" y="23"/>
                    <a:pt x="260" y="22"/>
                  </a:cubicBezTo>
                  <a:cubicBezTo>
                    <a:pt x="260" y="22"/>
                    <a:pt x="259" y="22"/>
                    <a:pt x="259" y="22"/>
                  </a:cubicBezTo>
                  <a:cubicBezTo>
                    <a:pt x="258" y="21"/>
                    <a:pt x="258" y="21"/>
                    <a:pt x="257" y="21"/>
                  </a:cubicBezTo>
                  <a:cubicBezTo>
                    <a:pt x="257" y="21"/>
                    <a:pt x="256" y="20"/>
                    <a:pt x="256" y="20"/>
                  </a:cubicBezTo>
                  <a:cubicBezTo>
                    <a:pt x="255" y="20"/>
                    <a:pt x="255" y="20"/>
                    <a:pt x="254" y="19"/>
                  </a:cubicBezTo>
                  <a:cubicBezTo>
                    <a:pt x="254" y="19"/>
                    <a:pt x="254" y="19"/>
                    <a:pt x="253" y="18"/>
                  </a:cubicBezTo>
                  <a:cubicBezTo>
                    <a:pt x="253" y="18"/>
                    <a:pt x="252" y="18"/>
                    <a:pt x="252" y="18"/>
                  </a:cubicBezTo>
                  <a:cubicBezTo>
                    <a:pt x="252" y="17"/>
                    <a:pt x="251" y="17"/>
                    <a:pt x="251" y="17"/>
                  </a:cubicBezTo>
                  <a:cubicBezTo>
                    <a:pt x="251" y="16"/>
                    <a:pt x="251" y="16"/>
                    <a:pt x="250" y="16"/>
                  </a:cubicBezTo>
                  <a:cubicBezTo>
                    <a:pt x="250" y="15"/>
                    <a:pt x="250" y="15"/>
                    <a:pt x="249" y="15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3"/>
                    <a:pt x="249" y="13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1"/>
                    <a:pt x="248" y="9"/>
                    <a:pt x="248" y="8"/>
                  </a:cubicBezTo>
                  <a:cubicBezTo>
                    <a:pt x="244" y="0"/>
                    <a:pt x="173" y="21"/>
                    <a:pt x="159" y="25"/>
                  </a:cubicBezTo>
                  <a:cubicBezTo>
                    <a:pt x="157" y="25"/>
                    <a:pt x="154" y="26"/>
                    <a:pt x="152" y="26"/>
                  </a:cubicBezTo>
                  <a:cubicBezTo>
                    <a:pt x="145" y="42"/>
                    <a:pt x="99" y="36"/>
                    <a:pt x="70" y="35"/>
                  </a:cubicBezTo>
                  <a:cubicBezTo>
                    <a:pt x="53" y="34"/>
                    <a:pt x="34" y="38"/>
                    <a:pt x="17" y="43"/>
                  </a:cubicBezTo>
                  <a:cubicBezTo>
                    <a:pt x="5" y="50"/>
                    <a:pt x="1" y="58"/>
                    <a:pt x="4" y="70"/>
                  </a:cubicBezTo>
                  <a:cubicBezTo>
                    <a:pt x="0" y="48"/>
                    <a:pt x="34" y="46"/>
                    <a:pt x="105" y="43"/>
                  </a:cubicBezTo>
                  <a:cubicBezTo>
                    <a:pt x="165" y="41"/>
                    <a:pt x="195" y="35"/>
                    <a:pt x="236" y="35"/>
                  </a:cubicBezTo>
                  <a:cubicBezTo>
                    <a:pt x="238" y="35"/>
                    <a:pt x="240" y="35"/>
                    <a:pt x="241" y="35"/>
                  </a:cubicBezTo>
                  <a:cubicBezTo>
                    <a:pt x="242" y="35"/>
                    <a:pt x="243" y="35"/>
                    <a:pt x="243" y="35"/>
                  </a:cubicBezTo>
                  <a:cubicBezTo>
                    <a:pt x="245" y="35"/>
                    <a:pt x="246" y="36"/>
                    <a:pt x="247" y="36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6"/>
                    <a:pt x="252" y="36"/>
                    <a:pt x="253" y="36"/>
                  </a:cubicBezTo>
                  <a:cubicBezTo>
                    <a:pt x="254" y="36"/>
                    <a:pt x="254" y="36"/>
                    <a:pt x="255" y="36"/>
                  </a:cubicBezTo>
                  <a:cubicBezTo>
                    <a:pt x="256" y="36"/>
                    <a:pt x="258" y="36"/>
                    <a:pt x="259" y="36"/>
                  </a:cubicBezTo>
                  <a:cubicBezTo>
                    <a:pt x="260" y="37"/>
                    <a:pt x="260" y="37"/>
                    <a:pt x="261" y="37"/>
                  </a:cubicBezTo>
                  <a:cubicBezTo>
                    <a:pt x="263" y="37"/>
                    <a:pt x="264" y="37"/>
                    <a:pt x="265" y="37"/>
                  </a:cubicBezTo>
                  <a:cubicBezTo>
                    <a:pt x="266" y="37"/>
                    <a:pt x="267" y="37"/>
                    <a:pt x="268" y="37"/>
                  </a:cubicBezTo>
                  <a:cubicBezTo>
                    <a:pt x="269" y="38"/>
                    <a:pt x="270" y="38"/>
                    <a:pt x="271" y="38"/>
                  </a:cubicBezTo>
                  <a:cubicBezTo>
                    <a:pt x="272" y="38"/>
                    <a:pt x="273" y="38"/>
                    <a:pt x="274" y="38"/>
                  </a:cubicBezTo>
                  <a:cubicBezTo>
                    <a:pt x="275" y="38"/>
                    <a:pt x="277" y="39"/>
                    <a:pt x="278" y="39"/>
                  </a:cubicBezTo>
                  <a:cubicBezTo>
                    <a:pt x="279" y="39"/>
                    <a:pt x="280" y="39"/>
                    <a:pt x="281" y="39"/>
                  </a:cubicBezTo>
                  <a:cubicBezTo>
                    <a:pt x="282" y="39"/>
                    <a:pt x="283" y="39"/>
                    <a:pt x="285" y="40"/>
                  </a:cubicBezTo>
                  <a:cubicBezTo>
                    <a:pt x="285" y="40"/>
                    <a:pt x="285" y="40"/>
                    <a:pt x="286" y="40"/>
                  </a:cubicBezTo>
                  <a:cubicBezTo>
                    <a:pt x="286" y="40"/>
                    <a:pt x="287" y="40"/>
                    <a:pt x="288" y="40"/>
                  </a:cubicBezTo>
                  <a:cubicBezTo>
                    <a:pt x="290" y="40"/>
                    <a:pt x="291" y="41"/>
                    <a:pt x="293" y="41"/>
                  </a:cubicBezTo>
                  <a:cubicBezTo>
                    <a:pt x="303" y="42"/>
                    <a:pt x="310" y="43"/>
                    <a:pt x="311" y="39"/>
                  </a:cubicBezTo>
                  <a:cubicBezTo>
                    <a:pt x="312" y="34"/>
                    <a:pt x="308" y="32"/>
                    <a:pt x="300" y="31"/>
                  </a:cubicBezTo>
                  <a:close/>
                </a:path>
              </a:pathLst>
            </a:custGeom>
            <a:noFill/>
            <a:ln w="11113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721">
              <a:extLst>
                <a:ext uri="{FF2B5EF4-FFF2-40B4-BE49-F238E27FC236}">
                  <a16:creationId xmlns:a16="http://schemas.microsoft.com/office/drawing/2014/main" id="{BF573BF4-EDB2-4D70-BF29-6374B260B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3188"/>
              <a:ext cx="498" cy="97"/>
            </a:xfrm>
            <a:custGeom>
              <a:avLst/>
              <a:gdLst>
                <a:gd name="T0" fmla="*/ 4233 w 138"/>
                <a:gd name="T1" fmla="*/ 0 h 25"/>
                <a:gd name="T2" fmla="*/ 4233 w 138"/>
                <a:gd name="T3" fmla="*/ 62 h 25"/>
                <a:gd name="T4" fmla="*/ 4179 w 138"/>
                <a:gd name="T5" fmla="*/ 120 h 25"/>
                <a:gd name="T6" fmla="*/ 4143 w 138"/>
                <a:gd name="T7" fmla="*/ 182 h 25"/>
                <a:gd name="T8" fmla="*/ 4089 w 138"/>
                <a:gd name="T9" fmla="*/ 241 h 25"/>
                <a:gd name="T10" fmla="*/ 4038 w 138"/>
                <a:gd name="T11" fmla="*/ 287 h 25"/>
                <a:gd name="T12" fmla="*/ 3998 w 138"/>
                <a:gd name="T13" fmla="*/ 345 h 25"/>
                <a:gd name="T14" fmla="*/ 3908 w 138"/>
                <a:gd name="T15" fmla="*/ 345 h 25"/>
                <a:gd name="T16" fmla="*/ 3710 w 138"/>
                <a:gd name="T17" fmla="*/ 407 h 25"/>
                <a:gd name="T18" fmla="*/ 3569 w 138"/>
                <a:gd name="T19" fmla="*/ 466 h 25"/>
                <a:gd name="T20" fmla="*/ 3425 w 138"/>
                <a:gd name="T21" fmla="*/ 466 h 25"/>
                <a:gd name="T22" fmla="*/ 3244 w 138"/>
                <a:gd name="T23" fmla="*/ 466 h 25"/>
                <a:gd name="T24" fmla="*/ 3100 w 138"/>
                <a:gd name="T25" fmla="*/ 466 h 25"/>
                <a:gd name="T26" fmla="*/ 2916 w 138"/>
                <a:gd name="T27" fmla="*/ 466 h 25"/>
                <a:gd name="T28" fmla="*/ 2721 w 138"/>
                <a:gd name="T29" fmla="*/ 466 h 25"/>
                <a:gd name="T30" fmla="*/ 2541 w 138"/>
                <a:gd name="T31" fmla="*/ 407 h 25"/>
                <a:gd name="T32" fmla="*/ 2306 w 138"/>
                <a:gd name="T33" fmla="*/ 407 h 25"/>
                <a:gd name="T34" fmla="*/ 2017 w 138"/>
                <a:gd name="T35" fmla="*/ 345 h 25"/>
                <a:gd name="T36" fmla="*/ 1837 w 138"/>
                <a:gd name="T37" fmla="*/ 345 h 25"/>
                <a:gd name="T38" fmla="*/ 1602 w 138"/>
                <a:gd name="T39" fmla="*/ 287 h 25"/>
                <a:gd name="T40" fmla="*/ 1368 w 138"/>
                <a:gd name="T41" fmla="*/ 241 h 25"/>
                <a:gd name="T42" fmla="*/ 1133 w 138"/>
                <a:gd name="T43" fmla="*/ 241 h 25"/>
                <a:gd name="T44" fmla="*/ 899 w 138"/>
                <a:gd name="T45" fmla="*/ 182 h 25"/>
                <a:gd name="T46" fmla="*/ 664 w 138"/>
                <a:gd name="T47" fmla="*/ 120 h 25"/>
                <a:gd name="T48" fmla="*/ 90 w 138"/>
                <a:gd name="T49" fmla="*/ 345 h 25"/>
                <a:gd name="T50" fmla="*/ 1877 w 138"/>
                <a:gd name="T51" fmla="*/ 1114 h 25"/>
                <a:gd name="T52" fmla="*/ 2111 w 138"/>
                <a:gd name="T53" fmla="*/ 1176 h 25"/>
                <a:gd name="T54" fmla="*/ 2346 w 138"/>
                <a:gd name="T55" fmla="*/ 1218 h 25"/>
                <a:gd name="T56" fmla="*/ 2826 w 138"/>
                <a:gd name="T57" fmla="*/ 1339 h 25"/>
                <a:gd name="T58" fmla="*/ 3010 w 138"/>
                <a:gd name="T59" fmla="*/ 1401 h 25"/>
                <a:gd name="T60" fmla="*/ 3190 w 138"/>
                <a:gd name="T61" fmla="*/ 1401 h 25"/>
                <a:gd name="T62" fmla="*/ 3334 w 138"/>
                <a:gd name="T63" fmla="*/ 1459 h 25"/>
                <a:gd name="T64" fmla="*/ 3529 w 138"/>
                <a:gd name="T65" fmla="*/ 1459 h 25"/>
                <a:gd name="T66" fmla="*/ 3620 w 138"/>
                <a:gd name="T67" fmla="*/ 1459 h 25"/>
                <a:gd name="T68" fmla="*/ 3659 w 138"/>
                <a:gd name="T69" fmla="*/ 1459 h 25"/>
                <a:gd name="T70" fmla="*/ 3764 w 138"/>
                <a:gd name="T71" fmla="*/ 1401 h 25"/>
                <a:gd name="T72" fmla="*/ 3854 w 138"/>
                <a:gd name="T73" fmla="*/ 1401 h 25"/>
                <a:gd name="T74" fmla="*/ 3944 w 138"/>
                <a:gd name="T75" fmla="*/ 1339 h 25"/>
                <a:gd name="T76" fmla="*/ 4648 w 138"/>
                <a:gd name="T77" fmla="*/ 1176 h 25"/>
                <a:gd name="T78" fmla="*/ 4742 w 138"/>
                <a:gd name="T79" fmla="*/ 1114 h 25"/>
                <a:gd name="T80" fmla="*/ 5077 w 138"/>
                <a:gd name="T81" fmla="*/ 1055 h 25"/>
                <a:gd name="T82" fmla="*/ 5222 w 138"/>
                <a:gd name="T83" fmla="*/ 993 h 25"/>
                <a:gd name="T84" fmla="*/ 5352 w 138"/>
                <a:gd name="T85" fmla="*/ 993 h 25"/>
                <a:gd name="T86" fmla="*/ 5456 w 138"/>
                <a:gd name="T87" fmla="*/ 993 h 25"/>
                <a:gd name="T88" fmla="*/ 5640 w 138"/>
                <a:gd name="T89" fmla="*/ 993 h 25"/>
                <a:gd name="T90" fmla="*/ 5781 w 138"/>
                <a:gd name="T91" fmla="*/ 993 h 25"/>
                <a:gd name="T92" fmla="*/ 5875 w 138"/>
                <a:gd name="T93" fmla="*/ 993 h 25"/>
                <a:gd name="T94" fmla="*/ 5965 w 138"/>
                <a:gd name="T95" fmla="*/ 993 h 25"/>
                <a:gd name="T96" fmla="*/ 6106 w 138"/>
                <a:gd name="T97" fmla="*/ 1055 h 25"/>
                <a:gd name="T98" fmla="*/ 6250 w 138"/>
                <a:gd name="T99" fmla="*/ 1055 h 25"/>
                <a:gd name="T100" fmla="*/ 6304 w 138"/>
                <a:gd name="T101" fmla="*/ 1114 h 25"/>
                <a:gd name="T102" fmla="*/ 6395 w 138"/>
                <a:gd name="T103" fmla="*/ 1176 h 25"/>
                <a:gd name="T104" fmla="*/ 6485 w 138"/>
                <a:gd name="T105" fmla="*/ 1280 h 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8" h="25"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2"/>
                    <a:pt x="89" y="2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4"/>
                    <a:pt x="88" y="4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5"/>
                    <a:pt x="86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4" y="6"/>
                    <a:pt x="84" y="6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2" y="7"/>
                    <a:pt x="82" y="7"/>
                    <a:pt x="81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7" y="8"/>
                    <a:pt x="76" y="8"/>
                    <a:pt x="76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4" y="8"/>
                    <a:pt x="73" y="8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71" y="8"/>
                    <a:pt x="70" y="8"/>
                    <a:pt x="69" y="8"/>
                  </a:cubicBezTo>
                  <a:cubicBezTo>
                    <a:pt x="69" y="8"/>
                    <a:pt x="68" y="8"/>
                    <a:pt x="68" y="8"/>
                  </a:cubicBezTo>
                  <a:cubicBezTo>
                    <a:pt x="67" y="8"/>
                    <a:pt x="66" y="8"/>
                    <a:pt x="66" y="8"/>
                  </a:cubicBezTo>
                  <a:cubicBezTo>
                    <a:pt x="65" y="8"/>
                    <a:pt x="65" y="8"/>
                    <a:pt x="64" y="8"/>
                  </a:cubicBezTo>
                  <a:cubicBezTo>
                    <a:pt x="63" y="8"/>
                    <a:pt x="63" y="8"/>
                    <a:pt x="62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59" y="8"/>
                    <a:pt x="59" y="8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55" y="7"/>
                    <a:pt x="54" y="7"/>
                    <a:pt x="54" y="7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1" y="7"/>
                    <a:pt x="50" y="7"/>
                    <a:pt x="49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6" y="7"/>
                    <a:pt x="45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3" y="1"/>
                    <a:pt x="2" y="6"/>
                  </a:cubicBezTo>
                  <a:cubicBezTo>
                    <a:pt x="0" y="11"/>
                    <a:pt x="4" y="12"/>
                    <a:pt x="7" y="13"/>
                  </a:cubicBezTo>
                  <a:cubicBezTo>
                    <a:pt x="19" y="15"/>
                    <a:pt x="30" y="17"/>
                    <a:pt x="40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4" y="20"/>
                    <a:pt x="45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4" y="22"/>
                    <a:pt x="57" y="23"/>
                    <a:pt x="60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3" y="23"/>
                    <a:pt x="64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4"/>
                    <a:pt x="67" y="24"/>
                    <a:pt x="68" y="24"/>
                  </a:cubicBezTo>
                  <a:cubicBezTo>
                    <a:pt x="68" y="24"/>
                    <a:pt x="69" y="24"/>
                    <a:pt x="69" y="24"/>
                  </a:cubicBezTo>
                  <a:cubicBezTo>
                    <a:pt x="70" y="24"/>
                    <a:pt x="70" y="24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4" y="25"/>
                    <a:pt x="75" y="25"/>
                  </a:cubicBezTo>
                  <a:cubicBezTo>
                    <a:pt x="75" y="25"/>
                    <a:pt x="76" y="25"/>
                    <a:pt x="76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5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1" y="24"/>
                    <a:pt x="81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4"/>
                    <a:pt x="84" y="24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8" y="22"/>
                    <a:pt x="93" y="21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4" y="19"/>
                    <a:pt x="106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10" y="18"/>
                    <a:pt x="110" y="17"/>
                  </a:cubicBezTo>
                  <a:cubicBezTo>
                    <a:pt x="110" y="17"/>
                    <a:pt x="111" y="17"/>
                    <a:pt x="111" y="17"/>
                  </a:cubicBezTo>
                  <a:cubicBezTo>
                    <a:pt x="112" y="17"/>
                    <a:pt x="112" y="17"/>
                    <a:pt x="113" y="17"/>
                  </a:cubicBezTo>
                  <a:cubicBezTo>
                    <a:pt x="113" y="17"/>
                    <a:pt x="113" y="17"/>
                    <a:pt x="114" y="17"/>
                  </a:cubicBezTo>
                  <a:cubicBezTo>
                    <a:pt x="114" y="17"/>
                    <a:pt x="115" y="17"/>
                    <a:pt x="115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7" y="17"/>
                    <a:pt x="118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1" y="17"/>
                    <a:pt x="121" y="17"/>
                    <a:pt x="122" y="17"/>
                  </a:cubicBezTo>
                  <a:cubicBezTo>
                    <a:pt x="122" y="17"/>
                    <a:pt x="122" y="17"/>
                    <a:pt x="123" y="17"/>
                  </a:cubicBezTo>
                  <a:cubicBezTo>
                    <a:pt x="123" y="17"/>
                    <a:pt x="124" y="17"/>
                    <a:pt x="124" y="17"/>
                  </a:cubicBezTo>
                  <a:cubicBezTo>
                    <a:pt x="124" y="17"/>
                    <a:pt x="125" y="17"/>
                    <a:pt x="125" y="17"/>
                  </a:cubicBezTo>
                  <a:cubicBezTo>
                    <a:pt x="125" y="17"/>
                    <a:pt x="126" y="17"/>
                    <a:pt x="12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8" y="17"/>
                    <a:pt x="129" y="17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8"/>
                    <a:pt x="131" y="18"/>
                    <a:pt x="132" y="18"/>
                  </a:cubicBezTo>
                  <a:cubicBezTo>
                    <a:pt x="132" y="18"/>
                    <a:pt x="132" y="18"/>
                    <a:pt x="133" y="18"/>
                  </a:cubicBezTo>
                  <a:cubicBezTo>
                    <a:pt x="133" y="18"/>
                    <a:pt x="133" y="19"/>
                    <a:pt x="134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5" y="19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7" y="20"/>
                    <a:pt x="137" y="21"/>
                    <a:pt x="137" y="21"/>
                  </a:cubicBezTo>
                  <a:cubicBezTo>
                    <a:pt x="138" y="21"/>
                    <a:pt x="138" y="22"/>
                    <a:pt x="138" y="22"/>
                  </a:cubicBezTo>
                  <a:cubicBezTo>
                    <a:pt x="130" y="10"/>
                    <a:pt x="102" y="3"/>
                    <a:pt x="90" y="0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722">
              <a:extLst>
                <a:ext uri="{FF2B5EF4-FFF2-40B4-BE49-F238E27FC236}">
                  <a16:creationId xmlns:a16="http://schemas.microsoft.com/office/drawing/2014/main" id="{BF49D5D0-B117-4540-A1A6-08D78103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3038"/>
              <a:ext cx="1126" cy="270"/>
            </a:xfrm>
            <a:custGeom>
              <a:avLst/>
              <a:gdLst>
                <a:gd name="T0" fmla="*/ 14107 w 312"/>
                <a:gd name="T1" fmla="*/ 1786 h 70"/>
                <a:gd name="T2" fmla="*/ 13819 w 312"/>
                <a:gd name="T3" fmla="*/ 1724 h 70"/>
                <a:gd name="T4" fmla="*/ 13729 w 312"/>
                <a:gd name="T5" fmla="*/ 1724 h 70"/>
                <a:gd name="T6" fmla="*/ 13534 w 312"/>
                <a:gd name="T7" fmla="*/ 1666 h 70"/>
                <a:gd name="T8" fmla="*/ 13404 w 312"/>
                <a:gd name="T9" fmla="*/ 1666 h 70"/>
                <a:gd name="T10" fmla="*/ 13259 w 312"/>
                <a:gd name="T11" fmla="*/ 1608 h 70"/>
                <a:gd name="T12" fmla="*/ 13169 w 312"/>
                <a:gd name="T13" fmla="*/ 1608 h 70"/>
                <a:gd name="T14" fmla="*/ 13025 w 312"/>
                <a:gd name="T15" fmla="*/ 1547 h 70"/>
                <a:gd name="T16" fmla="*/ 12920 w 312"/>
                <a:gd name="T17" fmla="*/ 1547 h 70"/>
                <a:gd name="T18" fmla="*/ 12790 w 312"/>
                <a:gd name="T19" fmla="*/ 1489 h 70"/>
                <a:gd name="T20" fmla="*/ 12686 w 312"/>
                <a:gd name="T21" fmla="*/ 1427 h 70"/>
                <a:gd name="T22" fmla="*/ 12595 w 312"/>
                <a:gd name="T23" fmla="*/ 1427 h 70"/>
                <a:gd name="T24" fmla="*/ 12505 w 312"/>
                <a:gd name="T25" fmla="*/ 1385 h 70"/>
                <a:gd name="T26" fmla="*/ 12411 w 312"/>
                <a:gd name="T27" fmla="*/ 1385 h 70"/>
                <a:gd name="T28" fmla="*/ 12321 w 312"/>
                <a:gd name="T29" fmla="*/ 1323 h 70"/>
                <a:gd name="T30" fmla="*/ 12216 w 312"/>
                <a:gd name="T31" fmla="*/ 1265 h 70"/>
                <a:gd name="T32" fmla="*/ 12177 w 312"/>
                <a:gd name="T33" fmla="*/ 1265 h 70"/>
                <a:gd name="T34" fmla="*/ 12086 w 312"/>
                <a:gd name="T35" fmla="*/ 1203 h 70"/>
                <a:gd name="T36" fmla="*/ 12036 w 312"/>
                <a:gd name="T37" fmla="*/ 1146 h 70"/>
                <a:gd name="T38" fmla="*/ 11942 w 312"/>
                <a:gd name="T39" fmla="*/ 1088 h 70"/>
                <a:gd name="T40" fmla="*/ 11892 w 312"/>
                <a:gd name="T41" fmla="*/ 1026 h 70"/>
                <a:gd name="T42" fmla="*/ 11841 w 312"/>
                <a:gd name="T43" fmla="*/ 1026 h 70"/>
                <a:gd name="T44" fmla="*/ 11801 w 312"/>
                <a:gd name="T45" fmla="*/ 984 h 70"/>
                <a:gd name="T46" fmla="*/ 11747 w 312"/>
                <a:gd name="T47" fmla="*/ 922 h 70"/>
                <a:gd name="T48" fmla="*/ 11708 w 312"/>
                <a:gd name="T49" fmla="*/ 864 h 70"/>
                <a:gd name="T50" fmla="*/ 11708 w 312"/>
                <a:gd name="T51" fmla="*/ 802 h 70"/>
                <a:gd name="T52" fmla="*/ 11657 w 312"/>
                <a:gd name="T53" fmla="*/ 683 h 70"/>
                <a:gd name="T54" fmla="*/ 11657 w 312"/>
                <a:gd name="T55" fmla="*/ 683 h 70"/>
                <a:gd name="T56" fmla="*/ 11657 w 312"/>
                <a:gd name="T57" fmla="*/ 463 h 70"/>
                <a:gd name="T58" fmla="*/ 7478 w 312"/>
                <a:gd name="T59" fmla="*/ 1427 h 70"/>
                <a:gd name="T60" fmla="*/ 7149 w 312"/>
                <a:gd name="T61" fmla="*/ 1489 h 70"/>
                <a:gd name="T62" fmla="*/ 3295 w 312"/>
                <a:gd name="T63" fmla="*/ 2010 h 70"/>
                <a:gd name="T64" fmla="*/ 794 w 312"/>
                <a:gd name="T65" fmla="*/ 2469 h 70"/>
                <a:gd name="T66" fmla="*/ 184 w 312"/>
                <a:gd name="T67" fmla="*/ 4015 h 70"/>
                <a:gd name="T68" fmla="*/ 4937 w 312"/>
                <a:gd name="T69" fmla="*/ 2469 h 70"/>
                <a:gd name="T70" fmla="*/ 11098 w 312"/>
                <a:gd name="T71" fmla="*/ 2010 h 70"/>
                <a:gd name="T72" fmla="*/ 11332 w 312"/>
                <a:gd name="T73" fmla="*/ 2010 h 70"/>
                <a:gd name="T74" fmla="*/ 11422 w 312"/>
                <a:gd name="T75" fmla="*/ 2010 h 70"/>
                <a:gd name="T76" fmla="*/ 11606 w 312"/>
                <a:gd name="T77" fmla="*/ 2067 h 70"/>
                <a:gd name="T78" fmla="*/ 11708 w 312"/>
                <a:gd name="T79" fmla="*/ 2067 h 70"/>
                <a:gd name="T80" fmla="*/ 11892 w 312"/>
                <a:gd name="T81" fmla="*/ 2067 h 70"/>
                <a:gd name="T82" fmla="*/ 11982 w 312"/>
                <a:gd name="T83" fmla="*/ 2067 h 70"/>
                <a:gd name="T84" fmla="*/ 12177 w 312"/>
                <a:gd name="T85" fmla="*/ 2067 h 70"/>
                <a:gd name="T86" fmla="*/ 12271 w 312"/>
                <a:gd name="T87" fmla="*/ 2129 h 70"/>
                <a:gd name="T88" fmla="*/ 12451 w 312"/>
                <a:gd name="T89" fmla="*/ 2129 h 70"/>
                <a:gd name="T90" fmla="*/ 12595 w 312"/>
                <a:gd name="T91" fmla="*/ 2129 h 70"/>
                <a:gd name="T92" fmla="*/ 12740 w 312"/>
                <a:gd name="T93" fmla="*/ 2187 h 70"/>
                <a:gd name="T94" fmla="*/ 12880 w 312"/>
                <a:gd name="T95" fmla="*/ 2187 h 70"/>
                <a:gd name="T96" fmla="*/ 13064 w 312"/>
                <a:gd name="T97" fmla="*/ 2233 h 70"/>
                <a:gd name="T98" fmla="*/ 13209 w 312"/>
                <a:gd name="T99" fmla="*/ 2233 h 70"/>
                <a:gd name="T100" fmla="*/ 13404 w 312"/>
                <a:gd name="T101" fmla="*/ 2291 h 70"/>
                <a:gd name="T102" fmla="*/ 13440 w 312"/>
                <a:gd name="T103" fmla="*/ 2291 h 70"/>
                <a:gd name="T104" fmla="*/ 13534 w 312"/>
                <a:gd name="T105" fmla="*/ 2291 h 70"/>
                <a:gd name="T106" fmla="*/ 13768 w 312"/>
                <a:gd name="T107" fmla="*/ 2349 h 70"/>
                <a:gd name="T108" fmla="*/ 14613 w 312"/>
                <a:gd name="T109" fmla="*/ 2233 h 70"/>
                <a:gd name="T110" fmla="*/ 14107 w 312"/>
                <a:gd name="T111" fmla="*/ 1786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12" h="70">
                  <a:moveTo>
                    <a:pt x="300" y="31"/>
                  </a:moveTo>
                  <a:cubicBezTo>
                    <a:pt x="298" y="30"/>
                    <a:pt x="296" y="30"/>
                    <a:pt x="294" y="30"/>
                  </a:cubicBezTo>
                  <a:cubicBezTo>
                    <a:pt x="293" y="30"/>
                    <a:pt x="292" y="30"/>
                    <a:pt x="292" y="30"/>
                  </a:cubicBezTo>
                  <a:cubicBezTo>
                    <a:pt x="290" y="29"/>
                    <a:pt x="289" y="29"/>
                    <a:pt x="288" y="29"/>
                  </a:cubicBezTo>
                  <a:cubicBezTo>
                    <a:pt x="287" y="29"/>
                    <a:pt x="286" y="29"/>
                    <a:pt x="285" y="29"/>
                  </a:cubicBezTo>
                  <a:cubicBezTo>
                    <a:pt x="284" y="28"/>
                    <a:pt x="283" y="28"/>
                    <a:pt x="282" y="28"/>
                  </a:cubicBezTo>
                  <a:cubicBezTo>
                    <a:pt x="281" y="28"/>
                    <a:pt x="281" y="28"/>
                    <a:pt x="280" y="28"/>
                  </a:cubicBezTo>
                  <a:cubicBezTo>
                    <a:pt x="279" y="27"/>
                    <a:pt x="278" y="27"/>
                    <a:pt x="277" y="27"/>
                  </a:cubicBezTo>
                  <a:cubicBezTo>
                    <a:pt x="276" y="27"/>
                    <a:pt x="276" y="27"/>
                    <a:pt x="275" y="27"/>
                  </a:cubicBezTo>
                  <a:cubicBezTo>
                    <a:pt x="274" y="26"/>
                    <a:pt x="273" y="26"/>
                    <a:pt x="272" y="26"/>
                  </a:cubicBezTo>
                  <a:cubicBezTo>
                    <a:pt x="272" y="26"/>
                    <a:pt x="271" y="26"/>
                    <a:pt x="270" y="25"/>
                  </a:cubicBezTo>
                  <a:cubicBezTo>
                    <a:pt x="269" y="25"/>
                    <a:pt x="269" y="25"/>
                    <a:pt x="268" y="25"/>
                  </a:cubicBezTo>
                  <a:cubicBezTo>
                    <a:pt x="267" y="25"/>
                    <a:pt x="267" y="24"/>
                    <a:pt x="266" y="24"/>
                  </a:cubicBezTo>
                  <a:cubicBezTo>
                    <a:pt x="265" y="24"/>
                    <a:pt x="265" y="24"/>
                    <a:pt x="264" y="24"/>
                  </a:cubicBezTo>
                  <a:cubicBezTo>
                    <a:pt x="263" y="23"/>
                    <a:pt x="263" y="23"/>
                    <a:pt x="262" y="23"/>
                  </a:cubicBezTo>
                  <a:cubicBezTo>
                    <a:pt x="261" y="23"/>
                    <a:pt x="261" y="23"/>
                    <a:pt x="260" y="22"/>
                  </a:cubicBezTo>
                  <a:cubicBezTo>
                    <a:pt x="260" y="22"/>
                    <a:pt x="259" y="22"/>
                    <a:pt x="259" y="22"/>
                  </a:cubicBezTo>
                  <a:cubicBezTo>
                    <a:pt x="258" y="21"/>
                    <a:pt x="258" y="21"/>
                    <a:pt x="257" y="21"/>
                  </a:cubicBezTo>
                  <a:cubicBezTo>
                    <a:pt x="257" y="21"/>
                    <a:pt x="256" y="20"/>
                    <a:pt x="256" y="20"/>
                  </a:cubicBezTo>
                  <a:cubicBezTo>
                    <a:pt x="255" y="20"/>
                    <a:pt x="255" y="20"/>
                    <a:pt x="254" y="19"/>
                  </a:cubicBezTo>
                  <a:cubicBezTo>
                    <a:pt x="254" y="19"/>
                    <a:pt x="254" y="19"/>
                    <a:pt x="253" y="18"/>
                  </a:cubicBezTo>
                  <a:cubicBezTo>
                    <a:pt x="253" y="18"/>
                    <a:pt x="252" y="18"/>
                    <a:pt x="252" y="18"/>
                  </a:cubicBezTo>
                  <a:cubicBezTo>
                    <a:pt x="252" y="17"/>
                    <a:pt x="251" y="17"/>
                    <a:pt x="251" y="17"/>
                  </a:cubicBezTo>
                  <a:cubicBezTo>
                    <a:pt x="251" y="16"/>
                    <a:pt x="251" y="16"/>
                    <a:pt x="250" y="16"/>
                  </a:cubicBezTo>
                  <a:cubicBezTo>
                    <a:pt x="250" y="15"/>
                    <a:pt x="250" y="15"/>
                    <a:pt x="249" y="15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9" y="13"/>
                    <a:pt x="249" y="13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1"/>
                    <a:pt x="248" y="9"/>
                    <a:pt x="248" y="8"/>
                  </a:cubicBezTo>
                  <a:cubicBezTo>
                    <a:pt x="244" y="0"/>
                    <a:pt x="173" y="21"/>
                    <a:pt x="159" y="25"/>
                  </a:cubicBezTo>
                  <a:cubicBezTo>
                    <a:pt x="157" y="25"/>
                    <a:pt x="154" y="26"/>
                    <a:pt x="152" y="26"/>
                  </a:cubicBezTo>
                  <a:cubicBezTo>
                    <a:pt x="145" y="42"/>
                    <a:pt x="99" y="36"/>
                    <a:pt x="70" y="35"/>
                  </a:cubicBezTo>
                  <a:cubicBezTo>
                    <a:pt x="53" y="34"/>
                    <a:pt x="34" y="38"/>
                    <a:pt x="17" y="43"/>
                  </a:cubicBezTo>
                  <a:cubicBezTo>
                    <a:pt x="5" y="50"/>
                    <a:pt x="1" y="58"/>
                    <a:pt x="4" y="70"/>
                  </a:cubicBezTo>
                  <a:cubicBezTo>
                    <a:pt x="0" y="48"/>
                    <a:pt x="34" y="46"/>
                    <a:pt x="105" y="43"/>
                  </a:cubicBezTo>
                  <a:cubicBezTo>
                    <a:pt x="165" y="41"/>
                    <a:pt x="195" y="35"/>
                    <a:pt x="236" y="35"/>
                  </a:cubicBezTo>
                  <a:cubicBezTo>
                    <a:pt x="238" y="35"/>
                    <a:pt x="240" y="35"/>
                    <a:pt x="241" y="35"/>
                  </a:cubicBezTo>
                  <a:cubicBezTo>
                    <a:pt x="242" y="35"/>
                    <a:pt x="243" y="35"/>
                    <a:pt x="243" y="35"/>
                  </a:cubicBezTo>
                  <a:cubicBezTo>
                    <a:pt x="245" y="35"/>
                    <a:pt x="246" y="36"/>
                    <a:pt x="247" y="36"/>
                  </a:cubicBezTo>
                  <a:cubicBezTo>
                    <a:pt x="248" y="36"/>
                    <a:pt x="248" y="36"/>
                    <a:pt x="249" y="36"/>
                  </a:cubicBezTo>
                  <a:cubicBezTo>
                    <a:pt x="250" y="36"/>
                    <a:pt x="252" y="36"/>
                    <a:pt x="253" y="36"/>
                  </a:cubicBezTo>
                  <a:cubicBezTo>
                    <a:pt x="254" y="36"/>
                    <a:pt x="254" y="36"/>
                    <a:pt x="255" y="36"/>
                  </a:cubicBezTo>
                  <a:cubicBezTo>
                    <a:pt x="256" y="36"/>
                    <a:pt x="258" y="36"/>
                    <a:pt x="259" y="36"/>
                  </a:cubicBezTo>
                  <a:cubicBezTo>
                    <a:pt x="260" y="37"/>
                    <a:pt x="260" y="37"/>
                    <a:pt x="261" y="37"/>
                  </a:cubicBezTo>
                  <a:cubicBezTo>
                    <a:pt x="263" y="37"/>
                    <a:pt x="264" y="37"/>
                    <a:pt x="265" y="37"/>
                  </a:cubicBezTo>
                  <a:cubicBezTo>
                    <a:pt x="266" y="37"/>
                    <a:pt x="267" y="37"/>
                    <a:pt x="268" y="37"/>
                  </a:cubicBezTo>
                  <a:cubicBezTo>
                    <a:pt x="269" y="38"/>
                    <a:pt x="270" y="38"/>
                    <a:pt x="271" y="38"/>
                  </a:cubicBezTo>
                  <a:cubicBezTo>
                    <a:pt x="272" y="38"/>
                    <a:pt x="273" y="38"/>
                    <a:pt x="274" y="38"/>
                  </a:cubicBezTo>
                  <a:cubicBezTo>
                    <a:pt x="275" y="38"/>
                    <a:pt x="277" y="39"/>
                    <a:pt x="278" y="39"/>
                  </a:cubicBezTo>
                  <a:cubicBezTo>
                    <a:pt x="279" y="39"/>
                    <a:pt x="280" y="39"/>
                    <a:pt x="281" y="39"/>
                  </a:cubicBezTo>
                  <a:cubicBezTo>
                    <a:pt x="282" y="39"/>
                    <a:pt x="283" y="39"/>
                    <a:pt x="285" y="40"/>
                  </a:cubicBezTo>
                  <a:cubicBezTo>
                    <a:pt x="285" y="40"/>
                    <a:pt x="285" y="40"/>
                    <a:pt x="286" y="40"/>
                  </a:cubicBezTo>
                  <a:cubicBezTo>
                    <a:pt x="286" y="40"/>
                    <a:pt x="287" y="40"/>
                    <a:pt x="288" y="40"/>
                  </a:cubicBezTo>
                  <a:cubicBezTo>
                    <a:pt x="290" y="40"/>
                    <a:pt x="291" y="41"/>
                    <a:pt x="293" y="41"/>
                  </a:cubicBezTo>
                  <a:cubicBezTo>
                    <a:pt x="303" y="42"/>
                    <a:pt x="310" y="43"/>
                    <a:pt x="311" y="39"/>
                  </a:cubicBezTo>
                  <a:cubicBezTo>
                    <a:pt x="312" y="34"/>
                    <a:pt x="308" y="32"/>
                    <a:pt x="300" y="31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723">
              <a:extLst>
                <a:ext uri="{FF2B5EF4-FFF2-40B4-BE49-F238E27FC236}">
                  <a16:creationId xmlns:a16="http://schemas.microsoft.com/office/drawing/2014/main" id="{17D0A5C9-34B4-4881-B781-58C5C43D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792"/>
              <a:ext cx="995" cy="292"/>
            </a:xfrm>
            <a:custGeom>
              <a:avLst/>
              <a:gdLst>
                <a:gd name="T0" fmla="*/ 180 w 276"/>
                <a:gd name="T1" fmla="*/ 1475 h 76"/>
                <a:gd name="T2" fmla="*/ 1727 w 276"/>
                <a:gd name="T3" fmla="*/ 2835 h 76"/>
                <a:gd name="T4" fmla="*/ 8486 w 276"/>
                <a:gd name="T5" fmla="*/ 3293 h 76"/>
                <a:gd name="T6" fmla="*/ 12088 w 276"/>
                <a:gd name="T7" fmla="*/ 4134 h 76"/>
                <a:gd name="T8" fmla="*/ 11853 w 276"/>
                <a:gd name="T9" fmla="*/ 2213 h 76"/>
                <a:gd name="T10" fmla="*/ 8670 w 276"/>
                <a:gd name="T11" fmla="*/ 1979 h 76"/>
                <a:gd name="T12" fmla="*/ 4121 w 276"/>
                <a:gd name="T13" fmla="*/ 1756 h 76"/>
                <a:gd name="T14" fmla="*/ 180 w 276"/>
                <a:gd name="T15" fmla="*/ 1475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76">
                  <a:moveTo>
                    <a:pt x="4" y="26"/>
                  </a:moveTo>
                  <a:cubicBezTo>
                    <a:pt x="0" y="45"/>
                    <a:pt x="16" y="52"/>
                    <a:pt x="37" y="50"/>
                  </a:cubicBezTo>
                  <a:cubicBezTo>
                    <a:pt x="58" y="47"/>
                    <a:pt x="135" y="55"/>
                    <a:pt x="181" y="58"/>
                  </a:cubicBezTo>
                  <a:cubicBezTo>
                    <a:pt x="227" y="61"/>
                    <a:pt x="241" y="76"/>
                    <a:pt x="258" y="73"/>
                  </a:cubicBezTo>
                  <a:cubicBezTo>
                    <a:pt x="275" y="69"/>
                    <a:pt x="276" y="48"/>
                    <a:pt x="253" y="39"/>
                  </a:cubicBezTo>
                  <a:cubicBezTo>
                    <a:pt x="231" y="31"/>
                    <a:pt x="210" y="34"/>
                    <a:pt x="185" y="35"/>
                  </a:cubicBezTo>
                  <a:cubicBezTo>
                    <a:pt x="159" y="36"/>
                    <a:pt x="115" y="41"/>
                    <a:pt x="88" y="31"/>
                  </a:cubicBezTo>
                  <a:cubicBezTo>
                    <a:pt x="60" y="22"/>
                    <a:pt x="9" y="0"/>
                    <a:pt x="4" y="26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724">
              <a:extLst>
                <a:ext uri="{FF2B5EF4-FFF2-40B4-BE49-F238E27FC236}">
                  <a16:creationId xmlns:a16="http://schemas.microsoft.com/office/drawing/2014/main" id="{05103C4D-CE45-4458-B135-37EE79FE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80"/>
              <a:ext cx="927" cy="197"/>
            </a:xfrm>
            <a:custGeom>
              <a:avLst/>
              <a:gdLst>
                <a:gd name="T0" fmla="*/ 3708 w 257"/>
                <a:gd name="T1" fmla="*/ 1955 h 51"/>
                <a:gd name="T2" fmla="*/ 8260 w 257"/>
                <a:gd name="T3" fmla="*/ 2194 h 51"/>
                <a:gd name="T4" fmla="*/ 11449 w 257"/>
                <a:gd name="T5" fmla="*/ 2418 h 51"/>
                <a:gd name="T6" fmla="*/ 12062 w 257"/>
                <a:gd name="T7" fmla="*/ 2940 h 51"/>
                <a:gd name="T8" fmla="*/ 6622 w 257"/>
                <a:gd name="T9" fmla="*/ 688 h 51"/>
                <a:gd name="T10" fmla="*/ 2446 w 257"/>
                <a:gd name="T11" fmla="*/ 58 h 51"/>
                <a:gd name="T12" fmla="*/ 0 w 257"/>
                <a:gd name="T13" fmla="*/ 1147 h 51"/>
                <a:gd name="T14" fmla="*/ 3708 w 257"/>
                <a:gd name="T15" fmla="*/ 195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51">
                  <a:moveTo>
                    <a:pt x="79" y="34"/>
                  </a:moveTo>
                  <a:cubicBezTo>
                    <a:pt x="106" y="44"/>
                    <a:pt x="150" y="39"/>
                    <a:pt x="176" y="38"/>
                  </a:cubicBezTo>
                  <a:cubicBezTo>
                    <a:pt x="201" y="37"/>
                    <a:pt x="222" y="34"/>
                    <a:pt x="244" y="42"/>
                  </a:cubicBezTo>
                  <a:cubicBezTo>
                    <a:pt x="250" y="44"/>
                    <a:pt x="254" y="47"/>
                    <a:pt x="257" y="51"/>
                  </a:cubicBezTo>
                  <a:cubicBezTo>
                    <a:pt x="243" y="19"/>
                    <a:pt x="178" y="6"/>
                    <a:pt x="141" y="12"/>
                  </a:cubicBezTo>
                  <a:cubicBezTo>
                    <a:pt x="103" y="18"/>
                    <a:pt x="80" y="0"/>
                    <a:pt x="52" y="1"/>
                  </a:cubicBezTo>
                  <a:cubicBezTo>
                    <a:pt x="33" y="1"/>
                    <a:pt x="14" y="1"/>
                    <a:pt x="0" y="20"/>
                  </a:cubicBezTo>
                  <a:cubicBezTo>
                    <a:pt x="15" y="10"/>
                    <a:pt x="55" y="26"/>
                    <a:pt x="79" y="34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725">
              <a:extLst>
                <a:ext uri="{FF2B5EF4-FFF2-40B4-BE49-F238E27FC236}">
                  <a16:creationId xmlns:a16="http://schemas.microsoft.com/office/drawing/2014/main" id="{B63081C4-8E7A-4669-96CE-A9E9C1D2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3007"/>
              <a:ext cx="657" cy="124"/>
            </a:xfrm>
            <a:custGeom>
              <a:avLst/>
              <a:gdLst>
                <a:gd name="T0" fmla="*/ 5603 w 182"/>
                <a:gd name="T1" fmla="*/ 992 h 32"/>
                <a:gd name="T2" fmla="*/ 1982 w 182"/>
                <a:gd name="T3" fmla="*/ 120 h 32"/>
                <a:gd name="T4" fmla="*/ 754 w 182"/>
                <a:gd name="T5" fmla="*/ 0 h 32"/>
                <a:gd name="T6" fmla="*/ 0 w 182"/>
                <a:gd name="T7" fmla="*/ 465 h 32"/>
                <a:gd name="T8" fmla="*/ 4094 w 182"/>
                <a:gd name="T9" fmla="*/ 1577 h 32"/>
                <a:gd name="T10" fmla="*/ 8184 w 182"/>
                <a:gd name="T11" fmla="*/ 1457 h 32"/>
                <a:gd name="T12" fmla="*/ 8509 w 182"/>
                <a:gd name="T13" fmla="*/ 1864 h 32"/>
                <a:gd name="T14" fmla="*/ 8563 w 182"/>
                <a:gd name="T15" fmla="*/ 1864 h 32"/>
                <a:gd name="T16" fmla="*/ 6216 w 182"/>
                <a:gd name="T17" fmla="*/ 120 h 32"/>
                <a:gd name="T18" fmla="*/ 5603 w 182"/>
                <a:gd name="T19" fmla="*/ 992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32">
                  <a:moveTo>
                    <a:pt x="119" y="17"/>
                  </a:moveTo>
                  <a:cubicBezTo>
                    <a:pt x="102" y="20"/>
                    <a:pt x="88" y="5"/>
                    <a:pt x="42" y="2"/>
                  </a:cubicBezTo>
                  <a:cubicBezTo>
                    <a:pt x="34" y="1"/>
                    <a:pt x="25" y="1"/>
                    <a:pt x="16" y="0"/>
                  </a:cubicBezTo>
                  <a:cubicBezTo>
                    <a:pt x="10" y="2"/>
                    <a:pt x="4" y="5"/>
                    <a:pt x="0" y="8"/>
                  </a:cubicBezTo>
                  <a:cubicBezTo>
                    <a:pt x="17" y="2"/>
                    <a:pt x="69" y="24"/>
                    <a:pt x="87" y="27"/>
                  </a:cubicBezTo>
                  <a:cubicBezTo>
                    <a:pt x="109" y="30"/>
                    <a:pt x="143" y="19"/>
                    <a:pt x="174" y="25"/>
                  </a:cubicBezTo>
                  <a:cubicBezTo>
                    <a:pt x="176" y="26"/>
                    <a:pt x="179" y="28"/>
                    <a:pt x="181" y="32"/>
                  </a:cubicBezTo>
                  <a:cubicBezTo>
                    <a:pt x="182" y="32"/>
                    <a:pt x="182" y="32"/>
                    <a:pt x="182" y="32"/>
                  </a:cubicBezTo>
                  <a:cubicBezTo>
                    <a:pt x="176" y="17"/>
                    <a:pt x="151" y="8"/>
                    <a:pt x="132" y="2"/>
                  </a:cubicBezTo>
                  <a:cubicBezTo>
                    <a:pt x="132" y="9"/>
                    <a:pt x="128" y="15"/>
                    <a:pt x="119" y="17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9" name="Group 726">
            <a:extLst>
              <a:ext uri="{FF2B5EF4-FFF2-40B4-BE49-F238E27FC236}">
                <a16:creationId xmlns:a16="http://schemas.microsoft.com/office/drawing/2014/main" id="{6DD4C0B9-AE54-4767-B255-B28D99546C84}"/>
              </a:ext>
            </a:extLst>
          </p:cNvPr>
          <p:cNvGrpSpPr>
            <a:grpSpLocks/>
          </p:cNvGrpSpPr>
          <p:nvPr/>
        </p:nvGrpSpPr>
        <p:grpSpPr bwMode="auto">
          <a:xfrm>
            <a:off x="6765925" y="5281613"/>
            <a:ext cx="2798763" cy="825500"/>
            <a:chOff x="3106" y="3521"/>
            <a:chExt cx="1763" cy="520"/>
          </a:xfrm>
        </p:grpSpPr>
        <p:sp>
          <p:nvSpPr>
            <p:cNvPr id="25610" name="Freeform 727">
              <a:extLst>
                <a:ext uri="{FF2B5EF4-FFF2-40B4-BE49-F238E27FC236}">
                  <a16:creationId xmlns:a16="http://schemas.microsoft.com/office/drawing/2014/main" id="{6B67E5F5-089C-41ED-B893-B1A34BA2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702"/>
              <a:ext cx="838" cy="231"/>
            </a:xfrm>
            <a:custGeom>
              <a:avLst/>
              <a:gdLst>
                <a:gd name="T0" fmla="*/ 1134 w 232"/>
                <a:gd name="T1" fmla="*/ 1321 h 60"/>
                <a:gd name="T2" fmla="*/ 3717 w 232"/>
                <a:gd name="T3" fmla="*/ 1825 h 60"/>
                <a:gd name="T4" fmla="*/ 7777 w 232"/>
                <a:gd name="T5" fmla="*/ 1540 h 60"/>
                <a:gd name="T6" fmla="*/ 10645 w 232"/>
                <a:gd name="T7" fmla="*/ 1540 h 60"/>
                <a:gd name="T8" fmla="*/ 8297 w 232"/>
                <a:gd name="T9" fmla="*/ 2622 h 60"/>
                <a:gd name="T10" fmla="*/ 4945 w 232"/>
                <a:gd name="T11" fmla="*/ 2283 h 60"/>
                <a:gd name="T12" fmla="*/ 1369 w 232"/>
                <a:gd name="T13" fmla="*/ 3142 h 60"/>
                <a:gd name="T14" fmla="*/ 90 w 232"/>
                <a:gd name="T15" fmla="*/ 2225 h 60"/>
                <a:gd name="T16" fmla="*/ 1134 w 232"/>
                <a:gd name="T17" fmla="*/ 13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4" y="23"/>
                  </a:moveTo>
                  <a:cubicBezTo>
                    <a:pt x="35" y="25"/>
                    <a:pt x="60" y="34"/>
                    <a:pt x="79" y="32"/>
                  </a:cubicBezTo>
                  <a:cubicBezTo>
                    <a:pt x="99" y="30"/>
                    <a:pt x="139" y="29"/>
                    <a:pt x="165" y="27"/>
                  </a:cubicBezTo>
                  <a:cubicBezTo>
                    <a:pt x="191" y="26"/>
                    <a:pt x="222" y="0"/>
                    <a:pt x="226" y="27"/>
                  </a:cubicBezTo>
                  <a:cubicBezTo>
                    <a:pt x="232" y="60"/>
                    <a:pt x="192" y="48"/>
                    <a:pt x="176" y="46"/>
                  </a:cubicBezTo>
                  <a:cubicBezTo>
                    <a:pt x="160" y="44"/>
                    <a:pt x="134" y="39"/>
                    <a:pt x="105" y="40"/>
                  </a:cubicBezTo>
                  <a:cubicBezTo>
                    <a:pt x="76" y="41"/>
                    <a:pt x="41" y="50"/>
                    <a:pt x="29" y="55"/>
                  </a:cubicBezTo>
                  <a:cubicBezTo>
                    <a:pt x="18" y="60"/>
                    <a:pt x="3" y="50"/>
                    <a:pt x="2" y="39"/>
                  </a:cubicBezTo>
                  <a:cubicBezTo>
                    <a:pt x="0" y="32"/>
                    <a:pt x="6" y="18"/>
                    <a:pt x="24" y="2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728">
              <a:extLst>
                <a:ext uri="{FF2B5EF4-FFF2-40B4-BE49-F238E27FC236}">
                  <a16:creationId xmlns:a16="http://schemas.microsoft.com/office/drawing/2014/main" id="{F2ADF2CD-9504-494B-A8E3-5CAD0D8D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3521"/>
              <a:ext cx="763" cy="266"/>
            </a:xfrm>
            <a:custGeom>
              <a:avLst/>
              <a:gdLst>
                <a:gd name="T0" fmla="*/ 51 w 211"/>
                <a:gd name="T1" fmla="*/ 2467 h 69"/>
                <a:gd name="T2" fmla="*/ 1465 w 211"/>
                <a:gd name="T3" fmla="*/ 3612 h 69"/>
                <a:gd name="T4" fmla="*/ 4354 w 211"/>
                <a:gd name="T5" fmla="*/ 3493 h 69"/>
                <a:gd name="T6" fmla="*/ 6473 w 211"/>
                <a:gd name="T7" fmla="*/ 3670 h 69"/>
                <a:gd name="T8" fmla="*/ 9597 w 211"/>
                <a:gd name="T9" fmla="*/ 1947 h 69"/>
                <a:gd name="T10" fmla="*/ 7048 w 211"/>
                <a:gd name="T11" fmla="*/ 2170 h 69"/>
                <a:gd name="T12" fmla="*/ 3974 w 211"/>
                <a:gd name="T13" fmla="*/ 2926 h 69"/>
                <a:gd name="T14" fmla="*/ 51 w 211"/>
                <a:gd name="T15" fmla="*/ 2467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69">
                  <a:moveTo>
                    <a:pt x="1" y="43"/>
                  </a:moveTo>
                  <a:cubicBezTo>
                    <a:pt x="0" y="58"/>
                    <a:pt x="13" y="69"/>
                    <a:pt x="31" y="63"/>
                  </a:cubicBezTo>
                  <a:cubicBezTo>
                    <a:pt x="48" y="57"/>
                    <a:pt x="71" y="57"/>
                    <a:pt x="92" y="61"/>
                  </a:cubicBezTo>
                  <a:cubicBezTo>
                    <a:pt x="113" y="64"/>
                    <a:pt x="117" y="65"/>
                    <a:pt x="137" y="64"/>
                  </a:cubicBezTo>
                  <a:cubicBezTo>
                    <a:pt x="156" y="62"/>
                    <a:pt x="211" y="68"/>
                    <a:pt x="203" y="34"/>
                  </a:cubicBezTo>
                  <a:cubicBezTo>
                    <a:pt x="196" y="0"/>
                    <a:pt x="163" y="30"/>
                    <a:pt x="149" y="38"/>
                  </a:cubicBezTo>
                  <a:cubicBezTo>
                    <a:pt x="135" y="46"/>
                    <a:pt x="111" y="62"/>
                    <a:pt x="84" y="51"/>
                  </a:cubicBezTo>
                  <a:cubicBezTo>
                    <a:pt x="58" y="40"/>
                    <a:pt x="5" y="0"/>
                    <a:pt x="1" y="43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729">
              <a:extLst>
                <a:ext uri="{FF2B5EF4-FFF2-40B4-BE49-F238E27FC236}">
                  <a16:creationId xmlns:a16="http://schemas.microsoft.com/office/drawing/2014/main" id="{1B0B13F3-23C6-4F3A-AA86-D5C089D4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548"/>
              <a:ext cx="690" cy="212"/>
            </a:xfrm>
            <a:custGeom>
              <a:avLst/>
              <a:gdLst>
                <a:gd name="T0" fmla="*/ 3627 w 191"/>
                <a:gd name="T1" fmla="*/ 2525 h 55"/>
                <a:gd name="T2" fmla="*/ 6694 w 191"/>
                <a:gd name="T3" fmla="*/ 1769 h 55"/>
                <a:gd name="T4" fmla="*/ 9006 w 191"/>
                <a:gd name="T5" fmla="*/ 921 h 55"/>
                <a:gd name="T6" fmla="*/ 8952 w 191"/>
                <a:gd name="T7" fmla="*/ 802 h 55"/>
                <a:gd name="T8" fmla="*/ 5990 w 191"/>
                <a:gd name="T9" fmla="*/ 401 h 55"/>
                <a:gd name="T10" fmla="*/ 2872 w 191"/>
                <a:gd name="T11" fmla="*/ 401 h 55"/>
                <a:gd name="T12" fmla="*/ 0 w 191"/>
                <a:gd name="T13" fmla="*/ 1145 h 55"/>
                <a:gd name="T14" fmla="*/ 0 w 191"/>
                <a:gd name="T15" fmla="*/ 1203 h 55"/>
                <a:gd name="T16" fmla="*/ 3627 w 191"/>
                <a:gd name="T17" fmla="*/ 2525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55">
                  <a:moveTo>
                    <a:pt x="77" y="44"/>
                  </a:moveTo>
                  <a:cubicBezTo>
                    <a:pt x="104" y="55"/>
                    <a:pt x="128" y="39"/>
                    <a:pt x="142" y="31"/>
                  </a:cubicBezTo>
                  <a:cubicBezTo>
                    <a:pt x="154" y="24"/>
                    <a:pt x="179" y="2"/>
                    <a:pt x="191" y="16"/>
                  </a:cubicBezTo>
                  <a:cubicBezTo>
                    <a:pt x="191" y="15"/>
                    <a:pt x="190" y="15"/>
                    <a:pt x="190" y="14"/>
                  </a:cubicBezTo>
                  <a:cubicBezTo>
                    <a:pt x="183" y="5"/>
                    <a:pt x="151" y="0"/>
                    <a:pt x="127" y="7"/>
                  </a:cubicBezTo>
                  <a:cubicBezTo>
                    <a:pt x="103" y="14"/>
                    <a:pt x="93" y="11"/>
                    <a:pt x="61" y="7"/>
                  </a:cubicBezTo>
                  <a:cubicBezTo>
                    <a:pt x="28" y="3"/>
                    <a:pt x="8" y="12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6" y="6"/>
                    <a:pt x="55" y="35"/>
                    <a:pt x="77" y="44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730">
              <a:extLst>
                <a:ext uri="{FF2B5EF4-FFF2-40B4-BE49-F238E27FC236}">
                  <a16:creationId xmlns:a16="http://schemas.microsoft.com/office/drawing/2014/main" id="{37848993-248A-4025-9C47-B3E716BB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768"/>
              <a:ext cx="784" cy="134"/>
            </a:xfrm>
            <a:custGeom>
              <a:avLst/>
              <a:gdLst>
                <a:gd name="T0" fmla="*/ 3486 w 217"/>
                <a:gd name="T1" fmla="*/ 1129 h 35"/>
                <a:gd name="T2" fmla="*/ 6030 w 217"/>
                <a:gd name="T3" fmla="*/ 896 h 35"/>
                <a:gd name="T4" fmla="*/ 7544 w 217"/>
                <a:gd name="T5" fmla="*/ 835 h 35"/>
                <a:gd name="T6" fmla="*/ 8862 w 217"/>
                <a:gd name="T7" fmla="*/ 394 h 35"/>
                <a:gd name="T8" fmla="*/ 9997 w 217"/>
                <a:gd name="T9" fmla="*/ 161 h 35"/>
                <a:gd name="T10" fmla="*/ 10181 w 217"/>
                <a:gd name="T11" fmla="*/ 616 h 35"/>
                <a:gd name="T12" fmla="*/ 10051 w 217"/>
                <a:gd name="T13" fmla="*/ 1348 h 35"/>
                <a:gd name="T14" fmla="*/ 8447 w 217"/>
                <a:gd name="T15" fmla="*/ 1466 h 35"/>
                <a:gd name="T16" fmla="*/ 8068 w 217"/>
                <a:gd name="T17" fmla="*/ 1348 h 35"/>
                <a:gd name="T18" fmla="*/ 7688 w 217"/>
                <a:gd name="T19" fmla="*/ 1290 h 35"/>
                <a:gd name="T20" fmla="*/ 4671 w 217"/>
                <a:gd name="T21" fmla="*/ 1011 h 35"/>
                <a:gd name="T22" fmla="*/ 1030 w 217"/>
                <a:gd name="T23" fmla="*/ 1907 h 35"/>
                <a:gd name="T24" fmla="*/ 379 w 217"/>
                <a:gd name="T25" fmla="*/ 1803 h 35"/>
                <a:gd name="T26" fmla="*/ 0 w 217"/>
                <a:gd name="T27" fmla="*/ 1172 h 35"/>
                <a:gd name="T28" fmla="*/ 0 w 217"/>
                <a:gd name="T29" fmla="*/ 1172 h 35"/>
                <a:gd name="T30" fmla="*/ 145 w 217"/>
                <a:gd name="T31" fmla="*/ 674 h 35"/>
                <a:gd name="T32" fmla="*/ 795 w 217"/>
                <a:gd name="T33" fmla="*/ 555 h 35"/>
                <a:gd name="T34" fmla="*/ 849 w 217"/>
                <a:gd name="T35" fmla="*/ 555 h 35"/>
                <a:gd name="T36" fmla="*/ 1369 w 217"/>
                <a:gd name="T37" fmla="*/ 731 h 35"/>
                <a:gd name="T38" fmla="*/ 3486 w 217"/>
                <a:gd name="T39" fmla="*/ 1129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7" h="35">
                  <a:moveTo>
                    <a:pt x="74" y="20"/>
                  </a:moveTo>
                  <a:cubicBezTo>
                    <a:pt x="86" y="18"/>
                    <a:pt x="108" y="17"/>
                    <a:pt x="128" y="16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9" y="14"/>
                    <a:pt x="179" y="11"/>
                    <a:pt x="188" y="7"/>
                  </a:cubicBezTo>
                  <a:cubicBezTo>
                    <a:pt x="198" y="4"/>
                    <a:pt x="207" y="0"/>
                    <a:pt x="212" y="3"/>
                  </a:cubicBezTo>
                  <a:cubicBezTo>
                    <a:pt x="214" y="4"/>
                    <a:pt x="215" y="7"/>
                    <a:pt x="216" y="11"/>
                  </a:cubicBezTo>
                  <a:cubicBezTo>
                    <a:pt x="217" y="17"/>
                    <a:pt x="216" y="22"/>
                    <a:pt x="213" y="24"/>
                  </a:cubicBezTo>
                  <a:cubicBezTo>
                    <a:pt x="207" y="31"/>
                    <a:pt x="190" y="28"/>
                    <a:pt x="179" y="26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47" y="21"/>
                    <a:pt x="124" y="17"/>
                    <a:pt x="99" y="18"/>
                  </a:cubicBezTo>
                  <a:cubicBezTo>
                    <a:pt x="69" y="19"/>
                    <a:pt x="33" y="29"/>
                    <a:pt x="22" y="34"/>
                  </a:cubicBezTo>
                  <a:cubicBezTo>
                    <a:pt x="18" y="35"/>
                    <a:pt x="13" y="35"/>
                    <a:pt x="8" y="32"/>
                  </a:cubicBezTo>
                  <a:cubicBezTo>
                    <a:pt x="4" y="30"/>
                    <a:pt x="1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0" y="15"/>
                    <a:pt x="3" y="12"/>
                  </a:cubicBezTo>
                  <a:cubicBezTo>
                    <a:pt x="6" y="9"/>
                    <a:pt x="11" y="9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1" y="16"/>
                    <a:pt x="59" y="21"/>
                    <a:pt x="74" y="20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731">
              <a:extLst>
                <a:ext uri="{FF2B5EF4-FFF2-40B4-BE49-F238E27FC236}">
                  <a16:creationId xmlns:a16="http://schemas.microsoft.com/office/drawing/2014/main" id="{1FB2FADC-90FA-4C8F-8D77-13BAE0C79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4" y="3598"/>
              <a:ext cx="701" cy="158"/>
            </a:xfrm>
            <a:custGeom>
              <a:avLst/>
              <a:gdLst>
                <a:gd name="T0" fmla="*/ 285 w 194"/>
                <a:gd name="T1" fmla="*/ 520 h 41"/>
                <a:gd name="T2" fmla="*/ 2688 w 194"/>
                <a:gd name="T3" fmla="*/ 1484 h 41"/>
                <a:gd name="T4" fmla="*/ 3538 w 194"/>
                <a:gd name="T5" fmla="*/ 2004 h 41"/>
                <a:gd name="T6" fmla="*/ 1084 w 194"/>
                <a:gd name="T7" fmla="*/ 2227 h 41"/>
                <a:gd name="T8" fmla="*/ 235 w 194"/>
                <a:gd name="T9" fmla="*/ 2123 h 41"/>
                <a:gd name="T10" fmla="*/ 0 w 194"/>
                <a:gd name="T11" fmla="*/ 1426 h 41"/>
                <a:gd name="T12" fmla="*/ 0 w 194"/>
                <a:gd name="T13" fmla="*/ 1322 h 41"/>
                <a:gd name="T14" fmla="*/ 285 w 194"/>
                <a:gd name="T15" fmla="*/ 520 h 41"/>
                <a:gd name="T16" fmla="*/ 6750 w 194"/>
                <a:gd name="T17" fmla="*/ 1322 h 41"/>
                <a:gd name="T18" fmla="*/ 6840 w 194"/>
                <a:gd name="T19" fmla="*/ 1264 h 41"/>
                <a:gd name="T20" fmla="*/ 7259 w 194"/>
                <a:gd name="T21" fmla="*/ 979 h 41"/>
                <a:gd name="T22" fmla="*/ 8773 w 194"/>
                <a:gd name="T23" fmla="*/ 224 h 41"/>
                <a:gd name="T24" fmla="*/ 9102 w 194"/>
                <a:gd name="T25" fmla="*/ 863 h 41"/>
                <a:gd name="T26" fmla="*/ 9008 w 194"/>
                <a:gd name="T27" fmla="*/ 1603 h 41"/>
                <a:gd name="T28" fmla="*/ 6750 w 194"/>
                <a:gd name="T29" fmla="*/ 2227 h 41"/>
                <a:gd name="T30" fmla="*/ 6136 w 194"/>
                <a:gd name="T31" fmla="*/ 2227 h 41"/>
                <a:gd name="T32" fmla="*/ 4911 w 194"/>
                <a:gd name="T33" fmla="*/ 2227 h 41"/>
                <a:gd name="T34" fmla="*/ 6750 w 194"/>
                <a:gd name="T35" fmla="*/ 1322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4" h="41">
                  <a:moveTo>
                    <a:pt x="6" y="9"/>
                  </a:moveTo>
                  <a:cubicBezTo>
                    <a:pt x="17" y="4"/>
                    <a:pt x="39" y="16"/>
                    <a:pt x="57" y="26"/>
                  </a:cubicBezTo>
                  <a:cubicBezTo>
                    <a:pt x="63" y="29"/>
                    <a:pt x="70" y="33"/>
                    <a:pt x="75" y="35"/>
                  </a:cubicBezTo>
                  <a:cubicBezTo>
                    <a:pt x="56" y="33"/>
                    <a:pt x="38" y="34"/>
                    <a:pt x="23" y="39"/>
                  </a:cubicBezTo>
                  <a:cubicBezTo>
                    <a:pt x="16" y="41"/>
                    <a:pt x="10" y="40"/>
                    <a:pt x="5" y="37"/>
                  </a:cubicBezTo>
                  <a:cubicBezTo>
                    <a:pt x="2" y="34"/>
                    <a:pt x="0" y="30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16"/>
                    <a:pt x="3" y="11"/>
                    <a:pt x="6" y="9"/>
                  </a:cubicBezTo>
                  <a:close/>
                  <a:moveTo>
                    <a:pt x="143" y="23"/>
                  </a:moveTo>
                  <a:cubicBezTo>
                    <a:pt x="145" y="22"/>
                    <a:pt x="145" y="22"/>
                    <a:pt x="145" y="22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63" y="10"/>
                    <a:pt x="177" y="0"/>
                    <a:pt x="186" y="4"/>
                  </a:cubicBezTo>
                  <a:cubicBezTo>
                    <a:pt x="189" y="5"/>
                    <a:pt x="191" y="9"/>
                    <a:pt x="193" y="15"/>
                  </a:cubicBezTo>
                  <a:cubicBezTo>
                    <a:pt x="194" y="21"/>
                    <a:pt x="194" y="25"/>
                    <a:pt x="191" y="28"/>
                  </a:cubicBezTo>
                  <a:cubicBezTo>
                    <a:pt x="183" y="38"/>
                    <a:pt x="159" y="38"/>
                    <a:pt x="143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18" y="40"/>
                    <a:pt x="112" y="40"/>
                    <a:pt x="104" y="39"/>
                  </a:cubicBezTo>
                  <a:cubicBezTo>
                    <a:pt x="120" y="37"/>
                    <a:pt x="134" y="29"/>
                    <a:pt x="143" y="23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732">
              <a:extLst>
                <a:ext uri="{FF2B5EF4-FFF2-40B4-BE49-F238E27FC236}">
                  <a16:creationId xmlns:a16="http://schemas.microsoft.com/office/drawing/2014/main" id="{C7DA6CC0-73B2-4C14-95CD-D48F1A30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787"/>
              <a:ext cx="1763" cy="254"/>
            </a:xfrm>
            <a:custGeom>
              <a:avLst/>
              <a:gdLst>
                <a:gd name="T0" fmla="*/ 235 w 488"/>
                <a:gd name="T1" fmla="*/ 2221 h 66"/>
                <a:gd name="T2" fmla="*/ 2128 w 488"/>
                <a:gd name="T3" fmla="*/ 3583 h 66"/>
                <a:gd name="T4" fmla="*/ 6264 w 488"/>
                <a:gd name="T5" fmla="*/ 2902 h 66"/>
                <a:gd name="T6" fmla="*/ 11550 w 488"/>
                <a:gd name="T7" fmla="*/ 2798 h 66"/>
                <a:gd name="T8" fmla="*/ 21080 w 488"/>
                <a:gd name="T9" fmla="*/ 3302 h 66"/>
                <a:gd name="T10" fmla="*/ 20556 w 488"/>
                <a:gd name="T11" fmla="*/ 562 h 66"/>
                <a:gd name="T12" fmla="*/ 11550 w 488"/>
                <a:gd name="T13" fmla="*/ 1940 h 66"/>
                <a:gd name="T14" fmla="*/ 5795 w 488"/>
                <a:gd name="T15" fmla="*/ 2059 h 66"/>
                <a:gd name="T16" fmla="*/ 2493 w 488"/>
                <a:gd name="T17" fmla="*/ 2101 h 66"/>
                <a:gd name="T18" fmla="*/ 235 w 488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8" h="66">
                  <a:moveTo>
                    <a:pt x="5" y="39"/>
                  </a:moveTo>
                  <a:cubicBezTo>
                    <a:pt x="0" y="53"/>
                    <a:pt x="23" y="62"/>
                    <a:pt x="45" y="63"/>
                  </a:cubicBezTo>
                  <a:cubicBezTo>
                    <a:pt x="66" y="64"/>
                    <a:pt x="103" y="55"/>
                    <a:pt x="133" y="51"/>
                  </a:cubicBezTo>
                  <a:cubicBezTo>
                    <a:pt x="163" y="47"/>
                    <a:pt x="204" y="41"/>
                    <a:pt x="245" y="49"/>
                  </a:cubicBezTo>
                  <a:cubicBezTo>
                    <a:pt x="287" y="56"/>
                    <a:pt x="422" y="66"/>
                    <a:pt x="447" y="58"/>
                  </a:cubicBezTo>
                  <a:cubicBezTo>
                    <a:pt x="488" y="45"/>
                    <a:pt x="465" y="0"/>
                    <a:pt x="436" y="10"/>
                  </a:cubicBezTo>
                  <a:cubicBezTo>
                    <a:pt x="373" y="31"/>
                    <a:pt x="288" y="46"/>
                    <a:pt x="245" y="34"/>
                  </a:cubicBezTo>
                  <a:cubicBezTo>
                    <a:pt x="202" y="21"/>
                    <a:pt x="159" y="30"/>
                    <a:pt x="123" y="36"/>
                  </a:cubicBezTo>
                  <a:cubicBezTo>
                    <a:pt x="88" y="43"/>
                    <a:pt x="76" y="50"/>
                    <a:pt x="53" y="37"/>
                  </a:cubicBezTo>
                  <a:cubicBezTo>
                    <a:pt x="29" y="23"/>
                    <a:pt x="10" y="23"/>
                    <a:pt x="5" y="39"/>
                  </a:cubicBezTo>
                  <a:close/>
                </a:path>
              </a:pathLst>
            </a:custGeom>
            <a:solidFill>
              <a:srgbClr val="F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733">
              <a:extLst>
                <a:ext uri="{FF2B5EF4-FFF2-40B4-BE49-F238E27FC236}">
                  <a16:creationId xmlns:a16="http://schemas.microsoft.com/office/drawing/2014/main" id="{ED4890CC-DFCF-4E85-B96C-8B6162D6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825"/>
              <a:ext cx="1647" cy="197"/>
            </a:xfrm>
            <a:custGeom>
              <a:avLst/>
              <a:gdLst>
                <a:gd name="T0" fmla="*/ 20208 w 456"/>
                <a:gd name="T1" fmla="*/ 224 h 51"/>
                <a:gd name="T2" fmla="*/ 21433 w 456"/>
                <a:gd name="T3" fmla="*/ 985 h 51"/>
                <a:gd name="T4" fmla="*/ 21342 w 456"/>
                <a:gd name="T5" fmla="*/ 1792 h 51"/>
                <a:gd name="T6" fmla="*/ 20548 w 456"/>
                <a:gd name="T7" fmla="*/ 2538 h 51"/>
                <a:gd name="T8" fmla="*/ 11168 w 456"/>
                <a:gd name="T9" fmla="*/ 1955 h 51"/>
                <a:gd name="T10" fmla="*/ 5793 w 456"/>
                <a:gd name="T11" fmla="*/ 2132 h 51"/>
                <a:gd name="T12" fmla="*/ 3717 w 456"/>
                <a:gd name="T13" fmla="*/ 2476 h 51"/>
                <a:gd name="T14" fmla="*/ 1698 w 456"/>
                <a:gd name="T15" fmla="*/ 2762 h 51"/>
                <a:gd name="T16" fmla="*/ 51 w 456"/>
                <a:gd name="T17" fmla="*/ 2132 h 51"/>
                <a:gd name="T18" fmla="*/ 0 w 456"/>
                <a:gd name="T19" fmla="*/ 1850 h 51"/>
                <a:gd name="T20" fmla="*/ 0 w 456"/>
                <a:gd name="T21" fmla="*/ 1731 h 51"/>
                <a:gd name="T22" fmla="*/ 325 w 456"/>
                <a:gd name="T23" fmla="*/ 1267 h 51"/>
                <a:gd name="T24" fmla="*/ 1932 w 456"/>
                <a:gd name="T25" fmla="*/ 1792 h 51"/>
                <a:gd name="T26" fmla="*/ 4526 w 456"/>
                <a:gd name="T27" fmla="*/ 2012 h 51"/>
                <a:gd name="T28" fmla="*/ 5414 w 456"/>
                <a:gd name="T29" fmla="*/ 1792 h 51"/>
                <a:gd name="T30" fmla="*/ 5465 w 456"/>
                <a:gd name="T31" fmla="*/ 1792 h 51"/>
                <a:gd name="T32" fmla="*/ 11074 w 456"/>
                <a:gd name="T33" fmla="*/ 1611 h 51"/>
                <a:gd name="T34" fmla="*/ 20208 w 456"/>
                <a:gd name="T35" fmla="*/ 224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6" h="51">
                  <a:moveTo>
                    <a:pt x="429" y="4"/>
                  </a:moveTo>
                  <a:cubicBezTo>
                    <a:pt x="441" y="0"/>
                    <a:pt x="451" y="7"/>
                    <a:pt x="455" y="17"/>
                  </a:cubicBezTo>
                  <a:cubicBezTo>
                    <a:pt x="456" y="22"/>
                    <a:pt x="456" y="27"/>
                    <a:pt x="453" y="31"/>
                  </a:cubicBezTo>
                  <a:cubicBezTo>
                    <a:pt x="450" y="37"/>
                    <a:pt x="444" y="41"/>
                    <a:pt x="436" y="44"/>
                  </a:cubicBezTo>
                  <a:cubicBezTo>
                    <a:pt x="414" y="51"/>
                    <a:pt x="280" y="42"/>
                    <a:pt x="237" y="34"/>
                  </a:cubicBezTo>
                  <a:cubicBezTo>
                    <a:pt x="194" y="26"/>
                    <a:pt x="154" y="32"/>
                    <a:pt x="123" y="37"/>
                  </a:cubicBezTo>
                  <a:cubicBezTo>
                    <a:pt x="111" y="38"/>
                    <a:pt x="92" y="40"/>
                    <a:pt x="79" y="43"/>
                  </a:cubicBezTo>
                  <a:cubicBezTo>
                    <a:pt x="60" y="48"/>
                    <a:pt x="48" y="49"/>
                    <a:pt x="36" y="48"/>
                  </a:cubicBezTo>
                  <a:cubicBezTo>
                    <a:pt x="20" y="48"/>
                    <a:pt x="6" y="43"/>
                    <a:pt x="1" y="37"/>
                  </a:cubicBezTo>
                  <a:cubicBezTo>
                    <a:pt x="0" y="35"/>
                    <a:pt x="0" y="34"/>
                    <a:pt x="0" y="32"/>
                  </a:cubicBezTo>
                  <a:cubicBezTo>
                    <a:pt x="0" y="32"/>
                    <a:pt x="0" y="31"/>
                    <a:pt x="0" y="30"/>
                  </a:cubicBezTo>
                  <a:cubicBezTo>
                    <a:pt x="2" y="26"/>
                    <a:pt x="4" y="24"/>
                    <a:pt x="7" y="22"/>
                  </a:cubicBezTo>
                  <a:cubicBezTo>
                    <a:pt x="15" y="20"/>
                    <a:pt x="27" y="23"/>
                    <a:pt x="41" y="31"/>
                  </a:cubicBezTo>
                  <a:cubicBezTo>
                    <a:pt x="62" y="42"/>
                    <a:pt x="74" y="40"/>
                    <a:pt x="96" y="35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1" y="24"/>
                    <a:pt x="194" y="16"/>
                    <a:pt x="235" y="28"/>
                  </a:cubicBezTo>
                  <a:cubicBezTo>
                    <a:pt x="280" y="41"/>
                    <a:pt x="367" y="25"/>
                    <a:pt x="429" y="4"/>
                  </a:cubicBezTo>
                  <a:close/>
                </a:path>
              </a:pathLst>
            </a:custGeom>
            <a:solidFill>
              <a:srgbClr val="BC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734">
              <a:extLst>
                <a:ext uri="{FF2B5EF4-FFF2-40B4-BE49-F238E27FC236}">
                  <a16:creationId xmlns:a16="http://schemas.microsoft.com/office/drawing/2014/main" id="{D8A89856-B37D-46CF-8804-0295700EF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729"/>
              <a:ext cx="769" cy="104"/>
            </a:xfrm>
            <a:custGeom>
              <a:avLst/>
              <a:gdLst>
                <a:gd name="T0" fmla="*/ 8094 w 213"/>
                <a:gd name="T1" fmla="*/ 58 h 27"/>
                <a:gd name="T2" fmla="*/ 5787 w 213"/>
                <a:gd name="T3" fmla="*/ 458 h 27"/>
                <a:gd name="T4" fmla="*/ 3859 w 213"/>
                <a:gd name="T5" fmla="*/ 578 h 27"/>
                <a:gd name="T6" fmla="*/ 1747 w 213"/>
                <a:gd name="T7" fmla="*/ 401 h 27"/>
                <a:gd name="T8" fmla="*/ 1224 w 213"/>
                <a:gd name="T9" fmla="*/ 281 h 27"/>
                <a:gd name="T10" fmla="*/ 794 w 213"/>
                <a:gd name="T11" fmla="*/ 520 h 27"/>
                <a:gd name="T12" fmla="*/ 0 w 213"/>
                <a:gd name="T13" fmla="*/ 1025 h 27"/>
                <a:gd name="T14" fmla="*/ 794 w 213"/>
                <a:gd name="T15" fmla="*/ 921 h 27"/>
                <a:gd name="T16" fmla="*/ 3390 w 213"/>
                <a:gd name="T17" fmla="*/ 1425 h 27"/>
                <a:gd name="T18" fmla="*/ 7430 w 213"/>
                <a:gd name="T19" fmla="*/ 1144 h 27"/>
                <a:gd name="T20" fmla="*/ 10022 w 213"/>
                <a:gd name="T21" fmla="*/ 520 h 27"/>
                <a:gd name="T22" fmla="*/ 8094 w 213"/>
                <a:gd name="T23" fmla="*/ 58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27">
                  <a:moveTo>
                    <a:pt x="172" y="1"/>
                  </a:moveTo>
                  <a:cubicBezTo>
                    <a:pt x="160" y="0"/>
                    <a:pt x="136" y="5"/>
                    <a:pt x="123" y="8"/>
                  </a:cubicBezTo>
                  <a:cubicBezTo>
                    <a:pt x="108" y="10"/>
                    <a:pt x="91" y="9"/>
                    <a:pt x="82" y="10"/>
                  </a:cubicBezTo>
                  <a:cubicBezTo>
                    <a:pt x="62" y="11"/>
                    <a:pt x="58" y="10"/>
                    <a:pt x="37" y="7"/>
                  </a:cubicBezTo>
                  <a:cubicBezTo>
                    <a:pt x="33" y="6"/>
                    <a:pt x="30" y="6"/>
                    <a:pt x="26" y="5"/>
                  </a:cubicBezTo>
                  <a:cubicBezTo>
                    <a:pt x="23" y="7"/>
                    <a:pt x="19" y="8"/>
                    <a:pt x="17" y="9"/>
                  </a:cubicBezTo>
                  <a:cubicBezTo>
                    <a:pt x="11" y="11"/>
                    <a:pt x="6" y="11"/>
                    <a:pt x="0" y="18"/>
                  </a:cubicBezTo>
                  <a:cubicBezTo>
                    <a:pt x="4" y="15"/>
                    <a:pt x="10" y="14"/>
                    <a:pt x="17" y="16"/>
                  </a:cubicBezTo>
                  <a:cubicBezTo>
                    <a:pt x="28" y="18"/>
                    <a:pt x="53" y="27"/>
                    <a:pt x="72" y="25"/>
                  </a:cubicBezTo>
                  <a:cubicBezTo>
                    <a:pt x="92" y="23"/>
                    <a:pt x="132" y="22"/>
                    <a:pt x="158" y="20"/>
                  </a:cubicBezTo>
                  <a:cubicBezTo>
                    <a:pt x="179" y="19"/>
                    <a:pt x="202" y="3"/>
                    <a:pt x="213" y="9"/>
                  </a:cubicBezTo>
                  <a:cubicBezTo>
                    <a:pt x="208" y="2"/>
                    <a:pt x="186" y="2"/>
                    <a:pt x="172" y="1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735">
              <a:extLst>
                <a:ext uri="{FF2B5EF4-FFF2-40B4-BE49-F238E27FC236}">
                  <a16:creationId xmlns:a16="http://schemas.microsoft.com/office/drawing/2014/main" id="{FC0C0ABF-417B-4965-8389-3C63A601B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744"/>
              <a:ext cx="1619" cy="235"/>
            </a:xfrm>
            <a:custGeom>
              <a:avLst/>
              <a:gdLst>
                <a:gd name="T0" fmla="*/ 18167 w 448"/>
                <a:gd name="T1" fmla="*/ 177 h 61"/>
                <a:gd name="T2" fmla="*/ 13545 w 448"/>
                <a:gd name="T3" fmla="*/ 921 h 61"/>
                <a:gd name="T4" fmla="*/ 11178 w 448"/>
                <a:gd name="T5" fmla="*/ 2003 h 61"/>
                <a:gd name="T6" fmla="*/ 7835 w 448"/>
                <a:gd name="T7" fmla="*/ 1660 h 61"/>
                <a:gd name="T8" fmla="*/ 4243 w 448"/>
                <a:gd name="T9" fmla="*/ 2523 h 61"/>
                <a:gd name="T10" fmla="*/ 2978 w 448"/>
                <a:gd name="T11" fmla="*/ 1603 h 61"/>
                <a:gd name="T12" fmla="*/ 2978 w 448"/>
                <a:gd name="T13" fmla="*/ 1545 h 61"/>
                <a:gd name="T14" fmla="*/ 0 w 448"/>
                <a:gd name="T15" fmla="*/ 2346 h 61"/>
                <a:gd name="T16" fmla="*/ 1984 w 448"/>
                <a:gd name="T17" fmla="*/ 2747 h 61"/>
                <a:gd name="T18" fmla="*/ 5291 w 448"/>
                <a:gd name="T19" fmla="*/ 2685 h 61"/>
                <a:gd name="T20" fmla="*/ 11048 w 448"/>
                <a:gd name="T21" fmla="*/ 2566 h 61"/>
                <a:gd name="T22" fmla="*/ 20060 w 448"/>
                <a:gd name="T23" fmla="*/ 1202 h 61"/>
                <a:gd name="T24" fmla="*/ 21145 w 448"/>
                <a:gd name="T25" fmla="*/ 1364 h 61"/>
                <a:gd name="T26" fmla="*/ 18167 w 448"/>
                <a:gd name="T27" fmla="*/ 177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8" h="61">
                  <a:moveTo>
                    <a:pt x="385" y="3"/>
                  </a:moveTo>
                  <a:cubicBezTo>
                    <a:pt x="358" y="5"/>
                    <a:pt x="316" y="22"/>
                    <a:pt x="287" y="16"/>
                  </a:cubicBezTo>
                  <a:cubicBezTo>
                    <a:pt x="293" y="49"/>
                    <a:pt x="253" y="37"/>
                    <a:pt x="237" y="35"/>
                  </a:cubicBezTo>
                  <a:cubicBezTo>
                    <a:pt x="221" y="33"/>
                    <a:pt x="195" y="28"/>
                    <a:pt x="166" y="29"/>
                  </a:cubicBezTo>
                  <a:cubicBezTo>
                    <a:pt x="137" y="30"/>
                    <a:pt x="102" y="39"/>
                    <a:pt x="90" y="44"/>
                  </a:cubicBezTo>
                  <a:cubicBezTo>
                    <a:pt x="79" y="49"/>
                    <a:pt x="64" y="39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ubicBezTo>
                    <a:pt x="39" y="27"/>
                    <a:pt x="11" y="29"/>
                    <a:pt x="0" y="41"/>
                  </a:cubicBezTo>
                  <a:cubicBezTo>
                    <a:pt x="8" y="35"/>
                    <a:pt x="23" y="38"/>
                    <a:pt x="42" y="48"/>
                  </a:cubicBezTo>
                  <a:cubicBezTo>
                    <a:pt x="65" y="61"/>
                    <a:pt x="77" y="54"/>
                    <a:pt x="112" y="47"/>
                  </a:cubicBezTo>
                  <a:cubicBezTo>
                    <a:pt x="148" y="41"/>
                    <a:pt x="191" y="32"/>
                    <a:pt x="234" y="45"/>
                  </a:cubicBezTo>
                  <a:cubicBezTo>
                    <a:pt x="277" y="57"/>
                    <a:pt x="362" y="42"/>
                    <a:pt x="425" y="21"/>
                  </a:cubicBezTo>
                  <a:cubicBezTo>
                    <a:pt x="434" y="18"/>
                    <a:pt x="442" y="20"/>
                    <a:pt x="448" y="24"/>
                  </a:cubicBezTo>
                  <a:cubicBezTo>
                    <a:pt x="437" y="12"/>
                    <a:pt x="413" y="0"/>
                    <a:pt x="385" y="3"/>
                  </a:cubicBezTo>
                  <a:close/>
                </a:path>
              </a:pathLst>
            </a:custGeom>
            <a:solidFill>
              <a:srgbClr val="DA9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736">
              <a:extLst>
                <a:ext uri="{FF2B5EF4-FFF2-40B4-BE49-F238E27FC236}">
                  <a16:creationId xmlns:a16="http://schemas.microsoft.com/office/drawing/2014/main" id="{45504D9C-8E78-4E3C-88BE-96768B19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614"/>
              <a:ext cx="217" cy="134"/>
            </a:xfrm>
            <a:custGeom>
              <a:avLst/>
              <a:gdLst>
                <a:gd name="T0" fmla="*/ 2839 w 60"/>
                <a:gd name="T1" fmla="*/ 1290 h 35"/>
                <a:gd name="T2" fmla="*/ 2694 w 60"/>
                <a:gd name="T3" fmla="*/ 1233 h 35"/>
                <a:gd name="T4" fmla="*/ 289 w 60"/>
                <a:gd name="T5" fmla="*/ 279 h 35"/>
                <a:gd name="T6" fmla="*/ 0 w 60"/>
                <a:gd name="T7" fmla="*/ 1068 h 35"/>
                <a:gd name="T8" fmla="*/ 0 w 60"/>
                <a:gd name="T9" fmla="*/ 1172 h 35"/>
                <a:gd name="T10" fmla="*/ 235 w 60"/>
                <a:gd name="T11" fmla="*/ 1845 h 35"/>
                <a:gd name="T12" fmla="*/ 470 w 60"/>
                <a:gd name="T13" fmla="*/ 1964 h 35"/>
                <a:gd name="T14" fmla="*/ 564 w 60"/>
                <a:gd name="T15" fmla="*/ 1508 h 35"/>
                <a:gd name="T16" fmla="*/ 1179 w 60"/>
                <a:gd name="T17" fmla="*/ 1011 h 35"/>
                <a:gd name="T18" fmla="*/ 2839 w 60"/>
                <a:gd name="T19" fmla="*/ 129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35">
                  <a:moveTo>
                    <a:pt x="60" y="23"/>
                  </a:moveTo>
                  <a:cubicBezTo>
                    <a:pt x="59" y="23"/>
                    <a:pt x="58" y="22"/>
                    <a:pt x="57" y="22"/>
                  </a:cubicBezTo>
                  <a:cubicBezTo>
                    <a:pt x="39" y="12"/>
                    <a:pt x="17" y="0"/>
                    <a:pt x="6" y="5"/>
                  </a:cubicBezTo>
                  <a:cubicBezTo>
                    <a:pt x="3" y="7"/>
                    <a:pt x="1" y="12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6"/>
                    <a:pt x="2" y="30"/>
                    <a:pt x="5" y="33"/>
                  </a:cubicBezTo>
                  <a:cubicBezTo>
                    <a:pt x="7" y="34"/>
                    <a:pt x="8" y="35"/>
                    <a:pt x="10" y="35"/>
                  </a:cubicBezTo>
                  <a:cubicBezTo>
                    <a:pt x="10" y="33"/>
                    <a:pt x="11" y="29"/>
                    <a:pt x="12" y="27"/>
                  </a:cubicBezTo>
                  <a:cubicBezTo>
                    <a:pt x="14" y="21"/>
                    <a:pt x="19" y="19"/>
                    <a:pt x="25" y="18"/>
                  </a:cubicBezTo>
                  <a:cubicBezTo>
                    <a:pt x="31" y="18"/>
                    <a:pt x="48" y="23"/>
                    <a:pt x="60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737">
              <a:extLst>
                <a:ext uri="{FF2B5EF4-FFF2-40B4-BE49-F238E27FC236}">
                  <a16:creationId xmlns:a16="http://schemas.microsoft.com/office/drawing/2014/main" id="{1B2D56EF-C710-4D52-AE07-2F7F6009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3598"/>
              <a:ext cx="307" cy="150"/>
            </a:xfrm>
            <a:custGeom>
              <a:avLst/>
              <a:gdLst>
                <a:gd name="T0" fmla="*/ 3626 w 85"/>
                <a:gd name="T1" fmla="*/ 223 h 39"/>
                <a:gd name="T2" fmla="*/ 2127 w 85"/>
                <a:gd name="T3" fmla="*/ 962 h 39"/>
                <a:gd name="T4" fmla="*/ 1698 w 85"/>
                <a:gd name="T5" fmla="*/ 1258 h 39"/>
                <a:gd name="T6" fmla="*/ 1604 w 85"/>
                <a:gd name="T7" fmla="*/ 1300 h 39"/>
                <a:gd name="T8" fmla="*/ 0 w 85"/>
                <a:gd name="T9" fmla="*/ 2162 h 39"/>
                <a:gd name="T10" fmla="*/ 0 w 85"/>
                <a:gd name="T11" fmla="*/ 2219 h 39"/>
                <a:gd name="T12" fmla="*/ 1513 w 85"/>
                <a:gd name="T13" fmla="*/ 1996 h 39"/>
                <a:gd name="T14" fmla="*/ 3301 w 85"/>
                <a:gd name="T15" fmla="*/ 1481 h 39"/>
                <a:gd name="T16" fmla="*/ 3536 w 85"/>
                <a:gd name="T17" fmla="*/ 1819 h 39"/>
                <a:gd name="T18" fmla="*/ 3536 w 85"/>
                <a:gd name="T19" fmla="*/ 1938 h 39"/>
                <a:gd name="T20" fmla="*/ 3861 w 85"/>
                <a:gd name="T21" fmla="*/ 1596 h 39"/>
                <a:gd name="T22" fmla="*/ 3951 w 85"/>
                <a:gd name="T23" fmla="*/ 858 h 39"/>
                <a:gd name="T24" fmla="*/ 3626 w 85"/>
                <a:gd name="T25" fmla="*/ 223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9">
                  <a:moveTo>
                    <a:pt x="77" y="4"/>
                  </a:moveTo>
                  <a:cubicBezTo>
                    <a:pt x="68" y="0"/>
                    <a:pt x="54" y="10"/>
                    <a:pt x="45" y="17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6" y="28"/>
                    <a:pt x="14" y="35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1" y="38"/>
                    <a:pt x="22" y="37"/>
                    <a:pt x="32" y="35"/>
                  </a:cubicBezTo>
                  <a:cubicBezTo>
                    <a:pt x="44" y="32"/>
                    <a:pt x="57" y="18"/>
                    <a:pt x="70" y="26"/>
                  </a:cubicBezTo>
                  <a:cubicBezTo>
                    <a:pt x="72" y="27"/>
                    <a:pt x="74" y="30"/>
                    <a:pt x="75" y="32"/>
                  </a:cubicBezTo>
                  <a:cubicBezTo>
                    <a:pt x="75" y="33"/>
                    <a:pt x="75" y="33"/>
                    <a:pt x="75" y="34"/>
                  </a:cubicBezTo>
                  <a:cubicBezTo>
                    <a:pt x="78" y="32"/>
                    <a:pt x="80" y="31"/>
                    <a:pt x="82" y="28"/>
                  </a:cubicBezTo>
                  <a:cubicBezTo>
                    <a:pt x="85" y="25"/>
                    <a:pt x="85" y="21"/>
                    <a:pt x="84" y="15"/>
                  </a:cubicBezTo>
                  <a:cubicBezTo>
                    <a:pt x="82" y="9"/>
                    <a:pt x="80" y="5"/>
                    <a:pt x="77" y="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738">
              <a:extLst>
                <a:ext uri="{FF2B5EF4-FFF2-40B4-BE49-F238E27FC236}">
                  <a16:creationId xmlns:a16="http://schemas.microsoft.com/office/drawing/2014/main" id="{1EF21F1F-1ECD-4251-8112-FB6A5158E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802"/>
              <a:ext cx="148" cy="100"/>
            </a:xfrm>
            <a:custGeom>
              <a:avLst/>
              <a:gdLst>
                <a:gd name="T0" fmla="*/ 379 w 41"/>
                <a:gd name="T1" fmla="*/ 1300 h 26"/>
                <a:gd name="T2" fmla="*/ 794 w 41"/>
                <a:gd name="T3" fmla="*/ 1481 h 26"/>
                <a:gd name="T4" fmla="*/ 1133 w 41"/>
                <a:gd name="T5" fmla="*/ 623 h 26"/>
                <a:gd name="T6" fmla="*/ 1928 w 41"/>
                <a:gd name="T7" fmla="*/ 400 h 26"/>
                <a:gd name="T8" fmla="*/ 1368 w 41"/>
                <a:gd name="T9" fmla="*/ 223 h 26"/>
                <a:gd name="T10" fmla="*/ 848 w 41"/>
                <a:gd name="T11" fmla="*/ 58 h 26"/>
                <a:gd name="T12" fmla="*/ 794 w 41"/>
                <a:gd name="T13" fmla="*/ 58 h 26"/>
                <a:gd name="T14" fmla="*/ 144 w 41"/>
                <a:gd name="T15" fmla="*/ 177 h 26"/>
                <a:gd name="T16" fmla="*/ 0 w 41"/>
                <a:gd name="T17" fmla="*/ 681 h 26"/>
                <a:gd name="T18" fmla="*/ 0 w 41"/>
                <a:gd name="T19" fmla="*/ 681 h 26"/>
                <a:gd name="T20" fmla="*/ 379 w 41"/>
                <a:gd name="T21" fmla="*/ 130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26">
                  <a:moveTo>
                    <a:pt x="8" y="23"/>
                  </a:moveTo>
                  <a:cubicBezTo>
                    <a:pt x="11" y="25"/>
                    <a:pt x="14" y="26"/>
                    <a:pt x="17" y="26"/>
                  </a:cubicBezTo>
                  <a:cubicBezTo>
                    <a:pt x="16" y="22"/>
                    <a:pt x="21" y="14"/>
                    <a:pt x="24" y="11"/>
                  </a:cubicBezTo>
                  <a:cubicBezTo>
                    <a:pt x="29" y="8"/>
                    <a:pt x="35" y="8"/>
                    <a:pt x="41" y="7"/>
                  </a:cubicBezTo>
                  <a:cubicBezTo>
                    <a:pt x="37" y="6"/>
                    <a:pt x="33" y="5"/>
                    <a:pt x="29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7"/>
                    <a:pt x="4" y="21"/>
                    <a:pt x="8" y="23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739">
              <a:extLst>
                <a:ext uri="{FF2B5EF4-FFF2-40B4-BE49-F238E27FC236}">
                  <a16:creationId xmlns:a16="http://schemas.microsoft.com/office/drawing/2014/main" id="{0C8F2F09-B7CC-45D6-A0AB-8025EA12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3768"/>
              <a:ext cx="206" cy="111"/>
            </a:xfrm>
            <a:custGeom>
              <a:avLst/>
              <a:gdLst>
                <a:gd name="T0" fmla="*/ 2508 w 57"/>
                <a:gd name="T1" fmla="*/ 1347 h 29"/>
                <a:gd name="T2" fmla="*/ 2638 w 57"/>
                <a:gd name="T3" fmla="*/ 616 h 29"/>
                <a:gd name="T4" fmla="*/ 2454 w 57"/>
                <a:gd name="T5" fmla="*/ 161 h 29"/>
                <a:gd name="T6" fmla="*/ 1319 w 57"/>
                <a:gd name="T7" fmla="*/ 394 h 29"/>
                <a:gd name="T8" fmla="*/ 0 w 57"/>
                <a:gd name="T9" fmla="*/ 834 h 29"/>
                <a:gd name="T10" fmla="*/ 849 w 57"/>
                <a:gd name="T11" fmla="*/ 953 h 29"/>
                <a:gd name="T12" fmla="*/ 1514 w 57"/>
                <a:gd name="T13" fmla="*/ 1232 h 29"/>
                <a:gd name="T14" fmla="*/ 1554 w 57"/>
                <a:gd name="T15" fmla="*/ 1569 h 29"/>
                <a:gd name="T16" fmla="*/ 2508 w 57"/>
                <a:gd name="T17" fmla="*/ 13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29">
                  <a:moveTo>
                    <a:pt x="53" y="24"/>
                  </a:moveTo>
                  <a:cubicBezTo>
                    <a:pt x="56" y="22"/>
                    <a:pt x="57" y="17"/>
                    <a:pt x="56" y="11"/>
                  </a:cubicBezTo>
                  <a:cubicBezTo>
                    <a:pt x="55" y="7"/>
                    <a:pt x="54" y="4"/>
                    <a:pt x="52" y="3"/>
                  </a:cubicBezTo>
                  <a:cubicBezTo>
                    <a:pt x="47" y="0"/>
                    <a:pt x="38" y="4"/>
                    <a:pt x="28" y="7"/>
                  </a:cubicBezTo>
                  <a:cubicBezTo>
                    <a:pt x="19" y="11"/>
                    <a:pt x="10" y="14"/>
                    <a:pt x="0" y="15"/>
                  </a:cubicBezTo>
                  <a:cubicBezTo>
                    <a:pt x="6" y="15"/>
                    <a:pt x="12" y="16"/>
                    <a:pt x="18" y="17"/>
                  </a:cubicBezTo>
                  <a:cubicBezTo>
                    <a:pt x="21" y="18"/>
                    <a:pt x="30" y="19"/>
                    <a:pt x="32" y="22"/>
                  </a:cubicBezTo>
                  <a:cubicBezTo>
                    <a:pt x="35" y="25"/>
                    <a:pt x="34" y="26"/>
                    <a:pt x="33" y="28"/>
                  </a:cubicBezTo>
                  <a:cubicBezTo>
                    <a:pt x="41" y="29"/>
                    <a:pt x="49" y="28"/>
                    <a:pt x="53" y="24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740">
              <a:extLst>
                <a:ext uri="{FF2B5EF4-FFF2-40B4-BE49-F238E27FC236}">
                  <a16:creationId xmlns:a16="http://schemas.microsoft.com/office/drawing/2014/main" id="{7F347CB2-6F33-4D14-B5BA-061CBFCBD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902"/>
              <a:ext cx="228" cy="104"/>
            </a:xfrm>
            <a:custGeom>
              <a:avLst/>
              <a:gdLst>
                <a:gd name="T0" fmla="*/ 2986 w 63"/>
                <a:gd name="T1" fmla="*/ 1082 h 27"/>
                <a:gd name="T2" fmla="*/ 1940 w 63"/>
                <a:gd name="T3" fmla="*/ 624 h 27"/>
                <a:gd name="T4" fmla="*/ 326 w 63"/>
                <a:gd name="T5" fmla="*/ 119 h 27"/>
                <a:gd name="T6" fmla="*/ 0 w 63"/>
                <a:gd name="T7" fmla="*/ 578 h 27"/>
                <a:gd name="T8" fmla="*/ 0 w 63"/>
                <a:gd name="T9" fmla="*/ 682 h 27"/>
                <a:gd name="T10" fmla="*/ 51 w 63"/>
                <a:gd name="T11" fmla="*/ 963 h 27"/>
                <a:gd name="T12" fmla="*/ 1180 w 63"/>
                <a:gd name="T13" fmla="*/ 1545 h 27"/>
                <a:gd name="T14" fmla="*/ 1665 w 63"/>
                <a:gd name="T15" fmla="*/ 921 h 27"/>
                <a:gd name="T16" fmla="*/ 2986 w 63"/>
                <a:gd name="T17" fmla="*/ 108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7">
                  <a:moveTo>
                    <a:pt x="63" y="19"/>
                  </a:moveTo>
                  <a:cubicBezTo>
                    <a:pt x="56" y="18"/>
                    <a:pt x="49" y="15"/>
                    <a:pt x="41" y="11"/>
                  </a:cubicBezTo>
                  <a:cubicBezTo>
                    <a:pt x="27" y="3"/>
                    <a:pt x="15" y="0"/>
                    <a:pt x="7" y="2"/>
                  </a:cubicBezTo>
                  <a:cubicBezTo>
                    <a:pt x="4" y="4"/>
                    <a:pt x="2" y="6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4"/>
                    <a:pt x="0" y="15"/>
                    <a:pt x="1" y="17"/>
                  </a:cubicBezTo>
                  <a:cubicBezTo>
                    <a:pt x="5" y="21"/>
                    <a:pt x="14" y="25"/>
                    <a:pt x="25" y="27"/>
                  </a:cubicBezTo>
                  <a:cubicBezTo>
                    <a:pt x="22" y="23"/>
                    <a:pt x="26" y="16"/>
                    <a:pt x="35" y="16"/>
                  </a:cubicBezTo>
                  <a:cubicBezTo>
                    <a:pt x="44" y="16"/>
                    <a:pt x="54" y="21"/>
                    <a:pt x="63" y="19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741">
              <a:extLst>
                <a:ext uri="{FF2B5EF4-FFF2-40B4-BE49-F238E27FC236}">
                  <a16:creationId xmlns:a16="http://schemas.microsoft.com/office/drawing/2014/main" id="{4CE504CE-710A-49E0-8324-C1140FDA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825"/>
              <a:ext cx="953" cy="181"/>
            </a:xfrm>
            <a:custGeom>
              <a:avLst/>
              <a:gdLst>
                <a:gd name="T0" fmla="*/ 12273 w 264"/>
                <a:gd name="T1" fmla="*/ 1764 h 47"/>
                <a:gd name="T2" fmla="*/ 12367 w 264"/>
                <a:gd name="T3" fmla="*/ 963 h 47"/>
                <a:gd name="T4" fmla="*/ 11154 w 264"/>
                <a:gd name="T5" fmla="*/ 223 h 47"/>
                <a:gd name="T6" fmla="*/ 2022 w 264"/>
                <a:gd name="T7" fmla="*/ 1602 h 47"/>
                <a:gd name="T8" fmla="*/ 0 w 264"/>
                <a:gd name="T9" fmla="*/ 1259 h 47"/>
                <a:gd name="T10" fmla="*/ 3155 w 264"/>
                <a:gd name="T11" fmla="*/ 2060 h 47"/>
                <a:gd name="T12" fmla="*/ 7101 w 264"/>
                <a:gd name="T13" fmla="*/ 2107 h 47"/>
                <a:gd name="T14" fmla="*/ 9642 w 264"/>
                <a:gd name="T15" fmla="*/ 2060 h 47"/>
                <a:gd name="T16" fmla="*/ 9736 w 264"/>
                <a:gd name="T17" fmla="*/ 2684 h 47"/>
                <a:gd name="T18" fmla="*/ 11479 w 264"/>
                <a:gd name="T19" fmla="*/ 2507 h 47"/>
                <a:gd name="T20" fmla="*/ 12273 w 264"/>
                <a:gd name="T21" fmla="*/ 1764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4" h="47">
                  <a:moveTo>
                    <a:pt x="261" y="31"/>
                  </a:moveTo>
                  <a:cubicBezTo>
                    <a:pt x="264" y="27"/>
                    <a:pt x="264" y="22"/>
                    <a:pt x="263" y="17"/>
                  </a:cubicBezTo>
                  <a:cubicBezTo>
                    <a:pt x="259" y="7"/>
                    <a:pt x="249" y="0"/>
                    <a:pt x="237" y="4"/>
                  </a:cubicBezTo>
                  <a:cubicBezTo>
                    <a:pt x="175" y="25"/>
                    <a:pt x="88" y="41"/>
                    <a:pt x="43" y="28"/>
                  </a:cubicBezTo>
                  <a:cubicBezTo>
                    <a:pt x="29" y="24"/>
                    <a:pt x="14" y="22"/>
                    <a:pt x="0" y="22"/>
                  </a:cubicBezTo>
                  <a:cubicBezTo>
                    <a:pt x="23" y="24"/>
                    <a:pt x="44" y="33"/>
                    <a:pt x="67" y="36"/>
                  </a:cubicBezTo>
                  <a:cubicBezTo>
                    <a:pt x="94" y="39"/>
                    <a:pt x="124" y="41"/>
                    <a:pt x="151" y="37"/>
                  </a:cubicBezTo>
                  <a:cubicBezTo>
                    <a:pt x="162" y="34"/>
                    <a:pt x="195" y="26"/>
                    <a:pt x="205" y="36"/>
                  </a:cubicBezTo>
                  <a:cubicBezTo>
                    <a:pt x="208" y="39"/>
                    <a:pt x="209" y="43"/>
                    <a:pt x="207" y="47"/>
                  </a:cubicBezTo>
                  <a:cubicBezTo>
                    <a:pt x="225" y="47"/>
                    <a:pt x="238" y="46"/>
                    <a:pt x="244" y="44"/>
                  </a:cubicBezTo>
                  <a:cubicBezTo>
                    <a:pt x="252" y="41"/>
                    <a:pt x="258" y="37"/>
                    <a:pt x="261" y="31"/>
                  </a:cubicBezTo>
                  <a:close/>
                </a:path>
              </a:pathLst>
            </a:custGeom>
            <a:solidFill>
              <a:srgbClr val="A82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742">
              <a:extLst>
                <a:ext uri="{FF2B5EF4-FFF2-40B4-BE49-F238E27FC236}">
                  <a16:creationId xmlns:a16="http://schemas.microsoft.com/office/drawing/2014/main" id="{87837D7F-A600-4244-8D90-1213EC0D8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567"/>
              <a:ext cx="133" cy="70"/>
            </a:xfrm>
            <a:custGeom>
              <a:avLst/>
              <a:gdLst>
                <a:gd name="T0" fmla="*/ 0 w 37"/>
                <a:gd name="T1" fmla="*/ 346 h 18"/>
                <a:gd name="T2" fmla="*/ 1718 w 37"/>
                <a:gd name="T3" fmla="*/ 288 h 18"/>
                <a:gd name="T4" fmla="*/ 787 w 37"/>
                <a:gd name="T5" fmla="*/ 1058 h 18"/>
                <a:gd name="T6" fmla="*/ 748 w 37"/>
                <a:gd name="T7" fmla="*/ 28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8">
                  <a:moveTo>
                    <a:pt x="0" y="6"/>
                  </a:moveTo>
                  <a:cubicBezTo>
                    <a:pt x="9" y="1"/>
                    <a:pt x="28" y="0"/>
                    <a:pt x="37" y="5"/>
                  </a:cubicBezTo>
                  <a:cubicBezTo>
                    <a:pt x="30" y="9"/>
                    <a:pt x="23" y="12"/>
                    <a:pt x="17" y="18"/>
                  </a:cubicBezTo>
                  <a:cubicBezTo>
                    <a:pt x="24" y="14"/>
                    <a:pt x="26" y="5"/>
                    <a:pt x="16" y="5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743">
              <a:extLst>
                <a:ext uri="{FF2B5EF4-FFF2-40B4-BE49-F238E27FC236}">
                  <a16:creationId xmlns:a16="http://schemas.microsoft.com/office/drawing/2014/main" id="{1466D811-DA66-48DF-BB07-04656C838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741"/>
              <a:ext cx="109" cy="38"/>
            </a:xfrm>
            <a:custGeom>
              <a:avLst/>
              <a:gdLst>
                <a:gd name="T0" fmla="*/ 0 w 30"/>
                <a:gd name="T1" fmla="*/ 114 h 10"/>
                <a:gd name="T2" fmla="*/ 1439 w 30"/>
                <a:gd name="T3" fmla="*/ 217 h 10"/>
                <a:gd name="T4" fmla="*/ 672 w 30"/>
                <a:gd name="T5" fmla="*/ 547 h 10"/>
                <a:gd name="T6" fmla="*/ 527 w 30"/>
                <a:gd name="T7" fmla="*/ 11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0">
                  <a:moveTo>
                    <a:pt x="0" y="2"/>
                  </a:moveTo>
                  <a:cubicBezTo>
                    <a:pt x="10" y="2"/>
                    <a:pt x="20" y="1"/>
                    <a:pt x="30" y="4"/>
                  </a:cubicBezTo>
                  <a:cubicBezTo>
                    <a:pt x="28" y="7"/>
                    <a:pt x="18" y="8"/>
                    <a:pt x="14" y="10"/>
                  </a:cubicBezTo>
                  <a:cubicBezTo>
                    <a:pt x="19" y="7"/>
                    <a:pt x="18" y="0"/>
                    <a:pt x="11" y="2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744">
              <a:extLst>
                <a:ext uri="{FF2B5EF4-FFF2-40B4-BE49-F238E27FC236}">
                  <a16:creationId xmlns:a16="http://schemas.microsoft.com/office/drawing/2014/main" id="{243782E5-B92C-447B-A561-37D7136A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760"/>
              <a:ext cx="209" cy="77"/>
            </a:xfrm>
            <a:custGeom>
              <a:avLst/>
              <a:gdLst>
                <a:gd name="T0" fmla="*/ 0 w 58"/>
                <a:gd name="T1" fmla="*/ 343 h 20"/>
                <a:gd name="T2" fmla="*/ 793 w 58"/>
                <a:gd name="T3" fmla="*/ 119 h 20"/>
                <a:gd name="T4" fmla="*/ 1546 w 58"/>
                <a:gd name="T5" fmla="*/ 58 h 20"/>
                <a:gd name="T6" fmla="*/ 2713 w 58"/>
                <a:gd name="T7" fmla="*/ 681 h 20"/>
                <a:gd name="T8" fmla="*/ 1456 w 58"/>
                <a:gd name="T9" fmla="*/ 1140 h 20"/>
                <a:gd name="T10" fmla="*/ 1921 w 58"/>
                <a:gd name="T11" fmla="*/ 578 h 20"/>
                <a:gd name="T12" fmla="*/ 1117 w 58"/>
                <a:gd name="T13" fmla="*/ 22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0">
                  <a:moveTo>
                    <a:pt x="0" y="6"/>
                  </a:moveTo>
                  <a:cubicBezTo>
                    <a:pt x="4" y="7"/>
                    <a:pt x="12" y="3"/>
                    <a:pt x="17" y="2"/>
                  </a:cubicBezTo>
                  <a:cubicBezTo>
                    <a:pt x="22" y="1"/>
                    <a:pt x="27" y="0"/>
                    <a:pt x="33" y="1"/>
                  </a:cubicBezTo>
                  <a:cubicBezTo>
                    <a:pt x="42" y="2"/>
                    <a:pt x="51" y="6"/>
                    <a:pt x="58" y="12"/>
                  </a:cubicBezTo>
                  <a:cubicBezTo>
                    <a:pt x="50" y="12"/>
                    <a:pt x="38" y="15"/>
                    <a:pt x="31" y="20"/>
                  </a:cubicBezTo>
                  <a:cubicBezTo>
                    <a:pt x="34" y="19"/>
                    <a:pt x="41" y="15"/>
                    <a:pt x="41" y="10"/>
                  </a:cubicBezTo>
                  <a:cubicBezTo>
                    <a:pt x="40" y="5"/>
                    <a:pt x="28" y="4"/>
                    <a:pt x="24" y="4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745">
              <a:extLst>
                <a:ext uri="{FF2B5EF4-FFF2-40B4-BE49-F238E27FC236}">
                  <a16:creationId xmlns:a16="http://schemas.microsoft.com/office/drawing/2014/main" id="{18FD5FB6-9D81-4E3F-A120-66C9A54EB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848"/>
              <a:ext cx="116" cy="54"/>
            </a:xfrm>
            <a:custGeom>
              <a:avLst/>
              <a:gdLst>
                <a:gd name="T0" fmla="*/ 54 w 32"/>
                <a:gd name="T1" fmla="*/ 463 h 14"/>
                <a:gd name="T2" fmla="*/ 1526 w 32"/>
                <a:gd name="T3" fmla="*/ 224 h 14"/>
                <a:gd name="T4" fmla="*/ 671 w 32"/>
                <a:gd name="T5" fmla="*/ 802 h 14"/>
                <a:gd name="T6" fmla="*/ 0 w 32"/>
                <a:gd name="T7" fmla="*/ 5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4">
                  <a:moveTo>
                    <a:pt x="1" y="8"/>
                  </a:moveTo>
                  <a:cubicBezTo>
                    <a:pt x="10" y="5"/>
                    <a:pt x="23" y="0"/>
                    <a:pt x="32" y="4"/>
                  </a:cubicBezTo>
                  <a:cubicBezTo>
                    <a:pt x="27" y="6"/>
                    <a:pt x="14" y="7"/>
                    <a:pt x="14" y="14"/>
                  </a:cubicBezTo>
                  <a:cubicBezTo>
                    <a:pt x="10" y="11"/>
                    <a:pt x="5" y="7"/>
                    <a:pt x="0" y="9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746">
              <a:extLst>
                <a:ext uri="{FF2B5EF4-FFF2-40B4-BE49-F238E27FC236}">
                  <a16:creationId xmlns:a16="http://schemas.microsoft.com/office/drawing/2014/main" id="{AA4844F3-5466-4430-92A5-BDF1019BC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79"/>
              <a:ext cx="105" cy="42"/>
            </a:xfrm>
            <a:custGeom>
              <a:avLst/>
              <a:gdLst>
                <a:gd name="T0" fmla="*/ 0 w 29"/>
                <a:gd name="T1" fmla="*/ 336 h 11"/>
                <a:gd name="T2" fmla="*/ 1376 w 29"/>
                <a:gd name="T3" fmla="*/ 57 h 11"/>
                <a:gd name="T4" fmla="*/ 616 w 29"/>
                <a:gd name="T5" fmla="*/ 611 h 11"/>
                <a:gd name="T6" fmla="*/ 0 w 29"/>
                <a:gd name="T7" fmla="*/ 45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1">
                  <a:moveTo>
                    <a:pt x="0" y="6"/>
                  </a:moveTo>
                  <a:cubicBezTo>
                    <a:pt x="9" y="1"/>
                    <a:pt x="19" y="0"/>
                    <a:pt x="29" y="1"/>
                  </a:cubicBezTo>
                  <a:cubicBezTo>
                    <a:pt x="24" y="2"/>
                    <a:pt x="12" y="3"/>
                    <a:pt x="13" y="11"/>
                  </a:cubicBezTo>
                  <a:cubicBezTo>
                    <a:pt x="8" y="11"/>
                    <a:pt x="5" y="6"/>
                    <a:pt x="0" y="8"/>
                  </a:cubicBezTo>
                </a:path>
              </a:pathLst>
            </a:custGeom>
            <a:solidFill>
              <a:srgbClr val="F1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747">
              <a:extLst>
                <a:ext uri="{FF2B5EF4-FFF2-40B4-BE49-F238E27FC236}">
                  <a16:creationId xmlns:a16="http://schemas.microsoft.com/office/drawing/2014/main" id="{618BD033-7ADD-4837-86DE-C883AF29D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590"/>
              <a:ext cx="108" cy="139"/>
            </a:xfrm>
            <a:custGeom>
              <a:avLst/>
              <a:gdLst>
                <a:gd name="T0" fmla="*/ 0 w 30"/>
                <a:gd name="T1" fmla="*/ 58 h 36"/>
                <a:gd name="T2" fmla="*/ 180 w 30"/>
                <a:gd name="T3" fmla="*/ 1448 h 36"/>
                <a:gd name="T4" fmla="*/ 1400 w 30"/>
                <a:gd name="T5" fmla="*/ 2012 h 36"/>
                <a:gd name="T6" fmla="*/ 608 w 30"/>
                <a:gd name="T7" fmla="*/ 985 h 36"/>
                <a:gd name="T8" fmla="*/ 414 w 30"/>
                <a:gd name="T9" fmla="*/ 402 h 36"/>
                <a:gd name="T10" fmla="*/ 50 w 30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6">
                  <a:moveTo>
                    <a:pt x="0" y="1"/>
                  </a:moveTo>
                  <a:cubicBezTo>
                    <a:pt x="11" y="4"/>
                    <a:pt x="1" y="18"/>
                    <a:pt x="4" y="25"/>
                  </a:cubicBezTo>
                  <a:cubicBezTo>
                    <a:pt x="8" y="34"/>
                    <a:pt x="21" y="35"/>
                    <a:pt x="30" y="35"/>
                  </a:cubicBezTo>
                  <a:cubicBezTo>
                    <a:pt x="21" y="36"/>
                    <a:pt x="14" y="24"/>
                    <a:pt x="13" y="17"/>
                  </a:cubicBezTo>
                  <a:cubicBezTo>
                    <a:pt x="13" y="11"/>
                    <a:pt x="13" y="10"/>
                    <a:pt x="9" y="7"/>
                  </a:cubicBezTo>
                  <a:cubicBezTo>
                    <a:pt x="7" y="5"/>
                    <a:pt x="4" y="1"/>
                    <a:pt x="1" y="0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748">
              <a:extLst>
                <a:ext uri="{FF2B5EF4-FFF2-40B4-BE49-F238E27FC236}">
                  <a16:creationId xmlns:a16="http://schemas.microsoft.com/office/drawing/2014/main" id="{2088496E-A4AA-4D51-A036-52EB4869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3752"/>
              <a:ext cx="357" cy="54"/>
            </a:xfrm>
            <a:custGeom>
              <a:avLst/>
              <a:gdLst>
                <a:gd name="T0" fmla="*/ 0 w 99"/>
                <a:gd name="T1" fmla="*/ 224 h 14"/>
                <a:gd name="T2" fmla="*/ 519 w 99"/>
                <a:gd name="T3" fmla="*/ 463 h 14"/>
                <a:gd name="T4" fmla="*/ 1028 w 99"/>
                <a:gd name="T5" fmla="*/ 625 h 14"/>
                <a:gd name="T6" fmla="*/ 2535 w 99"/>
                <a:gd name="T7" fmla="*/ 463 h 14"/>
                <a:gd name="T8" fmla="*/ 4641 w 99"/>
                <a:gd name="T9" fmla="*/ 0 h 14"/>
                <a:gd name="T10" fmla="*/ 2679 w 99"/>
                <a:gd name="T11" fmla="*/ 177 h 14"/>
                <a:gd name="T12" fmla="*/ 1547 w 99"/>
                <a:gd name="T13" fmla="*/ 224 h 14"/>
                <a:gd name="T14" fmla="*/ 415 w 99"/>
                <a:gd name="T15" fmla="*/ 17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4">
                  <a:moveTo>
                    <a:pt x="0" y="4"/>
                  </a:moveTo>
                  <a:cubicBezTo>
                    <a:pt x="2" y="6"/>
                    <a:pt x="8" y="6"/>
                    <a:pt x="11" y="8"/>
                  </a:cubicBezTo>
                  <a:cubicBezTo>
                    <a:pt x="14" y="9"/>
                    <a:pt x="17" y="10"/>
                    <a:pt x="22" y="11"/>
                  </a:cubicBezTo>
                  <a:cubicBezTo>
                    <a:pt x="32" y="11"/>
                    <a:pt x="43" y="8"/>
                    <a:pt x="54" y="8"/>
                  </a:cubicBezTo>
                  <a:cubicBezTo>
                    <a:pt x="67" y="7"/>
                    <a:pt x="93" y="14"/>
                    <a:pt x="99" y="0"/>
                  </a:cubicBezTo>
                  <a:cubicBezTo>
                    <a:pt x="85" y="2"/>
                    <a:pt x="72" y="3"/>
                    <a:pt x="57" y="3"/>
                  </a:cubicBezTo>
                  <a:cubicBezTo>
                    <a:pt x="49" y="3"/>
                    <a:pt x="41" y="4"/>
                    <a:pt x="33" y="4"/>
                  </a:cubicBezTo>
                  <a:cubicBezTo>
                    <a:pt x="25" y="3"/>
                    <a:pt x="17" y="2"/>
                    <a:pt x="9" y="3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749">
              <a:extLst>
                <a:ext uri="{FF2B5EF4-FFF2-40B4-BE49-F238E27FC236}">
                  <a16:creationId xmlns:a16="http://schemas.microsoft.com/office/drawing/2014/main" id="{7CD09204-9A97-4BB1-9A28-65B12BEF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860"/>
              <a:ext cx="174" cy="69"/>
            </a:xfrm>
            <a:custGeom>
              <a:avLst/>
              <a:gdLst>
                <a:gd name="T0" fmla="*/ 91 w 48"/>
                <a:gd name="T1" fmla="*/ 0 h 18"/>
                <a:gd name="T2" fmla="*/ 856 w 48"/>
                <a:gd name="T3" fmla="*/ 1016 h 18"/>
                <a:gd name="T4" fmla="*/ 2287 w 48"/>
                <a:gd name="T5" fmla="*/ 456 h 18"/>
                <a:gd name="T6" fmla="*/ 1142 w 48"/>
                <a:gd name="T7" fmla="*/ 897 h 18"/>
                <a:gd name="T8" fmla="*/ 435 w 48"/>
                <a:gd name="T9" fmla="*/ 3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8">
                  <a:moveTo>
                    <a:pt x="2" y="0"/>
                  </a:moveTo>
                  <a:cubicBezTo>
                    <a:pt x="0" y="11"/>
                    <a:pt x="7" y="18"/>
                    <a:pt x="18" y="18"/>
                  </a:cubicBezTo>
                  <a:cubicBezTo>
                    <a:pt x="29" y="18"/>
                    <a:pt x="38" y="12"/>
                    <a:pt x="48" y="8"/>
                  </a:cubicBezTo>
                  <a:cubicBezTo>
                    <a:pt x="40" y="10"/>
                    <a:pt x="33" y="14"/>
                    <a:pt x="24" y="16"/>
                  </a:cubicBezTo>
                  <a:cubicBezTo>
                    <a:pt x="19" y="16"/>
                    <a:pt x="11" y="11"/>
                    <a:pt x="9" y="6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750">
              <a:extLst>
                <a:ext uri="{FF2B5EF4-FFF2-40B4-BE49-F238E27FC236}">
                  <a16:creationId xmlns:a16="http://schemas.microsoft.com/office/drawing/2014/main" id="{00864ACF-9FE4-4731-A425-A8B9B8D0A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3806"/>
              <a:ext cx="292" cy="127"/>
            </a:xfrm>
            <a:custGeom>
              <a:avLst/>
              <a:gdLst>
                <a:gd name="T0" fmla="*/ 0 w 81"/>
                <a:gd name="T1" fmla="*/ 962 h 33"/>
                <a:gd name="T2" fmla="*/ 2574 w 81"/>
                <a:gd name="T3" fmla="*/ 1539 h 33"/>
                <a:gd name="T4" fmla="*/ 3237 w 81"/>
                <a:gd name="T5" fmla="*/ 58 h 33"/>
                <a:gd name="T6" fmla="*/ 3003 w 81"/>
                <a:gd name="T7" fmla="*/ 58 h 33"/>
                <a:gd name="T8" fmla="*/ 2913 w 81"/>
                <a:gd name="T9" fmla="*/ 223 h 33"/>
                <a:gd name="T10" fmla="*/ 2715 w 81"/>
                <a:gd name="T11" fmla="*/ 962 h 33"/>
                <a:gd name="T12" fmla="*/ 1727 w 81"/>
                <a:gd name="T13" fmla="*/ 136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3">
                  <a:moveTo>
                    <a:pt x="0" y="17"/>
                  </a:moveTo>
                  <a:cubicBezTo>
                    <a:pt x="15" y="24"/>
                    <a:pt x="38" y="33"/>
                    <a:pt x="55" y="27"/>
                  </a:cubicBezTo>
                  <a:cubicBezTo>
                    <a:pt x="61" y="24"/>
                    <a:pt x="81" y="8"/>
                    <a:pt x="69" y="1"/>
                  </a:cubicBezTo>
                  <a:cubicBezTo>
                    <a:pt x="68" y="1"/>
                    <a:pt x="65" y="0"/>
                    <a:pt x="64" y="1"/>
                  </a:cubicBezTo>
                  <a:cubicBezTo>
                    <a:pt x="61" y="2"/>
                    <a:pt x="63" y="1"/>
                    <a:pt x="62" y="4"/>
                  </a:cubicBezTo>
                  <a:cubicBezTo>
                    <a:pt x="61" y="10"/>
                    <a:pt x="62" y="13"/>
                    <a:pt x="58" y="17"/>
                  </a:cubicBezTo>
                  <a:cubicBezTo>
                    <a:pt x="53" y="23"/>
                    <a:pt x="44" y="25"/>
                    <a:pt x="37" y="24"/>
                  </a:cubicBezTo>
                </a:path>
              </a:pathLst>
            </a:custGeom>
            <a:solidFill>
              <a:srgbClr val="CE8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751">
              <a:extLst>
                <a:ext uri="{FF2B5EF4-FFF2-40B4-BE49-F238E27FC236}">
                  <a16:creationId xmlns:a16="http://schemas.microsoft.com/office/drawing/2014/main" id="{C493D96E-7533-4E09-8307-A23138BD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702"/>
              <a:ext cx="838" cy="231"/>
            </a:xfrm>
            <a:custGeom>
              <a:avLst/>
              <a:gdLst>
                <a:gd name="T0" fmla="*/ 1134 w 232"/>
                <a:gd name="T1" fmla="*/ 1321 h 60"/>
                <a:gd name="T2" fmla="*/ 3717 w 232"/>
                <a:gd name="T3" fmla="*/ 1825 h 60"/>
                <a:gd name="T4" fmla="*/ 7777 w 232"/>
                <a:gd name="T5" fmla="*/ 1540 h 60"/>
                <a:gd name="T6" fmla="*/ 10645 w 232"/>
                <a:gd name="T7" fmla="*/ 1540 h 60"/>
                <a:gd name="T8" fmla="*/ 8297 w 232"/>
                <a:gd name="T9" fmla="*/ 2622 h 60"/>
                <a:gd name="T10" fmla="*/ 4945 w 232"/>
                <a:gd name="T11" fmla="*/ 2283 h 60"/>
                <a:gd name="T12" fmla="*/ 1369 w 232"/>
                <a:gd name="T13" fmla="*/ 3142 h 60"/>
                <a:gd name="T14" fmla="*/ 90 w 232"/>
                <a:gd name="T15" fmla="*/ 2225 h 60"/>
                <a:gd name="T16" fmla="*/ 1134 w 232"/>
                <a:gd name="T17" fmla="*/ 132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60">
                  <a:moveTo>
                    <a:pt x="24" y="23"/>
                  </a:moveTo>
                  <a:cubicBezTo>
                    <a:pt x="35" y="25"/>
                    <a:pt x="60" y="34"/>
                    <a:pt x="79" y="32"/>
                  </a:cubicBezTo>
                  <a:cubicBezTo>
                    <a:pt x="99" y="30"/>
                    <a:pt x="139" y="29"/>
                    <a:pt x="165" y="27"/>
                  </a:cubicBezTo>
                  <a:cubicBezTo>
                    <a:pt x="191" y="26"/>
                    <a:pt x="222" y="0"/>
                    <a:pt x="226" y="27"/>
                  </a:cubicBezTo>
                  <a:cubicBezTo>
                    <a:pt x="232" y="60"/>
                    <a:pt x="192" y="48"/>
                    <a:pt x="176" y="46"/>
                  </a:cubicBezTo>
                  <a:cubicBezTo>
                    <a:pt x="160" y="44"/>
                    <a:pt x="134" y="39"/>
                    <a:pt x="105" y="40"/>
                  </a:cubicBezTo>
                  <a:cubicBezTo>
                    <a:pt x="76" y="41"/>
                    <a:pt x="41" y="50"/>
                    <a:pt x="29" y="55"/>
                  </a:cubicBezTo>
                  <a:cubicBezTo>
                    <a:pt x="18" y="60"/>
                    <a:pt x="3" y="50"/>
                    <a:pt x="2" y="39"/>
                  </a:cubicBezTo>
                  <a:cubicBezTo>
                    <a:pt x="0" y="32"/>
                    <a:pt x="6" y="18"/>
                    <a:pt x="24" y="2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752">
              <a:extLst>
                <a:ext uri="{FF2B5EF4-FFF2-40B4-BE49-F238E27FC236}">
                  <a16:creationId xmlns:a16="http://schemas.microsoft.com/office/drawing/2014/main" id="{1159A149-38D5-4799-8E9A-E4884B66D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3521"/>
              <a:ext cx="763" cy="266"/>
            </a:xfrm>
            <a:custGeom>
              <a:avLst/>
              <a:gdLst>
                <a:gd name="T0" fmla="*/ 51 w 211"/>
                <a:gd name="T1" fmla="*/ 2467 h 69"/>
                <a:gd name="T2" fmla="*/ 1465 w 211"/>
                <a:gd name="T3" fmla="*/ 3612 h 69"/>
                <a:gd name="T4" fmla="*/ 4354 w 211"/>
                <a:gd name="T5" fmla="*/ 3493 h 69"/>
                <a:gd name="T6" fmla="*/ 6473 w 211"/>
                <a:gd name="T7" fmla="*/ 3670 h 69"/>
                <a:gd name="T8" fmla="*/ 9597 w 211"/>
                <a:gd name="T9" fmla="*/ 1947 h 69"/>
                <a:gd name="T10" fmla="*/ 7048 w 211"/>
                <a:gd name="T11" fmla="*/ 2170 h 69"/>
                <a:gd name="T12" fmla="*/ 3974 w 211"/>
                <a:gd name="T13" fmla="*/ 2926 h 69"/>
                <a:gd name="T14" fmla="*/ 51 w 211"/>
                <a:gd name="T15" fmla="*/ 2467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1" h="69">
                  <a:moveTo>
                    <a:pt x="1" y="43"/>
                  </a:moveTo>
                  <a:cubicBezTo>
                    <a:pt x="0" y="58"/>
                    <a:pt x="13" y="69"/>
                    <a:pt x="31" y="63"/>
                  </a:cubicBezTo>
                  <a:cubicBezTo>
                    <a:pt x="48" y="57"/>
                    <a:pt x="71" y="57"/>
                    <a:pt x="92" y="61"/>
                  </a:cubicBezTo>
                  <a:cubicBezTo>
                    <a:pt x="113" y="64"/>
                    <a:pt x="117" y="65"/>
                    <a:pt x="137" y="64"/>
                  </a:cubicBezTo>
                  <a:cubicBezTo>
                    <a:pt x="156" y="62"/>
                    <a:pt x="211" y="68"/>
                    <a:pt x="203" y="34"/>
                  </a:cubicBezTo>
                  <a:cubicBezTo>
                    <a:pt x="196" y="0"/>
                    <a:pt x="163" y="30"/>
                    <a:pt x="149" y="38"/>
                  </a:cubicBezTo>
                  <a:cubicBezTo>
                    <a:pt x="135" y="46"/>
                    <a:pt x="111" y="62"/>
                    <a:pt x="84" y="51"/>
                  </a:cubicBezTo>
                  <a:cubicBezTo>
                    <a:pt x="58" y="40"/>
                    <a:pt x="5" y="0"/>
                    <a:pt x="1" y="4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753">
              <a:extLst>
                <a:ext uri="{FF2B5EF4-FFF2-40B4-BE49-F238E27FC236}">
                  <a16:creationId xmlns:a16="http://schemas.microsoft.com/office/drawing/2014/main" id="{751A7868-B7A5-48B8-AB37-444E9D327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548"/>
              <a:ext cx="690" cy="212"/>
            </a:xfrm>
            <a:custGeom>
              <a:avLst/>
              <a:gdLst>
                <a:gd name="T0" fmla="*/ 3627 w 191"/>
                <a:gd name="T1" fmla="*/ 2525 h 55"/>
                <a:gd name="T2" fmla="*/ 6694 w 191"/>
                <a:gd name="T3" fmla="*/ 1769 h 55"/>
                <a:gd name="T4" fmla="*/ 9006 w 191"/>
                <a:gd name="T5" fmla="*/ 921 h 55"/>
                <a:gd name="T6" fmla="*/ 8952 w 191"/>
                <a:gd name="T7" fmla="*/ 802 h 55"/>
                <a:gd name="T8" fmla="*/ 5990 w 191"/>
                <a:gd name="T9" fmla="*/ 401 h 55"/>
                <a:gd name="T10" fmla="*/ 2872 w 191"/>
                <a:gd name="T11" fmla="*/ 401 h 55"/>
                <a:gd name="T12" fmla="*/ 0 w 191"/>
                <a:gd name="T13" fmla="*/ 1145 h 55"/>
                <a:gd name="T14" fmla="*/ 0 w 191"/>
                <a:gd name="T15" fmla="*/ 1203 h 55"/>
                <a:gd name="T16" fmla="*/ 3627 w 191"/>
                <a:gd name="T17" fmla="*/ 2525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" h="55">
                  <a:moveTo>
                    <a:pt x="77" y="44"/>
                  </a:moveTo>
                  <a:cubicBezTo>
                    <a:pt x="104" y="55"/>
                    <a:pt x="128" y="39"/>
                    <a:pt x="142" y="31"/>
                  </a:cubicBezTo>
                  <a:cubicBezTo>
                    <a:pt x="154" y="24"/>
                    <a:pt x="179" y="2"/>
                    <a:pt x="191" y="16"/>
                  </a:cubicBezTo>
                  <a:cubicBezTo>
                    <a:pt x="191" y="15"/>
                    <a:pt x="190" y="15"/>
                    <a:pt x="190" y="14"/>
                  </a:cubicBezTo>
                  <a:cubicBezTo>
                    <a:pt x="183" y="5"/>
                    <a:pt x="151" y="0"/>
                    <a:pt x="127" y="7"/>
                  </a:cubicBezTo>
                  <a:cubicBezTo>
                    <a:pt x="103" y="14"/>
                    <a:pt x="93" y="11"/>
                    <a:pt x="61" y="7"/>
                  </a:cubicBezTo>
                  <a:cubicBezTo>
                    <a:pt x="28" y="3"/>
                    <a:pt x="8" y="12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6" y="6"/>
                    <a:pt x="55" y="35"/>
                    <a:pt x="77" y="44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754">
              <a:extLst>
                <a:ext uri="{FF2B5EF4-FFF2-40B4-BE49-F238E27FC236}">
                  <a16:creationId xmlns:a16="http://schemas.microsoft.com/office/drawing/2014/main" id="{66BC5F6E-1DBA-4809-BD41-3F3D1DD9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787"/>
              <a:ext cx="1763" cy="254"/>
            </a:xfrm>
            <a:custGeom>
              <a:avLst/>
              <a:gdLst>
                <a:gd name="T0" fmla="*/ 235 w 488"/>
                <a:gd name="T1" fmla="*/ 2221 h 66"/>
                <a:gd name="T2" fmla="*/ 2128 w 488"/>
                <a:gd name="T3" fmla="*/ 3583 h 66"/>
                <a:gd name="T4" fmla="*/ 6264 w 488"/>
                <a:gd name="T5" fmla="*/ 2902 h 66"/>
                <a:gd name="T6" fmla="*/ 11550 w 488"/>
                <a:gd name="T7" fmla="*/ 2798 h 66"/>
                <a:gd name="T8" fmla="*/ 21080 w 488"/>
                <a:gd name="T9" fmla="*/ 3302 h 66"/>
                <a:gd name="T10" fmla="*/ 20556 w 488"/>
                <a:gd name="T11" fmla="*/ 562 h 66"/>
                <a:gd name="T12" fmla="*/ 11550 w 488"/>
                <a:gd name="T13" fmla="*/ 1940 h 66"/>
                <a:gd name="T14" fmla="*/ 5795 w 488"/>
                <a:gd name="T15" fmla="*/ 2059 h 66"/>
                <a:gd name="T16" fmla="*/ 2493 w 488"/>
                <a:gd name="T17" fmla="*/ 2101 h 66"/>
                <a:gd name="T18" fmla="*/ 235 w 488"/>
                <a:gd name="T19" fmla="*/ 22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8" h="66">
                  <a:moveTo>
                    <a:pt x="5" y="39"/>
                  </a:moveTo>
                  <a:cubicBezTo>
                    <a:pt x="0" y="53"/>
                    <a:pt x="23" y="62"/>
                    <a:pt x="45" y="63"/>
                  </a:cubicBezTo>
                  <a:cubicBezTo>
                    <a:pt x="66" y="64"/>
                    <a:pt x="103" y="55"/>
                    <a:pt x="133" y="51"/>
                  </a:cubicBezTo>
                  <a:cubicBezTo>
                    <a:pt x="163" y="47"/>
                    <a:pt x="204" y="41"/>
                    <a:pt x="245" y="49"/>
                  </a:cubicBezTo>
                  <a:cubicBezTo>
                    <a:pt x="287" y="56"/>
                    <a:pt x="422" y="66"/>
                    <a:pt x="447" y="58"/>
                  </a:cubicBezTo>
                  <a:cubicBezTo>
                    <a:pt x="488" y="45"/>
                    <a:pt x="465" y="0"/>
                    <a:pt x="436" y="10"/>
                  </a:cubicBezTo>
                  <a:cubicBezTo>
                    <a:pt x="373" y="31"/>
                    <a:pt x="288" y="46"/>
                    <a:pt x="245" y="34"/>
                  </a:cubicBezTo>
                  <a:cubicBezTo>
                    <a:pt x="202" y="21"/>
                    <a:pt x="159" y="30"/>
                    <a:pt x="123" y="36"/>
                  </a:cubicBezTo>
                  <a:cubicBezTo>
                    <a:pt x="88" y="43"/>
                    <a:pt x="76" y="50"/>
                    <a:pt x="53" y="37"/>
                  </a:cubicBezTo>
                  <a:cubicBezTo>
                    <a:pt x="29" y="23"/>
                    <a:pt x="10" y="23"/>
                    <a:pt x="5" y="39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755">
              <a:extLst>
                <a:ext uri="{FF2B5EF4-FFF2-40B4-BE49-F238E27FC236}">
                  <a16:creationId xmlns:a16="http://schemas.microsoft.com/office/drawing/2014/main" id="{A793C39F-E767-4E62-87AD-CDFE5001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729"/>
              <a:ext cx="769" cy="104"/>
            </a:xfrm>
            <a:custGeom>
              <a:avLst/>
              <a:gdLst>
                <a:gd name="T0" fmla="*/ 8094 w 213"/>
                <a:gd name="T1" fmla="*/ 58 h 27"/>
                <a:gd name="T2" fmla="*/ 5787 w 213"/>
                <a:gd name="T3" fmla="*/ 458 h 27"/>
                <a:gd name="T4" fmla="*/ 3859 w 213"/>
                <a:gd name="T5" fmla="*/ 578 h 27"/>
                <a:gd name="T6" fmla="*/ 1747 w 213"/>
                <a:gd name="T7" fmla="*/ 401 h 27"/>
                <a:gd name="T8" fmla="*/ 1224 w 213"/>
                <a:gd name="T9" fmla="*/ 281 h 27"/>
                <a:gd name="T10" fmla="*/ 794 w 213"/>
                <a:gd name="T11" fmla="*/ 520 h 27"/>
                <a:gd name="T12" fmla="*/ 0 w 213"/>
                <a:gd name="T13" fmla="*/ 1025 h 27"/>
                <a:gd name="T14" fmla="*/ 794 w 213"/>
                <a:gd name="T15" fmla="*/ 921 h 27"/>
                <a:gd name="T16" fmla="*/ 3390 w 213"/>
                <a:gd name="T17" fmla="*/ 1425 h 27"/>
                <a:gd name="T18" fmla="*/ 7430 w 213"/>
                <a:gd name="T19" fmla="*/ 1144 h 27"/>
                <a:gd name="T20" fmla="*/ 10022 w 213"/>
                <a:gd name="T21" fmla="*/ 520 h 27"/>
                <a:gd name="T22" fmla="*/ 8094 w 213"/>
                <a:gd name="T23" fmla="*/ 58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3" h="27">
                  <a:moveTo>
                    <a:pt x="172" y="1"/>
                  </a:moveTo>
                  <a:cubicBezTo>
                    <a:pt x="160" y="0"/>
                    <a:pt x="136" y="5"/>
                    <a:pt x="123" y="8"/>
                  </a:cubicBezTo>
                  <a:cubicBezTo>
                    <a:pt x="108" y="10"/>
                    <a:pt x="91" y="9"/>
                    <a:pt x="82" y="10"/>
                  </a:cubicBezTo>
                  <a:cubicBezTo>
                    <a:pt x="62" y="11"/>
                    <a:pt x="58" y="10"/>
                    <a:pt x="37" y="7"/>
                  </a:cubicBezTo>
                  <a:cubicBezTo>
                    <a:pt x="33" y="6"/>
                    <a:pt x="30" y="6"/>
                    <a:pt x="26" y="5"/>
                  </a:cubicBezTo>
                  <a:cubicBezTo>
                    <a:pt x="23" y="7"/>
                    <a:pt x="19" y="8"/>
                    <a:pt x="17" y="9"/>
                  </a:cubicBezTo>
                  <a:cubicBezTo>
                    <a:pt x="11" y="11"/>
                    <a:pt x="6" y="11"/>
                    <a:pt x="0" y="18"/>
                  </a:cubicBezTo>
                  <a:cubicBezTo>
                    <a:pt x="4" y="15"/>
                    <a:pt x="10" y="14"/>
                    <a:pt x="17" y="16"/>
                  </a:cubicBezTo>
                  <a:cubicBezTo>
                    <a:pt x="28" y="18"/>
                    <a:pt x="53" y="27"/>
                    <a:pt x="72" y="25"/>
                  </a:cubicBezTo>
                  <a:cubicBezTo>
                    <a:pt x="92" y="23"/>
                    <a:pt x="132" y="22"/>
                    <a:pt x="158" y="20"/>
                  </a:cubicBezTo>
                  <a:cubicBezTo>
                    <a:pt x="179" y="19"/>
                    <a:pt x="202" y="3"/>
                    <a:pt x="213" y="9"/>
                  </a:cubicBezTo>
                  <a:cubicBezTo>
                    <a:pt x="208" y="2"/>
                    <a:pt x="186" y="2"/>
                    <a:pt x="172" y="1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756">
              <a:extLst>
                <a:ext uri="{FF2B5EF4-FFF2-40B4-BE49-F238E27FC236}">
                  <a16:creationId xmlns:a16="http://schemas.microsoft.com/office/drawing/2014/main" id="{9A901AED-7735-469E-944E-706DF787B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744"/>
              <a:ext cx="1619" cy="235"/>
            </a:xfrm>
            <a:custGeom>
              <a:avLst/>
              <a:gdLst>
                <a:gd name="T0" fmla="*/ 18167 w 448"/>
                <a:gd name="T1" fmla="*/ 177 h 61"/>
                <a:gd name="T2" fmla="*/ 13545 w 448"/>
                <a:gd name="T3" fmla="*/ 921 h 61"/>
                <a:gd name="T4" fmla="*/ 11178 w 448"/>
                <a:gd name="T5" fmla="*/ 2003 h 61"/>
                <a:gd name="T6" fmla="*/ 7835 w 448"/>
                <a:gd name="T7" fmla="*/ 1660 h 61"/>
                <a:gd name="T8" fmla="*/ 4243 w 448"/>
                <a:gd name="T9" fmla="*/ 2523 h 61"/>
                <a:gd name="T10" fmla="*/ 2978 w 448"/>
                <a:gd name="T11" fmla="*/ 1603 h 61"/>
                <a:gd name="T12" fmla="*/ 2978 w 448"/>
                <a:gd name="T13" fmla="*/ 1545 h 61"/>
                <a:gd name="T14" fmla="*/ 0 w 448"/>
                <a:gd name="T15" fmla="*/ 2346 h 61"/>
                <a:gd name="T16" fmla="*/ 1984 w 448"/>
                <a:gd name="T17" fmla="*/ 2747 h 61"/>
                <a:gd name="T18" fmla="*/ 5291 w 448"/>
                <a:gd name="T19" fmla="*/ 2685 h 61"/>
                <a:gd name="T20" fmla="*/ 11048 w 448"/>
                <a:gd name="T21" fmla="*/ 2566 h 61"/>
                <a:gd name="T22" fmla="*/ 20060 w 448"/>
                <a:gd name="T23" fmla="*/ 1202 h 61"/>
                <a:gd name="T24" fmla="*/ 21145 w 448"/>
                <a:gd name="T25" fmla="*/ 1364 h 61"/>
                <a:gd name="T26" fmla="*/ 18167 w 448"/>
                <a:gd name="T27" fmla="*/ 177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8" h="61">
                  <a:moveTo>
                    <a:pt x="385" y="3"/>
                  </a:moveTo>
                  <a:cubicBezTo>
                    <a:pt x="358" y="5"/>
                    <a:pt x="316" y="22"/>
                    <a:pt x="287" y="16"/>
                  </a:cubicBezTo>
                  <a:cubicBezTo>
                    <a:pt x="293" y="49"/>
                    <a:pt x="253" y="37"/>
                    <a:pt x="237" y="35"/>
                  </a:cubicBezTo>
                  <a:cubicBezTo>
                    <a:pt x="221" y="33"/>
                    <a:pt x="195" y="28"/>
                    <a:pt x="166" y="29"/>
                  </a:cubicBezTo>
                  <a:cubicBezTo>
                    <a:pt x="137" y="30"/>
                    <a:pt x="102" y="39"/>
                    <a:pt x="90" y="44"/>
                  </a:cubicBezTo>
                  <a:cubicBezTo>
                    <a:pt x="79" y="49"/>
                    <a:pt x="64" y="39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ubicBezTo>
                    <a:pt x="39" y="27"/>
                    <a:pt x="11" y="29"/>
                    <a:pt x="0" y="41"/>
                  </a:cubicBezTo>
                  <a:cubicBezTo>
                    <a:pt x="8" y="35"/>
                    <a:pt x="23" y="38"/>
                    <a:pt x="42" y="48"/>
                  </a:cubicBezTo>
                  <a:cubicBezTo>
                    <a:pt x="65" y="61"/>
                    <a:pt x="77" y="54"/>
                    <a:pt x="112" y="47"/>
                  </a:cubicBezTo>
                  <a:cubicBezTo>
                    <a:pt x="148" y="41"/>
                    <a:pt x="191" y="32"/>
                    <a:pt x="234" y="45"/>
                  </a:cubicBezTo>
                  <a:cubicBezTo>
                    <a:pt x="277" y="57"/>
                    <a:pt x="362" y="42"/>
                    <a:pt x="425" y="21"/>
                  </a:cubicBezTo>
                  <a:cubicBezTo>
                    <a:pt x="434" y="18"/>
                    <a:pt x="442" y="20"/>
                    <a:pt x="448" y="24"/>
                  </a:cubicBezTo>
                  <a:cubicBezTo>
                    <a:pt x="437" y="12"/>
                    <a:pt x="413" y="0"/>
                    <a:pt x="385" y="3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A7556719-8777-4525-AB97-6CB0CC4B0A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Mitochondria (1)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BD3F1E4F-2F0F-40EB-9044-AA165563DB62}"/>
              </a:ext>
            </a:extLst>
          </p:cNvPr>
          <p:cNvGrpSpPr>
            <a:grpSpLocks/>
          </p:cNvGrpSpPr>
          <p:nvPr/>
        </p:nvGrpSpPr>
        <p:grpSpPr bwMode="auto">
          <a:xfrm>
            <a:off x="6573838" y="3055938"/>
            <a:ext cx="2576512" cy="1303337"/>
            <a:chOff x="3646" y="2240"/>
            <a:chExt cx="1623" cy="821"/>
          </a:xfrm>
        </p:grpSpPr>
        <p:sp>
          <p:nvSpPr>
            <p:cNvPr id="26728" name="Freeform 4">
              <a:extLst>
                <a:ext uri="{FF2B5EF4-FFF2-40B4-BE49-F238E27FC236}">
                  <a16:creationId xmlns:a16="http://schemas.microsoft.com/office/drawing/2014/main" id="{B03C19BF-01C1-48B5-867C-14DA23DD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240"/>
              <a:ext cx="1623" cy="821"/>
            </a:xfrm>
            <a:custGeom>
              <a:avLst/>
              <a:gdLst>
                <a:gd name="T0" fmla="*/ 633 w 323"/>
                <a:gd name="T1" fmla="*/ 9734 h 153"/>
                <a:gd name="T2" fmla="*/ 12296 w 323"/>
                <a:gd name="T3" fmla="*/ 21019 h 153"/>
                <a:gd name="T4" fmla="*/ 37796 w 323"/>
                <a:gd name="T5" fmla="*/ 14225 h 153"/>
                <a:gd name="T6" fmla="*/ 20551 w 323"/>
                <a:gd name="T7" fmla="*/ 778 h 153"/>
                <a:gd name="T8" fmla="*/ 633 w 323"/>
                <a:gd name="T9" fmla="*/ 9734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5">
              <a:extLst>
                <a:ext uri="{FF2B5EF4-FFF2-40B4-BE49-F238E27FC236}">
                  <a16:creationId xmlns:a16="http://schemas.microsoft.com/office/drawing/2014/main" id="{EAE23446-651E-4D89-BF0D-B784C15FB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277"/>
              <a:ext cx="1453" cy="725"/>
            </a:xfrm>
            <a:custGeom>
              <a:avLst/>
              <a:gdLst>
                <a:gd name="T0" fmla="*/ 19311 w 289"/>
                <a:gd name="T1" fmla="*/ 607 h 135"/>
                <a:gd name="T2" fmla="*/ 35842 w 289"/>
                <a:gd name="T3" fmla="*/ 7121 h 135"/>
                <a:gd name="T4" fmla="*/ 35968 w 289"/>
                <a:gd name="T5" fmla="*/ 12862 h 135"/>
                <a:gd name="T6" fmla="*/ 12841 w 289"/>
                <a:gd name="T7" fmla="*/ 19210 h 135"/>
                <a:gd name="T8" fmla="*/ 11172 w 289"/>
                <a:gd name="T9" fmla="*/ 19065 h 135"/>
                <a:gd name="T10" fmla="*/ 1393 w 289"/>
                <a:gd name="T11" fmla="*/ 15805 h 135"/>
                <a:gd name="T12" fmla="*/ 251 w 289"/>
                <a:gd name="T13" fmla="*/ 8824 h 135"/>
                <a:gd name="T14" fmla="*/ 251 w 289"/>
                <a:gd name="T15" fmla="*/ 8824 h 135"/>
                <a:gd name="T16" fmla="*/ 19311 w 289"/>
                <a:gd name="T17" fmla="*/ 6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6">
              <a:extLst>
                <a:ext uri="{FF2B5EF4-FFF2-40B4-BE49-F238E27FC236}">
                  <a16:creationId xmlns:a16="http://schemas.microsoft.com/office/drawing/2014/main" id="{E9286869-5965-4599-8C6D-0C4E21BCC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342"/>
              <a:ext cx="1347" cy="563"/>
            </a:xfrm>
            <a:custGeom>
              <a:avLst/>
              <a:gdLst>
                <a:gd name="T0" fmla="*/ 29709 w 268"/>
                <a:gd name="T1" fmla="*/ 4166 h 105"/>
                <a:gd name="T2" fmla="*/ 28950 w 268"/>
                <a:gd name="T3" fmla="*/ 10177 h 105"/>
                <a:gd name="T4" fmla="*/ 28066 w 268"/>
                <a:gd name="T5" fmla="*/ 4311 h 105"/>
                <a:gd name="T6" fmla="*/ 24251 w 268"/>
                <a:gd name="T7" fmla="*/ 3710 h 105"/>
                <a:gd name="T8" fmla="*/ 23618 w 268"/>
                <a:gd name="T9" fmla="*/ 10638 h 105"/>
                <a:gd name="T10" fmla="*/ 23115 w 268"/>
                <a:gd name="T11" fmla="*/ 5866 h 105"/>
                <a:gd name="T12" fmla="*/ 19049 w 268"/>
                <a:gd name="T13" fmla="*/ 5550 h 105"/>
                <a:gd name="T14" fmla="*/ 17913 w 268"/>
                <a:gd name="T15" fmla="*/ 12649 h 105"/>
                <a:gd name="T16" fmla="*/ 17405 w 268"/>
                <a:gd name="T17" fmla="*/ 2933 h 105"/>
                <a:gd name="T18" fmla="*/ 13214 w 268"/>
                <a:gd name="T19" fmla="*/ 0 h 105"/>
                <a:gd name="T20" fmla="*/ 10283 w 268"/>
                <a:gd name="T21" fmla="*/ 6327 h 105"/>
                <a:gd name="T22" fmla="*/ 6469 w 268"/>
                <a:gd name="T23" fmla="*/ 2788 h 105"/>
                <a:gd name="T24" fmla="*/ 5584 w 268"/>
                <a:gd name="T25" fmla="*/ 10493 h 105"/>
                <a:gd name="T26" fmla="*/ 5076 w 268"/>
                <a:gd name="T27" fmla="*/ 2011 h 105"/>
                <a:gd name="T28" fmla="*/ 126 w 268"/>
                <a:gd name="T29" fmla="*/ 7560 h 105"/>
                <a:gd name="T30" fmla="*/ 2397 w 268"/>
                <a:gd name="T31" fmla="*/ 11244 h 105"/>
                <a:gd name="T32" fmla="*/ 3182 w 268"/>
                <a:gd name="T33" fmla="*/ 6466 h 105"/>
                <a:gd name="T34" fmla="*/ 4066 w 268"/>
                <a:gd name="T35" fmla="*/ 13399 h 105"/>
                <a:gd name="T36" fmla="*/ 7630 w 268"/>
                <a:gd name="T37" fmla="*/ 13716 h 105"/>
                <a:gd name="T38" fmla="*/ 8263 w 268"/>
                <a:gd name="T39" fmla="*/ 6643 h 105"/>
                <a:gd name="T40" fmla="*/ 8891 w 268"/>
                <a:gd name="T41" fmla="*/ 14488 h 105"/>
                <a:gd name="T42" fmla="*/ 10283 w 268"/>
                <a:gd name="T43" fmla="*/ 12188 h 105"/>
                <a:gd name="T44" fmla="*/ 11796 w 268"/>
                <a:gd name="T45" fmla="*/ 14348 h 105"/>
                <a:gd name="T46" fmla="*/ 13214 w 268"/>
                <a:gd name="T47" fmla="*/ 14633 h 105"/>
                <a:gd name="T48" fmla="*/ 13842 w 268"/>
                <a:gd name="T49" fmla="*/ 3710 h 105"/>
                <a:gd name="T50" fmla="*/ 14852 w 268"/>
                <a:gd name="T51" fmla="*/ 13716 h 105"/>
                <a:gd name="T52" fmla="*/ 20185 w 268"/>
                <a:gd name="T53" fmla="*/ 13255 h 105"/>
                <a:gd name="T54" fmla="*/ 21069 w 268"/>
                <a:gd name="T55" fmla="*/ 5550 h 105"/>
                <a:gd name="T56" fmla="*/ 21698 w 268"/>
                <a:gd name="T57" fmla="*/ 13399 h 105"/>
                <a:gd name="T58" fmla="*/ 25643 w 268"/>
                <a:gd name="T59" fmla="*/ 13255 h 105"/>
                <a:gd name="T60" fmla="*/ 26272 w 268"/>
                <a:gd name="T61" fmla="*/ 8799 h 105"/>
                <a:gd name="T62" fmla="*/ 27181 w 268"/>
                <a:gd name="T63" fmla="*/ 14348 h 105"/>
                <a:gd name="T64" fmla="*/ 32891 w 268"/>
                <a:gd name="T65" fmla="*/ 10783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7">
              <a:extLst>
                <a:ext uri="{FF2B5EF4-FFF2-40B4-BE49-F238E27FC236}">
                  <a16:creationId xmlns:a16="http://schemas.microsoft.com/office/drawing/2014/main" id="{2FAC1EB6-6582-453A-9644-AC068BCB4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6" y="2352"/>
              <a:ext cx="367" cy="440"/>
            </a:xfrm>
            <a:custGeom>
              <a:avLst/>
              <a:gdLst>
                <a:gd name="T0" fmla="*/ 6470 w 73"/>
                <a:gd name="T1" fmla="*/ 2474 h 82"/>
                <a:gd name="T2" fmla="*/ 6345 w 73"/>
                <a:gd name="T3" fmla="*/ 7888 h 82"/>
                <a:gd name="T4" fmla="*/ 6470 w 73"/>
                <a:gd name="T5" fmla="*/ 7571 h 82"/>
                <a:gd name="T6" fmla="*/ 6345 w 73"/>
                <a:gd name="T7" fmla="*/ 9272 h 82"/>
                <a:gd name="T8" fmla="*/ 6345 w 73"/>
                <a:gd name="T9" fmla="*/ 9272 h 82"/>
                <a:gd name="T10" fmla="*/ 5585 w 73"/>
                <a:gd name="T11" fmla="*/ 10195 h 82"/>
                <a:gd name="T12" fmla="*/ 5334 w 73"/>
                <a:gd name="T13" fmla="*/ 10050 h 82"/>
                <a:gd name="T14" fmla="*/ 5334 w 73"/>
                <a:gd name="T15" fmla="*/ 10050 h 82"/>
                <a:gd name="T16" fmla="*/ 5460 w 73"/>
                <a:gd name="T17" fmla="*/ 10367 h 82"/>
                <a:gd name="T18" fmla="*/ 5460 w 73"/>
                <a:gd name="T19" fmla="*/ 10367 h 82"/>
                <a:gd name="T20" fmla="*/ 5460 w 73"/>
                <a:gd name="T21" fmla="*/ 10367 h 82"/>
                <a:gd name="T22" fmla="*/ 5711 w 73"/>
                <a:gd name="T23" fmla="*/ 10512 h 82"/>
                <a:gd name="T24" fmla="*/ 5837 w 73"/>
                <a:gd name="T25" fmla="*/ 10195 h 82"/>
                <a:gd name="T26" fmla="*/ 7255 w 73"/>
                <a:gd name="T27" fmla="*/ 5414 h 82"/>
                <a:gd name="T28" fmla="*/ 7506 w 73"/>
                <a:gd name="T29" fmla="*/ 2935 h 82"/>
                <a:gd name="T30" fmla="*/ 8014 w 73"/>
                <a:gd name="T31" fmla="*/ 1556 h 82"/>
                <a:gd name="T32" fmla="*/ 9276 w 73"/>
                <a:gd name="T33" fmla="*/ 1240 h 82"/>
                <a:gd name="T34" fmla="*/ 6470 w 73"/>
                <a:gd name="T35" fmla="*/ 2474 h 82"/>
                <a:gd name="T36" fmla="*/ 4198 w 73"/>
                <a:gd name="T37" fmla="*/ 1095 h 82"/>
                <a:gd name="T38" fmla="*/ 126 w 73"/>
                <a:gd name="T39" fmla="*/ 7255 h 82"/>
                <a:gd name="T40" fmla="*/ 759 w 73"/>
                <a:gd name="T41" fmla="*/ 11429 h 82"/>
                <a:gd name="T42" fmla="*/ 2428 w 73"/>
                <a:gd name="T43" fmla="*/ 10968 h 82"/>
                <a:gd name="T44" fmla="*/ 2428 w 73"/>
                <a:gd name="T45" fmla="*/ 8494 h 82"/>
                <a:gd name="T46" fmla="*/ 2021 w 73"/>
                <a:gd name="T47" fmla="*/ 7571 h 82"/>
                <a:gd name="T48" fmla="*/ 1644 w 73"/>
                <a:gd name="T49" fmla="*/ 6477 h 82"/>
                <a:gd name="T50" fmla="*/ 2021 w 73"/>
                <a:gd name="T51" fmla="*/ 5414 h 82"/>
                <a:gd name="T52" fmla="*/ 3816 w 73"/>
                <a:gd name="T53" fmla="*/ 4030 h 82"/>
                <a:gd name="T54" fmla="*/ 4575 w 73"/>
                <a:gd name="T55" fmla="*/ 4491 h 82"/>
                <a:gd name="T56" fmla="*/ 4826 w 73"/>
                <a:gd name="T57" fmla="*/ 5731 h 82"/>
                <a:gd name="T58" fmla="*/ 5083 w 73"/>
                <a:gd name="T59" fmla="*/ 7426 h 82"/>
                <a:gd name="T60" fmla="*/ 5083 w 73"/>
                <a:gd name="T61" fmla="*/ 1701 h 82"/>
                <a:gd name="T62" fmla="*/ 4198 w 73"/>
                <a:gd name="T63" fmla="*/ 1095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82">
                  <a:moveTo>
                    <a:pt x="51" y="16"/>
                  </a:moveTo>
                  <a:cubicBezTo>
                    <a:pt x="51" y="28"/>
                    <a:pt x="51" y="42"/>
                    <a:pt x="50" y="51"/>
                  </a:cubicBezTo>
                  <a:cubicBezTo>
                    <a:pt x="51" y="50"/>
                    <a:pt x="51" y="50"/>
                    <a:pt x="51" y="49"/>
                  </a:cubicBezTo>
                  <a:cubicBezTo>
                    <a:pt x="52" y="53"/>
                    <a:pt x="52" y="56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3"/>
                    <a:pt x="47" y="66"/>
                    <a:pt x="44" y="66"/>
                  </a:cubicBezTo>
                  <a:cubicBezTo>
                    <a:pt x="43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5" y="68"/>
                  </a:cubicBezTo>
                  <a:cubicBezTo>
                    <a:pt x="45" y="68"/>
                    <a:pt x="46" y="67"/>
                    <a:pt x="46" y="66"/>
                  </a:cubicBezTo>
                  <a:cubicBezTo>
                    <a:pt x="56" y="62"/>
                    <a:pt x="57" y="44"/>
                    <a:pt x="57" y="35"/>
                  </a:cubicBezTo>
                  <a:cubicBezTo>
                    <a:pt x="57" y="29"/>
                    <a:pt x="57" y="24"/>
                    <a:pt x="59" y="19"/>
                  </a:cubicBezTo>
                  <a:cubicBezTo>
                    <a:pt x="60" y="16"/>
                    <a:pt x="60" y="12"/>
                    <a:pt x="63" y="10"/>
                  </a:cubicBezTo>
                  <a:cubicBezTo>
                    <a:pt x="65" y="9"/>
                    <a:pt x="70" y="7"/>
                    <a:pt x="73" y="8"/>
                  </a:cubicBezTo>
                  <a:cubicBezTo>
                    <a:pt x="67" y="0"/>
                    <a:pt x="51" y="1"/>
                    <a:pt x="51" y="16"/>
                  </a:cubicBezTo>
                  <a:close/>
                  <a:moveTo>
                    <a:pt x="33" y="7"/>
                  </a:moveTo>
                  <a:cubicBezTo>
                    <a:pt x="14" y="14"/>
                    <a:pt x="2" y="26"/>
                    <a:pt x="1" y="47"/>
                  </a:cubicBezTo>
                  <a:cubicBezTo>
                    <a:pt x="0" y="58"/>
                    <a:pt x="2" y="67"/>
                    <a:pt x="6" y="74"/>
                  </a:cubicBezTo>
                  <a:cubicBezTo>
                    <a:pt x="10" y="80"/>
                    <a:pt x="19" y="82"/>
                    <a:pt x="19" y="71"/>
                  </a:cubicBezTo>
                  <a:cubicBezTo>
                    <a:pt x="19" y="65"/>
                    <a:pt x="19" y="60"/>
                    <a:pt x="19" y="55"/>
                  </a:cubicBezTo>
                  <a:cubicBezTo>
                    <a:pt x="18" y="53"/>
                    <a:pt x="17" y="51"/>
                    <a:pt x="16" y="49"/>
                  </a:cubicBezTo>
                  <a:cubicBezTo>
                    <a:pt x="15" y="47"/>
                    <a:pt x="13" y="44"/>
                    <a:pt x="13" y="42"/>
                  </a:cubicBezTo>
                  <a:cubicBezTo>
                    <a:pt x="13" y="40"/>
                    <a:pt x="15" y="37"/>
                    <a:pt x="16" y="35"/>
                  </a:cubicBezTo>
                  <a:cubicBezTo>
                    <a:pt x="19" y="31"/>
                    <a:pt x="25" y="26"/>
                    <a:pt x="30" y="26"/>
                  </a:cubicBezTo>
                  <a:cubicBezTo>
                    <a:pt x="32" y="26"/>
                    <a:pt x="35" y="27"/>
                    <a:pt x="36" y="29"/>
                  </a:cubicBezTo>
                  <a:cubicBezTo>
                    <a:pt x="38" y="32"/>
                    <a:pt x="37" y="34"/>
                    <a:pt x="38" y="3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8"/>
                    <a:pt x="40" y="23"/>
                    <a:pt x="40" y="11"/>
                  </a:cubicBezTo>
                  <a:cubicBezTo>
                    <a:pt x="40" y="9"/>
                    <a:pt x="39" y="4"/>
                    <a:pt x="33" y="7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8">
              <a:extLst>
                <a:ext uri="{FF2B5EF4-FFF2-40B4-BE49-F238E27FC236}">
                  <a16:creationId xmlns:a16="http://schemas.microsoft.com/office/drawing/2014/main" id="{6EB6A925-4803-4084-84C5-A66111D13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674"/>
              <a:ext cx="46" cy="124"/>
            </a:xfrm>
            <a:custGeom>
              <a:avLst/>
              <a:gdLst>
                <a:gd name="T0" fmla="*/ 680 w 9"/>
                <a:gd name="T1" fmla="*/ 2820 h 23"/>
                <a:gd name="T2" fmla="*/ 808 w 9"/>
                <a:gd name="T3" fmla="*/ 1714 h 23"/>
                <a:gd name="T4" fmla="*/ 1201 w 9"/>
                <a:gd name="T5" fmla="*/ 0 h 23"/>
                <a:gd name="T6" fmla="*/ 1073 w 9"/>
                <a:gd name="T7" fmla="*/ 0 h 23"/>
                <a:gd name="T8" fmla="*/ 261 w 9"/>
                <a:gd name="T9" fmla="*/ 933 h 23"/>
                <a:gd name="T10" fmla="*/ 0 w 9"/>
                <a:gd name="T11" fmla="*/ 787 h 23"/>
                <a:gd name="T12" fmla="*/ 261 w 9"/>
                <a:gd name="T13" fmla="*/ 1569 h 23"/>
                <a:gd name="T14" fmla="*/ 261 w 9"/>
                <a:gd name="T15" fmla="*/ 3607 h 23"/>
                <a:gd name="T16" fmla="*/ 680 w 9"/>
                <a:gd name="T17" fmla="*/ 282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3">
                  <a:moveTo>
                    <a:pt x="5" y="18"/>
                  </a:moveTo>
                  <a:cubicBezTo>
                    <a:pt x="6" y="16"/>
                    <a:pt x="6" y="14"/>
                    <a:pt x="6" y="11"/>
                  </a:cubicBezTo>
                  <a:cubicBezTo>
                    <a:pt x="6" y="7"/>
                    <a:pt x="9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5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1" y="7"/>
                    <a:pt x="2" y="8"/>
                    <a:pt x="2" y="10"/>
                  </a:cubicBezTo>
                  <a:cubicBezTo>
                    <a:pt x="4" y="14"/>
                    <a:pt x="4" y="19"/>
                    <a:pt x="2" y="23"/>
                  </a:cubicBezTo>
                  <a:cubicBezTo>
                    <a:pt x="4" y="22"/>
                    <a:pt x="4" y="20"/>
                    <a:pt x="5" y="1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9">
              <a:extLst>
                <a:ext uri="{FF2B5EF4-FFF2-40B4-BE49-F238E27FC236}">
                  <a16:creationId xmlns:a16="http://schemas.microsoft.com/office/drawing/2014/main" id="{92F1985E-274D-40CF-87B3-A25F6A54B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728"/>
              <a:ext cx="141" cy="145"/>
            </a:xfrm>
            <a:custGeom>
              <a:avLst/>
              <a:gdLst>
                <a:gd name="T0" fmla="*/ 2432 w 28"/>
                <a:gd name="T1" fmla="*/ 3260 h 27"/>
                <a:gd name="T2" fmla="*/ 1521 w 28"/>
                <a:gd name="T3" fmla="*/ 3088 h 27"/>
                <a:gd name="T4" fmla="*/ 383 w 28"/>
                <a:gd name="T5" fmla="*/ 2481 h 27"/>
                <a:gd name="T6" fmla="*/ 126 w 28"/>
                <a:gd name="T7" fmla="*/ 0 h 27"/>
                <a:gd name="T8" fmla="*/ 126 w 28"/>
                <a:gd name="T9" fmla="*/ 145 h 27"/>
                <a:gd name="T10" fmla="*/ 126 w 28"/>
                <a:gd name="T11" fmla="*/ 2336 h 27"/>
                <a:gd name="T12" fmla="*/ 1803 w 28"/>
                <a:gd name="T13" fmla="*/ 4184 h 27"/>
                <a:gd name="T14" fmla="*/ 3449 w 28"/>
                <a:gd name="T15" fmla="*/ 3088 h 27"/>
                <a:gd name="T16" fmla="*/ 3575 w 28"/>
                <a:gd name="T17" fmla="*/ 1702 h 27"/>
                <a:gd name="T18" fmla="*/ 2432 w 28"/>
                <a:gd name="T19" fmla="*/ 326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19" y="21"/>
                  </a:moveTo>
                  <a:cubicBezTo>
                    <a:pt x="17" y="21"/>
                    <a:pt x="15" y="21"/>
                    <a:pt x="12" y="20"/>
                  </a:cubicBezTo>
                  <a:cubicBezTo>
                    <a:pt x="9" y="20"/>
                    <a:pt x="5" y="18"/>
                    <a:pt x="3" y="16"/>
                  </a:cubicBezTo>
                  <a:cubicBezTo>
                    <a:pt x="0" y="11"/>
                    <a:pt x="2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11"/>
                    <a:pt x="1" y="15"/>
                  </a:cubicBezTo>
                  <a:cubicBezTo>
                    <a:pt x="1" y="17"/>
                    <a:pt x="1" y="27"/>
                    <a:pt x="14" y="27"/>
                  </a:cubicBezTo>
                  <a:cubicBezTo>
                    <a:pt x="22" y="27"/>
                    <a:pt x="26" y="24"/>
                    <a:pt x="27" y="20"/>
                  </a:cubicBezTo>
                  <a:cubicBezTo>
                    <a:pt x="28" y="17"/>
                    <a:pt x="28" y="14"/>
                    <a:pt x="28" y="11"/>
                  </a:cubicBezTo>
                  <a:cubicBezTo>
                    <a:pt x="28" y="15"/>
                    <a:pt x="23" y="20"/>
                    <a:pt x="19" y="2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10">
              <a:extLst>
                <a:ext uri="{FF2B5EF4-FFF2-40B4-BE49-F238E27FC236}">
                  <a16:creationId xmlns:a16="http://schemas.microsoft.com/office/drawing/2014/main" id="{F6D9D803-D8F1-4F66-89B6-D7A096E5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589"/>
              <a:ext cx="66" cy="316"/>
            </a:xfrm>
            <a:custGeom>
              <a:avLst/>
              <a:gdLst>
                <a:gd name="T0" fmla="*/ 645 w 13"/>
                <a:gd name="T1" fmla="*/ 3701 h 59"/>
                <a:gd name="T2" fmla="*/ 518 w 13"/>
                <a:gd name="T3" fmla="*/ 1548 h 59"/>
                <a:gd name="T4" fmla="*/ 0 w 13"/>
                <a:gd name="T5" fmla="*/ 0 h 59"/>
                <a:gd name="T6" fmla="*/ 0 w 13"/>
                <a:gd name="T7" fmla="*/ 145 h 59"/>
                <a:gd name="T8" fmla="*/ 127 w 13"/>
                <a:gd name="T9" fmla="*/ 777 h 59"/>
                <a:gd name="T10" fmla="*/ 127 w 13"/>
                <a:gd name="T11" fmla="*/ 7370 h 59"/>
                <a:gd name="T12" fmla="*/ 1701 w 13"/>
                <a:gd name="T13" fmla="*/ 7514 h 59"/>
                <a:gd name="T14" fmla="*/ 1701 w 13"/>
                <a:gd name="T15" fmla="*/ 6309 h 59"/>
                <a:gd name="T16" fmla="*/ 645 w 13"/>
                <a:gd name="T17" fmla="*/ 370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9">
                  <a:moveTo>
                    <a:pt x="5" y="24"/>
                  </a:moveTo>
                  <a:cubicBezTo>
                    <a:pt x="5" y="19"/>
                    <a:pt x="5" y="15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17"/>
                    <a:pt x="1" y="36"/>
                    <a:pt x="1" y="48"/>
                  </a:cubicBezTo>
                  <a:cubicBezTo>
                    <a:pt x="1" y="59"/>
                    <a:pt x="13" y="57"/>
                    <a:pt x="13" y="49"/>
                  </a:cubicBezTo>
                  <a:cubicBezTo>
                    <a:pt x="13" y="47"/>
                    <a:pt x="13" y="44"/>
                    <a:pt x="13" y="41"/>
                  </a:cubicBezTo>
                  <a:cubicBezTo>
                    <a:pt x="6" y="39"/>
                    <a:pt x="5" y="30"/>
                    <a:pt x="5" y="2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11">
              <a:extLst>
                <a:ext uri="{FF2B5EF4-FFF2-40B4-BE49-F238E27FC236}">
                  <a16:creationId xmlns:a16="http://schemas.microsoft.com/office/drawing/2014/main" id="{A05B6A5A-8866-483C-9273-474B9DD9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717"/>
              <a:ext cx="55" cy="177"/>
            </a:xfrm>
            <a:custGeom>
              <a:avLst/>
              <a:gdLst>
                <a:gd name="T0" fmla="*/ 500 w 11"/>
                <a:gd name="T1" fmla="*/ 461 h 33"/>
                <a:gd name="T2" fmla="*/ 0 w 11"/>
                <a:gd name="T3" fmla="*/ 0 h 33"/>
                <a:gd name="T4" fmla="*/ 0 w 11"/>
                <a:gd name="T5" fmla="*/ 3540 h 33"/>
                <a:gd name="T6" fmla="*/ 750 w 11"/>
                <a:gd name="T7" fmla="*/ 5090 h 33"/>
                <a:gd name="T8" fmla="*/ 1375 w 11"/>
                <a:gd name="T9" fmla="*/ 3856 h 33"/>
                <a:gd name="T10" fmla="*/ 1375 w 11"/>
                <a:gd name="T11" fmla="*/ 3079 h 33"/>
                <a:gd name="T12" fmla="*/ 1250 w 11"/>
                <a:gd name="T13" fmla="*/ 3079 h 33"/>
                <a:gd name="T14" fmla="*/ 500 w 11"/>
                <a:gd name="T15" fmla="*/ 46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3">
                  <a:moveTo>
                    <a:pt x="4" y="3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3" y="4"/>
                    <a:pt x="0" y="15"/>
                    <a:pt x="0" y="23"/>
                  </a:cubicBezTo>
                  <a:cubicBezTo>
                    <a:pt x="0" y="28"/>
                    <a:pt x="3" y="32"/>
                    <a:pt x="6" y="33"/>
                  </a:cubicBezTo>
                  <a:cubicBezTo>
                    <a:pt x="11" y="33"/>
                    <a:pt x="11" y="28"/>
                    <a:pt x="11" y="25"/>
                  </a:cubicBezTo>
                  <a:cubicBezTo>
                    <a:pt x="11" y="23"/>
                    <a:pt x="11" y="22"/>
                    <a:pt x="11" y="20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3" y="17"/>
                    <a:pt x="6" y="9"/>
                    <a:pt x="4" y="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12">
              <a:extLst>
                <a:ext uri="{FF2B5EF4-FFF2-40B4-BE49-F238E27FC236}">
                  <a16:creationId xmlns:a16="http://schemas.microsoft.com/office/drawing/2014/main" id="{4A4177D2-CBD1-45EF-AD7E-9F8C8B99C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369"/>
              <a:ext cx="156" cy="338"/>
            </a:xfrm>
            <a:custGeom>
              <a:avLst/>
              <a:gdLst>
                <a:gd name="T0" fmla="*/ 2939 w 31"/>
                <a:gd name="T1" fmla="*/ 6331 h 63"/>
                <a:gd name="T2" fmla="*/ 2556 w 31"/>
                <a:gd name="T3" fmla="*/ 5413 h 63"/>
                <a:gd name="T4" fmla="*/ 2053 w 31"/>
                <a:gd name="T5" fmla="*/ 1701 h 63"/>
                <a:gd name="T6" fmla="*/ 760 w 31"/>
                <a:gd name="T7" fmla="*/ 0 h 63"/>
                <a:gd name="T8" fmla="*/ 126 w 31"/>
                <a:gd name="T9" fmla="*/ 923 h 63"/>
                <a:gd name="T10" fmla="*/ 0 w 31"/>
                <a:gd name="T11" fmla="*/ 2302 h 63"/>
                <a:gd name="T12" fmla="*/ 1011 w 31"/>
                <a:gd name="T13" fmla="*/ 1840 h 63"/>
                <a:gd name="T14" fmla="*/ 1268 w 31"/>
                <a:gd name="T15" fmla="*/ 3713 h 63"/>
                <a:gd name="T16" fmla="*/ 1520 w 31"/>
                <a:gd name="T17" fmla="*/ 5413 h 63"/>
                <a:gd name="T18" fmla="*/ 2053 w 31"/>
                <a:gd name="T19" fmla="*/ 6331 h 63"/>
                <a:gd name="T20" fmla="*/ 2682 w 31"/>
                <a:gd name="T21" fmla="*/ 7425 h 63"/>
                <a:gd name="T22" fmla="*/ 3316 w 31"/>
                <a:gd name="T23" fmla="*/ 8032 h 63"/>
                <a:gd name="T24" fmla="*/ 3316 w 31"/>
                <a:gd name="T25" fmla="*/ 9727 h 63"/>
                <a:gd name="T26" fmla="*/ 3573 w 31"/>
                <a:gd name="T27" fmla="*/ 7254 h 63"/>
                <a:gd name="T28" fmla="*/ 2939 w 31"/>
                <a:gd name="T29" fmla="*/ 6331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63">
                  <a:moveTo>
                    <a:pt x="23" y="41"/>
                  </a:moveTo>
                  <a:cubicBezTo>
                    <a:pt x="21" y="39"/>
                    <a:pt x="20" y="37"/>
                    <a:pt x="20" y="35"/>
                  </a:cubicBezTo>
                  <a:cubicBezTo>
                    <a:pt x="13" y="33"/>
                    <a:pt x="16" y="19"/>
                    <a:pt x="16" y="11"/>
                  </a:cubicBezTo>
                  <a:cubicBezTo>
                    <a:pt x="16" y="5"/>
                    <a:pt x="11" y="1"/>
                    <a:pt x="6" y="0"/>
                  </a:cubicBezTo>
                  <a:cubicBezTo>
                    <a:pt x="4" y="2"/>
                    <a:pt x="3" y="4"/>
                    <a:pt x="1" y="6"/>
                  </a:cubicBezTo>
                  <a:cubicBezTo>
                    <a:pt x="0" y="7"/>
                    <a:pt x="0" y="13"/>
                    <a:pt x="0" y="15"/>
                  </a:cubicBezTo>
                  <a:cubicBezTo>
                    <a:pt x="4" y="8"/>
                    <a:pt x="6" y="9"/>
                    <a:pt x="8" y="12"/>
                  </a:cubicBezTo>
                  <a:cubicBezTo>
                    <a:pt x="11" y="15"/>
                    <a:pt x="9" y="20"/>
                    <a:pt x="10" y="24"/>
                  </a:cubicBezTo>
                  <a:cubicBezTo>
                    <a:pt x="10" y="27"/>
                    <a:pt x="11" y="32"/>
                    <a:pt x="12" y="35"/>
                  </a:cubicBezTo>
                  <a:cubicBezTo>
                    <a:pt x="13" y="38"/>
                    <a:pt x="14" y="39"/>
                    <a:pt x="16" y="41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0"/>
                    <a:pt x="26" y="52"/>
                  </a:cubicBezTo>
                  <a:cubicBezTo>
                    <a:pt x="29" y="56"/>
                    <a:pt x="28" y="59"/>
                    <a:pt x="26" y="63"/>
                  </a:cubicBezTo>
                  <a:cubicBezTo>
                    <a:pt x="30" y="60"/>
                    <a:pt x="31" y="52"/>
                    <a:pt x="28" y="47"/>
                  </a:cubicBezTo>
                  <a:cubicBezTo>
                    <a:pt x="27" y="45"/>
                    <a:pt x="25" y="43"/>
                    <a:pt x="23" y="4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13">
              <a:extLst>
                <a:ext uri="{FF2B5EF4-FFF2-40B4-BE49-F238E27FC236}">
                  <a16:creationId xmlns:a16="http://schemas.microsoft.com/office/drawing/2014/main" id="{2B0322B8-51AC-4D4C-A3D5-CBD06994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342"/>
              <a:ext cx="266" cy="327"/>
            </a:xfrm>
            <a:custGeom>
              <a:avLst/>
              <a:gdLst>
                <a:gd name="T0" fmla="*/ 5817 w 53"/>
                <a:gd name="T1" fmla="*/ 3533 h 61"/>
                <a:gd name="T2" fmla="*/ 6073 w 53"/>
                <a:gd name="T3" fmla="*/ 6320 h 61"/>
                <a:gd name="T4" fmla="*/ 6324 w 53"/>
                <a:gd name="T5" fmla="*/ 7843 h 61"/>
                <a:gd name="T6" fmla="*/ 6324 w 53"/>
                <a:gd name="T7" fmla="*/ 9397 h 61"/>
                <a:gd name="T8" fmla="*/ 6575 w 53"/>
                <a:gd name="T9" fmla="*/ 8159 h 61"/>
                <a:gd name="T10" fmla="*/ 6575 w 53"/>
                <a:gd name="T11" fmla="*/ 2932 h 61"/>
                <a:gd name="T12" fmla="*/ 4557 w 53"/>
                <a:gd name="T13" fmla="*/ 0 h 61"/>
                <a:gd name="T14" fmla="*/ 2394 w 53"/>
                <a:gd name="T15" fmla="*/ 0 h 61"/>
                <a:gd name="T16" fmla="*/ 251 w 53"/>
                <a:gd name="T17" fmla="*/ 2616 h 61"/>
                <a:gd name="T18" fmla="*/ 251 w 53"/>
                <a:gd name="T19" fmla="*/ 5232 h 61"/>
                <a:gd name="T20" fmla="*/ 502 w 53"/>
                <a:gd name="T21" fmla="*/ 5548 h 61"/>
                <a:gd name="T22" fmla="*/ 1134 w 53"/>
                <a:gd name="T23" fmla="*/ 3710 h 61"/>
                <a:gd name="T24" fmla="*/ 1636 w 53"/>
                <a:gd name="T25" fmla="*/ 1694 h 61"/>
                <a:gd name="T26" fmla="*/ 4055 w 53"/>
                <a:gd name="T27" fmla="*/ 1378 h 61"/>
                <a:gd name="T28" fmla="*/ 5817 w 53"/>
                <a:gd name="T29" fmla="*/ 3533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61">
                  <a:moveTo>
                    <a:pt x="46" y="23"/>
                  </a:moveTo>
                  <a:cubicBezTo>
                    <a:pt x="47" y="29"/>
                    <a:pt x="48" y="35"/>
                    <a:pt x="48" y="41"/>
                  </a:cubicBezTo>
                  <a:cubicBezTo>
                    <a:pt x="48" y="44"/>
                    <a:pt x="49" y="48"/>
                    <a:pt x="50" y="51"/>
                  </a:cubicBezTo>
                  <a:cubicBezTo>
                    <a:pt x="50" y="55"/>
                    <a:pt x="50" y="58"/>
                    <a:pt x="50" y="61"/>
                  </a:cubicBezTo>
                  <a:cubicBezTo>
                    <a:pt x="51" y="58"/>
                    <a:pt x="51" y="56"/>
                    <a:pt x="52" y="53"/>
                  </a:cubicBezTo>
                  <a:cubicBezTo>
                    <a:pt x="52" y="43"/>
                    <a:pt x="52" y="30"/>
                    <a:pt x="52" y="19"/>
                  </a:cubicBezTo>
                  <a:cubicBezTo>
                    <a:pt x="52" y="15"/>
                    <a:pt x="53" y="0"/>
                    <a:pt x="36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0" y="0"/>
                    <a:pt x="2" y="17"/>
                    <a:pt x="2" y="17"/>
                  </a:cubicBezTo>
                  <a:cubicBezTo>
                    <a:pt x="2" y="17"/>
                    <a:pt x="4" y="27"/>
                    <a:pt x="2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2"/>
                    <a:pt x="8" y="29"/>
                    <a:pt x="9" y="24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8" y="7"/>
                    <a:pt x="27" y="9"/>
                    <a:pt x="32" y="9"/>
                  </a:cubicBezTo>
                  <a:cubicBezTo>
                    <a:pt x="40" y="10"/>
                    <a:pt x="44" y="15"/>
                    <a:pt x="46" y="2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14">
              <a:extLst>
                <a:ext uri="{FF2B5EF4-FFF2-40B4-BE49-F238E27FC236}">
                  <a16:creationId xmlns:a16="http://schemas.microsoft.com/office/drawing/2014/main" id="{665FD19D-829A-4F10-A678-B0347EE4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42"/>
              <a:ext cx="166" cy="263"/>
            </a:xfrm>
            <a:custGeom>
              <a:avLst/>
              <a:gdLst>
                <a:gd name="T0" fmla="*/ 2555 w 33"/>
                <a:gd name="T1" fmla="*/ 7579 h 49"/>
                <a:gd name="T2" fmla="*/ 4075 w 33"/>
                <a:gd name="T3" fmla="*/ 7262 h 49"/>
                <a:gd name="T4" fmla="*/ 4075 w 33"/>
                <a:gd name="T5" fmla="*/ 5877 h 49"/>
                <a:gd name="T6" fmla="*/ 3949 w 33"/>
                <a:gd name="T7" fmla="*/ 4637 h 49"/>
                <a:gd name="T8" fmla="*/ 3315 w 33"/>
                <a:gd name="T9" fmla="*/ 4031 h 49"/>
                <a:gd name="T10" fmla="*/ 3189 w 33"/>
                <a:gd name="T11" fmla="*/ 4031 h 49"/>
                <a:gd name="T12" fmla="*/ 3189 w 33"/>
                <a:gd name="T13" fmla="*/ 4782 h 49"/>
                <a:gd name="T14" fmla="*/ 2807 w 33"/>
                <a:gd name="T15" fmla="*/ 5561 h 49"/>
                <a:gd name="T16" fmla="*/ 1268 w 33"/>
                <a:gd name="T17" fmla="*/ 5732 h 49"/>
                <a:gd name="T18" fmla="*/ 508 w 33"/>
                <a:gd name="T19" fmla="*/ 3859 h 49"/>
                <a:gd name="T20" fmla="*/ 252 w 33"/>
                <a:gd name="T21" fmla="*/ 0 h 49"/>
                <a:gd name="T22" fmla="*/ 126 w 33"/>
                <a:gd name="T23" fmla="*/ 317 h 49"/>
                <a:gd name="T24" fmla="*/ 0 w 33"/>
                <a:gd name="T25" fmla="*/ 5099 h 49"/>
                <a:gd name="T26" fmla="*/ 2555 w 33"/>
                <a:gd name="T27" fmla="*/ 7579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cubicBezTo>
                    <a:pt x="25" y="49"/>
                    <a:pt x="29" y="48"/>
                    <a:pt x="32" y="47"/>
                  </a:cubicBezTo>
                  <a:cubicBezTo>
                    <a:pt x="33" y="44"/>
                    <a:pt x="32" y="40"/>
                    <a:pt x="32" y="38"/>
                  </a:cubicBezTo>
                  <a:cubicBezTo>
                    <a:pt x="33" y="35"/>
                    <a:pt x="33" y="32"/>
                    <a:pt x="31" y="30"/>
                  </a:cubicBezTo>
                  <a:cubicBezTo>
                    <a:pt x="30" y="28"/>
                    <a:pt x="28" y="27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5" y="28"/>
                    <a:pt x="25" y="30"/>
                    <a:pt x="25" y="31"/>
                  </a:cubicBezTo>
                  <a:cubicBezTo>
                    <a:pt x="24" y="33"/>
                    <a:pt x="23" y="35"/>
                    <a:pt x="22" y="36"/>
                  </a:cubicBezTo>
                  <a:cubicBezTo>
                    <a:pt x="20" y="39"/>
                    <a:pt x="14" y="39"/>
                    <a:pt x="10" y="37"/>
                  </a:cubicBezTo>
                  <a:cubicBezTo>
                    <a:pt x="6" y="34"/>
                    <a:pt x="5" y="29"/>
                    <a:pt x="4" y="25"/>
                  </a:cubicBezTo>
                  <a:cubicBezTo>
                    <a:pt x="3" y="17"/>
                    <a:pt x="2" y="8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23"/>
                    <a:pt x="0" y="33"/>
                  </a:cubicBezTo>
                  <a:cubicBezTo>
                    <a:pt x="0" y="36"/>
                    <a:pt x="0" y="49"/>
                    <a:pt x="20" y="4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15">
              <a:extLst>
                <a:ext uri="{FF2B5EF4-FFF2-40B4-BE49-F238E27FC236}">
                  <a16:creationId xmlns:a16="http://schemas.microsoft.com/office/drawing/2014/main" id="{95B0A024-919F-4F2F-BD4F-937ECC4F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363"/>
              <a:ext cx="171" cy="242"/>
            </a:xfrm>
            <a:custGeom>
              <a:avLst/>
              <a:gdLst>
                <a:gd name="T0" fmla="*/ 4074 w 34"/>
                <a:gd name="T1" fmla="*/ 6679 h 45"/>
                <a:gd name="T2" fmla="*/ 4325 w 34"/>
                <a:gd name="T3" fmla="*/ 6072 h 45"/>
                <a:gd name="T4" fmla="*/ 4325 w 34"/>
                <a:gd name="T5" fmla="*/ 5292 h 45"/>
                <a:gd name="T6" fmla="*/ 2178 w 34"/>
                <a:gd name="T7" fmla="*/ 145 h 45"/>
                <a:gd name="T8" fmla="*/ 251 w 34"/>
                <a:gd name="T9" fmla="*/ 4974 h 45"/>
                <a:gd name="T10" fmla="*/ 126 w 34"/>
                <a:gd name="T11" fmla="*/ 6534 h 45"/>
                <a:gd name="T12" fmla="*/ 377 w 34"/>
                <a:gd name="T13" fmla="*/ 6996 h 45"/>
                <a:gd name="T14" fmla="*/ 2303 w 34"/>
                <a:gd name="T15" fmla="*/ 2485 h 45"/>
                <a:gd name="T16" fmla="*/ 3692 w 34"/>
                <a:gd name="T17" fmla="*/ 3877 h 45"/>
                <a:gd name="T18" fmla="*/ 4074 w 34"/>
                <a:gd name="T19" fmla="*/ 6679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32" y="43"/>
                  </a:moveTo>
                  <a:cubicBezTo>
                    <a:pt x="32" y="42"/>
                    <a:pt x="33" y="41"/>
                    <a:pt x="34" y="39"/>
                  </a:cubicBezTo>
                  <a:cubicBezTo>
                    <a:pt x="34" y="38"/>
                    <a:pt x="34" y="36"/>
                    <a:pt x="34" y="34"/>
                  </a:cubicBezTo>
                  <a:cubicBezTo>
                    <a:pt x="34" y="29"/>
                    <a:pt x="34" y="3"/>
                    <a:pt x="17" y="1"/>
                  </a:cubicBezTo>
                  <a:cubicBezTo>
                    <a:pt x="0" y="0"/>
                    <a:pt x="2" y="25"/>
                    <a:pt x="2" y="32"/>
                  </a:cubicBezTo>
                  <a:cubicBezTo>
                    <a:pt x="2" y="36"/>
                    <a:pt x="2" y="39"/>
                    <a:pt x="1" y="4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36"/>
                    <a:pt x="4" y="13"/>
                    <a:pt x="18" y="16"/>
                  </a:cubicBezTo>
                  <a:cubicBezTo>
                    <a:pt x="23" y="17"/>
                    <a:pt x="27" y="21"/>
                    <a:pt x="29" y="25"/>
                  </a:cubicBezTo>
                  <a:cubicBezTo>
                    <a:pt x="31" y="30"/>
                    <a:pt x="33" y="37"/>
                    <a:pt x="32" y="43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16">
              <a:extLst>
                <a:ext uri="{FF2B5EF4-FFF2-40B4-BE49-F238E27FC236}">
                  <a16:creationId xmlns:a16="http://schemas.microsoft.com/office/drawing/2014/main" id="{AA3A375B-3C92-483D-847F-9E97F982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428"/>
              <a:ext cx="115" cy="112"/>
            </a:xfrm>
            <a:custGeom>
              <a:avLst/>
              <a:gdLst>
                <a:gd name="T0" fmla="*/ 0 w 23"/>
                <a:gd name="T1" fmla="*/ 912 h 21"/>
                <a:gd name="T2" fmla="*/ 500 w 23"/>
                <a:gd name="T3" fmla="*/ 912 h 21"/>
                <a:gd name="T4" fmla="*/ 1125 w 23"/>
                <a:gd name="T5" fmla="*/ 1365 h 21"/>
                <a:gd name="T6" fmla="*/ 1125 w 23"/>
                <a:gd name="T7" fmla="*/ 3184 h 21"/>
                <a:gd name="T8" fmla="*/ 1750 w 23"/>
                <a:gd name="T9" fmla="*/ 1963 h 21"/>
                <a:gd name="T10" fmla="*/ 2625 w 23"/>
                <a:gd name="T11" fmla="*/ 1509 h 21"/>
                <a:gd name="T12" fmla="*/ 1000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1" y="6"/>
                    <a:pt x="2" y="6"/>
                    <a:pt x="4" y="6"/>
                  </a:cubicBezTo>
                  <a:cubicBezTo>
                    <a:pt x="7" y="6"/>
                    <a:pt x="7" y="7"/>
                    <a:pt x="9" y="9"/>
                  </a:cubicBezTo>
                  <a:cubicBezTo>
                    <a:pt x="12" y="14"/>
                    <a:pt x="11" y="16"/>
                    <a:pt x="9" y="21"/>
                  </a:cubicBezTo>
                  <a:cubicBezTo>
                    <a:pt x="12" y="19"/>
                    <a:pt x="13" y="17"/>
                    <a:pt x="14" y="13"/>
                  </a:cubicBezTo>
                  <a:cubicBezTo>
                    <a:pt x="14" y="9"/>
                    <a:pt x="17" y="7"/>
                    <a:pt x="21" y="10"/>
                  </a:cubicBezTo>
                  <a:cubicBezTo>
                    <a:pt x="23" y="5"/>
                    <a:pt x="12" y="0"/>
                    <a:pt x="8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17">
              <a:extLst>
                <a:ext uri="{FF2B5EF4-FFF2-40B4-BE49-F238E27FC236}">
                  <a16:creationId xmlns:a16="http://schemas.microsoft.com/office/drawing/2014/main" id="{078D9599-DBB4-48A2-968A-BB7078738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363"/>
              <a:ext cx="196" cy="274"/>
            </a:xfrm>
            <a:custGeom>
              <a:avLst/>
              <a:gdLst>
                <a:gd name="T0" fmla="*/ 4825 w 39"/>
                <a:gd name="T1" fmla="*/ 3723 h 51"/>
                <a:gd name="T2" fmla="*/ 2804 w 39"/>
                <a:gd name="T3" fmla="*/ 924 h 51"/>
                <a:gd name="T4" fmla="*/ 1010 w 39"/>
                <a:gd name="T5" fmla="*/ 3089 h 51"/>
                <a:gd name="T6" fmla="*/ 1261 w 39"/>
                <a:gd name="T7" fmla="*/ 6667 h 51"/>
                <a:gd name="T8" fmla="*/ 1387 w 39"/>
                <a:gd name="T9" fmla="*/ 7908 h 51"/>
                <a:gd name="T10" fmla="*/ 1643 w 39"/>
                <a:gd name="T11" fmla="*/ 6060 h 51"/>
                <a:gd name="T12" fmla="*/ 2020 w 39"/>
                <a:gd name="T13" fmla="*/ 3868 h 51"/>
                <a:gd name="T14" fmla="*/ 3181 w 39"/>
                <a:gd name="T15" fmla="*/ 3723 h 51"/>
                <a:gd name="T16" fmla="*/ 4317 w 39"/>
                <a:gd name="T17" fmla="*/ 4819 h 51"/>
                <a:gd name="T18" fmla="*/ 4573 w 39"/>
                <a:gd name="T19" fmla="*/ 6060 h 51"/>
                <a:gd name="T20" fmla="*/ 4573 w 39"/>
                <a:gd name="T21" fmla="*/ 7301 h 51"/>
                <a:gd name="T22" fmla="*/ 4825 w 39"/>
                <a:gd name="T23" fmla="*/ 6984 h 51"/>
                <a:gd name="T24" fmla="*/ 4825 w 39"/>
                <a:gd name="T25" fmla="*/ 3723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1">
                  <a:moveTo>
                    <a:pt x="38" y="24"/>
                  </a:moveTo>
                  <a:cubicBezTo>
                    <a:pt x="38" y="9"/>
                    <a:pt x="25" y="7"/>
                    <a:pt x="22" y="6"/>
                  </a:cubicBezTo>
                  <a:cubicBezTo>
                    <a:pt x="0" y="0"/>
                    <a:pt x="8" y="17"/>
                    <a:pt x="8" y="20"/>
                  </a:cubicBezTo>
                  <a:cubicBezTo>
                    <a:pt x="9" y="28"/>
                    <a:pt x="10" y="33"/>
                    <a:pt x="10" y="4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7"/>
                    <a:pt x="12" y="43"/>
                    <a:pt x="13" y="39"/>
                  </a:cubicBezTo>
                  <a:cubicBezTo>
                    <a:pt x="14" y="34"/>
                    <a:pt x="14" y="29"/>
                    <a:pt x="16" y="25"/>
                  </a:cubicBezTo>
                  <a:cubicBezTo>
                    <a:pt x="18" y="20"/>
                    <a:pt x="22" y="21"/>
                    <a:pt x="25" y="24"/>
                  </a:cubicBezTo>
                  <a:cubicBezTo>
                    <a:pt x="29" y="26"/>
                    <a:pt x="32" y="27"/>
                    <a:pt x="34" y="31"/>
                  </a:cubicBezTo>
                  <a:cubicBezTo>
                    <a:pt x="34" y="34"/>
                    <a:pt x="35" y="36"/>
                    <a:pt x="36" y="39"/>
                  </a:cubicBezTo>
                  <a:cubicBezTo>
                    <a:pt x="36" y="41"/>
                    <a:pt x="35" y="45"/>
                    <a:pt x="36" y="47"/>
                  </a:cubicBezTo>
                  <a:cubicBezTo>
                    <a:pt x="37" y="46"/>
                    <a:pt x="37" y="46"/>
                    <a:pt x="38" y="45"/>
                  </a:cubicBezTo>
                  <a:cubicBezTo>
                    <a:pt x="38" y="39"/>
                    <a:pt x="39" y="33"/>
                    <a:pt x="38" y="2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18">
              <a:extLst>
                <a:ext uri="{FF2B5EF4-FFF2-40B4-BE49-F238E27FC236}">
                  <a16:creationId xmlns:a16="http://schemas.microsoft.com/office/drawing/2014/main" id="{3B48AC41-BA7A-4B14-A7AC-E751E4DE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454"/>
              <a:ext cx="196" cy="328"/>
            </a:xfrm>
            <a:custGeom>
              <a:avLst/>
              <a:gdLst>
                <a:gd name="T0" fmla="*/ 1010 w 39"/>
                <a:gd name="T1" fmla="*/ 317 h 61"/>
                <a:gd name="T2" fmla="*/ 633 w 39"/>
                <a:gd name="T3" fmla="*/ 925 h 61"/>
                <a:gd name="T4" fmla="*/ 885 w 39"/>
                <a:gd name="T5" fmla="*/ 5753 h 61"/>
                <a:gd name="T6" fmla="*/ 0 w 39"/>
                <a:gd name="T7" fmla="*/ 6996 h 61"/>
                <a:gd name="T8" fmla="*/ 0 w 39"/>
                <a:gd name="T9" fmla="*/ 7141 h 61"/>
                <a:gd name="T10" fmla="*/ 1136 w 39"/>
                <a:gd name="T11" fmla="*/ 6850 h 61"/>
                <a:gd name="T12" fmla="*/ 2553 w 39"/>
                <a:gd name="T13" fmla="*/ 5608 h 61"/>
                <a:gd name="T14" fmla="*/ 3689 w 39"/>
                <a:gd name="T15" fmla="*/ 7458 h 61"/>
                <a:gd name="T16" fmla="*/ 3307 w 39"/>
                <a:gd name="T17" fmla="*/ 8383 h 61"/>
                <a:gd name="T18" fmla="*/ 2804 w 39"/>
                <a:gd name="T19" fmla="*/ 9485 h 61"/>
                <a:gd name="T20" fmla="*/ 3814 w 39"/>
                <a:gd name="T21" fmla="*/ 7603 h 61"/>
                <a:gd name="T22" fmla="*/ 1010 w 39"/>
                <a:gd name="T23" fmla="*/ 317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1">
                  <a:moveTo>
                    <a:pt x="8" y="2"/>
                  </a:moveTo>
                  <a:cubicBezTo>
                    <a:pt x="5" y="0"/>
                    <a:pt x="5" y="4"/>
                    <a:pt x="5" y="6"/>
                  </a:cubicBezTo>
                  <a:cubicBezTo>
                    <a:pt x="6" y="21"/>
                    <a:pt x="9" y="30"/>
                    <a:pt x="7" y="37"/>
                  </a:cubicBezTo>
                  <a:cubicBezTo>
                    <a:pt x="6" y="43"/>
                    <a:pt x="3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7" y="45"/>
                    <a:pt x="9" y="44"/>
                  </a:cubicBezTo>
                  <a:cubicBezTo>
                    <a:pt x="14" y="40"/>
                    <a:pt x="13" y="34"/>
                    <a:pt x="20" y="36"/>
                  </a:cubicBezTo>
                  <a:cubicBezTo>
                    <a:pt x="25" y="37"/>
                    <a:pt x="29" y="43"/>
                    <a:pt x="29" y="48"/>
                  </a:cubicBezTo>
                  <a:cubicBezTo>
                    <a:pt x="28" y="50"/>
                    <a:pt x="27" y="52"/>
                    <a:pt x="26" y="54"/>
                  </a:cubicBezTo>
                  <a:cubicBezTo>
                    <a:pt x="25" y="56"/>
                    <a:pt x="23" y="59"/>
                    <a:pt x="22" y="61"/>
                  </a:cubicBezTo>
                  <a:cubicBezTo>
                    <a:pt x="26" y="57"/>
                    <a:pt x="28" y="53"/>
                    <a:pt x="30" y="49"/>
                  </a:cubicBezTo>
                  <a:cubicBezTo>
                    <a:pt x="39" y="28"/>
                    <a:pt x="29" y="13"/>
                    <a:pt x="8" y="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19">
              <a:extLst>
                <a:ext uri="{FF2B5EF4-FFF2-40B4-BE49-F238E27FC236}">
                  <a16:creationId xmlns:a16="http://schemas.microsoft.com/office/drawing/2014/main" id="{24F2E88C-1A85-479E-9E4E-9FC176A5D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599"/>
              <a:ext cx="121" cy="183"/>
            </a:xfrm>
            <a:custGeom>
              <a:avLst/>
              <a:gdLst>
                <a:gd name="T0" fmla="*/ 887 w 24"/>
                <a:gd name="T1" fmla="*/ 3272 h 34"/>
                <a:gd name="T2" fmla="*/ 2188 w 24"/>
                <a:gd name="T3" fmla="*/ 4058 h 34"/>
                <a:gd name="T4" fmla="*/ 2566 w 24"/>
                <a:gd name="T5" fmla="*/ 5302 h 34"/>
                <a:gd name="T6" fmla="*/ 2057 w 24"/>
                <a:gd name="T7" fmla="*/ 2955 h 34"/>
                <a:gd name="T8" fmla="*/ 2057 w 24"/>
                <a:gd name="T9" fmla="*/ 2810 h 34"/>
                <a:gd name="T10" fmla="*/ 1144 w 24"/>
                <a:gd name="T11" fmla="*/ 926 h 34"/>
                <a:gd name="T12" fmla="*/ 1144 w 24"/>
                <a:gd name="T13" fmla="*/ 0 h 34"/>
                <a:gd name="T14" fmla="*/ 887 w 24"/>
                <a:gd name="T15" fmla="*/ 327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4">
                  <a:moveTo>
                    <a:pt x="7" y="21"/>
                  </a:moveTo>
                  <a:cubicBezTo>
                    <a:pt x="10" y="24"/>
                    <a:pt x="14" y="24"/>
                    <a:pt x="17" y="26"/>
                  </a:cubicBezTo>
                  <a:cubicBezTo>
                    <a:pt x="19" y="28"/>
                    <a:pt x="22" y="31"/>
                    <a:pt x="20" y="34"/>
                  </a:cubicBezTo>
                  <a:cubicBezTo>
                    <a:pt x="24" y="30"/>
                    <a:pt x="20" y="22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8"/>
                    <a:pt x="10" y="15"/>
                    <a:pt x="9" y="6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8"/>
                    <a:pt x="0" y="16"/>
                    <a:pt x="7" y="2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20">
              <a:extLst>
                <a:ext uri="{FF2B5EF4-FFF2-40B4-BE49-F238E27FC236}">
                  <a16:creationId xmlns:a16="http://schemas.microsoft.com/office/drawing/2014/main" id="{1768D206-6CB4-4C3C-8BE0-A2F740E37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74"/>
              <a:ext cx="65" cy="204"/>
            </a:xfrm>
            <a:custGeom>
              <a:avLst/>
              <a:gdLst>
                <a:gd name="T0" fmla="*/ 625 w 13"/>
                <a:gd name="T1" fmla="*/ 2480 h 38"/>
                <a:gd name="T2" fmla="*/ 1000 w 13"/>
                <a:gd name="T3" fmla="*/ 1557 h 38"/>
                <a:gd name="T4" fmla="*/ 1500 w 13"/>
                <a:gd name="T5" fmla="*/ 1702 h 38"/>
                <a:gd name="T6" fmla="*/ 625 w 13"/>
                <a:gd name="T7" fmla="*/ 0 h 38"/>
                <a:gd name="T8" fmla="*/ 0 w 13"/>
                <a:gd name="T9" fmla="*/ 462 h 38"/>
                <a:gd name="T10" fmla="*/ 0 w 13"/>
                <a:gd name="T11" fmla="*/ 4783 h 38"/>
                <a:gd name="T12" fmla="*/ 750 w 13"/>
                <a:gd name="T13" fmla="*/ 5562 h 38"/>
                <a:gd name="T14" fmla="*/ 1625 w 13"/>
                <a:gd name="T15" fmla="*/ 5272 h 38"/>
                <a:gd name="T16" fmla="*/ 625 w 13"/>
                <a:gd name="T17" fmla="*/ 248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8">
                  <a:moveTo>
                    <a:pt x="5" y="16"/>
                  </a:moveTo>
                  <a:cubicBezTo>
                    <a:pt x="6" y="14"/>
                    <a:pt x="6" y="11"/>
                    <a:pt x="8" y="10"/>
                  </a:cubicBezTo>
                  <a:cubicBezTo>
                    <a:pt x="10" y="10"/>
                    <a:pt x="11" y="11"/>
                    <a:pt x="12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13"/>
                    <a:pt x="0" y="23"/>
                    <a:pt x="0" y="31"/>
                  </a:cubicBezTo>
                  <a:cubicBezTo>
                    <a:pt x="0" y="34"/>
                    <a:pt x="1" y="38"/>
                    <a:pt x="6" y="36"/>
                  </a:cubicBezTo>
                  <a:cubicBezTo>
                    <a:pt x="8" y="36"/>
                    <a:pt x="11" y="35"/>
                    <a:pt x="13" y="34"/>
                  </a:cubicBezTo>
                  <a:cubicBezTo>
                    <a:pt x="7" y="30"/>
                    <a:pt x="4" y="24"/>
                    <a:pt x="5" y="1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21">
              <a:extLst>
                <a:ext uri="{FF2B5EF4-FFF2-40B4-BE49-F238E27FC236}">
                  <a16:creationId xmlns:a16="http://schemas.microsoft.com/office/drawing/2014/main" id="{CD42AE96-82D5-4AB5-A6F8-32E99358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599"/>
              <a:ext cx="80" cy="193"/>
            </a:xfrm>
            <a:custGeom>
              <a:avLst/>
              <a:gdLst>
                <a:gd name="T0" fmla="*/ 1875 w 16"/>
                <a:gd name="T1" fmla="*/ 5549 h 36"/>
                <a:gd name="T2" fmla="*/ 1750 w 16"/>
                <a:gd name="T3" fmla="*/ 4310 h 36"/>
                <a:gd name="T4" fmla="*/ 1250 w 16"/>
                <a:gd name="T5" fmla="*/ 3394 h 36"/>
                <a:gd name="T6" fmla="*/ 1250 w 16"/>
                <a:gd name="T7" fmla="*/ 3249 h 36"/>
                <a:gd name="T8" fmla="*/ 1125 w 16"/>
                <a:gd name="T9" fmla="*/ 3249 h 36"/>
                <a:gd name="T10" fmla="*/ 500 w 16"/>
                <a:gd name="T11" fmla="*/ 777 h 36"/>
                <a:gd name="T12" fmla="*/ 625 w 16"/>
                <a:gd name="T13" fmla="*/ 0 h 36"/>
                <a:gd name="T14" fmla="*/ 125 w 16"/>
                <a:gd name="T15" fmla="*/ 1694 h 36"/>
                <a:gd name="T16" fmla="*/ 500 w 16"/>
                <a:gd name="T17" fmla="*/ 4166 h 36"/>
                <a:gd name="T18" fmla="*/ 1875 w 16"/>
                <a:gd name="T19" fmla="*/ 5549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5" y="33"/>
                    <a:pt x="16" y="31"/>
                    <a:pt x="14" y="28"/>
                  </a:cubicBezTo>
                  <a:cubicBezTo>
                    <a:pt x="13" y="26"/>
                    <a:pt x="12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4" y="21"/>
                    <a:pt x="4" y="14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0" y="24"/>
                    <a:pt x="4" y="27"/>
                  </a:cubicBezTo>
                  <a:cubicBezTo>
                    <a:pt x="9" y="30"/>
                    <a:pt x="15" y="29"/>
                    <a:pt x="15" y="3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22">
              <a:extLst>
                <a:ext uri="{FF2B5EF4-FFF2-40B4-BE49-F238E27FC236}">
                  <a16:creationId xmlns:a16="http://schemas.microsoft.com/office/drawing/2014/main" id="{ABA081A3-20B7-4CCF-B18F-D1D7E8EF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642"/>
              <a:ext cx="156" cy="258"/>
            </a:xfrm>
            <a:custGeom>
              <a:avLst/>
              <a:gdLst>
                <a:gd name="T0" fmla="*/ 2053 w 31"/>
                <a:gd name="T1" fmla="*/ 7455 h 48"/>
                <a:gd name="T2" fmla="*/ 3950 w 31"/>
                <a:gd name="T3" fmla="*/ 5434 h 48"/>
                <a:gd name="T4" fmla="*/ 2431 w 31"/>
                <a:gd name="T5" fmla="*/ 6359 h 48"/>
                <a:gd name="T6" fmla="*/ 1011 w 31"/>
                <a:gd name="T7" fmla="*/ 5112 h 48"/>
                <a:gd name="T8" fmla="*/ 377 w 31"/>
                <a:gd name="T9" fmla="*/ 1876 h 48"/>
                <a:gd name="T10" fmla="*/ 377 w 31"/>
                <a:gd name="T11" fmla="*/ 0 h 48"/>
                <a:gd name="T12" fmla="*/ 252 w 31"/>
                <a:gd name="T13" fmla="*/ 0 h 48"/>
                <a:gd name="T14" fmla="*/ 126 w 31"/>
                <a:gd name="T15" fmla="*/ 4827 h 48"/>
                <a:gd name="T16" fmla="*/ 2053 w 31"/>
                <a:gd name="T17" fmla="*/ 745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8">
                  <a:moveTo>
                    <a:pt x="16" y="48"/>
                  </a:moveTo>
                  <a:cubicBezTo>
                    <a:pt x="28" y="48"/>
                    <a:pt x="31" y="40"/>
                    <a:pt x="31" y="35"/>
                  </a:cubicBezTo>
                  <a:cubicBezTo>
                    <a:pt x="28" y="39"/>
                    <a:pt x="24" y="41"/>
                    <a:pt x="19" y="41"/>
                  </a:cubicBezTo>
                  <a:cubicBezTo>
                    <a:pt x="13" y="40"/>
                    <a:pt x="10" y="39"/>
                    <a:pt x="8" y="33"/>
                  </a:cubicBezTo>
                  <a:cubicBezTo>
                    <a:pt x="5" y="27"/>
                    <a:pt x="3" y="20"/>
                    <a:pt x="3" y="12"/>
                  </a:cubicBezTo>
                  <a:cubicBezTo>
                    <a:pt x="3" y="9"/>
                    <a:pt x="2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21"/>
                    <a:pt x="1" y="31"/>
                  </a:cubicBezTo>
                  <a:cubicBezTo>
                    <a:pt x="1" y="35"/>
                    <a:pt x="0" y="48"/>
                    <a:pt x="16" y="4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23">
              <a:extLst>
                <a:ext uri="{FF2B5EF4-FFF2-40B4-BE49-F238E27FC236}">
                  <a16:creationId xmlns:a16="http://schemas.microsoft.com/office/drawing/2014/main" id="{B2EE3FB4-4F91-4EAB-840A-5545B466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240"/>
              <a:ext cx="1623" cy="821"/>
            </a:xfrm>
            <a:custGeom>
              <a:avLst/>
              <a:gdLst>
                <a:gd name="T0" fmla="*/ 633 w 323"/>
                <a:gd name="T1" fmla="*/ 9734 h 153"/>
                <a:gd name="T2" fmla="*/ 12296 w 323"/>
                <a:gd name="T3" fmla="*/ 21019 h 153"/>
                <a:gd name="T4" fmla="*/ 37796 w 323"/>
                <a:gd name="T5" fmla="*/ 14225 h 153"/>
                <a:gd name="T6" fmla="*/ 20551 w 323"/>
                <a:gd name="T7" fmla="*/ 778 h 153"/>
                <a:gd name="T8" fmla="*/ 633 w 323"/>
                <a:gd name="T9" fmla="*/ 9734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24">
              <a:extLst>
                <a:ext uri="{FF2B5EF4-FFF2-40B4-BE49-F238E27FC236}">
                  <a16:creationId xmlns:a16="http://schemas.microsoft.com/office/drawing/2014/main" id="{26EB9FF5-C664-453E-9DCA-6B0A7B91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277"/>
              <a:ext cx="1453" cy="725"/>
            </a:xfrm>
            <a:custGeom>
              <a:avLst/>
              <a:gdLst>
                <a:gd name="T0" fmla="*/ 19311 w 289"/>
                <a:gd name="T1" fmla="*/ 607 h 135"/>
                <a:gd name="T2" fmla="*/ 35842 w 289"/>
                <a:gd name="T3" fmla="*/ 7121 h 135"/>
                <a:gd name="T4" fmla="*/ 35968 w 289"/>
                <a:gd name="T5" fmla="*/ 12862 h 135"/>
                <a:gd name="T6" fmla="*/ 12841 w 289"/>
                <a:gd name="T7" fmla="*/ 19210 h 135"/>
                <a:gd name="T8" fmla="*/ 11172 w 289"/>
                <a:gd name="T9" fmla="*/ 19065 h 135"/>
                <a:gd name="T10" fmla="*/ 1393 w 289"/>
                <a:gd name="T11" fmla="*/ 15805 h 135"/>
                <a:gd name="T12" fmla="*/ 251 w 289"/>
                <a:gd name="T13" fmla="*/ 8824 h 135"/>
                <a:gd name="T14" fmla="*/ 251 w 289"/>
                <a:gd name="T15" fmla="*/ 8824 h 135"/>
                <a:gd name="T16" fmla="*/ 19311 w 289"/>
                <a:gd name="T17" fmla="*/ 6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25">
              <a:extLst>
                <a:ext uri="{FF2B5EF4-FFF2-40B4-BE49-F238E27FC236}">
                  <a16:creationId xmlns:a16="http://schemas.microsoft.com/office/drawing/2014/main" id="{9D9A75C0-FAC0-438E-BEF9-66B77EA0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782"/>
              <a:ext cx="45" cy="59"/>
            </a:xfrm>
            <a:custGeom>
              <a:avLst/>
              <a:gdLst>
                <a:gd name="T0" fmla="*/ 0 w 9"/>
                <a:gd name="T1" fmla="*/ 0 h 11"/>
                <a:gd name="T2" fmla="*/ 1125 w 9"/>
                <a:gd name="T3" fmla="*/ 169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8" y="1"/>
                    <a:pt x="9" y="6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26">
              <a:extLst>
                <a:ext uri="{FF2B5EF4-FFF2-40B4-BE49-F238E27FC236}">
                  <a16:creationId xmlns:a16="http://schemas.microsoft.com/office/drawing/2014/main" id="{CCD4F646-3048-49C0-B28D-CADF23EF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707"/>
              <a:ext cx="45" cy="80"/>
            </a:xfrm>
            <a:custGeom>
              <a:avLst/>
              <a:gdLst>
                <a:gd name="T0" fmla="*/ 0 w 9"/>
                <a:gd name="T1" fmla="*/ 0 h 15"/>
                <a:gd name="T2" fmla="*/ 1125 w 9"/>
                <a:gd name="T3" fmla="*/ 22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4"/>
                    <a:pt x="9" y="10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27">
              <a:extLst>
                <a:ext uri="{FF2B5EF4-FFF2-40B4-BE49-F238E27FC236}">
                  <a16:creationId xmlns:a16="http://schemas.microsoft.com/office/drawing/2014/main" id="{F3840559-9AE8-446B-98A0-C7320BB7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696"/>
              <a:ext cx="46" cy="80"/>
            </a:xfrm>
            <a:custGeom>
              <a:avLst/>
              <a:gdLst>
                <a:gd name="T0" fmla="*/ 0 w 9"/>
                <a:gd name="T1" fmla="*/ 0 h 15"/>
                <a:gd name="T2" fmla="*/ 940 w 9"/>
                <a:gd name="T3" fmla="*/ 227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6"/>
                    <a:pt x="9" y="8"/>
                    <a:pt x="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28">
              <a:extLst>
                <a:ext uri="{FF2B5EF4-FFF2-40B4-BE49-F238E27FC236}">
                  <a16:creationId xmlns:a16="http://schemas.microsoft.com/office/drawing/2014/main" id="{BA0D7CBD-2C84-4A0C-859D-E907E2D9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696"/>
              <a:ext cx="36" cy="86"/>
            </a:xfrm>
            <a:custGeom>
              <a:avLst/>
              <a:gdLst>
                <a:gd name="T0" fmla="*/ 0 w 7"/>
                <a:gd name="T1" fmla="*/ 0 h 16"/>
                <a:gd name="T2" fmla="*/ 555 w 7"/>
                <a:gd name="T3" fmla="*/ 248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29">
              <a:extLst>
                <a:ext uri="{FF2B5EF4-FFF2-40B4-BE49-F238E27FC236}">
                  <a16:creationId xmlns:a16="http://schemas.microsoft.com/office/drawing/2014/main" id="{997F3BF0-7EFE-432C-B88C-D24C3099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546"/>
              <a:ext cx="66" cy="171"/>
            </a:xfrm>
            <a:custGeom>
              <a:avLst/>
              <a:gdLst>
                <a:gd name="T0" fmla="*/ 0 w 13"/>
                <a:gd name="T1" fmla="*/ 0 h 32"/>
                <a:gd name="T2" fmla="*/ 1574 w 13"/>
                <a:gd name="T3" fmla="*/ 2912 h 32"/>
                <a:gd name="T4" fmla="*/ 929 w 13"/>
                <a:gd name="T5" fmla="*/ 488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30">
              <a:extLst>
                <a:ext uri="{FF2B5EF4-FFF2-40B4-BE49-F238E27FC236}">
                  <a16:creationId xmlns:a16="http://schemas.microsoft.com/office/drawing/2014/main" id="{78E79FB8-A4F7-4983-8A6F-CE96D2387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433"/>
              <a:ext cx="40" cy="37"/>
            </a:xfrm>
            <a:custGeom>
              <a:avLst/>
              <a:gdLst>
                <a:gd name="T0" fmla="*/ 0 w 8"/>
                <a:gd name="T1" fmla="*/ 1036 h 7"/>
                <a:gd name="T2" fmla="*/ 100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31">
              <a:extLst>
                <a:ext uri="{FF2B5EF4-FFF2-40B4-BE49-F238E27FC236}">
                  <a16:creationId xmlns:a16="http://schemas.microsoft.com/office/drawing/2014/main" id="{EA8FADED-9D00-4958-BF9F-9350DCCE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497"/>
              <a:ext cx="40" cy="43"/>
            </a:xfrm>
            <a:custGeom>
              <a:avLst/>
              <a:gdLst>
                <a:gd name="T0" fmla="*/ 0 w 8"/>
                <a:gd name="T1" fmla="*/ 1242 h 8"/>
                <a:gd name="T2" fmla="*/ 100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32">
              <a:extLst>
                <a:ext uri="{FF2B5EF4-FFF2-40B4-BE49-F238E27FC236}">
                  <a16:creationId xmlns:a16="http://schemas.microsoft.com/office/drawing/2014/main" id="{5882C144-255B-46B0-A2CF-49B725A5E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6" y="2331"/>
              <a:ext cx="1342" cy="585"/>
            </a:xfrm>
            <a:custGeom>
              <a:avLst/>
              <a:gdLst>
                <a:gd name="T0" fmla="*/ 10535 w 267"/>
                <a:gd name="T1" fmla="*/ 6338 h 109"/>
                <a:gd name="T2" fmla="*/ 8263 w 267"/>
                <a:gd name="T3" fmla="*/ 778 h 109"/>
                <a:gd name="T4" fmla="*/ 5835 w 267"/>
                <a:gd name="T5" fmla="*/ 10514 h 109"/>
                <a:gd name="T6" fmla="*/ 4318 w 267"/>
                <a:gd name="T7" fmla="*/ 1385 h 109"/>
                <a:gd name="T8" fmla="*/ 2930 w 267"/>
                <a:gd name="T9" fmla="*/ 11609 h 109"/>
                <a:gd name="T10" fmla="*/ 4066 w 267"/>
                <a:gd name="T11" fmla="*/ 13766 h 109"/>
                <a:gd name="T12" fmla="*/ 8514 w 267"/>
                <a:gd name="T13" fmla="*/ 7256 h 109"/>
                <a:gd name="T14" fmla="*/ 9902 w 267"/>
                <a:gd name="T15" fmla="*/ 16391 h 109"/>
                <a:gd name="T16" fmla="*/ 11038 w 267"/>
                <a:gd name="T17" fmla="*/ 11292 h 109"/>
                <a:gd name="T18" fmla="*/ 11797 w 267"/>
                <a:gd name="T19" fmla="*/ 14689 h 109"/>
                <a:gd name="T20" fmla="*/ 13591 w 267"/>
                <a:gd name="T21" fmla="*/ 10369 h 109"/>
                <a:gd name="T22" fmla="*/ 14983 w 267"/>
                <a:gd name="T23" fmla="*/ 11292 h 109"/>
                <a:gd name="T24" fmla="*/ 20688 w 267"/>
                <a:gd name="T25" fmla="*/ 13595 h 109"/>
                <a:gd name="T26" fmla="*/ 21703 w 267"/>
                <a:gd name="T27" fmla="*/ 13766 h 109"/>
                <a:gd name="T28" fmla="*/ 25513 w 267"/>
                <a:gd name="T29" fmla="*/ 15929 h 109"/>
                <a:gd name="T30" fmla="*/ 26930 w 267"/>
                <a:gd name="T31" fmla="*/ 9591 h 109"/>
                <a:gd name="T32" fmla="*/ 28318 w 267"/>
                <a:gd name="T33" fmla="*/ 15757 h 109"/>
                <a:gd name="T34" fmla="*/ 29961 w 267"/>
                <a:gd name="T35" fmla="*/ 3542 h 109"/>
                <a:gd name="T36" fmla="*/ 29202 w 267"/>
                <a:gd name="T37" fmla="*/ 10197 h 109"/>
                <a:gd name="T38" fmla="*/ 26398 w 267"/>
                <a:gd name="T39" fmla="*/ 1556 h 109"/>
                <a:gd name="T40" fmla="*/ 24251 w 267"/>
                <a:gd name="T41" fmla="*/ 4031 h 109"/>
                <a:gd name="T42" fmla="*/ 23875 w 267"/>
                <a:gd name="T43" fmla="*/ 10659 h 109"/>
                <a:gd name="T44" fmla="*/ 21196 w 267"/>
                <a:gd name="T45" fmla="*/ 778 h 109"/>
                <a:gd name="T46" fmla="*/ 18798 w 267"/>
                <a:gd name="T47" fmla="*/ 12215 h 109"/>
                <a:gd name="T48" fmla="*/ 17783 w 267"/>
                <a:gd name="T49" fmla="*/ 11899 h 109"/>
                <a:gd name="T50" fmla="*/ 13465 w 267"/>
                <a:gd name="T51" fmla="*/ 0 h 109"/>
                <a:gd name="T52" fmla="*/ 12053 w 267"/>
                <a:gd name="T53" fmla="*/ 1240 h 109"/>
                <a:gd name="T54" fmla="*/ 17406 w 267"/>
                <a:gd name="T55" fmla="*/ 3081 h 109"/>
                <a:gd name="T56" fmla="*/ 18924 w 267"/>
                <a:gd name="T57" fmla="*/ 13133 h 109"/>
                <a:gd name="T58" fmla="*/ 20185 w 267"/>
                <a:gd name="T59" fmla="*/ 1701 h 109"/>
                <a:gd name="T60" fmla="*/ 23367 w 267"/>
                <a:gd name="T61" fmla="*/ 10975 h 109"/>
                <a:gd name="T62" fmla="*/ 24885 w 267"/>
                <a:gd name="T63" fmla="*/ 4954 h 109"/>
                <a:gd name="T64" fmla="*/ 26146 w 267"/>
                <a:gd name="T65" fmla="*/ 2163 h 109"/>
                <a:gd name="T66" fmla="*/ 28066 w 267"/>
                <a:gd name="T67" fmla="*/ 8668 h 109"/>
                <a:gd name="T68" fmla="*/ 30338 w 267"/>
                <a:gd name="T69" fmla="*/ 6800 h 109"/>
                <a:gd name="T70" fmla="*/ 30338 w 267"/>
                <a:gd name="T71" fmla="*/ 4031 h 109"/>
                <a:gd name="T72" fmla="*/ 27815 w 267"/>
                <a:gd name="T73" fmla="*/ 15151 h 109"/>
                <a:gd name="T74" fmla="*/ 26528 w 267"/>
                <a:gd name="T75" fmla="*/ 8813 h 109"/>
                <a:gd name="T76" fmla="*/ 25136 w 267"/>
                <a:gd name="T77" fmla="*/ 15613 h 109"/>
                <a:gd name="T78" fmla="*/ 22231 w 267"/>
                <a:gd name="T79" fmla="*/ 13766 h 109"/>
                <a:gd name="T80" fmla="*/ 20185 w 267"/>
                <a:gd name="T81" fmla="*/ 13595 h 109"/>
                <a:gd name="T82" fmla="*/ 15486 w 267"/>
                <a:gd name="T83" fmla="*/ 11292 h 109"/>
                <a:gd name="T84" fmla="*/ 13088 w 267"/>
                <a:gd name="T85" fmla="*/ 10369 h 109"/>
                <a:gd name="T86" fmla="*/ 12329 w 267"/>
                <a:gd name="T87" fmla="*/ 14689 h 109"/>
                <a:gd name="T88" fmla="*/ 10661 w 267"/>
                <a:gd name="T89" fmla="*/ 10975 h 109"/>
                <a:gd name="T90" fmla="*/ 9902 w 267"/>
                <a:gd name="T91" fmla="*/ 15757 h 109"/>
                <a:gd name="T92" fmla="*/ 9143 w 267"/>
                <a:gd name="T93" fmla="*/ 7117 h 109"/>
                <a:gd name="T94" fmla="*/ 5961 w 267"/>
                <a:gd name="T95" fmla="*/ 15296 h 109"/>
                <a:gd name="T96" fmla="*/ 2398 w 267"/>
                <a:gd name="T97" fmla="*/ 7895 h 109"/>
                <a:gd name="T98" fmla="*/ 633 w 267"/>
                <a:gd name="T99" fmla="*/ 7895 h 109"/>
                <a:gd name="T100" fmla="*/ 4951 w 267"/>
                <a:gd name="T101" fmla="*/ 9736 h 109"/>
                <a:gd name="T102" fmla="*/ 7378 w 267"/>
                <a:gd name="T103" fmla="*/ 1701 h 109"/>
                <a:gd name="T104" fmla="*/ 9776 w 267"/>
                <a:gd name="T105" fmla="*/ 6483 h 109"/>
                <a:gd name="T106" fmla="*/ 30469 w 267"/>
                <a:gd name="T107" fmla="*/ 3542 h 1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7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1" y="20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75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1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8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5" y="55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23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  <a:moveTo>
                    <a:pt x="89" y="42"/>
                  </a:moveTo>
                  <a:cubicBezTo>
                    <a:pt x="94" y="36"/>
                    <a:pt x="92" y="21"/>
                    <a:pt x="91" y="19"/>
                  </a:cubicBezTo>
                  <a:cubicBezTo>
                    <a:pt x="91" y="19"/>
                    <a:pt x="91" y="12"/>
                    <a:pt x="95" y="8"/>
                  </a:cubicBezTo>
                  <a:cubicBezTo>
                    <a:pt x="97" y="5"/>
                    <a:pt x="101" y="4"/>
                    <a:pt x="106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8" y="4"/>
                    <a:pt x="131" y="5"/>
                    <a:pt x="134" y="8"/>
                  </a:cubicBezTo>
                  <a:cubicBezTo>
                    <a:pt x="137" y="11"/>
                    <a:pt x="137" y="18"/>
                    <a:pt x="137" y="20"/>
                  </a:cubicBezTo>
                  <a:cubicBezTo>
                    <a:pt x="137" y="52"/>
                    <a:pt x="137" y="73"/>
                    <a:pt x="136" y="77"/>
                  </a:cubicBezTo>
                  <a:cubicBezTo>
                    <a:pt x="136" y="79"/>
                    <a:pt x="136" y="81"/>
                    <a:pt x="137" y="83"/>
                  </a:cubicBezTo>
                  <a:cubicBezTo>
                    <a:pt x="139" y="85"/>
                    <a:pt x="140" y="86"/>
                    <a:pt x="143" y="86"/>
                  </a:cubicBezTo>
                  <a:cubicBezTo>
                    <a:pt x="145" y="87"/>
                    <a:pt x="147" y="86"/>
                    <a:pt x="149" y="85"/>
                  </a:cubicBezTo>
                  <a:cubicBezTo>
                    <a:pt x="151" y="84"/>
                    <a:pt x="152" y="82"/>
                    <a:pt x="152" y="80"/>
                  </a:cubicBezTo>
                  <a:cubicBezTo>
                    <a:pt x="153" y="75"/>
                    <a:pt x="153" y="62"/>
                    <a:pt x="154" y="38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3" y="30"/>
                    <a:pt x="153" y="17"/>
                    <a:pt x="159" y="11"/>
                  </a:cubicBezTo>
                  <a:cubicBezTo>
                    <a:pt x="161" y="10"/>
                    <a:pt x="163" y="9"/>
                    <a:pt x="167" y="9"/>
                  </a:cubicBezTo>
                  <a:cubicBezTo>
                    <a:pt x="182" y="10"/>
                    <a:pt x="182" y="35"/>
                    <a:pt x="182" y="40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62"/>
                    <a:pt x="181" y="68"/>
                    <a:pt x="184" y="71"/>
                  </a:cubicBezTo>
                  <a:cubicBezTo>
                    <a:pt x="185" y="73"/>
                    <a:pt x="187" y="73"/>
                    <a:pt x="188" y="73"/>
                  </a:cubicBezTo>
                  <a:cubicBezTo>
                    <a:pt x="195" y="73"/>
                    <a:pt x="196" y="64"/>
                    <a:pt x="196" y="57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7" y="44"/>
                    <a:pt x="196" y="38"/>
                    <a:pt x="196" y="32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1"/>
                    <a:pt x="192" y="16"/>
                    <a:pt x="194" y="14"/>
                  </a:cubicBezTo>
                  <a:cubicBezTo>
                    <a:pt x="196" y="12"/>
                    <a:pt x="200" y="12"/>
                    <a:pt x="206" y="14"/>
                  </a:cubicBezTo>
                  <a:cubicBezTo>
                    <a:pt x="206" y="14"/>
                    <a:pt x="207" y="14"/>
                    <a:pt x="207" y="14"/>
                  </a:cubicBezTo>
                  <a:cubicBezTo>
                    <a:pt x="211" y="15"/>
                    <a:pt x="221" y="18"/>
                    <a:pt x="221" y="30"/>
                  </a:cubicBezTo>
                  <a:cubicBezTo>
                    <a:pt x="221" y="30"/>
                    <a:pt x="221" y="43"/>
                    <a:pt x="221" y="43"/>
                  </a:cubicBezTo>
                  <a:cubicBezTo>
                    <a:pt x="221" y="47"/>
                    <a:pt x="220" y="51"/>
                    <a:pt x="221" y="56"/>
                  </a:cubicBezTo>
                  <a:cubicBezTo>
                    <a:pt x="221" y="62"/>
                    <a:pt x="223" y="70"/>
                    <a:pt x="230" y="70"/>
                  </a:cubicBezTo>
                  <a:cubicBezTo>
                    <a:pt x="236" y="70"/>
                    <a:pt x="238" y="67"/>
                    <a:pt x="240" y="60"/>
                  </a:cubicBezTo>
                  <a:cubicBezTo>
                    <a:pt x="240" y="59"/>
                    <a:pt x="240" y="57"/>
                    <a:pt x="240" y="55"/>
                  </a:cubicBezTo>
                  <a:cubicBezTo>
                    <a:pt x="240" y="52"/>
                    <a:pt x="240" y="49"/>
                    <a:pt x="239" y="4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38" y="29"/>
                    <a:pt x="238" y="28"/>
                    <a:pt x="238" y="28"/>
                  </a:cubicBezTo>
                  <a:cubicBezTo>
                    <a:pt x="238" y="27"/>
                    <a:pt x="238" y="26"/>
                    <a:pt x="238" y="26"/>
                  </a:cubicBezTo>
                  <a:cubicBezTo>
                    <a:pt x="238" y="26"/>
                    <a:pt x="239" y="26"/>
                    <a:pt x="239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60" y="38"/>
                    <a:pt x="267" y="53"/>
                    <a:pt x="260" y="71"/>
                  </a:cubicBezTo>
                  <a:cubicBezTo>
                    <a:pt x="254" y="84"/>
                    <a:pt x="241" y="93"/>
                    <a:pt x="222" y="98"/>
                  </a:cubicBezTo>
                  <a:cubicBezTo>
                    <a:pt x="220" y="99"/>
                    <a:pt x="219" y="99"/>
                    <a:pt x="219" y="98"/>
                  </a:cubicBezTo>
                  <a:cubicBezTo>
                    <a:pt x="218" y="98"/>
                    <a:pt x="218" y="96"/>
                    <a:pt x="218" y="95"/>
                  </a:cubicBezTo>
                  <a:cubicBezTo>
                    <a:pt x="218" y="87"/>
                    <a:pt x="218" y="75"/>
                    <a:pt x="218" y="65"/>
                  </a:cubicBezTo>
                  <a:cubicBezTo>
                    <a:pt x="218" y="62"/>
                    <a:pt x="217" y="60"/>
                    <a:pt x="215" y="59"/>
                  </a:cubicBezTo>
                  <a:cubicBezTo>
                    <a:pt x="214" y="58"/>
                    <a:pt x="211" y="57"/>
                    <a:pt x="209" y="57"/>
                  </a:cubicBezTo>
                  <a:cubicBezTo>
                    <a:pt x="207" y="57"/>
                    <a:pt x="205" y="58"/>
                    <a:pt x="204" y="59"/>
                  </a:cubicBezTo>
                  <a:cubicBezTo>
                    <a:pt x="202" y="61"/>
                    <a:pt x="201" y="63"/>
                    <a:pt x="201" y="65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2" y="92"/>
                    <a:pt x="202" y="97"/>
                    <a:pt x="198" y="101"/>
                  </a:cubicBezTo>
                  <a:cubicBezTo>
                    <a:pt x="196" y="103"/>
                    <a:pt x="193" y="104"/>
                    <a:pt x="188" y="104"/>
                  </a:cubicBezTo>
                  <a:cubicBezTo>
                    <a:pt x="183" y="104"/>
                    <a:pt x="180" y="103"/>
                    <a:pt x="178" y="101"/>
                  </a:cubicBezTo>
                  <a:cubicBezTo>
                    <a:pt x="175" y="98"/>
                    <a:pt x="175" y="93"/>
                    <a:pt x="175" y="90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0"/>
                    <a:pt x="172" y="36"/>
                    <a:pt x="168" y="36"/>
                  </a:cubicBezTo>
                  <a:cubicBezTo>
                    <a:pt x="163" y="36"/>
                    <a:pt x="160" y="40"/>
                    <a:pt x="160" y="44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4"/>
                    <a:pt x="156" y="105"/>
                    <a:pt x="139" y="105"/>
                  </a:cubicBezTo>
                  <a:cubicBezTo>
                    <a:pt x="132" y="105"/>
                    <a:pt x="127" y="103"/>
                    <a:pt x="124" y="100"/>
                  </a:cubicBezTo>
                  <a:cubicBezTo>
                    <a:pt x="122" y="98"/>
                    <a:pt x="121" y="95"/>
                    <a:pt x="121" y="91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59"/>
                    <a:pt x="123" y="45"/>
                    <a:pt x="122" y="38"/>
                  </a:cubicBezTo>
                  <a:cubicBezTo>
                    <a:pt x="121" y="26"/>
                    <a:pt x="115" y="24"/>
                    <a:pt x="111" y="24"/>
                  </a:cubicBezTo>
                  <a:cubicBezTo>
                    <a:pt x="108" y="24"/>
                    <a:pt x="102" y="26"/>
                    <a:pt x="102" y="40"/>
                  </a:cubicBezTo>
                  <a:cubicBezTo>
                    <a:pt x="101" y="46"/>
                    <a:pt x="102" y="56"/>
                    <a:pt x="103" y="67"/>
                  </a:cubicBezTo>
                  <a:cubicBezTo>
                    <a:pt x="103" y="77"/>
                    <a:pt x="104" y="88"/>
                    <a:pt x="104" y="97"/>
                  </a:cubicBezTo>
                  <a:cubicBezTo>
                    <a:pt x="104" y="101"/>
                    <a:pt x="103" y="102"/>
                    <a:pt x="103" y="102"/>
                  </a:cubicBezTo>
                  <a:cubicBezTo>
                    <a:pt x="103" y="102"/>
                    <a:pt x="102" y="103"/>
                    <a:pt x="102" y="103"/>
                  </a:cubicBezTo>
                  <a:cubicBezTo>
                    <a:pt x="99" y="102"/>
                    <a:pt x="97" y="99"/>
                    <a:pt x="97" y="95"/>
                  </a:cubicBezTo>
                  <a:cubicBezTo>
                    <a:pt x="97" y="95"/>
                    <a:pt x="98" y="87"/>
                    <a:pt x="98" y="87"/>
                  </a:cubicBezTo>
                  <a:cubicBezTo>
                    <a:pt x="99" y="80"/>
                    <a:pt x="100" y="74"/>
                    <a:pt x="96" y="70"/>
                  </a:cubicBezTo>
                  <a:cubicBezTo>
                    <a:pt x="95" y="69"/>
                    <a:pt x="93" y="68"/>
                    <a:pt x="91" y="68"/>
                  </a:cubicBezTo>
                  <a:cubicBezTo>
                    <a:pt x="88" y="68"/>
                    <a:pt x="86" y="69"/>
                    <a:pt x="84" y="71"/>
                  </a:cubicBezTo>
                  <a:cubicBezTo>
                    <a:pt x="81" y="73"/>
                    <a:pt x="81" y="77"/>
                    <a:pt x="81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2" y="97"/>
                    <a:pt x="82" y="97"/>
                  </a:cubicBezTo>
                  <a:cubicBezTo>
                    <a:pt x="82" y="100"/>
                    <a:pt x="80" y="102"/>
                    <a:pt x="78" y="102"/>
                  </a:cubicBezTo>
                  <a:cubicBezTo>
                    <a:pt x="77" y="102"/>
                    <a:pt x="76" y="101"/>
                    <a:pt x="75" y="100"/>
                  </a:cubicBezTo>
                  <a:cubicBezTo>
                    <a:pt x="74" y="99"/>
                    <a:pt x="74" y="98"/>
                    <a:pt x="74" y="96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0"/>
                    <a:pt x="73" y="48"/>
                    <a:pt x="72" y="46"/>
                  </a:cubicBezTo>
                  <a:cubicBezTo>
                    <a:pt x="71" y="44"/>
                    <a:pt x="69" y="43"/>
                    <a:pt x="66" y="43"/>
                  </a:cubicBezTo>
                  <a:cubicBezTo>
                    <a:pt x="62" y="43"/>
                    <a:pt x="59" y="49"/>
                    <a:pt x="59" y="5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58" y="99"/>
                    <a:pt x="47" y="99"/>
                  </a:cubicBezTo>
                  <a:cubicBezTo>
                    <a:pt x="40" y="99"/>
                    <a:pt x="36" y="96"/>
                    <a:pt x="36" y="89"/>
                  </a:cubicBezTo>
                  <a:cubicBezTo>
                    <a:pt x="36" y="89"/>
                    <a:pt x="35" y="50"/>
                    <a:pt x="35" y="50"/>
                  </a:cubicBezTo>
                  <a:cubicBezTo>
                    <a:pt x="35" y="46"/>
                    <a:pt x="31" y="42"/>
                    <a:pt x="27" y="42"/>
                  </a:cubicBezTo>
                  <a:cubicBezTo>
                    <a:pt x="22" y="42"/>
                    <a:pt x="19" y="46"/>
                    <a:pt x="19" y="51"/>
                  </a:cubicBezTo>
                  <a:cubicBezTo>
                    <a:pt x="19" y="51"/>
                    <a:pt x="19" y="75"/>
                    <a:pt x="19" y="75"/>
                  </a:cubicBezTo>
                  <a:cubicBezTo>
                    <a:pt x="19" y="77"/>
                    <a:pt x="19" y="80"/>
                    <a:pt x="17" y="81"/>
                  </a:cubicBezTo>
                  <a:cubicBezTo>
                    <a:pt x="15" y="81"/>
                    <a:pt x="12" y="80"/>
                    <a:pt x="10" y="77"/>
                  </a:cubicBezTo>
                  <a:cubicBezTo>
                    <a:pt x="6" y="70"/>
                    <a:pt x="4" y="62"/>
                    <a:pt x="5" y="51"/>
                  </a:cubicBezTo>
                  <a:cubicBezTo>
                    <a:pt x="6" y="33"/>
                    <a:pt x="15" y="21"/>
                    <a:pt x="35" y="13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3"/>
                    <a:pt x="40" y="14"/>
                    <a:pt x="40" y="15"/>
                  </a:cubicBezTo>
                  <a:cubicBezTo>
                    <a:pt x="40" y="36"/>
                    <a:pt x="39" y="63"/>
                    <a:pt x="39" y="63"/>
                  </a:cubicBezTo>
                  <a:cubicBezTo>
                    <a:pt x="39" y="68"/>
                    <a:pt x="42" y="72"/>
                    <a:pt x="46" y="72"/>
                  </a:cubicBezTo>
                  <a:cubicBezTo>
                    <a:pt x="51" y="72"/>
                    <a:pt x="54" y="68"/>
                    <a:pt x="54" y="64"/>
                  </a:cubicBezTo>
                  <a:cubicBezTo>
                    <a:pt x="54" y="64"/>
                    <a:pt x="55" y="20"/>
                    <a:pt x="55" y="20"/>
                  </a:cubicBezTo>
                  <a:cubicBezTo>
                    <a:pt x="55" y="16"/>
                    <a:pt x="56" y="13"/>
                    <a:pt x="58" y="11"/>
                  </a:cubicBezTo>
                  <a:cubicBezTo>
                    <a:pt x="60" y="10"/>
                    <a:pt x="62" y="9"/>
                    <a:pt x="65" y="9"/>
                  </a:cubicBezTo>
                  <a:cubicBezTo>
                    <a:pt x="70" y="9"/>
                    <a:pt x="75" y="12"/>
                    <a:pt x="75" y="1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31"/>
                    <a:pt x="74" y="38"/>
                    <a:pt x="77" y="42"/>
                  </a:cubicBezTo>
                  <a:cubicBezTo>
                    <a:pt x="79" y="44"/>
                    <a:pt x="81" y="45"/>
                    <a:pt x="83" y="45"/>
                  </a:cubicBezTo>
                  <a:cubicBezTo>
                    <a:pt x="85" y="45"/>
                    <a:pt x="87" y="44"/>
                    <a:pt x="89" y="42"/>
                  </a:cubicBezTo>
                  <a:close/>
                  <a:moveTo>
                    <a:pt x="240" y="23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33">
              <a:extLst>
                <a:ext uri="{FF2B5EF4-FFF2-40B4-BE49-F238E27FC236}">
                  <a16:creationId xmlns:a16="http://schemas.microsoft.com/office/drawing/2014/main" id="{840A3036-4B6B-4A08-8C81-FC8639AE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331"/>
              <a:ext cx="1337" cy="585"/>
            </a:xfrm>
            <a:custGeom>
              <a:avLst/>
              <a:gdLst>
                <a:gd name="T0" fmla="*/ 11043 w 266"/>
                <a:gd name="T1" fmla="*/ 3081 h 109"/>
                <a:gd name="T2" fmla="*/ 10535 w 266"/>
                <a:gd name="T3" fmla="*/ 6338 h 109"/>
                <a:gd name="T4" fmla="*/ 10028 w 266"/>
                <a:gd name="T5" fmla="*/ 3714 h 109"/>
                <a:gd name="T6" fmla="*/ 8263 w 266"/>
                <a:gd name="T7" fmla="*/ 778 h 109"/>
                <a:gd name="T8" fmla="*/ 6469 w 266"/>
                <a:gd name="T9" fmla="*/ 3081 h 109"/>
                <a:gd name="T10" fmla="*/ 5836 w 266"/>
                <a:gd name="T11" fmla="*/ 10514 h 109"/>
                <a:gd name="T12" fmla="*/ 5584 w 266"/>
                <a:gd name="T13" fmla="*/ 2335 h 109"/>
                <a:gd name="T14" fmla="*/ 4323 w 266"/>
                <a:gd name="T15" fmla="*/ 1385 h 109"/>
                <a:gd name="T16" fmla="*/ 885 w 266"/>
                <a:gd name="T17" fmla="*/ 12215 h 109"/>
                <a:gd name="T18" fmla="*/ 2930 w 266"/>
                <a:gd name="T19" fmla="*/ 11609 h 109"/>
                <a:gd name="T20" fmla="*/ 3438 w 266"/>
                <a:gd name="T21" fmla="*/ 7117 h 109"/>
                <a:gd name="T22" fmla="*/ 4066 w 266"/>
                <a:gd name="T23" fmla="*/ 13766 h 109"/>
                <a:gd name="T24" fmla="*/ 8133 w 266"/>
                <a:gd name="T25" fmla="*/ 14056 h 109"/>
                <a:gd name="T26" fmla="*/ 8515 w 266"/>
                <a:gd name="T27" fmla="*/ 7256 h 109"/>
                <a:gd name="T28" fmla="*/ 8892 w 266"/>
                <a:gd name="T29" fmla="*/ 14834 h 109"/>
                <a:gd name="T30" fmla="*/ 9902 w 266"/>
                <a:gd name="T31" fmla="*/ 16391 h 109"/>
                <a:gd name="T32" fmla="*/ 10786 w 266"/>
                <a:gd name="T33" fmla="*/ 12532 h 109"/>
                <a:gd name="T34" fmla="*/ 11043 w 266"/>
                <a:gd name="T35" fmla="*/ 11292 h 109"/>
                <a:gd name="T36" fmla="*/ 11797 w 266"/>
                <a:gd name="T37" fmla="*/ 11292 h 109"/>
                <a:gd name="T38" fmla="*/ 11797 w 266"/>
                <a:gd name="T39" fmla="*/ 14689 h 109"/>
                <a:gd name="T40" fmla="*/ 13466 w 266"/>
                <a:gd name="T41" fmla="*/ 16246 h 109"/>
                <a:gd name="T42" fmla="*/ 13591 w 266"/>
                <a:gd name="T43" fmla="*/ 10369 h 109"/>
                <a:gd name="T44" fmla="*/ 14099 w 266"/>
                <a:gd name="T45" fmla="*/ 4320 h 109"/>
                <a:gd name="T46" fmla="*/ 14983 w 266"/>
                <a:gd name="T47" fmla="*/ 11292 h 109"/>
                <a:gd name="T48" fmla="*/ 15360 w 266"/>
                <a:gd name="T49" fmla="*/ 15929 h 109"/>
                <a:gd name="T50" fmla="*/ 20693 w 266"/>
                <a:gd name="T51" fmla="*/ 13595 h 109"/>
                <a:gd name="T52" fmla="*/ 21322 w 266"/>
                <a:gd name="T53" fmla="*/ 6193 h 109"/>
                <a:gd name="T54" fmla="*/ 21729 w 266"/>
                <a:gd name="T55" fmla="*/ 13766 h 109"/>
                <a:gd name="T56" fmla="*/ 22231 w 266"/>
                <a:gd name="T57" fmla="*/ 15929 h 109"/>
                <a:gd name="T58" fmla="*/ 25519 w 266"/>
                <a:gd name="T59" fmla="*/ 15929 h 109"/>
                <a:gd name="T60" fmla="*/ 26021 w 266"/>
                <a:gd name="T61" fmla="*/ 10052 h 109"/>
                <a:gd name="T62" fmla="*/ 26931 w 266"/>
                <a:gd name="T63" fmla="*/ 9591 h 109"/>
                <a:gd name="T64" fmla="*/ 27182 w 266"/>
                <a:gd name="T65" fmla="*/ 14689 h 109"/>
                <a:gd name="T66" fmla="*/ 28323 w 266"/>
                <a:gd name="T67" fmla="*/ 15757 h 109"/>
                <a:gd name="T68" fmla="*/ 33777 w 266"/>
                <a:gd name="T69" fmla="*/ 8957 h 109"/>
                <a:gd name="T70" fmla="*/ 29962 w 266"/>
                <a:gd name="T71" fmla="*/ 3542 h 109"/>
                <a:gd name="T72" fmla="*/ 29836 w 266"/>
                <a:gd name="T73" fmla="*/ 6972 h 109"/>
                <a:gd name="T74" fmla="*/ 29203 w 266"/>
                <a:gd name="T75" fmla="*/ 10197 h 109"/>
                <a:gd name="T76" fmla="*/ 28575 w 266"/>
                <a:gd name="T77" fmla="*/ 6655 h 109"/>
                <a:gd name="T78" fmla="*/ 26403 w 266"/>
                <a:gd name="T79" fmla="*/ 1556 h 109"/>
                <a:gd name="T80" fmla="*/ 24378 w 266"/>
                <a:gd name="T81" fmla="*/ 1701 h 109"/>
                <a:gd name="T82" fmla="*/ 24252 w 266"/>
                <a:gd name="T83" fmla="*/ 4031 h 109"/>
                <a:gd name="T84" fmla="*/ 24378 w 266"/>
                <a:gd name="T85" fmla="*/ 8351 h 109"/>
                <a:gd name="T86" fmla="*/ 23875 w 266"/>
                <a:gd name="T87" fmla="*/ 10659 h 109"/>
                <a:gd name="T88" fmla="*/ 23493 w 266"/>
                <a:gd name="T89" fmla="*/ 8496 h 109"/>
                <a:gd name="T90" fmla="*/ 21196 w 266"/>
                <a:gd name="T91" fmla="*/ 778 h 109"/>
                <a:gd name="T92" fmla="*/ 19050 w 266"/>
                <a:gd name="T93" fmla="*/ 5560 h 109"/>
                <a:gd name="T94" fmla="*/ 18798 w 266"/>
                <a:gd name="T95" fmla="*/ 12215 h 109"/>
                <a:gd name="T96" fmla="*/ 18165 w 266"/>
                <a:gd name="T97" fmla="*/ 12671 h 109"/>
                <a:gd name="T98" fmla="*/ 17788 w 266"/>
                <a:gd name="T99" fmla="*/ 11899 h 109"/>
                <a:gd name="T100" fmla="*/ 17280 w 266"/>
                <a:gd name="T101" fmla="*/ 778 h 109"/>
                <a:gd name="T102" fmla="*/ 13466 w 266"/>
                <a:gd name="T103" fmla="*/ 0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6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1" y="20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75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1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8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5" y="55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23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34">
              <a:extLst>
                <a:ext uri="{FF2B5EF4-FFF2-40B4-BE49-F238E27FC236}">
                  <a16:creationId xmlns:a16="http://schemas.microsoft.com/office/drawing/2014/main" id="{059A654E-F51C-4C5D-BF06-3AE26343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342"/>
              <a:ext cx="1347" cy="563"/>
            </a:xfrm>
            <a:custGeom>
              <a:avLst/>
              <a:gdLst>
                <a:gd name="T0" fmla="*/ 29709 w 268"/>
                <a:gd name="T1" fmla="*/ 4166 h 105"/>
                <a:gd name="T2" fmla="*/ 28950 w 268"/>
                <a:gd name="T3" fmla="*/ 10177 h 105"/>
                <a:gd name="T4" fmla="*/ 28066 w 268"/>
                <a:gd name="T5" fmla="*/ 4311 h 105"/>
                <a:gd name="T6" fmla="*/ 24251 w 268"/>
                <a:gd name="T7" fmla="*/ 3710 h 105"/>
                <a:gd name="T8" fmla="*/ 23618 w 268"/>
                <a:gd name="T9" fmla="*/ 10638 h 105"/>
                <a:gd name="T10" fmla="*/ 23115 w 268"/>
                <a:gd name="T11" fmla="*/ 5866 h 105"/>
                <a:gd name="T12" fmla="*/ 19049 w 268"/>
                <a:gd name="T13" fmla="*/ 5550 h 105"/>
                <a:gd name="T14" fmla="*/ 17913 w 268"/>
                <a:gd name="T15" fmla="*/ 12649 h 105"/>
                <a:gd name="T16" fmla="*/ 17405 w 268"/>
                <a:gd name="T17" fmla="*/ 2933 h 105"/>
                <a:gd name="T18" fmla="*/ 13214 w 268"/>
                <a:gd name="T19" fmla="*/ 0 h 105"/>
                <a:gd name="T20" fmla="*/ 10283 w 268"/>
                <a:gd name="T21" fmla="*/ 6327 h 105"/>
                <a:gd name="T22" fmla="*/ 6469 w 268"/>
                <a:gd name="T23" fmla="*/ 2788 h 105"/>
                <a:gd name="T24" fmla="*/ 5584 w 268"/>
                <a:gd name="T25" fmla="*/ 10493 h 105"/>
                <a:gd name="T26" fmla="*/ 5076 w 268"/>
                <a:gd name="T27" fmla="*/ 2011 h 105"/>
                <a:gd name="T28" fmla="*/ 126 w 268"/>
                <a:gd name="T29" fmla="*/ 7560 h 105"/>
                <a:gd name="T30" fmla="*/ 2397 w 268"/>
                <a:gd name="T31" fmla="*/ 11244 h 105"/>
                <a:gd name="T32" fmla="*/ 3182 w 268"/>
                <a:gd name="T33" fmla="*/ 6466 h 105"/>
                <a:gd name="T34" fmla="*/ 4066 w 268"/>
                <a:gd name="T35" fmla="*/ 13399 h 105"/>
                <a:gd name="T36" fmla="*/ 7630 w 268"/>
                <a:gd name="T37" fmla="*/ 13716 h 105"/>
                <a:gd name="T38" fmla="*/ 8263 w 268"/>
                <a:gd name="T39" fmla="*/ 6643 h 105"/>
                <a:gd name="T40" fmla="*/ 8891 w 268"/>
                <a:gd name="T41" fmla="*/ 14488 h 105"/>
                <a:gd name="T42" fmla="*/ 10283 w 268"/>
                <a:gd name="T43" fmla="*/ 12188 h 105"/>
                <a:gd name="T44" fmla="*/ 11796 w 268"/>
                <a:gd name="T45" fmla="*/ 14348 h 105"/>
                <a:gd name="T46" fmla="*/ 13214 w 268"/>
                <a:gd name="T47" fmla="*/ 14633 h 105"/>
                <a:gd name="T48" fmla="*/ 13842 w 268"/>
                <a:gd name="T49" fmla="*/ 3710 h 105"/>
                <a:gd name="T50" fmla="*/ 14852 w 268"/>
                <a:gd name="T51" fmla="*/ 13716 h 105"/>
                <a:gd name="T52" fmla="*/ 20185 w 268"/>
                <a:gd name="T53" fmla="*/ 13255 h 105"/>
                <a:gd name="T54" fmla="*/ 21069 w 268"/>
                <a:gd name="T55" fmla="*/ 5550 h 105"/>
                <a:gd name="T56" fmla="*/ 21698 w 268"/>
                <a:gd name="T57" fmla="*/ 13399 h 105"/>
                <a:gd name="T58" fmla="*/ 25643 w 268"/>
                <a:gd name="T59" fmla="*/ 13255 h 105"/>
                <a:gd name="T60" fmla="*/ 26272 w 268"/>
                <a:gd name="T61" fmla="*/ 8799 h 105"/>
                <a:gd name="T62" fmla="*/ 27181 w 268"/>
                <a:gd name="T63" fmla="*/ 14348 h 105"/>
                <a:gd name="T64" fmla="*/ 32891 w 268"/>
                <a:gd name="T65" fmla="*/ 10783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35">
            <a:extLst>
              <a:ext uri="{FF2B5EF4-FFF2-40B4-BE49-F238E27FC236}">
                <a16:creationId xmlns:a16="http://schemas.microsoft.com/office/drawing/2014/main" id="{B8E4749D-44D3-44A8-BE0F-A8C89342E6CA}"/>
              </a:ext>
            </a:extLst>
          </p:cNvPr>
          <p:cNvGrpSpPr>
            <a:grpSpLocks/>
          </p:cNvGrpSpPr>
          <p:nvPr/>
        </p:nvGrpSpPr>
        <p:grpSpPr bwMode="auto">
          <a:xfrm>
            <a:off x="6557963" y="1295400"/>
            <a:ext cx="2665412" cy="1547813"/>
            <a:chOff x="3636" y="1163"/>
            <a:chExt cx="1679" cy="975"/>
          </a:xfrm>
        </p:grpSpPr>
        <p:sp>
          <p:nvSpPr>
            <p:cNvPr id="26701" name="Freeform 36">
              <a:extLst>
                <a:ext uri="{FF2B5EF4-FFF2-40B4-BE49-F238E27FC236}">
                  <a16:creationId xmlns:a16="http://schemas.microsoft.com/office/drawing/2014/main" id="{DC1EBE7C-FB20-42D0-9ED2-36BE05F5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163"/>
              <a:ext cx="1679" cy="975"/>
            </a:xfrm>
            <a:custGeom>
              <a:avLst/>
              <a:gdLst>
                <a:gd name="T0" fmla="*/ 19937 w 334"/>
                <a:gd name="T1" fmla="*/ 2925 h 182"/>
                <a:gd name="T2" fmla="*/ 1010 w 334"/>
                <a:gd name="T3" fmla="*/ 13977 h 182"/>
                <a:gd name="T4" fmla="*/ 22365 w 334"/>
                <a:gd name="T5" fmla="*/ 23363 h 182"/>
                <a:gd name="T6" fmla="*/ 41166 w 334"/>
                <a:gd name="T7" fmla="*/ 15380 h 182"/>
                <a:gd name="T8" fmla="*/ 19937 w 334"/>
                <a:gd name="T9" fmla="*/ 2925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4" h="182">
                  <a:moveTo>
                    <a:pt x="157" y="19"/>
                  </a:moveTo>
                  <a:cubicBezTo>
                    <a:pt x="134" y="17"/>
                    <a:pt x="16" y="0"/>
                    <a:pt x="8" y="91"/>
                  </a:cubicBezTo>
                  <a:cubicBezTo>
                    <a:pt x="0" y="182"/>
                    <a:pt x="120" y="162"/>
                    <a:pt x="176" y="152"/>
                  </a:cubicBezTo>
                  <a:cubicBezTo>
                    <a:pt x="232" y="142"/>
                    <a:pt x="313" y="172"/>
                    <a:pt x="324" y="100"/>
                  </a:cubicBezTo>
                  <a:cubicBezTo>
                    <a:pt x="334" y="39"/>
                    <a:pt x="230" y="23"/>
                    <a:pt x="157" y="19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37">
              <a:extLst>
                <a:ext uri="{FF2B5EF4-FFF2-40B4-BE49-F238E27FC236}">
                  <a16:creationId xmlns:a16="http://schemas.microsoft.com/office/drawing/2014/main" id="{3C6AB61D-7D37-414B-A841-5BA943E6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270"/>
              <a:ext cx="1549" cy="787"/>
            </a:xfrm>
            <a:custGeom>
              <a:avLst/>
              <a:gdLst>
                <a:gd name="T0" fmla="*/ 2022 w 308"/>
                <a:gd name="T1" fmla="*/ 17940 h 147"/>
                <a:gd name="T2" fmla="*/ 251 w 308"/>
                <a:gd name="T3" fmla="*/ 10890 h 147"/>
                <a:gd name="T4" fmla="*/ 3063 w 308"/>
                <a:gd name="T5" fmla="*/ 3983 h 147"/>
                <a:gd name="T6" fmla="*/ 17301 w 308"/>
                <a:gd name="T7" fmla="*/ 600 h 147"/>
                <a:gd name="T8" fmla="*/ 18437 w 308"/>
                <a:gd name="T9" fmla="*/ 776 h 147"/>
                <a:gd name="T10" fmla="*/ 38041 w 308"/>
                <a:gd name="T11" fmla="*/ 7827 h 147"/>
                <a:gd name="T12" fmla="*/ 38926 w 308"/>
                <a:gd name="T13" fmla="*/ 12126 h 147"/>
                <a:gd name="T14" fmla="*/ 27470 w 308"/>
                <a:gd name="T15" fmla="*/ 19033 h 147"/>
                <a:gd name="T16" fmla="*/ 20741 w 308"/>
                <a:gd name="T17" fmla="*/ 19348 h 147"/>
                <a:gd name="T18" fmla="*/ 2022 w 308"/>
                <a:gd name="T19" fmla="*/ 1794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8" h="147">
                  <a:moveTo>
                    <a:pt x="16" y="117"/>
                  </a:moveTo>
                  <a:cubicBezTo>
                    <a:pt x="5" y="107"/>
                    <a:pt x="0" y="92"/>
                    <a:pt x="2" y="71"/>
                  </a:cubicBezTo>
                  <a:cubicBezTo>
                    <a:pt x="4" y="52"/>
                    <a:pt x="11" y="36"/>
                    <a:pt x="24" y="26"/>
                  </a:cubicBezTo>
                  <a:cubicBezTo>
                    <a:pt x="55" y="0"/>
                    <a:pt x="112" y="1"/>
                    <a:pt x="136" y="4"/>
                  </a:cubicBezTo>
                  <a:cubicBezTo>
                    <a:pt x="136" y="4"/>
                    <a:pt x="145" y="5"/>
                    <a:pt x="145" y="5"/>
                  </a:cubicBezTo>
                  <a:cubicBezTo>
                    <a:pt x="187" y="8"/>
                    <a:pt x="273" y="19"/>
                    <a:pt x="299" y="51"/>
                  </a:cubicBezTo>
                  <a:cubicBezTo>
                    <a:pt x="306" y="59"/>
                    <a:pt x="308" y="68"/>
                    <a:pt x="306" y="79"/>
                  </a:cubicBezTo>
                  <a:cubicBezTo>
                    <a:pt x="299" y="125"/>
                    <a:pt x="260" y="125"/>
                    <a:pt x="216" y="124"/>
                  </a:cubicBezTo>
                  <a:cubicBezTo>
                    <a:pt x="198" y="123"/>
                    <a:pt x="179" y="123"/>
                    <a:pt x="163" y="126"/>
                  </a:cubicBezTo>
                  <a:cubicBezTo>
                    <a:pt x="129" y="132"/>
                    <a:pt x="49" y="147"/>
                    <a:pt x="16" y="117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38">
              <a:extLst>
                <a:ext uri="{FF2B5EF4-FFF2-40B4-BE49-F238E27FC236}">
                  <a16:creationId xmlns:a16="http://schemas.microsoft.com/office/drawing/2014/main" id="{B7C8066A-FA49-4484-81DE-CD7F92E4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334"/>
              <a:ext cx="1419" cy="659"/>
            </a:xfrm>
            <a:custGeom>
              <a:avLst/>
              <a:gdLst>
                <a:gd name="T0" fmla="*/ 33497 w 282"/>
                <a:gd name="T1" fmla="*/ 6001 h 123"/>
                <a:gd name="T2" fmla="*/ 32994 w 282"/>
                <a:gd name="T3" fmla="*/ 12457 h 123"/>
                <a:gd name="T4" fmla="*/ 31852 w 282"/>
                <a:gd name="T5" fmla="*/ 3847 h 123"/>
                <a:gd name="T6" fmla="*/ 28410 w 282"/>
                <a:gd name="T7" fmla="*/ 2154 h 123"/>
                <a:gd name="T8" fmla="*/ 27016 w 282"/>
                <a:gd name="T9" fmla="*/ 8154 h 123"/>
                <a:gd name="T10" fmla="*/ 25220 w 282"/>
                <a:gd name="T11" fmla="*/ 2154 h 123"/>
                <a:gd name="T12" fmla="*/ 21270 w 282"/>
                <a:gd name="T13" fmla="*/ 2298 h 123"/>
                <a:gd name="T14" fmla="*/ 20636 w 282"/>
                <a:gd name="T15" fmla="*/ 12917 h 123"/>
                <a:gd name="T16" fmla="*/ 19750 w 282"/>
                <a:gd name="T17" fmla="*/ 3241 h 123"/>
                <a:gd name="T18" fmla="*/ 14532 w 282"/>
                <a:gd name="T19" fmla="*/ 2925 h 123"/>
                <a:gd name="T20" fmla="*/ 13621 w 282"/>
                <a:gd name="T21" fmla="*/ 11080 h 123"/>
                <a:gd name="T22" fmla="*/ 12987 w 282"/>
                <a:gd name="T23" fmla="*/ 2470 h 123"/>
                <a:gd name="T24" fmla="*/ 9294 w 282"/>
                <a:gd name="T25" fmla="*/ 2615 h 123"/>
                <a:gd name="T26" fmla="*/ 8534 w 282"/>
                <a:gd name="T27" fmla="*/ 8010 h 123"/>
                <a:gd name="T28" fmla="*/ 7518 w 282"/>
                <a:gd name="T29" fmla="*/ 2154 h 123"/>
                <a:gd name="T30" fmla="*/ 4836 w 282"/>
                <a:gd name="T31" fmla="*/ 1377 h 123"/>
                <a:gd name="T32" fmla="*/ 3950 w 282"/>
                <a:gd name="T33" fmla="*/ 5224 h 123"/>
                <a:gd name="T34" fmla="*/ 2179 w 282"/>
                <a:gd name="T35" fmla="*/ 3992 h 123"/>
                <a:gd name="T36" fmla="*/ 252 w 282"/>
                <a:gd name="T37" fmla="*/ 8926 h 123"/>
                <a:gd name="T38" fmla="*/ 4961 w 282"/>
                <a:gd name="T39" fmla="*/ 10908 h 123"/>
                <a:gd name="T40" fmla="*/ 6889 w 282"/>
                <a:gd name="T41" fmla="*/ 11541 h 123"/>
                <a:gd name="T42" fmla="*/ 8786 w 282"/>
                <a:gd name="T43" fmla="*/ 17997 h 123"/>
                <a:gd name="T44" fmla="*/ 10331 w 282"/>
                <a:gd name="T45" fmla="*/ 8610 h 123"/>
                <a:gd name="T46" fmla="*/ 11724 w 282"/>
                <a:gd name="T47" fmla="*/ 8610 h 123"/>
                <a:gd name="T48" fmla="*/ 13747 w 282"/>
                <a:gd name="T49" fmla="*/ 15671 h 123"/>
                <a:gd name="T50" fmla="*/ 15800 w 282"/>
                <a:gd name="T51" fmla="*/ 4908 h 123"/>
                <a:gd name="T52" fmla="*/ 17320 w 282"/>
                <a:gd name="T53" fmla="*/ 5224 h 123"/>
                <a:gd name="T54" fmla="*/ 19116 w 282"/>
                <a:gd name="T55" fmla="*/ 16448 h 123"/>
                <a:gd name="T56" fmla="*/ 23318 w 282"/>
                <a:gd name="T57" fmla="*/ 13834 h 123"/>
                <a:gd name="T58" fmla="*/ 24838 w 282"/>
                <a:gd name="T59" fmla="*/ 14010 h 123"/>
                <a:gd name="T60" fmla="*/ 27776 w 282"/>
                <a:gd name="T61" fmla="*/ 15987 h 123"/>
                <a:gd name="T62" fmla="*/ 29296 w 282"/>
                <a:gd name="T63" fmla="*/ 12457 h 123"/>
                <a:gd name="T64" fmla="*/ 30841 w 282"/>
                <a:gd name="T65" fmla="*/ 9387 h 123"/>
                <a:gd name="T66" fmla="*/ 32360 w 282"/>
                <a:gd name="T67" fmla="*/ 15216 h 123"/>
                <a:gd name="T68" fmla="*/ 34408 w 282"/>
                <a:gd name="T69" fmla="*/ 5540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2" h="123">
                  <a:moveTo>
                    <a:pt x="270" y="36"/>
                  </a:moveTo>
                  <a:cubicBezTo>
                    <a:pt x="268" y="34"/>
                    <a:pt x="262" y="34"/>
                    <a:pt x="263" y="39"/>
                  </a:cubicBezTo>
                  <a:cubicBezTo>
                    <a:pt x="262" y="45"/>
                    <a:pt x="263" y="53"/>
                    <a:pt x="264" y="58"/>
                  </a:cubicBezTo>
                  <a:cubicBezTo>
                    <a:pt x="265" y="65"/>
                    <a:pt x="268" y="79"/>
                    <a:pt x="259" y="81"/>
                  </a:cubicBezTo>
                  <a:cubicBezTo>
                    <a:pt x="251" y="84"/>
                    <a:pt x="254" y="58"/>
                    <a:pt x="254" y="47"/>
                  </a:cubicBezTo>
                  <a:cubicBezTo>
                    <a:pt x="254" y="39"/>
                    <a:pt x="253" y="31"/>
                    <a:pt x="250" y="25"/>
                  </a:cubicBezTo>
                  <a:cubicBezTo>
                    <a:pt x="249" y="24"/>
                    <a:pt x="244" y="21"/>
                    <a:pt x="243" y="20"/>
                  </a:cubicBezTo>
                  <a:cubicBezTo>
                    <a:pt x="235" y="17"/>
                    <a:pt x="228" y="15"/>
                    <a:pt x="223" y="14"/>
                  </a:cubicBezTo>
                  <a:cubicBezTo>
                    <a:pt x="218" y="13"/>
                    <a:pt x="216" y="20"/>
                    <a:pt x="215" y="22"/>
                  </a:cubicBezTo>
                  <a:cubicBezTo>
                    <a:pt x="213" y="30"/>
                    <a:pt x="212" y="41"/>
                    <a:pt x="212" y="53"/>
                  </a:cubicBezTo>
                  <a:cubicBezTo>
                    <a:pt x="212" y="63"/>
                    <a:pt x="202" y="64"/>
                    <a:pt x="201" y="54"/>
                  </a:cubicBezTo>
                  <a:cubicBezTo>
                    <a:pt x="201" y="46"/>
                    <a:pt x="201" y="19"/>
                    <a:pt x="198" y="14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0" y="7"/>
                    <a:pt x="166" y="5"/>
                    <a:pt x="167" y="15"/>
                  </a:cubicBezTo>
                  <a:cubicBezTo>
                    <a:pt x="167" y="32"/>
                    <a:pt x="170" y="59"/>
                    <a:pt x="169" y="70"/>
                  </a:cubicBezTo>
                  <a:cubicBezTo>
                    <a:pt x="169" y="80"/>
                    <a:pt x="165" y="83"/>
                    <a:pt x="162" y="84"/>
                  </a:cubicBezTo>
                  <a:cubicBezTo>
                    <a:pt x="159" y="84"/>
                    <a:pt x="155" y="82"/>
                    <a:pt x="153" y="71"/>
                  </a:cubicBezTo>
                  <a:cubicBezTo>
                    <a:pt x="152" y="62"/>
                    <a:pt x="154" y="38"/>
                    <a:pt x="155" y="21"/>
                  </a:cubicBezTo>
                  <a:cubicBezTo>
                    <a:pt x="155" y="18"/>
                    <a:pt x="155" y="7"/>
                    <a:pt x="135" y="5"/>
                  </a:cubicBezTo>
                  <a:cubicBezTo>
                    <a:pt x="113" y="3"/>
                    <a:pt x="114" y="14"/>
                    <a:pt x="114" y="19"/>
                  </a:cubicBezTo>
                  <a:cubicBezTo>
                    <a:pt x="113" y="34"/>
                    <a:pt x="113" y="58"/>
                    <a:pt x="113" y="66"/>
                  </a:cubicBezTo>
                  <a:cubicBezTo>
                    <a:pt x="113" y="69"/>
                    <a:pt x="110" y="72"/>
                    <a:pt x="107" y="72"/>
                  </a:cubicBezTo>
                  <a:cubicBezTo>
                    <a:pt x="104" y="72"/>
                    <a:pt x="101" y="69"/>
                    <a:pt x="101" y="66"/>
                  </a:cubicBezTo>
                  <a:cubicBezTo>
                    <a:pt x="101" y="57"/>
                    <a:pt x="101" y="31"/>
                    <a:pt x="102" y="16"/>
                  </a:cubicBezTo>
                  <a:cubicBezTo>
                    <a:pt x="102" y="12"/>
                    <a:pt x="104" y="0"/>
                    <a:pt x="87" y="0"/>
                  </a:cubicBezTo>
                  <a:cubicBezTo>
                    <a:pt x="71" y="0"/>
                    <a:pt x="73" y="14"/>
                    <a:pt x="73" y="17"/>
                  </a:cubicBezTo>
                  <a:cubicBezTo>
                    <a:pt x="72" y="24"/>
                    <a:pt x="72" y="38"/>
                    <a:pt x="73" y="45"/>
                  </a:cubicBezTo>
                  <a:cubicBezTo>
                    <a:pt x="73" y="49"/>
                    <a:pt x="70" y="51"/>
                    <a:pt x="67" y="52"/>
                  </a:cubicBezTo>
                  <a:cubicBezTo>
                    <a:pt x="64" y="52"/>
                    <a:pt x="61" y="49"/>
                    <a:pt x="61" y="46"/>
                  </a:cubicBezTo>
                  <a:cubicBezTo>
                    <a:pt x="60" y="37"/>
                    <a:pt x="59" y="24"/>
                    <a:pt x="59" y="14"/>
                  </a:cubicBezTo>
                  <a:cubicBezTo>
                    <a:pt x="59" y="13"/>
                    <a:pt x="58" y="2"/>
                    <a:pt x="49" y="4"/>
                  </a:cubicBezTo>
                  <a:cubicBezTo>
                    <a:pt x="46" y="6"/>
                    <a:pt x="42" y="7"/>
                    <a:pt x="38" y="9"/>
                  </a:cubicBezTo>
                  <a:cubicBezTo>
                    <a:pt x="37" y="10"/>
                    <a:pt x="32" y="14"/>
                    <a:pt x="32" y="18"/>
                  </a:cubicBezTo>
                  <a:cubicBezTo>
                    <a:pt x="31" y="22"/>
                    <a:pt x="31" y="27"/>
                    <a:pt x="31" y="34"/>
                  </a:cubicBezTo>
                  <a:cubicBezTo>
                    <a:pt x="31" y="46"/>
                    <a:pt x="30" y="51"/>
                    <a:pt x="26" y="50"/>
                  </a:cubicBezTo>
                  <a:cubicBezTo>
                    <a:pt x="23" y="50"/>
                    <a:pt x="23" y="23"/>
                    <a:pt x="17" y="26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9" y="35"/>
                    <a:pt x="4" y="45"/>
                    <a:pt x="2" y="58"/>
                  </a:cubicBezTo>
                  <a:cubicBezTo>
                    <a:pt x="0" y="83"/>
                    <a:pt x="12" y="92"/>
                    <a:pt x="24" y="98"/>
                  </a:cubicBezTo>
                  <a:cubicBezTo>
                    <a:pt x="39" y="106"/>
                    <a:pt x="38" y="77"/>
                    <a:pt x="39" y="71"/>
                  </a:cubicBezTo>
                  <a:cubicBezTo>
                    <a:pt x="41" y="64"/>
                    <a:pt x="43" y="63"/>
                    <a:pt x="47" y="63"/>
                  </a:cubicBezTo>
                  <a:cubicBezTo>
                    <a:pt x="50" y="63"/>
                    <a:pt x="53" y="65"/>
                    <a:pt x="54" y="75"/>
                  </a:cubicBezTo>
                  <a:cubicBezTo>
                    <a:pt x="55" y="83"/>
                    <a:pt x="53" y="89"/>
                    <a:pt x="53" y="99"/>
                  </a:cubicBezTo>
                  <a:cubicBezTo>
                    <a:pt x="54" y="114"/>
                    <a:pt x="66" y="116"/>
                    <a:pt x="69" y="117"/>
                  </a:cubicBezTo>
                  <a:cubicBezTo>
                    <a:pt x="90" y="123"/>
                    <a:pt x="83" y="86"/>
                    <a:pt x="83" y="84"/>
                  </a:cubicBezTo>
                  <a:cubicBezTo>
                    <a:pt x="82" y="74"/>
                    <a:pt x="81" y="69"/>
                    <a:pt x="81" y="56"/>
                  </a:cubicBezTo>
                  <a:cubicBezTo>
                    <a:pt x="82" y="49"/>
                    <a:pt x="82" y="40"/>
                    <a:pt x="87" y="40"/>
                  </a:cubicBezTo>
                  <a:cubicBezTo>
                    <a:pt x="93" y="40"/>
                    <a:pt x="92" y="47"/>
                    <a:pt x="92" y="56"/>
                  </a:cubicBezTo>
                  <a:cubicBezTo>
                    <a:pt x="92" y="61"/>
                    <a:pt x="92" y="65"/>
                    <a:pt x="92" y="70"/>
                  </a:cubicBezTo>
                  <a:cubicBezTo>
                    <a:pt x="92" y="75"/>
                    <a:pt x="91" y="100"/>
                    <a:pt x="108" y="102"/>
                  </a:cubicBezTo>
                  <a:cubicBezTo>
                    <a:pt x="125" y="103"/>
                    <a:pt x="123" y="78"/>
                    <a:pt x="123" y="71"/>
                  </a:cubicBezTo>
                  <a:cubicBezTo>
                    <a:pt x="123" y="54"/>
                    <a:pt x="123" y="37"/>
                    <a:pt x="124" y="32"/>
                  </a:cubicBezTo>
                  <a:cubicBezTo>
                    <a:pt x="125" y="29"/>
                    <a:pt x="128" y="26"/>
                    <a:pt x="131" y="27"/>
                  </a:cubicBezTo>
                  <a:cubicBezTo>
                    <a:pt x="134" y="28"/>
                    <a:pt x="137" y="31"/>
                    <a:pt x="136" y="34"/>
                  </a:cubicBezTo>
                  <a:cubicBezTo>
                    <a:pt x="135" y="38"/>
                    <a:pt x="135" y="64"/>
                    <a:pt x="135" y="89"/>
                  </a:cubicBezTo>
                  <a:cubicBezTo>
                    <a:pt x="135" y="92"/>
                    <a:pt x="134" y="107"/>
                    <a:pt x="150" y="107"/>
                  </a:cubicBezTo>
                  <a:cubicBezTo>
                    <a:pt x="156" y="107"/>
                    <a:pt x="161" y="107"/>
                    <a:pt x="167" y="107"/>
                  </a:cubicBezTo>
                  <a:cubicBezTo>
                    <a:pt x="185" y="107"/>
                    <a:pt x="183" y="90"/>
                    <a:pt x="183" y="90"/>
                  </a:cubicBezTo>
                  <a:cubicBezTo>
                    <a:pt x="183" y="90"/>
                    <a:pt x="180" y="67"/>
                    <a:pt x="189" y="67"/>
                  </a:cubicBezTo>
                  <a:cubicBezTo>
                    <a:pt x="198" y="67"/>
                    <a:pt x="195" y="82"/>
                    <a:pt x="195" y="91"/>
                  </a:cubicBezTo>
                  <a:cubicBezTo>
                    <a:pt x="196" y="100"/>
                    <a:pt x="197" y="102"/>
                    <a:pt x="205" y="104"/>
                  </a:cubicBezTo>
                  <a:cubicBezTo>
                    <a:pt x="208" y="105"/>
                    <a:pt x="212" y="105"/>
                    <a:pt x="218" y="104"/>
                  </a:cubicBezTo>
                  <a:cubicBezTo>
                    <a:pt x="219" y="104"/>
                    <a:pt x="225" y="101"/>
                    <a:pt x="226" y="99"/>
                  </a:cubicBezTo>
                  <a:cubicBezTo>
                    <a:pt x="229" y="94"/>
                    <a:pt x="230" y="87"/>
                    <a:pt x="230" y="81"/>
                  </a:cubicBezTo>
                  <a:cubicBezTo>
                    <a:pt x="230" y="71"/>
                    <a:pt x="223" y="42"/>
                    <a:pt x="231" y="41"/>
                  </a:cubicBezTo>
                  <a:cubicBezTo>
                    <a:pt x="238" y="39"/>
                    <a:pt x="242" y="50"/>
                    <a:pt x="242" y="61"/>
                  </a:cubicBezTo>
                  <a:cubicBezTo>
                    <a:pt x="242" y="68"/>
                    <a:pt x="242" y="85"/>
                    <a:pt x="245" y="95"/>
                  </a:cubicBezTo>
                  <a:cubicBezTo>
                    <a:pt x="246" y="97"/>
                    <a:pt x="252" y="100"/>
                    <a:pt x="254" y="99"/>
                  </a:cubicBezTo>
                  <a:cubicBezTo>
                    <a:pt x="273" y="93"/>
                    <a:pt x="281" y="78"/>
                    <a:pt x="282" y="61"/>
                  </a:cubicBezTo>
                  <a:cubicBezTo>
                    <a:pt x="282" y="50"/>
                    <a:pt x="277" y="42"/>
                    <a:pt x="270" y="36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Rectangle 39">
              <a:extLst>
                <a:ext uri="{FF2B5EF4-FFF2-40B4-BE49-F238E27FC236}">
                  <a16:creationId xmlns:a16="http://schemas.microsoft.com/office/drawing/2014/main" id="{F5784490-EA3B-4945-9052-8149EB950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1516"/>
              <a:ext cx="1" cy="1"/>
            </a:xfrm>
            <a:prstGeom prst="rect">
              <a:avLst/>
            </a:prstGeom>
            <a:solidFill>
              <a:srgbClr val="FB9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6705" name="Freeform 40">
              <a:extLst>
                <a:ext uri="{FF2B5EF4-FFF2-40B4-BE49-F238E27FC236}">
                  <a16:creationId xmlns:a16="http://schemas.microsoft.com/office/drawing/2014/main" id="{0387C497-C955-4E06-9965-E3E7BF7E8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" y="1345"/>
              <a:ext cx="292" cy="487"/>
            </a:xfrm>
            <a:custGeom>
              <a:avLst/>
              <a:gdLst>
                <a:gd name="T0" fmla="*/ 1646 w 58"/>
                <a:gd name="T1" fmla="*/ 13631 h 91"/>
                <a:gd name="T2" fmla="*/ 1772 w 58"/>
                <a:gd name="T3" fmla="*/ 13946 h 91"/>
                <a:gd name="T4" fmla="*/ 1646 w 58"/>
                <a:gd name="T5" fmla="*/ 13631 h 91"/>
                <a:gd name="T6" fmla="*/ 7275 w 58"/>
                <a:gd name="T7" fmla="*/ 1836 h 91"/>
                <a:gd name="T8" fmla="*/ 6006 w 58"/>
                <a:gd name="T9" fmla="*/ 316 h 91"/>
                <a:gd name="T10" fmla="*/ 4586 w 58"/>
                <a:gd name="T11" fmla="*/ 1060 h 91"/>
                <a:gd name="T12" fmla="*/ 3826 w 58"/>
                <a:gd name="T13" fmla="*/ 2462 h 91"/>
                <a:gd name="T14" fmla="*/ 3700 w 58"/>
                <a:gd name="T15" fmla="*/ 4897 h 91"/>
                <a:gd name="T16" fmla="*/ 3574 w 58"/>
                <a:gd name="T17" fmla="*/ 5983 h 91"/>
                <a:gd name="T18" fmla="*/ 3700 w 58"/>
                <a:gd name="T19" fmla="*/ 5812 h 91"/>
                <a:gd name="T20" fmla="*/ 5880 w 58"/>
                <a:gd name="T21" fmla="*/ 3521 h 91"/>
                <a:gd name="T22" fmla="*/ 7149 w 58"/>
                <a:gd name="T23" fmla="*/ 5357 h 91"/>
                <a:gd name="T24" fmla="*/ 7401 w 58"/>
                <a:gd name="T25" fmla="*/ 5068 h 91"/>
                <a:gd name="T26" fmla="*/ 7275 w 58"/>
                <a:gd name="T27" fmla="*/ 1836 h 91"/>
                <a:gd name="T28" fmla="*/ 1928 w 58"/>
                <a:gd name="T29" fmla="*/ 3666 h 91"/>
                <a:gd name="T30" fmla="*/ 1646 w 58"/>
                <a:gd name="T31" fmla="*/ 3837 h 91"/>
                <a:gd name="T32" fmla="*/ 0 w 58"/>
                <a:gd name="T33" fmla="*/ 8589 h 91"/>
                <a:gd name="T34" fmla="*/ 0 w 58"/>
                <a:gd name="T35" fmla="*/ 9194 h 91"/>
                <a:gd name="T36" fmla="*/ 126 w 58"/>
                <a:gd name="T37" fmla="*/ 9654 h 91"/>
                <a:gd name="T38" fmla="*/ 383 w 58"/>
                <a:gd name="T39" fmla="*/ 11945 h 91"/>
                <a:gd name="T40" fmla="*/ 760 w 58"/>
                <a:gd name="T41" fmla="*/ 12716 h 91"/>
                <a:gd name="T42" fmla="*/ 1646 w 58"/>
                <a:gd name="T43" fmla="*/ 13631 h 91"/>
                <a:gd name="T44" fmla="*/ 2306 w 58"/>
                <a:gd name="T45" fmla="*/ 8418 h 91"/>
                <a:gd name="T46" fmla="*/ 2940 w 58"/>
                <a:gd name="T47" fmla="*/ 7963 h 91"/>
                <a:gd name="T48" fmla="*/ 2940 w 58"/>
                <a:gd name="T49" fmla="*/ 7219 h 91"/>
                <a:gd name="T50" fmla="*/ 1928 w 58"/>
                <a:gd name="T51" fmla="*/ 3666 h 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" h="91">
                  <a:moveTo>
                    <a:pt x="13" y="89"/>
                  </a:moveTo>
                  <a:cubicBezTo>
                    <a:pt x="13" y="89"/>
                    <a:pt x="14" y="90"/>
                    <a:pt x="14" y="91"/>
                  </a:cubicBezTo>
                  <a:cubicBezTo>
                    <a:pt x="14" y="90"/>
                    <a:pt x="14" y="89"/>
                    <a:pt x="13" y="89"/>
                  </a:cubicBezTo>
                  <a:close/>
                  <a:moveTo>
                    <a:pt x="57" y="12"/>
                  </a:moveTo>
                  <a:cubicBezTo>
                    <a:pt x="57" y="11"/>
                    <a:pt x="56" y="0"/>
                    <a:pt x="47" y="2"/>
                  </a:cubicBezTo>
                  <a:cubicBezTo>
                    <a:pt x="44" y="4"/>
                    <a:pt x="40" y="5"/>
                    <a:pt x="36" y="7"/>
                  </a:cubicBezTo>
                  <a:cubicBezTo>
                    <a:pt x="35" y="8"/>
                    <a:pt x="30" y="12"/>
                    <a:pt x="30" y="16"/>
                  </a:cubicBezTo>
                  <a:cubicBezTo>
                    <a:pt x="29" y="20"/>
                    <a:pt x="29" y="25"/>
                    <a:pt x="29" y="32"/>
                  </a:cubicBezTo>
                  <a:cubicBezTo>
                    <a:pt x="29" y="35"/>
                    <a:pt x="28" y="37"/>
                    <a:pt x="28" y="3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1"/>
                    <a:pt x="37" y="22"/>
                    <a:pt x="46" y="23"/>
                  </a:cubicBezTo>
                  <a:cubicBezTo>
                    <a:pt x="52" y="24"/>
                    <a:pt x="55" y="30"/>
                    <a:pt x="56" y="35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8" y="26"/>
                    <a:pt x="57" y="18"/>
                    <a:pt x="57" y="12"/>
                  </a:cubicBezTo>
                  <a:close/>
                  <a:moveTo>
                    <a:pt x="15" y="24"/>
                  </a:moveTo>
                  <a:cubicBezTo>
                    <a:pt x="14" y="24"/>
                    <a:pt x="14" y="25"/>
                    <a:pt x="13" y="25"/>
                  </a:cubicBezTo>
                  <a:cubicBezTo>
                    <a:pt x="7" y="33"/>
                    <a:pt x="2" y="43"/>
                    <a:pt x="0" y="56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0" y="61"/>
                    <a:pt x="0" y="62"/>
                    <a:pt x="1" y="63"/>
                  </a:cubicBezTo>
                  <a:cubicBezTo>
                    <a:pt x="2" y="67"/>
                    <a:pt x="2" y="73"/>
                    <a:pt x="3" y="78"/>
                  </a:cubicBezTo>
                  <a:cubicBezTo>
                    <a:pt x="4" y="80"/>
                    <a:pt x="5" y="82"/>
                    <a:pt x="6" y="83"/>
                  </a:cubicBezTo>
                  <a:cubicBezTo>
                    <a:pt x="8" y="85"/>
                    <a:pt x="12" y="87"/>
                    <a:pt x="13" y="89"/>
                  </a:cubicBezTo>
                  <a:cubicBezTo>
                    <a:pt x="10" y="78"/>
                    <a:pt x="8" y="61"/>
                    <a:pt x="18" y="55"/>
                  </a:cubicBezTo>
                  <a:cubicBezTo>
                    <a:pt x="20" y="54"/>
                    <a:pt x="22" y="54"/>
                    <a:pt x="23" y="52"/>
                  </a:cubicBezTo>
                  <a:cubicBezTo>
                    <a:pt x="23" y="51"/>
                    <a:pt x="23" y="49"/>
                    <a:pt x="23" y="47"/>
                  </a:cubicBezTo>
                  <a:cubicBezTo>
                    <a:pt x="21" y="43"/>
                    <a:pt x="20" y="21"/>
                    <a:pt x="15" y="24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41">
              <a:extLst>
                <a:ext uri="{FF2B5EF4-FFF2-40B4-BE49-F238E27FC236}">
                  <a16:creationId xmlns:a16="http://schemas.microsoft.com/office/drawing/2014/main" id="{3C80C371-02F4-46EE-B2EC-848B68B55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6" y="1688"/>
              <a:ext cx="398" cy="294"/>
            </a:xfrm>
            <a:custGeom>
              <a:avLst/>
              <a:gdLst>
                <a:gd name="T0" fmla="*/ 2307 w 79"/>
                <a:gd name="T1" fmla="*/ 2913 h 55"/>
                <a:gd name="T2" fmla="*/ 126 w 79"/>
                <a:gd name="T3" fmla="*/ 1374 h 55"/>
                <a:gd name="T4" fmla="*/ 0 w 79"/>
                <a:gd name="T5" fmla="*/ 2598 h 55"/>
                <a:gd name="T6" fmla="*/ 2307 w 79"/>
                <a:gd name="T7" fmla="*/ 5030 h 55"/>
                <a:gd name="T8" fmla="*/ 4212 w 79"/>
                <a:gd name="T9" fmla="*/ 770 h 55"/>
                <a:gd name="T10" fmla="*/ 4469 w 79"/>
                <a:gd name="T11" fmla="*/ 0 h 55"/>
                <a:gd name="T12" fmla="*/ 3199 w 79"/>
                <a:gd name="T13" fmla="*/ 914 h 55"/>
                <a:gd name="T14" fmla="*/ 2307 w 79"/>
                <a:gd name="T15" fmla="*/ 2913 h 55"/>
                <a:gd name="T16" fmla="*/ 9975 w 79"/>
                <a:gd name="T17" fmla="*/ 4431 h 55"/>
                <a:gd name="T18" fmla="*/ 8172 w 79"/>
                <a:gd name="T19" fmla="*/ 5345 h 55"/>
                <a:gd name="T20" fmla="*/ 6902 w 79"/>
                <a:gd name="T21" fmla="*/ 4287 h 55"/>
                <a:gd name="T22" fmla="*/ 6015 w 79"/>
                <a:gd name="T23" fmla="*/ 315 h 55"/>
                <a:gd name="T24" fmla="*/ 6015 w 79"/>
                <a:gd name="T25" fmla="*/ 315 h 55"/>
                <a:gd name="T26" fmla="*/ 6141 w 79"/>
                <a:gd name="T27" fmla="*/ 1374 h 55"/>
                <a:gd name="T28" fmla="*/ 6015 w 79"/>
                <a:gd name="T29" fmla="*/ 5201 h 55"/>
                <a:gd name="T30" fmla="*/ 8046 w 79"/>
                <a:gd name="T31" fmla="*/ 7799 h 55"/>
                <a:gd name="T32" fmla="*/ 9975 w 79"/>
                <a:gd name="T33" fmla="*/ 4431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9" h="55">
                  <a:moveTo>
                    <a:pt x="18" y="19"/>
                  </a:moveTo>
                  <a:cubicBezTo>
                    <a:pt x="12" y="24"/>
                    <a:pt x="1" y="15"/>
                    <a:pt x="1" y="9"/>
                  </a:cubicBezTo>
                  <a:cubicBezTo>
                    <a:pt x="0" y="12"/>
                    <a:pt x="0" y="14"/>
                    <a:pt x="0" y="17"/>
                  </a:cubicBezTo>
                  <a:cubicBezTo>
                    <a:pt x="4" y="25"/>
                    <a:pt x="11" y="29"/>
                    <a:pt x="18" y="33"/>
                  </a:cubicBezTo>
                  <a:cubicBezTo>
                    <a:pt x="33" y="41"/>
                    <a:pt x="32" y="12"/>
                    <a:pt x="33" y="5"/>
                  </a:cubicBezTo>
                  <a:cubicBezTo>
                    <a:pt x="34" y="3"/>
                    <a:pt x="34" y="2"/>
                    <a:pt x="35" y="0"/>
                  </a:cubicBezTo>
                  <a:cubicBezTo>
                    <a:pt x="31" y="1"/>
                    <a:pt x="28" y="3"/>
                    <a:pt x="25" y="6"/>
                  </a:cubicBezTo>
                  <a:cubicBezTo>
                    <a:pt x="22" y="10"/>
                    <a:pt x="21" y="16"/>
                    <a:pt x="18" y="19"/>
                  </a:cubicBezTo>
                  <a:close/>
                  <a:moveTo>
                    <a:pt x="78" y="29"/>
                  </a:moveTo>
                  <a:cubicBezTo>
                    <a:pt x="73" y="31"/>
                    <a:pt x="70" y="36"/>
                    <a:pt x="64" y="35"/>
                  </a:cubicBezTo>
                  <a:cubicBezTo>
                    <a:pt x="60" y="35"/>
                    <a:pt x="56" y="32"/>
                    <a:pt x="54" y="28"/>
                  </a:cubicBezTo>
                  <a:cubicBezTo>
                    <a:pt x="51" y="20"/>
                    <a:pt x="56" y="8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4"/>
                    <a:pt x="48" y="6"/>
                    <a:pt x="48" y="9"/>
                  </a:cubicBezTo>
                  <a:cubicBezTo>
                    <a:pt x="49" y="17"/>
                    <a:pt x="47" y="23"/>
                    <a:pt x="47" y="34"/>
                  </a:cubicBezTo>
                  <a:cubicBezTo>
                    <a:pt x="48" y="48"/>
                    <a:pt x="60" y="50"/>
                    <a:pt x="63" y="51"/>
                  </a:cubicBezTo>
                  <a:cubicBezTo>
                    <a:pt x="78" y="55"/>
                    <a:pt x="79" y="40"/>
                    <a:pt x="78" y="29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42">
              <a:extLst>
                <a:ext uri="{FF2B5EF4-FFF2-40B4-BE49-F238E27FC236}">
                  <a16:creationId xmlns:a16="http://schemas.microsoft.com/office/drawing/2014/main" id="{91355C7E-4FD4-4AC9-A02C-55CF4333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334"/>
              <a:ext cx="156" cy="230"/>
            </a:xfrm>
            <a:custGeom>
              <a:avLst/>
              <a:gdLst>
                <a:gd name="T0" fmla="*/ 2053 w 31"/>
                <a:gd name="T1" fmla="*/ 0 h 43"/>
                <a:gd name="T2" fmla="*/ 252 w 31"/>
                <a:gd name="T3" fmla="*/ 2605 h 43"/>
                <a:gd name="T4" fmla="*/ 126 w 31"/>
                <a:gd name="T5" fmla="*/ 5349 h 43"/>
                <a:gd name="T6" fmla="*/ 377 w 31"/>
                <a:gd name="T7" fmla="*/ 6579 h 43"/>
                <a:gd name="T8" fmla="*/ 1646 w 31"/>
                <a:gd name="T9" fmla="*/ 2605 h 43"/>
                <a:gd name="T10" fmla="*/ 2179 w 31"/>
                <a:gd name="T11" fmla="*/ 5980 h 43"/>
                <a:gd name="T12" fmla="*/ 3190 w 31"/>
                <a:gd name="T13" fmla="*/ 4119 h 43"/>
                <a:gd name="T14" fmla="*/ 3950 w 31"/>
                <a:gd name="T15" fmla="*/ 1375 h 43"/>
                <a:gd name="T16" fmla="*/ 2053 w 31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3">
                  <a:moveTo>
                    <a:pt x="16" y="0"/>
                  </a:moveTo>
                  <a:cubicBezTo>
                    <a:pt x="0" y="0"/>
                    <a:pt x="2" y="14"/>
                    <a:pt x="2" y="17"/>
                  </a:cubicBezTo>
                  <a:cubicBezTo>
                    <a:pt x="1" y="21"/>
                    <a:pt x="1" y="29"/>
                    <a:pt x="1" y="35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35"/>
                    <a:pt x="0" y="19"/>
                    <a:pt x="13" y="17"/>
                  </a:cubicBezTo>
                  <a:cubicBezTo>
                    <a:pt x="25" y="15"/>
                    <a:pt x="18" y="33"/>
                    <a:pt x="17" y="39"/>
                  </a:cubicBezTo>
                  <a:cubicBezTo>
                    <a:pt x="22" y="37"/>
                    <a:pt x="23" y="32"/>
                    <a:pt x="25" y="27"/>
                  </a:cubicBezTo>
                  <a:cubicBezTo>
                    <a:pt x="27" y="22"/>
                    <a:pt x="31" y="15"/>
                    <a:pt x="31" y="9"/>
                  </a:cubicBezTo>
                  <a:cubicBezTo>
                    <a:pt x="29" y="4"/>
                    <a:pt x="26" y="0"/>
                    <a:pt x="16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43">
              <a:extLst>
                <a:ext uri="{FF2B5EF4-FFF2-40B4-BE49-F238E27FC236}">
                  <a16:creationId xmlns:a16="http://schemas.microsoft.com/office/drawing/2014/main" id="{C052B129-B8F6-46CC-8A1E-01340D0CD8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4" y="1350"/>
              <a:ext cx="317" cy="541"/>
            </a:xfrm>
            <a:custGeom>
              <a:avLst/>
              <a:gdLst>
                <a:gd name="T0" fmla="*/ 1645 w 63"/>
                <a:gd name="T1" fmla="*/ 11993 h 101"/>
                <a:gd name="T2" fmla="*/ 634 w 63"/>
                <a:gd name="T3" fmla="*/ 12138 h 101"/>
                <a:gd name="T4" fmla="*/ 0 w 63"/>
                <a:gd name="T5" fmla="*/ 9384 h 101"/>
                <a:gd name="T6" fmla="*/ 0 w 63"/>
                <a:gd name="T7" fmla="*/ 10300 h 101"/>
                <a:gd name="T8" fmla="*/ 126 w 63"/>
                <a:gd name="T9" fmla="*/ 12309 h 101"/>
                <a:gd name="T10" fmla="*/ 508 w 63"/>
                <a:gd name="T11" fmla="*/ 13686 h 101"/>
                <a:gd name="T12" fmla="*/ 2556 w 63"/>
                <a:gd name="T13" fmla="*/ 14602 h 101"/>
                <a:gd name="T14" fmla="*/ 1520 w 63"/>
                <a:gd name="T15" fmla="*/ 10900 h 101"/>
                <a:gd name="T16" fmla="*/ 1645 w 63"/>
                <a:gd name="T17" fmla="*/ 11993 h 101"/>
                <a:gd name="T18" fmla="*/ 7648 w 63"/>
                <a:gd name="T19" fmla="*/ 1548 h 101"/>
                <a:gd name="T20" fmla="*/ 5470 w 63"/>
                <a:gd name="T21" fmla="*/ 316 h 101"/>
                <a:gd name="T22" fmla="*/ 2813 w 63"/>
                <a:gd name="T23" fmla="*/ 2469 h 101"/>
                <a:gd name="T24" fmla="*/ 2682 w 63"/>
                <a:gd name="T25" fmla="*/ 9668 h 101"/>
                <a:gd name="T26" fmla="*/ 2556 w 63"/>
                <a:gd name="T27" fmla="*/ 10156 h 101"/>
                <a:gd name="T28" fmla="*/ 3698 w 63"/>
                <a:gd name="T29" fmla="*/ 7231 h 101"/>
                <a:gd name="T30" fmla="*/ 3824 w 63"/>
                <a:gd name="T31" fmla="*/ 3530 h 101"/>
                <a:gd name="T32" fmla="*/ 6254 w 63"/>
                <a:gd name="T33" fmla="*/ 1548 h 101"/>
                <a:gd name="T34" fmla="*/ 7517 w 63"/>
                <a:gd name="T35" fmla="*/ 5367 h 101"/>
                <a:gd name="T36" fmla="*/ 7648 w 63"/>
                <a:gd name="T37" fmla="*/ 1548 h 101"/>
                <a:gd name="T38" fmla="*/ 1520 w 63"/>
                <a:gd name="T39" fmla="*/ 10445 h 101"/>
                <a:gd name="T40" fmla="*/ 1520 w 63"/>
                <a:gd name="T41" fmla="*/ 10616 h 101"/>
                <a:gd name="T42" fmla="*/ 1645 w 63"/>
                <a:gd name="T43" fmla="*/ 10445 h 101"/>
                <a:gd name="T44" fmla="*/ 1520 w 63"/>
                <a:gd name="T45" fmla="*/ 10445 h 101"/>
                <a:gd name="T46" fmla="*/ 1394 w 63"/>
                <a:gd name="T47" fmla="*/ 10616 h 101"/>
                <a:gd name="T48" fmla="*/ 1520 w 63"/>
                <a:gd name="T49" fmla="*/ 10900 h 101"/>
                <a:gd name="T50" fmla="*/ 1520 w 63"/>
                <a:gd name="T51" fmla="*/ 10616 h 101"/>
                <a:gd name="T52" fmla="*/ 1394 w 63"/>
                <a:gd name="T53" fmla="*/ 10616 h 10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3" h="101">
                  <a:moveTo>
                    <a:pt x="13" y="78"/>
                  </a:moveTo>
                  <a:cubicBezTo>
                    <a:pt x="13" y="85"/>
                    <a:pt x="9" y="84"/>
                    <a:pt x="5" y="79"/>
                  </a:cubicBezTo>
                  <a:cubicBezTo>
                    <a:pt x="2" y="74"/>
                    <a:pt x="2" y="67"/>
                    <a:pt x="0" y="61"/>
                  </a:cubicBezTo>
                  <a:cubicBezTo>
                    <a:pt x="0" y="63"/>
                    <a:pt x="0" y="65"/>
                    <a:pt x="0" y="67"/>
                  </a:cubicBezTo>
                  <a:cubicBezTo>
                    <a:pt x="0" y="69"/>
                    <a:pt x="0" y="74"/>
                    <a:pt x="1" y="80"/>
                  </a:cubicBezTo>
                  <a:cubicBezTo>
                    <a:pt x="2" y="83"/>
                    <a:pt x="3" y="87"/>
                    <a:pt x="4" y="89"/>
                  </a:cubicBezTo>
                  <a:cubicBezTo>
                    <a:pt x="7" y="94"/>
                    <a:pt x="15" y="101"/>
                    <a:pt x="20" y="95"/>
                  </a:cubicBezTo>
                  <a:cubicBezTo>
                    <a:pt x="28" y="87"/>
                    <a:pt x="17" y="77"/>
                    <a:pt x="12" y="71"/>
                  </a:cubicBezTo>
                  <a:cubicBezTo>
                    <a:pt x="13" y="73"/>
                    <a:pt x="13" y="75"/>
                    <a:pt x="13" y="78"/>
                  </a:cubicBezTo>
                  <a:close/>
                  <a:moveTo>
                    <a:pt x="60" y="10"/>
                  </a:moveTo>
                  <a:cubicBezTo>
                    <a:pt x="58" y="6"/>
                    <a:pt x="53" y="3"/>
                    <a:pt x="43" y="2"/>
                  </a:cubicBezTo>
                  <a:cubicBezTo>
                    <a:pt x="21" y="0"/>
                    <a:pt x="22" y="11"/>
                    <a:pt x="22" y="16"/>
                  </a:cubicBezTo>
                  <a:cubicBezTo>
                    <a:pt x="21" y="31"/>
                    <a:pt x="21" y="55"/>
                    <a:pt x="21" y="63"/>
                  </a:cubicBezTo>
                  <a:cubicBezTo>
                    <a:pt x="21" y="64"/>
                    <a:pt x="21" y="65"/>
                    <a:pt x="20" y="66"/>
                  </a:cubicBezTo>
                  <a:cubicBezTo>
                    <a:pt x="26" y="63"/>
                    <a:pt x="28" y="52"/>
                    <a:pt x="29" y="47"/>
                  </a:cubicBezTo>
                  <a:cubicBezTo>
                    <a:pt x="29" y="38"/>
                    <a:pt x="27" y="31"/>
                    <a:pt x="30" y="23"/>
                  </a:cubicBezTo>
                  <a:cubicBezTo>
                    <a:pt x="33" y="16"/>
                    <a:pt x="40" y="8"/>
                    <a:pt x="49" y="10"/>
                  </a:cubicBezTo>
                  <a:cubicBezTo>
                    <a:pt x="57" y="12"/>
                    <a:pt x="61" y="28"/>
                    <a:pt x="59" y="35"/>
                  </a:cubicBezTo>
                  <a:cubicBezTo>
                    <a:pt x="62" y="27"/>
                    <a:pt x="63" y="17"/>
                    <a:pt x="60" y="10"/>
                  </a:cubicBezTo>
                  <a:close/>
                  <a:moveTo>
                    <a:pt x="12" y="68"/>
                  </a:moveTo>
                  <a:cubicBezTo>
                    <a:pt x="12" y="68"/>
                    <a:pt x="12" y="68"/>
                    <a:pt x="12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2" y="68"/>
                    <a:pt x="12" y="68"/>
                    <a:pt x="12" y="68"/>
                  </a:cubicBezTo>
                  <a:close/>
                  <a:moveTo>
                    <a:pt x="11" y="69"/>
                  </a:moveTo>
                  <a:cubicBezTo>
                    <a:pt x="11" y="69"/>
                    <a:pt x="12" y="70"/>
                    <a:pt x="12" y="71"/>
                  </a:cubicBezTo>
                  <a:cubicBezTo>
                    <a:pt x="12" y="70"/>
                    <a:pt x="12" y="69"/>
                    <a:pt x="12" y="69"/>
                  </a:cubicBezTo>
                  <a:lnTo>
                    <a:pt x="11" y="69"/>
                  </a:ln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44">
              <a:extLst>
                <a:ext uri="{FF2B5EF4-FFF2-40B4-BE49-F238E27FC236}">
                  <a16:creationId xmlns:a16="http://schemas.microsoft.com/office/drawing/2014/main" id="{07F74E4A-E62D-48FB-A4F1-884E8A481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" y="1361"/>
              <a:ext cx="332" cy="536"/>
            </a:xfrm>
            <a:custGeom>
              <a:avLst/>
              <a:gdLst>
                <a:gd name="T0" fmla="*/ 8023 w 66"/>
                <a:gd name="T1" fmla="*/ 1378 h 100"/>
                <a:gd name="T2" fmla="*/ 8023 w 66"/>
                <a:gd name="T3" fmla="*/ 1233 h 100"/>
                <a:gd name="T4" fmla="*/ 4075 w 66"/>
                <a:gd name="T5" fmla="*/ 1549 h 100"/>
                <a:gd name="T6" fmla="*/ 4326 w 66"/>
                <a:gd name="T7" fmla="*/ 9996 h 100"/>
                <a:gd name="T8" fmla="*/ 3441 w 66"/>
                <a:gd name="T9" fmla="*/ 12151 h 100"/>
                <a:gd name="T10" fmla="*/ 3063 w 66"/>
                <a:gd name="T11" fmla="*/ 12006 h 100"/>
                <a:gd name="T12" fmla="*/ 5211 w 66"/>
                <a:gd name="T13" fmla="*/ 10313 h 100"/>
                <a:gd name="T14" fmla="*/ 5211 w 66"/>
                <a:gd name="T15" fmla="*/ 5858 h 100"/>
                <a:gd name="T16" fmla="*/ 6756 w 66"/>
                <a:gd name="T17" fmla="*/ 2471 h 100"/>
                <a:gd name="T18" fmla="*/ 8401 w 66"/>
                <a:gd name="T19" fmla="*/ 5403 h 100"/>
                <a:gd name="T20" fmla="*/ 8023 w 66"/>
                <a:gd name="T21" fmla="*/ 1378 h 100"/>
                <a:gd name="T22" fmla="*/ 2681 w 66"/>
                <a:gd name="T23" fmla="*/ 12006 h 100"/>
                <a:gd name="T24" fmla="*/ 2430 w 66"/>
                <a:gd name="T25" fmla="*/ 10457 h 100"/>
                <a:gd name="T26" fmla="*/ 2304 w 66"/>
                <a:gd name="T27" fmla="*/ 10168 h 100"/>
                <a:gd name="T28" fmla="*/ 2304 w 66"/>
                <a:gd name="T29" fmla="*/ 9080 h 100"/>
                <a:gd name="T30" fmla="*/ 2178 w 66"/>
                <a:gd name="T31" fmla="*/ 11696 h 100"/>
                <a:gd name="T32" fmla="*/ 1771 w 66"/>
                <a:gd name="T33" fmla="*/ 14306 h 100"/>
                <a:gd name="T34" fmla="*/ 0 w 66"/>
                <a:gd name="T35" fmla="*/ 13389 h 100"/>
                <a:gd name="T36" fmla="*/ 508 w 66"/>
                <a:gd name="T37" fmla="*/ 15083 h 100"/>
                <a:gd name="T38" fmla="*/ 2681 w 66"/>
                <a:gd name="T39" fmla="*/ 15255 h 100"/>
                <a:gd name="T40" fmla="*/ 3823 w 66"/>
                <a:gd name="T41" fmla="*/ 13561 h 100"/>
                <a:gd name="T42" fmla="*/ 2681 w 66"/>
                <a:gd name="T43" fmla="*/ 12006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6" h="100">
                  <a:moveTo>
                    <a:pt x="63" y="9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55" y="2"/>
                    <a:pt x="31" y="0"/>
                    <a:pt x="32" y="10"/>
                  </a:cubicBezTo>
                  <a:cubicBezTo>
                    <a:pt x="32" y="27"/>
                    <a:pt x="35" y="54"/>
                    <a:pt x="34" y="65"/>
                  </a:cubicBezTo>
                  <a:cubicBezTo>
                    <a:pt x="34" y="75"/>
                    <a:pt x="30" y="78"/>
                    <a:pt x="27" y="79"/>
                  </a:cubicBezTo>
                  <a:cubicBezTo>
                    <a:pt x="26" y="79"/>
                    <a:pt x="25" y="78"/>
                    <a:pt x="24" y="78"/>
                  </a:cubicBezTo>
                  <a:cubicBezTo>
                    <a:pt x="30" y="82"/>
                    <a:pt x="40" y="72"/>
                    <a:pt x="41" y="67"/>
                  </a:cubicBezTo>
                  <a:cubicBezTo>
                    <a:pt x="43" y="57"/>
                    <a:pt x="41" y="48"/>
                    <a:pt x="41" y="38"/>
                  </a:cubicBezTo>
                  <a:cubicBezTo>
                    <a:pt x="41" y="31"/>
                    <a:pt x="42" y="17"/>
                    <a:pt x="53" y="16"/>
                  </a:cubicBezTo>
                  <a:cubicBezTo>
                    <a:pt x="61" y="16"/>
                    <a:pt x="64" y="29"/>
                    <a:pt x="66" y="35"/>
                  </a:cubicBezTo>
                  <a:cubicBezTo>
                    <a:pt x="65" y="25"/>
                    <a:pt x="65" y="12"/>
                    <a:pt x="63" y="9"/>
                  </a:cubicBezTo>
                  <a:close/>
                  <a:moveTo>
                    <a:pt x="21" y="78"/>
                  </a:moveTo>
                  <a:cubicBezTo>
                    <a:pt x="18" y="74"/>
                    <a:pt x="18" y="71"/>
                    <a:pt x="19" y="68"/>
                  </a:cubicBezTo>
                  <a:cubicBezTo>
                    <a:pt x="18" y="68"/>
                    <a:pt x="18" y="67"/>
                    <a:pt x="18" y="66"/>
                  </a:cubicBezTo>
                  <a:cubicBezTo>
                    <a:pt x="18" y="64"/>
                    <a:pt x="18" y="62"/>
                    <a:pt x="18" y="59"/>
                  </a:cubicBezTo>
                  <a:cubicBezTo>
                    <a:pt x="15" y="63"/>
                    <a:pt x="16" y="72"/>
                    <a:pt x="17" y="76"/>
                  </a:cubicBezTo>
                  <a:cubicBezTo>
                    <a:pt x="18" y="81"/>
                    <a:pt x="21" y="92"/>
                    <a:pt x="14" y="93"/>
                  </a:cubicBezTo>
                  <a:cubicBezTo>
                    <a:pt x="10" y="94"/>
                    <a:pt x="4" y="91"/>
                    <a:pt x="0" y="87"/>
                  </a:cubicBezTo>
                  <a:cubicBezTo>
                    <a:pt x="0" y="90"/>
                    <a:pt x="1" y="94"/>
                    <a:pt x="4" y="98"/>
                  </a:cubicBezTo>
                  <a:cubicBezTo>
                    <a:pt x="8" y="100"/>
                    <a:pt x="14" y="100"/>
                    <a:pt x="21" y="99"/>
                  </a:cubicBezTo>
                  <a:cubicBezTo>
                    <a:pt x="28" y="99"/>
                    <a:pt x="33" y="97"/>
                    <a:pt x="30" y="88"/>
                  </a:cubicBezTo>
                  <a:cubicBezTo>
                    <a:pt x="28" y="83"/>
                    <a:pt x="23" y="81"/>
                    <a:pt x="21" y="7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45">
              <a:extLst>
                <a:ext uri="{FF2B5EF4-FFF2-40B4-BE49-F238E27FC236}">
                  <a16:creationId xmlns:a16="http://schemas.microsoft.com/office/drawing/2014/main" id="{E7BEC315-9A80-483B-816C-11195A7F8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409"/>
              <a:ext cx="191" cy="343"/>
            </a:xfrm>
            <a:custGeom>
              <a:avLst/>
              <a:gdLst>
                <a:gd name="T0" fmla="*/ 1769 w 38"/>
                <a:gd name="T1" fmla="*/ 777 h 64"/>
                <a:gd name="T2" fmla="*/ 1644 w 38"/>
                <a:gd name="T3" fmla="*/ 1233 h 64"/>
                <a:gd name="T4" fmla="*/ 1262 w 38"/>
                <a:gd name="T5" fmla="*/ 6003 h 64"/>
                <a:gd name="T6" fmla="*/ 377 w 38"/>
                <a:gd name="T7" fmla="*/ 7096 h 64"/>
                <a:gd name="T8" fmla="*/ 251 w 38"/>
                <a:gd name="T9" fmla="*/ 7241 h 64"/>
                <a:gd name="T10" fmla="*/ 0 w 38"/>
                <a:gd name="T11" fmla="*/ 9851 h 64"/>
                <a:gd name="T12" fmla="*/ 633 w 38"/>
                <a:gd name="T13" fmla="*/ 8763 h 64"/>
                <a:gd name="T14" fmla="*/ 1518 w 38"/>
                <a:gd name="T15" fmla="*/ 8157 h 64"/>
                <a:gd name="T16" fmla="*/ 2272 w 38"/>
                <a:gd name="T17" fmla="*/ 5402 h 64"/>
                <a:gd name="T18" fmla="*/ 2805 w 38"/>
                <a:gd name="T19" fmla="*/ 2932 h 64"/>
                <a:gd name="T20" fmla="*/ 3815 w 38"/>
                <a:gd name="T21" fmla="*/ 3993 h 64"/>
                <a:gd name="T22" fmla="*/ 4448 w 38"/>
                <a:gd name="T23" fmla="*/ 1233 h 64"/>
                <a:gd name="T24" fmla="*/ 4192 w 38"/>
                <a:gd name="T25" fmla="*/ 461 h 64"/>
                <a:gd name="T26" fmla="*/ 2679 w 38"/>
                <a:gd name="T27" fmla="*/ 0 h 64"/>
                <a:gd name="T28" fmla="*/ 1769 w 38"/>
                <a:gd name="T29" fmla="*/ 777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" h="64">
                  <a:moveTo>
                    <a:pt x="14" y="5"/>
                  </a:moveTo>
                  <a:cubicBezTo>
                    <a:pt x="14" y="6"/>
                    <a:pt x="13" y="7"/>
                    <a:pt x="13" y="8"/>
                  </a:cubicBezTo>
                  <a:cubicBezTo>
                    <a:pt x="11" y="16"/>
                    <a:pt x="10" y="27"/>
                    <a:pt x="10" y="39"/>
                  </a:cubicBezTo>
                  <a:cubicBezTo>
                    <a:pt x="10" y="46"/>
                    <a:pt x="6" y="48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53"/>
                    <a:pt x="2" y="58"/>
                    <a:pt x="0" y="64"/>
                  </a:cubicBezTo>
                  <a:cubicBezTo>
                    <a:pt x="2" y="62"/>
                    <a:pt x="3" y="59"/>
                    <a:pt x="5" y="57"/>
                  </a:cubicBezTo>
                  <a:cubicBezTo>
                    <a:pt x="7" y="55"/>
                    <a:pt x="10" y="55"/>
                    <a:pt x="12" y="53"/>
                  </a:cubicBezTo>
                  <a:cubicBezTo>
                    <a:pt x="17" y="49"/>
                    <a:pt x="18" y="42"/>
                    <a:pt x="18" y="35"/>
                  </a:cubicBezTo>
                  <a:cubicBezTo>
                    <a:pt x="18" y="30"/>
                    <a:pt x="17" y="23"/>
                    <a:pt x="22" y="19"/>
                  </a:cubicBezTo>
                  <a:cubicBezTo>
                    <a:pt x="28" y="14"/>
                    <a:pt x="30" y="20"/>
                    <a:pt x="30" y="26"/>
                  </a:cubicBezTo>
                  <a:cubicBezTo>
                    <a:pt x="38" y="28"/>
                    <a:pt x="36" y="12"/>
                    <a:pt x="35" y="8"/>
                  </a:cubicBezTo>
                  <a:cubicBezTo>
                    <a:pt x="35" y="7"/>
                    <a:pt x="34" y="5"/>
                    <a:pt x="33" y="3"/>
                  </a:cubicBezTo>
                  <a:cubicBezTo>
                    <a:pt x="28" y="2"/>
                    <a:pt x="24" y="1"/>
                    <a:pt x="21" y="0"/>
                  </a:cubicBezTo>
                  <a:cubicBezTo>
                    <a:pt x="19" y="1"/>
                    <a:pt x="16" y="3"/>
                    <a:pt x="14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46">
              <a:extLst>
                <a:ext uri="{FF2B5EF4-FFF2-40B4-BE49-F238E27FC236}">
                  <a16:creationId xmlns:a16="http://schemas.microsoft.com/office/drawing/2014/main" id="{82DF129D-023D-4C4E-8F8B-E532C971D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516"/>
              <a:ext cx="151" cy="311"/>
            </a:xfrm>
            <a:custGeom>
              <a:avLst/>
              <a:gdLst>
                <a:gd name="T0" fmla="*/ 2305 w 30"/>
                <a:gd name="T1" fmla="*/ 316 h 58"/>
                <a:gd name="T2" fmla="*/ 1394 w 30"/>
                <a:gd name="T3" fmla="*/ 778 h 58"/>
                <a:gd name="T4" fmla="*/ 1520 w 30"/>
                <a:gd name="T5" fmla="*/ 3711 h 58"/>
                <a:gd name="T6" fmla="*/ 886 w 30"/>
                <a:gd name="T7" fmla="*/ 7244 h 58"/>
                <a:gd name="T8" fmla="*/ 508 w 30"/>
                <a:gd name="T9" fmla="*/ 7099 h 58"/>
                <a:gd name="T10" fmla="*/ 0 w 30"/>
                <a:gd name="T11" fmla="*/ 8944 h 58"/>
                <a:gd name="T12" fmla="*/ 2431 w 30"/>
                <a:gd name="T13" fmla="*/ 6467 h 58"/>
                <a:gd name="T14" fmla="*/ 2557 w 30"/>
                <a:gd name="T15" fmla="*/ 4772 h 58"/>
                <a:gd name="T16" fmla="*/ 3574 w 30"/>
                <a:gd name="T17" fmla="*/ 4772 h 58"/>
                <a:gd name="T18" fmla="*/ 3700 w 30"/>
                <a:gd name="T19" fmla="*/ 4772 h 58"/>
                <a:gd name="T20" fmla="*/ 3825 w 30"/>
                <a:gd name="T21" fmla="*/ 4172 h 58"/>
                <a:gd name="T22" fmla="*/ 2305 w 30"/>
                <a:gd name="T23" fmla="*/ 316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58">
                  <a:moveTo>
                    <a:pt x="18" y="2"/>
                  </a:moveTo>
                  <a:cubicBezTo>
                    <a:pt x="16" y="0"/>
                    <a:pt x="10" y="0"/>
                    <a:pt x="11" y="5"/>
                  </a:cubicBezTo>
                  <a:cubicBezTo>
                    <a:pt x="10" y="11"/>
                    <a:pt x="11" y="19"/>
                    <a:pt x="12" y="24"/>
                  </a:cubicBezTo>
                  <a:cubicBezTo>
                    <a:pt x="13" y="31"/>
                    <a:pt x="16" y="45"/>
                    <a:pt x="7" y="47"/>
                  </a:cubicBezTo>
                  <a:cubicBezTo>
                    <a:pt x="6" y="48"/>
                    <a:pt x="5" y="47"/>
                    <a:pt x="4" y="46"/>
                  </a:cubicBezTo>
                  <a:cubicBezTo>
                    <a:pt x="6" y="51"/>
                    <a:pt x="4" y="56"/>
                    <a:pt x="0" y="58"/>
                  </a:cubicBezTo>
                  <a:cubicBezTo>
                    <a:pt x="8" y="55"/>
                    <a:pt x="16" y="50"/>
                    <a:pt x="19" y="42"/>
                  </a:cubicBezTo>
                  <a:cubicBezTo>
                    <a:pt x="20" y="39"/>
                    <a:pt x="18" y="35"/>
                    <a:pt x="20" y="31"/>
                  </a:cubicBezTo>
                  <a:cubicBezTo>
                    <a:pt x="23" y="25"/>
                    <a:pt x="24" y="32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0" y="28"/>
                    <a:pt x="30" y="27"/>
                  </a:cubicBezTo>
                  <a:cubicBezTo>
                    <a:pt x="30" y="16"/>
                    <a:pt x="25" y="8"/>
                    <a:pt x="18" y="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47">
              <a:extLst>
                <a:ext uri="{FF2B5EF4-FFF2-40B4-BE49-F238E27FC236}">
                  <a16:creationId xmlns:a16="http://schemas.microsoft.com/office/drawing/2014/main" id="{48CAC872-C801-4CF6-85FA-6FC36D26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661"/>
              <a:ext cx="176" cy="236"/>
            </a:xfrm>
            <a:custGeom>
              <a:avLst/>
              <a:gdLst>
                <a:gd name="T0" fmla="*/ 2147 w 35"/>
                <a:gd name="T1" fmla="*/ 5551 h 44"/>
                <a:gd name="T2" fmla="*/ 126 w 35"/>
                <a:gd name="T3" fmla="*/ 4001 h 44"/>
                <a:gd name="T4" fmla="*/ 0 w 35"/>
                <a:gd name="T5" fmla="*/ 4001 h 44"/>
                <a:gd name="T6" fmla="*/ 0 w 35"/>
                <a:gd name="T7" fmla="*/ 4634 h 44"/>
                <a:gd name="T8" fmla="*/ 1262 w 35"/>
                <a:gd name="T9" fmla="*/ 6646 h 44"/>
                <a:gd name="T10" fmla="*/ 2806 w 35"/>
                <a:gd name="T11" fmla="*/ 6646 h 44"/>
                <a:gd name="T12" fmla="*/ 2806 w 35"/>
                <a:gd name="T13" fmla="*/ 6646 h 44"/>
                <a:gd name="T14" fmla="*/ 3057 w 35"/>
                <a:gd name="T15" fmla="*/ 6646 h 44"/>
                <a:gd name="T16" fmla="*/ 3942 w 35"/>
                <a:gd name="T17" fmla="*/ 5868 h 44"/>
                <a:gd name="T18" fmla="*/ 4450 w 35"/>
                <a:gd name="T19" fmla="*/ 3079 h 44"/>
                <a:gd name="T20" fmla="*/ 4199 w 35"/>
                <a:gd name="T21" fmla="*/ 606 h 44"/>
                <a:gd name="T22" fmla="*/ 3817 w 35"/>
                <a:gd name="T23" fmla="*/ 0 h 44"/>
                <a:gd name="T24" fmla="*/ 2147 w 35"/>
                <a:gd name="T25" fmla="*/ 555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44">
                  <a:moveTo>
                    <a:pt x="17" y="36"/>
                  </a:moveTo>
                  <a:cubicBezTo>
                    <a:pt x="8" y="39"/>
                    <a:pt x="2" y="34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1" y="39"/>
                    <a:pt x="2" y="41"/>
                    <a:pt x="10" y="43"/>
                  </a:cubicBezTo>
                  <a:cubicBezTo>
                    <a:pt x="13" y="44"/>
                    <a:pt x="17" y="44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7" y="42"/>
                    <a:pt x="31" y="40"/>
                    <a:pt x="31" y="38"/>
                  </a:cubicBezTo>
                  <a:cubicBezTo>
                    <a:pt x="34" y="33"/>
                    <a:pt x="35" y="26"/>
                    <a:pt x="35" y="20"/>
                  </a:cubicBezTo>
                  <a:cubicBezTo>
                    <a:pt x="35" y="17"/>
                    <a:pt x="34" y="11"/>
                    <a:pt x="33" y="4"/>
                  </a:cubicBezTo>
                  <a:cubicBezTo>
                    <a:pt x="32" y="3"/>
                    <a:pt x="31" y="1"/>
                    <a:pt x="30" y="0"/>
                  </a:cubicBezTo>
                  <a:cubicBezTo>
                    <a:pt x="34" y="11"/>
                    <a:pt x="30" y="33"/>
                    <a:pt x="17" y="36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48">
              <a:extLst>
                <a:ext uri="{FF2B5EF4-FFF2-40B4-BE49-F238E27FC236}">
                  <a16:creationId xmlns:a16="http://schemas.microsoft.com/office/drawing/2014/main" id="{3287D570-4458-4852-9671-15B75DC62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607"/>
              <a:ext cx="130" cy="118"/>
            </a:xfrm>
            <a:custGeom>
              <a:avLst/>
              <a:gdLst>
                <a:gd name="T0" fmla="*/ 1250 w 26"/>
                <a:gd name="T1" fmla="*/ 316 h 22"/>
                <a:gd name="T2" fmla="*/ 2750 w 26"/>
                <a:gd name="T3" fmla="*/ 1094 h 22"/>
                <a:gd name="T4" fmla="*/ 2625 w 26"/>
                <a:gd name="T5" fmla="*/ 3395 h 22"/>
                <a:gd name="T6" fmla="*/ 0 w 26"/>
                <a:gd name="T7" fmla="*/ 31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2">
                  <a:moveTo>
                    <a:pt x="10" y="2"/>
                  </a:moveTo>
                  <a:cubicBezTo>
                    <a:pt x="14" y="0"/>
                    <a:pt x="20" y="3"/>
                    <a:pt x="22" y="7"/>
                  </a:cubicBezTo>
                  <a:cubicBezTo>
                    <a:pt x="25" y="12"/>
                    <a:pt x="22" y="17"/>
                    <a:pt x="21" y="22"/>
                  </a:cubicBezTo>
                  <a:cubicBezTo>
                    <a:pt x="26" y="10"/>
                    <a:pt x="10" y="3"/>
                    <a:pt x="0" y="2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49">
              <a:extLst>
                <a:ext uri="{FF2B5EF4-FFF2-40B4-BE49-F238E27FC236}">
                  <a16:creationId xmlns:a16="http://schemas.microsoft.com/office/drawing/2014/main" id="{9589A094-3123-49BC-A7C8-0B4CB49E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436"/>
              <a:ext cx="110" cy="262"/>
            </a:xfrm>
            <a:custGeom>
              <a:avLst/>
              <a:gdLst>
                <a:gd name="T0" fmla="*/ 0 w 22"/>
                <a:gd name="T1" fmla="*/ 144 h 49"/>
                <a:gd name="T2" fmla="*/ 625 w 22"/>
                <a:gd name="T3" fmla="*/ 2604 h 49"/>
                <a:gd name="T4" fmla="*/ 750 w 22"/>
                <a:gd name="T5" fmla="*/ 4577 h 49"/>
                <a:gd name="T6" fmla="*/ 2250 w 22"/>
                <a:gd name="T7" fmla="*/ 7491 h 49"/>
                <a:gd name="T8" fmla="*/ 2000 w 22"/>
                <a:gd name="T9" fmla="*/ 4117 h 49"/>
                <a:gd name="T10" fmla="*/ 1625 w 22"/>
                <a:gd name="T11" fmla="*/ 2000 h 49"/>
                <a:gd name="T12" fmla="*/ 1125 w 22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9">
                  <a:moveTo>
                    <a:pt x="0" y="1"/>
                  </a:moveTo>
                  <a:cubicBezTo>
                    <a:pt x="3" y="6"/>
                    <a:pt x="5" y="11"/>
                    <a:pt x="5" y="17"/>
                  </a:cubicBezTo>
                  <a:cubicBezTo>
                    <a:pt x="5" y="21"/>
                    <a:pt x="4" y="25"/>
                    <a:pt x="6" y="30"/>
                  </a:cubicBezTo>
                  <a:cubicBezTo>
                    <a:pt x="9" y="37"/>
                    <a:pt x="16" y="40"/>
                    <a:pt x="18" y="49"/>
                  </a:cubicBezTo>
                  <a:cubicBezTo>
                    <a:pt x="22" y="40"/>
                    <a:pt x="18" y="35"/>
                    <a:pt x="16" y="27"/>
                  </a:cubicBezTo>
                  <a:cubicBezTo>
                    <a:pt x="14" y="22"/>
                    <a:pt x="13" y="18"/>
                    <a:pt x="13" y="13"/>
                  </a:cubicBezTo>
                  <a:cubicBezTo>
                    <a:pt x="12" y="8"/>
                    <a:pt x="10" y="5"/>
                    <a:pt x="9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50">
              <a:extLst>
                <a:ext uri="{FF2B5EF4-FFF2-40B4-BE49-F238E27FC236}">
                  <a16:creationId xmlns:a16="http://schemas.microsoft.com/office/drawing/2014/main" id="{13C003A1-8257-4A3D-9539-DA02EBB5C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55"/>
              <a:ext cx="15" cy="92"/>
            </a:xfrm>
            <a:custGeom>
              <a:avLst/>
              <a:gdLst>
                <a:gd name="T0" fmla="*/ 0 w 3"/>
                <a:gd name="T1" fmla="*/ 0 h 17"/>
                <a:gd name="T2" fmla="*/ 0 w 3"/>
                <a:gd name="T3" fmla="*/ 269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3" y="7"/>
                    <a:pt x="0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51">
              <a:extLst>
                <a:ext uri="{FF2B5EF4-FFF2-40B4-BE49-F238E27FC236}">
                  <a16:creationId xmlns:a16="http://schemas.microsoft.com/office/drawing/2014/main" id="{9C1CAF88-F0F7-4CC4-9DC1-E053A7E6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752"/>
              <a:ext cx="30" cy="75"/>
            </a:xfrm>
            <a:custGeom>
              <a:avLst/>
              <a:gdLst>
                <a:gd name="T0" fmla="*/ 250 w 6"/>
                <a:gd name="T1" fmla="*/ 0 h 14"/>
                <a:gd name="T2" fmla="*/ 0 w 6"/>
                <a:gd name="T3" fmla="*/ 215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2" y="0"/>
                  </a:moveTo>
                  <a:cubicBezTo>
                    <a:pt x="6" y="8"/>
                    <a:pt x="3" y="13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52">
              <a:extLst>
                <a:ext uri="{FF2B5EF4-FFF2-40B4-BE49-F238E27FC236}">
                  <a16:creationId xmlns:a16="http://schemas.microsoft.com/office/drawing/2014/main" id="{EE0BE3BE-E74B-4CD3-9C16-FD0E0384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1511"/>
              <a:ext cx="35" cy="43"/>
            </a:xfrm>
            <a:custGeom>
              <a:avLst/>
              <a:gdLst>
                <a:gd name="T0" fmla="*/ 0 w 7"/>
                <a:gd name="T1" fmla="*/ 1242 h 8"/>
                <a:gd name="T2" fmla="*/ 87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4" y="6"/>
                    <a:pt x="7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53">
              <a:extLst>
                <a:ext uri="{FF2B5EF4-FFF2-40B4-BE49-F238E27FC236}">
                  <a16:creationId xmlns:a16="http://schemas.microsoft.com/office/drawing/2014/main" id="{E218A38B-B668-464E-A217-8671A83D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591"/>
              <a:ext cx="35" cy="86"/>
            </a:xfrm>
            <a:custGeom>
              <a:avLst/>
              <a:gdLst>
                <a:gd name="T0" fmla="*/ 0 w 7"/>
                <a:gd name="T1" fmla="*/ 0 h 16"/>
                <a:gd name="T2" fmla="*/ 500 w 7"/>
                <a:gd name="T3" fmla="*/ 248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54">
              <a:extLst>
                <a:ext uri="{FF2B5EF4-FFF2-40B4-BE49-F238E27FC236}">
                  <a16:creationId xmlns:a16="http://schemas.microsoft.com/office/drawing/2014/main" id="{CE7BA3FE-1964-4AA3-96B8-D533A236F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709"/>
              <a:ext cx="66" cy="172"/>
            </a:xfrm>
            <a:custGeom>
              <a:avLst/>
              <a:gdLst>
                <a:gd name="T0" fmla="*/ 0 w 13"/>
                <a:gd name="T1" fmla="*/ 0 h 32"/>
                <a:gd name="T2" fmla="*/ 1574 w 13"/>
                <a:gd name="T3" fmla="*/ 2800 h 32"/>
                <a:gd name="T4" fmla="*/ 929 w 13"/>
                <a:gd name="T5" fmla="*/ 497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2" y="12"/>
                    <a:pt x="12" y="18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55">
              <a:extLst>
                <a:ext uri="{FF2B5EF4-FFF2-40B4-BE49-F238E27FC236}">
                  <a16:creationId xmlns:a16="http://schemas.microsoft.com/office/drawing/2014/main" id="{BE486C9F-62C9-475D-83F6-0E972BCB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757"/>
              <a:ext cx="60" cy="102"/>
            </a:xfrm>
            <a:custGeom>
              <a:avLst/>
              <a:gdLst>
                <a:gd name="T0" fmla="*/ 0 w 12"/>
                <a:gd name="T1" fmla="*/ 0 h 19"/>
                <a:gd name="T2" fmla="*/ 1500 w 12"/>
                <a:gd name="T3" fmla="*/ 294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56">
              <a:extLst>
                <a:ext uri="{FF2B5EF4-FFF2-40B4-BE49-F238E27FC236}">
                  <a16:creationId xmlns:a16="http://schemas.microsoft.com/office/drawing/2014/main" id="{9E7948F7-E789-4FAE-8918-D5522892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602"/>
              <a:ext cx="75" cy="112"/>
            </a:xfrm>
            <a:custGeom>
              <a:avLst/>
              <a:gdLst>
                <a:gd name="T0" fmla="*/ 0 w 15"/>
                <a:gd name="T1" fmla="*/ 0 h 21"/>
                <a:gd name="T2" fmla="*/ 1625 w 15"/>
                <a:gd name="T3" fmla="*/ 318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5" y="3"/>
                    <a:pt x="15" y="3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57">
              <a:extLst>
                <a:ext uri="{FF2B5EF4-FFF2-40B4-BE49-F238E27FC236}">
                  <a16:creationId xmlns:a16="http://schemas.microsoft.com/office/drawing/2014/main" id="{5297A531-6FB6-4E19-B390-DBBEDC38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22"/>
              <a:ext cx="35" cy="32"/>
            </a:xfrm>
            <a:custGeom>
              <a:avLst/>
              <a:gdLst>
                <a:gd name="T0" fmla="*/ 0 w 7"/>
                <a:gd name="T1" fmla="*/ 768 h 6"/>
                <a:gd name="T2" fmla="*/ 875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4" y="6"/>
                    <a:pt x="6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58">
              <a:extLst>
                <a:ext uri="{FF2B5EF4-FFF2-40B4-BE49-F238E27FC236}">
                  <a16:creationId xmlns:a16="http://schemas.microsoft.com/office/drawing/2014/main" id="{B71C1EAF-F92F-4FC0-8CCE-AA4DAAF8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163"/>
              <a:ext cx="1679" cy="975"/>
            </a:xfrm>
            <a:custGeom>
              <a:avLst/>
              <a:gdLst>
                <a:gd name="T0" fmla="*/ 19937 w 334"/>
                <a:gd name="T1" fmla="*/ 2925 h 182"/>
                <a:gd name="T2" fmla="*/ 1010 w 334"/>
                <a:gd name="T3" fmla="*/ 13977 h 182"/>
                <a:gd name="T4" fmla="*/ 22365 w 334"/>
                <a:gd name="T5" fmla="*/ 23363 h 182"/>
                <a:gd name="T6" fmla="*/ 41166 w 334"/>
                <a:gd name="T7" fmla="*/ 15380 h 182"/>
                <a:gd name="T8" fmla="*/ 19937 w 334"/>
                <a:gd name="T9" fmla="*/ 2925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4" h="182">
                  <a:moveTo>
                    <a:pt x="157" y="19"/>
                  </a:moveTo>
                  <a:cubicBezTo>
                    <a:pt x="134" y="17"/>
                    <a:pt x="16" y="0"/>
                    <a:pt x="8" y="91"/>
                  </a:cubicBezTo>
                  <a:cubicBezTo>
                    <a:pt x="0" y="182"/>
                    <a:pt x="120" y="162"/>
                    <a:pt x="176" y="152"/>
                  </a:cubicBezTo>
                  <a:cubicBezTo>
                    <a:pt x="232" y="142"/>
                    <a:pt x="313" y="172"/>
                    <a:pt x="324" y="100"/>
                  </a:cubicBezTo>
                  <a:cubicBezTo>
                    <a:pt x="334" y="39"/>
                    <a:pt x="230" y="23"/>
                    <a:pt x="157" y="19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59">
              <a:extLst>
                <a:ext uri="{FF2B5EF4-FFF2-40B4-BE49-F238E27FC236}">
                  <a16:creationId xmlns:a16="http://schemas.microsoft.com/office/drawing/2014/main" id="{E14A4061-8CDF-4769-9414-60D28A61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1270"/>
              <a:ext cx="1549" cy="787"/>
            </a:xfrm>
            <a:custGeom>
              <a:avLst/>
              <a:gdLst>
                <a:gd name="T0" fmla="*/ 2022 w 308"/>
                <a:gd name="T1" fmla="*/ 17940 h 147"/>
                <a:gd name="T2" fmla="*/ 251 w 308"/>
                <a:gd name="T3" fmla="*/ 10890 h 147"/>
                <a:gd name="T4" fmla="*/ 3063 w 308"/>
                <a:gd name="T5" fmla="*/ 3983 h 147"/>
                <a:gd name="T6" fmla="*/ 17301 w 308"/>
                <a:gd name="T7" fmla="*/ 600 h 147"/>
                <a:gd name="T8" fmla="*/ 18437 w 308"/>
                <a:gd name="T9" fmla="*/ 776 h 147"/>
                <a:gd name="T10" fmla="*/ 38041 w 308"/>
                <a:gd name="T11" fmla="*/ 7827 h 147"/>
                <a:gd name="T12" fmla="*/ 38926 w 308"/>
                <a:gd name="T13" fmla="*/ 12126 h 147"/>
                <a:gd name="T14" fmla="*/ 27470 w 308"/>
                <a:gd name="T15" fmla="*/ 19033 h 147"/>
                <a:gd name="T16" fmla="*/ 20741 w 308"/>
                <a:gd name="T17" fmla="*/ 19348 h 147"/>
                <a:gd name="T18" fmla="*/ 2022 w 308"/>
                <a:gd name="T19" fmla="*/ 1794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8" h="147">
                  <a:moveTo>
                    <a:pt x="16" y="117"/>
                  </a:moveTo>
                  <a:cubicBezTo>
                    <a:pt x="5" y="107"/>
                    <a:pt x="0" y="92"/>
                    <a:pt x="2" y="71"/>
                  </a:cubicBezTo>
                  <a:cubicBezTo>
                    <a:pt x="4" y="52"/>
                    <a:pt x="11" y="36"/>
                    <a:pt x="24" y="26"/>
                  </a:cubicBezTo>
                  <a:cubicBezTo>
                    <a:pt x="55" y="0"/>
                    <a:pt x="112" y="1"/>
                    <a:pt x="136" y="4"/>
                  </a:cubicBezTo>
                  <a:cubicBezTo>
                    <a:pt x="136" y="4"/>
                    <a:pt x="145" y="5"/>
                    <a:pt x="145" y="5"/>
                  </a:cubicBezTo>
                  <a:cubicBezTo>
                    <a:pt x="187" y="8"/>
                    <a:pt x="273" y="19"/>
                    <a:pt x="299" y="51"/>
                  </a:cubicBezTo>
                  <a:cubicBezTo>
                    <a:pt x="306" y="59"/>
                    <a:pt x="308" y="68"/>
                    <a:pt x="306" y="79"/>
                  </a:cubicBezTo>
                  <a:cubicBezTo>
                    <a:pt x="299" y="125"/>
                    <a:pt x="260" y="125"/>
                    <a:pt x="216" y="124"/>
                  </a:cubicBezTo>
                  <a:cubicBezTo>
                    <a:pt x="198" y="123"/>
                    <a:pt x="179" y="123"/>
                    <a:pt x="163" y="126"/>
                  </a:cubicBezTo>
                  <a:cubicBezTo>
                    <a:pt x="129" y="132"/>
                    <a:pt x="49" y="147"/>
                    <a:pt x="16" y="117"/>
                  </a:cubicBezTo>
                  <a:close/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60">
              <a:extLst>
                <a:ext uri="{FF2B5EF4-FFF2-40B4-BE49-F238E27FC236}">
                  <a16:creationId xmlns:a16="http://schemas.microsoft.com/office/drawing/2014/main" id="{BD759889-2F6A-4BD2-8D94-93E34FDB9B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1" y="1323"/>
              <a:ext cx="1439" cy="654"/>
            </a:xfrm>
            <a:custGeom>
              <a:avLst/>
              <a:gdLst>
                <a:gd name="T0" fmla="*/ 9293 w 286"/>
                <a:gd name="T1" fmla="*/ 7242 h 122"/>
                <a:gd name="T2" fmla="*/ 8277 w 286"/>
                <a:gd name="T3" fmla="*/ 7387 h 122"/>
                <a:gd name="T4" fmla="*/ 6506 w 286"/>
                <a:gd name="T5" fmla="*/ 606 h 122"/>
                <a:gd name="T6" fmla="*/ 3698 w 286"/>
                <a:gd name="T7" fmla="*/ 7703 h 122"/>
                <a:gd name="T8" fmla="*/ 2179 w 286"/>
                <a:gd name="T9" fmla="*/ 4165 h 122"/>
                <a:gd name="T10" fmla="*/ 4327 w 286"/>
                <a:gd name="T11" fmla="*/ 15862 h 122"/>
                <a:gd name="T12" fmla="*/ 6888 w 286"/>
                <a:gd name="T13" fmla="*/ 11868 h 122"/>
                <a:gd name="T14" fmla="*/ 9037 w 286"/>
                <a:gd name="T15" fmla="*/ 18650 h 122"/>
                <a:gd name="T16" fmla="*/ 10964 w 286"/>
                <a:gd name="T17" fmla="*/ 12158 h 122"/>
                <a:gd name="T18" fmla="*/ 11593 w 286"/>
                <a:gd name="T19" fmla="*/ 6781 h 122"/>
                <a:gd name="T20" fmla="*/ 15291 w 286"/>
                <a:gd name="T21" fmla="*/ 15717 h 122"/>
                <a:gd name="T22" fmla="*/ 16936 w 286"/>
                <a:gd name="T23" fmla="*/ 4771 h 122"/>
                <a:gd name="T24" fmla="*/ 17696 w 286"/>
                <a:gd name="T25" fmla="*/ 16323 h 122"/>
                <a:gd name="T26" fmla="*/ 23824 w 286"/>
                <a:gd name="T27" fmla="*/ 14168 h 122"/>
                <a:gd name="T28" fmla="*/ 24835 w 286"/>
                <a:gd name="T29" fmla="*/ 13391 h 122"/>
                <a:gd name="T30" fmla="*/ 29288 w 286"/>
                <a:gd name="T31" fmla="*/ 15717 h 122"/>
                <a:gd name="T32" fmla="*/ 30179 w 286"/>
                <a:gd name="T33" fmla="*/ 7098 h 122"/>
                <a:gd name="T34" fmla="*/ 32735 w 286"/>
                <a:gd name="T35" fmla="*/ 15862 h 122"/>
                <a:gd name="T36" fmla="*/ 33872 w 286"/>
                <a:gd name="T37" fmla="*/ 5404 h 122"/>
                <a:gd name="T38" fmla="*/ 33112 w 286"/>
                <a:gd name="T39" fmla="*/ 12474 h 122"/>
                <a:gd name="T40" fmla="*/ 31215 w 286"/>
                <a:gd name="T41" fmla="*/ 3249 h 122"/>
                <a:gd name="T42" fmla="*/ 26632 w 286"/>
                <a:gd name="T43" fmla="*/ 9397 h 122"/>
                <a:gd name="T44" fmla="*/ 25595 w 286"/>
                <a:gd name="T45" fmla="*/ 2155 h 122"/>
                <a:gd name="T46" fmla="*/ 21520 w 286"/>
                <a:gd name="T47" fmla="*/ 11091 h 122"/>
                <a:gd name="T48" fmla="*/ 20252 w 286"/>
                <a:gd name="T49" fmla="*/ 3533 h 122"/>
                <a:gd name="T50" fmla="*/ 14405 w 286"/>
                <a:gd name="T51" fmla="*/ 10491 h 122"/>
                <a:gd name="T52" fmla="*/ 13494 w 286"/>
                <a:gd name="T53" fmla="*/ 2616 h 122"/>
                <a:gd name="T54" fmla="*/ 8785 w 286"/>
                <a:gd name="T55" fmla="*/ 8620 h 122"/>
                <a:gd name="T56" fmla="*/ 9796 w 286"/>
                <a:gd name="T57" fmla="*/ 2761 h 122"/>
                <a:gd name="T58" fmla="*/ 12986 w 286"/>
                <a:gd name="T59" fmla="*/ 2616 h 122"/>
                <a:gd name="T60" fmla="*/ 14913 w 286"/>
                <a:gd name="T61" fmla="*/ 10491 h 122"/>
                <a:gd name="T62" fmla="*/ 19749 w 286"/>
                <a:gd name="T63" fmla="*/ 3533 h 122"/>
                <a:gd name="T64" fmla="*/ 22023 w 286"/>
                <a:gd name="T65" fmla="*/ 11091 h 122"/>
                <a:gd name="T66" fmla="*/ 25344 w 286"/>
                <a:gd name="T67" fmla="*/ 2616 h 122"/>
                <a:gd name="T68" fmla="*/ 27517 w 286"/>
                <a:gd name="T69" fmla="*/ 8475 h 122"/>
                <a:gd name="T70" fmla="*/ 31849 w 286"/>
                <a:gd name="T71" fmla="*/ 4310 h 122"/>
                <a:gd name="T72" fmla="*/ 33364 w 286"/>
                <a:gd name="T73" fmla="*/ 13101 h 122"/>
                <a:gd name="T74" fmla="*/ 34380 w 286"/>
                <a:gd name="T75" fmla="*/ 6004 h 122"/>
                <a:gd name="T76" fmla="*/ 31718 w 286"/>
                <a:gd name="T77" fmla="*/ 14801 h 122"/>
                <a:gd name="T78" fmla="*/ 29162 w 286"/>
                <a:gd name="T79" fmla="*/ 11091 h 122"/>
                <a:gd name="T80" fmla="*/ 26380 w 286"/>
                <a:gd name="T81" fmla="*/ 16034 h 122"/>
                <a:gd name="T82" fmla="*/ 24327 w 286"/>
                <a:gd name="T83" fmla="*/ 10314 h 122"/>
                <a:gd name="T84" fmla="*/ 21520 w 286"/>
                <a:gd name="T85" fmla="*/ 16495 h 122"/>
                <a:gd name="T86" fmla="*/ 17821 w 286"/>
                <a:gd name="T87" fmla="*/ 5548 h 122"/>
                <a:gd name="T88" fmla="*/ 15668 w 286"/>
                <a:gd name="T89" fmla="*/ 11236 h 122"/>
                <a:gd name="T90" fmla="*/ 12226 w 286"/>
                <a:gd name="T91" fmla="*/ 11091 h 122"/>
                <a:gd name="T92" fmla="*/ 10455 w 286"/>
                <a:gd name="T93" fmla="*/ 8620 h 122"/>
                <a:gd name="T94" fmla="*/ 10581 w 286"/>
                <a:gd name="T95" fmla="*/ 13391 h 122"/>
                <a:gd name="T96" fmla="*/ 7265 w 286"/>
                <a:gd name="T97" fmla="*/ 15546 h 122"/>
                <a:gd name="T98" fmla="*/ 4961 w 286"/>
                <a:gd name="T99" fmla="*/ 11091 h 122"/>
                <a:gd name="T100" fmla="*/ 760 w 286"/>
                <a:gd name="T101" fmla="*/ 10175 h 122"/>
                <a:gd name="T102" fmla="*/ 2938 w 286"/>
                <a:gd name="T103" fmla="*/ 6465 h 122"/>
                <a:gd name="T104" fmla="*/ 4584 w 286"/>
                <a:gd name="T105" fmla="*/ 3077 h 122"/>
                <a:gd name="T106" fmla="*/ 7517 w 286"/>
                <a:gd name="T107" fmla="*/ 2471 h 122"/>
                <a:gd name="T108" fmla="*/ 8785 w 286"/>
                <a:gd name="T109" fmla="*/ 8620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22">
                  <a:moveTo>
                    <a:pt x="77" y="4"/>
                  </a:moveTo>
                  <a:cubicBezTo>
                    <a:pt x="73" y="9"/>
                    <a:pt x="73" y="15"/>
                    <a:pt x="73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26"/>
                    <a:pt x="72" y="40"/>
                    <a:pt x="73" y="47"/>
                  </a:cubicBezTo>
                  <a:cubicBezTo>
                    <a:pt x="73" y="49"/>
                    <a:pt x="72" y="50"/>
                    <a:pt x="72" y="50"/>
                  </a:cubicBezTo>
                  <a:cubicBezTo>
                    <a:pt x="71" y="51"/>
                    <a:pt x="70" y="52"/>
                    <a:pt x="69" y="52"/>
                  </a:cubicBezTo>
                  <a:cubicBezTo>
                    <a:pt x="68" y="52"/>
                    <a:pt x="67" y="51"/>
                    <a:pt x="66" y="51"/>
                  </a:cubicBezTo>
                  <a:cubicBezTo>
                    <a:pt x="65" y="50"/>
                    <a:pt x="65" y="49"/>
                    <a:pt x="65" y="4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1"/>
                    <a:pt x="63" y="23"/>
                    <a:pt x="63" y="16"/>
                  </a:cubicBezTo>
                  <a:cubicBezTo>
                    <a:pt x="63" y="16"/>
                    <a:pt x="63" y="9"/>
                    <a:pt x="59" y="6"/>
                  </a:cubicBezTo>
                  <a:cubicBezTo>
                    <a:pt x="57" y="4"/>
                    <a:pt x="55" y="3"/>
                    <a:pt x="51" y="4"/>
                  </a:cubicBezTo>
                  <a:cubicBezTo>
                    <a:pt x="47" y="6"/>
                    <a:pt x="43" y="7"/>
                    <a:pt x="39" y="9"/>
                  </a:cubicBezTo>
                  <a:cubicBezTo>
                    <a:pt x="37" y="10"/>
                    <a:pt x="33" y="16"/>
                    <a:pt x="32" y="19"/>
                  </a:cubicBezTo>
                  <a:cubicBezTo>
                    <a:pt x="31" y="23"/>
                    <a:pt x="31" y="29"/>
                    <a:pt x="31" y="36"/>
                  </a:cubicBezTo>
                  <a:cubicBezTo>
                    <a:pt x="31" y="44"/>
                    <a:pt x="30" y="49"/>
                    <a:pt x="29" y="50"/>
                  </a:cubicBezTo>
                  <a:cubicBezTo>
                    <a:pt x="28" y="50"/>
                    <a:pt x="27" y="45"/>
                    <a:pt x="27" y="42"/>
                  </a:cubicBezTo>
                  <a:cubicBezTo>
                    <a:pt x="25" y="33"/>
                    <a:pt x="24" y="28"/>
                    <a:pt x="21" y="26"/>
                  </a:cubicBezTo>
                  <a:cubicBezTo>
                    <a:pt x="20" y="26"/>
                    <a:pt x="19" y="26"/>
                    <a:pt x="18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8" y="36"/>
                    <a:pt x="4" y="47"/>
                    <a:pt x="2" y="60"/>
                  </a:cubicBezTo>
                  <a:cubicBezTo>
                    <a:pt x="0" y="86"/>
                    <a:pt x="12" y="95"/>
                    <a:pt x="25" y="102"/>
                  </a:cubicBezTo>
                  <a:cubicBezTo>
                    <a:pt x="29" y="104"/>
                    <a:pt x="32" y="104"/>
                    <a:pt x="34" y="103"/>
                  </a:cubicBezTo>
                  <a:cubicBezTo>
                    <a:pt x="41" y="99"/>
                    <a:pt x="42" y="88"/>
                    <a:pt x="42" y="79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5" y="67"/>
                    <a:pt x="47" y="67"/>
                    <a:pt x="49" y="67"/>
                  </a:cubicBezTo>
                  <a:cubicBezTo>
                    <a:pt x="50" y="67"/>
                    <a:pt x="53" y="67"/>
                    <a:pt x="54" y="77"/>
                  </a:cubicBezTo>
                  <a:cubicBezTo>
                    <a:pt x="54" y="81"/>
                    <a:pt x="54" y="85"/>
                    <a:pt x="54" y="89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17"/>
                    <a:pt x="66" y="120"/>
                    <a:pt x="70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6" y="122"/>
                    <a:pt x="80" y="122"/>
                    <a:pt x="83" y="119"/>
                  </a:cubicBezTo>
                  <a:cubicBezTo>
                    <a:pt x="91" y="112"/>
                    <a:pt x="88" y="93"/>
                    <a:pt x="87" y="87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3"/>
                    <a:pt x="85" y="68"/>
                    <a:pt x="85" y="58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0"/>
                    <a:pt x="86" y="44"/>
                    <a:pt x="89" y="44"/>
                  </a:cubicBezTo>
                  <a:cubicBezTo>
                    <a:pt x="90" y="44"/>
                    <a:pt x="90" y="44"/>
                    <a:pt x="91" y="44"/>
                  </a:cubicBezTo>
                  <a:cubicBezTo>
                    <a:pt x="92" y="46"/>
                    <a:pt x="92" y="52"/>
                    <a:pt x="92" y="58"/>
                  </a:cubicBezTo>
                  <a:cubicBezTo>
                    <a:pt x="92" y="58"/>
                    <a:pt x="92" y="72"/>
                    <a:pt x="92" y="72"/>
                  </a:cubicBezTo>
                  <a:cubicBezTo>
                    <a:pt x="92" y="77"/>
                    <a:pt x="92" y="104"/>
                    <a:pt x="110" y="106"/>
                  </a:cubicBezTo>
                  <a:cubicBezTo>
                    <a:pt x="114" y="106"/>
                    <a:pt x="118" y="105"/>
                    <a:pt x="120" y="102"/>
                  </a:cubicBezTo>
                  <a:cubicBezTo>
                    <a:pt x="127" y="96"/>
                    <a:pt x="127" y="83"/>
                    <a:pt x="127" y="76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46"/>
                    <a:pt x="128" y="37"/>
                    <a:pt x="128" y="34"/>
                  </a:cubicBezTo>
                  <a:cubicBezTo>
                    <a:pt x="129" y="32"/>
                    <a:pt x="131" y="31"/>
                    <a:pt x="133" y="31"/>
                  </a:cubicBezTo>
                  <a:cubicBezTo>
                    <a:pt x="134" y="31"/>
                    <a:pt x="135" y="32"/>
                    <a:pt x="135" y="33"/>
                  </a:cubicBezTo>
                  <a:cubicBezTo>
                    <a:pt x="136" y="34"/>
                    <a:pt x="136" y="35"/>
                    <a:pt x="136" y="36"/>
                  </a:cubicBezTo>
                  <a:cubicBezTo>
                    <a:pt x="135" y="41"/>
                    <a:pt x="135" y="72"/>
                    <a:pt x="135" y="91"/>
                  </a:cubicBezTo>
                  <a:cubicBezTo>
                    <a:pt x="135" y="94"/>
                    <a:pt x="135" y="101"/>
                    <a:pt x="139" y="106"/>
                  </a:cubicBezTo>
                  <a:cubicBezTo>
                    <a:pt x="142" y="109"/>
                    <a:pt x="147" y="111"/>
                    <a:pt x="152" y="111"/>
                  </a:cubicBezTo>
                  <a:cubicBezTo>
                    <a:pt x="152" y="111"/>
                    <a:pt x="169" y="111"/>
                    <a:pt x="169" y="111"/>
                  </a:cubicBezTo>
                  <a:cubicBezTo>
                    <a:pt x="175" y="111"/>
                    <a:pt x="180" y="109"/>
                    <a:pt x="183" y="105"/>
                  </a:cubicBezTo>
                  <a:cubicBezTo>
                    <a:pt x="188" y="100"/>
                    <a:pt x="187" y="92"/>
                    <a:pt x="187" y="92"/>
                  </a:cubicBezTo>
                  <a:cubicBezTo>
                    <a:pt x="186" y="87"/>
                    <a:pt x="186" y="76"/>
                    <a:pt x="189" y="72"/>
                  </a:cubicBezTo>
                  <a:cubicBezTo>
                    <a:pt x="189" y="72"/>
                    <a:pt x="190" y="71"/>
                    <a:pt x="191" y="71"/>
                  </a:cubicBezTo>
                  <a:cubicBezTo>
                    <a:pt x="193" y="71"/>
                    <a:pt x="193" y="72"/>
                    <a:pt x="194" y="72"/>
                  </a:cubicBezTo>
                  <a:cubicBezTo>
                    <a:pt x="196" y="75"/>
                    <a:pt x="196" y="82"/>
                    <a:pt x="195" y="87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6" y="103"/>
                    <a:pt x="197" y="106"/>
                    <a:pt x="206" y="108"/>
                  </a:cubicBezTo>
                  <a:cubicBezTo>
                    <a:pt x="210" y="109"/>
                    <a:pt x="214" y="109"/>
                    <a:pt x="220" y="108"/>
                  </a:cubicBezTo>
                  <a:cubicBezTo>
                    <a:pt x="222" y="108"/>
                    <a:pt x="229" y="105"/>
                    <a:pt x="230" y="102"/>
                  </a:cubicBezTo>
                  <a:cubicBezTo>
                    <a:pt x="233" y="96"/>
                    <a:pt x="234" y="87"/>
                    <a:pt x="234" y="83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2" y="63"/>
                    <a:pt x="229" y="45"/>
                    <a:pt x="233" y="45"/>
                  </a:cubicBezTo>
                  <a:cubicBezTo>
                    <a:pt x="234" y="44"/>
                    <a:pt x="236" y="45"/>
                    <a:pt x="237" y="46"/>
                  </a:cubicBezTo>
                  <a:cubicBezTo>
                    <a:pt x="240" y="48"/>
                    <a:pt x="242" y="55"/>
                    <a:pt x="242" y="63"/>
                  </a:cubicBezTo>
                  <a:cubicBezTo>
                    <a:pt x="242" y="71"/>
                    <a:pt x="242" y="87"/>
                    <a:pt x="245" y="98"/>
                  </a:cubicBezTo>
                  <a:cubicBezTo>
                    <a:pt x="246" y="99"/>
                    <a:pt x="247" y="100"/>
                    <a:pt x="249" y="101"/>
                  </a:cubicBezTo>
                  <a:cubicBezTo>
                    <a:pt x="251" y="102"/>
                    <a:pt x="255" y="104"/>
                    <a:pt x="257" y="103"/>
                  </a:cubicBezTo>
                  <a:cubicBezTo>
                    <a:pt x="275" y="97"/>
                    <a:pt x="285" y="83"/>
                    <a:pt x="286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86" y="53"/>
                    <a:pt x="282" y="44"/>
                    <a:pt x="273" y="36"/>
                  </a:cubicBezTo>
                  <a:cubicBezTo>
                    <a:pt x="272" y="35"/>
                    <a:pt x="268" y="34"/>
                    <a:pt x="266" y="35"/>
                  </a:cubicBezTo>
                  <a:cubicBezTo>
                    <a:pt x="265" y="36"/>
                    <a:pt x="263" y="37"/>
                    <a:pt x="263" y="41"/>
                  </a:cubicBezTo>
                  <a:cubicBezTo>
                    <a:pt x="262" y="47"/>
                    <a:pt x="263" y="56"/>
                    <a:pt x="264" y="60"/>
                  </a:cubicBezTo>
                  <a:cubicBezTo>
                    <a:pt x="266" y="69"/>
                    <a:pt x="267" y="80"/>
                    <a:pt x="261" y="81"/>
                  </a:cubicBezTo>
                  <a:cubicBezTo>
                    <a:pt x="260" y="82"/>
                    <a:pt x="260" y="82"/>
                    <a:pt x="260" y="81"/>
                  </a:cubicBezTo>
                  <a:cubicBezTo>
                    <a:pt x="256" y="79"/>
                    <a:pt x="257" y="61"/>
                    <a:pt x="258" y="53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58" y="40"/>
                    <a:pt x="257" y="32"/>
                    <a:pt x="253" y="26"/>
                  </a:cubicBezTo>
                  <a:cubicBezTo>
                    <a:pt x="252" y="25"/>
                    <a:pt x="247" y="21"/>
                    <a:pt x="245" y="21"/>
                  </a:cubicBezTo>
                  <a:cubicBezTo>
                    <a:pt x="237" y="17"/>
                    <a:pt x="230" y="15"/>
                    <a:pt x="226" y="14"/>
                  </a:cubicBezTo>
                  <a:cubicBezTo>
                    <a:pt x="223" y="14"/>
                    <a:pt x="218" y="14"/>
                    <a:pt x="215" y="24"/>
                  </a:cubicBezTo>
                  <a:cubicBezTo>
                    <a:pt x="213" y="32"/>
                    <a:pt x="212" y="44"/>
                    <a:pt x="212" y="55"/>
                  </a:cubicBezTo>
                  <a:cubicBezTo>
                    <a:pt x="212" y="59"/>
                    <a:pt x="211" y="61"/>
                    <a:pt x="209" y="61"/>
                  </a:cubicBezTo>
                  <a:cubicBezTo>
                    <a:pt x="207" y="61"/>
                    <a:pt x="206" y="59"/>
                    <a:pt x="205" y="55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4" y="30"/>
                    <a:pt x="204" y="18"/>
                    <a:pt x="202" y="15"/>
                  </a:cubicBezTo>
                  <a:cubicBezTo>
                    <a:pt x="202" y="15"/>
                    <a:pt x="202" y="14"/>
                    <a:pt x="201" y="14"/>
                  </a:cubicBezTo>
                  <a:cubicBezTo>
                    <a:pt x="195" y="9"/>
                    <a:pt x="178" y="6"/>
                    <a:pt x="171" y="10"/>
                  </a:cubicBezTo>
                  <a:cubicBezTo>
                    <a:pt x="168" y="12"/>
                    <a:pt x="166" y="14"/>
                    <a:pt x="167" y="17"/>
                  </a:cubicBezTo>
                  <a:cubicBezTo>
                    <a:pt x="167" y="25"/>
                    <a:pt x="167" y="36"/>
                    <a:pt x="168" y="46"/>
                  </a:cubicBezTo>
                  <a:cubicBezTo>
                    <a:pt x="169" y="56"/>
                    <a:pt x="170" y="66"/>
                    <a:pt x="169" y="72"/>
                  </a:cubicBezTo>
                  <a:cubicBezTo>
                    <a:pt x="169" y="80"/>
                    <a:pt x="166" y="83"/>
                    <a:pt x="164" y="84"/>
                  </a:cubicBezTo>
                  <a:cubicBezTo>
                    <a:pt x="160" y="84"/>
                    <a:pt x="158" y="78"/>
                    <a:pt x="157" y="73"/>
                  </a:cubicBezTo>
                  <a:cubicBezTo>
                    <a:pt x="156" y="67"/>
                    <a:pt x="157" y="53"/>
                    <a:pt x="158" y="40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17"/>
                    <a:pt x="156" y="7"/>
                    <a:pt x="137" y="5"/>
                  </a:cubicBezTo>
                  <a:cubicBezTo>
                    <a:pt x="128" y="4"/>
                    <a:pt x="122" y="5"/>
                    <a:pt x="118" y="9"/>
                  </a:cubicBezTo>
                  <a:cubicBezTo>
                    <a:pt x="114" y="12"/>
                    <a:pt x="114" y="17"/>
                    <a:pt x="114" y="20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3" y="70"/>
                    <a:pt x="111" y="72"/>
                    <a:pt x="109" y="72"/>
                  </a:cubicBezTo>
                  <a:cubicBezTo>
                    <a:pt x="107" y="72"/>
                    <a:pt x="105" y="70"/>
                    <a:pt x="105" y="6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4"/>
                    <a:pt x="106" y="8"/>
                    <a:pt x="102" y="4"/>
                  </a:cubicBezTo>
                  <a:cubicBezTo>
                    <a:pt x="99" y="1"/>
                    <a:pt x="95" y="0"/>
                    <a:pt x="89" y="0"/>
                  </a:cubicBezTo>
                  <a:cubicBezTo>
                    <a:pt x="84" y="0"/>
                    <a:pt x="80" y="1"/>
                    <a:pt x="77" y="4"/>
                  </a:cubicBezTo>
                  <a:close/>
                  <a:moveTo>
                    <a:pt x="69" y="56"/>
                  </a:moveTo>
                  <a:cubicBezTo>
                    <a:pt x="71" y="56"/>
                    <a:pt x="73" y="55"/>
                    <a:pt x="75" y="53"/>
                  </a:cubicBezTo>
                  <a:cubicBezTo>
                    <a:pt x="76" y="51"/>
                    <a:pt x="77" y="49"/>
                    <a:pt x="77" y="47"/>
                  </a:cubicBezTo>
                  <a:cubicBezTo>
                    <a:pt x="76" y="40"/>
                    <a:pt x="76" y="26"/>
                    <a:pt x="77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6"/>
                    <a:pt x="77" y="10"/>
                    <a:pt x="80" y="7"/>
                  </a:cubicBezTo>
                  <a:cubicBezTo>
                    <a:pt x="82" y="5"/>
                    <a:pt x="85" y="4"/>
                    <a:pt x="89" y="4"/>
                  </a:cubicBezTo>
                  <a:cubicBezTo>
                    <a:pt x="94" y="4"/>
                    <a:pt x="97" y="5"/>
                    <a:pt x="99" y="7"/>
                  </a:cubicBezTo>
                  <a:cubicBezTo>
                    <a:pt x="102" y="10"/>
                    <a:pt x="102" y="14"/>
                    <a:pt x="102" y="17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72"/>
                    <a:pt x="105" y="76"/>
                    <a:pt x="109" y="76"/>
                  </a:cubicBezTo>
                  <a:cubicBezTo>
                    <a:pt x="113" y="76"/>
                    <a:pt x="117" y="72"/>
                    <a:pt x="117" y="68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18"/>
                    <a:pt x="118" y="14"/>
                    <a:pt x="120" y="12"/>
                  </a:cubicBezTo>
                  <a:cubicBezTo>
                    <a:pt x="123" y="9"/>
                    <a:pt x="129" y="8"/>
                    <a:pt x="137" y="9"/>
                  </a:cubicBezTo>
                  <a:cubicBezTo>
                    <a:pt x="145" y="10"/>
                    <a:pt x="155" y="13"/>
                    <a:pt x="155" y="23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3" y="54"/>
                    <a:pt x="152" y="67"/>
                    <a:pt x="153" y="73"/>
                  </a:cubicBezTo>
                  <a:cubicBezTo>
                    <a:pt x="155" y="85"/>
                    <a:pt x="160" y="88"/>
                    <a:pt x="164" y="88"/>
                  </a:cubicBezTo>
                  <a:cubicBezTo>
                    <a:pt x="167" y="87"/>
                    <a:pt x="173" y="86"/>
                    <a:pt x="173" y="72"/>
                  </a:cubicBezTo>
                  <a:cubicBezTo>
                    <a:pt x="174" y="66"/>
                    <a:pt x="173" y="56"/>
                    <a:pt x="172" y="46"/>
                  </a:cubicBezTo>
                  <a:cubicBezTo>
                    <a:pt x="171" y="36"/>
                    <a:pt x="171" y="25"/>
                    <a:pt x="171" y="17"/>
                  </a:cubicBezTo>
                  <a:cubicBezTo>
                    <a:pt x="171" y="16"/>
                    <a:pt x="171" y="15"/>
                    <a:pt x="173" y="14"/>
                  </a:cubicBezTo>
                  <a:cubicBezTo>
                    <a:pt x="178" y="11"/>
                    <a:pt x="192" y="12"/>
                    <a:pt x="199" y="17"/>
                  </a:cubicBezTo>
                  <a:cubicBezTo>
                    <a:pt x="200" y="20"/>
                    <a:pt x="201" y="35"/>
                    <a:pt x="201" y="44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2" y="62"/>
                    <a:pt x="206" y="65"/>
                    <a:pt x="209" y="65"/>
                  </a:cubicBezTo>
                  <a:cubicBezTo>
                    <a:pt x="213" y="65"/>
                    <a:pt x="216" y="62"/>
                    <a:pt x="216" y="55"/>
                  </a:cubicBezTo>
                  <a:cubicBezTo>
                    <a:pt x="216" y="44"/>
                    <a:pt x="217" y="33"/>
                    <a:pt x="219" y="25"/>
                  </a:cubicBezTo>
                  <a:cubicBezTo>
                    <a:pt x="220" y="20"/>
                    <a:pt x="222" y="18"/>
                    <a:pt x="225" y="18"/>
                  </a:cubicBezTo>
                  <a:cubicBezTo>
                    <a:pt x="229" y="19"/>
                    <a:pt x="236" y="21"/>
                    <a:pt x="244" y="24"/>
                  </a:cubicBezTo>
                  <a:cubicBezTo>
                    <a:pt x="245" y="25"/>
                    <a:pt x="249" y="28"/>
                    <a:pt x="250" y="28"/>
                  </a:cubicBezTo>
                  <a:cubicBezTo>
                    <a:pt x="253" y="33"/>
                    <a:pt x="254" y="41"/>
                    <a:pt x="254" y="49"/>
                  </a:cubicBezTo>
                  <a:cubicBezTo>
                    <a:pt x="254" y="53"/>
                    <a:pt x="254" y="53"/>
                    <a:pt x="254" y="53"/>
                  </a:cubicBezTo>
                  <a:cubicBezTo>
                    <a:pt x="253" y="68"/>
                    <a:pt x="253" y="81"/>
                    <a:pt x="257" y="85"/>
                  </a:cubicBezTo>
                  <a:cubicBezTo>
                    <a:pt x="258" y="85"/>
                    <a:pt x="260" y="86"/>
                    <a:pt x="262" y="85"/>
                  </a:cubicBezTo>
                  <a:cubicBezTo>
                    <a:pt x="272" y="82"/>
                    <a:pt x="269" y="67"/>
                    <a:pt x="268" y="59"/>
                  </a:cubicBezTo>
                  <a:cubicBezTo>
                    <a:pt x="267" y="55"/>
                    <a:pt x="266" y="47"/>
                    <a:pt x="267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68" y="39"/>
                    <a:pt x="270" y="39"/>
                    <a:pt x="270" y="39"/>
                  </a:cubicBezTo>
                  <a:cubicBezTo>
                    <a:pt x="278" y="46"/>
                    <a:pt x="282" y="54"/>
                    <a:pt x="282" y="62"/>
                  </a:cubicBezTo>
                  <a:cubicBezTo>
                    <a:pt x="282" y="63"/>
                    <a:pt x="282" y="63"/>
                    <a:pt x="282" y="63"/>
                  </a:cubicBezTo>
                  <a:cubicBezTo>
                    <a:pt x="281" y="81"/>
                    <a:pt x="272" y="94"/>
                    <a:pt x="256" y="99"/>
                  </a:cubicBezTo>
                  <a:cubicBezTo>
                    <a:pt x="254" y="99"/>
                    <a:pt x="250" y="97"/>
                    <a:pt x="249" y="96"/>
                  </a:cubicBezTo>
                  <a:cubicBezTo>
                    <a:pt x="246" y="86"/>
                    <a:pt x="246" y="70"/>
                    <a:pt x="246" y="63"/>
                  </a:cubicBezTo>
                  <a:cubicBezTo>
                    <a:pt x="246" y="56"/>
                    <a:pt x="244" y="47"/>
                    <a:pt x="239" y="42"/>
                  </a:cubicBezTo>
                  <a:cubicBezTo>
                    <a:pt x="237" y="41"/>
                    <a:pt x="235" y="40"/>
                    <a:pt x="232" y="41"/>
                  </a:cubicBezTo>
                  <a:cubicBezTo>
                    <a:pt x="226" y="42"/>
                    <a:pt x="226" y="54"/>
                    <a:pt x="229" y="7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7"/>
                    <a:pt x="229" y="95"/>
                    <a:pt x="227" y="101"/>
                  </a:cubicBezTo>
                  <a:cubicBezTo>
                    <a:pt x="226" y="102"/>
                    <a:pt x="221" y="104"/>
                    <a:pt x="220" y="104"/>
                  </a:cubicBezTo>
                  <a:cubicBezTo>
                    <a:pt x="214" y="105"/>
                    <a:pt x="210" y="105"/>
                    <a:pt x="207" y="104"/>
                  </a:cubicBezTo>
                  <a:cubicBezTo>
                    <a:pt x="200" y="102"/>
                    <a:pt x="200" y="101"/>
                    <a:pt x="199" y="93"/>
                  </a:cubicBezTo>
                  <a:cubicBezTo>
                    <a:pt x="199" y="93"/>
                    <a:pt x="199" y="87"/>
                    <a:pt x="199" y="87"/>
                  </a:cubicBezTo>
                  <a:cubicBezTo>
                    <a:pt x="200" y="81"/>
                    <a:pt x="200" y="73"/>
                    <a:pt x="197" y="70"/>
                  </a:cubicBezTo>
                  <a:cubicBezTo>
                    <a:pt x="195" y="68"/>
                    <a:pt x="193" y="67"/>
                    <a:pt x="191" y="67"/>
                  </a:cubicBezTo>
                  <a:cubicBezTo>
                    <a:pt x="189" y="67"/>
                    <a:pt x="187" y="68"/>
                    <a:pt x="186" y="70"/>
                  </a:cubicBezTo>
                  <a:cubicBezTo>
                    <a:pt x="181" y="76"/>
                    <a:pt x="183" y="90"/>
                    <a:pt x="183" y="92"/>
                  </a:cubicBezTo>
                  <a:cubicBezTo>
                    <a:pt x="183" y="92"/>
                    <a:pt x="184" y="99"/>
                    <a:pt x="180" y="103"/>
                  </a:cubicBezTo>
                  <a:cubicBezTo>
                    <a:pt x="178" y="106"/>
                    <a:pt x="174" y="107"/>
                    <a:pt x="169" y="107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48" y="107"/>
                    <a:pt x="145" y="105"/>
                    <a:pt x="142" y="103"/>
                  </a:cubicBezTo>
                  <a:cubicBezTo>
                    <a:pt x="139" y="99"/>
                    <a:pt x="139" y="94"/>
                    <a:pt x="139" y="91"/>
                  </a:cubicBezTo>
                  <a:cubicBezTo>
                    <a:pt x="139" y="60"/>
                    <a:pt x="139" y="40"/>
                    <a:pt x="140" y="36"/>
                  </a:cubicBezTo>
                  <a:cubicBezTo>
                    <a:pt x="140" y="34"/>
                    <a:pt x="140" y="32"/>
                    <a:pt x="139" y="30"/>
                  </a:cubicBezTo>
                  <a:cubicBezTo>
                    <a:pt x="137" y="29"/>
                    <a:pt x="136" y="27"/>
                    <a:pt x="134" y="27"/>
                  </a:cubicBezTo>
                  <a:cubicBezTo>
                    <a:pt x="129" y="26"/>
                    <a:pt x="125" y="29"/>
                    <a:pt x="124" y="34"/>
                  </a:cubicBezTo>
                  <a:cubicBezTo>
                    <a:pt x="124" y="38"/>
                    <a:pt x="123" y="51"/>
                    <a:pt x="123" y="73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82"/>
                    <a:pt x="123" y="94"/>
                    <a:pt x="118" y="99"/>
                  </a:cubicBezTo>
                  <a:cubicBezTo>
                    <a:pt x="116" y="101"/>
                    <a:pt x="113" y="102"/>
                    <a:pt x="110" y="102"/>
                  </a:cubicBezTo>
                  <a:cubicBezTo>
                    <a:pt x="96" y="100"/>
                    <a:pt x="96" y="77"/>
                    <a:pt x="96" y="7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0"/>
                    <a:pt x="96" y="44"/>
                    <a:pt x="94" y="41"/>
                  </a:cubicBezTo>
                  <a:cubicBezTo>
                    <a:pt x="92" y="40"/>
                    <a:pt x="91" y="40"/>
                    <a:pt x="89" y="40"/>
                  </a:cubicBezTo>
                  <a:cubicBezTo>
                    <a:pt x="82" y="40"/>
                    <a:pt x="82" y="48"/>
                    <a:pt x="82" y="56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68"/>
                    <a:pt x="81" y="73"/>
                    <a:pt x="82" y="79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6" y="106"/>
                    <a:pt x="83" y="114"/>
                    <a:pt x="80" y="116"/>
                  </a:cubicBezTo>
                  <a:cubicBezTo>
                    <a:pt x="78" y="118"/>
                    <a:pt x="76" y="118"/>
                    <a:pt x="72" y="117"/>
                  </a:cubicBezTo>
                  <a:cubicBezTo>
                    <a:pt x="72" y="117"/>
                    <a:pt x="71" y="117"/>
                    <a:pt x="71" y="117"/>
                  </a:cubicBezTo>
                  <a:cubicBezTo>
                    <a:pt x="67" y="116"/>
                    <a:pt x="58" y="114"/>
                    <a:pt x="57" y="101"/>
                  </a:cubicBezTo>
                  <a:cubicBezTo>
                    <a:pt x="57" y="101"/>
                    <a:pt x="58" y="89"/>
                    <a:pt x="58" y="89"/>
                  </a:cubicBezTo>
                  <a:cubicBezTo>
                    <a:pt x="58" y="85"/>
                    <a:pt x="58" y="81"/>
                    <a:pt x="58" y="76"/>
                  </a:cubicBezTo>
                  <a:cubicBezTo>
                    <a:pt x="57" y="71"/>
                    <a:pt x="56" y="63"/>
                    <a:pt x="49" y="63"/>
                  </a:cubicBezTo>
                  <a:cubicBezTo>
                    <a:pt x="44" y="63"/>
                    <a:pt x="41" y="66"/>
                    <a:pt x="39" y="72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85"/>
                    <a:pt x="37" y="97"/>
                    <a:pt x="32" y="99"/>
                  </a:cubicBezTo>
                  <a:cubicBezTo>
                    <a:pt x="31" y="100"/>
                    <a:pt x="29" y="100"/>
                    <a:pt x="27" y="98"/>
                  </a:cubicBezTo>
                  <a:cubicBezTo>
                    <a:pt x="16" y="93"/>
                    <a:pt x="6" y="86"/>
                    <a:pt x="6" y="66"/>
                  </a:cubicBezTo>
                  <a:cubicBezTo>
                    <a:pt x="6" y="64"/>
                    <a:pt x="6" y="62"/>
                    <a:pt x="6" y="60"/>
                  </a:cubicBezTo>
                  <a:cubicBezTo>
                    <a:pt x="8" y="49"/>
                    <a:pt x="12" y="39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1" y="31"/>
                    <a:pt x="22" y="38"/>
                    <a:pt x="23" y="42"/>
                  </a:cubicBezTo>
                  <a:cubicBezTo>
                    <a:pt x="24" y="49"/>
                    <a:pt x="25" y="54"/>
                    <a:pt x="28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4" y="51"/>
                    <a:pt x="35" y="46"/>
                    <a:pt x="35" y="36"/>
                  </a:cubicBezTo>
                  <a:cubicBezTo>
                    <a:pt x="35" y="29"/>
                    <a:pt x="35" y="24"/>
                    <a:pt x="36" y="20"/>
                  </a:cubicBezTo>
                  <a:cubicBezTo>
                    <a:pt x="36" y="18"/>
                    <a:pt x="40" y="14"/>
                    <a:pt x="41" y="13"/>
                  </a:cubicBezTo>
                  <a:cubicBezTo>
                    <a:pt x="44" y="11"/>
                    <a:pt x="48" y="10"/>
                    <a:pt x="52" y="8"/>
                  </a:cubicBezTo>
                  <a:cubicBezTo>
                    <a:pt x="54" y="8"/>
                    <a:pt x="55" y="8"/>
                    <a:pt x="56" y="9"/>
                  </a:cubicBezTo>
                  <a:cubicBezTo>
                    <a:pt x="59" y="11"/>
                    <a:pt x="59" y="16"/>
                    <a:pt x="59" y="16"/>
                  </a:cubicBezTo>
                  <a:cubicBezTo>
                    <a:pt x="59" y="23"/>
                    <a:pt x="60" y="31"/>
                    <a:pt x="60" y="39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0"/>
                    <a:pt x="62" y="52"/>
                    <a:pt x="63" y="54"/>
                  </a:cubicBezTo>
                  <a:cubicBezTo>
                    <a:pt x="65" y="55"/>
                    <a:pt x="67" y="56"/>
                    <a:pt x="69" y="56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61">
              <a:extLst>
                <a:ext uri="{FF2B5EF4-FFF2-40B4-BE49-F238E27FC236}">
                  <a16:creationId xmlns:a16="http://schemas.microsoft.com/office/drawing/2014/main" id="{DE3456A8-3A92-4F2A-AE91-A5FC3CF09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323"/>
              <a:ext cx="1439" cy="654"/>
            </a:xfrm>
            <a:custGeom>
              <a:avLst/>
              <a:gdLst>
                <a:gd name="T0" fmla="*/ 9293 w 286"/>
                <a:gd name="T1" fmla="*/ 2761 h 122"/>
                <a:gd name="T2" fmla="*/ 9293 w 286"/>
                <a:gd name="T3" fmla="*/ 7242 h 122"/>
                <a:gd name="T4" fmla="*/ 8785 w 286"/>
                <a:gd name="T5" fmla="*/ 8020 h 122"/>
                <a:gd name="T6" fmla="*/ 8277 w 286"/>
                <a:gd name="T7" fmla="*/ 7387 h 122"/>
                <a:gd name="T8" fmla="*/ 8025 w 286"/>
                <a:gd name="T9" fmla="*/ 2471 h 122"/>
                <a:gd name="T10" fmla="*/ 6506 w 286"/>
                <a:gd name="T11" fmla="*/ 606 h 122"/>
                <a:gd name="T12" fmla="*/ 4075 w 286"/>
                <a:gd name="T13" fmla="*/ 2932 h 122"/>
                <a:gd name="T14" fmla="*/ 3698 w 286"/>
                <a:gd name="T15" fmla="*/ 7703 h 122"/>
                <a:gd name="T16" fmla="*/ 2682 w 286"/>
                <a:gd name="T17" fmla="*/ 3994 h 122"/>
                <a:gd name="T18" fmla="*/ 2179 w 286"/>
                <a:gd name="T19" fmla="*/ 4165 h 122"/>
                <a:gd name="T20" fmla="*/ 252 w 286"/>
                <a:gd name="T21" fmla="*/ 9252 h 122"/>
                <a:gd name="T22" fmla="*/ 4327 w 286"/>
                <a:gd name="T23" fmla="*/ 15862 h 122"/>
                <a:gd name="T24" fmla="*/ 5469 w 286"/>
                <a:gd name="T25" fmla="*/ 11236 h 122"/>
                <a:gd name="T26" fmla="*/ 6888 w 286"/>
                <a:gd name="T27" fmla="*/ 11868 h 122"/>
                <a:gd name="T28" fmla="*/ 6757 w 286"/>
                <a:gd name="T29" fmla="*/ 15717 h 122"/>
                <a:gd name="T30" fmla="*/ 9037 w 286"/>
                <a:gd name="T31" fmla="*/ 18650 h 122"/>
                <a:gd name="T32" fmla="*/ 11089 w 286"/>
                <a:gd name="T33" fmla="*/ 13391 h 122"/>
                <a:gd name="T34" fmla="*/ 10964 w 286"/>
                <a:gd name="T35" fmla="*/ 12158 h 122"/>
                <a:gd name="T36" fmla="*/ 10964 w 286"/>
                <a:gd name="T37" fmla="*/ 8620 h 122"/>
                <a:gd name="T38" fmla="*/ 11593 w 286"/>
                <a:gd name="T39" fmla="*/ 6781 h 122"/>
                <a:gd name="T40" fmla="*/ 11723 w 286"/>
                <a:gd name="T41" fmla="*/ 11091 h 122"/>
                <a:gd name="T42" fmla="*/ 15291 w 286"/>
                <a:gd name="T43" fmla="*/ 15717 h 122"/>
                <a:gd name="T44" fmla="*/ 16176 w 286"/>
                <a:gd name="T45" fmla="*/ 11236 h 122"/>
                <a:gd name="T46" fmla="*/ 16936 w 286"/>
                <a:gd name="T47" fmla="*/ 4771 h 122"/>
                <a:gd name="T48" fmla="*/ 17318 w 286"/>
                <a:gd name="T49" fmla="*/ 5548 h 122"/>
                <a:gd name="T50" fmla="*/ 17696 w 286"/>
                <a:gd name="T51" fmla="*/ 16323 h 122"/>
                <a:gd name="T52" fmla="*/ 21520 w 286"/>
                <a:gd name="T53" fmla="*/ 17100 h 122"/>
                <a:gd name="T54" fmla="*/ 23824 w 286"/>
                <a:gd name="T55" fmla="*/ 14168 h 122"/>
                <a:gd name="T56" fmla="*/ 24327 w 286"/>
                <a:gd name="T57" fmla="*/ 10946 h 122"/>
                <a:gd name="T58" fmla="*/ 24835 w 286"/>
                <a:gd name="T59" fmla="*/ 13391 h 122"/>
                <a:gd name="T60" fmla="*/ 26229 w 286"/>
                <a:gd name="T61" fmla="*/ 16639 h 122"/>
                <a:gd name="T62" fmla="*/ 29288 w 286"/>
                <a:gd name="T63" fmla="*/ 15717 h 122"/>
                <a:gd name="T64" fmla="*/ 29671 w 286"/>
                <a:gd name="T65" fmla="*/ 10946 h 122"/>
                <a:gd name="T66" fmla="*/ 30179 w 286"/>
                <a:gd name="T67" fmla="*/ 7098 h 122"/>
                <a:gd name="T68" fmla="*/ 31215 w 286"/>
                <a:gd name="T69" fmla="*/ 15085 h 122"/>
                <a:gd name="T70" fmla="*/ 32735 w 286"/>
                <a:gd name="T71" fmla="*/ 15862 h 122"/>
                <a:gd name="T72" fmla="*/ 36428 w 286"/>
                <a:gd name="T73" fmla="*/ 9714 h 122"/>
                <a:gd name="T74" fmla="*/ 33872 w 286"/>
                <a:gd name="T75" fmla="*/ 5404 h 122"/>
                <a:gd name="T76" fmla="*/ 33620 w 286"/>
                <a:gd name="T77" fmla="*/ 9252 h 122"/>
                <a:gd name="T78" fmla="*/ 33112 w 286"/>
                <a:gd name="T79" fmla="*/ 12474 h 122"/>
                <a:gd name="T80" fmla="*/ 32861 w 286"/>
                <a:gd name="T81" fmla="*/ 7559 h 122"/>
                <a:gd name="T82" fmla="*/ 31215 w 286"/>
                <a:gd name="T83" fmla="*/ 3249 h 122"/>
                <a:gd name="T84" fmla="*/ 27391 w 286"/>
                <a:gd name="T85" fmla="*/ 3710 h 122"/>
                <a:gd name="T86" fmla="*/ 26632 w 286"/>
                <a:gd name="T87" fmla="*/ 9397 h 122"/>
                <a:gd name="T88" fmla="*/ 26098 w 286"/>
                <a:gd name="T89" fmla="*/ 6781 h 122"/>
                <a:gd name="T90" fmla="*/ 25595 w 286"/>
                <a:gd name="T91" fmla="*/ 2155 h 122"/>
                <a:gd name="T92" fmla="*/ 21263 w 286"/>
                <a:gd name="T93" fmla="*/ 2616 h 122"/>
                <a:gd name="T94" fmla="*/ 21520 w 286"/>
                <a:gd name="T95" fmla="*/ 11091 h 122"/>
                <a:gd name="T96" fmla="*/ 20000 w 286"/>
                <a:gd name="T97" fmla="*/ 11236 h 122"/>
                <a:gd name="T98" fmla="*/ 20252 w 286"/>
                <a:gd name="T99" fmla="*/ 3533 h 122"/>
                <a:gd name="T100" fmla="*/ 15039 w 286"/>
                <a:gd name="T101" fmla="*/ 1378 h 122"/>
                <a:gd name="T102" fmla="*/ 14405 w 286"/>
                <a:gd name="T103" fmla="*/ 10491 h 122"/>
                <a:gd name="T104" fmla="*/ 13369 w 286"/>
                <a:gd name="T105" fmla="*/ 10491 h 122"/>
                <a:gd name="T106" fmla="*/ 13494 w 286"/>
                <a:gd name="T107" fmla="*/ 2616 h 122"/>
                <a:gd name="T108" fmla="*/ 11341 w 286"/>
                <a:gd name="T109" fmla="*/ 0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86" h="122">
                  <a:moveTo>
                    <a:pt x="77" y="4"/>
                  </a:moveTo>
                  <a:cubicBezTo>
                    <a:pt x="73" y="9"/>
                    <a:pt x="73" y="15"/>
                    <a:pt x="73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26"/>
                    <a:pt x="72" y="40"/>
                    <a:pt x="73" y="47"/>
                  </a:cubicBezTo>
                  <a:cubicBezTo>
                    <a:pt x="73" y="49"/>
                    <a:pt x="72" y="50"/>
                    <a:pt x="72" y="50"/>
                  </a:cubicBezTo>
                  <a:cubicBezTo>
                    <a:pt x="71" y="51"/>
                    <a:pt x="70" y="52"/>
                    <a:pt x="69" y="52"/>
                  </a:cubicBezTo>
                  <a:cubicBezTo>
                    <a:pt x="68" y="52"/>
                    <a:pt x="67" y="51"/>
                    <a:pt x="66" y="51"/>
                  </a:cubicBezTo>
                  <a:cubicBezTo>
                    <a:pt x="65" y="50"/>
                    <a:pt x="65" y="49"/>
                    <a:pt x="65" y="4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1"/>
                    <a:pt x="63" y="23"/>
                    <a:pt x="63" y="16"/>
                  </a:cubicBezTo>
                  <a:cubicBezTo>
                    <a:pt x="63" y="16"/>
                    <a:pt x="63" y="9"/>
                    <a:pt x="59" y="6"/>
                  </a:cubicBezTo>
                  <a:cubicBezTo>
                    <a:pt x="57" y="4"/>
                    <a:pt x="55" y="3"/>
                    <a:pt x="51" y="4"/>
                  </a:cubicBezTo>
                  <a:cubicBezTo>
                    <a:pt x="47" y="6"/>
                    <a:pt x="43" y="7"/>
                    <a:pt x="39" y="9"/>
                  </a:cubicBezTo>
                  <a:cubicBezTo>
                    <a:pt x="37" y="10"/>
                    <a:pt x="33" y="16"/>
                    <a:pt x="32" y="19"/>
                  </a:cubicBezTo>
                  <a:cubicBezTo>
                    <a:pt x="31" y="23"/>
                    <a:pt x="31" y="29"/>
                    <a:pt x="31" y="36"/>
                  </a:cubicBezTo>
                  <a:cubicBezTo>
                    <a:pt x="31" y="44"/>
                    <a:pt x="30" y="49"/>
                    <a:pt x="29" y="50"/>
                  </a:cubicBezTo>
                  <a:cubicBezTo>
                    <a:pt x="28" y="50"/>
                    <a:pt x="27" y="45"/>
                    <a:pt x="27" y="42"/>
                  </a:cubicBezTo>
                  <a:cubicBezTo>
                    <a:pt x="25" y="33"/>
                    <a:pt x="24" y="28"/>
                    <a:pt x="21" y="26"/>
                  </a:cubicBezTo>
                  <a:cubicBezTo>
                    <a:pt x="20" y="26"/>
                    <a:pt x="19" y="26"/>
                    <a:pt x="18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8" y="36"/>
                    <a:pt x="4" y="47"/>
                    <a:pt x="2" y="60"/>
                  </a:cubicBezTo>
                  <a:cubicBezTo>
                    <a:pt x="0" y="86"/>
                    <a:pt x="12" y="95"/>
                    <a:pt x="25" y="102"/>
                  </a:cubicBezTo>
                  <a:cubicBezTo>
                    <a:pt x="29" y="104"/>
                    <a:pt x="32" y="104"/>
                    <a:pt x="34" y="103"/>
                  </a:cubicBezTo>
                  <a:cubicBezTo>
                    <a:pt x="41" y="99"/>
                    <a:pt x="42" y="88"/>
                    <a:pt x="42" y="79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5" y="67"/>
                    <a:pt x="47" y="67"/>
                    <a:pt x="49" y="67"/>
                  </a:cubicBezTo>
                  <a:cubicBezTo>
                    <a:pt x="50" y="67"/>
                    <a:pt x="53" y="67"/>
                    <a:pt x="54" y="77"/>
                  </a:cubicBezTo>
                  <a:cubicBezTo>
                    <a:pt x="54" y="81"/>
                    <a:pt x="54" y="85"/>
                    <a:pt x="54" y="89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17"/>
                    <a:pt x="66" y="120"/>
                    <a:pt x="70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6" y="122"/>
                    <a:pt x="80" y="122"/>
                    <a:pt x="83" y="119"/>
                  </a:cubicBezTo>
                  <a:cubicBezTo>
                    <a:pt x="91" y="112"/>
                    <a:pt x="88" y="93"/>
                    <a:pt x="87" y="87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3"/>
                    <a:pt x="85" y="68"/>
                    <a:pt x="85" y="58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0"/>
                    <a:pt x="86" y="44"/>
                    <a:pt x="89" y="44"/>
                  </a:cubicBezTo>
                  <a:cubicBezTo>
                    <a:pt x="90" y="44"/>
                    <a:pt x="90" y="44"/>
                    <a:pt x="91" y="44"/>
                  </a:cubicBezTo>
                  <a:cubicBezTo>
                    <a:pt x="92" y="46"/>
                    <a:pt x="92" y="52"/>
                    <a:pt x="92" y="58"/>
                  </a:cubicBezTo>
                  <a:cubicBezTo>
                    <a:pt x="92" y="58"/>
                    <a:pt x="92" y="72"/>
                    <a:pt x="92" y="72"/>
                  </a:cubicBezTo>
                  <a:cubicBezTo>
                    <a:pt x="92" y="77"/>
                    <a:pt x="92" y="104"/>
                    <a:pt x="110" y="106"/>
                  </a:cubicBezTo>
                  <a:cubicBezTo>
                    <a:pt x="114" y="106"/>
                    <a:pt x="118" y="105"/>
                    <a:pt x="120" y="102"/>
                  </a:cubicBezTo>
                  <a:cubicBezTo>
                    <a:pt x="127" y="96"/>
                    <a:pt x="127" y="83"/>
                    <a:pt x="127" y="76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46"/>
                    <a:pt x="128" y="37"/>
                    <a:pt x="128" y="34"/>
                  </a:cubicBezTo>
                  <a:cubicBezTo>
                    <a:pt x="129" y="32"/>
                    <a:pt x="131" y="31"/>
                    <a:pt x="133" y="31"/>
                  </a:cubicBezTo>
                  <a:cubicBezTo>
                    <a:pt x="134" y="31"/>
                    <a:pt x="135" y="32"/>
                    <a:pt x="135" y="33"/>
                  </a:cubicBezTo>
                  <a:cubicBezTo>
                    <a:pt x="136" y="34"/>
                    <a:pt x="136" y="35"/>
                    <a:pt x="136" y="36"/>
                  </a:cubicBezTo>
                  <a:cubicBezTo>
                    <a:pt x="135" y="41"/>
                    <a:pt x="135" y="72"/>
                    <a:pt x="135" y="91"/>
                  </a:cubicBezTo>
                  <a:cubicBezTo>
                    <a:pt x="135" y="94"/>
                    <a:pt x="135" y="101"/>
                    <a:pt x="139" y="106"/>
                  </a:cubicBezTo>
                  <a:cubicBezTo>
                    <a:pt x="142" y="109"/>
                    <a:pt x="147" y="111"/>
                    <a:pt x="152" y="111"/>
                  </a:cubicBezTo>
                  <a:cubicBezTo>
                    <a:pt x="152" y="111"/>
                    <a:pt x="169" y="111"/>
                    <a:pt x="169" y="111"/>
                  </a:cubicBezTo>
                  <a:cubicBezTo>
                    <a:pt x="175" y="111"/>
                    <a:pt x="180" y="109"/>
                    <a:pt x="183" y="105"/>
                  </a:cubicBezTo>
                  <a:cubicBezTo>
                    <a:pt x="188" y="100"/>
                    <a:pt x="187" y="92"/>
                    <a:pt x="187" y="92"/>
                  </a:cubicBezTo>
                  <a:cubicBezTo>
                    <a:pt x="186" y="87"/>
                    <a:pt x="186" y="76"/>
                    <a:pt x="189" y="72"/>
                  </a:cubicBezTo>
                  <a:cubicBezTo>
                    <a:pt x="189" y="72"/>
                    <a:pt x="190" y="71"/>
                    <a:pt x="191" y="71"/>
                  </a:cubicBezTo>
                  <a:cubicBezTo>
                    <a:pt x="193" y="71"/>
                    <a:pt x="193" y="72"/>
                    <a:pt x="194" y="72"/>
                  </a:cubicBezTo>
                  <a:cubicBezTo>
                    <a:pt x="196" y="75"/>
                    <a:pt x="196" y="82"/>
                    <a:pt x="195" y="87"/>
                  </a:cubicBezTo>
                  <a:cubicBezTo>
                    <a:pt x="195" y="93"/>
                    <a:pt x="195" y="93"/>
                    <a:pt x="195" y="93"/>
                  </a:cubicBezTo>
                  <a:cubicBezTo>
                    <a:pt x="196" y="103"/>
                    <a:pt x="197" y="106"/>
                    <a:pt x="206" y="108"/>
                  </a:cubicBezTo>
                  <a:cubicBezTo>
                    <a:pt x="210" y="109"/>
                    <a:pt x="214" y="109"/>
                    <a:pt x="220" y="108"/>
                  </a:cubicBezTo>
                  <a:cubicBezTo>
                    <a:pt x="222" y="108"/>
                    <a:pt x="229" y="105"/>
                    <a:pt x="230" y="102"/>
                  </a:cubicBezTo>
                  <a:cubicBezTo>
                    <a:pt x="233" y="96"/>
                    <a:pt x="234" y="87"/>
                    <a:pt x="234" y="83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2" y="63"/>
                    <a:pt x="229" y="45"/>
                    <a:pt x="233" y="45"/>
                  </a:cubicBezTo>
                  <a:cubicBezTo>
                    <a:pt x="234" y="44"/>
                    <a:pt x="236" y="45"/>
                    <a:pt x="237" y="46"/>
                  </a:cubicBezTo>
                  <a:cubicBezTo>
                    <a:pt x="240" y="48"/>
                    <a:pt x="242" y="55"/>
                    <a:pt x="242" y="63"/>
                  </a:cubicBezTo>
                  <a:cubicBezTo>
                    <a:pt x="242" y="71"/>
                    <a:pt x="242" y="87"/>
                    <a:pt x="245" y="98"/>
                  </a:cubicBezTo>
                  <a:cubicBezTo>
                    <a:pt x="246" y="99"/>
                    <a:pt x="247" y="100"/>
                    <a:pt x="249" y="101"/>
                  </a:cubicBezTo>
                  <a:cubicBezTo>
                    <a:pt x="251" y="102"/>
                    <a:pt x="255" y="104"/>
                    <a:pt x="257" y="103"/>
                  </a:cubicBezTo>
                  <a:cubicBezTo>
                    <a:pt x="275" y="97"/>
                    <a:pt x="285" y="83"/>
                    <a:pt x="286" y="63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86" y="53"/>
                    <a:pt x="282" y="44"/>
                    <a:pt x="273" y="36"/>
                  </a:cubicBezTo>
                  <a:cubicBezTo>
                    <a:pt x="272" y="35"/>
                    <a:pt x="268" y="34"/>
                    <a:pt x="266" y="35"/>
                  </a:cubicBezTo>
                  <a:cubicBezTo>
                    <a:pt x="265" y="36"/>
                    <a:pt x="263" y="37"/>
                    <a:pt x="263" y="41"/>
                  </a:cubicBezTo>
                  <a:cubicBezTo>
                    <a:pt x="262" y="47"/>
                    <a:pt x="263" y="56"/>
                    <a:pt x="264" y="60"/>
                  </a:cubicBezTo>
                  <a:cubicBezTo>
                    <a:pt x="266" y="69"/>
                    <a:pt x="267" y="80"/>
                    <a:pt x="261" y="81"/>
                  </a:cubicBezTo>
                  <a:cubicBezTo>
                    <a:pt x="260" y="82"/>
                    <a:pt x="260" y="82"/>
                    <a:pt x="260" y="81"/>
                  </a:cubicBezTo>
                  <a:cubicBezTo>
                    <a:pt x="256" y="79"/>
                    <a:pt x="257" y="61"/>
                    <a:pt x="258" y="53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58" y="40"/>
                    <a:pt x="257" y="32"/>
                    <a:pt x="253" y="26"/>
                  </a:cubicBezTo>
                  <a:cubicBezTo>
                    <a:pt x="252" y="25"/>
                    <a:pt x="247" y="21"/>
                    <a:pt x="245" y="21"/>
                  </a:cubicBezTo>
                  <a:cubicBezTo>
                    <a:pt x="237" y="17"/>
                    <a:pt x="230" y="15"/>
                    <a:pt x="226" y="14"/>
                  </a:cubicBezTo>
                  <a:cubicBezTo>
                    <a:pt x="223" y="14"/>
                    <a:pt x="218" y="14"/>
                    <a:pt x="215" y="24"/>
                  </a:cubicBezTo>
                  <a:cubicBezTo>
                    <a:pt x="213" y="32"/>
                    <a:pt x="212" y="44"/>
                    <a:pt x="212" y="55"/>
                  </a:cubicBezTo>
                  <a:cubicBezTo>
                    <a:pt x="212" y="59"/>
                    <a:pt x="211" y="61"/>
                    <a:pt x="209" y="61"/>
                  </a:cubicBezTo>
                  <a:cubicBezTo>
                    <a:pt x="207" y="61"/>
                    <a:pt x="206" y="59"/>
                    <a:pt x="205" y="55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4" y="30"/>
                    <a:pt x="204" y="18"/>
                    <a:pt x="202" y="15"/>
                  </a:cubicBezTo>
                  <a:cubicBezTo>
                    <a:pt x="202" y="15"/>
                    <a:pt x="202" y="14"/>
                    <a:pt x="201" y="14"/>
                  </a:cubicBezTo>
                  <a:cubicBezTo>
                    <a:pt x="195" y="9"/>
                    <a:pt x="178" y="6"/>
                    <a:pt x="171" y="10"/>
                  </a:cubicBezTo>
                  <a:cubicBezTo>
                    <a:pt x="168" y="12"/>
                    <a:pt x="166" y="14"/>
                    <a:pt x="167" y="17"/>
                  </a:cubicBezTo>
                  <a:cubicBezTo>
                    <a:pt x="167" y="25"/>
                    <a:pt x="167" y="36"/>
                    <a:pt x="168" y="46"/>
                  </a:cubicBezTo>
                  <a:cubicBezTo>
                    <a:pt x="169" y="56"/>
                    <a:pt x="170" y="66"/>
                    <a:pt x="169" y="72"/>
                  </a:cubicBezTo>
                  <a:cubicBezTo>
                    <a:pt x="169" y="80"/>
                    <a:pt x="166" y="83"/>
                    <a:pt x="164" y="84"/>
                  </a:cubicBezTo>
                  <a:cubicBezTo>
                    <a:pt x="160" y="84"/>
                    <a:pt x="158" y="78"/>
                    <a:pt x="157" y="73"/>
                  </a:cubicBezTo>
                  <a:cubicBezTo>
                    <a:pt x="156" y="67"/>
                    <a:pt x="157" y="53"/>
                    <a:pt x="158" y="40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17"/>
                    <a:pt x="156" y="7"/>
                    <a:pt x="137" y="5"/>
                  </a:cubicBezTo>
                  <a:cubicBezTo>
                    <a:pt x="128" y="4"/>
                    <a:pt x="122" y="5"/>
                    <a:pt x="118" y="9"/>
                  </a:cubicBezTo>
                  <a:cubicBezTo>
                    <a:pt x="114" y="12"/>
                    <a:pt x="114" y="17"/>
                    <a:pt x="114" y="20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3" y="70"/>
                    <a:pt x="111" y="72"/>
                    <a:pt x="109" y="72"/>
                  </a:cubicBezTo>
                  <a:cubicBezTo>
                    <a:pt x="107" y="72"/>
                    <a:pt x="105" y="70"/>
                    <a:pt x="105" y="6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4"/>
                    <a:pt x="106" y="8"/>
                    <a:pt x="102" y="4"/>
                  </a:cubicBezTo>
                  <a:cubicBezTo>
                    <a:pt x="99" y="1"/>
                    <a:pt x="95" y="0"/>
                    <a:pt x="89" y="0"/>
                  </a:cubicBezTo>
                  <a:cubicBezTo>
                    <a:pt x="84" y="0"/>
                    <a:pt x="80" y="1"/>
                    <a:pt x="77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62">
              <a:extLst>
                <a:ext uri="{FF2B5EF4-FFF2-40B4-BE49-F238E27FC236}">
                  <a16:creationId xmlns:a16="http://schemas.microsoft.com/office/drawing/2014/main" id="{102F7E21-6BF2-4CB9-B48A-26996A5D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345"/>
              <a:ext cx="1388" cy="611"/>
            </a:xfrm>
            <a:custGeom>
              <a:avLst/>
              <a:gdLst>
                <a:gd name="T0" fmla="*/ 8776 w 276"/>
                <a:gd name="T1" fmla="*/ 7557 h 114"/>
                <a:gd name="T2" fmla="*/ 9027 w 276"/>
                <a:gd name="T3" fmla="*/ 2299 h 114"/>
                <a:gd name="T4" fmla="*/ 9409 w 276"/>
                <a:gd name="T5" fmla="*/ 461 h 114"/>
                <a:gd name="T6" fmla="*/ 11838 w 276"/>
                <a:gd name="T7" fmla="*/ 461 h 114"/>
                <a:gd name="T8" fmla="*/ 12215 w 276"/>
                <a:gd name="T9" fmla="*/ 2155 h 114"/>
                <a:gd name="T10" fmla="*/ 13101 w 276"/>
                <a:gd name="T11" fmla="*/ 11089 h 114"/>
                <a:gd name="T12" fmla="*/ 14237 w 276"/>
                <a:gd name="T13" fmla="*/ 2471 h 114"/>
                <a:gd name="T14" fmla="*/ 16666 w 276"/>
                <a:gd name="T15" fmla="*/ 777 h 114"/>
                <a:gd name="T16" fmla="*/ 18818 w 276"/>
                <a:gd name="T17" fmla="*/ 5542 h 114"/>
                <a:gd name="T18" fmla="*/ 20106 w 276"/>
                <a:gd name="T19" fmla="*/ 12927 h 114"/>
                <a:gd name="T20" fmla="*/ 21117 w 276"/>
                <a:gd name="T21" fmla="*/ 6464 h 114"/>
                <a:gd name="T22" fmla="*/ 21242 w 276"/>
                <a:gd name="T23" fmla="*/ 1549 h 114"/>
                <a:gd name="T24" fmla="*/ 24808 w 276"/>
                <a:gd name="T25" fmla="*/ 6148 h 114"/>
                <a:gd name="T26" fmla="*/ 25824 w 276"/>
                <a:gd name="T27" fmla="*/ 9395 h 114"/>
                <a:gd name="T28" fmla="*/ 27086 w 276"/>
                <a:gd name="T29" fmla="*/ 3248 h 114"/>
                <a:gd name="T30" fmla="*/ 30274 w 276"/>
                <a:gd name="T31" fmla="*/ 3071 h 114"/>
                <a:gd name="T32" fmla="*/ 31537 w 276"/>
                <a:gd name="T33" fmla="*/ 6925 h 114"/>
                <a:gd name="T34" fmla="*/ 31919 w 276"/>
                <a:gd name="T35" fmla="*/ 12467 h 114"/>
                <a:gd name="T36" fmla="*/ 33332 w 276"/>
                <a:gd name="T37" fmla="*/ 8474 h 114"/>
                <a:gd name="T38" fmla="*/ 33206 w 276"/>
                <a:gd name="T39" fmla="*/ 5403 h 114"/>
                <a:gd name="T40" fmla="*/ 35102 w 276"/>
                <a:gd name="T41" fmla="*/ 8935 h 114"/>
                <a:gd name="T42" fmla="*/ 31788 w 276"/>
                <a:gd name="T43" fmla="*/ 14621 h 114"/>
                <a:gd name="T44" fmla="*/ 30526 w 276"/>
                <a:gd name="T45" fmla="*/ 9079 h 114"/>
                <a:gd name="T46" fmla="*/ 28756 w 276"/>
                <a:gd name="T47" fmla="*/ 5687 h 114"/>
                <a:gd name="T48" fmla="*/ 28479 w 276"/>
                <a:gd name="T49" fmla="*/ 12150 h 114"/>
                <a:gd name="T50" fmla="*/ 27212 w 276"/>
                <a:gd name="T51" fmla="*/ 15398 h 114"/>
                <a:gd name="T52" fmla="*/ 24557 w 276"/>
                <a:gd name="T53" fmla="*/ 13705 h 114"/>
                <a:gd name="T54" fmla="*/ 24305 w 276"/>
                <a:gd name="T55" fmla="*/ 10167 h 114"/>
                <a:gd name="T56" fmla="*/ 22887 w 276"/>
                <a:gd name="T57" fmla="*/ 10167 h 114"/>
                <a:gd name="T58" fmla="*/ 22128 w 276"/>
                <a:gd name="T59" fmla="*/ 15254 h 114"/>
                <a:gd name="T60" fmla="*/ 18562 w 276"/>
                <a:gd name="T61" fmla="*/ 15859 h 114"/>
                <a:gd name="T62" fmla="*/ 16918 w 276"/>
                <a:gd name="T63" fmla="*/ 13388 h 114"/>
                <a:gd name="T64" fmla="*/ 16918 w 276"/>
                <a:gd name="T65" fmla="*/ 3993 h 114"/>
                <a:gd name="T66" fmla="*/ 14996 w 276"/>
                <a:gd name="T67" fmla="*/ 4625 h 114"/>
                <a:gd name="T68" fmla="*/ 14871 w 276"/>
                <a:gd name="T69" fmla="*/ 11089 h 114"/>
                <a:gd name="T70" fmla="*/ 13226 w 276"/>
                <a:gd name="T71" fmla="*/ 15082 h 114"/>
                <a:gd name="T72" fmla="*/ 11456 w 276"/>
                <a:gd name="T73" fmla="*/ 8302 h 114"/>
                <a:gd name="T74" fmla="*/ 10546 w 276"/>
                <a:gd name="T75" fmla="*/ 5542 h 114"/>
                <a:gd name="T76" fmla="*/ 9535 w 276"/>
                <a:gd name="T77" fmla="*/ 8302 h 114"/>
                <a:gd name="T78" fmla="*/ 9786 w 276"/>
                <a:gd name="T79" fmla="*/ 12611 h 114"/>
                <a:gd name="T80" fmla="*/ 9409 w 276"/>
                <a:gd name="T81" fmla="*/ 17237 h 114"/>
                <a:gd name="T82" fmla="*/ 8268 w 276"/>
                <a:gd name="T83" fmla="*/ 17408 h 114"/>
                <a:gd name="T84" fmla="*/ 6628 w 276"/>
                <a:gd name="T85" fmla="*/ 13099 h 114"/>
                <a:gd name="T86" fmla="*/ 5461 w 276"/>
                <a:gd name="T87" fmla="*/ 9079 h 114"/>
                <a:gd name="T88" fmla="*/ 4073 w 276"/>
                <a:gd name="T89" fmla="*/ 11405 h 114"/>
                <a:gd name="T90" fmla="*/ 2680 w 276"/>
                <a:gd name="T91" fmla="*/ 14476 h 114"/>
                <a:gd name="T92" fmla="*/ 0 w 276"/>
                <a:gd name="T93" fmla="*/ 8618 h 114"/>
                <a:gd name="T94" fmla="*/ 1770 w 276"/>
                <a:gd name="T95" fmla="*/ 3993 h 114"/>
                <a:gd name="T96" fmla="*/ 2806 w 276"/>
                <a:gd name="T97" fmla="*/ 7696 h 114"/>
                <a:gd name="T98" fmla="*/ 3691 w 276"/>
                <a:gd name="T99" fmla="*/ 4942 h 114"/>
                <a:gd name="T100" fmla="*/ 4451 w 276"/>
                <a:gd name="T101" fmla="*/ 1377 h 114"/>
                <a:gd name="T102" fmla="*/ 6347 w 276"/>
                <a:gd name="T103" fmla="*/ 777 h 114"/>
                <a:gd name="T104" fmla="*/ 6880 w 276"/>
                <a:gd name="T105" fmla="*/ 5403 h 114"/>
                <a:gd name="T106" fmla="*/ 7257 w 276"/>
                <a:gd name="T107" fmla="*/ 7696 h 11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76" h="114">
                  <a:moveTo>
                    <a:pt x="63" y="52"/>
                  </a:moveTo>
                  <a:cubicBezTo>
                    <a:pt x="65" y="52"/>
                    <a:pt x="67" y="51"/>
                    <a:pt x="69" y="49"/>
                  </a:cubicBezTo>
                  <a:cubicBezTo>
                    <a:pt x="70" y="47"/>
                    <a:pt x="71" y="45"/>
                    <a:pt x="71" y="43"/>
                  </a:cubicBezTo>
                  <a:cubicBezTo>
                    <a:pt x="70" y="36"/>
                    <a:pt x="70" y="22"/>
                    <a:pt x="71" y="1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2"/>
                    <a:pt x="71" y="6"/>
                    <a:pt x="74" y="3"/>
                  </a:cubicBezTo>
                  <a:cubicBezTo>
                    <a:pt x="76" y="1"/>
                    <a:pt x="79" y="0"/>
                    <a:pt x="83" y="0"/>
                  </a:cubicBezTo>
                  <a:cubicBezTo>
                    <a:pt x="88" y="0"/>
                    <a:pt x="91" y="1"/>
                    <a:pt x="93" y="3"/>
                  </a:cubicBezTo>
                  <a:cubicBezTo>
                    <a:pt x="96" y="6"/>
                    <a:pt x="96" y="10"/>
                    <a:pt x="96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8"/>
                    <a:pt x="99" y="72"/>
                    <a:pt x="103" y="72"/>
                  </a:cubicBezTo>
                  <a:cubicBezTo>
                    <a:pt x="107" y="72"/>
                    <a:pt x="111" y="68"/>
                    <a:pt x="111" y="64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4"/>
                    <a:pt x="112" y="10"/>
                    <a:pt x="114" y="8"/>
                  </a:cubicBezTo>
                  <a:cubicBezTo>
                    <a:pt x="117" y="5"/>
                    <a:pt x="123" y="4"/>
                    <a:pt x="131" y="5"/>
                  </a:cubicBezTo>
                  <a:cubicBezTo>
                    <a:pt x="139" y="6"/>
                    <a:pt x="149" y="9"/>
                    <a:pt x="149" y="19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7" y="50"/>
                    <a:pt x="146" y="63"/>
                    <a:pt x="147" y="69"/>
                  </a:cubicBezTo>
                  <a:cubicBezTo>
                    <a:pt x="149" y="81"/>
                    <a:pt x="154" y="84"/>
                    <a:pt x="158" y="84"/>
                  </a:cubicBezTo>
                  <a:cubicBezTo>
                    <a:pt x="161" y="83"/>
                    <a:pt x="167" y="82"/>
                    <a:pt x="167" y="68"/>
                  </a:cubicBezTo>
                  <a:cubicBezTo>
                    <a:pt x="168" y="62"/>
                    <a:pt x="167" y="52"/>
                    <a:pt x="166" y="42"/>
                  </a:cubicBezTo>
                  <a:cubicBezTo>
                    <a:pt x="165" y="32"/>
                    <a:pt x="165" y="21"/>
                    <a:pt x="165" y="13"/>
                  </a:cubicBezTo>
                  <a:cubicBezTo>
                    <a:pt x="165" y="12"/>
                    <a:pt x="165" y="11"/>
                    <a:pt x="167" y="10"/>
                  </a:cubicBezTo>
                  <a:cubicBezTo>
                    <a:pt x="172" y="7"/>
                    <a:pt x="186" y="8"/>
                    <a:pt x="193" y="13"/>
                  </a:cubicBezTo>
                  <a:cubicBezTo>
                    <a:pt x="194" y="16"/>
                    <a:pt x="195" y="31"/>
                    <a:pt x="195" y="40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6" y="58"/>
                    <a:pt x="200" y="61"/>
                    <a:pt x="203" y="61"/>
                  </a:cubicBezTo>
                  <a:cubicBezTo>
                    <a:pt x="207" y="61"/>
                    <a:pt x="210" y="58"/>
                    <a:pt x="210" y="51"/>
                  </a:cubicBezTo>
                  <a:cubicBezTo>
                    <a:pt x="210" y="40"/>
                    <a:pt x="211" y="29"/>
                    <a:pt x="213" y="21"/>
                  </a:cubicBezTo>
                  <a:cubicBezTo>
                    <a:pt x="214" y="16"/>
                    <a:pt x="216" y="14"/>
                    <a:pt x="219" y="14"/>
                  </a:cubicBezTo>
                  <a:cubicBezTo>
                    <a:pt x="223" y="15"/>
                    <a:pt x="230" y="17"/>
                    <a:pt x="238" y="20"/>
                  </a:cubicBezTo>
                  <a:cubicBezTo>
                    <a:pt x="239" y="21"/>
                    <a:pt x="243" y="24"/>
                    <a:pt x="244" y="24"/>
                  </a:cubicBezTo>
                  <a:cubicBezTo>
                    <a:pt x="247" y="29"/>
                    <a:pt x="248" y="37"/>
                    <a:pt x="248" y="45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7" y="64"/>
                    <a:pt x="247" y="77"/>
                    <a:pt x="251" y="81"/>
                  </a:cubicBezTo>
                  <a:cubicBezTo>
                    <a:pt x="252" y="81"/>
                    <a:pt x="254" y="82"/>
                    <a:pt x="256" y="81"/>
                  </a:cubicBezTo>
                  <a:cubicBezTo>
                    <a:pt x="266" y="78"/>
                    <a:pt x="263" y="63"/>
                    <a:pt x="262" y="55"/>
                  </a:cubicBezTo>
                  <a:cubicBezTo>
                    <a:pt x="261" y="51"/>
                    <a:pt x="260" y="43"/>
                    <a:pt x="261" y="37"/>
                  </a:cubicBezTo>
                  <a:cubicBezTo>
                    <a:pt x="261" y="35"/>
                    <a:pt x="261" y="35"/>
                    <a:pt x="261" y="35"/>
                  </a:cubicBezTo>
                  <a:cubicBezTo>
                    <a:pt x="262" y="35"/>
                    <a:pt x="264" y="35"/>
                    <a:pt x="264" y="35"/>
                  </a:cubicBezTo>
                  <a:cubicBezTo>
                    <a:pt x="272" y="42"/>
                    <a:pt x="276" y="50"/>
                    <a:pt x="276" y="58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75" y="77"/>
                    <a:pt x="266" y="90"/>
                    <a:pt x="250" y="95"/>
                  </a:cubicBezTo>
                  <a:cubicBezTo>
                    <a:pt x="248" y="95"/>
                    <a:pt x="244" y="93"/>
                    <a:pt x="243" y="92"/>
                  </a:cubicBezTo>
                  <a:cubicBezTo>
                    <a:pt x="240" y="82"/>
                    <a:pt x="240" y="66"/>
                    <a:pt x="240" y="59"/>
                  </a:cubicBezTo>
                  <a:cubicBezTo>
                    <a:pt x="240" y="52"/>
                    <a:pt x="238" y="43"/>
                    <a:pt x="233" y="38"/>
                  </a:cubicBezTo>
                  <a:cubicBezTo>
                    <a:pt x="231" y="37"/>
                    <a:pt x="229" y="36"/>
                    <a:pt x="226" y="37"/>
                  </a:cubicBezTo>
                  <a:cubicBezTo>
                    <a:pt x="220" y="38"/>
                    <a:pt x="220" y="50"/>
                    <a:pt x="223" y="68"/>
                  </a:cubicBezTo>
                  <a:cubicBezTo>
                    <a:pt x="224" y="79"/>
                    <a:pt x="224" y="79"/>
                    <a:pt x="224" y="79"/>
                  </a:cubicBezTo>
                  <a:cubicBezTo>
                    <a:pt x="224" y="83"/>
                    <a:pt x="223" y="91"/>
                    <a:pt x="221" y="97"/>
                  </a:cubicBezTo>
                  <a:cubicBezTo>
                    <a:pt x="220" y="98"/>
                    <a:pt x="215" y="100"/>
                    <a:pt x="214" y="100"/>
                  </a:cubicBezTo>
                  <a:cubicBezTo>
                    <a:pt x="208" y="101"/>
                    <a:pt x="204" y="101"/>
                    <a:pt x="201" y="100"/>
                  </a:cubicBezTo>
                  <a:cubicBezTo>
                    <a:pt x="194" y="98"/>
                    <a:pt x="194" y="97"/>
                    <a:pt x="193" y="89"/>
                  </a:cubicBezTo>
                  <a:cubicBezTo>
                    <a:pt x="193" y="89"/>
                    <a:pt x="193" y="83"/>
                    <a:pt x="193" y="83"/>
                  </a:cubicBezTo>
                  <a:cubicBezTo>
                    <a:pt x="194" y="77"/>
                    <a:pt x="194" y="69"/>
                    <a:pt x="191" y="66"/>
                  </a:cubicBezTo>
                  <a:cubicBezTo>
                    <a:pt x="189" y="64"/>
                    <a:pt x="187" y="63"/>
                    <a:pt x="185" y="63"/>
                  </a:cubicBezTo>
                  <a:cubicBezTo>
                    <a:pt x="183" y="63"/>
                    <a:pt x="181" y="64"/>
                    <a:pt x="180" y="66"/>
                  </a:cubicBezTo>
                  <a:cubicBezTo>
                    <a:pt x="175" y="72"/>
                    <a:pt x="177" y="86"/>
                    <a:pt x="177" y="88"/>
                  </a:cubicBezTo>
                  <a:cubicBezTo>
                    <a:pt x="177" y="88"/>
                    <a:pt x="178" y="95"/>
                    <a:pt x="174" y="99"/>
                  </a:cubicBezTo>
                  <a:cubicBezTo>
                    <a:pt x="172" y="102"/>
                    <a:pt x="168" y="103"/>
                    <a:pt x="163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2" y="103"/>
                    <a:pt x="139" y="101"/>
                    <a:pt x="136" y="99"/>
                  </a:cubicBezTo>
                  <a:cubicBezTo>
                    <a:pt x="133" y="95"/>
                    <a:pt x="133" y="90"/>
                    <a:pt x="133" y="87"/>
                  </a:cubicBezTo>
                  <a:cubicBezTo>
                    <a:pt x="133" y="56"/>
                    <a:pt x="133" y="36"/>
                    <a:pt x="134" y="32"/>
                  </a:cubicBezTo>
                  <a:cubicBezTo>
                    <a:pt x="134" y="30"/>
                    <a:pt x="134" y="28"/>
                    <a:pt x="133" y="26"/>
                  </a:cubicBezTo>
                  <a:cubicBezTo>
                    <a:pt x="131" y="25"/>
                    <a:pt x="130" y="23"/>
                    <a:pt x="128" y="23"/>
                  </a:cubicBezTo>
                  <a:cubicBezTo>
                    <a:pt x="123" y="22"/>
                    <a:pt x="119" y="25"/>
                    <a:pt x="118" y="30"/>
                  </a:cubicBezTo>
                  <a:cubicBezTo>
                    <a:pt x="118" y="34"/>
                    <a:pt x="117" y="47"/>
                    <a:pt x="117" y="69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8"/>
                    <a:pt x="117" y="90"/>
                    <a:pt x="112" y="95"/>
                  </a:cubicBezTo>
                  <a:cubicBezTo>
                    <a:pt x="110" y="97"/>
                    <a:pt x="107" y="98"/>
                    <a:pt x="104" y="98"/>
                  </a:cubicBezTo>
                  <a:cubicBezTo>
                    <a:pt x="90" y="96"/>
                    <a:pt x="90" y="73"/>
                    <a:pt x="90" y="68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46"/>
                    <a:pt x="90" y="40"/>
                    <a:pt x="88" y="37"/>
                  </a:cubicBezTo>
                  <a:cubicBezTo>
                    <a:pt x="86" y="36"/>
                    <a:pt x="85" y="36"/>
                    <a:pt x="83" y="36"/>
                  </a:cubicBezTo>
                  <a:cubicBezTo>
                    <a:pt x="76" y="36"/>
                    <a:pt x="76" y="44"/>
                    <a:pt x="76" y="52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64"/>
                    <a:pt x="75" y="69"/>
                    <a:pt x="76" y="75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80" y="102"/>
                    <a:pt x="77" y="110"/>
                    <a:pt x="74" y="112"/>
                  </a:cubicBezTo>
                  <a:cubicBezTo>
                    <a:pt x="72" y="114"/>
                    <a:pt x="70" y="114"/>
                    <a:pt x="66" y="113"/>
                  </a:cubicBezTo>
                  <a:cubicBezTo>
                    <a:pt x="66" y="113"/>
                    <a:pt x="65" y="113"/>
                    <a:pt x="65" y="113"/>
                  </a:cubicBezTo>
                  <a:cubicBezTo>
                    <a:pt x="61" y="112"/>
                    <a:pt x="52" y="110"/>
                    <a:pt x="51" y="97"/>
                  </a:cubicBezTo>
                  <a:cubicBezTo>
                    <a:pt x="51" y="97"/>
                    <a:pt x="52" y="85"/>
                    <a:pt x="52" y="85"/>
                  </a:cubicBezTo>
                  <a:cubicBezTo>
                    <a:pt x="52" y="81"/>
                    <a:pt x="52" y="77"/>
                    <a:pt x="52" y="72"/>
                  </a:cubicBezTo>
                  <a:cubicBezTo>
                    <a:pt x="51" y="67"/>
                    <a:pt x="50" y="59"/>
                    <a:pt x="43" y="59"/>
                  </a:cubicBezTo>
                  <a:cubicBezTo>
                    <a:pt x="38" y="59"/>
                    <a:pt x="35" y="62"/>
                    <a:pt x="33" y="68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81"/>
                    <a:pt x="31" y="93"/>
                    <a:pt x="26" y="95"/>
                  </a:cubicBezTo>
                  <a:cubicBezTo>
                    <a:pt x="25" y="96"/>
                    <a:pt x="23" y="96"/>
                    <a:pt x="21" y="94"/>
                  </a:cubicBezTo>
                  <a:cubicBezTo>
                    <a:pt x="10" y="89"/>
                    <a:pt x="0" y="82"/>
                    <a:pt x="0" y="62"/>
                  </a:cubicBezTo>
                  <a:cubicBezTo>
                    <a:pt x="0" y="60"/>
                    <a:pt x="0" y="58"/>
                    <a:pt x="0" y="56"/>
                  </a:cubicBezTo>
                  <a:cubicBezTo>
                    <a:pt x="2" y="45"/>
                    <a:pt x="6" y="35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5" y="27"/>
                    <a:pt x="16" y="34"/>
                    <a:pt x="17" y="38"/>
                  </a:cubicBezTo>
                  <a:cubicBezTo>
                    <a:pt x="18" y="45"/>
                    <a:pt x="19" y="50"/>
                    <a:pt x="22" y="50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8" y="47"/>
                    <a:pt x="29" y="42"/>
                    <a:pt x="29" y="32"/>
                  </a:cubicBezTo>
                  <a:cubicBezTo>
                    <a:pt x="29" y="25"/>
                    <a:pt x="29" y="20"/>
                    <a:pt x="30" y="16"/>
                  </a:cubicBezTo>
                  <a:cubicBezTo>
                    <a:pt x="30" y="14"/>
                    <a:pt x="34" y="10"/>
                    <a:pt x="35" y="9"/>
                  </a:cubicBezTo>
                  <a:cubicBezTo>
                    <a:pt x="38" y="7"/>
                    <a:pt x="42" y="6"/>
                    <a:pt x="46" y="4"/>
                  </a:cubicBezTo>
                  <a:cubicBezTo>
                    <a:pt x="48" y="4"/>
                    <a:pt x="49" y="4"/>
                    <a:pt x="50" y="5"/>
                  </a:cubicBezTo>
                  <a:cubicBezTo>
                    <a:pt x="53" y="7"/>
                    <a:pt x="53" y="12"/>
                    <a:pt x="53" y="12"/>
                  </a:cubicBezTo>
                  <a:cubicBezTo>
                    <a:pt x="53" y="19"/>
                    <a:pt x="54" y="27"/>
                    <a:pt x="54" y="3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6"/>
                    <a:pt x="56" y="48"/>
                    <a:pt x="57" y="50"/>
                  </a:cubicBezTo>
                  <a:cubicBezTo>
                    <a:pt x="59" y="51"/>
                    <a:pt x="61" y="52"/>
                    <a:pt x="63" y="5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8" name="Group 63">
            <a:extLst>
              <a:ext uri="{FF2B5EF4-FFF2-40B4-BE49-F238E27FC236}">
                <a16:creationId xmlns:a16="http://schemas.microsoft.com/office/drawing/2014/main" id="{A006E835-04FA-4ED1-BF8D-D649A87D15E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4460875"/>
            <a:ext cx="2665413" cy="1531938"/>
            <a:chOff x="3585" y="3120"/>
            <a:chExt cx="1679" cy="965"/>
          </a:xfrm>
        </p:grpSpPr>
        <p:sp>
          <p:nvSpPr>
            <p:cNvPr id="26671" name="Freeform 64">
              <a:extLst>
                <a:ext uri="{FF2B5EF4-FFF2-40B4-BE49-F238E27FC236}">
                  <a16:creationId xmlns:a16="http://schemas.microsoft.com/office/drawing/2014/main" id="{CFC77EF1-53F7-459E-86B8-969A4C59C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120"/>
              <a:ext cx="1679" cy="965"/>
            </a:xfrm>
            <a:custGeom>
              <a:avLst/>
              <a:gdLst>
                <a:gd name="T0" fmla="*/ 42050 w 334"/>
                <a:gd name="T1" fmla="*/ 12792 h 180"/>
                <a:gd name="T2" fmla="*/ 33153 w 334"/>
                <a:gd name="T3" fmla="*/ 5694 h 180"/>
                <a:gd name="T4" fmla="*/ 19686 w 334"/>
                <a:gd name="T5" fmla="*/ 6927 h 180"/>
                <a:gd name="T6" fmla="*/ 6218 w 334"/>
                <a:gd name="T7" fmla="*/ 2155 h 180"/>
                <a:gd name="T8" fmla="*/ 5459 w 334"/>
                <a:gd name="T9" fmla="*/ 18651 h 180"/>
                <a:gd name="T10" fmla="*/ 28075 w 334"/>
                <a:gd name="T11" fmla="*/ 27133 h 180"/>
                <a:gd name="T12" fmla="*/ 42050 w 334"/>
                <a:gd name="T13" fmla="*/ 12792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4" h="180">
                  <a:moveTo>
                    <a:pt x="331" y="83"/>
                  </a:moveTo>
                  <a:cubicBezTo>
                    <a:pt x="327" y="47"/>
                    <a:pt x="302" y="29"/>
                    <a:pt x="261" y="37"/>
                  </a:cubicBezTo>
                  <a:cubicBezTo>
                    <a:pt x="220" y="45"/>
                    <a:pt x="192" y="52"/>
                    <a:pt x="155" y="45"/>
                  </a:cubicBezTo>
                  <a:cubicBezTo>
                    <a:pt x="119" y="38"/>
                    <a:pt x="82" y="0"/>
                    <a:pt x="49" y="14"/>
                  </a:cubicBezTo>
                  <a:cubicBezTo>
                    <a:pt x="16" y="28"/>
                    <a:pt x="0" y="87"/>
                    <a:pt x="43" y="121"/>
                  </a:cubicBezTo>
                  <a:cubicBezTo>
                    <a:pt x="86" y="155"/>
                    <a:pt x="145" y="180"/>
                    <a:pt x="221" y="176"/>
                  </a:cubicBezTo>
                  <a:cubicBezTo>
                    <a:pt x="279" y="172"/>
                    <a:pt x="334" y="148"/>
                    <a:pt x="331" y="83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65">
              <a:extLst>
                <a:ext uri="{FF2B5EF4-FFF2-40B4-BE49-F238E27FC236}">
                  <a16:creationId xmlns:a16="http://schemas.microsoft.com/office/drawing/2014/main" id="{24367FBF-3564-4812-A79B-D3CED6D8F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184"/>
              <a:ext cx="1533" cy="869"/>
            </a:xfrm>
            <a:custGeom>
              <a:avLst/>
              <a:gdLst>
                <a:gd name="T0" fmla="*/ 3307 w 305"/>
                <a:gd name="T1" fmla="*/ 16055 h 162"/>
                <a:gd name="T2" fmla="*/ 251 w 305"/>
                <a:gd name="T3" fmla="*/ 7569 h 162"/>
                <a:gd name="T4" fmla="*/ 3815 w 305"/>
                <a:gd name="T5" fmla="*/ 1094 h 162"/>
                <a:gd name="T6" fmla="*/ 11420 w 305"/>
                <a:gd name="T7" fmla="*/ 3251 h 162"/>
                <a:gd name="T8" fmla="*/ 16878 w 305"/>
                <a:gd name="T9" fmla="*/ 6013 h 162"/>
                <a:gd name="T10" fmla="*/ 29202 w 305"/>
                <a:gd name="T11" fmla="*/ 5091 h 162"/>
                <a:gd name="T12" fmla="*/ 30595 w 305"/>
                <a:gd name="T13" fmla="*/ 4774 h 162"/>
                <a:gd name="T14" fmla="*/ 36455 w 305"/>
                <a:gd name="T15" fmla="*/ 5697 h 162"/>
                <a:gd name="T16" fmla="*/ 38601 w 305"/>
                <a:gd name="T17" fmla="*/ 11109 h 162"/>
                <a:gd name="T18" fmla="*/ 38727 w 305"/>
                <a:gd name="T19" fmla="*/ 11742 h 162"/>
                <a:gd name="T20" fmla="*/ 25262 w 305"/>
                <a:gd name="T21" fmla="*/ 24402 h 162"/>
                <a:gd name="T22" fmla="*/ 3307 w 305"/>
                <a:gd name="T23" fmla="*/ 16055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5" h="162">
                  <a:moveTo>
                    <a:pt x="26" y="104"/>
                  </a:moveTo>
                  <a:cubicBezTo>
                    <a:pt x="8" y="90"/>
                    <a:pt x="0" y="70"/>
                    <a:pt x="2" y="49"/>
                  </a:cubicBezTo>
                  <a:cubicBezTo>
                    <a:pt x="5" y="30"/>
                    <a:pt x="16" y="14"/>
                    <a:pt x="30" y="7"/>
                  </a:cubicBezTo>
                  <a:cubicBezTo>
                    <a:pt x="48" y="0"/>
                    <a:pt x="68" y="10"/>
                    <a:pt x="90" y="21"/>
                  </a:cubicBezTo>
                  <a:cubicBezTo>
                    <a:pt x="104" y="28"/>
                    <a:pt x="119" y="36"/>
                    <a:pt x="133" y="39"/>
                  </a:cubicBezTo>
                  <a:cubicBezTo>
                    <a:pt x="167" y="45"/>
                    <a:pt x="194" y="40"/>
                    <a:pt x="230" y="33"/>
                  </a:cubicBezTo>
                  <a:cubicBezTo>
                    <a:pt x="241" y="31"/>
                    <a:pt x="241" y="31"/>
                    <a:pt x="241" y="31"/>
                  </a:cubicBezTo>
                  <a:cubicBezTo>
                    <a:pt x="261" y="27"/>
                    <a:pt x="276" y="29"/>
                    <a:pt x="287" y="37"/>
                  </a:cubicBezTo>
                  <a:cubicBezTo>
                    <a:pt x="297" y="44"/>
                    <a:pt x="303" y="56"/>
                    <a:pt x="304" y="72"/>
                  </a:cubicBezTo>
                  <a:cubicBezTo>
                    <a:pt x="304" y="73"/>
                    <a:pt x="305" y="74"/>
                    <a:pt x="305" y="76"/>
                  </a:cubicBezTo>
                  <a:cubicBezTo>
                    <a:pt x="305" y="141"/>
                    <a:pt x="239" y="155"/>
                    <a:pt x="199" y="158"/>
                  </a:cubicBezTo>
                  <a:cubicBezTo>
                    <a:pt x="134" y="162"/>
                    <a:pt x="76" y="144"/>
                    <a:pt x="26" y="104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66">
              <a:extLst>
                <a:ext uri="{FF2B5EF4-FFF2-40B4-BE49-F238E27FC236}">
                  <a16:creationId xmlns:a16="http://schemas.microsoft.com/office/drawing/2014/main" id="{64FA8C09-6F61-491A-BD05-1662D13B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238"/>
              <a:ext cx="1408" cy="735"/>
            </a:xfrm>
            <a:custGeom>
              <a:avLst/>
              <a:gdLst>
                <a:gd name="T0" fmla="*/ 33707 w 280"/>
                <a:gd name="T1" fmla="*/ 4952 h 137"/>
                <a:gd name="T2" fmla="*/ 32163 w 280"/>
                <a:gd name="T3" fmla="*/ 7570 h 137"/>
                <a:gd name="T4" fmla="*/ 30267 w 280"/>
                <a:gd name="T5" fmla="*/ 5553 h 137"/>
                <a:gd name="T6" fmla="*/ 28472 w 280"/>
                <a:gd name="T7" fmla="*/ 4635 h 137"/>
                <a:gd name="T8" fmla="*/ 25691 w 280"/>
                <a:gd name="T9" fmla="*/ 5413 h 137"/>
                <a:gd name="T10" fmla="*/ 24404 w 280"/>
                <a:gd name="T11" fmla="*/ 12034 h 137"/>
                <a:gd name="T12" fmla="*/ 22885 w 280"/>
                <a:gd name="T13" fmla="*/ 13123 h 137"/>
                <a:gd name="T14" fmla="*/ 22126 w 280"/>
                <a:gd name="T15" fmla="*/ 6014 h 137"/>
                <a:gd name="T16" fmla="*/ 18812 w 280"/>
                <a:gd name="T17" fmla="*/ 6331 h 137"/>
                <a:gd name="T18" fmla="*/ 16283 w 280"/>
                <a:gd name="T19" fmla="*/ 7109 h 137"/>
                <a:gd name="T20" fmla="*/ 14110 w 280"/>
                <a:gd name="T21" fmla="*/ 9126 h 137"/>
                <a:gd name="T22" fmla="*/ 10671 w 280"/>
                <a:gd name="T23" fmla="*/ 15746 h 137"/>
                <a:gd name="T24" fmla="*/ 12592 w 280"/>
                <a:gd name="T25" fmla="*/ 5413 h 137"/>
                <a:gd name="T26" fmla="*/ 11455 w 280"/>
                <a:gd name="T27" fmla="*/ 4174 h 137"/>
                <a:gd name="T28" fmla="*/ 10419 w 280"/>
                <a:gd name="T29" fmla="*/ 4002 h 137"/>
                <a:gd name="T30" fmla="*/ 7508 w 280"/>
                <a:gd name="T31" fmla="*/ 5236 h 137"/>
                <a:gd name="T32" fmla="*/ 7256 w 280"/>
                <a:gd name="T33" fmla="*/ 1556 h 137"/>
                <a:gd name="T34" fmla="*/ 0 w 280"/>
                <a:gd name="T35" fmla="*/ 6186 h 137"/>
                <a:gd name="T36" fmla="*/ 508 w 280"/>
                <a:gd name="T37" fmla="*/ 7425 h 137"/>
                <a:gd name="T38" fmla="*/ 4702 w 280"/>
                <a:gd name="T39" fmla="*/ 2935 h 137"/>
                <a:gd name="T40" fmla="*/ 1644 w 280"/>
                <a:gd name="T41" fmla="*/ 11572 h 137"/>
                <a:gd name="T42" fmla="*/ 4199 w 280"/>
                <a:gd name="T43" fmla="*/ 8809 h 137"/>
                <a:gd name="T44" fmla="*/ 4450 w 280"/>
                <a:gd name="T45" fmla="*/ 12034 h 137"/>
                <a:gd name="T46" fmla="*/ 5969 w 280"/>
                <a:gd name="T47" fmla="*/ 15140 h 137"/>
                <a:gd name="T48" fmla="*/ 10671 w 280"/>
                <a:gd name="T49" fmla="*/ 9587 h 137"/>
                <a:gd name="T50" fmla="*/ 9534 w 280"/>
                <a:gd name="T51" fmla="*/ 18364 h 137"/>
                <a:gd name="T52" fmla="*/ 15654 w 280"/>
                <a:gd name="T53" fmla="*/ 20376 h 137"/>
                <a:gd name="T54" fmla="*/ 19068 w 280"/>
                <a:gd name="T55" fmla="*/ 12350 h 137"/>
                <a:gd name="T56" fmla="*/ 21115 w 280"/>
                <a:gd name="T57" fmla="*/ 15140 h 137"/>
                <a:gd name="T58" fmla="*/ 22503 w 280"/>
                <a:gd name="T59" fmla="*/ 21154 h 137"/>
                <a:gd name="T60" fmla="*/ 24680 w 280"/>
                <a:gd name="T61" fmla="*/ 21009 h 137"/>
                <a:gd name="T62" fmla="*/ 26827 w 280"/>
                <a:gd name="T63" fmla="*/ 17613 h 137"/>
                <a:gd name="T64" fmla="*/ 26827 w 280"/>
                <a:gd name="T65" fmla="*/ 9126 h 137"/>
                <a:gd name="T66" fmla="*/ 29131 w 280"/>
                <a:gd name="T67" fmla="*/ 15918 h 137"/>
                <a:gd name="T68" fmla="*/ 31660 w 280"/>
                <a:gd name="T69" fmla="*/ 18681 h 137"/>
                <a:gd name="T70" fmla="*/ 35602 w 280"/>
                <a:gd name="T71" fmla="*/ 9727 h 1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0" h="137">
                  <a:moveTo>
                    <a:pt x="280" y="63"/>
                  </a:moveTo>
                  <a:cubicBezTo>
                    <a:pt x="278" y="49"/>
                    <a:pt x="273" y="39"/>
                    <a:pt x="265" y="32"/>
                  </a:cubicBezTo>
                  <a:cubicBezTo>
                    <a:pt x="263" y="31"/>
                    <a:pt x="262" y="31"/>
                    <a:pt x="260" y="30"/>
                  </a:cubicBezTo>
                  <a:cubicBezTo>
                    <a:pt x="251" y="27"/>
                    <a:pt x="251" y="39"/>
                    <a:pt x="253" y="49"/>
                  </a:cubicBezTo>
                  <a:cubicBezTo>
                    <a:pt x="255" y="59"/>
                    <a:pt x="260" y="88"/>
                    <a:pt x="250" y="90"/>
                  </a:cubicBezTo>
                  <a:cubicBezTo>
                    <a:pt x="240" y="93"/>
                    <a:pt x="241" y="44"/>
                    <a:pt x="238" y="36"/>
                  </a:cubicBezTo>
                  <a:cubicBezTo>
                    <a:pt x="235" y="31"/>
                    <a:pt x="234" y="29"/>
                    <a:pt x="229" y="30"/>
                  </a:cubicBezTo>
                  <a:cubicBezTo>
                    <a:pt x="227" y="30"/>
                    <a:pt x="226" y="30"/>
                    <a:pt x="224" y="30"/>
                  </a:cubicBezTo>
                  <a:cubicBezTo>
                    <a:pt x="213" y="32"/>
                    <a:pt x="213" y="32"/>
                    <a:pt x="213" y="32"/>
                  </a:cubicBezTo>
                  <a:cubicBezTo>
                    <a:pt x="210" y="33"/>
                    <a:pt x="206" y="34"/>
                    <a:pt x="202" y="35"/>
                  </a:cubicBezTo>
                  <a:cubicBezTo>
                    <a:pt x="194" y="36"/>
                    <a:pt x="193" y="39"/>
                    <a:pt x="192" y="42"/>
                  </a:cubicBezTo>
                  <a:cubicBezTo>
                    <a:pt x="189" y="51"/>
                    <a:pt x="191" y="65"/>
                    <a:pt x="192" y="78"/>
                  </a:cubicBezTo>
                  <a:cubicBezTo>
                    <a:pt x="193" y="97"/>
                    <a:pt x="193" y="113"/>
                    <a:pt x="187" y="114"/>
                  </a:cubicBezTo>
                  <a:cubicBezTo>
                    <a:pt x="181" y="115"/>
                    <a:pt x="180" y="104"/>
                    <a:pt x="180" y="85"/>
                  </a:cubicBezTo>
                  <a:cubicBezTo>
                    <a:pt x="179" y="66"/>
                    <a:pt x="183" y="38"/>
                    <a:pt x="174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67" y="40"/>
                    <a:pt x="160" y="40"/>
                    <a:pt x="153" y="41"/>
                  </a:cubicBezTo>
                  <a:cubicBezTo>
                    <a:pt x="152" y="41"/>
                    <a:pt x="148" y="41"/>
                    <a:pt x="148" y="41"/>
                  </a:cubicBezTo>
                  <a:cubicBezTo>
                    <a:pt x="137" y="43"/>
                    <a:pt x="141" y="92"/>
                    <a:pt x="131" y="90"/>
                  </a:cubicBezTo>
                  <a:cubicBezTo>
                    <a:pt x="122" y="89"/>
                    <a:pt x="129" y="60"/>
                    <a:pt x="128" y="46"/>
                  </a:cubicBezTo>
                  <a:cubicBezTo>
                    <a:pt x="127" y="44"/>
                    <a:pt x="126" y="40"/>
                    <a:pt x="121" y="41"/>
                  </a:cubicBezTo>
                  <a:cubicBezTo>
                    <a:pt x="115" y="43"/>
                    <a:pt x="113" y="50"/>
                    <a:pt x="111" y="59"/>
                  </a:cubicBezTo>
                  <a:cubicBezTo>
                    <a:pt x="108" y="69"/>
                    <a:pt x="104" y="89"/>
                    <a:pt x="100" y="98"/>
                  </a:cubicBezTo>
                  <a:cubicBezTo>
                    <a:pt x="96" y="106"/>
                    <a:pt x="88" y="109"/>
                    <a:pt x="84" y="102"/>
                  </a:cubicBezTo>
                  <a:cubicBezTo>
                    <a:pt x="79" y="96"/>
                    <a:pt x="88" y="73"/>
                    <a:pt x="92" y="62"/>
                  </a:cubicBezTo>
                  <a:cubicBezTo>
                    <a:pt x="95" y="54"/>
                    <a:pt x="99" y="42"/>
                    <a:pt x="99" y="35"/>
                  </a:cubicBezTo>
                  <a:cubicBezTo>
                    <a:pt x="99" y="32"/>
                    <a:pt x="95" y="29"/>
                    <a:pt x="94" y="28"/>
                  </a:cubicBezTo>
                  <a:cubicBezTo>
                    <a:pt x="93" y="28"/>
                    <a:pt x="91" y="27"/>
                    <a:pt x="90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6" y="25"/>
                    <a:pt x="84" y="25"/>
                    <a:pt x="82" y="26"/>
                  </a:cubicBezTo>
                  <a:cubicBezTo>
                    <a:pt x="78" y="27"/>
                    <a:pt x="76" y="32"/>
                    <a:pt x="73" y="36"/>
                  </a:cubicBezTo>
                  <a:cubicBezTo>
                    <a:pt x="67" y="45"/>
                    <a:pt x="58" y="42"/>
                    <a:pt x="59" y="34"/>
                  </a:cubicBezTo>
                  <a:cubicBezTo>
                    <a:pt x="59" y="29"/>
                    <a:pt x="62" y="23"/>
                    <a:pt x="63" y="18"/>
                  </a:cubicBezTo>
                  <a:cubicBezTo>
                    <a:pt x="64" y="16"/>
                    <a:pt x="62" y="12"/>
                    <a:pt x="57" y="10"/>
                  </a:cubicBezTo>
                  <a:cubicBezTo>
                    <a:pt x="46" y="4"/>
                    <a:pt x="35" y="0"/>
                    <a:pt x="25" y="5"/>
                  </a:cubicBezTo>
                  <a:cubicBezTo>
                    <a:pt x="13" y="10"/>
                    <a:pt x="2" y="24"/>
                    <a:pt x="0" y="40"/>
                  </a:cubicBezTo>
                  <a:cubicBezTo>
                    <a:pt x="0" y="41"/>
                    <a:pt x="0" y="42"/>
                    <a:pt x="0" y="44"/>
                  </a:cubicBezTo>
                  <a:cubicBezTo>
                    <a:pt x="0" y="45"/>
                    <a:pt x="0" y="49"/>
                    <a:pt x="4" y="48"/>
                  </a:cubicBezTo>
                  <a:cubicBezTo>
                    <a:pt x="10" y="46"/>
                    <a:pt x="20" y="35"/>
                    <a:pt x="23" y="29"/>
                  </a:cubicBezTo>
                  <a:cubicBezTo>
                    <a:pt x="26" y="22"/>
                    <a:pt x="30" y="16"/>
                    <a:pt x="37" y="19"/>
                  </a:cubicBezTo>
                  <a:cubicBezTo>
                    <a:pt x="45" y="24"/>
                    <a:pt x="26" y="41"/>
                    <a:pt x="20" y="51"/>
                  </a:cubicBezTo>
                  <a:cubicBezTo>
                    <a:pt x="15" y="58"/>
                    <a:pt x="13" y="68"/>
                    <a:pt x="13" y="75"/>
                  </a:cubicBezTo>
                  <a:cubicBezTo>
                    <a:pt x="13" y="81"/>
                    <a:pt x="20" y="83"/>
                    <a:pt x="22" y="80"/>
                  </a:cubicBezTo>
                  <a:cubicBezTo>
                    <a:pt x="27" y="74"/>
                    <a:pt x="30" y="64"/>
                    <a:pt x="33" y="57"/>
                  </a:cubicBezTo>
                  <a:cubicBezTo>
                    <a:pt x="38" y="48"/>
                    <a:pt x="38" y="42"/>
                    <a:pt x="44" y="44"/>
                  </a:cubicBezTo>
                  <a:cubicBezTo>
                    <a:pt x="50" y="47"/>
                    <a:pt x="37" y="65"/>
                    <a:pt x="35" y="78"/>
                  </a:cubicBezTo>
                  <a:cubicBezTo>
                    <a:pt x="34" y="84"/>
                    <a:pt x="34" y="89"/>
                    <a:pt x="34" y="92"/>
                  </a:cubicBezTo>
                  <a:cubicBezTo>
                    <a:pt x="33" y="96"/>
                    <a:pt x="37" y="102"/>
                    <a:pt x="47" y="98"/>
                  </a:cubicBezTo>
                  <a:cubicBezTo>
                    <a:pt x="56" y="92"/>
                    <a:pt x="71" y="36"/>
                    <a:pt x="84" y="42"/>
                  </a:cubicBezTo>
                  <a:cubicBezTo>
                    <a:pt x="90" y="45"/>
                    <a:pt x="88" y="53"/>
                    <a:pt x="84" y="62"/>
                  </a:cubicBezTo>
                  <a:cubicBezTo>
                    <a:pt x="80" y="71"/>
                    <a:pt x="73" y="95"/>
                    <a:pt x="72" y="104"/>
                  </a:cubicBezTo>
                  <a:cubicBezTo>
                    <a:pt x="71" y="113"/>
                    <a:pt x="70" y="115"/>
                    <a:pt x="75" y="119"/>
                  </a:cubicBezTo>
                  <a:cubicBezTo>
                    <a:pt x="86" y="124"/>
                    <a:pt x="98" y="127"/>
                    <a:pt x="109" y="130"/>
                  </a:cubicBezTo>
                  <a:cubicBezTo>
                    <a:pt x="112" y="131"/>
                    <a:pt x="120" y="132"/>
                    <a:pt x="123" y="132"/>
                  </a:cubicBezTo>
                  <a:cubicBezTo>
                    <a:pt x="130" y="132"/>
                    <a:pt x="139" y="131"/>
                    <a:pt x="142" y="127"/>
                  </a:cubicBezTo>
                  <a:cubicBezTo>
                    <a:pt x="148" y="121"/>
                    <a:pt x="149" y="92"/>
                    <a:pt x="150" y="80"/>
                  </a:cubicBezTo>
                  <a:cubicBezTo>
                    <a:pt x="150" y="67"/>
                    <a:pt x="153" y="62"/>
                    <a:pt x="159" y="63"/>
                  </a:cubicBezTo>
                  <a:cubicBezTo>
                    <a:pt x="171" y="66"/>
                    <a:pt x="166" y="85"/>
                    <a:pt x="166" y="98"/>
                  </a:cubicBezTo>
                  <a:cubicBezTo>
                    <a:pt x="165" y="107"/>
                    <a:pt x="163" y="125"/>
                    <a:pt x="167" y="133"/>
                  </a:cubicBezTo>
                  <a:cubicBezTo>
                    <a:pt x="168" y="135"/>
                    <a:pt x="175" y="137"/>
                    <a:pt x="177" y="137"/>
                  </a:cubicBezTo>
                  <a:cubicBezTo>
                    <a:pt x="179" y="137"/>
                    <a:pt x="182" y="137"/>
                    <a:pt x="184" y="137"/>
                  </a:cubicBezTo>
                  <a:cubicBezTo>
                    <a:pt x="187" y="137"/>
                    <a:pt x="190" y="137"/>
                    <a:pt x="194" y="136"/>
                  </a:cubicBezTo>
                  <a:cubicBezTo>
                    <a:pt x="196" y="136"/>
                    <a:pt x="202" y="134"/>
                    <a:pt x="203" y="133"/>
                  </a:cubicBezTo>
                  <a:cubicBezTo>
                    <a:pt x="208" y="128"/>
                    <a:pt x="212" y="122"/>
                    <a:pt x="211" y="114"/>
                  </a:cubicBezTo>
                  <a:cubicBezTo>
                    <a:pt x="210" y="98"/>
                    <a:pt x="209" y="87"/>
                    <a:pt x="207" y="75"/>
                  </a:cubicBezTo>
                  <a:cubicBezTo>
                    <a:pt x="205" y="65"/>
                    <a:pt x="205" y="62"/>
                    <a:pt x="211" y="59"/>
                  </a:cubicBezTo>
                  <a:cubicBezTo>
                    <a:pt x="215" y="58"/>
                    <a:pt x="221" y="62"/>
                    <a:pt x="223" y="69"/>
                  </a:cubicBezTo>
                  <a:cubicBezTo>
                    <a:pt x="226" y="80"/>
                    <a:pt x="227" y="97"/>
                    <a:pt x="229" y="103"/>
                  </a:cubicBezTo>
                  <a:cubicBezTo>
                    <a:pt x="231" y="111"/>
                    <a:pt x="235" y="120"/>
                    <a:pt x="241" y="122"/>
                  </a:cubicBezTo>
                  <a:cubicBezTo>
                    <a:pt x="245" y="123"/>
                    <a:pt x="248" y="122"/>
                    <a:pt x="249" y="121"/>
                  </a:cubicBezTo>
                  <a:cubicBezTo>
                    <a:pt x="267" y="111"/>
                    <a:pt x="280" y="94"/>
                    <a:pt x="280" y="66"/>
                  </a:cubicBezTo>
                  <a:cubicBezTo>
                    <a:pt x="280" y="65"/>
                    <a:pt x="280" y="64"/>
                    <a:pt x="280" y="63"/>
                  </a:cubicBezTo>
                  <a:close/>
                </a:path>
              </a:pathLst>
            </a:custGeom>
            <a:solidFill>
              <a:srgbClr val="FCB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67">
              <a:extLst>
                <a:ext uri="{FF2B5EF4-FFF2-40B4-BE49-F238E27FC236}">
                  <a16:creationId xmlns:a16="http://schemas.microsoft.com/office/drawing/2014/main" id="{5CD816A7-B507-4364-8BE7-4C048BCF7E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3238"/>
              <a:ext cx="322" cy="445"/>
            </a:xfrm>
            <a:custGeom>
              <a:avLst/>
              <a:gdLst>
                <a:gd name="T0" fmla="*/ 7265 w 64"/>
                <a:gd name="T1" fmla="*/ 1555 h 83"/>
                <a:gd name="T2" fmla="*/ 3190 w 64"/>
                <a:gd name="T3" fmla="*/ 777 h 83"/>
                <a:gd name="T4" fmla="*/ 0 w 64"/>
                <a:gd name="T5" fmla="*/ 6150 h 83"/>
                <a:gd name="T6" fmla="*/ 0 w 64"/>
                <a:gd name="T7" fmla="*/ 6782 h 83"/>
                <a:gd name="T8" fmla="*/ 508 w 64"/>
                <a:gd name="T9" fmla="*/ 7388 h 83"/>
                <a:gd name="T10" fmla="*/ 2556 w 64"/>
                <a:gd name="T11" fmla="*/ 5088 h 83"/>
                <a:gd name="T12" fmla="*/ 2304 w 64"/>
                <a:gd name="T13" fmla="*/ 5404 h 83"/>
                <a:gd name="T14" fmla="*/ 1771 w 64"/>
                <a:gd name="T15" fmla="*/ 4166 h 83"/>
                <a:gd name="T16" fmla="*/ 2430 w 64"/>
                <a:gd name="T17" fmla="*/ 2616 h 83"/>
                <a:gd name="T18" fmla="*/ 4583 w 64"/>
                <a:gd name="T19" fmla="*/ 1694 h 83"/>
                <a:gd name="T20" fmla="*/ 6505 w 64"/>
                <a:gd name="T21" fmla="*/ 3850 h 83"/>
                <a:gd name="T22" fmla="*/ 6757 w 64"/>
                <a:gd name="T23" fmla="*/ 7388 h 83"/>
                <a:gd name="T24" fmla="*/ 6254 w 64"/>
                <a:gd name="T25" fmla="*/ 10004 h 83"/>
                <a:gd name="T26" fmla="*/ 5721 w 64"/>
                <a:gd name="T27" fmla="*/ 8798 h 83"/>
                <a:gd name="T28" fmla="*/ 5343 w 64"/>
                <a:gd name="T29" fmla="*/ 10004 h 83"/>
                <a:gd name="T30" fmla="*/ 5721 w 64"/>
                <a:gd name="T31" fmla="*/ 11409 h 83"/>
                <a:gd name="T32" fmla="*/ 6757 w 64"/>
                <a:gd name="T33" fmla="*/ 10176 h 83"/>
                <a:gd name="T34" fmla="*/ 7642 w 64"/>
                <a:gd name="T35" fmla="*/ 8165 h 83"/>
                <a:gd name="T36" fmla="*/ 7899 w 64"/>
                <a:gd name="T37" fmla="*/ 6327 h 83"/>
                <a:gd name="T38" fmla="*/ 7517 w 64"/>
                <a:gd name="T39" fmla="*/ 5233 h 83"/>
                <a:gd name="T40" fmla="*/ 8025 w 64"/>
                <a:gd name="T41" fmla="*/ 2788 h 83"/>
                <a:gd name="T42" fmla="*/ 7265 w 64"/>
                <a:gd name="T43" fmla="*/ 1555 h 83"/>
                <a:gd name="T44" fmla="*/ 2556 w 64"/>
                <a:gd name="T45" fmla="*/ 7849 h 83"/>
                <a:gd name="T46" fmla="*/ 1645 w 64"/>
                <a:gd name="T47" fmla="*/ 11554 h 83"/>
                <a:gd name="T48" fmla="*/ 2807 w 64"/>
                <a:gd name="T49" fmla="*/ 12331 h 83"/>
                <a:gd name="T50" fmla="*/ 3441 w 64"/>
                <a:gd name="T51" fmla="*/ 11098 h 83"/>
                <a:gd name="T52" fmla="*/ 3316 w 64"/>
                <a:gd name="T53" fmla="*/ 10004 h 83"/>
                <a:gd name="T54" fmla="*/ 3824 w 64"/>
                <a:gd name="T55" fmla="*/ 7243 h 83"/>
                <a:gd name="T56" fmla="*/ 4075 w 64"/>
                <a:gd name="T57" fmla="*/ 8021 h 83"/>
                <a:gd name="T58" fmla="*/ 4583 w 64"/>
                <a:gd name="T59" fmla="*/ 5865 h 83"/>
                <a:gd name="T60" fmla="*/ 4709 w 64"/>
                <a:gd name="T61" fmla="*/ 4311 h 83"/>
                <a:gd name="T62" fmla="*/ 2556 w 64"/>
                <a:gd name="T63" fmla="*/ 7849 h 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" h="83">
                  <a:moveTo>
                    <a:pt x="57" y="10"/>
                  </a:moveTo>
                  <a:cubicBezTo>
                    <a:pt x="46" y="4"/>
                    <a:pt x="35" y="0"/>
                    <a:pt x="25" y="5"/>
                  </a:cubicBezTo>
                  <a:cubicBezTo>
                    <a:pt x="13" y="10"/>
                    <a:pt x="2" y="24"/>
                    <a:pt x="0" y="40"/>
                  </a:cubicBezTo>
                  <a:cubicBezTo>
                    <a:pt x="0" y="41"/>
                    <a:pt x="0" y="42"/>
                    <a:pt x="0" y="44"/>
                  </a:cubicBezTo>
                  <a:cubicBezTo>
                    <a:pt x="0" y="45"/>
                    <a:pt x="0" y="49"/>
                    <a:pt x="4" y="48"/>
                  </a:cubicBezTo>
                  <a:cubicBezTo>
                    <a:pt x="9" y="46"/>
                    <a:pt x="16" y="39"/>
                    <a:pt x="20" y="33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4" y="37"/>
                    <a:pt x="14" y="29"/>
                    <a:pt x="14" y="27"/>
                  </a:cubicBezTo>
                  <a:cubicBezTo>
                    <a:pt x="15" y="24"/>
                    <a:pt x="17" y="20"/>
                    <a:pt x="19" y="17"/>
                  </a:cubicBezTo>
                  <a:cubicBezTo>
                    <a:pt x="23" y="12"/>
                    <a:pt x="29" y="11"/>
                    <a:pt x="36" y="11"/>
                  </a:cubicBezTo>
                  <a:cubicBezTo>
                    <a:pt x="44" y="12"/>
                    <a:pt x="52" y="16"/>
                    <a:pt x="51" y="25"/>
                  </a:cubicBezTo>
                  <a:cubicBezTo>
                    <a:pt x="49" y="32"/>
                    <a:pt x="53" y="40"/>
                    <a:pt x="53" y="48"/>
                  </a:cubicBezTo>
                  <a:cubicBezTo>
                    <a:pt x="52" y="54"/>
                    <a:pt x="53" y="59"/>
                    <a:pt x="49" y="65"/>
                  </a:cubicBezTo>
                  <a:cubicBezTo>
                    <a:pt x="46" y="64"/>
                    <a:pt x="45" y="60"/>
                    <a:pt x="45" y="57"/>
                  </a:cubicBezTo>
                  <a:cubicBezTo>
                    <a:pt x="42" y="60"/>
                    <a:pt x="42" y="61"/>
                    <a:pt x="42" y="65"/>
                  </a:cubicBezTo>
                  <a:cubicBezTo>
                    <a:pt x="42" y="67"/>
                    <a:pt x="42" y="73"/>
                    <a:pt x="45" y="74"/>
                  </a:cubicBezTo>
                  <a:cubicBezTo>
                    <a:pt x="49" y="76"/>
                    <a:pt x="52" y="68"/>
                    <a:pt x="53" y="66"/>
                  </a:cubicBezTo>
                  <a:cubicBezTo>
                    <a:pt x="55" y="61"/>
                    <a:pt x="58" y="58"/>
                    <a:pt x="60" y="53"/>
                  </a:cubicBezTo>
                  <a:cubicBezTo>
                    <a:pt x="61" y="49"/>
                    <a:pt x="61" y="45"/>
                    <a:pt x="62" y="41"/>
                  </a:cubicBezTo>
                  <a:cubicBezTo>
                    <a:pt x="60" y="40"/>
                    <a:pt x="58" y="38"/>
                    <a:pt x="59" y="34"/>
                  </a:cubicBezTo>
                  <a:cubicBezTo>
                    <a:pt x="59" y="29"/>
                    <a:pt x="62" y="23"/>
                    <a:pt x="63" y="18"/>
                  </a:cubicBezTo>
                  <a:cubicBezTo>
                    <a:pt x="64" y="16"/>
                    <a:pt x="62" y="12"/>
                    <a:pt x="57" y="10"/>
                  </a:cubicBezTo>
                  <a:close/>
                  <a:moveTo>
                    <a:pt x="20" y="51"/>
                  </a:moveTo>
                  <a:cubicBezTo>
                    <a:pt x="15" y="58"/>
                    <a:pt x="13" y="68"/>
                    <a:pt x="13" y="75"/>
                  </a:cubicBezTo>
                  <a:cubicBezTo>
                    <a:pt x="13" y="81"/>
                    <a:pt x="20" y="83"/>
                    <a:pt x="22" y="80"/>
                  </a:cubicBezTo>
                  <a:cubicBezTo>
                    <a:pt x="24" y="78"/>
                    <a:pt x="25" y="75"/>
                    <a:pt x="27" y="72"/>
                  </a:cubicBezTo>
                  <a:cubicBezTo>
                    <a:pt x="26" y="70"/>
                    <a:pt x="27" y="67"/>
                    <a:pt x="26" y="65"/>
                  </a:cubicBezTo>
                  <a:cubicBezTo>
                    <a:pt x="26" y="61"/>
                    <a:pt x="24" y="49"/>
                    <a:pt x="30" y="47"/>
                  </a:cubicBezTo>
                  <a:cubicBezTo>
                    <a:pt x="31" y="48"/>
                    <a:pt x="32" y="50"/>
                    <a:pt x="32" y="52"/>
                  </a:cubicBezTo>
                  <a:cubicBezTo>
                    <a:pt x="34" y="48"/>
                    <a:pt x="36" y="42"/>
                    <a:pt x="36" y="38"/>
                  </a:cubicBezTo>
                  <a:cubicBezTo>
                    <a:pt x="37" y="35"/>
                    <a:pt x="37" y="31"/>
                    <a:pt x="37" y="28"/>
                  </a:cubicBezTo>
                  <a:cubicBezTo>
                    <a:pt x="33" y="36"/>
                    <a:pt x="23" y="45"/>
                    <a:pt x="20" y="5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68">
              <a:extLst>
                <a:ext uri="{FF2B5EF4-FFF2-40B4-BE49-F238E27FC236}">
                  <a16:creationId xmlns:a16="http://schemas.microsoft.com/office/drawing/2014/main" id="{810182B3-0E23-4656-A289-B90FB29D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608"/>
              <a:ext cx="86" cy="177"/>
            </a:xfrm>
            <a:custGeom>
              <a:avLst/>
              <a:gdLst>
                <a:gd name="T0" fmla="*/ 2074 w 17"/>
                <a:gd name="T1" fmla="*/ 2789 h 33"/>
                <a:gd name="T2" fmla="*/ 769 w 17"/>
                <a:gd name="T3" fmla="*/ 2011 h 33"/>
                <a:gd name="T4" fmla="*/ 895 w 17"/>
                <a:gd name="T5" fmla="*/ 0 h 33"/>
                <a:gd name="T6" fmla="*/ 384 w 17"/>
                <a:gd name="T7" fmla="*/ 778 h 33"/>
                <a:gd name="T8" fmla="*/ 258 w 17"/>
                <a:gd name="T9" fmla="*/ 1378 h 33"/>
                <a:gd name="T10" fmla="*/ 126 w 17"/>
                <a:gd name="T11" fmla="*/ 3540 h 33"/>
                <a:gd name="T12" fmla="*/ 1816 w 17"/>
                <a:gd name="T13" fmla="*/ 4489 h 33"/>
                <a:gd name="T14" fmla="*/ 2201 w 17"/>
                <a:gd name="T15" fmla="*/ 3856 h 33"/>
                <a:gd name="T16" fmla="*/ 2074 w 17"/>
                <a:gd name="T17" fmla="*/ 2789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3">
                  <a:moveTo>
                    <a:pt x="16" y="18"/>
                  </a:moveTo>
                  <a:cubicBezTo>
                    <a:pt x="12" y="21"/>
                    <a:pt x="7" y="17"/>
                    <a:pt x="6" y="13"/>
                  </a:cubicBezTo>
                  <a:cubicBezTo>
                    <a:pt x="4" y="8"/>
                    <a:pt x="7" y="5"/>
                    <a:pt x="7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2" y="8"/>
                    <a:pt x="2" y="9"/>
                  </a:cubicBezTo>
                  <a:cubicBezTo>
                    <a:pt x="1" y="15"/>
                    <a:pt x="1" y="20"/>
                    <a:pt x="1" y="23"/>
                  </a:cubicBezTo>
                  <a:cubicBezTo>
                    <a:pt x="0" y="27"/>
                    <a:pt x="4" y="33"/>
                    <a:pt x="14" y="29"/>
                  </a:cubicBezTo>
                  <a:cubicBezTo>
                    <a:pt x="15" y="28"/>
                    <a:pt x="16" y="27"/>
                    <a:pt x="17" y="25"/>
                  </a:cubicBezTo>
                  <a:cubicBezTo>
                    <a:pt x="17" y="22"/>
                    <a:pt x="17" y="20"/>
                    <a:pt x="16" y="18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69">
              <a:extLst>
                <a:ext uri="{FF2B5EF4-FFF2-40B4-BE49-F238E27FC236}">
                  <a16:creationId xmlns:a16="http://schemas.microsoft.com/office/drawing/2014/main" id="{5C591B11-A8FB-4AA3-9D83-08BDF9DB1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372"/>
              <a:ext cx="156" cy="247"/>
            </a:xfrm>
            <a:custGeom>
              <a:avLst/>
              <a:gdLst>
                <a:gd name="T0" fmla="*/ 1897 w 31"/>
                <a:gd name="T1" fmla="*/ 1557 h 46"/>
                <a:gd name="T2" fmla="*/ 2431 w 31"/>
                <a:gd name="T3" fmla="*/ 3404 h 46"/>
                <a:gd name="T4" fmla="*/ 2179 w 31"/>
                <a:gd name="T5" fmla="*/ 5418 h 46"/>
                <a:gd name="T6" fmla="*/ 2556 w 31"/>
                <a:gd name="T7" fmla="*/ 6341 h 46"/>
                <a:gd name="T8" fmla="*/ 2682 w 31"/>
                <a:gd name="T9" fmla="*/ 7120 h 46"/>
                <a:gd name="T10" fmla="*/ 3065 w 31"/>
                <a:gd name="T11" fmla="*/ 5740 h 46"/>
                <a:gd name="T12" fmla="*/ 3950 w 31"/>
                <a:gd name="T13" fmla="*/ 1557 h 46"/>
                <a:gd name="T14" fmla="*/ 3316 w 31"/>
                <a:gd name="T15" fmla="*/ 462 h 46"/>
                <a:gd name="T16" fmla="*/ 2813 w 31"/>
                <a:gd name="T17" fmla="*/ 317 h 46"/>
                <a:gd name="T18" fmla="*/ 2556 w 31"/>
                <a:gd name="T19" fmla="*/ 145 h 46"/>
                <a:gd name="T20" fmla="*/ 1771 w 31"/>
                <a:gd name="T21" fmla="*/ 145 h 46"/>
                <a:gd name="T22" fmla="*/ 634 w 31"/>
                <a:gd name="T23" fmla="*/ 1702 h 46"/>
                <a:gd name="T24" fmla="*/ 126 w 31"/>
                <a:gd name="T25" fmla="*/ 2481 h 46"/>
                <a:gd name="T26" fmla="*/ 0 w 31"/>
                <a:gd name="T27" fmla="*/ 2943 h 46"/>
                <a:gd name="T28" fmla="*/ 1897 w 31"/>
                <a:gd name="T29" fmla="*/ 155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46">
                  <a:moveTo>
                    <a:pt x="15" y="10"/>
                  </a:moveTo>
                  <a:cubicBezTo>
                    <a:pt x="22" y="12"/>
                    <a:pt x="21" y="16"/>
                    <a:pt x="19" y="22"/>
                  </a:cubicBezTo>
                  <a:cubicBezTo>
                    <a:pt x="20" y="25"/>
                    <a:pt x="19" y="30"/>
                    <a:pt x="17" y="35"/>
                  </a:cubicBezTo>
                  <a:cubicBezTo>
                    <a:pt x="18" y="37"/>
                    <a:pt x="19" y="39"/>
                    <a:pt x="20" y="41"/>
                  </a:cubicBezTo>
                  <a:cubicBezTo>
                    <a:pt x="20" y="43"/>
                    <a:pt x="21" y="44"/>
                    <a:pt x="21" y="46"/>
                  </a:cubicBezTo>
                  <a:cubicBezTo>
                    <a:pt x="22" y="43"/>
                    <a:pt x="23" y="40"/>
                    <a:pt x="24" y="37"/>
                  </a:cubicBezTo>
                  <a:cubicBezTo>
                    <a:pt x="27" y="29"/>
                    <a:pt x="31" y="17"/>
                    <a:pt x="31" y="10"/>
                  </a:cubicBezTo>
                  <a:cubicBezTo>
                    <a:pt x="31" y="7"/>
                    <a:pt x="27" y="4"/>
                    <a:pt x="26" y="3"/>
                  </a:cubicBezTo>
                  <a:cubicBezTo>
                    <a:pt x="25" y="3"/>
                    <a:pt x="23" y="2"/>
                    <a:pt x="22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8" y="0"/>
                    <a:pt x="16" y="0"/>
                    <a:pt x="14" y="1"/>
                  </a:cubicBezTo>
                  <a:cubicBezTo>
                    <a:pt x="10" y="2"/>
                    <a:pt x="8" y="7"/>
                    <a:pt x="5" y="11"/>
                  </a:cubicBezTo>
                  <a:cubicBezTo>
                    <a:pt x="4" y="13"/>
                    <a:pt x="2" y="15"/>
                    <a:pt x="1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" y="15"/>
                    <a:pt x="8" y="8"/>
                    <a:pt x="15" y="1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70">
              <a:extLst>
                <a:ext uri="{FF2B5EF4-FFF2-40B4-BE49-F238E27FC236}">
                  <a16:creationId xmlns:a16="http://schemas.microsoft.com/office/drawing/2014/main" id="{F78CC9B7-ABF3-4299-986F-8062B6DF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779"/>
              <a:ext cx="106" cy="124"/>
            </a:xfrm>
            <a:custGeom>
              <a:avLst/>
              <a:gdLst>
                <a:gd name="T0" fmla="*/ 2448 w 21"/>
                <a:gd name="T1" fmla="*/ 3283 h 23"/>
                <a:gd name="T2" fmla="*/ 2191 w 21"/>
                <a:gd name="T3" fmla="*/ 1569 h 23"/>
                <a:gd name="T4" fmla="*/ 1681 w 21"/>
                <a:gd name="T5" fmla="*/ 318 h 23"/>
                <a:gd name="T6" fmla="*/ 1681 w 21"/>
                <a:gd name="T7" fmla="*/ 146 h 23"/>
                <a:gd name="T8" fmla="*/ 1555 w 21"/>
                <a:gd name="T9" fmla="*/ 0 h 23"/>
                <a:gd name="T10" fmla="*/ 762 w 21"/>
                <a:gd name="T11" fmla="*/ 1251 h 23"/>
                <a:gd name="T12" fmla="*/ 0 w 21"/>
                <a:gd name="T13" fmla="*/ 1887 h 23"/>
                <a:gd name="T14" fmla="*/ 510 w 21"/>
                <a:gd name="T15" fmla="*/ 2820 h 23"/>
                <a:gd name="T16" fmla="*/ 2317 w 21"/>
                <a:gd name="T17" fmla="*/ 3607 h 23"/>
                <a:gd name="T18" fmla="*/ 2448 w 21"/>
                <a:gd name="T19" fmla="*/ 328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23">
                  <a:moveTo>
                    <a:pt x="19" y="21"/>
                  </a:moveTo>
                  <a:cubicBezTo>
                    <a:pt x="21" y="17"/>
                    <a:pt x="19" y="14"/>
                    <a:pt x="17" y="10"/>
                  </a:cubicBezTo>
                  <a:cubicBezTo>
                    <a:pt x="16" y="9"/>
                    <a:pt x="14" y="5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9" y="2"/>
                    <a:pt x="8" y="5"/>
                    <a:pt x="6" y="8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0" y="14"/>
                    <a:pt x="1" y="16"/>
                    <a:pt x="4" y="18"/>
                  </a:cubicBezTo>
                  <a:cubicBezTo>
                    <a:pt x="9" y="20"/>
                    <a:pt x="14" y="22"/>
                    <a:pt x="18" y="23"/>
                  </a:cubicBezTo>
                  <a:cubicBezTo>
                    <a:pt x="19" y="23"/>
                    <a:pt x="19" y="22"/>
                    <a:pt x="19" y="21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71">
              <a:extLst>
                <a:ext uri="{FF2B5EF4-FFF2-40B4-BE49-F238E27FC236}">
                  <a16:creationId xmlns:a16="http://schemas.microsoft.com/office/drawing/2014/main" id="{5A1D105A-984A-4BAD-8E3B-308D800D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452"/>
              <a:ext cx="141" cy="322"/>
            </a:xfrm>
            <a:custGeom>
              <a:avLst/>
              <a:gdLst>
                <a:gd name="T0" fmla="*/ 3449 w 28"/>
                <a:gd name="T1" fmla="*/ 4953 h 60"/>
                <a:gd name="T2" fmla="*/ 3575 w 28"/>
                <a:gd name="T3" fmla="*/ 923 h 60"/>
                <a:gd name="T4" fmla="*/ 2689 w 28"/>
                <a:gd name="T5" fmla="*/ 145 h 60"/>
                <a:gd name="T6" fmla="*/ 1395 w 28"/>
                <a:gd name="T7" fmla="*/ 2936 h 60"/>
                <a:gd name="T8" fmla="*/ 126 w 28"/>
                <a:gd name="T9" fmla="*/ 8812 h 60"/>
                <a:gd name="T10" fmla="*/ 0 w 28"/>
                <a:gd name="T11" fmla="*/ 9274 h 60"/>
                <a:gd name="T12" fmla="*/ 1803 w 28"/>
                <a:gd name="T13" fmla="*/ 4953 h 60"/>
                <a:gd name="T14" fmla="*/ 3449 w 28"/>
                <a:gd name="T15" fmla="*/ 495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60">
                  <a:moveTo>
                    <a:pt x="27" y="32"/>
                  </a:moveTo>
                  <a:cubicBezTo>
                    <a:pt x="27" y="23"/>
                    <a:pt x="28" y="13"/>
                    <a:pt x="28" y="6"/>
                  </a:cubicBezTo>
                  <a:cubicBezTo>
                    <a:pt x="27" y="4"/>
                    <a:pt x="26" y="0"/>
                    <a:pt x="21" y="1"/>
                  </a:cubicBezTo>
                  <a:cubicBezTo>
                    <a:pt x="15" y="3"/>
                    <a:pt x="13" y="10"/>
                    <a:pt x="11" y="19"/>
                  </a:cubicBezTo>
                  <a:cubicBezTo>
                    <a:pt x="8" y="29"/>
                    <a:pt x="5" y="48"/>
                    <a:pt x="1" y="5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9" y="53"/>
                    <a:pt x="8" y="41"/>
                    <a:pt x="14" y="32"/>
                  </a:cubicBezTo>
                  <a:cubicBezTo>
                    <a:pt x="19" y="25"/>
                    <a:pt x="24" y="27"/>
                    <a:pt x="27" y="32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72">
              <a:extLst>
                <a:ext uri="{FF2B5EF4-FFF2-40B4-BE49-F238E27FC236}">
                  <a16:creationId xmlns:a16="http://schemas.microsoft.com/office/drawing/2014/main" id="{1D2EE50B-162F-43D8-972F-E5B53BB8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3447"/>
              <a:ext cx="256" cy="359"/>
            </a:xfrm>
            <a:custGeom>
              <a:avLst/>
              <a:gdLst>
                <a:gd name="T0" fmla="*/ 5823 w 51"/>
                <a:gd name="T1" fmla="*/ 0 h 67"/>
                <a:gd name="T2" fmla="*/ 5823 w 51"/>
                <a:gd name="T3" fmla="*/ 0 h 67"/>
                <a:gd name="T4" fmla="*/ 3147 w 51"/>
                <a:gd name="T5" fmla="*/ 316 h 67"/>
                <a:gd name="T6" fmla="*/ 2520 w 51"/>
                <a:gd name="T7" fmla="*/ 316 h 67"/>
                <a:gd name="T8" fmla="*/ 376 w 51"/>
                <a:gd name="T9" fmla="*/ 7839 h 67"/>
                <a:gd name="T10" fmla="*/ 251 w 51"/>
                <a:gd name="T11" fmla="*/ 7839 h 67"/>
                <a:gd name="T12" fmla="*/ 251 w 51"/>
                <a:gd name="T13" fmla="*/ 8011 h 67"/>
                <a:gd name="T14" fmla="*/ 0 w 51"/>
                <a:gd name="T15" fmla="*/ 10309 h 67"/>
                <a:gd name="T16" fmla="*/ 1636 w 51"/>
                <a:gd name="T17" fmla="*/ 7694 h 67"/>
                <a:gd name="T18" fmla="*/ 2645 w 51"/>
                <a:gd name="T19" fmla="*/ 3386 h 67"/>
                <a:gd name="T20" fmla="*/ 4432 w 51"/>
                <a:gd name="T21" fmla="*/ 3847 h 67"/>
                <a:gd name="T22" fmla="*/ 5441 w 51"/>
                <a:gd name="T23" fmla="*/ 2931 h 67"/>
                <a:gd name="T24" fmla="*/ 6450 w 51"/>
                <a:gd name="T25" fmla="*/ 1093 h 67"/>
                <a:gd name="T26" fmla="*/ 5823 w 51"/>
                <a:gd name="T27" fmla="*/ 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67">
                  <a:moveTo>
                    <a:pt x="46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39" y="1"/>
                    <a:pt x="32" y="1"/>
                    <a:pt x="25" y="2"/>
                  </a:cubicBezTo>
                  <a:cubicBezTo>
                    <a:pt x="24" y="2"/>
                    <a:pt x="20" y="2"/>
                    <a:pt x="20" y="2"/>
                  </a:cubicBezTo>
                  <a:cubicBezTo>
                    <a:pt x="9" y="4"/>
                    <a:pt x="13" y="53"/>
                    <a:pt x="3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5"/>
                    <a:pt x="0" y="63"/>
                    <a:pt x="0" y="67"/>
                  </a:cubicBezTo>
                  <a:cubicBezTo>
                    <a:pt x="4" y="61"/>
                    <a:pt x="9" y="56"/>
                    <a:pt x="13" y="50"/>
                  </a:cubicBezTo>
                  <a:cubicBezTo>
                    <a:pt x="18" y="42"/>
                    <a:pt x="15" y="29"/>
                    <a:pt x="21" y="22"/>
                  </a:cubicBezTo>
                  <a:cubicBezTo>
                    <a:pt x="25" y="16"/>
                    <a:pt x="43" y="15"/>
                    <a:pt x="35" y="25"/>
                  </a:cubicBezTo>
                  <a:cubicBezTo>
                    <a:pt x="40" y="24"/>
                    <a:pt x="42" y="23"/>
                    <a:pt x="43" y="19"/>
                  </a:cubicBezTo>
                  <a:cubicBezTo>
                    <a:pt x="44" y="14"/>
                    <a:pt x="49" y="11"/>
                    <a:pt x="51" y="7"/>
                  </a:cubicBezTo>
                  <a:cubicBezTo>
                    <a:pt x="50" y="2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73">
              <a:extLst>
                <a:ext uri="{FF2B5EF4-FFF2-40B4-BE49-F238E27FC236}">
                  <a16:creationId xmlns:a16="http://schemas.microsoft.com/office/drawing/2014/main" id="{EC6ED3C7-97DA-462E-89ED-ED51D07C2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393"/>
              <a:ext cx="291" cy="531"/>
            </a:xfrm>
            <a:custGeom>
              <a:avLst/>
              <a:gdLst>
                <a:gd name="T0" fmla="*/ 7200 w 58"/>
                <a:gd name="T1" fmla="*/ 4634 h 99"/>
                <a:gd name="T2" fmla="*/ 7325 w 58"/>
                <a:gd name="T3" fmla="*/ 4173 h 99"/>
                <a:gd name="T4" fmla="*/ 7074 w 58"/>
                <a:gd name="T5" fmla="*/ 1094 h 99"/>
                <a:gd name="T6" fmla="*/ 5940 w 58"/>
                <a:gd name="T7" fmla="*/ 145 h 99"/>
                <a:gd name="T8" fmla="*/ 5313 w 58"/>
                <a:gd name="T9" fmla="*/ 145 h 99"/>
                <a:gd name="T10" fmla="*/ 3929 w 58"/>
                <a:gd name="T11" fmla="*/ 461 h 99"/>
                <a:gd name="T12" fmla="*/ 2519 w 58"/>
                <a:gd name="T13" fmla="*/ 923 h 99"/>
                <a:gd name="T14" fmla="*/ 1259 w 58"/>
                <a:gd name="T15" fmla="*/ 2011 h 99"/>
                <a:gd name="T16" fmla="*/ 1259 w 58"/>
                <a:gd name="T17" fmla="*/ 7568 h 99"/>
                <a:gd name="T18" fmla="*/ 627 w 58"/>
                <a:gd name="T19" fmla="*/ 13119 h 99"/>
                <a:gd name="T20" fmla="*/ 251 w 58"/>
                <a:gd name="T21" fmla="*/ 12975 h 99"/>
                <a:gd name="T22" fmla="*/ 251 w 58"/>
                <a:gd name="T23" fmla="*/ 13264 h 99"/>
                <a:gd name="T24" fmla="*/ 0 w 58"/>
                <a:gd name="T25" fmla="*/ 15276 h 99"/>
                <a:gd name="T26" fmla="*/ 883 w 58"/>
                <a:gd name="T27" fmla="*/ 13897 h 99"/>
                <a:gd name="T28" fmla="*/ 1886 w 58"/>
                <a:gd name="T29" fmla="*/ 12025 h 99"/>
                <a:gd name="T30" fmla="*/ 2137 w 58"/>
                <a:gd name="T31" fmla="*/ 5868 h 99"/>
                <a:gd name="T32" fmla="*/ 4932 w 58"/>
                <a:gd name="T33" fmla="*/ 2011 h 99"/>
                <a:gd name="T34" fmla="*/ 7200 w 58"/>
                <a:gd name="T35" fmla="*/ 4634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8" h="99">
                  <a:moveTo>
                    <a:pt x="57" y="30"/>
                  </a:moveTo>
                  <a:cubicBezTo>
                    <a:pt x="57" y="29"/>
                    <a:pt x="58" y="28"/>
                    <a:pt x="58" y="27"/>
                  </a:cubicBezTo>
                  <a:cubicBezTo>
                    <a:pt x="58" y="18"/>
                    <a:pt x="57" y="10"/>
                    <a:pt x="56" y="7"/>
                  </a:cubicBezTo>
                  <a:cubicBezTo>
                    <a:pt x="53" y="2"/>
                    <a:pt x="52" y="0"/>
                    <a:pt x="47" y="1"/>
                  </a:cubicBezTo>
                  <a:cubicBezTo>
                    <a:pt x="45" y="1"/>
                    <a:pt x="44" y="1"/>
                    <a:pt x="42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4"/>
                    <a:pt x="24" y="5"/>
                    <a:pt x="20" y="6"/>
                  </a:cubicBezTo>
                  <a:cubicBezTo>
                    <a:pt x="12" y="7"/>
                    <a:pt x="11" y="10"/>
                    <a:pt x="10" y="13"/>
                  </a:cubicBezTo>
                  <a:cubicBezTo>
                    <a:pt x="7" y="22"/>
                    <a:pt x="9" y="36"/>
                    <a:pt x="10" y="49"/>
                  </a:cubicBezTo>
                  <a:cubicBezTo>
                    <a:pt x="11" y="68"/>
                    <a:pt x="11" y="84"/>
                    <a:pt x="5" y="85"/>
                  </a:cubicBezTo>
                  <a:cubicBezTo>
                    <a:pt x="4" y="85"/>
                    <a:pt x="3" y="85"/>
                    <a:pt x="2" y="84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1" y="90"/>
                    <a:pt x="2" y="95"/>
                    <a:pt x="0" y="99"/>
                  </a:cubicBezTo>
                  <a:cubicBezTo>
                    <a:pt x="2" y="95"/>
                    <a:pt x="4" y="93"/>
                    <a:pt x="7" y="90"/>
                  </a:cubicBezTo>
                  <a:cubicBezTo>
                    <a:pt x="11" y="87"/>
                    <a:pt x="13" y="83"/>
                    <a:pt x="15" y="78"/>
                  </a:cubicBezTo>
                  <a:cubicBezTo>
                    <a:pt x="21" y="65"/>
                    <a:pt x="17" y="52"/>
                    <a:pt x="17" y="38"/>
                  </a:cubicBezTo>
                  <a:cubicBezTo>
                    <a:pt x="17" y="25"/>
                    <a:pt x="26" y="15"/>
                    <a:pt x="39" y="13"/>
                  </a:cubicBezTo>
                  <a:cubicBezTo>
                    <a:pt x="50" y="12"/>
                    <a:pt x="54" y="21"/>
                    <a:pt x="57" y="30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74">
              <a:extLst>
                <a:ext uri="{FF2B5EF4-FFF2-40B4-BE49-F238E27FC236}">
                  <a16:creationId xmlns:a16="http://schemas.microsoft.com/office/drawing/2014/main" id="{EEAA1054-DAB3-4CF3-8A51-3AD7D7E6A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383"/>
              <a:ext cx="165" cy="429"/>
            </a:xfrm>
            <a:custGeom>
              <a:avLst/>
              <a:gdLst>
                <a:gd name="T0" fmla="*/ 2500 w 33"/>
                <a:gd name="T1" fmla="*/ 778 h 80"/>
                <a:gd name="T2" fmla="*/ 1875 w 33"/>
                <a:gd name="T3" fmla="*/ 461 h 80"/>
                <a:gd name="T4" fmla="*/ 1000 w 33"/>
                <a:gd name="T5" fmla="*/ 3394 h 80"/>
                <a:gd name="T6" fmla="*/ 625 w 33"/>
                <a:gd name="T7" fmla="*/ 9722 h 80"/>
                <a:gd name="T8" fmla="*/ 125 w 33"/>
                <a:gd name="T9" fmla="*/ 9406 h 80"/>
                <a:gd name="T10" fmla="*/ 125 w 33"/>
                <a:gd name="T11" fmla="*/ 9862 h 80"/>
                <a:gd name="T12" fmla="*/ 0 w 33"/>
                <a:gd name="T13" fmla="*/ 12339 h 80"/>
                <a:gd name="T14" fmla="*/ 625 w 33"/>
                <a:gd name="T15" fmla="*/ 10956 h 80"/>
                <a:gd name="T16" fmla="*/ 2000 w 33"/>
                <a:gd name="T17" fmla="*/ 9406 h 80"/>
                <a:gd name="T18" fmla="*/ 2500 w 33"/>
                <a:gd name="T19" fmla="*/ 6473 h 80"/>
                <a:gd name="T20" fmla="*/ 3750 w 33"/>
                <a:gd name="T21" fmla="*/ 3995 h 80"/>
                <a:gd name="T22" fmla="*/ 4125 w 33"/>
                <a:gd name="T23" fmla="*/ 4311 h 80"/>
                <a:gd name="T24" fmla="*/ 2500 w 33"/>
                <a:gd name="T25" fmla="*/ 77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80">
                  <a:moveTo>
                    <a:pt x="20" y="5"/>
                  </a:moveTo>
                  <a:cubicBezTo>
                    <a:pt x="18" y="4"/>
                    <a:pt x="17" y="4"/>
                    <a:pt x="15" y="3"/>
                  </a:cubicBezTo>
                  <a:cubicBezTo>
                    <a:pt x="6" y="0"/>
                    <a:pt x="6" y="12"/>
                    <a:pt x="8" y="22"/>
                  </a:cubicBezTo>
                  <a:cubicBezTo>
                    <a:pt x="10" y="32"/>
                    <a:pt x="15" y="61"/>
                    <a:pt x="5" y="63"/>
                  </a:cubicBezTo>
                  <a:cubicBezTo>
                    <a:pt x="3" y="64"/>
                    <a:pt x="2" y="63"/>
                    <a:pt x="1" y="61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2" y="69"/>
                    <a:pt x="0" y="75"/>
                    <a:pt x="0" y="80"/>
                  </a:cubicBezTo>
                  <a:cubicBezTo>
                    <a:pt x="2" y="77"/>
                    <a:pt x="2" y="74"/>
                    <a:pt x="5" y="71"/>
                  </a:cubicBezTo>
                  <a:cubicBezTo>
                    <a:pt x="9" y="67"/>
                    <a:pt x="14" y="66"/>
                    <a:pt x="16" y="61"/>
                  </a:cubicBezTo>
                  <a:cubicBezTo>
                    <a:pt x="20" y="55"/>
                    <a:pt x="21" y="48"/>
                    <a:pt x="20" y="42"/>
                  </a:cubicBezTo>
                  <a:cubicBezTo>
                    <a:pt x="19" y="36"/>
                    <a:pt x="20" y="23"/>
                    <a:pt x="30" y="26"/>
                  </a:cubicBezTo>
                  <a:cubicBezTo>
                    <a:pt x="31" y="26"/>
                    <a:pt x="33" y="27"/>
                    <a:pt x="33" y="28"/>
                  </a:cubicBezTo>
                  <a:cubicBezTo>
                    <a:pt x="31" y="18"/>
                    <a:pt x="27" y="10"/>
                    <a:pt x="20" y="5"/>
                  </a:cubicBezTo>
                  <a:close/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75">
              <a:extLst>
                <a:ext uri="{FF2B5EF4-FFF2-40B4-BE49-F238E27FC236}">
                  <a16:creationId xmlns:a16="http://schemas.microsoft.com/office/drawing/2014/main" id="{4D862775-4226-4050-A2A9-28DD08BEB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297"/>
              <a:ext cx="121" cy="209"/>
            </a:xfrm>
            <a:custGeom>
              <a:avLst/>
              <a:gdLst>
                <a:gd name="T0" fmla="*/ 126 w 24"/>
                <a:gd name="T1" fmla="*/ 0 h 39"/>
                <a:gd name="T2" fmla="*/ 509 w 24"/>
                <a:gd name="T3" fmla="*/ 2615 h 39"/>
                <a:gd name="T4" fmla="*/ 126 w 24"/>
                <a:gd name="T5" fmla="*/ 6002 h 39"/>
                <a:gd name="T6" fmla="*/ 887 w 24"/>
                <a:gd name="T7" fmla="*/ 4453 h 39"/>
                <a:gd name="T8" fmla="*/ 1397 w 24"/>
                <a:gd name="T9" fmla="*/ 2299 h 39"/>
                <a:gd name="T10" fmla="*/ 2057 w 24"/>
                <a:gd name="T11" fmla="*/ 1693 h 39"/>
                <a:gd name="T12" fmla="*/ 2566 w 24"/>
                <a:gd name="T13" fmla="*/ 1693 h 39"/>
                <a:gd name="T14" fmla="*/ 1271 w 24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9">
                  <a:moveTo>
                    <a:pt x="1" y="0"/>
                  </a:moveTo>
                  <a:cubicBezTo>
                    <a:pt x="8" y="3"/>
                    <a:pt x="6" y="12"/>
                    <a:pt x="4" y="17"/>
                  </a:cubicBezTo>
                  <a:cubicBezTo>
                    <a:pt x="2" y="23"/>
                    <a:pt x="0" y="33"/>
                    <a:pt x="1" y="39"/>
                  </a:cubicBezTo>
                  <a:cubicBezTo>
                    <a:pt x="3" y="38"/>
                    <a:pt x="6" y="32"/>
                    <a:pt x="7" y="29"/>
                  </a:cubicBezTo>
                  <a:cubicBezTo>
                    <a:pt x="10" y="25"/>
                    <a:pt x="8" y="20"/>
                    <a:pt x="11" y="15"/>
                  </a:cubicBezTo>
                  <a:cubicBezTo>
                    <a:pt x="12" y="13"/>
                    <a:pt x="14" y="12"/>
                    <a:pt x="16" y="11"/>
                  </a:cubicBezTo>
                  <a:cubicBezTo>
                    <a:pt x="18" y="11"/>
                    <a:pt x="19" y="13"/>
                    <a:pt x="20" y="11"/>
                  </a:cubicBezTo>
                  <a:cubicBezTo>
                    <a:pt x="24" y="8"/>
                    <a:pt x="13" y="0"/>
                    <a:pt x="10" y="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76">
              <a:extLst>
                <a:ext uri="{FF2B5EF4-FFF2-40B4-BE49-F238E27FC236}">
                  <a16:creationId xmlns:a16="http://schemas.microsoft.com/office/drawing/2014/main" id="{6934012F-6FFE-4C0C-BEBC-A823216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425"/>
              <a:ext cx="110" cy="135"/>
            </a:xfrm>
            <a:custGeom>
              <a:avLst/>
              <a:gdLst>
                <a:gd name="T0" fmla="*/ 0 w 22"/>
                <a:gd name="T1" fmla="*/ 1431 h 25"/>
                <a:gd name="T2" fmla="*/ 1250 w 22"/>
                <a:gd name="T3" fmla="*/ 3937 h 25"/>
                <a:gd name="T4" fmla="*/ 2375 w 22"/>
                <a:gd name="T5" fmla="*/ 3148 h 25"/>
                <a:gd name="T6" fmla="*/ 1500 w 22"/>
                <a:gd name="T7" fmla="*/ 31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5">
                  <a:moveTo>
                    <a:pt x="0" y="9"/>
                  </a:moveTo>
                  <a:cubicBezTo>
                    <a:pt x="10" y="9"/>
                    <a:pt x="14" y="17"/>
                    <a:pt x="10" y="25"/>
                  </a:cubicBezTo>
                  <a:cubicBezTo>
                    <a:pt x="15" y="25"/>
                    <a:pt x="17" y="25"/>
                    <a:pt x="19" y="20"/>
                  </a:cubicBezTo>
                  <a:cubicBezTo>
                    <a:pt x="21" y="13"/>
                    <a:pt x="22" y="0"/>
                    <a:pt x="12" y="2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77">
              <a:extLst>
                <a:ext uri="{FF2B5EF4-FFF2-40B4-BE49-F238E27FC236}">
                  <a16:creationId xmlns:a16="http://schemas.microsoft.com/office/drawing/2014/main" id="{6A9E8855-3AED-4844-98F7-1407A4E75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447"/>
              <a:ext cx="70" cy="70"/>
            </a:xfrm>
            <a:custGeom>
              <a:avLst/>
              <a:gdLst>
                <a:gd name="T0" fmla="*/ 625 w 14"/>
                <a:gd name="T1" fmla="*/ 2030 h 13"/>
                <a:gd name="T2" fmla="*/ 1750 w 14"/>
                <a:gd name="T3" fmla="*/ 1389 h 13"/>
                <a:gd name="T4" fmla="*/ 1375 w 14"/>
                <a:gd name="T5" fmla="*/ 318 h 13"/>
                <a:gd name="T6" fmla="*/ 0 w 14"/>
                <a:gd name="T7" fmla="*/ 14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5" y="13"/>
                  </a:moveTo>
                  <a:cubicBezTo>
                    <a:pt x="8" y="10"/>
                    <a:pt x="9" y="4"/>
                    <a:pt x="14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9" y="0"/>
                    <a:pt x="3" y="1"/>
                    <a:pt x="0" y="1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78">
              <a:extLst>
                <a:ext uri="{FF2B5EF4-FFF2-40B4-BE49-F238E27FC236}">
                  <a16:creationId xmlns:a16="http://schemas.microsoft.com/office/drawing/2014/main" id="{9CB4C080-B3C9-4E05-970B-E54CED90A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3742"/>
              <a:ext cx="176" cy="161"/>
            </a:xfrm>
            <a:custGeom>
              <a:avLst/>
              <a:gdLst>
                <a:gd name="T0" fmla="*/ 251 w 35"/>
                <a:gd name="T1" fmla="*/ 0 h 30"/>
                <a:gd name="T2" fmla="*/ 1393 w 35"/>
                <a:gd name="T3" fmla="*/ 2479 h 30"/>
                <a:gd name="T4" fmla="*/ 4450 w 35"/>
                <a:gd name="T5" fmla="*/ 2479 h 30"/>
                <a:gd name="T6" fmla="*/ 2303 w 35"/>
                <a:gd name="T7" fmla="*/ 4320 h 30"/>
                <a:gd name="T8" fmla="*/ 885 w 35"/>
                <a:gd name="T9" fmla="*/ 3080 h 30"/>
                <a:gd name="T10" fmla="*/ 377 w 35"/>
                <a:gd name="T11" fmla="*/ 155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0">
                  <a:moveTo>
                    <a:pt x="2" y="0"/>
                  </a:moveTo>
                  <a:cubicBezTo>
                    <a:pt x="0" y="5"/>
                    <a:pt x="7" y="13"/>
                    <a:pt x="11" y="16"/>
                  </a:cubicBezTo>
                  <a:cubicBezTo>
                    <a:pt x="18" y="20"/>
                    <a:pt x="29" y="21"/>
                    <a:pt x="35" y="16"/>
                  </a:cubicBezTo>
                  <a:cubicBezTo>
                    <a:pt x="33" y="21"/>
                    <a:pt x="23" y="27"/>
                    <a:pt x="18" y="28"/>
                  </a:cubicBezTo>
                  <a:cubicBezTo>
                    <a:pt x="12" y="30"/>
                    <a:pt x="10" y="24"/>
                    <a:pt x="7" y="20"/>
                  </a:cubicBezTo>
                  <a:cubicBezTo>
                    <a:pt x="6" y="17"/>
                    <a:pt x="2" y="13"/>
                    <a:pt x="3" y="10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79">
              <a:extLst>
                <a:ext uri="{FF2B5EF4-FFF2-40B4-BE49-F238E27FC236}">
                  <a16:creationId xmlns:a16="http://schemas.microsoft.com/office/drawing/2014/main" id="{3C7E13A0-1BE5-4A42-96B4-4E1AD7143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3785"/>
              <a:ext cx="141" cy="198"/>
            </a:xfrm>
            <a:custGeom>
              <a:avLst/>
              <a:gdLst>
                <a:gd name="T0" fmla="*/ 509 w 28"/>
                <a:gd name="T1" fmla="*/ 0 h 37"/>
                <a:gd name="T2" fmla="*/ 1269 w 28"/>
                <a:gd name="T3" fmla="*/ 3981 h 37"/>
                <a:gd name="T4" fmla="*/ 3575 w 28"/>
                <a:gd name="T5" fmla="*/ 5212 h 37"/>
                <a:gd name="T6" fmla="*/ 1143 w 28"/>
                <a:gd name="T7" fmla="*/ 5357 h 37"/>
                <a:gd name="T8" fmla="*/ 252 w 28"/>
                <a:gd name="T9" fmla="*/ 169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4" y="0"/>
                  </a:moveTo>
                  <a:cubicBezTo>
                    <a:pt x="4" y="9"/>
                    <a:pt x="5" y="19"/>
                    <a:pt x="10" y="26"/>
                  </a:cubicBezTo>
                  <a:cubicBezTo>
                    <a:pt x="15" y="32"/>
                    <a:pt x="21" y="32"/>
                    <a:pt x="28" y="34"/>
                  </a:cubicBezTo>
                  <a:cubicBezTo>
                    <a:pt x="24" y="37"/>
                    <a:pt x="13" y="36"/>
                    <a:pt x="9" y="35"/>
                  </a:cubicBezTo>
                  <a:cubicBezTo>
                    <a:pt x="0" y="32"/>
                    <a:pt x="0" y="19"/>
                    <a:pt x="2" y="11"/>
                  </a:cubicBezTo>
                </a:path>
              </a:pathLst>
            </a:custGeom>
            <a:solidFill>
              <a:srgbClr val="FA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80">
              <a:extLst>
                <a:ext uri="{FF2B5EF4-FFF2-40B4-BE49-F238E27FC236}">
                  <a16:creationId xmlns:a16="http://schemas.microsoft.com/office/drawing/2014/main" id="{D0ABFEE4-E0BE-4BE8-9B25-8E4B9C96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3710"/>
              <a:ext cx="15" cy="96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273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8"/>
                    <a:pt x="0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81">
              <a:extLst>
                <a:ext uri="{FF2B5EF4-FFF2-40B4-BE49-F238E27FC236}">
                  <a16:creationId xmlns:a16="http://schemas.microsoft.com/office/drawing/2014/main" id="{C23DAC31-EE79-4832-B0AC-A91F8509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828"/>
              <a:ext cx="15" cy="96"/>
            </a:xfrm>
            <a:custGeom>
              <a:avLst/>
              <a:gdLst>
                <a:gd name="T0" fmla="*/ 0 w 3"/>
                <a:gd name="T1" fmla="*/ 0 h 18"/>
                <a:gd name="T2" fmla="*/ 0 w 3"/>
                <a:gd name="T3" fmla="*/ 273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0" y="0"/>
                  </a:moveTo>
                  <a:cubicBezTo>
                    <a:pt x="3" y="8"/>
                    <a:pt x="0" y="14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82">
              <a:extLst>
                <a:ext uri="{FF2B5EF4-FFF2-40B4-BE49-F238E27FC236}">
                  <a16:creationId xmlns:a16="http://schemas.microsoft.com/office/drawing/2014/main" id="{B302254F-BE64-4890-9DC6-1FA94195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3704"/>
              <a:ext cx="20" cy="92"/>
            </a:xfrm>
            <a:custGeom>
              <a:avLst/>
              <a:gdLst>
                <a:gd name="T0" fmla="*/ 0 w 4"/>
                <a:gd name="T1" fmla="*/ 0 h 17"/>
                <a:gd name="T2" fmla="*/ 0 w 4"/>
                <a:gd name="T3" fmla="*/ 269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0" y="0"/>
                  </a:moveTo>
                  <a:cubicBezTo>
                    <a:pt x="4" y="7"/>
                    <a:pt x="0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83">
              <a:extLst>
                <a:ext uri="{FF2B5EF4-FFF2-40B4-BE49-F238E27FC236}">
                  <a16:creationId xmlns:a16="http://schemas.microsoft.com/office/drawing/2014/main" id="{B9FF7954-7CD4-4216-A02E-BF91F0F5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3495"/>
              <a:ext cx="16" cy="113"/>
            </a:xfrm>
            <a:custGeom>
              <a:avLst/>
              <a:gdLst>
                <a:gd name="T0" fmla="*/ 315 w 3"/>
                <a:gd name="T1" fmla="*/ 0 h 21"/>
                <a:gd name="T2" fmla="*/ 453 w 3"/>
                <a:gd name="T3" fmla="*/ 327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1">
                  <a:moveTo>
                    <a:pt x="2" y="0"/>
                  </a:moveTo>
                  <a:cubicBezTo>
                    <a:pt x="0" y="6"/>
                    <a:pt x="2" y="16"/>
                    <a:pt x="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84">
              <a:extLst>
                <a:ext uri="{FF2B5EF4-FFF2-40B4-BE49-F238E27FC236}">
                  <a16:creationId xmlns:a16="http://schemas.microsoft.com/office/drawing/2014/main" id="{E3CC2179-9EE8-4155-BD77-F53762AC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785"/>
              <a:ext cx="66" cy="118"/>
            </a:xfrm>
            <a:custGeom>
              <a:avLst/>
              <a:gdLst>
                <a:gd name="T0" fmla="*/ 0 w 13"/>
                <a:gd name="T1" fmla="*/ 0 h 22"/>
                <a:gd name="T2" fmla="*/ 645 w 13"/>
                <a:gd name="T3" fmla="*/ 339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2" y="9"/>
                    <a:pt x="13" y="12"/>
                    <a:pt x="5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85">
              <a:extLst>
                <a:ext uri="{FF2B5EF4-FFF2-40B4-BE49-F238E27FC236}">
                  <a16:creationId xmlns:a16="http://schemas.microsoft.com/office/drawing/2014/main" id="{3FDF27A5-70E9-4151-A55F-A99614B69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361"/>
              <a:ext cx="40" cy="156"/>
            </a:xfrm>
            <a:custGeom>
              <a:avLst/>
              <a:gdLst>
                <a:gd name="T0" fmla="*/ 1000 w 8"/>
                <a:gd name="T1" fmla="*/ 0 h 29"/>
                <a:gd name="T2" fmla="*/ 500 w 8"/>
                <a:gd name="T3" fmla="*/ 451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9">
                  <a:moveTo>
                    <a:pt x="8" y="0"/>
                  </a:moveTo>
                  <a:cubicBezTo>
                    <a:pt x="8" y="8"/>
                    <a:pt x="0" y="29"/>
                    <a:pt x="4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86">
              <a:extLst>
                <a:ext uri="{FF2B5EF4-FFF2-40B4-BE49-F238E27FC236}">
                  <a16:creationId xmlns:a16="http://schemas.microsoft.com/office/drawing/2014/main" id="{623B5F07-62C5-4E0C-B70D-CF049BA4D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447"/>
              <a:ext cx="111" cy="193"/>
            </a:xfrm>
            <a:custGeom>
              <a:avLst/>
              <a:gdLst>
                <a:gd name="T0" fmla="*/ 636 w 22"/>
                <a:gd name="T1" fmla="*/ 1378 h 36"/>
                <a:gd name="T2" fmla="*/ 636 w 22"/>
                <a:gd name="T3" fmla="*/ 5549 h 36"/>
                <a:gd name="T4" fmla="*/ 2442 w 22"/>
                <a:gd name="T5" fmla="*/ 2471 h 36"/>
                <a:gd name="T6" fmla="*/ 2573 w 22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6">
                  <a:moveTo>
                    <a:pt x="5" y="9"/>
                  </a:moveTo>
                  <a:cubicBezTo>
                    <a:pt x="3" y="19"/>
                    <a:pt x="0" y="35"/>
                    <a:pt x="5" y="36"/>
                  </a:cubicBezTo>
                  <a:cubicBezTo>
                    <a:pt x="10" y="36"/>
                    <a:pt x="15" y="24"/>
                    <a:pt x="19" y="16"/>
                  </a:cubicBezTo>
                  <a:cubicBezTo>
                    <a:pt x="22" y="9"/>
                    <a:pt x="21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87">
              <a:extLst>
                <a:ext uri="{FF2B5EF4-FFF2-40B4-BE49-F238E27FC236}">
                  <a16:creationId xmlns:a16="http://schemas.microsoft.com/office/drawing/2014/main" id="{FFE56F9F-0F6B-45AA-A88F-E30DC33A2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527"/>
              <a:ext cx="40" cy="38"/>
            </a:xfrm>
            <a:custGeom>
              <a:avLst/>
              <a:gdLst>
                <a:gd name="T0" fmla="*/ 0 w 8"/>
                <a:gd name="T1" fmla="*/ 972 h 7"/>
                <a:gd name="T2" fmla="*/ 100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4" y="6"/>
                    <a:pt x="8" y="7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88">
              <a:extLst>
                <a:ext uri="{FF2B5EF4-FFF2-40B4-BE49-F238E27FC236}">
                  <a16:creationId xmlns:a16="http://schemas.microsoft.com/office/drawing/2014/main" id="{5CA4D9ED-40D3-4053-AA1A-D1D72914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3549"/>
              <a:ext cx="61" cy="37"/>
            </a:xfrm>
            <a:custGeom>
              <a:avLst/>
              <a:gdLst>
                <a:gd name="T0" fmla="*/ 0 w 12"/>
                <a:gd name="T1" fmla="*/ 724 h 7"/>
                <a:gd name="T2" fmla="*/ 1576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6" y="7"/>
                    <a:pt x="12" y="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89">
              <a:extLst>
                <a:ext uri="{FF2B5EF4-FFF2-40B4-BE49-F238E27FC236}">
                  <a16:creationId xmlns:a16="http://schemas.microsoft.com/office/drawing/2014/main" id="{992909FF-1B16-44CE-956A-A34F1A99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120"/>
              <a:ext cx="1679" cy="965"/>
            </a:xfrm>
            <a:custGeom>
              <a:avLst/>
              <a:gdLst>
                <a:gd name="T0" fmla="*/ 42050 w 334"/>
                <a:gd name="T1" fmla="*/ 12792 h 180"/>
                <a:gd name="T2" fmla="*/ 33153 w 334"/>
                <a:gd name="T3" fmla="*/ 5694 h 180"/>
                <a:gd name="T4" fmla="*/ 19686 w 334"/>
                <a:gd name="T5" fmla="*/ 6927 h 180"/>
                <a:gd name="T6" fmla="*/ 6218 w 334"/>
                <a:gd name="T7" fmla="*/ 2155 h 180"/>
                <a:gd name="T8" fmla="*/ 5459 w 334"/>
                <a:gd name="T9" fmla="*/ 18651 h 180"/>
                <a:gd name="T10" fmla="*/ 28075 w 334"/>
                <a:gd name="T11" fmla="*/ 27133 h 180"/>
                <a:gd name="T12" fmla="*/ 42050 w 334"/>
                <a:gd name="T13" fmla="*/ 12792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4" h="180">
                  <a:moveTo>
                    <a:pt x="331" y="83"/>
                  </a:moveTo>
                  <a:cubicBezTo>
                    <a:pt x="327" y="47"/>
                    <a:pt x="302" y="29"/>
                    <a:pt x="261" y="37"/>
                  </a:cubicBezTo>
                  <a:cubicBezTo>
                    <a:pt x="220" y="45"/>
                    <a:pt x="192" y="52"/>
                    <a:pt x="155" y="45"/>
                  </a:cubicBezTo>
                  <a:cubicBezTo>
                    <a:pt x="119" y="38"/>
                    <a:pt x="82" y="0"/>
                    <a:pt x="49" y="14"/>
                  </a:cubicBezTo>
                  <a:cubicBezTo>
                    <a:pt x="16" y="28"/>
                    <a:pt x="0" y="87"/>
                    <a:pt x="43" y="121"/>
                  </a:cubicBezTo>
                  <a:cubicBezTo>
                    <a:pt x="86" y="155"/>
                    <a:pt x="145" y="180"/>
                    <a:pt x="221" y="176"/>
                  </a:cubicBezTo>
                  <a:cubicBezTo>
                    <a:pt x="279" y="172"/>
                    <a:pt x="334" y="148"/>
                    <a:pt x="331" y="83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90">
              <a:extLst>
                <a:ext uri="{FF2B5EF4-FFF2-40B4-BE49-F238E27FC236}">
                  <a16:creationId xmlns:a16="http://schemas.microsoft.com/office/drawing/2014/main" id="{6BAD2CA3-19CA-4941-B7F6-1E0E436A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184"/>
              <a:ext cx="1533" cy="869"/>
            </a:xfrm>
            <a:custGeom>
              <a:avLst/>
              <a:gdLst>
                <a:gd name="T0" fmla="*/ 3307 w 305"/>
                <a:gd name="T1" fmla="*/ 16055 h 162"/>
                <a:gd name="T2" fmla="*/ 251 w 305"/>
                <a:gd name="T3" fmla="*/ 7569 h 162"/>
                <a:gd name="T4" fmla="*/ 3815 w 305"/>
                <a:gd name="T5" fmla="*/ 1094 h 162"/>
                <a:gd name="T6" fmla="*/ 11420 w 305"/>
                <a:gd name="T7" fmla="*/ 3251 h 162"/>
                <a:gd name="T8" fmla="*/ 16878 w 305"/>
                <a:gd name="T9" fmla="*/ 6013 h 162"/>
                <a:gd name="T10" fmla="*/ 29202 w 305"/>
                <a:gd name="T11" fmla="*/ 5091 h 162"/>
                <a:gd name="T12" fmla="*/ 30595 w 305"/>
                <a:gd name="T13" fmla="*/ 4774 h 162"/>
                <a:gd name="T14" fmla="*/ 36455 w 305"/>
                <a:gd name="T15" fmla="*/ 5697 h 162"/>
                <a:gd name="T16" fmla="*/ 38601 w 305"/>
                <a:gd name="T17" fmla="*/ 11109 h 162"/>
                <a:gd name="T18" fmla="*/ 38727 w 305"/>
                <a:gd name="T19" fmla="*/ 11742 h 162"/>
                <a:gd name="T20" fmla="*/ 25262 w 305"/>
                <a:gd name="T21" fmla="*/ 24402 h 162"/>
                <a:gd name="T22" fmla="*/ 3307 w 305"/>
                <a:gd name="T23" fmla="*/ 16055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5" h="162">
                  <a:moveTo>
                    <a:pt x="26" y="104"/>
                  </a:moveTo>
                  <a:cubicBezTo>
                    <a:pt x="8" y="90"/>
                    <a:pt x="0" y="70"/>
                    <a:pt x="2" y="49"/>
                  </a:cubicBezTo>
                  <a:cubicBezTo>
                    <a:pt x="5" y="30"/>
                    <a:pt x="16" y="14"/>
                    <a:pt x="30" y="7"/>
                  </a:cubicBezTo>
                  <a:cubicBezTo>
                    <a:pt x="48" y="0"/>
                    <a:pt x="68" y="10"/>
                    <a:pt x="90" y="21"/>
                  </a:cubicBezTo>
                  <a:cubicBezTo>
                    <a:pt x="104" y="28"/>
                    <a:pt x="119" y="36"/>
                    <a:pt x="133" y="39"/>
                  </a:cubicBezTo>
                  <a:cubicBezTo>
                    <a:pt x="167" y="45"/>
                    <a:pt x="194" y="40"/>
                    <a:pt x="230" y="33"/>
                  </a:cubicBezTo>
                  <a:cubicBezTo>
                    <a:pt x="241" y="31"/>
                    <a:pt x="241" y="31"/>
                    <a:pt x="241" y="31"/>
                  </a:cubicBezTo>
                  <a:cubicBezTo>
                    <a:pt x="261" y="27"/>
                    <a:pt x="276" y="29"/>
                    <a:pt x="287" y="37"/>
                  </a:cubicBezTo>
                  <a:cubicBezTo>
                    <a:pt x="297" y="44"/>
                    <a:pt x="303" y="56"/>
                    <a:pt x="304" y="72"/>
                  </a:cubicBezTo>
                  <a:cubicBezTo>
                    <a:pt x="304" y="73"/>
                    <a:pt x="305" y="74"/>
                    <a:pt x="305" y="76"/>
                  </a:cubicBezTo>
                  <a:cubicBezTo>
                    <a:pt x="305" y="141"/>
                    <a:pt x="239" y="155"/>
                    <a:pt x="199" y="158"/>
                  </a:cubicBezTo>
                  <a:cubicBezTo>
                    <a:pt x="134" y="162"/>
                    <a:pt x="76" y="144"/>
                    <a:pt x="26" y="104"/>
                  </a:cubicBezTo>
                  <a:close/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91">
              <a:extLst>
                <a:ext uri="{FF2B5EF4-FFF2-40B4-BE49-F238E27FC236}">
                  <a16:creationId xmlns:a16="http://schemas.microsoft.com/office/drawing/2014/main" id="{A95E95AC-FC96-497E-B078-48287E26D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6" y="3227"/>
              <a:ext cx="1428" cy="756"/>
            </a:xfrm>
            <a:custGeom>
              <a:avLst/>
              <a:gdLst>
                <a:gd name="T0" fmla="*/ 251 w 284"/>
                <a:gd name="T1" fmla="*/ 7850 h 141"/>
                <a:gd name="T2" fmla="*/ 4958 w 284"/>
                <a:gd name="T3" fmla="*/ 3710 h 141"/>
                <a:gd name="T4" fmla="*/ 1644 w 284"/>
                <a:gd name="T5" fmla="*/ 11699 h 141"/>
                <a:gd name="T6" fmla="*/ 4324 w 284"/>
                <a:gd name="T7" fmla="*/ 10321 h 141"/>
                <a:gd name="T8" fmla="*/ 5209 w 284"/>
                <a:gd name="T9" fmla="*/ 9544 h 141"/>
                <a:gd name="T10" fmla="*/ 6220 w 284"/>
                <a:gd name="T11" fmla="*/ 15581 h 141"/>
                <a:gd name="T12" fmla="*/ 10670 w 284"/>
                <a:gd name="T13" fmla="*/ 9715 h 141"/>
                <a:gd name="T14" fmla="*/ 14109 w 284"/>
                <a:gd name="T15" fmla="*/ 20643 h 141"/>
                <a:gd name="T16" fmla="*/ 19570 w 284"/>
                <a:gd name="T17" fmla="*/ 12648 h 141"/>
                <a:gd name="T18" fmla="*/ 21113 w 284"/>
                <a:gd name="T19" fmla="*/ 15410 h 141"/>
                <a:gd name="T20" fmla="*/ 23637 w 284"/>
                <a:gd name="T21" fmla="*/ 21731 h 141"/>
                <a:gd name="T22" fmla="*/ 26825 w 284"/>
                <a:gd name="T23" fmla="*/ 11699 h 141"/>
                <a:gd name="T24" fmla="*/ 28847 w 284"/>
                <a:gd name="T25" fmla="*/ 14343 h 141"/>
                <a:gd name="T26" fmla="*/ 36102 w 284"/>
                <a:gd name="T27" fmla="*/ 10493 h 141"/>
                <a:gd name="T28" fmla="*/ 33422 w 284"/>
                <a:gd name="T29" fmla="*/ 4627 h 141"/>
                <a:gd name="T30" fmla="*/ 31909 w 284"/>
                <a:gd name="T31" fmla="*/ 13887 h 141"/>
                <a:gd name="T32" fmla="*/ 28595 w 284"/>
                <a:gd name="T33" fmla="*/ 4627 h 141"/>
                <a:gd name="T34" fmla="*/ 24397 w 284"/>
                <a:gd name="T35" fmla="*/ 12332 h 141"/>
                <a:gd name="T36" fmla="*/ 23386 w 284"/>
                <a:gd name="T37" fmla="*/ 11099 h 141"/>
                <a:gd name="T38" fmla="*/ 18936 w 284"/>
                <a:gd name="T39" fmla="*/ 6327 h 141"/>
                <a:gd name="T40" fmla="*/ 16789 w 284"/>
                <a:gd name="T41" fmla="*/ 7244 h 141"/>
                <a:gd name="T42" fmla="*/ 14109 w 284"/>
                <a:gd name="T43" fmla="*/ 9254 h 141"/>
                <a:gd name="T44" fmla="*/ 11047 w 284"/>
                <a:gd name="T45" fmla="*/ 15871 h 141"/>
                <a:gd name="T46" fmla="*/ 13098 w 284"/>
                <a:gd name="T47" fmla="*/ 5549 h 141"/>
                <a:gd name="T48" fmla="*/ 10544 w 284"/>
                <a:gd name="T49" fmla="*/ 3994 h 141"/>
                <a:gd name="T50" fmla="*/ 8015 w 284"/>
                <a:gd name="T51" fmla="*/ 5694 h 141"/>
                <a:gd name="T52" fmla="*/ 3439 w 284"/>
                <a:gd name="T53" fmla="*/ 777 h 141"/>
                <a:gd name="T54" fmla="*/ 3565 w 284"/>
                <a:gd name="T55" fmla="*/ 1239 h 141"/>
                <a:gd name="T56" fmla="*/ 7507 w 284"/>
                <a:gd name="T57" fmla="*/ 5549 h 141"/>
                <a:gd name="T58" fmla="*/ 10795 w 284"/>
                <a:gd name="T59" fmla="*/ 4456 h 141"/>
                <a:gd name="T60" fmla="*/ 12591 w 284"/>
                <a:gd name="T61" fmla="*/ 5694 h 141"/>
                <a:gd name="T62" fmla="*/ 10670 w 284"/>
                <a:gd name="T63" fmla="*/ 16326 h 141"/>
                <a:gd name="T64" fmla="*/ 14612 w 284"/>
                <a:gd name="T65" fmla="*/ 9399 h 141"/>
                <a:gd name="T66" fmla="*/ 16281 w 284"/>
                <a:gd name="T67" fmla="*/ 7388 h 141"/>
                <a:gd name="T68" fmla="*/ 19062 w 284"/>
                <a:gd name="T69" fmla="*/ 6927 h 141"/>
                <a:gd name="T70" fmla="*/ 22878 w 284"/>
                <a:gd name="T71" fmla="*/ 11099 h 141"/>
                <a:gd name="T72" fmla="*/ 24930 w 284"/>
                <a:gd name="T73" fmla="*/ 12332 h 141"/>
                <a:gd name="T74" fmla="*/ 28721 w 284"/>
                <a:gd name="T75" fmla="*/ 5233 h 141"/>
                <a:gd name="T76" fmla="*/ 31527 w 284"/>
                <a:gd name="T77" fmla="*/ 14343 h 141"/>
                <a:gd name="T78" fmla="*/ 33297 w 284"/>
                <a:gd name="T79" fmla="*/ 5233 h 141"/>
                <a:gd name="T80" fmla="*/ 31778 w 284"/>
                <a:gd name="T81" fmla="*/ 18659 h 141"/>
                <a:gd name="T82" fmla="*/ 28847 w 284"/>
                <a:gd name="T83" fmla="*/ 10782 h 141"/>
                <a:gd name="T84" fmla="*/ 26825 w 284"/>
                <a:gd name="T85" fmla="*/ 17881 h 141"/>
                <a:gd name="T86" fmla="*/ 22752 w 284"/>
                <a:gd name="T87" fmla="*/ 21130 h 141"/>
                <a:gd name="T88" fmla="*/ 21616 w 284"/>
                <a:gd name="T89" fmla="*/ 14171 h 141"/>
                <a:gd name="T90" fmla="*/ 18936 w 284"/>
                <a:gd name="T91" fmla="*/ 12793 h 141"/>
                <a:gd name="T92" fmla="*/ 9911 w 284"/>
                <a:gd name="T93" fmla="*/ 18342 h 141"/>
                <a:gd name="T94" fmla="*/ 11047 w 284"/>
                <a:gd name="T95" fmla="*/ 6466 h 141"/>
                <a:gd name="T96" fmla="*/ 5083 w 284"/>
                <a:gd name="T97" fmla="*/ 15265 h 141"/>
                <a:gd name="T98" fmla="*/ 5968 w 284"/>
                <a:gd name="T99" fmla="*/ 6783 h 141"/>
                <a:gd name="T100" fmla="*/ 2931 w 284"/>
                <a:gd name="T101" fmla="*/ 12477 h 141"/>
                <a:gd name="T102" fmla="*/ 3816 w 284"/>
                <a:gd name="T103" fmla="*/ 6927 h 141"/>
                <a:gd name="T104" fmla="*/ 2931 w 284"/>
                <a:gd name="T105" fmla="*/ 4627 h 1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4" h="141">
                  <a:moveTo>
                    <a:pt x="27" y="5"/>
                  </a:moveTo>
                  <a:cubicBezTo>
                    <a:pt x="13" y="11"/>
                    <a:pt x="2" y="26"/>
                    <a:pt x="0" y="42"/>
                  </a:cubicBezTo>
                  <a:cubicBezTo>
                    <a:pt x="0" y="42"/>
                    <a:pt x="0" y="46"/>
                    <a:pt x="0" y="46"/>
                  </a:cubicBezTo>
                  <a:cubicBezTo>
                    <a:pt x="0" y="46"/>
                    <a:pt x="0" y="49"/>
                    <a:pt x="2" y="51"/>
                  </a:cubicBezTo>
                  <a:cubicBezTo>
                    <a:pt x="3" y="51"/>
                    <a:pt x="4" y="52"/>
                    <a:pt x="7" y="52"/>
                  </a:cubicBezTo>
                  <a:cubicBezTo>
                    <a:pt x="14" y="49"/>
                    <a:pt x="24" y="38"/>
                    <a:pt x="27" y="32"/>
                  </a:cubicBezTo>
                  <a:cubicBezTo>
                    <a:pt x="31" y="23"/>
                    <a:pt x="34" y="21"/>
                    <a:pt x="38" y="23"/>
                  </a:cubicBezTo>
                  <a:cubicBezTo>
                    <a:pt x="38" y="23"/>
                    <a:pt x="39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8"/>
                    <a:pt x="32" y="36"/>
                    <a:pt x="27" y="4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6" y="58"/>
                    <a:pt x="13" y="69"/>
                    <a:pt x="13" y="76"/>
                  </a:cubicBezTo>
                  <a:cubicBezTo>
                    <a:pt x="13" y="76"/>
                    <a:pt x="13" y="77"/>
                    <a:pt x="13" y="77"/>
                  </a:cubicBezTo>
                  <a:cubicBezTo>
                    <a:pt x="13" y="82"/>
                    <a:pt x="16" y="84"/>
                    <a:pt x="19" y="85"/>
                  </a:cubicBezTo>
                  <a:cubicBezTo>
                    <a:pt x="22" y="86"/>
                    <a:pt x="25" y="85"/>
                    <a:pt x="26" y="83"/>
                  </a:cubicBezTo>
                  <a:cubicBezTo>
                    <a:pt x="29" y="79"/>
                    <a:pt x="32" y="73"/>
                    <a:pt x="34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2" y="47"/>
                    <a:pt x="43" y="47"/>
                    <a:pt x="45" y="48"/>
                  </a:cubicBezTo>
                  <a:cubicBezTo>
                    <a:pt x="47" y="49"/>
                    <a:pt x="44" y="56"/>
                    <a:pt x="41" y="62"/>
                  </a:cubicBezTo>
                  <a:cubicBezTo>
                    <a:pt x="39" y="68"/>
                    <a:pt x="36" y="74"/>
                    <a:pt x="35" y="80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7"/>
                    <a:pt x="35" y="100"/>
                    <a:pt x="37" y="102"/>
                  </a:cubicBezTo>
                  <a:cubicBezTo>
                    <a:pt x="40" y="103"/>
                    <a:pt x="43" y="104"/>
                    <a:pt x="49" y="101"/>
                  </a:cubicBezTo>
                  <a:cubicBezTo>
                    <a:pt x="54" y="99"/>
                    <a:pt x="59" y="88"/>
                    <a:pt x="64" y="76"/>
                  </a:cubicBezTo>
                  <a:cubicBezTo>
                    <a:pt x="70" y="64"/>
                    <a:pt x="77" y="48"/>
                    <a:pt x="83" y="46"/>
                  </a:cubicBezTo>
                  <a:cubicBezTo>
                    <a:pt x="83" y="45"/>
                    <a:pt x="84" y="45"/>
                    <a:pt x="85" y="46"/>
                  </a:cubicBezTo>
                  <a:cubicBezTo>
                    <a:pt x="89" y="48"/>
                    <a:pt x="89" y="53"/>
                    <a:pt x="84" y="63"/>
                  </a:cubicBezTo>
                  <a:cubicBezTo>
                    <a:pt x="80" y="73"/>
                    <a:pt x="74" y="97"/>
                    <a:pt x="72" y="106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1" y="115"/>
                    <a:pt x="70" y="118"/>
                    <a:pt x="76" y="122"/>
                  </a:cubicBezTo>
                  <a:cubicBezTo>
                    <a:pt x="87" y="127"/>
                    <a:pt x="99" y="131"/>
                    <a:pt x="111" y="134"/>
                  </a:cubicBezTo>
                  <a:cubicBezTo>
                    <a:pt x="113" y="135"/>
                    <a:pt x="122" y="136"/>
                    <a:pt x="126" y="136"/>
                  </a:cubicBezTo>
                  <a:cubicBezTo>
                    <a:pt x="136" y="136"/>
                    <a:pt x="143" y="134"/>
                    <a:pt x="146" y="131"/>
                  </a:cubicBezTo>
                  <a:cubicBezTo>
                    <a:pt x="151" y="125"/>
                    <a:pt x="152" y="104"/>
                    <a:pt x="153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4" y="74"/>
                    <a:pt x="155" y="69"/>
                    <a:pt x="157" y="68"/>
                  </a:cubicBezTo>
                  <a:cubicBezTo>
                    <a:pt x="158" y="67"/>
                    <a:pt x="159" y="67"/>
                    <a:pt x="161" y="67"/>
                  </a:cubicBezTo>
                  <a:cubicBezTo>
                    <a:pt x="168" y="69"/>
                    <a:pt x="168" y="79"/>
                    <a:pt x="166" y="92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4" y="116"/>
                    <a:pt x="164" y="128"/>
                    <a:pt x="167" y="136"/>
                  </a:cubicBezTo>
                  <a:cubicBezTo>
                    <a:pt x="169" y="139"/>
                    <a:pt x="177" y="141"/>
                    <a:pt x="179" y="141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8" y="140"/>
                    <a:pt x="205" y="138"/>
                    <a:pt x="207" y="136"/>
                  </a:cubicBezTo>
                  <a:cubicBezTo>
                    <a:pt x="210" y="133"/>
                    <a:pt x="216" y="125"/>
                    <a:pt x="215" y="116"/>
                  </a:cubicBezTo>
                  <a:cubicBezTo>
                    <a:pt x="214" y="100"/>
                    <a:pt x="213" y="89"/>
                    <a:pt x="211" y="76"/>
                  </a:cubicBezTo>
                  <a:cubicBezTo>
                    <a:pt x="209" y="67"/>
                    <a:pt x="210" y="65"/>
                    <a:pt x="214" y="63"/>
                  </a:cubicBezTo>
                  <a:cubicBezTo>
                    <a:pt x="215" y="63"/>
                    <a:pt x="217" y="63"/>
                    <a:pt x="217" y="64"/>
                  </a:cubicBezTo>
                  <a:cubicBezTo>
                    <a:pt x="220" y="65"/>
                    <a:pt x="222" y="68"/>
                    <a:pt x="223" y="71"/>
                  </a:cubicBezTo>
                  <a:cubicBezTo>
                    <a:pt x="225" y="78"/>
                    <a:pt x="226" y="86"/>
                    <a:pt x="227" y="9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2" y="117"/>
                    <a:pt x="236" y="124"/>
                    <a:pt x="242" y="126"/>
                  </a:cubicBezTo>
                  <a:cubicBezTo>
                    <a:pt x="247" y="128"/>
                    <a:pt x="250" y="126"/>
                    <a:pt x="252" y="125"/>
                  </a:cubicBezTo>
                  <a:cubicBezTo>
                    <a:pt x="273" y="112"/>
                    <a:pt x="284" y="93"/>
                    <a:pt x="284" y="68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2" y="50"/>
                    <a:pt x="277" y="39"/>
                    <a:pt x="268" y="33"/>
                  </a:cubicBezTo>
                  <a:cubicBezTo>
                    <a:pt x="268" y="33"/>
                    <a:pt x="263" y="30"/>
                    <a:pt x="263" y="30"/>
                  </a:cubicBezTo>
                  <a:cubicBezTo>
                    <a:pt x="259" y="29"/>
                    <a:pt x="257" y="30"/>
                    <a:pt x="255" y="31"/>
                  </a:cubicBezTo>
                  <a:cubicBezTo>
                    <a:pt x="252" y="34"/>
                    <a:pt x="251" y="40"/>
                    <a:pt x="253" y="51"/>
                  </a:cubicBezTo>
                  <a:cubicBezTo>
                    <a:pt x="260" y="85"/>
                    <a:pt x="253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47" y="87"/>
                    <a:pt x="245" y="69"/>
                    <a:pt x="244" y="57"/>
                  </a:cubicBezTo>
                  <a:cubicBezTo>
                    <a:pt x="243" y="47"/>
                    <a:pt x="243" y="40"/>
                    <a:pt x="242" y="38"/>
                  </a:cubicBezTo>
                  <a:cubicBezTo>
                    <a:pt x="239" y="32"/>
                    <a:pt x="237" y="29"/>
                    <a:pt x="231" y="30"/>
                  </a:cubicBezTo>
                  <a:cubicBezTo>
                    <a:pt x="230" y="30"/>
                    <a:pt x="225" y="30"/>
                    <a:pt x="225" y="30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195" y="36"/>
                    <a:pt x="193" y="40"/>
                    <a:pt x="192" y="43"/>
                  </a:cubicBezTo>
                  <a:cubicBezTo>
                    <a:pt x="189" y="51"/>
                    <a:pt x="190" y="61"/>
                    <a:pt x="191" y="72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4" y="108"/>
                    <a:pt x="191" y="114"/>
                    <a:pt x="189" y="114"/>
                  </a:cubicBezTo>
                  <a:cubicBezTo>
                    <a:pt x="188" y="114"/>
                    <a:pt x="188" y="114"/>
                    <a:pt x="188" y="113"/>
                  </a:cubicBezTo>
                  <a:cubicBezTo>
                    <a:pt x="185" y="111"/>
                    <a:pt x="184" y="99"/>
                    <a:pt x="184" y="87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55"/>
                    <a:pt x="184" y="44"/>
                    <a:pt x="180" y="40"/>
                  </a:cubicBezTo>
                  <a:cubicBezTo>
                    <a:pt x="179" y="39"/>
                    <a:pt x="177" y="39"/>
                    <a:pt x="175" y="39"/>
                  </a:cubicBezTo>
                  <a:cubicBezTo>
                    <a:pt x="168" y="40"/>
                    <a:pt x="161" y="40"/>
                    <a:pt x="155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3" y="42"/>
                    <a:pt x="141" y="54"/>
                    <a:pt x="139" y="68"/>
                  </a:cubicBezTo>
                  <a:cubicBezTo>
                    <a:pt x="138" y="77"/>
                    <a:pt x="136" y="91"/>
                    <a:pt x="133" y="90"/>
                  </a:cubicBezTo>
                  <a:cubicBezTo>
                    <a:pt x="130" y="90"/>
                    <a:pt x="131" y="76"/>
                    <a:pt x="131" y="67"/>
                  </a:cubicBezTo>
                  <a:cubicBezTo>
                    <a:pt x="132" y="60"/>
                    <a:pt x="132" y="53"/>
                    <a:pt x="132" y="47"/>
                  </a:cubicBezTo>
                  <a:cubicBezTo>
                    <a:pt x="131" y="47"/>
                    <a:pt x="131" y="43"/>
                    <a:pt x="128" y="42"/>
                  </a:cubicBezTo>
                  <a:cubicBezTo>
                    <a:pt x="127" y="41"/>
                    <a:pt x="125" y="40"/>
                    <a:pt x="122" y="41"/>
                  </a:cubicBezTo>
                  <a:cubicBezTo>
                    <a:pt x="116" y="44"/>
                    <a:pt x="114" y="51"/>
                    <a:pt x="111" y="59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6" y="80"/>
                    <a:pt x="103" y="93"/>
                    <a:pt x="101" y="99"/>
                  </a:cubicBezTo>
                  <a:cubicBezTo>
                    <a:pt x="99" y="103"/>
                    <a:pt x="96" y="106"/>
                    <a:pt x="93" y="106"/>
                  </a:cubicBezTo>
                  <a:cubicBezTo>
                    <a:pt x="90" y="106"/>
                    <a:pt x="89" y="105"/>
                    <a:pt x="87" y="103"/>
                  </a:cubicBezTo>
                  <a:cubicBezTo>
                    <a:pt x="84" y="98"/>
                    <a:pt x="90" y="81"/>
                    <a:pt x="94" y="70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55"/>
                    <a:pt x="103" y="44"/>
                    <a:pt x="103" y="36"/>
                  </a:cubicBezTo>
                  <a:cubicBezTo>
                    <a:pt x="102" y="33"/>
                    <a:pt x="98" y="29"/>
                    <a:pt x="97" y="29"/>
                  </a:cubicBezTo>
                  <a:cubicBezTo>
                    <a:pt x="97" y="29"/>
                    <a:pt x="93" y="27"/>
                    <a:pt x="93" y="27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5"/>
                    <a:pt x="86" y="25"/>
                    <a:pt x="83" y="26"/>
                  </a:cubicBezTo>
                  <a:cubicBezTo>
                    <a:pt x="80" y="27"/>
                    <a:pt x="78" y="31"/>
                    <a:pt x="76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42"/>
                    <a:pt x="67" y="42"/>
                    <a:pt x="65" y="42"/>
                  </a:cubicBezTo>
                  <a:cubicBezTo>
                    <a:pt x="63" y="41"/>
                    <a:pt x="62" y="39"/>
                    <a:pt x="63" y="37"/>
                  </a:cubicBezTo>
                  <a:cubicBezTo>
                    <a:pt x="63" y="34"/>
                    <a:pt x="64" y="31"/>
                    <a:pt x="65" y="27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8" y="18"/>
                    <a:pt x="66" y="13"/>
                    <a:pt x="60" y="10"/>
                  </a:cubicBezTo>
                  <a:cubicBezTo>
                    <a:pt x="50" y="5"/>
                    <a:pt x="37" y="0"/>
                    <a:pt x="27" y="5"/>
                  </a:cubicBezTo>
                  <a:close/>
                  <a:moveTo>
                    <a:pt x="4" y="48"/>
                  </a:moveTo>
                  <a:cubicBezTo>
                    <a:pt x="4" y="47"/>
                    <a:pt x="4" y="46"/>
                    <a:pt x="4" y="46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27"/>
                    <a:pt x="16" y="14"/>
                    <a:pt x="28" y="8"/>
                  </a:cubicBezTo>
                  <a:cubicBezTo>
                    <a:pt x="38" y="4"/>
                    <a:pt x="49" y="9"/>
                    <a:pt x="59" y="13"/>
                  </a:cubicBezTo>
                  <a:cubicBezTo>
                    <a:pt x="63" y="15"/>
                    <a:pt x="64" y="18"/>
                    <a:pt x="63" y="20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9"/>
                    <a:pt x="59" y="33"/>
                    <a:pt x="59" y="36"/>
                  </a:cubicBezTo>
                  <a:cubicBezTo>
                    <a:pt x="58" y="41"/>
                    <a:pt x="60" y="44"/>
                    <a:pt x="64" y="45"/>
                  </a:cubicBezTo>
                  <a:cubicBezTo>
                    <a:pt x="68" y="47"/>
                    <a:pt x="73" y="45"/>
                    <a:pt x="77" y="40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81" y="33"/>
                    <a:pt x="83" y="30"/>
                    <a:pt x="85" y="29"/>
                  </a:cubicBezTo>
                  <a:cubicBezTo>
                    <a:pt x="86" y="29"/>
                    <a:pt x="87" y="29"/>
                    <a:pt x="89" y="29"/>
                  </a:cubicBezTo>
                  <a:cubicBezTo>
                    <a:pt x="89" y="30"/>
                    <a:pt x="91" y="30"/>
                    <a:pt x="91" y="30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6" y="33"/>
                    <a:pt x="99" y="35"/>
                    <a:pt x="99" y="37"/>
                  </a:cubicBezTo>
                  <a:cubicBezTo>
                    <a:pt x="99" y="44"/>
                    <a:pt x="96" y="54"/>
                    <a:pt x="93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63"/>
                    <a:pt x="90" y="69"/>
                    <a:pt x="90" y="69"/>
                  </a:cubicBezTo>
                  <a:cubicBezTo>
                    <a:pt x="84" y="85"/>
                    <a:pt x="80" y="99"/>
                    <a:pt x="84" y="106"/>
                  </a:cubicBezTo>
                  <a:cubicBezTo>
                    <a:pt x="86" y="109"/>
                    <a:pt x="89" y="110"/>
                    <a:pt x="93" y="110"/>
                  </a:cubicBezTo>
                  <a:cubicBezTo>
                    <a:pt x="97" y="110"/>
                    <a:pt x="102" y="106"/>
                    <a:pt x="104" y="101"/>
                  </a:cubicBezTo>
                  <a:cubicBezTo>
                    <a:pt x="107" y="94"/>
                    <a:pt x="110" y="82"/>
                    <a:pt x="113" y="7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7" y="53"/>
                    <a:pt x="119" y="47"/>
                    <a:pt x="123" y="45"/>
                  </a:cubicBezTo>
                  <a:cubicBezTo>
                    <a:pt x="125" y="45"/>
                    <a:pt x="125" y="45"/>
                    <a:pt x="126" y="45"/>
                  </a:cubicBezTo>
                  <a:cubicBezTo>
                    <a:pt x="127" y="46"/>
                    <a:pt x="128" y="47"/>
                    <a:pt x="128" y="48"/>
                  </a:cubicBezTo>
                  <a:cubicBezTo>
                    <a:pt x="128" y="53"/>
                    <a:pt x="128" y="60"/>
                    <a:pt x="127" y="67"/>
                  </a:cubicBezTo>
                  <a:cubicBezTo>
                    <a:pt x="126" y="81"/>
                    <a:pt x="125" y="93"/>
                    <a:pt x="132" y="94"/>
                  </a:cubicBezTo>
                  <a:cubicBezTo>
                    <a:pt x="140" y="95"/>
                    <a:pt x="142" y="83"/>
                    <a:pt x="143" y="68"/>
                  </a:cubicBezTo>
                  <a:cubicBezTo>
                    <a:pt x="145" y="59"/>
                    <a:pt x="146" y="46"/>
                    <a:pt x="150" y="45"/>
                  </a:cubicBezTo>
                  <a:cubicBezTo>
                    <a:pt x="150" y="45"/>
                    <a:pt x="155" y="45"/>
                    <a:pt x="155" y="45"/>
                  </a:cubicBezTo>
                  <a:cubicBezTo>
                    <a:pt x="161" y="44"/>
                    <a:pt x="168" y="44"/>
                    <a:pt x="176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80" y="46"/>
                    <a:pt x="180" y="60"/>
                    <a:pt x="180" y="72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103"/>
                    <a:pt x="181" y="113"/>
                    <a:pt x="185" y="117"/>
                  </a:cubicBezTo>
                  <a:cubicBezTo>
                    <a:pt x="186" y="118"/>
                    <a:pt x="188" y="118"/>
                    <a:pt x="189" y="118"/>
                  </a:cubicBezTo>
                  <a:cubicBezTo>
                    <a:pt x="197" y="117"/>
                    <a:pt x="198" y="103"/>
                    <a:pt x="196" y="80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4" y="62"/>
                    <a:pt x="193" y="51"/>
                    <a:pt x="196" y="45"/>
                  </a:cubicBezTo>
                  <a:cubicBezTo>
                    <a:pt x="197" y="42"/>
                    <a:pt x="197" y="40"/>
                    <a:pt x="205" y="39"/>
                  </a:cubicBezTo>
                  <a:cubicBezTo>
                    <a:pt x="205" y="38"/>
                    <a:pt x="226" y="34"/>
                    <a:pt x="226" y="34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4" y="33"/>
                    <a:pt x="235" y="34"/>
                    <a:pt x="238" y="39"/>
                  </a:cubicBezTo>
                  <a:cubicBezTo>
                    <a:pt x="239" y="41"/>
                    <a:pt x="240" y="49"/>
                    <a:pt x="240" y="57"/>
                  </a:cubicBezTo>
                  <a:cubicBezTo>
                    <a:pt x="242" y="76"/>
                    <a:pt x="243" y="90"/>
                    <a:pt x="248" y="93"/>
                  </a:cubicBezTo>
                  <a:cubicBezTo>
                    <a:pt x="249" y="94"/>
                    <a:pt x="251" y="95"/>
                    <a:pt x="252" y="94"/>
                  </a:cubicBezTo>
                  <a:cubicBezTo>
                    <a:pt x="261" y="92"/>
                    <a:pt x="262" y="78"/>
                    <a:pt x="257" y="50"/>
                  </a:cubicBezTo>
                  <a:cubicBezTo>
                    <a:pt x="256" y="42"/>
                    <a:pt x="256" y="36"/>
                    <a:pt x="258" y="34"/>
                  </a:cubicBezTo>
                  <a:cubicBezTo>
                    <a:pt x="258" y="34"/>
                    <a:pt x="259" y="33"/>
                    <a:pt x="262" y="34"/>
                  </a:cubicBezTo>
                  <a:cubicBezTo>
                    <a:pt x="262" y="34"/>
                    <a:pt x="266" y="36"/>
                    <a:pt x="266" y="36"/>
                  </a:cubicBezTo>
                  <a:cubicBezTo>
                    <a:pt x="273" y="42"/>
                    <a:pt x="278" y="52"/>
                    <a:pt x="280" y="65"/>
                  </a:cubicBezTo>
                  <a:cubicBezTo>
                    <a:pt x="280" y="65"/>
                    <a:pt x="280" y="68"/>
                    <a:pt x="280" y="68"/>
                  </a:cubicBezTo>
                  <a:cubicBezTo>
                    <a:pt x="280" y="92"/>
                    <a:pt x="270" y="110"/>
                    <a:pt x="250" y="121"/>
                  </a:cubicBezTo>
                  <a:cubicBezTo>
                    <a:pt x="248" y="122"/>
                    <a:pt x="246" y="123"/>
                    <a:pt x="243" y="122"/>
                  </a:cubicBezTo>
                  <a:cubicBezTo>
                    <a:pt x="239" y="121"/>
                    <a:pt x="236" y="115"/>
                    <a:pt x="233" y="105"/>
                  </a:cubicBezTo>
                  <a:cubicBezTo>
                    <a:pt x="231" y="93"/>
                    <a:pt x="231" y="93"/>
                    <a:pt x="231" y="93"/>
                  </a:cubicBezTo>
                  <a:cubicBezTo>
                    <a:pt x="230" y="86"/>
                    <a:pt x="228" y="77"/>
                    <a:pt x="227" y="70"/>
                  </a:cubicBezTo>
                  <a:cubicBezTo>
                    <a:pt x="225" y="66"/>
                    <a:pt x="223" y="62"/>
                    <a:pt x="219" y="60"/>
                  </a:cubicBezTo>
                  <a:cubicBezTo>
                    <a:pt x="217" y="59"/>
                    <a:pt x="215" y="59"/>
                    <a:pt x="213" y="59"/>
                  </a:cubicBezTo>
                  <a:cubicBezTo>
                    <a:pt x="205" y="62"/>
                    <a:pt x="205" y="68"/>
                    <a:pt x="207" y="77"/>
                  </a:cubicBezTo>
                  <a:cubicBezTo>
                    <a:pt x="209" y="90"/>
                    <a:pt x="210" y="101"/>
                    <a:pt x="211" y="116"/>
                  </a:cubicBezTo>
                  <a:cubicBezTo>
                    <a:pt x="212" y="124"/>
                    <a:pt x="207" y="130"/>
                    <a:pt x="204" y="133"/>
                  </a:cubicBezTo>
                  <a:cubicBezTo>
                    <a:pt x="203" y="134"/>
                    <a:pt x="197" y="136"/>
                    <a:pt x="196" y="136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6" y="137"/>
                    <a:pt x="179" y="137"/>
                    <a:pt x="179" y="137"/>
                  </a:cubicBezTo>
                  <a:cubicBezTo>
                    <a:pt x="177" y="137"/>
                    <a:pt x="171" y="135"/>
                    <a:pt x="171" y="134"/>
                  </a:cubicBezTo>
                  <a:cubicBezTo>
                    <a:pt x="168" y="128"/>
                    <a:pt x="169" y="115"/>
                    <a:pt x="169" y="106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2" y="81"/>
                    <a:pt x="173" y="66"/>
                    <a:pt x="161" y="63"/>
                  </a:cubicBezTo>
                  <a:cubicBezTo>
                    <a:pt x="159" y="63"/>
                    <a:pt x="156" y="63"/>
                    <a:pt x="155" y="65"/>
                  </a:cubicBezTo>
                  <a:cubicBezTo>
                    <a:pt x="152" y="67"/>
                    <a:pt x="150" y="72"/>
                    <a:pt x="150" y="81"/>
                  </a:cubicBezTo>
                  <a:cubicBezTo>
                    <a:pt x="149" y="83"/>
                    <a:pt x="149" y="83"/>
                    <a:pt x="149" y="83"/>
                  </a:cubicBezTo>
                  <a:cubicBezTo>
                    <a:pt x="149" y="94"/>
                    <a:pt x="147" y="123"/>
                    <a:pt x="143" y="128"/>
                  </a:cubicBezTo>
                  <a:cubicBezTo>
                    <a:pt x="140" y="130"/>
                    <a:pt x="134" y="132"/>
                    <a:pt x="125" y="132"/>
                  </a:cubicBezTo>
                  <a:cubicBezTo>
                    <a:pt x="122" y="132"/>
                    <a:pt x="114" y="131"/>
                    <a:pt x="112" y="130"/>
                  </a:cubicBezTo>
                  <a:cubicBezTo>
                    <a:pt x="100" y="128"/>
                    <a:pt x="89" y="124"/>
                    <a:pt x="78" y="119"/>
                  </a:cubicBezTo>
                  <a:cubicBezTo>
                    <a:pt x="75" y="117"/>
                    <a:pt x="75" y="116"/>
                    <a:pt x="76" y="108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7" y="98"/>
                    <a:pt x="84" y="74"/>
                    <a:pt x="88" y="65"/>
                  </a:cubicBezTo>
                  <a:cubicBezTo>
                    <a:pt x="92" y="57"/>
                    <a:pt x="95" y="47"/>
                    <a:pt x="87" y="42"/>
                  </a:cubicBezTo>
                  <a:cubicBezTo>
                    <a:pt x="85" y="41"/>
                    <a:pt x="83" y="41"/>
                    <a:pt x="81" y="42"/>
                  </a:cubicBezTo>
                  <a:cubicBezTo>
                    <a:pt x="74" y="44"/>
                    <a:pt x="67" y="60"/>
                    <a:pt x="60" y="75"/>
                  </a:cubicBezTo>
                  <a:cubicBezTo>
                    <a:pt x="56" y="85"/>
                    <a:pt x="51" y="96"/>
                    <a:pt x="47" y="98"/>
                  </a:cubicBezTo>
                  <a:cubicBezTo>
                    <a:pt x="44" y="100"/>
                    <a:pt x="41" y="100"/>
                    <a:pt x="40" y="99"/>
                  </a:cubicBezTo>
                  <a:cubicBezTo>
                    <a:pt x="38" y="98"/>
                    <a:pt x="38" y="95"/>
                    <a:pt x="38" y="94"/>
                  </a:cubicBezTo>
                  <a:cubicBezTo>
                    <a:pt x="38" y="94"/>
                    <a:pt x="39" y="80"/>
                    <a:pt x="39" y="80"/>
                  </a:cubicBezTo>
                  <a:cubicBezTo>
                    <a:pt x="40" y="75"/>
                    <a:pt x="43" y="69"/>
                    <a:pt x="45" y="63"/>
                  </a:cubicBezTo>
                  <a:cubicBezTo>
                    <a:pt x="49" y="55"/>
                    <a:pt x="52" y="47"/>
                    <a:pt x="47" y="44"/>
                  </a:cubicBezTo>
                  <a:cubicBezTo>
                    <a:pt x="40" y="42"/>
                    <a:pt x="38" y="47"/>
                    <a:pt x="36" y="52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8" y="71"/>
                    <a:pt x="26" y="77"/>
                    <a:pt x="23" y="81"/>
                  </a:cubicBezTo>
                  <a:cubicBezTo>
                    <a:pt x="22" y="81"/>
                    <a:pt x="21" y="81"/>
                    <a:pt x="20" y="81"/>
                  </a:cubicBezTo>
                  <a:cubicBezTo>
                    <a:pt x="20" y="81"/>
                    <a:pt x="17" y="80"/>
                    <a:pt x="17" y="77"/>
                  </a:cubicBezTo>
                  <a:cubicBezTo>
                    <a:pt x="17" y="70"/>
                    <a:pt x="19" y="60"/>
                    <a:pt x="23" y="5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7" y="37"/>
                    <a:pt x="43" y="29"/>
                    <a:pt x="43" y="23"/>
                  </a:cubicBezTo>
                  <a:cubicBezTo>
                    <a:pt x="43" y="22"/>
                    <a:pt x="42" y="20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0" y="15"/>
                    <a:pt x="25" y="26"/>
                    <a:pt x="23" y="30"/>
                  </a:cubicBezTo>
                  <a:cubicBezTo>
                    <a:pt x="21" y="36"/>
                    <a:pt x="11" y="46"/>
                    <a:pt x="6" y="48"/>
                  </a:cubicBezTo>
                  <a:cubicBezTo>
                    <a:pt x="5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92">
              <a:extLst>
                <a:ext uri="{FF2B5EF4-FFF2-40B4-BE49-F238E27FC236}">
                  <a16:creationId xmlns:a16="http://schemas.microsoft.com/office/drawing/2014/main" id="{249B1DBF-9563-4E5B-A67D-629966F6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227"/>
              <a:ext cx="1428" cy="756"/>
            </a:xfrm>
            <a:custGeom>
              <a:avLst/>
              <a:gdLst>
                <a:gd name="T0" fmla="*/ 0 w 284"/>
                <a:gd name="T1" fmla="*/ 6466 h 141"/>
                <a:gd name="T2" fmla="*/ 251 w 284"/>
                <a:gd name="T3" fmla="*/ 7850 h 141"/>
                <a:gd name="T4" fmla="*/ 3439 w 284"/>
                <a:gd name="T5" fmla="*/ 4943 h 141"/>
                <a:gd name="T6" fmla="*/ 4958 w 284"/>
                <a:gd name="T7" fmla="*/ 3710 h 141"/>
                <a:gd name="T8" fmla="*/ 3439 w 284"/>
                <a:gd name="T9" fmla="*/ 6466 h 141"/>
                <a:gd name="T10" fmla="*/ 1644 w 284"/>
                <a:gd name="T11" fmla="*/ 11699 h 141"/>
                <a:gd name="T12" fmla="*/ 2429 w 284"/>
                <a:gd name="T13" fmla="*/ 13109 h 141"/>
                <a:gd name="T14" fmla="*/ 4324 w 284"/>
                <a:gd name="T15" fmla="*/ 10321 h 141"/>
                <a:gd name="T16" fmla="*/ 5083 w 284"/>
                <a:gd name="T17" fmla="*/ 8166 h 141"/>
                <a:gd name="T18" fmla="*/ 5209 w 284"/>
                <a:gd name="T19" fmla="*/ 9544 h 141"/>
                <a:gd name="T20" fmla="*/ 4324 w 284"/>
                <a:gd name="T21" fmla="*/ 14487 h 141"/>
                <a:gd name="T22" fmla="*/ 6220 w 284"/>
                <a:gd name="T23" fmla="*/ 15581 h 141"/>
                <a:gd name="T24" fmla="*/ 10544 w 284"/>
                <a:gd name="T25" fmla="*/ 7099 h 141"/>
                <a:gd name="T26" fmla="*/ 10670 w 284"/>
                <a:gd name="T27" fmla="*/ 9715 h 141"/>
                <a:gd name="T28" fmla="*/ 9151 w 284"/>
                <a:gd name="T29" fmla="*/ 16503 h 141"/>
                <a:gd name="T30" fmla="*/ 14109 w 284"/>
                <a:gd name="T31" fmla="*/ 20643 h 141"/>
                <a:gd name="T32" fmla="*/ 18559 w 284"/>
                <a:gd name="T33" fmla="*/ 20181 h 141"/>
                <a:gd name="T34" fmla="*/ 19570 w 284"/>
                <a:gd name="T35" fmla="*/ 12648 h 141"/>
                <a:gd name="T36" fmla="*/ 20480 w 284"/>
                <a:gd name="T37" fmla="*/ 10321 h 141"/>
                <a:gd name="T38" fmla="*/ 21113 w 284"/>
                <a:gd name="T39" fmla="*/ 15410 h 141"/>
                <a:gd name="T40" fmla="*/ 21239 w 284"/>
                <a:gd name="T41" fmla="*/ 20959 h 141"/>
                <a:gd name="T42" fmla="*/ 23637 w 284"/>
                <a:gd name="T43" fmla="*/ 21731 h 141"/>
                <a:gd name="T44" fmla="*/ 26317 w 284"/>
                <a:gd name="T45" fmla="*/ 20959 h 141"/>
                <a:gd name="T46" fmla="*/ 26825 w 284"/>
                <a:gd name="T47" fmla="*/ 11699 h 141"/>
                <a:gd name="T48" fmla="*/ 27585 w 284"/>
                <a:gd name="T49" fmla="*/ 9860 h 141"/>
                <a:gd name="T50" fmla="*/ 28847 w 284"/>
                <a:gd name="T51" fmla="*/ 14343 h 141"/>
                <a:gd name="T52" fmla="*/ 30767 w 284"/>
                <a:gd name="T53" fmla="*/ 19436 h 141"/>
                <a:gd name="T54" fmla="*/ 36102 w 284"/>
                <a:gd name="T55" fmla="*/ 10493 h 141"/>
                <a:gd name="T56" fmla="*/ 36102 w 284"/>
                <a:gd name="T57" fmla="*/ 10032 h 141"/>
                <a:gd name="T58" fmla="*/ 33422 w 284"/>
                <a:gd name="T59" fmla="*/ 4627 h 141"/>
                <a:gd name="T60" fmla="*/ 32160 w 284"/>
                <a:gd name="T61" fmla="*/ 7850 h 141"/>
                <a:gd name="T62" fmla="*/ 31909 w 284"/>
                <a:gd name="T63" fmla="*/ 13887 h 141"/>
                <a:gd name="T64" fmla="*/ 30767 w 284"/>
                <a:gd name="T65" fmla="*/ 5866 h 141"/>
                <a:gd name="T66" fmla="*/ 28595 w 284"/>
                <a:gd name="T67" fmla="*/ 4627 h 141"/>
                <a:gd name="T68" fmla="*/ 24397 w 284"/>
                <a:gd name="T69" fmla="*/ 6643 h 141"/>
                <a:gd name="T70" fmla="*/ 24397 w 284"/>
                <a:gd name="T71" fmla="*/ 12332 h 141"/>
                <a:gd name="T72" fmla="*/ 23894 w 284"/>
                <a:gd name="T73" fmla="*/ 17420 h 141"/>
                <a:gd name="T74" fmla="*/ 23386 w 284"/>
                <a:gd name="T75" fmla="*/ 11099 h 141"/>
                <a:gd name="T76" fmla="*/ 22250 w 284"/>
                <a:gd name="T77" fmla="*/ 6010 h 141"/>
                <a:gd name="T78" fmla="*/ 18936 w 284"/>
                <a:gd name="T79" fmla="*/ 6327 h 141"/>
                <a:gd name="T80" fmla="*/ 16915 w 284"/>
                <a:gd name="T81" fmla="*/ 13887 h 141"/>
                <a:gd name="T82" fmla="*/ 16789 w 284"/>
                <a:gd name="T83" fmla="*/ 7244 h 141"/>
                <a:gd name="T84" fmla="*/ 15497 w 284"/>
                <a:gd name="T85" fmla="*/ 6327 h 141"/>
                <a:gd name="T86" fmla="*/ 14109 w 284"/>
                <a:gd name="T87" fmla="*/ 9254 h 141"/>
                <a:gd name="T88" fmla="*/ 12842 w 284"/>
                <a:gd name="T89" fmla="*/ 15265 h 141"/>
                <a:gd name="T90" fmla="*/ 11047 w 284"/>
                <a:gd name="T91" fmla="*/ 15871 h 141"/>
                <a:gd name="T92" fmla="*/ 12213 w 284"/>
                <a:gd name="T93" fmla="*/ 10032 h 141"/>
                <a:gd name="T94" fmla="*/ 13098 w 284"/>
                <a:gd name="T95" fmla="*/ 5549 h 141"/>
                <a:gd name="T96" fmla="*/ 11831 w 284"/>
                <a:gd name="T97" fmla="*/ 4166 h 141"/>
                <a:gd name="T98" fmla="*/ 10544 w 284"/>
                <a:gd name="T99" fmla="*/ 3994 h 141"/>
                <a:gd name="T100" fmla="*/ 9403 w 284"/>
                <a:gd name="T101" fmla="*/ 5694 h 141"/>
                <a:gd name="T102" fmla="*/ 8015 w 284"/>
                <a:gd name="T103" fmla="*/ 5694 h 141"/>
                <a:gd name="T104" fmla="*/ 8518 w 284"/>
                <a:gd name="T105" fmla="*/ 3078 h 141"/>
                <a:gd name="T106" fmla="*/ 3439 w 284"/>
                <a:gd name="T107" fmla="*/ 777 h 1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84" h="141">
                  <a:moveTo>
                    <a:pt x="27" y="5"/>
                  </a:moveTo>
                  <a:cubicBezTo>
                    <a:pt x="13" y="11"/>
                    <a:pt x="2" y="26"/>
                    <a:pt x="0" y="42"/>
                  </a:cubicBezTo>
                  <a:cubicBezTo>
                    <a:pt x="0" y="42"/>
                    <a:pt x="0" y="46"/>
                    <a:pt x="0" y="46"/>
                  </a:cubicBezTo>
                  <a:cubicBezTo>
                    <a:pt x="0" y="46"/>
                    <a:pt x="0" y="49"/>
                    <a:pt x="2" y="51"/>
                  </a:cubicBezTo>
                  <a:cubicBezTo>
                    <a:pt x="3" y="51"/>
                    <a:pt x="4" y="52"/>
                    <a:pt x="7" y="52"/>
                  </a:cubicBezTo>
                  <a:cubicBezTo>
                    <a:pt x="14" y="49"/>
                    <a:pt x="24" y="38"/>
                    <a:pt x="27" y="32"/>
                  </a:cubicBezTo>
                  <a:cubicBezTo>
                    <a:pt x="31" y="23"/>
                    <a:pt x="34" y="21"/>
                    <a:pt x="38" y="23"/>
                  </a:cubicBezTo>
                  <a:cubicBezTo>
                    <a:pt x="38" y="23"/>
                    <a:pt x="39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8"/>
                    <a:pt x="32" y="36"/>
                    <a:pt x="27" y="4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6" y="58"/>
                    <a:pt x="13" y="69"/>
                    <a:pt x="13" y="76"/>
                  </a:cubicBezTo>
                  <a:cubicBezTo>
                    <a:pt x="13" y="76"/>
                    <a:pt x="13" y="77"/>
                    <a:pt x="13" y="77"/>
                  </a:cubicBezTo>
                  <a:cubicBezTo>
                    <a:pt x="13" y="82"/>
                    <a:pt x="16" y="84"/>
                    <a:pt x="19" y="85"/>
                  </a:cubicBezTo>
                  <a:cubicBezTo>
                    <a:pt x="22" y="86"/>
                    <a:pt x="25" y="85"/>
                    <a:pt x="26" y="83"/>
                  </a:cubicBezTo>
                  <a:cubicBezTo>
                    <a:pt x="29" y="79"/>
                    <a:pt x="32" y="73"/>
                    <a:pt x="34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2" y="47"/>
                    <a:pt x="43" y="47"/>
                    <a:pt x="45" y="48"/>
                  </a:cubicBezTo>
                  <a:cubicBezTo>
                    <a:pt x="47" y="49"/>
                    <a:pt x="44" y="56"/>
                    <a:pt x="41" y="62"/>
                  </a:cubicBezTo>
                  <a:cubicBezTo>
                    <a:pt x="39" y="68"/>
                    <a:pt x="36" y="74"/>
                    <a:pt x="35" y="80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3" y="97"/>
                    <a:pt x="35" y="100"/>
                    <a:pt x="37" y="102"/>
                  </a:cubicBezTo>
                  <a:cubicBezTo>
                    <a:pt x="40" y="103"/>
                    <a:pt x="43" y="104"/>
                    <a:pt x="49" y="101"/>
                  </a:cubicBezTo>
                  <a:cubicBezTo>
                    <a:pt x="54" y="99"/>
                    <a:pt x="59" y="88"/>
                    <a:pt x="64" y="76"/>
                  </a:cubicBezTo>
                  <a:cubicBezTo>
                    <a:pt x="70" y="64"/>
                    <a:pt x="77" y="48"/>
                    <a:pt x="83" y="46"/>
                  </a:cubicBezTo>
                  <a:cubicBezTo>
                    <a:pt x="83" y="45"/>
                    <a:pt x="84" y="45"/>
                    <a:pt x="85" y="46"/>
                  </a:cubicBezTo>
                  <a:cubicBezTo>
                    <a:pt x="89" y="48"/>
                    <a:pt x="89" y="53"/>
                    <a:pt x="84" y="63"/>
                  </a:cubicBezTo>
                  <a:cubicBezTo>
                    <a:pt x="80" y="73"/>
                    <a:pt x="74" y="97"/>
                    <a:pt x="72" y="106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1" y="115"/>
                    <a:pt x="70" y="118"/>
                    <a:pt x="76" y="122"/>
                  </a:cubicBezTo>
                  <a:cubicBezTo>
                    <a:pt x="87" y="127"/>
                    <a:pt x="99" y="131"/>
                    <a:pt x="111" y="134"/>
                  </a:cubicBezTo>
                  <a:cubicBezTo>
                    <a:pt x="113" y="135"/>
                    <a:pt x="122" y="136"/>
                    <a:pt x="126" y="136"/>
                  </a:cubicBezTo>
                  <a:cubicBezTo>
                    <a:pt x="136" y="136"/>
                    <a:pt x="143" y="134"/>
                    <a:pt x="146" y="131"/>
                  </a:cubicBezTo>
                  <a:cubicBezTo>
                    <a:pt x="151" y="125"/>
                    <a:pt x="152" y="104"/>
                    <a:pt x="153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4" y="74"/>
                    <a:pt x="155" y="69"/>
                    <a:pt x="157" y="68"/>
                  </a:cubicBezTo>
                  <a:cubicBezTo>
                    <a:pt x="158" y="67"/>
                    <a:pt x="159" y="67"/>
                    <a:pt x="161" y="67"/>
                  </a:cubicBezTo>
                  <a:cubicBezTo>
                    <a:pt x="168" y="69"/>
                    <a:pt x="168" y="79"/>
                    <a:pt x="166" y="92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4" y="116"/>
                    <a:pt x="164" y="128"/>
                    <a:pt x="167" y="136"/>
                  </a:cubicBezTo>
                  <a:cubicBezTo>
                    <a:pt x="169" y="139"/>
                    <a:pt x="177" y="141"/>
                    <a:pt x="179" y="141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96" y="140"/>
                    <a:pt x="196" y="140"/>
                    <a:pt x="196" y="140"/>
                  </a:cubicBezTo>
                  <a:cubicBezTo>
                    <a:pt x="198" y="140"/>
                    <a:pt x="205" y="138"/>
                    <a:pt x="207" y="136"/>
                  </a:cubicBezTo>
                  <a:cubicBezTo>
                    <a:pt x="210" y="133"/>
                    <a:pt x="216" y="125"/>
                    <a:pt x="215" y="116"/>
                  </a:cubicBezTo>
                  <a:cubicBezTo>
                    <a:pt x="214" y="100"/>
                    <a:pt x="213" y="89"/>
                    <a:pt x="211" y="76"/>
                  </a:cubicBezTo>
                  <a:cubicBezTo>
                    <a:pt x="209" y="67"/>
                    <a:pt x="210" y="65"/>
                    <a:pt x="214" y="63"/>
                  </a:cubicBezTo>
                  <a:cubicBezTo>
                    <a:pt x="215" y="63"/>
                    <a:pt x="217" y="63"/>
                    <a:pt x="217" y="64"/>
                  </a:cubicBezTo>
                  <a:cubicBezTo>
                    <a:pt x="220" y="65"/>
                    <a:pt x="222" y="68"/>
                    <a:pt x="223" y="71"/>
                  </a:cubicBezTo>
                  <a:cubicBezTo>
                    <a:pt x="225" y="78"/>
                    <a:pt x="226" y="86"/>
                    <a:pt x="227" y="93"/>
                  </a:cubicBezTo>
                  <a:cubicBezTo>
                    <a:pt x="229" y="106"/>
                    <a:pt x="229" y="106"/>
                    <a:pt x="229" y="106"/>
                  </a:cubicBezTo>
                  <a:cubicBezTo>
                    <a:pt x="232" y="117"/>
                    <a:pt x="236" y="124"/>
                    <a:pt x="242" y="126"/>
                  </a:cubicBezTo>
                  <a:cubicBezTo>
                    <a:pt x="247" y="128"/>
                    <a:pt x="250" y="126"/>
                    <a:pt x="252" y="125"/>
                  </a:cubicBezTo>
                  <a:cubicBezTo>
                    <a:pt x="273" y="112"/>
                    <a:pt x="284" y="93"/>
                    <a:pt x="284" y="68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2" y="50"/>
                    <a:pt x="277" y="39"/>
                    <a:pt x="268" y="33"/>
                  </a:cubicBezTo>
                  <a:cubicBezTo>
                    <a:pt x="268" y="33"/>
                    <a:pt x="263" y="30"/>
                    <a:pt x="263" y="30"/>
                  </a:cubicBezTo>
                  <a:cubicBezTo>
                    <a:pt x="259" y="29"/>
                    <a:pt x="257" y="30"/>
                    <a:pt x="255" y="31"/>
                  </a:cubicBezTo>
                  <a:cubicBezTo>
                    <a:pt x="252" y="34"/>
                    <a:pt x="251" y="40"/>
                    <a:pt x="253" y="51"/>
                  </a:cubicBezTo>
                  <a:cubicBezTo>
                    <a:pt x="260" y="85"/>
                    <a:pt x="253" y="90"/>
                    <a:pt x="251" y="90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47" y="87"/>
                    <a:pt x="245" y="69"/>
                    <a:pt x="244" y="57"/>
                  </a:cubicBezTo>
                  <a:cubicBezTo>
                    <a:pt x="243" y="47"/>
                    <a:pt x="243" y="40"/>
                    <a:pt x="242" y="38"/>
                  </a:cubicBezTo>
                  <a:cubicBezTo>
                    <a:pt x="239" y="32"/>
                    <a:pt x="237" y="29"/>
                    <a:pt x="231" y="30"/>
                  </a:cubicBezTo>
                  <a:cubicBezTo>
                    <a:pt x="230" y="30"/>
                    <a:pt x="225" y="30"/>
                    <a:pt x="225" y="30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195" y="36"/>
                    <a:pt x="193" y="40"/>
                    <a:pt x="192" y="43"/>
                  </a:cubicBezTo>
                  <a:cubicBezTo>
                    <a:pt x="189" y="51"/>
                    <a:pt x="190" y="61"/>
                    <a:pt x="191" y="72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4" y="108"/>
                    <a:pt x="191" y="114"/>
                    <a:pt x="189" y="114"/>
                  </a:cubicBezTo>
                  <a:cubicBezTo>
                    <a:pt x="188" y="114"/>
                    <a:pt x="188" y="114"/>
                    <a:pt x="188" y="113"/>
                  </a:cubicBezTo>
                  <a:cubicBezTo>
                    <a:pt x="185" y="111"/>
                    <a:pt x="184" y="99"/>
                    <a:pt x="184" y="87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55"/>
                    <a:pt x="184" y="44"/>
                    <a:pt x="180" y="40"/>
                  </a:cubicBezTo>
                  <a:cubicBezTo>
                    <a:pt x="179" y="39"/>
                    <a:pt x="177" y="39"/>
                    <a:pt x="175" y="39"/>
                  </a:cubicBezTo>
                  <a:cubicBezTo>
                    <a:pt x="168" y="40"/>
                    <a:pt x="161" y="40"/>
                    <a:pt x="155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3" y="42"/>
                    <a:pt x="141" y="54"/>
                    <a:pt x="139" y="68"/>
                  </a:cubicBezTo>
                  <a:cubicBezTo>
                    <a:pt x="138" y="77"/>
                    <a:pt x="136" y="91"/>
                    <a:pt x="133" y="90"/>
                  </a:cubicBezTo>
                  <a:cubicBezTo>
                    <a:pt x="130" y="90"/>
                    <a:pt x="131" y="76"/>
                    <a:pt x="131" y="67"/>
                  </a:cubicBezTo>
                  <a:cubicBezTo>
                    <a:pt x="132" y="60"/>
                    <a:pt x="132" y="53"/>
                    <a:pt x="132" y="47"/>
                  </a:cubicBezTo>
                  <a:cubicBezTo>
                    <a:pt x="131" y="47"/>
                    <a:pt x="131" y="43"/>
                    <a:pt x="128" y="42"/>
                  </a:cubicBezTo>
                  <a:cubicBezTo>
                    <a:pt x="127" y="41"/>
                    <a:pt x="125" y="40"/>
                    <a:pt x="122" y="41"/>
                  </a:cubicBezTo>
                  <a:cubicBezTo>
                    <a:pt x="116" y="44"/>
                    <a:pt x="114" y="51"/>
                    <a:pt x="111" y="59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6" y="80"/>
                    <a:pt x="103" y="93"/>
                    <a:pt x="101" y="99"/>
                  </a:cubicBezTo>
                  <a:cubicBezTo>
                    <a:pt x="99" y="103"/>
                    <a:pt x="96" y="106"/>
                    <a:pt x="93" y="106"/>
                  </a:cubicBezTo>
                  <a:cubicBezTo>
                    <a:pt x="90" y="106"/>
                    <a:pt x="89" y="105"/>
                    <a:pt x="87" y="103"/>
                  </a:cubicBezTo>
                  <a:cubicBezTo>
                    <a:pt x="84" y="98"/>
                    <a:pt x="90" y="81"/>
                    <a:pt x="94" y="70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55"/>
                    <a:pt x="103" y="44"/>
                    <a:pt x="103" y="36"/>
                  </a:cubicBezTo>
                  <a:cubicBezTo>
                    <a:pt x="102" y="33"/>
                    <a:pt x="98" y="29"/>
                    <a:pt x="97" y="29"/>
                  </a:cubicBezTo>
                  <a:cubicBezTo>
                    <a:pt x="97" y="29"/>
                    <a:pt x="93" y="27"/>
                    <a:pt x="93" y="27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8" y="25"/>
                    <a:pt x="86" y="25"/>
                    <a:pt x="83" y="26"/>
                  </a:cubicBezTo>
                  <a:cubicBezTo>
                    <a:pt x="80" y="27"/>
                    <a:pt x="78" y="31"/>
                    <a:pt x="76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1" y="42"/>
                    <a:pt x="67" y="42"/>
                    <a:pt x="65" y="42"/>
                  </a:cubicBezTo>
                  <a:cubicBezTo>
                    <a:pt x="63" y="41"/>
                    <a:pt x="62" y="39"/>
                    <a:pt x="63" y="37"/>
                  </a:cubicBezTo>
                  <a:cubicBezTo>
                    <a:pt x="63" y="34"/>
                    <a:pt x="64" y="31"/>
                    <a:pt x="65" y="27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8" y="18"/>
                    <a:pt x="66" y="13"/>
                    <a:pt x="60" y="10"/>
                  </a:cubicBezTo>
                  <a:cubicBezTo>
                    <a:pt x="50" y="5"/>
                    <a:pt x="37" y="0"/>
                    <a:pt x="2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93">
              <a:extLst>
                <a:ext uri="{FF2B5EF4-FFF2-40B4-BE49-F238E27FC236}">
                  <a16:creationId xmlns:a16="http://schemas.microsoft.com/office/drawing/2014/main" id="{FB47AC7D-0998-4B76-B942-D17C26395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3248"/>
              <a:ext cx="1387" cy="714"/>
            </a:xfrm>
            <a:custGeom>
              <a:avLst/>
              <a:gdLst>
                <a:gd name="T0" fmla="*/ 0 w 276"/>
                <a:gd name="T1" fmla="*/ 6485 h 133"/>
                <a:gd name="T2" fmla="*/ 3055 w 276"/>
                <a:gd name="T3" fmla="*/ 607 h 133"/>
                <a:gd name="T4" fmla="*/ 7478 w 276"/>
                <a:gd name="T5" fmla="*/ 2480 h 133"/>
                <a:gd name="T6" fmla="*/ 6970 w 276"/>
                <a:gd name="T7" fmla="*/ 4955 h 133"/>
                <a:gd name="T8" fmla="*/ 9267 w 276"/>
                <a:gd name="T9" fmla="*/ 5562 h 133"/>
                <a:gd name="T10" fmla="*/ 10277 w 276"/>
                <a:gd name="T11" fmla="*/ 3860 h 133"/>
                <a:gd name="T12" fmla="*/ 11036 w 276"/>
                <a:gd name="T13" fmla="*/ 4037 h 133"/>
                <a:gd name="T14" fmla="*/ 12046 w 276"/>
                <a:gd name="T15" fmla="*/ 5100 h 133"/>
                <a:gd name="T16" fmla="*/ 11161 w 276"/>
                <a:gd name="T17" fmla="*/ 9137 h 133"/>
                <a:gd name="T18" fmla="*/ 10151 w 276"/>
                <a:gd name="T19" fmla="*/ 15794 h 133"/>
                <a:gd name="T20" fmla="*/ 12704 w 276"/>
                <a:gd name="T21" fmla="*/ 15015 h 133"/>
                <a:gd name="T22" fmla="*/ 14091 w 276"/>
                <a:gd name="T23" fmla="*/ 8820 h 133"/>
                <a:gd name="T24" fmla="*/ 15101 w 276"/>
                <a:gd name="T25" fmla="*/ 6340 h 133"/>
                <a:gd name="T26" fmla="*/ 15734 w 276"/>
                <a:gd name="T27" fmla="*/ 6802 h 133"/>
                <a:gd name="T28" fmla="*/ 16237 w 276"/>
                <a:gd name="T29" fmla="*/ 13920 h 133"/>
                <a:gd name="T30" fmla="*/ 18539 w 276"/>
                <a:gd name="T31" fmla="*/ 6340 h 133"/>
                <a:gd name="T32" fmla="*/ 21820 w 276"/>
                <a:gd name="T33" fmla="*/ 6023 h 133"/>
                <a:gd name="T34" fmla="*/ 22323 w 276"/>
                <a:gd name="T35" fmla="*/ 10517 h 133"/>
                <a:gd name="T36" fmla="*/ 22981 w 276"/>
                <a:gd name="T37" fmla="*/ 17496 h 133"/>
                <a:gd name="T38" fmla="*/ 24368 w 276"/>
                <a:gd name="T39" fmla="*/ 11757 h 133"/>
                <a:gd name="T40" fmla="*/ 24368 w 276"/>
                <a:gd name="T41" fmla="*/ 6340 h 133"/>
                <a:gd name="T42" fmla="*/ 28182 w 276"/>
                <a:gd name="T43" fmla="*/ 4638 h 133"/>
                <a:gd name="T44" fmla="*/ 29700 w 276"/>
                <a:gd name="T45" fmla="*/ 5417 h 133"/>
                <a:gd name="T46" fmla="*/ 30961 w 276"/>
                <a:gd name="T47" fmla="*/ 13775 h 133"/>
                <a:gd name="T48" fmla="*/ 32097 w 276"/>
                <a:gd name="T49" fmla="*/ 7119 h 133"/>
                <a:gd name="T50" fmla="*/ 32755 w 276"/>
                <a:gd name="T51" fmla="*/ 4638 h 133"/>
                <a:gd name="T52" fmla="*/ 35027 w 276"/>
                <a:gd name="T53" fmla="*/ 9422 h 133"/>
                <a:gd name="T54" fmla="*/ 31213 w 276"/>
                <a:gd name="T55" fmla="*/ 18097 h 133"/>
                <a:gd name="T56" fmla="*/ 29067 w 276"/>
                <a:gd name="T57" fmla="*/ 15622 h 133"/>
                <a:gd name="T58" fmla="*/ 28308 w 276"/>
                <a:gd name="T59" fmla="*/ 10200 h 133"/>
                <a:gd name="T60" fmla="*/ 26519 w 276"/>
                <a:gd name="T61" fmla="*/ 8504 h 133"/>
                <a:gd name="T62" fmla="*/ 26263 w 276"/>
                <a:gd name="T63" fmla="*/ 17319 h 133"/>
                <a:gd name="T64" fmla="*/ 24368 w 276"/>
                <a:gd name="T65" fmla="*/ 20432 h 133"/>
                <a:gd name="T66" fmla="*/ 22197 w 276"/>
                <a:gd name="T67" fmla="*/ 20577 h 133"/>
                <a:gd name="T68" fmla="*/ 20936 w 276"/>
                <a:gd name="T69" fmla="*/ 15794 h 133"/>
                <a:gd name="T70" fmla="*/ 21061 w 276"/>
                <a:gd name="T71" fmla="*/ 13604 h 133"/>
                <a:gd name="T72" fmla="*/ 19167 w 276"/>
                <a:gd name="T73" fmla="*/ 9422 h 133"/>
                <a:gd name="T74" fmla="*/ 18408 w 276"/>
                <a:gd name="T75" fmla="*/ 12219 h 133"/>
                <a:gd name="T76" fmla="*/ 15352 w 276"/>
                <a:gd name="T77" fmla="*/ 19799 h 133"/>
                <a:gd name="T78" fmla="*/ 9392 w 276"/>
                <a:gd name="T79" fmla="*/ 17780 h 133"/>
                <a:gd name="T80" fmla="*/ 9141 w 276"/>
                <a:gd name="T81" fmla="*/ 15939 h 133"/>
                <a:gd name="T82" fmla="*/ 10533 w 276"/>
                <a:gd name="T83" fmla="*/ 5878 h 133"/>
                <a:gd name="T84" fmla="*/ 7096 w 276"/>
                <a:gd name="T85" fmla="*/ 10978 h 133"/>
                <a:gd name="T86" fmla="*/ 4573 w 276"/>
                <a:gd name="T87" fmla="*/ 14699 h 133"/>
                <a:gd name="T88" fmla="*/ 4442 w 276"/>
                <a:gd name="T89" fmla="*/ 11757 h 133"/>
                <a:gd name="T90" fmla="*/ 5453 w 276"/>
                <a:gd name="T91" fmla="*/ 6195 h 133"/>
                <a:gd name="T92" fmla="*/ 3689 w 276"/>
                <a:gd name="T93" fmla="*/ 8359 h 133"/>
                <a:gd name="T94" fmla="*/ 2397 w 276"/>
                <a:gd name="T95" fmla="*/ 11902 h 133"/>
                <a:gd name="T96" fmla="*/ 1643 w 276"/>
                <a:gd name="T97" fmla="*/ 11295 h 133"/>
                <a:gd name="T98" fmla="*/ 3307 w 276"/>
                <a:gd name="T99" fmla="*/ 6340 h 133"/>
                <a:gd name="T100" fmla="*/ 4573 w 276"/>
                <a:gd name="T101" fmla="*/ 2335 h 133"/>
                <a:gd name="T102" fmla="*/ 2397 w 276"/>
                <a:gd name="T103" fmla="*/ 4037 h 133"/>
                <a:gd name="T104" fmla="*/ 0 w 276"/>
                <a:gd name="T105" fmla="*/ 6802 h 1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6" h="133">
                  <a:moveTo>
                    <a:pt x="0" y="44"/>
                  </a:moveTo>
                  <a:cubicBezTo>
                    <a:pt x="0" y="43"/>
                    <a:pt x="0" y="42"/>
                    <a:pt x="0" y="4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23"/>
                    <a:pt x="12" y="10"/>
                    <a:pt x="24" y="4"/>
                  </a:cubicBezTo>
                  <a:cubicBezTo>
                    <a:pt x="34" y="0"/>
                    <a:pt x="45" y="5"/>
                    <a:pt x="55" y="9"/>
                  </a:cubicBezTo>
                  <a:cubicBezTo>
                    <a:pt x="59" y="11"/>
                    <a:pt x="60" y="14"/>
                    <a:pt x="59" y="16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5"/>
                    <a:pt x="55" y="29"/>
                    <a:pt x="55" y="32"/>
                  </a:cubicBezTo>
                  <a:cubicBezTo>
                    <a:pt x="54" y="37"/>
                    <a:pt x="56" y="40"/>
                    <a:pt x="60" y="41"/>
                  </a:cubicBezTo>
                  <a:cubicBezTo>
                    <a:pt x="64" y="43"/>
                    <a:pt x="69" y="41"/>
                    <a:pt x="73" y="36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7" y="29"/>
                    <a:pt x="79" y="26"/>
                    <a:pt x="81" y="25"/>
                  </a:cubicBezTo>
                  <a:cubicBezTo>
                    <a:pt x="82" y="25"/>
                    <a:pt x="83" y="25"/>
                    <a:pt x="85" y="25"/>
                  </a:cubicBezTo>
                  <a:cubicBezTo>
                    <a:pt x="85" y="26"/>
                    <a:pt x="87" y="26"/>
                    <a:pt x="87" y="26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2" y="29"/>
                    <a:pt x="95" y="31"/>
                    <a:pt x="95" y="33"/>
                  </a:cubicBezTo>
                  <a:cubicBezTo>
                    <a:pt x="95" y="40"/>
                    <a:pt x="92" y="50"/>
                    <a:pt x="89" y="58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8" y="59"/>
                    <a:pt x="86" y="65"/>
                    <a:pt x="86" y="65"/>
                  </a:cubicBezTo>
                  <a:cubicBezTo>
                    <a:pt x="80" y="81"/>
                    <a:pt x="76" y="95"/>
                    <a:pt x="80" y="102"/>
                  </a:cubicBezTo>
                  <a:cubicBezTo>
                    <a:pt x="82" y="105"/>
                    <a:pt x="85" y="106"/>
                    <a:pt x="89" y="106"/>
                  </a:cubicBezTo>
                  <a:cubicBezTo>
                    <a:pt x="93" y="106"/>
                    <a:pt x="98" y="102"/>
                    <a:pt x="100" y="97"/>
                  </a:cubicBezTo>
                  <a:cubicBezTo>
                    <a:pt x="103" y="90"/>
                    <a:pt x="106" y="78"/>
                    <a:pt x="109" y="6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3" y="49"/>
                    <a:pt x="115" y="43"/>
                    <a:pt x="119" y="41"/>
                  </a:cubicBezTo>
                  <a:cubicBezTo>
                    <a:pt x="121" y="41"/>
                    <a:pt x="121" y="41"/>
                    <a:pt x="122" y="41"/>
                  </a:cubicBezTo>
                  <a:cubicBezTo>
                    <a:pt x="123" y="42"/>
                    <a:pt x="124" y="43"/>
                    <a:pt x="124" y="44"/>
                  </a:cubicBezTo>
                  <a:cubicBezTo>
                    <a:pt x="124" y="49"/>
                    <a:pt x="124" y="56"/>
                    <a:pt x="123" y="63"/>
                  </a:cubicBezTo>
                  <a:cubicBezTo>
                    <a:pt x="122" y="77"/>
                    <a:pt x="121" y="89"/>
                    <a:pt x="128" y="90"/>
                  </a:cubicBezTo>
                  <a:cubicBezTo>
                    <a:pt x="136" y="91"/>
                    <a:pt x="138" y="79"/>
                    <a:pt x="139" y="64"/>
                  </a:cubicBezTo>
                  <a:cubicBezTo>
                    <a:pt x="141" y="55"/>
                    <a:pt x="142" y="42"/>
                    <a:pt x="146" y="41"/>
                  </a:cubicBezTo>
                  <a:cubicBezTo>
                    <a:pt x="146" y="41"/>
                    <a:pt x="151" y="41"/>
                    <a:pt x="151" y="41"/>
                  </a:cubicBezTo>
                  <a:cubicBezTo>
                    <a:pt x="157" y="40"/>
                    <a:pt x="164" y="40"/>
                    <a:pt x="172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6" y="42"/>
                    <a:pt x="176" y="56"/>
                    <a:pt x="176" y="68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99"/>
                    <a:pt x="177" y="109"/>
                    <a:pt x="181" y="113"/>
                  </a:cubicBezTo>
                  <a:cubicBezTo>
                    <a:pt x="182" y="114"/>
                    <a:pt x="184" y="114"/>
                    <a:pt x="185" y="114"/>
                  </a:cubicBezTo>
                  <a:cubicBezTo>
                    <a:pt x="193" y="113"/>
                    <a:pt x="194" y="99"/>
                    <a:pt x="192" y="76"/>
                  </a:cubicBezTo>
                  <a:cubicBezTo>
                    <a:pt x="191" y="68"/>
                    <a:pt x="191" y="68"/>
                    <a:pt x="191" y="68"/>
                  </a:cubicBezTo>
                  <a:cubicBezTo>
                    <a:pt x="190" y="58"/>
                    <a:pt x="189" y="47"/>
                    <a:pt x="192" y="41"/>
                  </a:cubicBezTo>
                  <a:cubicBezTo>
                    <a:pt x="193" y="38"/>
                    <a:pt x="193" y="36"/>
                    <a:pt x="201" y="35"/>
                  </a:cubicBezTo>
                  <a:cubicBezTo>
                    <a:pt x="201" y="34"/>
                    <a:pt x="222" y="30"/>
                    <a:pt x="222" y="30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30" y="29"/>
                    <a:pt x="231" y="30"/>
                    <a:pt x="234" y="35"/>
                  </a:cubicBezTo>
                  <a:cubicBezTo>
                    <a:pt x="235" y="37"/>
                    <a:pt x="236" y="45"/>
                    <a:pt x="236" y="53"/>
                  </a:cubicBezTo>
                  <a:cubicBezTo>
                    <a:pt x="238" y="72"/>
                    <a:pt x="239" y="86"/>
                    <a:pt x="244" y="89"/>
                  </a:cubicBezTo>
                  <a:cubicBezTo>
                    <a:pt x="245" y="90"/>
                    <a:pt x="247" y="91"/>
                    <a:pt x="248" y="90"/>
                  </a:cubicBezTo>
                  <a:cubicBezTo>
                    <a:pt x="257" y="88"/>
                    <a:pt x="258" y="74"/>
                    <a:pt x="253" y="46"/>
                  </a:cubicBezTo>
                  <a:cubicBezTo>
                    <a:pt x="252" y="38"/>
                    <a:pt x="252" y="32"/>
                    <a:pt x="254" y="30"/>
                  </a:cubicBezTo>
                  <a:cubicBezTo>
                    <a:pt x="254" y="30"/>
                    <a:pt x="255" y="29"/>
                    <a:pt x="258" y="30"/>
                  </a:cubicBezTo>
                  <a:cubicBezTo>
                    <a:pt x="258" y="30"/>
                    <a:pt x="262" y="32"/>
                    <a:pt x="262" y="32"/>
                  </a:cubicBezTo>
                  <a:cubicBezTo>
                    <a:pt x="269" y="38"/>
                    <a:pt x="274" y="48"/>
                    <a:pt x="276" y="61"/>
                  </a:cubicBezTo>
                  <a:cubicBezTo>
                    <a:pt x="276" y="61"/>
                    <a:pt x="276" y="64"/>
                    <a:pt x="276" y="64"/>
                  </a:cubicBezTo>
                  <a:cubicBezTo>
                    <a:pt x="276" y="88"/>
                    <a:pt x="266" y="106"/>
                    <a:pt x="246" y="117"/>
                  </a:cubicBezTo>
                  <a:cubicBezTo>
                    <a:pt x="244" y="118"/>
                    <a:pt x="242" y="119"/>
                    <a:pt x="239" y="118"/>
                  </a:cubicBezTo>
                  <a:cubicBezTo>
                    <a:pt x="235" y="117"/>
                    <a:pt x="232" y="111"/>
                    <a:pt x="229" y="101"/>
                  </a:cubicBezTo>
                  <a:cubicBezTo>
                    <a:pt x="227" y="89"/>
                    <a:pt x="227" y="89"/>
                    <a:pt x="227" y="89"/>
                  </a:cubicBezTo>
                  <a:cubicBezTo>
                    <a:pt x="226" y="82"/>
                    <a:pt x="224" y="73"/>
                    <a:pt x="223" y="66"/>
                  </a:cubicBezTo>
                  <a:cubicBezTo>
                    <a:pt x="221" y="62"/>
                    <a:pt x="219" y="58"/>
                    <a:pt x="215" y="56"/>
                  </a:cubicBezTo>
                  <a:cubicBezTo>
                    <a:pt x="213" y="55"/>
                    <a:pt x="211" y="55"/>
                    <a:pt x="209" y="55"/>
                  </a:cubicBezTo>
                  <a:cubicBezTo>
                    <a:pt x="201" y="58"/>
                    <a:pt x="201" y="64"/>
                    <a:pt x="203" y="73"/>
                  </a:cubicBezTo>
                  <a:cubicBezTo>
                    <a:pt x="205" y="86"/>
                    <a:pt x="206" y="97"/>
                    <a:pt x="207" y="112"/>
                  </a:cubicBezTo>
                  <a:cubicBezTo>
                    <a:pt x="208" y="120"/>
                    <a:pt x="203" y="126"/>
                    <a:pt x="200" y="129"/>
                  </a:cubicBezTo>
                  <a:cubicBezTo>
                    <a:pt x="199" y="130"/>
                    <a:pt x="193" y="132"/>
                    <a:pt x="192" y="132"/>
                  </a:cubicBezTo>
                  <a:cubicBezTo>
                    <a:pt x="182" y="133"/>
                    <a:pt x="182" y="133"/>
                    <a:pt x="182" y="133"/>
                  </a:cubicBezTo>
                  <a:cubicBezTo>
                    <a:pt x="182" y="133"/>
                    <a:pt x="175" y="133"/>
                    <a:pt x="175" y="133"/>
                  </a:cubicBezTo>
                  <a:cubicBezTo>
                    <a:pt x="173" y="133"/>
                    <a:pt x="167" y="131"/>
                    <a:pt x="167" y="130"/>
                  </a:cubicBezTo>
                  <a:cubicBezTo>
                    <a:pt x="164" y="124"/>
                    <a:pt x="165" y="111"/>
                    <a:pt x="165" y="102"/>
                  </a:cubicBezTo>
                  <a:cubicBezTo>
                    <a:pt x="166" y="96"/>
                    <a:pt x="166" y="96"/>
                    <a:pt x="166" y="96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8" y="77"/>
                    <a:pt x="169" y="62"/>
                    <a:pt x="157" y="59"/>
                  </a:cubicBezTo>
                  <a:cubicBezTo>
                    <a:pt x="155" y="59"/>
                    <a:pt x="152" y="59"/>
                    <a:pt x="151" y="61"/>
                  </a:cubicBezTo>
                  <a:cubicBezTo>
                    <a:pt x="148" y="63"/>
                    <a:pt x="146" y="68"/>
                    <a:pt x="146" y="77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90"/>
                    <a:pt x="143" y="119"/>
                    <a:pt x="139" y="124"/>
                  </a:cubicBezTo>
                  <a:cubicBezTo>
                    <a:pt x="136" y="126"/>
                    <a:pt x="130" y="128"/>
                    <a:pt x="121" y="128"/>
                  </a:cubicBezTo>
                  <a:cubicBezTo>
                    <a:pt x="118" y="128"/>
                    <a:pt x="110" y="127"/>
                    <a:pt x="108" y="126"/>
                  </a:cubicBezTo>
                  <a:cubicBezTo>
                    <a:pt x="96" y="124"/>
                    <a:pt x="85" y="120"/>
                    <a:pt x="74" y="115"/>
                  </a:cubicBezTo>
                  <a:cubicBezTo>
                    <a:pt x="71" y="113"/>
                    <a:pt x="71" y="112"/>
                    <a:pt x="72" y="104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3" y="94"/>
                    <a:pt x="80" y="70"/>
                    <a:pt x="84" y="61"/>
                  </a:cubicBezTo>
                  <a:cubicBezTo>
                    <a:pt x="88" y="53"/>
                    <a:pt x="91" y="43"/>
                    <a:pt x="83" y="38"/>
                  </a:cubicBezTo>
                  <a:cubicBezTo>
                    <a:pt x="81" y="37"/>
                    <a:pt x="79" y="37"/>
                    <a:pt x="77" y="38"/>
                  </a:cubicBezTo>
                  <a:cubicBezTo>
                    <a:pt x="70" y="40"/>
                    <a:pt x="63" y="56"/>
                    <a:pt x="56" y="71"/>
                  </a:cubicBezTo>
                  <a:cubicBezTo>
                    <a:pt x="52" y="81"/>
                    <a:pt x="47" y="92"/>
                    <a:pt x="43" y="94"/>
                  </a:cubicBezTo>
                  <a:cubicBezTo>
                    <a:pt x="40" y="96"/>
                    <a:pt x="37" y="96"/>
                    <a:pt x="36" y="95"/>
                  </a:cubicBezTo>
                  <a:cubicBezTo>
                    <a:pt x="34" y="94"/>
                    <a:pt x="34" y="91"/>
                    <a:pt x="34" y="90"/>
                  </a:cubicBezTo>
                  <a:cubicBezTo>
                    <a:pt x="34" y="90"/>
                    <a:pt x="35" y="76"/>
                    <a:pt x="35" y="76"/>
                  </a:cubicBezTo>
                  <a:cubicBezTo>
                    <a:pt x="36" y="71"/>
                    <a:pt x="39" y="65"/>
                    <a:pt x="41" y="59"/>
                  </a:cubicBezTo>
                  <a:cubicBezTo>
                    <a:pt x="45" y="51"/>
                    <a:pt x="48" y="43"/>
                    <a:pt x="43" y="40"/>
                  </a:cubicBezTo>
                  <a:cubicBezTo>
                    <a:pt x="36" y="38"/>
                    <a:pt x="34" y="43"/>
                    <a:pt x="32" y="48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4" y="67"/>
                    <a:pt x="22" y="73"/>
                    <a:pt x="19" y="77"/>
                  </a:cubicBezTo>
                  <a:cubicBezTo>
                    <a:pt x="18" y="77"/>
                    <a:pt x="17" y="77"/>
                    <a:pt x="16" y="77"/>
                  </a:cubicBezTo>
                  <a:cubicBezTo>
                    <a:pt x="16" y="77"/>
                    <a:pt x="13" y="76"/>
                    <a:pt x="13" y="73"/>
                  </a:cubicBezTo>
                  <a:cubicBezTo>
                    <a:pt x="13" y="66"/>
                    <a:pt x="15" y="56"/>
                    <a:pt x="19" y="5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3" y="33"/>
                    <a:pt x="39" y="25"/>
                    <a:pt x="39" y="19"/>
                  </a:cubicBezTo>
                  <a:cubicBezTo>
                    <a:pt x="39" y="18"/>
                    <a:pt x="38" y="16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26" y="11"/>
                    <a:pt x="21" y="22"/>
                    <a:pt x="19" y="26"/>
                  </a:cubicBezTo>
                  <a:cubicBezTo>
                    <a:pt x="17" y="32"/>
                    <a:pt x="7" y="42"/>
                    <a:pt x="2" y="44"/>
                  </a:cubicBezTo>
                  <a:cubicBezTo>
                    <a:pt x="1" y="44"/>
                    <a:pt x="1" y="44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9" name="Group 94">
            <a:extLst>
              <a:ext uri="{FF2B5EF4-FFF2-40B4-BE49-F238E27FC236}">
                <a16:creationId xmlns:a16="http://schemas.microsoft.com/office/drawing/2014/main" id="{C1A284E8-A31B-4E11-A71D-288F2641CF93}"/>
              </a:ext>
            </a:extLst>
          </p:cNvPr>
          <p:cNvGrpSpPr>
            <a:grpSpLocks/>
          </p:cNvGrpSpPr>
          <p:nvPr/>
        </p:nvGrpSpPr>
        <p:grpSpPr bwMode="auto">
          <a:xfrm>
            <a:off x="3041650" y="1773238"/>
            <a:ext cx="1758950" cy="3941762"/>
            <a:chOff x="761" y="1397"/>
            <a:chExt cx="1108" cy="2483"/>
          </a:xfrm>
        </p:grpSpPr>
        <p:sp>
          <p:nvSpPr>
            <p:cNvPr id="26630" name="Freeform 95">
              <a:extLst>
                <a:ext uri="{FF2B5EF4-FFF2-40B4-BE49-F238E27FC236}">
                  <a16:creationId xmlns:a16="http://schemas.microsoft.com/office/drawing/2014/main" id="{9F64E456-03C1-4C19-9C80-7D7868420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419"/>
              <a:ext cx="1057" cy="2440"/>
            </a:xfrm>
            <a:custGeom>
              <a:avLst/>
              <a:gdLst>
                <a:gd name="T0" fmla="*/ 2574 w 423"/>
                <a:gd name="T1" fmla="*/ 17144 h 915"/>
                <a:gd name="T2" fmla="*/ 480 w 423"/>
                <a:gd name="T3" fmla="*/ 11491 h 915"/>
                <a:gd name="T4" fmla="*/ 750 w 423"/>
                <a:gd name="T5" fmla="*/ 4211 h 915"/>
                <a:gd name="T6" fmla="*/ 1292 w 423"/>
                <a:gd name="T7" fmla="*/ 853 h 915"/>
                <a:gd name="T8" fmla="*/ 2934 w 423"/>
                <a:gd name="T9" fmla="*/ 0 h 915"/>
                <a:gd name="T10" fmla="*/ 5165 w 423"/>
                <a:gd name="T11" fmla="*/ 1309 h 915"/>
                <a:gd name="T12" fmla="*/ 6599 w 423"/>
                <a:gd name="T13" fmla="*/ 8021 h 915"/>
                <a:gd name="T14" fmla="*/ 6599 w 423"/>
                <a:gd name="T15" fmla="*/ 8384 h 915"/>
                <a:gd name="T16" fmla="*/ 4633 w 423"/>
                <a:gd name="T17" fmla="*/ 16576 h 915"/>
                <a:gd name="T18" fmla="*/ 2574 w 423"/>
                <a:gd name="T19" fmla="*/ 17144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solidFill>
              <a:srgbClr val="7FB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96">
              <a:extLst>
                <a:ext uri="{FF2B5EF4-FFF2-40B4-BE49-F238E27FC236}">
                  <a16:creationId xmlns:a16="http://schemas.microsoft.com/office/drawing/2014/main" id="{54A4930F-4E54-493A-BCA9-76592D940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" y="1397"/>
              <a:ext cx="1108" cy="2483"/>
            </a:xfrm>
            <a:custGeom>
              <a:avLst/>
              <a:gdLst>
                <a:gd name="T0" fmla="*/ 1346 w 443"/>
                <a:gd name="T1" fmla="*/ 909 h 931"/>
                <a:gd name="T2" fmla="*/ 770 w 443"/>
                <a:gd name="T3" fmla="*/ 4382 h 931"/>
                <a:gd name="T4" fmla="*/ 500 w 443"/>
                <a:gd name="T5" fmla="*/ 11631 h 931"/>
                <a:gd name="T6" fmla="*/ 2689 w 443"/>
                <a:gd name="T7" fmla="*/ 17434 h 931"/>
                <a:gd name="T8" fmla="*/ 4867 w 443"/>
                <a:gd name="T9" fmla="*/ 16845 h 931"/>
                <a:gd name="T10" fmla="*/ 6881 w 443"/>
                <a:gd name="T11" fmla="*/ 8158 h 931"/>
                <a:gd name="T12" fmla="*/ 6881 w 443"/>
                <a:gd name="T13" fmla="*/ 8158 h 931"/>
                <a:gd name="T14" fmla="*/ 5410 w 443"/>
                <a:gd name="T15" fmla="*/ 1366 h 931"/>
                <a:gd name="T16" fmla="*/ 3084 w 443"/>
                <a:gd name="T17" fmla="*/ 0 h 931"/>
                <a:gd name="T18" fmla="*/ 1346 w 443"/>
                <a:gd name="T19" fmla="*/ 909 h 931"/>
                <a:gd name="T20" fmla="*/ 2721 w 443"/>
                <a:gd name="T21" fmla="*/ 17298 h 931"/>
                <a:gd name="T22" fmla="*/ 625 w 443"/>
                <a:gd name="T23" fmla="*/ 11652 h 931"/>
                <a:gd name="T24" fmla="*/ 895 w 443"/>
                <a:gd name="T25" fmla="*/ 4361 h 931"/>
                <a:gd name="T26" fmla="*/ 1438 w 443"/>
                <a:gd name="T27" fmla="*/ 1003 h 931"/>
                <a:gd name="T28" fmla="*/ 3084 w 443"/>
                <a:gd name="T29" fmla="*/ 149 h 931"/>
                <a:gd name="T30" fmla="*/ 5317 w 443"/>
                <a:gd name="T31" fmla="*/ 1459 h 931"/>
                <a:gd name="T32" fmla="*/ 6756 w 443"/>
                <a:gd name="T33" fmla="*/ 8172 h 931"/>
                <a:gd name="T34" fmla="*/ 6756 w 443"/>
                <a:gd name="T35" fmla="*/ 8534 h 931"/>
                <a:gd name="T36" fmla="*/ 4785 w 443"/>
                <a:gd name="T37" fmla="*/ 16730 h 931"/>
                <a:gd name="T38" fmla="*/ 2721 w 443"/>
                <a:gd name="T39" fmla="*/ 17298 h 9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  <a:moveTo>
                    <a:pt x="174" y="912"/>
                  </a:moveTo>
                  <a:cubicBezTo>
                    <a:pt x="54" y="885"/>
                    <a:pt x="9" y="785"/>
                    <a:pt x="40" y="614"/>
                  </a:cubicBezTo>
                  <a:cubicBezTo>
                    <a:pt x="57" y="516"/>
                    <a:pt x="78" y="370"/>
                    <a:pt x="57" y="230"/>
                  </a:cubicBezTo>
                  <a:cubicBezTo>
                    <a:pt x="46" y="156"/>
                    <a:pt x="58" y="93"/>
                    <a:pt x="92" y="53"/>
                  </a:cubicBezTo>
                  <a:cubicBezTo>
                    <a:pt x="118" y="24"/>
                    <a:pt x="154" y="8"/>
                    <a:pt x="197" y="8"/>
                  </a:cubicBezTo>
                  <a:cubicBezTo>
                    <a:pt x="239" y="8"/>
                    <a:pt x="294" y="16"/>
                    <a:pt x="340" y="77"/>
                  </a:cubicBezTo>
                  <a:cubicBezTo>
                    <a:pt x="391" y="143"/>
                    <a:pt x="422" y="262"/>
                    <a:pt x="432" y="431"/>
                  </a:cubicBezTo>
                  <a:cubicBezTo>
                    <a:pt x="432" y="437"/>
                    <a:pt x="432" y="444"/>
                    <a:pt x="432" y="450"/>
                  </a:cubicBezTo>
                  <a:cubicBezTo>
                    <a:pt x="432" y="660"/>
                    <a:pt x="386" y="817"/>
                    <a:pt x="306" y="882"/>
                  </a:cubicBezTo>
                  <a:cubicBezTo>
                    <a:pt x="268" y="913"/>
                    <a:pt x="224" y="923"/>
                    <a:pt x="174" y="912"/>
                  </a:cubicBezTo>
                  <a:close/>
                </a:path>
              </a:pathLst>
            </a:custGeom>
            <a:solidFill>
              <a:srgbClr val="D2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97">
              <a:extLst>
                <a:ext uri="{FF2B5EF4-FFF2-40B4-BE49-F238E27FC236}">
                  <a16:creationId xmlns:a16="http://schemas.microsoft.com/office/drawing/2014/main" id="{4FC48EED-180C-4827-949A-DEA863D5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443"/>
              <a:ext cx="968" cy="2394"/>
            </a:xfrm>
            <a:custGeom>
              <a:avLst/>
              <a:gdLst>
                <a:gd name="T0" fmla="*/ 500 w 387"/>
                <a:gd name="T1" fmla="*/ 2901 h 898"/>
                <a:gd name="T2" fmla="*/ 583 w 387"/>
                <a:gd name="T3" fmla="*/ 3092 h 898"/>
                <a:gd name="T4" fmla="*/ 3034 w 387"/>
                <a:gd name="T5" fmla="*/ 2751 h 898"/>
                <a:gd name="T6" fmla="*/ 2942 w 387"/>
                <a:gd name="T7" fmla="*/ 2957 h 898"/>
                <a:gd name="T8" fmla="*/ 1676 w 387"/>
                <a:gd name="T9" fmla="*/ 3298 h 898"/>
                <a:gd name="T10" fmla="*/ 583 w 387"/>
                <a:gd name="T11" fmla="*/ 3946 h 898"/>
                <a:gd name="T12" fmla="*/ 688 w 387"/>
                <a:gd name="T13" fmla="*/ 5209 h 898"/>
                <a:gd name="T14" fmla="*/ 895 w 387"/>
                <a:gd name="T15" fmla="*/ 6425 h 898"/>
                <a:gd name="T16" fmla="*/ 3659 w 387"/>
                <a:gd name="T17" fmla="*/ 6062 h 898"/>
                <a:gd name="T18" fmla="*/ 1333 w 387"/>
                <a:gd name="T19" fmla="*/ 6595 h 898"/>
                <a:gd name="T20" fmla="*/ 720 w 387"/>
                <a:gd name="T21" fmla="*/ 7121 h 898"/>
                <a:gd name="T22" fmla="*/ 645 w 387"/>
                <a:gd name="T23" fmla="*/ 7995 h 898"/>
                <a:gd name="T24" fmla="*/ 783 w 387"/>
                <a:gd name="T25" fmla="*/ 8600 h 898"/>
                <a:gd name="T26" fmla="*/ 2064 w 387"/>
                <a:gd name="T27" fmla="*/ 8814 h 898"/>
                <a:gd name="T28" fmla="*/ 1363 w 387"/>
                <a:gd name="T29" fmla="*/ 8942 h 898"/>
                <a:gd name="T30" fmla="*/ 863 w 387"/>
                <a:gd name="T31" fmla="*/ 8904 h 898"/>
                <a:gd name="T32" fmla="*/ 300 w 387"/>
                <a:gd name="T33" fmla="*/ 10874 h 898"/>
                <a:gd name="T34" fmla="*/ 438 w 387"/>
                <a:gd name="T35" fmla="*/ 11293 h 898"/>
                <a:gd name="T36" fmla="*/ 4160 w 387"/>
                <a:gd name="T37" fmla="*/ 12282 h 898"/>
                <a:gd name="T38" fmla="*/ 2146 w 387"/>
                <a:gd name="T39" fmla="*/ 11975 h 898"/>
                <a:gd name="T40" fmla="*/ 175 w 387"/>
                <a:gd name="T41" fmla="*/ 11882 h 898"/>
                <a:gd name="T42" fmla="*/ 688 w 387"/>
                <a:gd name="T43" fmla="*/ 15649 h 898"/>
                <a:gd name="T44" fmla="*/ 4472 w 387"/>
                <a:gd name="T45" fmla="*/ 15729 h 898"/>
                <a:gd name="T46" fmla="*/ 4347 w 387"/>
                <a:gd name="T47" fmla="*/ 15388 h 898"/>
                <a:gd name="T48" fmla="*/ 1896 w 387"/>
                <a:gd name="T49" fmla="*/ 14116 h 898"/>
                <a:gd name="T50" fmla="*/ 1896 w 387"/>
                <a:gd name="T51" fmla="*/ 13967 h 898"/>
                <a:gd name="T52" fmla="*/ 4868 w 387"/>
                <a:gd name="T53" fmla="*/ 15116 h 898"/>
                <a:gd name="T54" fmla="*/ 5931 w 387"/>
                <a:gd name="T55" fmla="*/ 11045 h 898"/>
                <a:gd name="T56" fmla="*/ 2629 w 387"/>
                <a:gd name="T57" fmla="*/ 10136 h 898"/>
                <a:gd name="T58" fmla="*/ 1676 w 387"/>
                <a:gd name="T59" fmla="*/ 9907 h 898"/>
                <a:gd name="T60" fmla="*/ 2771 w 387"/>
                <a:gd name="T61" fmla="*/ 10021 h 898"/>
                <a:gd name="T62" fmla="*/ 5743 w 387"/>
                <a:gd name="T63" fmla="*/ 10461 h 898"/>
                <a:gd name="T64" fmla="*/ 6006 w 387"/>
                <a:gd name="T65" fmla="*/ 10157 h 898"/>
                <a:gd name="T66" fmla="*/ 6026 w 387"/>
                <a:gd name="T67" fmla="*/ 8222 h 898"/>
                <a:gd name="T68" fmla="*/ 5368 w 387"/>
                <a:gd name="T69" fmla="*/ 7862 h 898"/>
                <a:gd name="T70" fmla="*/ 5150 w 387"/>
                <a:gd name="T71" fmla="*/ 7675 h 898"/>
                <a:gd name="T72" fmla="*/ 6056 w 387"/>
                <a:gd name="T73" fmla="*/ 7313 h 898"/>
                <a:gd name="T74" fmla="*/ 5680 w 387"/>
                <a:gd name="T75" fmla="*/ 4321 h 898"/>
                <a:gd name="T76" fmla="*/ 4597 w 387"/>
                <a:gd name="T77" fmla="*/ 4228 h 898"/>
                <a:gd name="T78" fmla="*/ 4272 w 387"/>
                <a:gd name="T79" fmla="*/ 4095 h 898"/>
                <a:gd name="T80" fmla="*/ 5505 w 387"/>
                <a:gd name="T81" fmla="*/ 3583 h 898"/>
                <a:gd name="T82" fmla="*/ 3629 w 387"/>
                <a:gd name="T83" fmla="*/ 320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6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solidFill>
              <a:srgbClr val="F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98">
              <a:extLst>
                <a:ext uri="{FF2B5EF4-FFF2-40B4-BE49-F238E27FC236}">
                  <a16:creationId xmlns:a16="http://schemas.microsoft.com/office/drawing/2014/main" id="{56AC5305-7E7D-46AB-877B-7FE41EE5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464"/>
              <a:ext cx="928" cy="2349"/>
            </a:xfrm>
            <a:custGeom>
              <a:avLst/>
              <a:gdLst>
                <a:gd name="T0" fmla="*/ 1271 w 371"/>
                <a:gd name="T1" fmla="*/ 589 h 881"/>
                <a:gd name="T2" fmla="*/ 5225 w 371"/>
                <a:gd name="T3" fmla="*/ 3277 h 881"/>
                <a:gd name="T4" fmla="*/ 4130 w 371"/>
                <a:gd name="T5" fmla="*/ 3789 h 881"/>
                <a:gd name="T6" fmla="*/ 2992 w 371"/>
                <a:gd name="T7" fmla="*/ 4207 h 881"/>
                <a:gd name="T8" fmla="*/ 5318 w 371"/>
                <a:gd name="T9" fmla="*/ 4095 h 881"/>
                <a:gd name="T10" fmla="*/ 5443 w 371"/>
                <a:gd name="T11" fmla="*/ 4229 h 881"/>
                <a:gd name="T12" fmla="*/ 5713 w 371"/>
                <a:gd name="T13" fmla="*/ 7394 h 881"/>
                <a:gd name="T14" fmla="*/ 4255 w 371"/>
                <a:gd name="T15" fmla="*/ 7415 h 881"/>
                <a:gd name="T16" fmla="*/ 5225 w 371"/>
                <a:gd name="T17" fmla="*/ 7871 h 881"/>
                <a:gd name="T18" fmla="*/ 5776 w 371"/>
                <a:gd name="T19" fmla="*/ 8098 h 881"/>
                <a:gd name="T20" fmla="*/ 5713 w 371"/>
                <a:gd name="T21" fmla="*/ 10159 h 881"/>
                <a:gd name="T22" fmla="*/ 5601 w 371"/>
                <a:gd name="T23" fmla="*/ 10159 h 881"/>
                <a:gd name="T24" fmla="*/ 1783 w 371"/>
                <a:gd name="T25" fmla="*/ 9591 h 881"/>
                <a:gd name="T26" fmla="*/ 1751 w 371"/>
                <a:gd name="T27" fmla="*/ 10009 h 881"/>
                <a:gd name="T28" fmla="*/ 5588 w 371"/>
                <a:gd name="T29" fmla="*/ 10692 h 881"/>
                <a:gd name="T30" fmla="*/ 4680 w 371"/>
                <a:gd name="T31" fmla="*/ 14843 h 881"/>
                <a:gd name="T32" fmla="*/ 1813 w 371"/>
                <a:gd name="T33" fmla="*/ 13665 h 881"/>
                <a:gd name="T34" fmla="*/ 1708 w 371"/>
                <a:gd name="T35" fmla="*/ 14105 h 881"/>
                <a:gd name="T36" fmla="*/ 4160 w 371"/>
                <a:gd name="T37" fmla="*/ 15371 h 881"/>
                <a:gd name="T38" fmla="*/ 3147 w 371"/>
                <a:gd name="T39" fmla="*/ 16472 h 881"/>
                <a:gd name="T40" fmla="*/ 158 w 371"/>
                <a:gd name="T41" fmla="*/ 11788 h 881"/>
                <a:gd name="T42" fmla="*/ 363 w 371"/>
                <a:gd name="T43" fmla="*/ 11660 h 881"/>
                <a:gd name="T44" fmla="*/ 3835 w 371"/>
                <a:gd name="T45" fmla="*/ 12342 h 881"/>
                <a:gd name="T46" fmla="*/ 4160 w 371"/>
                <a:gd name="T47" fmla="*/ 12129 h 881"/>
                <a:gd name="T48" fmla="*/ 375 w 371"/>
                <a:gd name="T49" fmla="*/ 11012 h 881"/>
                <a:gd name="T50" fmla="*/ 283 w 371"/>
                <a:gd name="T51" fmla="*/ 10820 h 881"/>
                <a:gd name="T52" fmla="*/ 563 w 371"/>
                <a:gd name="T53" fmla="*/ 9023 h 881"/>
                <a:gd name="T54" fmla="*/ 750 w 371"/>
                <a:gd name="T55" fmla="*/ 8908 h 881"/>
                <a:gd name="T56" fmla="*/ 3097 w 371"/>
                <a:gd name="T57" fmla="*/ 8815 h 881"/>
                <a:gd name="T58" fmla="*/ 1939 w 371"/>
                <a:gd name="T59" fmla="*/ 8511 h 881"/>
                <a:gd name="T60" fmla="*/ 658 w 371"/>
                <a:gd name="T61" fmla="*/ 8111 h 881"/>
                <a:gd name="T62" fmla="*/ 708 w 371"/>
                <a:gd name="T63" fmla="*/ 7146 h 881"/>
                <a:gd name="T64" fmla="*/ 783 w 371"/>
                <a:gd name="T65" fmla="*/ 6711 h 881"/>
                <a:gd name="T66" fmla="*/ 1221 w 371"/>
                <a:gd name="T67" fmla="*/ 6596 h 881"/>
                <a:gd name="T68" fmla="*/ 3692 w 371"/>
                <a:gd name="T69" fmla="*/ 5892 h 881"/>
                <a:gd name="T70" fmla="*/ 3659 w 371"/>
                <a:gd name="T71" fmla="*/ 5823 h 881"/>
                <a:gd name="T72" fmla="*/ 833 w 371"/>
                <a:gd name="T73" fmla="*/ 6143 h 881"/>
                <a:gd name="T74" fmla="*/ 688 w 371"/>
                <a:gd name="T75" fmla="*/ 5061 h 881"/>
                <a:gd name="T76" fmla="*/ 595 w 371"/>
                <a:gd name="T77" fmla="*/ 3639 h 881"/>
                <a:gd name="T78" fmla="*/ 2209 w 371"/>
                <a:gd name="T79" fmla="*/ 3128 h 881"/>
                <a:gd name="T80" fmla="*/ 4222 w 371"/>
                <a:gd name="T81" fmla="*/ 2424 h 881"/>
                <a:gd name="T82" fmla="*/ 2879 w 371"/>
                <a:gd name="T83" fmla="*/ 2466 h 881"/>
                <a:gd name="T84" fmla="*/ 533 w 371"/>
                <a:gd name="T85" fmla="*/ 2824 h 881"/>
                <a:gd name="T86" fmla="*/ 500 w 371"/>
                <a:gd name="T87" fmla="*/ 2594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0" y="622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4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48" y="470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solidFill>
              <a:srgbClr val="FD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99">
              <a:extLst>
                <a:ext uri="{FF2B5EF4-FFF2-40B4-BE49-F238E27FC236}">
                  <a16:creationId xmlns:a16="http://schemas.microsoft.com/office/drawing/2014/main" id="{599AC3FC-3C04-4476-9719-2F94E1301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715"/>
              <a:ext cx="363" cy="357"/>
            </a:xfrm>
            <a:custGeom>
              <a:avLst/>
              <a:gdLst>
                <a:gd name="T0" fmla="*/ 83 w 145"/>
                <a:gd name="T1" fmla="*/ 2115 h 134"/>
                <a:gd name="T2" fmla="*/ 95 w 145"/>
                <a:gd name="T3" fmla="*/ 2115 h 134"/>
                <a:gd name="T4" fmla="*/ 1379 w 145"/>
                <a:gd name="T5" fmla="*/ 2534 h 134"/>
                <a:gd name="T6" fmla="*/ 814 w 145"/>
                <a:gd name="T7" fmla="*/ 1718 h 134"/>
                <a:gd name="T8" fmla="*/ 1147 w 145"/>
                <a:gd name="T9" fmla="*/ 831 h 134"/>
                <a:gd name="T10" fmla="*/ 1242 w 145"/>
                <a:gd name="T11" fmla="*/ 717 h 134"/>
                <a:gd name="T12" fmla="*/ 1254 w 145"/>
                <a:gd name="T13" fmla="*/ 717 h 134"/>
                <a:gd name="T14" fmla="*/ 2276 w 145"/>
                <a:gd name="T15" fmla="*/ 136 h 134"/>
                <a:gd name="T16" fmla="*/ 2226 w 145"/>
                <a:gd name="T17" fmla="*/ 115 h 134"/>
                <a:gd name="T18" fmla="*/ 941 w 145"/>
                <a:gd name="T19" fmla="*/ 56 h 134"/>
                <a:gd name="T20" fmla="*/ 471 w 145"/>
                <a:gd name="T21" fmla="*/ 21 h 134"/>
                <a:gd name="T22" fmla="*/ 438 w 145"/>
                <a:gd name="T23" fmla="*/ 21 h 134"/>
                <a:gd name="T24" fmla="*/ 283 w 145"/>
                <a:gd name="T25" fmla="*/ 136 h 134"/>
                <a:gd name="T26" fmla="*/ 20 w 145"/>
                <a:gd name="T27" fmla="*/ 1830 h 134"/>
                <a:gd name="T28" fmla="*/ 0 w 145"/>
                <a:gd name="T29" fmla="*/ 1932 h 134"/>
                <a:gd name="T30" fmla="*/ 83 w 145"/>
                <a:gd name="T31" fmla="*/ 2115 h 1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34">
                  <a:moveTo>
                    <a:pt x="5" y="112"/>
                  </a:moveTo>
                  <a:cubicBezTo>
                    <a:pt x="5" y="112"/>
                    <a:pt x="6" y="112"/>
                    <a:pt x="6" y="112"/>
                  </a:cubicBezTo>
                  <a:cubicBezTo>
                    <a:pt x="22" y="119"/>
                    <a:pt x="52" y="127"/>
                    <a:pt x="88" y="134"/>
                  </a:cubicBezTo>
                  <a:cubicBezTo>
                    <a:pt x="70" y="125"/>
                    <a:pt x="53" y="107"/>
                    <a:pt x="52" y="91"/>
                  </a:cubicBezTo>
                  <a:cubicBezTo>
                    <a:pt x="50" y="72"/>
                    <a:pt x="57" y="57"/>
                    <a:pt x="73" y="44"/>
                  </a:cubicBezTo>
                  <a:cubicBezTo>
                    <a:pt x="74" y="41"/>
                    <a:pt x="76" y="39"/>
                    <a:pt x="79" y="38"/>
                  </a:cubicBezTo>
                  <a:cubicBezTo>
                    <a:pt x="79" y="38"/>
                    <a:pt x="80" y="38"/>
                    <a:pt x="80" y="38"/>
                  </a:cubicBezTo>
                  <a:cubicBezTo>
                    <a:pt x="100" y="23"/>
                    <a:pt x="130" y="12"/>
                    <a:pt x="145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23" y="6"/>
                    <a:pt x="96" y="5"/>
                    <a:pt x="60" y="3"/>
                  </a:cubicBezTo>
                  <a:cubicBezTo>
                    <a:pt x="60" y="3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1" y="0"/>
                    <a:pt x="18" y="7"/>
                  </a:cubicBezTo>
                  <a:cubicBezTo>
                    <a:pt x="10" y="27"/>
                    <a:pt x="2" y="74"/>
                    <a:pt x="1" y="97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0" y="109"/>
                    <a:pt x="3" y="111"/>
                    <a:pt x="5" y="112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00">
              <a:extLst>
                <a:ext uri="{FF2B5EF4-FFF2-40B4-BE49-F238E27FC236}">
                  <a16:creationId xmlns:a16="http://schemas.microsoft.com/office/drawing/2014/main" id="{120EE4B0-6A20-43CB-9731-8AEDAE208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93"/>
              <a:ext cx="595" cy="368"/>
            </a:xfrm>
            <a:custGeom>
              <a:avLst/>
              <a:gdLst>
                <a:gd name="T0" fmla="*/ 83 w 238"/>
                <a:gd name="T1" fmla="*/ 1101 h 138"/>
                <a:gd name="T2" fmla="*/ 63 w 238"/>
                <a:gd name="T3" fmla="*/ 1251 h 138"/>
                <a:gd name="T4" fmla="*/ 0 w 238"/>
                <a:gd name="T5" fmla="*/ 1955 h 138"/>
                <a:gd name="T6" fmla="*/ 20 w 238"/>
                <a:gd name="T7" fmla="*/ 2219 h 138"/>
                <a:gd name="T8" fmla="*/ 83 w 238"/>
                <a:gd name="T9" fmla="*/ 2424 h 138"/>
                <a:gd name="T10" fmla="*/ 1300 w 238"/>
                <a:gd name="T11" fmla="*/ 2616 h 138"/>
                <a:gd name="T12" fmla="*/ 458 w 238"/>
                <a:gd name="T13" fmla="*/ 1971 h 138"/>
                <a:gd name="T14" fmla="*/ 1845 w 238"/>
                <a:gd name="T15" fmla="*/ 968 h 138"/>
                <a:gd name="T16" fmla="*/ 3720 w 238"/>
                <a:gd name="T17" fmla="*/ 456 h 138"/>
                <a:gd name="T18" fmla="*/ 3050 w 238"/>
                <a:gd name="T19" fmla="*/ 0 h 138"/>
                <a:gd name="T20" fmla="*/ 1158 w 238"/>
                <a:gd name="T21" fmla="*/ 589 h 138"/>
                <a:gd name="T22" fmla="*/ 583 w 238"/>
                <a:gd name="T23" fmla="*/ 704 h 138"/>
                <a:gd name="T24" fmla="*/ 333 w 238"/>
                <a:gd name="T25" fmla="*/ 760 h 138"/>
                <a:gd name="T26" fmla="*/ 145 w 238"/>
                <a:gd name="T27" fmla="*/ 819 h 138"/>
                <a:gd name="T28" fmla="*/ 83 w 238"/>
                <a:gd name="T29" fmla="*/ 1101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8" h="138">
                  <a:moveTo>
                    <a:pt x="5" y="58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1" y="84"/>
                    <a:pt x="0" y="94"/>
                    <a:pt x="0" y="103"/>
                  </a:cubicBezTo>
                  <a:cubicBezTo>
                    <a:pt x="0" y="108"/>
                    <a:pt x="0" y="112"/>
                    <a:pt x="1" y="117"/>
                  </a:cubicBezTo>
                  <a:cubicBezTo>
                    <a:pt x="1" y="119"/>
                    <a:pt x="2" y="125"/>
                    <a:pt x="5" y="128"/>
                  </a:cubicBezTo>
                  <a:cubicBezTo>
                    <a:pt x="17" y="134"/>
                    <a:pt x="52" y="136"/>
                    <a:pt x="83" y="138"/>
                  </a:cubicBezTo>
                  <a:cubicBezTo>
                    <a:pt x="62" y="131"/>
                    <a:pt x="29" y="132"/>
                    <a:pt x="29" y="104"/>
                  </a:cubicBezTo>
                  <a:cubicBezTo>
                    <a:pt x="29" y="76"/>
                    <a:pt x="66" y="64"/>
                    <a:pt x="118" y="51"/>
                  </a:cubicBezTo>
                  <a:cubicBezTo>
                    <a:pt x="170" y="37"/>
                    <a:pt x="221" y="28"/>
                    <a:pt x="238" y="24"/>
                  </a:cubicBezTo>
                  <a:cubicBezTo>
                    <a:pt x="219" y="24"/>
                    <a:pt x="201" y="12"/>
                    <a:pt x="195" y="0"/>
                  </a:cubicBezTo>
                  <a:cubicBezTo>
                    <a:pt x="195" y="10"/>
                    <a:pt x="169" y="17"/>
                    <a:pt x="74" y="3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1"/>
                    <a:pt x="10" y="41"/>
                    <a:pt x="9" y="43"/>
                  </a:cubicBezTo>
                  <a:cubicBezTo>
                    <a:pt x="7" y="45"/>
                    <a:pt x="6" y="50"/>
                    <a:pt x="5" y="58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01">
              <a:extLst>
                <a:ext uri="{FF2B5EF4-FFF2-40B4-BE49-F238E27FC236}">
                  <a16:creationId xmlns:a16="http://schemas.microsoft.com/office/drawing/2014/main" id="{6C0E9230-93D6-4768-B9FA-BEF0AD468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627"/>
              <a:ext cx="257" cy="112"/>
            </a:xfrm>
            <a:custGeom>
              <a:avLst/>
              <a:gdLst>
                <a:gd name="T0" fmla="*/ 512 w 103"/>
                <a:gd name="T1" fmla="*/ 739 h 42"/>
                <a:gd name="T2" fmla="*/ 1599 w 103"/>
                <a:gd name="T3" fmla="*/ 0 h 42"/>
                <a:gd name="T4" fmla="*/ 417 w 103"/>
                <a:gd name="T5" fmla="*/ 547 h 42"/>
                <a:gd name="T6" fmla="*/ 0 w 103"/>
                <a:gd name="T7" fmla="*/ 739 h 42"/>
                <a:gd name="T8" fmla="*/ 512 w 103"/>
                <a:gd name="T9" fmla="*/ 73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2">
                  <a:moveTo>
                    <a:pt x="33" y="39"/>
                  </a:moveTo>
                  <a:cubicBezTo>
                    <a:pt x="51" y="34"/>
                    <a:pt x="87" y="6"/>
                    <a:pt x="103" y="0"/>
                  </a:cubicBezTo>
                  <a:cubicBezTo>
                    <a:pt x="63" y="0"/>
                    <a:pt x="41" y="20"/>
                    <a:pt x="27" y="29"/>
                  </a:cubicBezTo>
                  <a:cubicBezTo>
                    <a:pt x="25" y="35"/>
                    <a:pt x="17" y="38"/>
                    <a:pt x="0" y="39"/>
                  </a:cubicBezTo>
                  <a:cubicBezTo>
                    <a:pt x="11" y="41"/>
                    <a:pt x="25" y="42"/>
                    <a:pt x="33" y="39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02">
              <a:extLst>
                <a:ext uri="{FF2B5EF4-FFF2-40B4-BE49-F238E27FC236}">
                  <a16:creationId xmlns:a16="http://schemas.microsoft.com/office/drawing/2014/main" id="{0BC303FC-71F2-49CC-8BE6-9B67D2BB1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568"/>
              <a:ext cx="443" cy="328"/>
            </a:xfrm>
            <a:custGeom>
              <a:avLst/>
              <a:gdLst>
                <a:gd name="T0" fmla="*/ 2743 w 177"/>
                <a:gd name="T1" fmla="*/ 248 h 123"/>
                <a:gd name="T2" fmla="*/ 2630 w 177"/>
                <a:gd name="T3" fmla="*/ 56 h 123"/>
                <a:gd name="T4" fmla="*/ 2192 w 177"/>
                <a:gd name="T5" fmla="*/ 21 h 123"/>
                <a:gd name="T6" fmla="*/ 2005 w 177"/>
                <a:gd name="T7" fmla="*/ 0 h 123"/>
                <a:gd name="T8" fmla="*/ 2475 w 177"/>
                <a:gd name="T9" fmla="*/ 605 h 123"/>
                <a:gd name="T10" fmla="*/ 1960 w 177"/>
                <a:gd name="T11" fmla="*/ 1899 h 123"/>
                <a:gd name="T12" fmla="*/ 0 w 177"/>
                <a:gd name="T13" fmla="*/ 1955 h 123"/>
                <a:gd name="T14" fmla="*/ 2568 w 177"/>
                <a:gd name="T15" fmla="*/ 2312 h 123"/>
                <a:gd name="T16" fmla="*/ 2600 w 177"/>
                <a:gd name="T17" fmla="*/ 2312 h 123"/>
                <a:gd name="T18" fmla="*/ 2681 w 177"/>
                <a:gd name="T19" fmla="*/ 2312 h 123"/>
                <a:gd name="T20" fmla="*/ 2726 w 177"/>
                <a:gd name="T21" fmla="*/ 2141 h 123"/>
                <a:gd name="T22" fmla="*/ 2743 w 177"/>
                <a:gd name="T23" fmla="*/ 248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3">
                  <a:moveTo>
                    <a:pt x="175" y="13"/>
                  </a:moveTo>
                  <a:cubicBezTo>
                    <a:pt x="175" y="7"/>
                    <a:pt x="173" y="4"/>
                    <a:pt x="168" y="3"/>
                  </a:cubicBezTo>
                  <a:cubicBezTo>
                    <a:pt x="161" y="2"/>
                    <a:pt x="151" y="1"/>
                    <a:pt x="140" y="1"/>
                  </a:cubicBezTo>
                  <a:cubicBezTo>
                    <a:pt x="136" y="0"/>
                    <a:pt x="132" y="0"/>
                    <a:pt x="128" y="0"/>
                  </a:cubicBezTo>
                  <a:cubicBezTo>
                    <a:pt x="137" y="3"/>
                    <a:pt x="159" y="14"/>
                    <a:pt x="158" y="32"/>
                  </a:cubicBezTo>
                  <a:cubicBezTo>
                    <a:pt x="157" y="54"/>
                    <a:pt x="160" y="89"/>
                    <a:pt x="125" y="100"/>
                  </a:cubicBezTo>
                  <a:cubicBezTo>
                    <a:pt x="97" y="108"/>
                    <a:pt x="42" y="104"/>
                    <a:pt x="0" y="103"/>
                  </a:cubicBezTo>
                  <a:cubicBezTo>
                    <a:pt x="61" y="110"/>
                    <a:pt x="138" y="120"/>
                    <a:pt x="164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3"/>
                    <a:pt x="170" y="123"/>
                    <a:pt x="171" y="122"/>
                  </a:cubicBezTo>
                  <a:cubicBezTo>
                    <a:pt x="171" y="122"/>
                    <a:pt x="173" y="120"/>
                    <a:pt x="174" y="113"/>
                  </a:cubicBezTo>
                  <a:cubicBezTo>
                    <a:pt x="177" y="89"/>
                    <a:pt x="176" y="40"/>
                    <a:pt x="175" y="13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03">
              <a:extLst>
                <a:ext uri="{FF2B5EF4-FFF2-40B4-BE49-F238E27FC236}">
                  <a16:creationId xmlns:a16="http://schemas.microsoft.com/office/drawing/2014/main" id="{4E31EA0D-8FEF-4863-AAA7-4EA787EE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269"/>
              <a:ext cx="600" cy="315"/>
            </a:xfrm>
            <a:custGeom>
              <a:avLst/>
              <a:gdLst>
                <a:gd name="T0" fmla="*/ 2550 w 240"/>
                <a:gd name="T1" fmla="*/ 1426 h 118"/>
                <a:gd name="T2" fmla="*/ 0 w 240"/>
                <a:gd name="T3" fmla="*/ 777 h 118"/>
                <a:gd name="T4" fmla="*/ 188 w 240"/>
                <a:gd name="T5" fmla="*/ 833 h 118"/>
                <a:gd name="T6" fmla="*/ 658 w 240"/>
                <a:gd name="T7" fmla="*/ 1084 h 118"/>
                <a:gd name="T8" fmla="*/ 3050 w 240"/>
                <a:gd name="T9" fmla="*/ 2015 h 118"/>
                <a:gd name="T10" fmla="*/ 3363 w 240"/>
                <a:gd name="T11" fmla="*/ 1391 h 118"/>
                <a:gd name="T12" fmla="*/ 3645 w 240"/>
                <a:gd name="T13" fmla="*/ 456 h 118"/>
                <a:gd name="T14" fmla="*/ 3750 w 240"/>
                <a:gd name="T15" fmla="*/ 0 h 118"/>
                <a:gd name="T16" fmla="*/ 2550 w 240"/>
                <a:gd name="T17" fmla="*/ 142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18">
                  <a:moveTo>
                    <a:pt x="163" y="75"/>
                  </a:moveTo>
                  <a:cubicBezTo>
                    <a:pt x="104" y="78"/>
                    <a:pt x="33" y="39"/>
                    <a:pt x="0" y="41"/>
                  </a:cubicBezTo>
                  <a:cubicBezTo>
                    <a:pt x="5" y="42"/>
                    <a:pt x="9" y="43"/>
                    <a:pt x="12" y="44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86" y="77"/>
                    <a:pt x="178" y="118"/>
                    <a:pt x="195" y="106"/>
                  </a:cubicBezTo>
                  <a:cubicBezTo>
                    <a:pt x="200" y="102"/>
                    <a:pt x="207" y="90"/>
                    <a:pt x="215" y="73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5" y="17"/>
                    <a:pt x="238" y="9"/>
                    <a:pt x="240" y="0"/>
                  </a:cubicBezTo>
                  <a:cubicBezTo>
                    <a:pt x="226" y="32"/>
                    <a:pt x="203" y="74"/>
                    <a:pt x="163" y="75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04">
              <a:extLst>
                <a:ext uri="{FF2B5EF4-FFF2-40B4-BE49-F238E27FC236}">
                  <a16:creationId xmlns:a16="http://schemas.microsoft.com/office/drawing/2014/main" id="{070EC224-8E75-4282-B701-47B5B931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984"/>
              <a:ext cx="243" cy="200"/>
            </a:xfrm>
            <a:custGeom>
              <a:avLst/>
              <a:gdLst>
                <a:gd name="T0" fmla="*/ 0 w 97"/>
                <a:gd name="T1" fmla="*/ 1331 h 75"/>
                <a:gd name="T2" fmla="*/ 629 w 97"/>
                <a:gd name="T3" fmla="*/ 931 h 75"/>
                <a:gd name="T4" fmla="*/ 1476 w 97"/>
                <a:gd name="T5" fmla="*/ 627 h 75"/>
                <a:gd name="T6" fmla="*/ 1526 w 97"/>
                <a:gd name="T7" fmla="*/ 227 h 75"/>
                <a:gd name="T8" fmla="*/ 0 w 97"/>
                <a:gd name="T9" fmla="*/ 133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5">
                  <a:moveTo>
                    <a:pt x="0" y="70"/>
                  </a:moveTo>
                  <a:cubicBezTo>
                    <a:pt x="0" y="70"/>
                    <a:pt x="12" y="75"/>
                    <a:pt x="40" y="49"/>
                  </a:cubicBezTo>
                  <a:cubicBezTo>
                    <a:pt x="60" y="29"/>
                    <a:pt x="84" y="31"/>
                    <a:pt x="94" y="33"/>
                  </a:cubicBezTo>
                  <a:cubicBezTo>
                    <a:pt x="95" y="26"/>
                    <a:pt x="96" y="19"/>
                    <a:pt x="97" y="12"/>
                  </a:cubicBezTo>
                  <a:cubicBezTo>
                    <a:pt x="53" y="0"/>
                    <a:pt x="19" y="47"/>
                    <a:pt x="0" y="70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05">
              <a:extLst>
                <a:ext uri="{FF2B5EF4-FFF2-40B4-BE49-F238E27FC236}">
                  <a16:creationId xmlns:a16="http://schemas.microsoft.com/office/drawing/2014/main" id="{6311BC18-9328-4176-ABAA-5C9DE2D18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099"/>
              <a:ext cx="438" cy="605"/>
            </a:xfrm>
            <a:custGeom>
              <a:avLst/>
              <a:gdLst>
                <a:gd name="T0" fmla="*/ 533 w 175"/>
                <a:gd name="T1" fmla="*/ 930 h 227"/>
                <a:gd name="T2" fmla="*/ 1191 w 175"/>
                <a:gd name="T3" fmla="*/ 1271 h 227"/>
                <a:gd name="T4" fmla="*/ 1304 w 175"/>
                <a:gd name="T5" fmla="*/ 2068 h 227"/>
                <a:gd name="T6" fmla="*/ 1304 w 175"/>
                <a:gd name="T7" fmla="*/ 2026 h 227"/>
                <a:gd name="T8" fmla="*/ 1317 w 175"/>
                <a:gd name="T9" fmla="*/ 2047 h 227"/>
                <a:gd name="T10" fmla="*/ 2147 w 175"/>
                <a:gd name="T11" fmla="*/ 1229 h 227"/>
                <a:gd name="T12" fmla="*/ 2631 w 175"/>
                <a:gd name="T13" fmla="*/ 490 h 227"/>
                <a:gd name="T14" fmla="*/ 2463 w 175"/>
                <a:gd name="T15" fmla="*/ 456 h 227"/>
                <a:gd name="T16" fmla="*/ 2005 w 175"/>
                <a:gd name="T17" fmla="*/ 362 h 227"/>
                <a:gd name="T18" fmla="*/ 363 w 175"/>
                <a:gd name="T19" fmla="*/ 35 h 227"/>
                <a:gd name="T20" fmla="*/ 175 w 175"/>
                <a:gd name="T21" fmla="*/ 149 h 227"/>
                <a:gd name="T22" fmla="*/ 158 w 175"/>
                <a:gd name="T23" fmla="*/ 171 h 227"/>
                <a:gd name="T24" fmla="*/ 658 w 175"/>
                <a:gd name="T25" fmla="*/ 3766 h 227"/>
                <a:gd name="T26" fmla="*/ 1129 w 175"/>
                <a:gd name="T27" fmla="*/ 4296 h 227"/>
                <a:gd name="T28" fmla="*/ 533 w 175"/>
                <a:gd name="T29" fmla="*/ 930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227">
                  <a:moveTo>
                    <a:pt x="34" y="49"/>
                  </a:moveTo>
                  <a:cubicBezTo>
                    <a:pt x="48" y="27"/>
                    <a:pt x="82" y="33"/>
                    <a:pt x="76" y="67"/>
                  </a:cubicBezTo>
                  <a:cubicBezTo>
                    <a:pt x="73" y="89"/>
                    <a:pt x="78" y="104"/>
                    <a:pt x="83" y="109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4" y="105"/>
                    <a:pt x="81" y="109"/>
                    <a:pt x="84" y="108"/>
                  </a:cubicBezTo>
                  <a:cubicBezTo>
                    <a:pt x="87" y="91"/>
                    <a:pt x="103" y="80"/>
                    <a:pt x="137" y="65"/>
                  </a:cubicBezTo>
                  <a:cubicBezTo>
                    <a:pt x="171" y="49"/>
                    <a:pt x="175" y="37"/>
                    <a:pt x="168" y="2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8" y="23"/>
                    <a:pt x="138" y="21"/>
                    <a:pt x="128" y="19"/>
                  </a:cubicBezTo>
                  <a:cubicBezTo>
                    <a:pt x="86" y="12"/>
                    <a:pt x="43" y="5"/>
                    <a:pt x="23" y="2"/>
                  </a:cubicBezTo>
                  <a:cubicBezTo>
                    <a:pt x="13" y="0"/>
                    <a:pt x="12" y="3"/>
                    <a:pt x="11" y="8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0" y="43"/>
                    <a:pt x="2" y="156"/>
                    <a:pt x="42" y="199"/>
                  </a:cubicBezTo>
                  <a:cubicBezTo>
                    <a:pt x="51" y="210"/>
                    <a:pt x="62" y="219"/>
                    <a:pt x="72" y="227"/>
                  </a:cubicBezTo>
                  <a:cubicBezTo>
                    <a:pt x="24" y="170"/>
                    <a:pt x="21" y="66"/>
                    <a:pt x="34" y="49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06">
              <a:extLst>
                <a:ext uri="{FF2B5EF4-FFF2-40B4-BE49-F238E27FC236}">
                  <a16:creationId xmlns:a16="http://schemas.microsoft.com/office/drawing/2014/main" id="{53DFCB11-FF4A-42A1-A08C-70F99859A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1" y="3504"/>
              <a:ext cx="393" cy="296"/>
            </a:xfrm>
            <a:custGeom>
              <a:avLst/>
              <a:gdLst>
                <a:gd name="T0" fmla="*/ 2381 w 157"/>
                <a:gd name="T1" fmla="*/ 875 h 111"/>
                <a:gd name="T2" fmla="*/ 1317 w 157"/>
                <a:gd name="T3" fmla="*/ 320 h 111"/>
                <a:gd name="T4" fmla="*/ 771 w 157"/>
                <a:gd name="T5" fmla="*/ 35 h 111"/>
                <a:gd name="T6" fmla="*/ 751 w 157"/>
                <a:gd name="T7" fmla="*/ 35 h 111"/>
                <a:gd name="T8" fmla="*/ 846 w 157"/>
                <a:gd name="T9" fmla="*/ 115 h 111"/>
                <a:gd name="T10" fmla="*/ 1272 w 157"/>
                <a:gd name="T11" fmla="*/ 533 h 111"/>
                <a:gd name="T12" fmla="*/ 1567 w 157"/>
                <a:gd name="T13" fmla="*/ 1117 h 111"/>
                <a:gd name="T14" fmla="*/ 1459 w 157"/>
                <a:gd name="T15" fmla="*/ 1536 h 111"/>
                <a:gd name="T16" fmla="*/ 688 w 157"/>
                <a:gd name="T17" fmla="*/ 1912 h 111"/>
                <a:gd name="T18" fmla="*/ 125 w 157"/>
                <a:gd name="T19" fmla="*/ 1877 h 111"/>
                <a:gd name="T20" fmla="*/ 0 w 157"/>
                <a:gd name="T21" fmla="*/ 1843 h 111"/>
                <a:gd name="T22" fmla="*/ 1367 w 157"/>
                <a:gd name="T23" fmla="*/ 1971 h 111"/>
                <a:gd name="T24" fmla="*/ 2443 w 157"/>
                <a:gd name="T25" fmla="*/ 1059 h 111"/>
                <a:gd name="T26" fmla="*/ 2381 w 157"/>
                <a:gd name="T27" fmla="*/ 875 h 111"/>
                <a:gd name="T28" fmla="*/ 751 w 157"/>
                <a:gd name="T29" fmla="*/ 35 h 111"/>
                <a:gd name="T30" fmla="*/ 613 w 157"/>
                <a:gd name="T31" fmla="*/ 0 h 111"/>
                <a:gd name="T32" fmla="*/ 751 w 157"/>
                <a:gd name="T33" fmla="*/ 35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111">
                  <a:moveTo>
                    <a:pt x="152" y="46"/>
                  </a:moveTo>
                  <a:cubicBezTo>
                    <a:pt x="141" y="40"/>
                    <a:pt x="113" y="29"/>
                    <a:pt x="84" y="17"/>
                  </a:cubicBezTo>
                  <a:cubicBezTo>
                    <a:pt x="72" y="12"/>
                    <a:pt x="60" y="7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3"/>
                    <a:pt x="52" y="5"/>
                    <a:pt x="54" y="6"/>
                  </a:cubicBezTo>
                  <a:cubicBezTo>
                    <a:pt x="64" y="13"/>
                    <a:pt x="73" y="20"/>
                    <a:pt x="81" y="28"/>
                  </a:cubicBezTo>
                  <a:cubicBezTo>
                    <a:pt x="89" y="37"/>
                    <a:pt x="97" y="47"/>
                    <a:pt x="100" y="59"/>
                  </a:cubicBezTo>
                  <a:cubicBezTo>
                    <a:pt x="103" y="68"/>
                    <a:pt x="99" y="73"/>
                    <a:pt x="93" y="81"/>
                  </a:cubicBezTo>
                  <a:cubicBezTo>
                    <a:pt x="81" y="96"/>
                    <a:pt x="62" y="101"/>
                    <a:pt x="44" y="101"/>
                  </a:cubicBezTo>
                  <a:cubicBezTo>
                    <a:pt x="32" y="102"/>
                    <a:pt x="19" y="101"/>
                    <a:pt x="8" y="99"/>
                  </a:cubicBezTo>
                  <a:cubicBezTo>
                    <a:pt x="5" y="99"/>
                    <a:pt x="3" y="98"/>
                    <a:pt x="0" y="97"/>
                  </a:cubicBezTo>
                  <a:cubicBezTo>
                    <a:pt x="28" y="108"/>
                    <a:pt x="58" y="111"/>
                    <a:pt x="87" y="104"/>
                  </a:cubicBezTo>
                  <a:cubicBezTo>
                    <a:pt x="134" y="95"/>
                    <a:pt x="154" y="69"/>
                    <a:pt x="156" y="56"/>
                  </a:cubicBezTo>
                  <a:cubicBezTo>
                    <a:pt x="157" y="52"/>
                    <a:pt x="156" y="48"/>
                    <a:pt x="152" y="46"/>
                  </a:cubicBezTo>
                  <a:close/>
                  <a:moveTo>
                    <a:pt x="48" y="2"/>
                  </a:moveTo>
                  <a:cubicBezTo>
                    <a:pt x="45" y="1"/>
                    <a:pt x="42" y="0"/>
                    <a:pt x="39" y="0"/>
                  </a:cubicBezTo>
                  <a:lnTo>
                    <a:pt x="48" y="2"/>
                  </a:ln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07">
              <a:extLst>
                <a:ext uri="{FF2B5EF4-FFF2-40B4-BE49-F238E27FC236}">
                  <a16:creationId xmlns:a16="http://schemas.microsoft.com/office/drawing/2014/main" id="{424FC8BF-F5E5-4053-9C46-E20736E2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789"/>
              <a:ext cx="692" cy="542"/>
            </a:xfrm>
            <a:custGeom>
              <a:avLst/>
              <a:gdLst>
                <a:gd name="T0" fmla="*/ 42 w 277"/>
                <a:gd name="T1" fmla="*/ 1332 h 203"/>
                <a:gd name="T2" fmla="*/ 62 w 277"/>
                <a:gd name="T3" fmla="*/ 1848 h 203"/>
                <a:gd name="T4" fmla="*/ 137 w 277"/>
                <a:gd name="T5" fmla="*/ 2758 h 203"/>
                <a:gd name="T6" fmla="*/ 155 w 277"/>
                <a:gd name="T7" fmla="*/ 3257 h 203"/>
                <a:gd name="T8" fmla="*/ 280 w 277"/>
                <a:gd name="T9" fmla="*/ 3842 h 203"/>
                <a:gd name="T10" fmla="*/ 812 w 277"/>
                <a:gd name="T11" fmla="*/ 3786 h 203"/>
                <a:gd name="T12" fmla="*/ 467 w 277"/>
                <a:gd name="T13" fmla="*/ 2838 h 203"/>
                <a:gd name="T14" fmla="*/ 1229 w 277"/>
                <a:gd name="T15" fmla="*/ 1332 h 203"/>
                <a:gd name="T16" fmla="*/ 3507 w 277"/>
                <a:gd name="T17" fmla="*/ 627 h 203"/>
                <a:gd name="T18" fmla="*/ 4319 w 277"/>
                <a:gd name="T19" fmla="*/ 606 h 203"/>
                <a:gd name="T20" fmla="*/ 3682 w 277"/>
                <a:gd name="T21" fmla="*/ 0 h 203"/>
                <a:gd name="T22" fmla="*/ 3662 w 277"/>
                <a:gd name="T23" fmla="*/ 115 h 203"/>
                <a:gd name="T24" fmla="*/ 2291 w 277"/>
                <a:gd name="T25" fmla="*/ 649 h 203"/>
                <a:gd name="T26" fmla="*/ 1654 w 277"/>
                <a:gd name="T27" fmla="*/ 820 h 203"/>
                <a:gd name="T28" fmla="*/ 1029 w 277"/>
                <a:gd name="T29" fmla="*/ 991 h 203"/>
                <a:gd name="T30" fmla="*/ 42 w 277"/>
                <a:gd name="T31" fmla="*/ 1332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7" h="203">
                  <a:moveTo>
                    <a:pt x="3" y="70"/>
                  </a:moveTo>
                  <a:cubicBezTo>
                    <a:pt x="0" y="75"/>
                    <a:pt x="2" y="83"/>
                    <a:pt x="4" y="97"/>
                  </a:cubicBezTo>
                  <a:cubicBezTo>
                    <a:pt x="6" y="108"/>
                    <a:pt x="8" y="124"/>
                    <a:pt x="9" y="145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96"/>
                    <a:pt x="12" y="199"/>
                    <a:pt x="18" y="202"/>
                  </a:cubicBezTo>
                  <a:cubicBezTo>
                    <a:pt x="21" y="203"/>
                    <a:pt x="35" y="201"/>
                    <a:pt x="52" y="199"/>
                  </a:cubicBezTo>
                  <a:cubicBezTo>
                    <a:pt x="38" y="197"/>
                    <a:pt x="28" y="175"/>
                    <a:pt x="30" y="149"/>
                  </a:cubicBezTo>
                  <a:cubicBezTo>
                    <a:pt x="32" y="122"/>
                    <a:pt x="19" y="84"/>
                    <a:pt x="79" y="70"/>
                  </a:cubicBezTo>
                  <a:cubicBezTo>
                    <a:pt x="138" y="56"/>
                    <a:pt x="200" y="32"/>
                    <a:pt x="225" y="33"/>
                  </a:cubicBezTo>
                  <a:cubicBezTo>
                    <a:pt x="249" y="34"/>
                    <a:pt x="267" y="32"/>
                    <a:pt x="277" y="32"/>
                  </a:cubicBezTo>
                  <a:cubicBezTo>
                    <a:pt x="263" y="31"/>
                    <a:pt x="246" y="25"/>
                    <a:pt x="236" y="0"/>
                  </a:cubicBezTo>
                  <a:cubicBezTo>
                    <a:pt x="236" y="1"/>
                    <a:pt x="236" y="3"/>
                    <a:pt x="235" y="6"/>
                  </a:cubicBezTo>
                  <a:cubicBezTo>
                    <a:pt x="229" y="15"/>
                    <a:pt x="196" y="23"/>
                    <a:pt x="147" y="34"/>
                  </a:cubicBezTo>
                  <a:cubicBezTo>
                    <a:pt x="131" y="37"/>
                    <a:pt x="116" y="40"/>
                    <a:pt x="106" y="43"/>
                  </a:cubicBezTo>
                  <a:cubicBezTo>
                    <a:pt x="95" y="46"/>
                    <a:pt x="81" y="49"/>
                    <a:pt x="66" y="52"/>
                  </a:cubicBezTo>
                  <a:cubicBezTo>
                    <a:pt x="41" y="57"/>
                    <a:pt x="7" y="63"/>
                    <a:pt x="3" y="70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108">
              <a:extLst>
                <a:ext uri="{FF2B5EF4-FFF2-40B4-BE49-F238E27FC236}">
                  <a16:creationId xmlns:a16="http://schemas.microsoft.com/office/drawing/2014/main" id="{6F0C4B7A-8FC8-4A1D-95FF-B0DFFF4F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056"/>
              <a:ext cx="115" cy="160"/>
            </a:xfrm>
            <a:custGeom>
              <a:avLst/>
              <a:gdLst>
                <a:gd name="T0" fmla="*/ 458 w 46"/>
                <a:gd name="T1" fmla="*/ 0 h 60"/>
                <a:gd name="T2" fmla="*/ 0 w 46"/>
                <a:gd name="T3" fmla="*/ 1139 h 60"/>
                <a:gd name="T4" fmla="*/ 458 w 4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29" y="0"/>
                  </a:moveTo>
                  <a:cubicBezTo>
                    <a:pt x="36" y="14"/>
                    <a:pt x="46" y="50"/>
                    <a:pt x="0" y="60"/>
                  </a:cubicBezTo>
                  <a:cubicBezTo>
                    <a:pt x="13" y="52"/>
                    <a:pt x="33" y="41"/>
                    <a:pt x="29" y="0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109">
              <a:extLst>
                <a:ext uri="{FF2B5EF4-FFF2-40B4-BE49-F238E27FC236}">
                  <a16:creationId xmlns:a16="http://schemas.microsoft.com/office/drawing/2014/main" id="{88D21BE3-1F7E-46AE-BFAA-214C1749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040"/>
              <a:ext cx="325" cy="264"/>
            </a:xfrm>
            <a:custGeom>
              <a:avLst/>
              <a:gdLst>
                <a:gd name="T0" fmla="*/ 1645 w 130"/>
                <a:gd name="T1" fmla="*/ 0 h 99"/>
                <a:gd name="T2" fmla="*/ 813 w 130"/>
                <a:gd name="T3" fmla="*/ 136 h 99"/>
                <a:gd name="T4" fmla="*/ 20 w 130"/>
                <a:gd name="T5" fmla="*/ 264 h 99"/>
                <a:gd name="T6" fmla="*/ 0 w 130"/>
                <a:gd name="T7" fmla="*/ 264 h 99"/>
                <a:gd name="T8" fmla="*/ 1458 w 130"/>
                <a:gd name="T9" fmla="*/ 376 h 99"/>
                <a:gd name="T10" fmla="*/ 2033 w 130"/>
                <a:gd name="T11" fmla="*/ 1877 h 99"/>
                <a:gd name="T12" fmla="*/ 1770 w 130"/>
                <a:gd name="T13" fmla="*/ 136 h 99"/>
                <a:gd name="T14" fmla="*/ 1770 w 130"/>
                <a:gd name="T15" fmla="*/ 115 h 99"/>
                <a:gd name="T16" fmla="*/ 1645 w 130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99">
                  <a:moveTo>
                    <a:pt x="105" y="0"/>
                  </a:moveTo>
                  <a:cubicBezTo>
                    <a:pt x="94" y="0"/>
                    <a:pt x="73" y="3"/>
                    <a:pt x="52" y="7"/>
                  </a:cubicBezTo>
                  <a:cubicBezTo>
                    <a:pt x="31" y="10"/>
                    <a:pt x="14" y="12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8" y="16"/>
                    <a:pt x="69" y="13"/>
                    <a:pt x="93" y="20"/>
                  </a:cubicBezTo>
                  <a:cubicBezTo>
                    <a:pt x="111" y="25"/>
                    <a:pt x="124" y="72"/>
                    <a:pt x="130" y="99"/>
                  </a:cubicBezTo>
                  <a:cubicBezTo>
                    <a:pt x="126" y="65"/>
                    <a:pt x="120" y="28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110">
              <a:extLst>
                <a:ext uri="{FF2B5EF4-FFF2-40B4-BE49-F238E27FC236}">
                  <a16:creationId xmlns:a16="http://schemas.microsoft.com/office/drawing/2014/main" id="{12CA9049-9ABE-431B-876A-40F14EFCE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1480"/>
              <a:ext cx="338" cy="400"/>
            </a:xfrm>
            <a:custGeom>
              <a:avLst/>
              <a:gdLst>
                <a:gd name="T0" fmla="*/ 0 w 135"/>
                <a:gd name="T1" fmla="*/ 2616 h 150"/>
                <a:gd name="T2" fmla="*/ 33 w 135"/>
                <a:gd name="T3" fmla="*/ 2709 h 150"/>
                <a:gd name="T4" fmla="*/ 1067 w 135"/>
                <a:gd name="T5" fmla="*/ 2696 h 150"/>
                <a:gd name="T6" fmla="*/ 471 w 135"/>
                <a:gd name="T7" fmla="*/ 1821 h 150"/>
                <a:gd name="T8" fmla="*/ 2118 w 135"/>
                <a:gd name="T9" fmla="*/ 0 h 150"/>
                <a:gd name="T10" fmla="*/ 771 w 135"/>
                <a:gd name="T11" fmla="*/ 477 h 150"/>
                <a:gd name="T12" fmla="*/ 0 w 135"/>
                <a:gd name="T13" fmla="*/ 2483 h 150"/>
                <a:gd name="T14" fmla="*/ 0 w 135"/>
                <a:gd name="T15" fmla="*/ 2616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50">
                  <a:moveTo>
                    <a:pt x="0" y="138"/>
                  </a:moveTo>
                  <a:cubicBezTo>
                    <a:pt x="0" y="140"/>
                    <a:pt x="1" y="141"/>
                    <a:pt x="2" y="143"/>
                  </a:cubicBezTo>
                  <a:cubicBezTo>
                    <a:pt x="8" y="147"/>
                    <a:pt x="24" y="150"/>
                    <a:pt x="68" y="142"/>
                  </a:cubicBezTo>
                  <a:cubicBezTo>
                    <a:pt x="45" y="139"/>
                    <a:pt x="26" y="127"/>
                    <a:pt x="30" y="96"/>
                  </a:cubicBezTo>
                  <a:cubicBezTo>
                    <a:pt x="37" y="51"/>
                    <a:pt x="93" y="7"/>
                    <a:pt x="135" y="0"/>
                  </a:cubicBezTo>
                  <a:cubicBezTo>
                    <a:pt x="106" y="0"/>
                    <a:pt x="75" y="6"/>
                    <a:pt x="49" y="25"/>
                  </a:cubicBezTo>
                  <a:cubicBezTo>
                    <a:pt x="17" y="48"/>
                    <a:pt x="0" y="84"/>
                    <a:pt x="0" y="131"/>
                  </a:cubicBezTo>
                  <a:cubicBezTo>
                    <a:pt x="0" y="134"/>
                    <a:pt x="0" y="136"/>
                    <a:pt x="0" y="138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111">
              <a:extLst>
                <a:ext uri="{FF2B5EF4-FFF2-40B4-BE49-F238E27FC236}">
                  <a16:creationId xmlns:a16="http://schemas.microsoft.com/office/drawing/2014/main" id="{B92DB608-9B9F-4980-8DBD-57EF8A666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797"/>
              <a:ext cx="778" cy="222"/>
            </a:xfrm>
            <a:custGeom>
              <a:avLst/>
              <a:gdLst>
                <a:gd name="T0" fmla="*/ 1801 w 311"/>
                <a:gd name="T1" fmla="*/ 671 h 83"/>
                <a:gd name="T2" fmla="*/ 1063 w 311"/>
                <a:gd name="T3" fmla="*/ 538 h 83"/>
                <a:gd name="T4" fmla="*/ 720 w 311"/>
                <a:gd name="T5" fmla="*/ 286 h 83"/>
                <a:gd name="T6" fmla="*/ 688 w 311"/>
                <a:gd name="T7" fmla="*/ 171 h 83"/>
                <a:gd name="T8" fmla="*/ 0 w 311"/>
                <a:gd name="T9" fmla="*/ 709 h 83"/>
                <a:gd name="T10" fmla="*/ 488 w 311"/>
                <a:gd name="T11" fmla="*/ 1589 h 83"/>
                <a:gd name="T12" fmla="*/ 2679 w 311"/>
                <a:gd name="T13" fmla="*/ 958 h 83"/>
                <a:gd name="T14" fmla="*/ 4868 w 311"/>
                <a:gd name="T15" fmla="*/ 1209 h 83"/>
                <a:gd name="T16" fmla="*/ 1801 w 311"/>
                <a:gd name="T17" fmla="*/ 671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83">
                  <a:moveTo>
                    <a:pt x="115" y="35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55" y="26"/>
                    <a:pt x="46" y="22"/>
                    <a:pt x="46" y="15"/>
                  </a:cubicBezTo>
                  <a:cubicBezTo>
                    <a:pt x="44" y="14"/>
                    <a:pt x="43" y="12"/>
                    <a:pt x="44" y="9"/>
                  </a:cubicBezTo>
                  <a:cubicBezTo>
                    <a:pt x="29" y="0"/>
                    <a:pt x="6" y="26"/>
                    <a:pt x="0" y="3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12" y="27"/>
                    <a:pt x="146" y="48"/>
                    <a:pt x="171" y="50"/>
                  </a:cubicBezTo>
                  <a:cubicBezTo>
                    <a:pt x="218" y="54"/>
                    <a:pt x="264" y="62"/>
                    <a:pt x="311" y="63"/>
                  </a:cubicBezTo>
                  <a:cubicBezTo>
                    <a:pt x="273" y="56"/>
                    <a:pt x="174" y="43"/>
                    <a:pt x="115" y="35"/>
                  </a:cubicBezTo>
                  <a:close/>
                </a:path>
              </a:pathLst>
            </a:custGeom>
            <a:solidFill>
              <a:srgbClr val="FC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112">
              <a:extLst>
                <a:ext uri="{FF2B5EF4-FFF2-40B4-BE49-F238E27FC236}">
                  <a16:creationId xmlns:a16="http://schemas.microsoft.com/office/drawing/2014/main" id="{C4199CAF-7FF1-45AB-BB1A-10EC2057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3104"/>
              <a:ext cx="320" cy="171"/>
            </a:xfrm>
            <a:custGeom>
              <a:avLst/>
              <a:gdLst>
                <a:gd name="T0" fmla="*/ 1658 w 128"/>
                <a:gd name="T1" fmla="*/ 422 h 64"/>
                <a:gd name="T2" fmla="*/ 1550 w 128"/>
                <a:gd name="T3" fmla="*/ 513 h 64"/>
                <a:gd name="T4" fmla="*/ 1220 w 128"/>
                <a:gd name="T5" fmla="*/ 687 h 64"/>
                <a:gd name="T6" fmla="*/ 0 w 128"/>
                <a:gd name="T7" fmla="*/ 457 h 64"/>
                <a:gd name="T8" fmla="*/ 125 w 128"/>
                <a:gd name="T9" fmla="*/ 687 h 64"/>
                <a:gd name="T10" fmla="*/ 2000 w 128"/>
                <a:gd name="T11" fmla="*/ 0 h 64"/>
                <a:gd name="T12" fmla="*/ 1658 w 128"/>
                <a:gd name="T13" fmla="*/ 422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64">
                  <a:moveTo>
                    <a:pt x="106" y="22"/>
                  </a:moveTo>
                  <a:cubicBezTo>
                    <a:pt x="104" y="24"/>
                    <a:pt x="101" y="26"/>
                    <a:pt x="99" y="27"/>
                  </a:cubicBezTo>
                  <a:cubicBezTo>
                    <a:pt x="97" y="32"/>
                    <a:pt x="91" y="37"/>
                    <a:pt x="78" y="36"/>
                  </a:cubicBezTo>
                  <a:cubicBezTo>
                    <a:pt x="70" y="36"/>
                    <a:pt x="39" y="30"/>
                    <a:pt x="0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6" y="35"/>
                    <a:pt x="112" y="64"/>
                    <a:pt x="128" y="0"/>
                  </a:cubicBezTo>
                  <a:cubicBezTo>
                    <a:pt x="119" y="1"/>
                    <a:pt x="113" y="17"/>
                    <a:pt x="106" y="22"/>
                  </a:cubicBezTo>
                  <a:close/>
                </a:path>
              </a:pathLst>
            </a:custGeom>
            <a:solidFill>
              <a:srgbClr val="FA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113">
              <a:extLst>
                <a:ext uri="{FF2B5EF4-FFF2-40B4-BE49-F238E27FC236}">
                  <a16:creationId xmlns:a16="http://schemas.microsoft.com/office/drawing/2014/main" id="{4CCBC15F-5064-439B-B99C-001F39E4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27"/>
              <a:ext cx="78" cy="69"/>
            </a:xfrm>
            <a:custGeom>
              <a:avLst/>
              <a:gdLst>
                <a:gd name="T0" fmla="*/ 443 w 31"/>
                <a:gd name="T1" fmla="*/ 486 h 26"/>
                <a:gd name="T2" fmla="*/ 0 w 31"/>
                <a:gd name="T3" fmla="*/ 77 h 26"/>
                <a:gd name="T4" fmla="*/ 443 w 31"/>
                <a:gd name="T5" fmla="*/ 48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28" y="26"/>
                  </a:moveTo>
                  <a:cubicBezTo>
                    <a:pt x="27" y="17"/>
                    <a:pt x="19" y="5"/>
                    <a:pt x="0" y="4"/>
                  </a:cubicBezTo>
                  <a:cubicBezTo>
                    <a:pt x="15" y="0"/>
                    <a:pt x="31" y="8"/>
                    <a:pt x="2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114">
              <a:extLst>
                <a:ext uri="{FF2B5EF4-FFF2-40B4-BE49-F238E27FC236}">
                  <a16:creationId xmlns:a16="http://schemas.microsoft.com/office/drawing/2014/main" id="{E13CF9BA-BB1C-493B-AA89-5001EFB5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07"/>
              <a:ext cx="80" cy="109"/>
            </a:xfrm>
            <a:custGeom>
              <a:avLst/>
              <a:gdLst>
                <a:gd name="T0" fmla="*/ 333 w 32"/>
                <a:gd name="T1" fmla="*/ 0 h 41"/>
                <a:gd name="T2" fmla="*/ 0 w 32"/>
                <a:gd name="T3" fmla="*/ 771 h 41"/>
                <a:gd name="T4" fmla="*/ 333 w 3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25" y="11"/>
                    <a:pt x="20" y="32"/>
                    <a:pt x="0" y="41"/>
                  </a:cubicBezTo>
                  <a:cubicBezTo>
                    <a:pt x="18" y="36"/>
                    <a:pt x="32" y="25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115">
              <a:extLst>
                <a:ext uri="{FF2B5EF4-FFF2-40B4-BE49-F238E27FC236}">
                  <a16:creationId xmlns:a16="http://schemas.microsoft.com/office/drawing/2014/main" id="{519D9395-3474-4B67-9065-D6BEF5B1E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605"/>
              <a:ext cx="162" cy="72"/>
            </a:xfrm>
            <a:custGeom>
              <a:avLst/>
              <a:gdLst>
                <a:gd name="T0" fmla="*/ 0 w 65"/>
                <a:gd name="T1" fmla="*/ 512 h 27"/>
                <a:gd name="T2" fmla="*/ 1007 w 65"/>
                <a:gd name="T3" fmla="*/ 77 h 27"/>
                <a:gd name="T4" fmla="*/ 0 w 65"/>
                <a:gd name="T5" fmla="*/ 5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19" y="9"/>
                    <a:pt x="46" y="2"/>
                    <a:pt x="65" y="4"/>
                  </a:cubicBezTo>
                  <a:cubicBezTo>
                    <a:pt x="46" y="0"/>
                    <a:pt x="23" y="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116">
              <a:extLst>
                <a:ext uri="{FF2B5EF4-FFF2-40B4-BE49-F238E27FC236}">
                  <a16:creationId xmlns:a16="http://schemas.microsoft.com/office/drawing/2014/main" id="{E42D3874-4B86-4785-843D-E13F3451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984"/>
              <a:ext cx="178" cy="149"/>
            </a:xfrm>
            <a:custGeom>
              <a:avLst/>
              <a:gdLst>
                <a:gd name="T0" fmla="*/ 0 w 71"/>
                <a:gd name="T1" fmla="*/ 1054 h 56"/>
                <a:gd name="T2" fmla="*/ 1118 w 71"/>
                <a:gd name="T3" fmla="*/ 56 h 56"/>
                <a:gd name="T4" fmla="*/ 0 w 71"/>
                <a:gd name="T5" fmla="*/ 105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6">
                  <a:moveTo>
                    <a:pt x="0" y="56"/>
                  </a:moveTo>
                  <a:cubicBezTo>
                    <a:pt x="14" y="27"/>
                    <a:pt x="50" y="2"/>
                    <a:pt x="71" y="3"/>
                  </a:cubicBezTo>
                  <a:cubicBezTo>
                    <a:pt x="51" y="0"/>
                    <a:pt x="14" y="1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117">
              <a:extLst>
                <a:ext uri="{FF2B5EF4-FFF2-40B4-BE49-F238E27FC236}">
                  <a16:creationId xmlns:a16="http://schemas.microsoft.com/office/drawing/2014/main" id="{7FB780A3-65B2-4466-A14B-29226C094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3224"/>
              <a:ext cx="190" cy="133"/>
            </a:xfrm>
            <a:custGeom>
              <a:avLst/>
              <a:gdLst>
                <a:gd name="T0" fmla="*/ 0 w 76"/>
                <a:gd name="T1" fmla="*/ 942 h 50"/>
                <a:gd name="T2" fmla="*/ 770 w 76"/>
                <a:gd name="T3" fmla="*/ 362 h 50"/>
                <a:gd name="T4" fmla="*/ 1188 w 76"/>
                <a:gd name="T5" fmla="*/ 0 h 50"/>
                <a:gd name="T6" fmla="*/ 645 w 76"/>
                <a:gd name="T7" fmla="*/ 545 h 50"/>
                <a:gd name="T8" fmla="*/ 0 w 76"/>
                <a:gd name="T9" fmla="*/ 9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0">
                  <a:moveTo>
                    <a:pt x="0" y="50"/>
                  </a:moveTo>
                  <a:cubicBezTo>
                    <a:pt x="11" y="37"/>
                    <a:pt x="34" y="26"/>
                    <a:pt x="49" y="19"/>
                  </a:cubicBezTo>
                  <a:cubicBezTo>
                    <a:pt x="64" y="12"/>
                    <a:pt x="72" y="6"/>
                    <a:pt x="76" y="0"/>
                  </a:cubicBezTo>
                  <a:cubicBezTo>
                    <a:pt x="70" y="12"/>
                    <a:pt x="52" y="23"/>
                    <a:pt x="41" y="29"/>
                  </a:cubicBezTo>
                  <a:cubicBezTo>
                    <a:pt x="30" y="35"/>
                    <a:pt x="6" y="43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118">
              <a:extLst>
                <a:ext uri="{FF2B5EF4-FFF2-40B4-BE49-F238E27FC236}">
                  <a16:creationId xmlns:a16="http://schemas.microsoft.com/office/drawing/2014/main" id="{F7F5E7D8-C6E4-46FB-AE3E-67FDE735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755"/>
              <a:ext cx="100" cy="48"/>
            </a:xfrm>
            <a:custGeom>
              <a:avLst/>
              <a:gdLst>
                <a:gd name="T0" fmla="*/ 0 w 40"/>
                <a:gd name="T1" fmla="*/ 341 h 18"/>
                <a:gd name="T2" fmla="*/ 625 w 4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3" y="8"/>
                    <a:pt x="24" y="1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119">
              <a:extLst>
                <a:ext uri="{FF2B5EF4-FFF2-40B4-BE49-F238E27FC236}">
                  <a16:creationId xmlns:a16="http://schemas.microsoft.com/office/drawing/2014/main" id="{72B05642-143B-4144-8C72-25DA245EE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397"/>
              <a:ext cx="1108" cy="2483"/>
            </a:xfrm>
            <a:custGeom>
              <a:avLst/>
              <a:gdLst>
                <a:gd name="T0" fmla="*/ 1346 w 443"/>
                <a:gd name="T1" fmla="*/ 909 h 931"/>
                <a:gd name="T2" fmla="*/ 770 w 443"/>
                <a:gd name="T3" fmla="*/ 4382 h 931"/>
                <a:gd name="T4" fmla="*/ 500 w 443"/>
                <a:gd name="T5" fmla="*/ 11631 h 931"/>
                <a:gd name="T6" fmla="*/ 2689 w 443"/>
                <a:gd name="T7" fmla="*/ 17434 h 931"/>
                <a:gd name="T8" fmla="*/ 4867 w 443"/>
                <a:gd name="T9" fmla="*/ 16845 h 931"/>
                <a:gd name="T10" fmla="*/ 6881 w 443"/>
                <a:gd name="T11" fmla="*/ 8158 h 931"/>
                <a:gd name="T12" fmla="*/ 6881 w 443"/>
                <a:gd name="T13" fmla="*/ 8158 h 931"/>
                <a:gd name="T14" fmla="*/ 5410 w 443"/>
                <a:gd name="T15" fmla="*/ 1366 h 931"/>
                <a:gd name="T16" fmla="*/ 3084 w 443"/>
                <a:gd name="T17" fmla="*/ 0 h 931"/>
                <a:gd name="T18" fmla="*/ 1346 w 443"/>
                <a:gd name="T19" fmla="*/ 909 h 9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120">
              <a:extLst>
                <a:ext uri="{FF2B5EF4-FFF2-40B4-BE49-F238E27FC236}">
                  <a16:creationId xmlns:a16="http://schemas.microsoft.com/office/drawing/2014/main" id="{691F6151-F1D2-45F1-91FD-19729EF3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443"/>
              <a:ext cx="968" cy="2394"/>
            </a:xfrm>
            <a:custGeom>
              <a:avLst/>
              <a:gdLst>
                <a:gd name="T0" fmla="*/ 500 w 387"/>
                <a:gd name="T1" fmla="*/ 2901 h 898"/>
                <a:gd name="T2" fmla="*/ 583 w 387"/>
                <a:gd name="T3" fmla="*/ 3092 h 898"/>
                <a:gd name="T4" fmla="*/ 3034 w 387"/>
                <a:gd name="T5" fmla="*/ 2751 h 898"/>
                <a:gd name="T6" fmla="*/ 2942 w 387"/>
                <a:gd name="T7" fmla="*/ 2957 h 898"/>
                <a:gd name="T8" fmla="*/ 1676 w 387"/>
                <a:gd name="T9" fmla="*/ 3298 h 898"/>
                <a:gd name="T10" fmla="*/ 583 w 387"/>
                <a:gd name="T11" fmla="*/ 3946 h 898"/>
                <a:gd name="T12" fmla="*/ 688 w 387"/>
                <a:gd name="T13" fmla="*/ 5209 h 898"/>
                <a:gd name="T14" fmla="*/ 895 w 387"/>
                <a:gd name="T15" fmla="*/ 6425 h 898"/>
                <a:gd name="T16" fmla="*/ 3659 w 387"/>
                <a:gd name="T17" fmla="*/ 6062 h 898"/>
                <a:gd name="T18" fmla="*/ 1333 w 387"/>
                <a:gd name="T19" fmla="*/ 6595 h 898"/>
                <a:gd name="T20" fmla="*/ 720 w 387"/>
                <a:gd name="T21" fmla="*/ 7121 h 898"/>
                <a:gd name="T22" fmla="*/ 645 w 387"/>
                <a:gd name="T23" fmla="*/ 7995 h 898"/>
                <a:gd name="T24" fmla="*/ 783 w 387"/>
                <a:gd name="T25" fmla="*/ 8600 h 898"/>
                <a:gd name="T26" fmla="*/ 2064 w 387"/>
                <a:gd name="T27" fmla="*/ 8814 h 898"/>
                <a:gd name="T28" fmla="*/ 1363 w 387"/>
                <a:gd name="T29" fmla="*/ 8942 h 898"/>
                <a:gd name="T30" fmla="*/ 863 w 387"/>
                <a:gd name="T31" fmla="*/ 8904 h 898"/>
                <a:gd name="T32" fmla="*/ 300 w 387"/>
                <a:gd name="T33" fmla="*/ 10874 h 898"/>
                <a:gd name="T34" fmla="*/ 438 w 387"/>
                <a:gd name="T35" fmla="*/ 11293 h 898"/>
                <a:gd name="T36" fmla="*/ 4160 w 387"/>
                <a:gd name="T37" fmla="*/ 12282 h 898"/>
                <a:gd name="T38" fmla="*/ 2146 w 387"/>
                <a:gd name="T39" fmla="*/ 11975 h 898"/>
                <a:gd name="T40" fmla="*/ 175 w 387"/>
                <a:gd name="T41" fmla="*/ 11882 h 898"/>
                <a:gd name="T42" fmla="*/ 688 w 387"/>
                <a:gd name="T43" fmla="*/ 15649 h 898"/>
                <a:gd name="T44" fmla="*/ 4472 w 387"/>
                <a:gd name="T45" fmla="*/ 15729 h 898"/>
                <a:gd name="T46" fmla="*/ 4347 w 387"/>
                <a:gd name="T47" fmla="*/ 15388 h 898"/>
                <a:gd name="T48" fmla="*/ 1896 w 387"/>
                <a:gd name="T49" fmla="*/ 14116 h 898"/>
                <a:gd name="T50" fmla="*/ 1896 w 387"/>
                <a:gd name="T51" fmla="*/ 13967 h 898"/>
                <a:gd name="T52" fmla="*/ 4868 w 387"/>
                <a:gd name="T53" fmla="*/ 15116 h 898"/>
                <a:gd name="T54" fmla="*/ 5931 w 387"/>
                <a:gd name="T55" fmla="*/ 11045 h 898"/>
                <a:gd name="T56" fmla="*/ 2629 w 387"/>
                <a:gd name="T57" fmla="*/ 10136 h 898"/>
                <a:gd name="T58" fmla="*/ 1676 w 387"/>
                <a:gd name="T59" fmla="*/ 9907 h 898"/>
                <a:gd name="T60" fmla="*/ 2771 w 387"/>
                <a:gd name="T61" fmla="*/ 10021 h 898"/>
                <a:gd name="T62" fmla="*/ 5743 w 387"/>
                <a:gd name="T63" fmla="*/ 10461 h 898"/>
                <a:gd name="T64" fmla="*/ 6006 w 387"/>
                <a:gd name="T65" fmla="*/ 10157 h 898"/>
                <a:gd name="T66" fmla="*/ 6026 w 387"/>
                <a:gd name="T67" fmla="*/ 8222 h 898"/>
                <a:gd name="T68" fmla="*/ 5368 w 387"/>
                <a:gd name="T69" fmla="*/ 7862 h 898"/>
                <a:gd name="T70" fmla="*/ 5150 w 387"/>
                <a:gd name="T71" fmla="*/ 7675 h 898"/>
                <a:gd name="T72" fmla="*/ 6056 w 387"/>
                <a:gd name="T73" fmla="*/ 7313 h 898"/>
                <a:gd name="T74" fmla="*/ 5680 w 387"/>
                <a:gd name="T75" fmla="*/ 4321 h 898"/>
                <a:gd name="T76" fmla="*/ 4597 w 387"/>
                <a:gd name="T77" fmla="*/ 4228 h 898"/>
                <a:gd name="T78" fmla="*/ 4272 w 387"/>
                <a:gd name="T79" fmla="*/ 4095 h 898"/>
                <a:gd name="T80" fmla="*/ 5505 w 387"/>
                <a:gd name="T81" fmla="*/ 3583 h 898"/>
                <a:gd name="T82" fmla="*/ 3629 w 387"/>
                <a:gd name="T83" fmla="*/ 320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6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21">
              <a:extLst>
                <a:ext uri="{FF2B5EF4-FFF2-40B4-BE49-F238E27FC236}">
                  <a16:creationId xmlns:a16="http://schemas.microsoft.com/office/drawing/2014/main" id="{6D8BADA2-7F21-4DB1-8C66-364C33114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627"/>
              <a:ext cx="213" cy="90"/>
            </a:xfrm>
            <a:custGeom>
              <a:avLst/>
              <a:gdLst>
                <a:gd name="T0" fmla="*/ 0 w 85"/>
                <a:gd name="T1" fmla="*/ 630 h 34"/>
                <a:gd name="T2" fmla="*/ 1338 w 8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34">
                  <a:moveTo>
                    <a:pt x="0" y="34"/>
                  </a:moveTo>
                  <a:cubicBezTo>
                    <a:pt x="16" y="21"/>
                    <a:pt x="27" y="2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122">
              <a:extLst>
                <a:ext uri="{FF2B5EF4-FFF2-40B4-BE49-F238E27FC236}">
                  <a16:creationId xmlns:a16="http://schemas.microsoft.com/office/drawing/2014/main" id="{B661B073-4B53-41C1-99F7-07A83E04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733"/>
              <a:ext cx="180" cy="96"/>
            </a:xfrm>
            <a:custGeom>
              <a:avLst/>
              <a:gdLst>
                <a:gd name="T0" fmla="*/ 0 w 72"/>
                <a:gd name="T1" fmla="*/ 683 h 36"/>
                <a:gd name="T2" fmla="*/ 1125 w 7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36">
                  <a:moveTo>
                    <a:pt x="0" y="36"/>
                  </a:moveTo>
                  <a:cubicBezTo>
                    <a:pt x="18" y="22"/>
                    <a:pt x="51" y="4"/>
                    <a:pt x="7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123">
              <a:extLst>
                <a:ext uri="{FF2B5EF4-FFF2-40B4-BE49-F238E27FC236}">
                  <a16:creationId xmlns:a16="http://schemas.microsoft.com/office/drawing/2014/main" id="{106E3C24-76CF-497F-B987-611CA3CA8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987"/>
              <a:ext cx="243" cy="189"/>
            </a:xfrm>
            <a:custGeom>
              <a:avLst/>
              <a:gdLst>
                <a:gd name="T0" fmla="*/ 0 w 97"/>
                <a:gd name="T1" fmla="*/ 1339 h 71"/>
                <a:gd name="T2" fmla="*/ 1526 w 97"/>
                <a:gd name="T3" fmla="*/ 149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71">
                  <a:moveTo>
                    <a:pt x="0" y="71"/>
                  </a:moveTo>
                  <a:cubicBezTo>
                    <a:pt x="14" y="49"/>
                    <a:pt x="49" y="0"/>
                    <a:pt x="97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124">
              <a:extLst>
                <a:ext uri="{FF2B5EF4-FFF2-40B4-BE49-F238E27FC236}">
                  <a16:creationId xmlns:a16="http://schemas.microsoft.com/office/drawing/2014/main" id="{BE38AA6E-1FC4-40FF-8C58-A4B340F7C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789"/>
              <a:ext cx="112" cy="86"/>
            </a:xfrm>
            <a:custGeom>
              <a:avLst/>
              <a:gdLst>
                <a:gd name="T0" fmla="*/ 0 w 45"/>
                <a:gd name="T1" fmla="*/ 0 h 32"/>
                <a:gd name="T2" fmla="*/ 694 w 45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2">
                  <a:moveTo>
                    <a:pt x="0" y="0"/>
                  </a:moveTo>
                  <a:cubicBezTo>
                    <a:pt x="8" y="27"/>
                    <a:pt x="28" y="32"/>
                    <a:pt x="45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125">
              <a:extLst>
                <a:ext uri="{FF2B5EF4-FFF2-40B4-BE49-F238E27FC236}">
                  <a16:creationId xmlns:a16="http://schemas.microsoft.com/office/drawing/2014/main" id="{EB9FBE10-4161-4BD7-9F10-F66AF7077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056"/>
              <a:ext cx="97" cy="163"/>
            </a:xfrm>
            <a:custGeom>
              <a:avLst/>
              <a:gdLst>
                <a:gd name="T0" fmla="*/ 433 w 39"/>
                <a:gd name="T1" fmla="*/ 0 h 61"/>
                <a:gd name="T2" fmla="*/ 0 w 39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8" y="0"/>
                  </a:moveTo>
                  <a:cubicBezTo>
                    <a:pt x="39" y="26"/>
                    <a:pt x="37" y="52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126">
              <a:extLst>
                <a:ext uri="{FF2B5EF4-FFF2-40B4-BE49-F238E27FC236}">
                  <a16:creationId xmlns:a16="http://schemas.microsoft.com/office/drawing/2014/main" id="{88744194-5FE1-44F4-B82F-615F100F0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451"/>
              <a:ext cx="70" cy="72"/>
            </a:xfrm>
            <a:custGeom>
              <a:avLst/>
              <a:gdLst>
                <a:gd name="T0" fmla="*/ 0 w 28"/>
                <a:gd name="T1" fmla="*/ 21 h 27"/>
                <a:gd name="T2" fmla="*/ 438 w 28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1"/>
                  </a:moveTo>
                  <a:cubicBezTo>
                    <a:pt x="17" y="0"/>
                    <a:pt x="27" y="11"/>
                    <a:pt x="2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127">
              <a:extLst>
                <a:ext uri="{FF2B5EF4-FFF2-40B4-BE49-F238E27FC236}">
                  <a16:creationId xmlns:a16="http://schemas.microsoft.com/office/drawing/2014/main" id="{A33F88FA-A0D9-474F-922A-8A4C77EA7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288"/>
              <a:ext cx="122" cy="80"/>
            </a:xfrm>
            <a:custGeom>
              <a:avLst/>
              <a:gdLst>
                <a:gd name="T0" fmla="*/ 0 w 49"/>
                <a:gd name="T1" fmla="*/ 0 h 30"/>
                <a:gd name="T2" fmla="*/ 757 w 49"/>
                <a:gd name="T3" fmla="*/ 47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6" y="10"/>
                    <a:pt x="22" y="30"/>
                    <a:pt x="49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128">
              <a:extLst>
                <a:ext uri="{FF2B5EF4-FFF2-40B4-BE49-F238E27FC236}">
                  <a16:creationId xmlns:a16="http://schemas.microsoft.com/office/drawing/2014/main" id="{D4D448D5-B198-4CDD-B290-CA733B4CB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168"/>
              <a:ext cx="252" cy="216"/>
            </a:xfrm>
            <a:custGeom>
              <a:avLst/>
              <a:gdLst>
                <a:gd name="T0" fmla="*/ 0 w 101"/>
                <a:gd name="T1" fmla="*/ 1536 h 81"/>
                <a:gd name="T2" fmla="*/ 1040 w 101"/>
                <a:gd name="T3" fmla="*/ 605 h 81"/>
                <a:gd name="T4" fmla="*/ 1320 w 101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1">
                  <a:moveTo>
                    <a:pt x="0" y="81"/>
                  </a:moveTo>
                  <a:cubicBezTo>
                    <a:pt x="13" y="55"/>
                    <a:pt x="44" y="43"/>
                    <a:pt x="67" y="32"/>
                  </a:cubicBezTo>
                  <a:cubicBezTo>
                    <a:pt x="101" y="15"/>
                    <a:pt x="86" y="4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129">
              <a:extLst>
                <a:ext uri="{FF2B5EF4-FFF2-40B4-BE49-F238E27FC236}">
                  <a16:creationId xmlns:a16="http://schemas.microsoft.com/office/drawing/2014/main" id="{124EE7D1-1D87-423A-8CFF-8CBD4B641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419"/>
              <a:ext cx="1057" cy="2440"/>
            </a:xfrm>
            <a:custGeom>
              <a:avLst/>
              <a:gdLst>
                <a:gd name="T0" fmla="*/ 2574 w 423"/>
                <a:gd name="T1" fmla="*/ 17144 h 915"/>
                <a:gd name="T2" fmla="*/ 480 w 423"/>
                <a:gd name="T3" fmla="*/ 11491 h 915"/>
                <a:gd name="T4" fmla="*/ 750 w 423"/>
                <a:gd name="T5" fmla="*/ 4211 h 915"/>
                <a:gd name="T6" fmla="*/ 1292 w 423"/>
                <a:gd name="T7" fmla="*/ 853 h 915"/>
                <a:gd name="T8" fmla="*/ 2934 w 423"/>
                <a:gd name="T9" fmla="*/ 0 h 915"/>
                <a:gd name="T10" fmla="*/ 5165 w 423"/>
                <a:gd name="T11" fmla="*/ 1309 h 915"/>
                <a:gd name="T12" fmla="*/ 6599 w 423"/>
                <a:gd name="T13" fmla="*/ 8021 h 915"/>
                <a:gd name="T14" fmla="*/ 6599 w 423"/>
                <a:gd name="T15" fmla="*/ 8384 h 915"/>
                <a:gd name="T16" fmla="*/ 4633 w 423"/>
                <a:gd name="T17" fmla="*/ 16576 h 915"/>
                <a:gd name="T18" fmla="*/ 2574 w 423"/>
                <a:gd name="T19" fmla="*/ 17144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130">
              <a:extLst>
                <a:ext uri="{FF2B5EF4-FFF2-40B4-BE49-F238E27FC236}">
                  <a16:creationId xmlns:a16="http://schemas.microsoft.com/office/drawing/2014/main" id="{0DF5DEC0-DAB6-4B8F-AFD6-D1C1CADE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464"/>
              <a:ext cx="928" cy="2349"/>
            </a:xfrm>
            <a:custGeom>
              <a:avLst/>
              <a:gdLst>
                <a:gd name="T0" fmla="*/ 1271 w 371"/>
                <a:gd name="T1" fmla="*/ 589 h 881"/>
                <a:gd name="T2" fmla="*/ 5225 w 371"/>
                <a:gd name="T3" fmla="*/ 3277 h 881"/>
                <a:gd name="T4" fmla="*/ 4130 w 371"/>
                <a:gd name="T5" fmla="*/ 3789 h 881"/>
                <a:gd name="T6" fmla="*/ 2992 w 371"/>
                <a:gd name="T7" fmla="*/ 4207 h 881"/>
                <a:gd name="T8" fmla="*/ 5318 w 371"/>
                <a:gd name="T9" fmla="*/ 4095 h 881"/>
                <a:gd name="T10" fmla="*/ 5443 w 371"/>
                <a:gd name="T11" fmla="*/ 4229 h 881"/>
                <a:gd name="T12" fmla="*/ 5713 w 371"/>
                <a:gd name="T13" fmla="*/ 7394 h 881"/>
                <a:gd name="T14" fmla="*/ 4255 w 371"/>
                <a:gd name="T15" fmla="*/ 7415 h 881"/>
                <a:gd name="T16" fmla="*/ 5225 w 371"/>
                <a:gd name="T17" fmla="*/ 7871 h 881"/>
                <a:gd name="T18" fmla="*/ 5776 w 371"/>
                <a:gd name="T19" fmla="*/ 8098 h 881"/>
                <a:gd name="T20" fmla="*/ 5713 w 371"/>
                <a:gd name="T21" fmla="*/ 10159 h 881"/>
                <a:gd name="T22" fmla="*/ 5601 w 371"/>
                <a:gd name="T23" fmla="*/ 10159 h 881"/>
                <a:gd name="T24" fmla="*/ 1783 w 371"/>
                <a:gd name="T25" fmla="*/ 9591 h 881"/>
                <a:gd name="T26" fmla="*/ 1751 w 371"/>
                <a:gd name="T27" fmla="*/ 10009 h 881"/>
                <a:gd name="T28" fmla="*/ 5588 w 371"/>
                <a:gd name="T29" fmla="*/ 10692 h 881"/>
                <a:gd name="T30" fmla="*/ 4680 w 371"/>
                <a:gd name="T31" fmla="*/ 14843 h 881"/>
                <a:gd name="T32" fmla="*/ 1813 w 371"/>
                <a:gd name="T33" fmla="*/ 13665 h 881"/>
                <a:gd name="T34" fmla="*/ 1708 w 371"/>
                <a:gd name="T35" fmla="*/ 14105 h 881"/>
                <a:gd name="T36" fmla="*/ 4160 w 371"/>
                <a:gd name="T37" fmla="*/ 15371 h 881"/>
                <a:gd name="T38" fmla="*/ 3147 w 371"/>
                <a:gd name="T39" fmla="*/ 16472 h 881"/>
                <a:gd name="T40" fmla="*/ 158 w 371"/>
                <a:gd name="T41" fmla="*/ 11788 h 881"/>
                <a:gd name="T42" fmla="*/ 363 w 371"/>
                <a:gd name="T43" fmla="*/ 11660 h 881"/>
                <a:gd name="T44" fmla="*/ 3835 w 371"/>
                <a:gd name="T45" fmla="*/ 12342 h 881"/>
                <a:gd name="T46" fmla="*/ 4160 w 371"/>
                <a:gd name="T47" fmla="*/ 12129 h 881"/>
                <a:gd name="T48" fmla="*/ 375 w 371"/>
                <a:gd name="T49" fmla="*/ 11012 h 881"/>
                <a:gd name="T50" fmla="*/ 283 w 371"/>
                <a:gd name="T51" fmla="*/ 10820 h 881"/>
                <a:gd name="T52" fmla="*/ 563 w 371"/>
                <a:gd name="T53" fmla="*/ 9023 h 881"/>
                <a:gd name="T54" fmla="*/ 750 w 371"/>
                <a:gd name="T55" fmla="*/ 8908 h 881"/>
                <a:gd name="T56" fmla="*/ 3097 w 371"/>
                <a:gd name="T57" fmla="*/ 8815 h 881"/>
                <a:gd name="T58" fmla="*/ 1939 w 371"/>
                <a:gd name="T59" fmla="*/ 8511 h 881"/>
                <a:gd name="T60" fmla="*/ 658 w 371"/>
                <a:gd name="T61" fmla="*/ 8111 h 881"/>
                <a:gd name="T62" fmla="*/ 708 w 371"/>
                <a:gd name="T63" fmla="*/ 7146 h 881"/>
                <a:gd name="T64" fmla="*/ 783 w 371"/>
                <a:gd name="T65" fmla="*/ 6711 h 881"/>
                <a:gd name="T66" fmla="*/ 1221 w 371"/>
                <a:gd name="T67" fmla="*/ 6596 h 881"/>
                <a:gd name="T68" fmla="*/ 3692 w 371"/>
                <a:gd name="T69" fmla="*/ 5892 h 881"/>
                <a:gd name="T70" fmla="*/ 3659 w 371"/>
                <a:gd name="T71" fmla="*/ 5823 h 881"/>
                <a:gd name="T72" fmla="*/ 833 w 371"/>
                <a:gd name="T73" fmla="*/ 6143 h 881"/>
                <a:gd name="T74" fmla="*/ 688 w 371"/>
                <a:gd name="T75" fmla="*/ 5061 h 881"/>
                <a:gd name="T76" fmla="*/ 595 w 371"/>
                <a:gd name="T77" fmla="*/ 3639 h 881"/>
                <a:gd name="T78" fmla="*/ 2209 w 371"/>
                <a:gd name="T79" fmla="*/ 3128 h 881"/>
                <a:gd name="T80" fmla="*/ 4222 w 371"/>
                <a:gd name="T81" fmla="*/ 2424 h 881"/>
                <a:gd name="T82" fmla="*/ 2879 w 371"/>
                <a:gd name="T83" fmla="*/ 2466 h 881"/>
                <a:gd name="T84" fmla="*/ 533 w 371"/>
                <a:gd name="T85" fmla="*/ 2824 h 881"/>
                <a:gd name="T86" fmla="*/ 500 w 371"/>
                <a:gd name="T87" fmla="*/ 2594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0" y="622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4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48" y="470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131">
              <a:extLst>
                <a:ext uri="{FF2B5EF4-FFF2-40B4-BE49-F238E27FC236}">
                  <a16:creationId xmlns:a16="http://schemas.microsoft.com/office/drawing/2014/main" id="{7FFDC936-9660-4501-BF40-C0246176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200"/>
              <a:ext cx="17" cy="32"/>
            </a:xfrm>
            <a:custGeom>
              <a:avLst/>
              <a:gdLst>
                <a:gd name="T0" fmla="*/ 0 w 7"/>
                <a:gd name="T1" fmla="*/ 77 h 12"/>
                <a:gd name="T2" fmla="*/ 70 w 7"/>
                <a:gd name="T3" fmla="*/ 171 h 12"/>
                <a:gd name="T4" fmla="*/ 29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4"/>
                  </a:moveTo>
                  <a:cubicBezTo>
                    <a:pt x="0" y="5"/>
                    <a:pt x="2" y="12"/>
                    <a:pt x="5" y="9"/>
                  </a:cubicBezTo>
                  <a:cubicBezTo>
                    <a:pt x="7" y="7"/>
                    <a:pt x="3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132">
              <a:extLst>
                <a:ext uri="{FF2B5EF4-FFF2-40B4-BE49-F238E27FC236}">
                  <a16:creationId xmlns:a16="http://schemas.microsoft.com/office/drawing/2014/main" id="{DC3C8777-AAAE-42F5-8308-F1DCCE00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443"/>
              <a:ext cx="15" cy="18"/>
            </a:xfrm>
            <a:custGeom>
              <a:avLst/>
              <a:gdLst>
                <a:gd name="T0" fmla="*/ 33 w 6"/>
                <a:gd name="T1" fmla="*/ 21 h 7"/>
                <a:gd name="T2" fmla="*/ 63 w 6"/>
                <a:gd name="T3" fmla="*/ 118 h 7"/>
                <a:gd name="T4" fmla="*/ 83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2" y="7"/>
                    <a:pt x="4" y="7"/>
                  </a:cubicBezTo>
                  <a:cubicBezTo>
                    <a:pt x="6" y="6"/>
                    <a:pt x="6" y="2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133">
              <a:extLst>
                <a:ext uri="{FF2B5EF4-FFF2-40B4-BE49-F238E27FC236}">
                  <a16:creationId xmlns:a16="http://schemas.microsoft.com/office/drawing/2014/main" id="{6A5D1DA8-07E0-4AEE-BAAA-742026B6B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344"/>
              <a:ext cx="15" cy="24"/>
            </a:xfrm>
            <a:custGeom>
              <a:avLst/>
              <a:gdLst>
                <a:gd name="T0" fmla="*/ 83 w 6"/>
                <a:gd name="T1" fmla="*/ 56 h 9"/>
                <a:gd name="T2" fmla="*/ 63 w 6"/>
                <a:gd name="T3" fmla="*/ 35 h 9"/>
                <a:gd name="T4" fmla="*/ 50 w 6"/>
                <a:gd name="T5" fmla="*/ 171 h 9"/>
                <a:gd name="T6" fmla="*/ 20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6" y="9"/>
                    <a:pt x="3" y="9"/>
                  </a:cubicBezTo>
                  <a:cubicBezTo>
                    <a:pt x="0" y="9"/>
                    <a:pt x="1" y="1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134">
              <a:extLst>
                <a:ext uri="{FF2B5EF4-FFF2-40B4-BE49-F238E27FC236}">
                  <a16:creationId xmlns:a16="http://schemas.microsoft.com/office/drawing/2014/main" id="{39230537-5CE0-444C-8A57-CF93D878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616"/>
              <a:ext cx="15" cy="24"/>
            </a:xfrm>
            <a:custGeom>
              <a:avLst/>
              <a:gdLst>
                <a:gd name="T0" fmla="*/ 83 w 6"/>
                <a:gd name="T1" fmla="*/ 149 h 9"/>
                <a:gd name="T2" fmla="*/ 50 w 6"/>
                <a:gd name="T3" fmla="*/ 0 h 9"/>
                <a:gd name="T4" fmla="*/ 2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cubicBezTo>
                    <a:pt x="6" y="6"/>
                    <a:pt x="6" y="1"/>
                    <a:pt x="3" y="0"/>
                  </a:cubicBezTo>
                  <a:cubicBezTo>
                    <a:pt x="0" y="0"/>
                    <a:pt x="1" y="7"/>
                    <a:pt x="1" y="9"/>
                  </a:cubicBezTo>
                </a:path>
              </a:pathLst>
            </a:custGeom>
            <a:noFill/>
            <a:ln w="7938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135">
              <a:extLst>
                <a:ext uri="{FF2B5EF4-FFF2-40B4-BE49-F238E27FC236}">
                  <a16:creationId xmlns:a16="http://schemas.microsoft.com/office/drawing/2014/main" id="{289CB1E9-37A5-4A00-AFC4-C8C4A3C0A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861"/>
              <a:ext cx="15" cy="22"/>
            </a:xfrm>
            <a:custGeom>
              <a:avLst/>
              <a:gdLst>
                <a:gd name="T0" fmla="*/ 63 w 6"/>
                <a:gd name="T1" fmla="*/ 143 h 8"/>
                <a:gd name="T2" fmla="*/ 50 w 6"/>
                <a:gd name="T3" fmla="*/ 0 h 8"/>
                <a:gd name="T4" fmla="*/ 0 w 6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6" y="4"/>
                    <a:pt x="5" y="1"/>
                    <a:pt x="3" y="0"/>
                  </a:cubicBezTo>
                  <a:cubicBezTo>
                    <a:pt x="0" y="1"/>
                    <a:pt x="1" y="5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4253957E-68F0-48DC-B365-CDD83C18A5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Mitochondria (2)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4165DE76-7F7D-40FD-85E5-A3F30AF798D0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3636963"/>
            <a:ext cx="958850" cy="2149475"/>
            <a:chOff x="1362" y="1584"/>
            <a:chExt cx="604" cy="1354"/>
          </a:xfrm>
        </p:grpSpPr>
        <p:sp>
          <p:nvSpPr>
            <p:cNvPr id="27905" name="Freeform 4">
              <a:extLst>
                <a:ext uri="{FF2B5EF4-FFF2-40B4-BE49-F238E27FC236}">
                  <a16:creationId xmlns:a16="http://schemas.microsoft.com/office/drawing/2014/main" id="{6CFE76DC-E118-4FB7-ABAE-EF80E2E0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96"/>
              <a:ext cx="577" cy="1331"/>
            </a:xfrm>
            <a:custGeom>
              <a:avLst/>
              <a:gdLst>
                <a:gd name="T0" fmla="*/ 419 w 423"/>
                <a:gd name="T1" fmla="*/ 2783 h 915"/>
                <a:gd name="T2" fmla="*/ 78 w 423"/>
                <a:gd name="T3" fmla="*/ 1866 h 915"/>
                <a:gd name="T4" fmla="*/ 121 w 423"/>
                <a:gd name="T5" fmla="*/ 684 h 915"/>
                <a:gd name="T6" fmla="*/ 210 w 423"/>
                <a:gd name="T7" fmla="*/ 138 h 915"/>
                <a:gd name="T8" fmla="*/ 476 w 423"/>
                <a:gd name="T9" fmla="*/ 0 h 915"/>
                <a:gd name="T10" fmla="*/ 842 w 423"/>
                <a:gd name="T11" fmla="*/ 211 h 915"/>
                <a:gd name="T12" fmla="*/ 1074 w 423"/>
                <a:gd name="T13" fmla="*/ 1302 h 915"/>
                <a:gd name="T14" fmla="*/ 1074 w 423"/>
                <a:gd name="T15" fmla="*/ 1360 h 915"/>
                <a:gd name="T16" fmla="*/ 753 w 423"/>
                <a:gd name="T17" fmla="*/ 2690 h 915"/>
                <a:gd name="T18" fmla="*/ 419 w 423"/>
                <a:gd name="T19" fmla="*/ 2783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solidFill>
              <a:srgbClr val="7FB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5">
              <a:extLst>
                <a:ext uri="{FF2B5EF4-FFF2-40B4-BE49-F238E27FC236}">
                  <a16:creationId xmlns:a16="http://schemas.microsoft.com/office/drawing/2014/main" id="{2E1C5C57-CCCE-4254-B58D-0B1428381B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2" y="1584"/>
              <a:ext cx="604" cy="1354"/>
            </a:xfrm>
            <a:custGeom>
              <a:avLst/>
              <a:gdLst>
                <a:gd name="T0" fmla="*/ 218 w 443"/>
                <a:gd name="T1" fmla="*/ 148 h 931"/>
                <a:gd name="T2" fmla="*/ 124 w 443"/>
                <a:gd name="T3" fmla="*/ 711 h 931"/>
                <a:gd name="T4" fmla="*/ 82 w 443"/>
                <a:gd name="T5" fmla="*/ 1886 h 931"/>
                <a:gd name="T6" fmla="*/ 436 w 443"/>
                <a:gd name="T7" fmla="*/ 2827 h 931"/>
                <a:gd name="T8" fmla="*/ 788 w 443"/>
                <a:gd name="T9" fmla="*/ 2731 h 931"/>
                <a:gd name="T10" fmla="*/ 1115 w 443"/>
                <a:gd name="T11" fmla="*/ 1322 h 931"/>
                <a:gd name="T12" fmla="*/ 1115 w 443"/>
                <a:gd name="T13" fmla="*/ 1322 h 931"/>
                <a:gd name="T14" fmla="*/ 878 w 443"/>
                <a:gd name="T15" fmla="*/ 223 h 931"/>
                <a:gd name="T16" fmla="*/ 500 w 443"/>
                <a:gd name="T17" fmla="*/ 0 h 931"/>
                <a:gd name="T18" fmla="*/ 218 w 443"/>
                <a:gd name="T19" fmla="*/ 148 h 931"/>
                <a:gd name="T20" fmla="*/ 440 w 443"/>
                <a:gd name="T21" fmla="*/ 2804 h 931"/>
                <a:gd name="T22" fmla="*/ 102 w 443"/>
                <a:gd name="T23" fmla="*/ 1889 h 931"/>
                <a:gd name="T24" fmla="*/ 145 w 443"/>
                <a:gd name="T25" fmla="*/ 708 h 931"/>
                <a:gd name="T26" fmla="*/ 232 w 443"/>
                <a:gd name="T27" fmla="*/ 163 h 931"/>
                <a:gd name="T28" fmla="*/ 500 w 443"/>
                <a:gd name="T29" fmla="*/ 25 h 931"/>
                <a:gd name="T30" fmla="*/ 863 w 443"/>
                <a:gd name="T31" fmla="*/ 237 h 931"/>
                <a:gd name="T32" fmla="*/ 1095 w 443"/>
                <a:gd name="T33" fmla="*/ 1326 h 931"/>
                <a:gd name="T34" fmla="*/ 1095 w 443"/>
                <a:gd name="T35" fmla="*/ 1383 h 931"/>
                <a:gd name="T36" fmla="*/ 776 w 443"/>
                <a:gd name="T37" fmla="*/ 2714 h 931"/>
                <a:gd name="T38" fmla="*/ 440 w 443"/>
                <a:gd name="T39" fmla="*/ 2804 h 9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  <a:moveTo>
                    <a:pt x="174" y="912"/>
                  </a:moveTo>
                  <a:cubicBezTo>
                    <a:pt x="54" y="885"/>
                    <a:pt x="9" y="785"/>
                    <a:pt x="40" y="614"/>
                  </a:cubicBezTo>
                  <a:cubicBezTo>
                    <a:pt x="57" y="516"/>
                    <a:pt x="78" y="370"/>
                    <a:pt x="57" y="230"/>
                  </a:cubicBezTo>
                  <a:cubicBezTo>
                    <a:pt x="46" y="156"/>
                    <a:pt x="58" y="93"/>
                    <a:pt x="92" y="53"/>
                  </a:cubicBezTo>
                  <a:cubicBezTo>
                    <a:pt x="118" y="24"/>
                    <a:pt x="154" y="8"/>
                    <a:pt x="197" y="8"/>
                  </a:cubicBezTo>
                  <a:cubicBezTo>
                    <a:pt x="239" y="8"/>
                    <a:pt x="294" y="16"/>
                    <a:pt x="340" y="77"/>
                  </a:cubicBezTo>
                  <a:cubicBezTo>
                    <a:pt x="391" y="143"/>
                    <a:pt x="422" y="262"/>
                    <a:pt x="432" y="431"/>
                  </a:cubicBezTo>
                  <a:cubicBezTo>
                    <a:pt x="432" y="437"/>
                    <a:pt x="432" y="444"/>
                    <a:pt x="432" y="450"/>
                  </a:cubicBezTo>
                  <a:cubicBezTo>
                    <a:pt x="432" y="660"/>
                    <a:pt x="386" y="817"/>
                    <a:pt x="306" y="882"/>
                  </a:cubicBezTo>
                  <a:cubicBezTo>
                    <a:pt x="268" y="913"/>
                    <a:pt x="224" y="923"/>
                    <a:pt x="174" y="912"/>
                  </a:cubicBezTo>
                  <a:close/>
                </a:path>
              </a:pathLst>
            </a:custGeom>
            <a:solidFill>
              <a:srgbClr val="D2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6">
              <a:extLst>
                <a:ext uri="{FF2B5EF4-FFF2-40B4-BE49-F238E27FC236}">
                  <a16:creationId xmlns:a16="http://schemas.microsoft.com/office/drawing/2014/main" id="{3C1FBAAE-918F-4A39-81A6-B2BD0EAC6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609"/>
              <a:ext cx="528" cy="1306"/>
            </a:xfrm>
            <a:custGeom>
              <a:avLst/>
              <a:gdLst>
                <a:gd name="T0" fmla="*/ 82 w 387"/>
                <a:gd name="T1" fmla="*/ 471 h 898"/>
                <a:gd name="T2" fmla="*/ 93 w 387"/>
                <a:gd name="T3" fmla="*/ 502 h 898"/>
                <a:gd name="T4" fmla="*/ 494 w 387"/>
                <a:gd name="T5" fmla="*/ 446 h 898"/>
                <a:gd name="T6" fmla="*/ 476 w 387"/>
                <a:gd name="T7" fmla="*/ 480 h 898"/>
                <a:gd name="T8" fmla="*/ 272 w 387"/>
                <a:gd name="T9" fmla="*/ 535 h 898"/>
                <a:gd name="T10" fmla="*/ 93 w 387"/>
                <a:gd name="T11" fmla="*/ 641 h 898"/>
                <a:gd name="T12" fmla="*/ 112 w 387"/>
                <a:gd name="T13" fmla="*/ 846 h 898"/>
                <a:gd name="T14" fmla="*/ 145 w 387"/>
                <a:gd name="T15" fmla="*/ 1043 h 898"/>
                <a:gd name="T16" fmla="*/ 593 w 387"/>
                <a:gd name="T17" fmla="*/ 983 h 898"/>
                <a:gd name="T18" fmla="*/ 216 w 387"/>
                <a:gd name="T19" fmla="*/ 1070 h 898"/>
                <a:gd name="T20" fmla="*/ 117 w 387"/>
                <a:gd name="T21" fmla="*/ 1158 h 898"/>
                <a:gd name="T22" fmla="*/ 104 w 387"/>
                <a:gd name="T23" fmla="*/ 1299 h 898"/>
                <a:gd name="T24" fmla="*/ 127 w 387"/>
                <a:gd name="T25" fmla="*/ 1396 h 898"/>
                <a:gd name="T26" fmla="*/ 336 w 387"/>
                <a:gd name="T27" fmla="*/ 1430 h 898"/>
                <a:gd name="T28" fmla="*/ 221 w 387"/>
                <a:gd name="T29" fmla="*/ 1451 h 898"/>
                <a:gd name="T30" fmla="*/ 139 w 387"/>
                <a:gd name="T31" fmla="*/ 1447 h 898"/>
                <a:gd name="T32" fmla="*/ 48 w 387"/>
                <a:gd name="T33" fmla="*/ 1766 h 898"/>
                <a:gd name="T34" fmla="*/ 71 w 387"/>
                <a:gd name="T35" fmla="*/ 1834 h 898"/>
                <a:gd name="T36" fmla="*/ 675 w 387"/>
                <a:gd name="T37" fmla="*/ 1992 h 898"/>
                <a:gd name="T38" fmla="*/ 348 w 387"/>
                <a:gd name="T39" fmla="*/ 1944 h 898"/>
                <a:gd name="T40" fmla="*/ 27 w 387"/>
                <a:gd name="T41" fmla="*/ 1928 h 898"/>
                <a:gd name="T42" fmla="*/ 112 w 387"/>
                <a:gd name="T43" fmla="*/ 2541 h 898"/>
                <a:gd name="T44" fmla="*/ 726 w 387"/>
                <a:gd name="T45" fmla="*/ 2552 h 898"/>
                <a:gd name="T46" fmla="*/ 705 w 387"/>
                <a:gd name="T47" fmla="*/ 2499 h 898"/>
                <a:gd name="T48" fmla="*/ 307 w 387"/>
                <a:gd name="T49" fmla="*/ 2291 h 898"/>
                <a:gd name="T50" fmla="*/ 307 w 387"/>
                <a:gd name="T51" fmla="*/ 2267 h 898"/>
                <a:gd name="T52" fmla="*/ 789 w 387"/>
                <a:gd name="T53" fmla="*/ 2455 h 898"/>
                <a:gd name="T54" fmla="*/ 962 w 387"/>
                <a:gd name="T55" fmla="*/ 1793 h 898"/>
                <a:gd name="T56" fmla="*/ 426 w 387"/>
                <a:gd name="T57" fmla="*/ 1645 h 898"/>
                <a:gd name="T58" fmla="*/ 272 w 387"/>
                <a:gd name="T59" fmla="*/ 1610 h 898"/>
                <a:gd name="T60" fmla="*/ 449 w 387"/>
                <a:gd name="T61" fmla="*/ 1626 h 898"/>
                <a:gd name="T62" fmla="*/ 933 w 387"/>
                <a:gd name="T63" fmla="*/ 1699 h 898"/>
                <a:gd name="T64" fmla="*/ 976 w 387"/>
                <a:gd name="T65" fmla="*/ 1649 h 898"/>
                <a:gd name="T66" fmla="*/ 977 w 387"/>
                <a:gd name="T67" fmla="*/ 1335 h 898"/>
                <a:gd name="T68" fmla="*/ 872 w 387"/>
                <a:gd name="T69" fmla="*/ 1277 h 898"/>
                <a:gd name="T70" fmla="*/ 836 w 387"/>
                <a:gd name="T71" fmla="*/ 1246 h 898"/>
                <a:gd name="T72" fmla="*/ 982 w 387"/>
                <a:gd name="T73" fmla="*/ 1187 h 898"/>
                <a:gd name="T74" fmla="*/ 921 w 387"/>
                <a:gd name="T75" fmla="*/ 702 h 898"/>
                <a:gd name="T76" fmla="*/ 746 w 387"/>
                <a:gd name="T77" fmla="*/ 685 h 898"/>
                <a:gd name="T78" fmla="*/ 693 w 387"/>
                <a:gd name="T79" fmla="*/ 665 h 898"/>
                <a:gd name="T80" fmla="*/ 894 w 387"/>
                <a:gd name="T81" fmla="*/ 582 h 898"/>
                <a:gd name="T82" fmla="*/ 589 w 387"/>
                <a:gd name="T83" fmla="*/ 52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solidFill>
              <a:srgbClr val="FA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7">
              <a:extLst>
                <a:ext uri="{FF2B5EF4-FFF2-40B4-BE49-F238E27FC236}">
                  <a16:creationId xmlns:a16="http://schemas.microsoft.com/office/drawing/2014/main" id="{2C6049D6-D766-4C6B-9740-B3997F06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620"/>
              <a:ext cx="506" cy="1282"/>
            </a:xfrm>
            <a:custGeom>
              <a:avLst/>
              <a:gdLst>
                <a:gd name="T0" fmla="*/ 205 w 371"/>
                <a:gd name="T1" fmla="*/ 95 h 881"/>
                <a:gd name="T2" fmla="*/ 848 w 371"/>
                <a:gd name="T3" fmla="*/ 534 h 881"/>
                <a:gd name="T4" fmla="*/ 670 w 371"/>
                <a:gd name="T5" fmla="*/ 616 h 881"/>
                <a:gd name="T6" fmla="*/ 486 w 371"/>
                <a:gd name="T7" fmla="*/ 684 h 881"/>
                <a:gd name="T8" fmla="*/ 863 w 371"/>
                <a:gd name="T9" fmla="*/ 665 h 881"/>
                <a:gd name="T10" fmla="*/ 884 w 371"/>
                <a:gd name="T11" fmla="*/ 688 h 881"/>
                <a:gd name="T12" fmla="*/ 926 w 371"/>
                <a:gd name="T13" fmla="*/ 1203 h 881"/>
                <a:gd name="T14" fmla="*/ 690 w 371"/>
                <a:gd name="T15" fmla="*/ 1205 h 881"/>
                <a:gd name="T16" fmla="*/ 848 w 371"/>
                <a:gd name="T17" fmla="*/ 1279 h 881"/>
                <a:gd name="T18" fmla="*/ 936 w 371"/>
                <a:gd name="T19" fmla="*/ 1315 h 881"/>
                <a:gd name="T20" fmla="*/ 926 w 371"/>
                <a:gd name="T21" fmla="*/ 1652 h 881"/>
                <a:gd name="T22" fmla="*/ 908 w 371"/>
                <a:gd name="T23" fmla="*/ 1652 h 881"/>
                <a:gd name="T24" fmla="*/ 288 w 371"/>
                <a:gd name="T25" fmla="*/ 1558 h 881"/>
                <a:gd name="T26" fmla="*/ 285 w 371"/>
                <a:gd name="T27" fmla="*/ 1627 h 881"/>
                <a:gd name="T28" fmla="*/ 906 w 371"/>
                <a:gd name="T29" fmla="*/ 1739 h 881"/>
                <a:gd name="T30" fmla="*/ 758 w 371"/>
                <a:gd name="T31" fmla="*/ 2411 h 881"/>
                <a:gd name="T32" fmla="*/ 293 w 371"/>
                <a:gd name="T33" fmla="*/ 2221 h 881"/>
                <a:gd name="T34" fmla="*/ 277 w 371"/>
                <a:gd name="T35" fmla="*/ 2293 h 881"/>
                <a:gd name="T36" fmla="*/ 675 w 371"/>
                <a:gd name="T37" fmla="*/ 2499 h 881"/>
                <a:gd name="T38" fmla="*/ 510 w 371"/>
                <a:gd name="T39" fmla="*/ 2679 h 881"/>
                <a:gd name="T40" fmla="*/ 26 w 371"/>
                <a:gd name="T41" fmla="*/ 1916 h 881"/>
                <a:gd name="T42" fmla="*/ 57 w 371"/>
                <a:gd name="T43" fmla="*/ 1895 h 881"/>
                <a:gd name="T44" fmla="*/ 622 w 371"/>
                <a:gd name="T45" fmla="*/ 2005 h 881"/>
                <a:gd name="T46" fmla="*/ 675 w 371"/>
                <a:gd name="T47" fmla="*/ 1972 h 881"/>
                <a:gd name="T48" fmla="*/ 61 w 371"/>
                <a:gd name="T49" fmla="*/ 1790 h 881"/>
                <a:gd name="T50" fmla="*/ 46 w 371"/>
                <a:gd name="T51" fmla="*/ 1759 h 881"/>
                <a:gd name="T52" fmla="*/ 91 w 371"/>
                <a:gd name="T53" fmla="*/ 1467 h 881"/>
                <a:gd name="T54" fmla="*/ 121 w 371"/>
                <a:gd name="T55" fmla="*/ 1448 h 881"/>
                <a:gd name="T56" fmla="*/ 502 w 371"/>
                <a:gd name="T57" fmla="*/ 1433 h 881"/>
                <a:gd name="T58" fmla="*/ 314 w 371"/>
                <a:gd name="T59" fmla="*/ 1382 h 881"/>
                <a:gd name="T60" fmla="*/ 106 w 371"/>
                <a:gd name="T61" fmla="*/ 1320 h 881"/>
                <a:gd name="T62" fmla="*/ 113 w 371"/>
                <a:gd name="T63" fmla="*/ 1163 h 881"/>
                <a:gd name="T64" fmla="*/ 127 w 371"/>
                <a:gd name="T65" fmla="*/ 1090 h 881"/>
                <a:gd name="T66" fmla="*/ 198 w 371"/>
                <a:gd name="T67" fmla="*/ 1071 h 881"/>
                <a:gd name="T68" fmla="*/ 599 w 371"/>
                <a:gd name="T69" fmla="*/ 959 h 881"/>
                <a:gd name="T70" fmla="*/ 593 w 371"/>
                <a:gd name="T71" fmla="*/ 946 h 881"/>
                <a:gd name="T72" fmla="*/ 134 w 371"/>
                <a:gd name="T73" fmla="*/ 997 h 881"/>
                <a:gd name="T74" fmla="*/ 112 w 371"/>
                <a:gd name="T75" fmla="*/ 824 h 881"/>
                <a:gd name="T76" fmla="*/ 97 w 371"/>
                <a:gd name="T77" fmla="*/ 591 h 881"/>
                <a:gd name="T78" fmla="*/ 357 w 371"/>
                <a:gd name="T79" fmla="*/ 508 h 881"/>
                <a:gd name="T80" fmla="*/ 685 w 371"/>
                <a:gd name="T81" fmla="*/ 394 h 881"/>
                <a:gd name="T82" fmla="*/ 466 w 371"/>
                <a:gd name="T83" fmla="*/ 400 h 881"/>
                <a:gd name="T84" fmla="*/ 86 w 371"/>
                <a:gd name="T85" fmla="*/ 460 h 881"/>
                <a:gd name="T86" fmla="*/ 82 w 371"/>
                <a:gd name="T87" fmla="*/ 422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solidFill>
              <a:srgbClr val="FD9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8">
              <a:extLst>
                <a:ext uri="{FF2B5EF4-FFF2-40B4-BE49-F238E27FC236}">
                  <a16:creationId xmlns:a16="http://schemas.microsoft.com/office/drawing/2014/main" id="{2C3DE47F-B1CA-4D67-BBA8-BB6A2EC0A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303"/>
              <a:ext cx="198" cy="195"/>
            </a:xfrm>
            <a:custGeom>
              <a:avLst/>
              <a:gdLst>
                <a:gd name="T0" fmla="*/ 14 w 145"/>
                <a:gd name="T1" fmla="*/ 345 h 134"/>
                <a:gd name="T2" fmla="*/ 15 w 145"/>
                <a:gd name="T3" fmla="*/ 345 h 134"/>
                <a:gd name="T4" fmla="*/ 224 w 145"/>
                <a:gd name="T5" fmla="*/ 413 h 134"/>
                <a:gd name="T6" fmla="*/ 132 w 145"/>
                <a:gd name="T7" fmla="*/ 279 h 134"/>
                <a:gd name="T8" fmla="*/ 187 w 145"/>
                <a:gd name="T9" fmla="*/ 135 h 134"/>
                <a:gd name="T10" fmla="*/ 201 w 145"/>
                <a:gd name="T11" fmla="*/ 116 h 134"/>
                <a:gd name="T12" fmla="*/ 203 w 145"/>
                <a:gd name="T13" fmla="*/ 116 h 134"/>
                <a:gd name="T14" fmla="*/ 369 w 145"/>
                <a:gd name="T15" fmla="*/ 22 h 134"/>
                <a:gd name="T16" fmla="*/ 362 w 145"/>
                <a:gd name="T17" fmla="*/ 19 h 134"/>
                <a:gd name="T18" fmla="*/ 153 w 145"/>
                <a:gd name="T19" fmla="*/ 9 h 134"/>
                <a:gd name="T20" fmla="*/ 76 w 145"/>
                <a:gd name="T21" fmla="*/ 1 h 134"/>
                <a:gd name="T22" fmla="*/ 71 w 145"/>
                <a:gd name="T23" fmla="*/ 1 h 134"/>
                <a:gd name="T24" fmla="*/ 46 w 145"/>
                <a:gd name="T25" fmla="*/ 22 h 134"/>
                <a:gd name="T26" fmla="*/ 1 w 145"/>
                <a:gd name="T27" fmla="*/ 298 h 134"/>
                <a:gd name="T28" fmla="*/ 0 w 145"/>
                <a:gd name="T29" fmla="*/ 313 h 134"/>
                <a:gd name="T30" fmla="*/ 14 w 145"/>
                <a:gd name="T31" fmla="*/ 345 h 1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34">
                  <a:moveTo>
                    <a:pt x="5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22" y="119"/>
                    <a:pt x="52" y="127"/>
                    <a:pt x="88" y="134"/>
                  </a:cubicBezTo>
                  <a:cubicBezTo>
                    <a:pt x="70" y="125"/>
                    <a:pt x="53" y="107"/>
                    <a:pt x="52" y="91"/>
                  </a:cubicBezTo>
                  <a:cubicBezTo>
                    <a:pt x="50" y="72"/>
                    <a:pt x="57" y="57"/>
                    <a:pt x="73" y="44"/>
                  </a:cubicBezTo>
                  <a:cubicBezTo>
                    <a:pt x="74" y="41"/>
                    <a:pt x="76" y="39"/>
                    <a:pt x="79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100" y="23"/>
                    <a:pt x="130" y="12"/>
                    <a:pt x="145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23" y="6"/>
                    <a:pt x="96" y="5"/>
                    <a:pt x="60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1" y="0"/>
                    <a:pt x="18" y="7"/>
                  </a:cubicBezTo>
                  <a:cubicBezTo>
                    <a:pt x="10" y="27"/>
                    <a:pt x="2" y="74"/>
                    <a:pt x="1" y="97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0" y="109"/>
                    <a:pt x="3" y="111"/>
                    <a:pt x="5" y="112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9">
              <a:extLst>
                <a:ext uri="{FF2B5EF4-FFF2-40B4-BE49-F238E27FC236}">
                  <a16:creationId xmlns:a16="http://schemas.microsoft.com/office/drawing/2014/main" id="{B13DE332-DC4D-4F41-BD12-42FB5FA3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073"/>
              <a:ext cx="325" cy="201"/>
            </a:xfrm>
            <a:custGeom>
              <a:avLst/>
              <a:gdLst>
                <a:gd name="T0" fmla="*/ 14 w 238"/>
                <a:gd name="T1" fmla="*/ 178 h 138"/>
                <a:gd name="T2" fmla="*/ 10 w 238"/>
                <a:gd name="T3" fmla="*/ 204 h 138"/>
                <a:gd name="T4" fmla="*/ 0 w 238"/>
                <a:gd name="T5" fmla="*/ 318 h 138"/>
                <a:gd name="T6" fmla="*/ 1 w 238"/>
                <a:gd name="T7" fmla="*/ 361 h 138"/>
                <a:gd name="T8" fmla="*/ 14 w 238"/>
                <a:gd name="T9" fmla="*/ 395 h 138"/>
                <a:gd name="T10" fmla="*/ 210 w 238"/>
                <a:gd name="T11" fmla="*/ 427 h 138"/>
                <a:gd name="T12" fmla="*/ 75 w 238"/>
                <a:gd name="T13" fmla="*/ 320 h 138"/>
                <a:gd name="T14" fmla="*/ 300 w 238"/>
                <a:gd name="T15" fmla="*/ 157 h 138"/>
                <a:gd name="T16" fmla="*/ 606 w 238"/>
                <a:gd name="T17" fmla="*/ 74 h 138"/>
                <a:gd name="T18" fmla="*/ 496 w 238"/>
                <a:gd name="T19" fmla="*/ 0 h 138"/>
                <a:gd name="T20" fmla="*/ 188 w 238"/>
                <a:gd name="T21" fmla="*/ 96 h 138"/>
                <a:gd name="T22" fmla="*/ 96 w 238"/>
                <a:gd name="T23" fmla="*/ 115 h 138"/>
                <a:gd name="T24" fmla="*/ 55 w 238"/>
                <a:gd name="T25" fmla="*/ 122 h 138"/>
                <a:gd name="T26" fmla="*/ 22 w 238"/>
                <a:gd name="T27" fmla="*/ 134 h 138"/>
                <a:gd name="T28" fmla="*/ 14 w 238"/>
                <a:gd name="T29" fmla="*/ 17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8" h="138">
                  <a:moveTo>
                    <a:pt x="5" y="58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1" y="84"/>
                    <a:pt x="0" y="94"/>
                    <a:pt x="0" y="103"/>
                  </a:cubicBezTo>
                  <a:cubicBezTo>
                    <a:pt x="0" y="108"/>
                    <a:pt x="0" y="112"/>
                    <a:pt x="1" y="117"/>
                  </a:cubicBezTo>
                  <a:cubicBezTo>
                    <a:pt x="1" y="119"/>
                    <a:pt x="2" y="125"/>
                    <a:pt x="5" y="128"/>
                  </a:cubicBezTo>
                  <a:cubicBezTo>
                    <a:pt x="17" y="134"/>
                    <a:pt x="52" y="136"/>
                    <a:pt x="83" y="138"/>
                  </a:cubicBezTo>
                  <a:cubicBezTo>
                    <a:pt x="62" y="131"/>
                    <a:pt x="29" y="132"/>
                    <a:pt x="29" y="104"/>
                  </a:cubicBezTo>
                  <a:cubicBezTo>
                    <a:pt x="29" y="76"/>
                    <a:pt x="66" y="64"/>
                    <a:pt x="118" y="51"/>
                  </a:cubicBezTo>
                  <a:cubicBezTo>
                    <a:pt x="170" y="37"/>
                    <a:pt x="221" y="28"/>
                    <a:pt x="238" y="24"/>
                  </a:cubicBezTo>
                  <a:cubicBezTo>
                    <a:pt x="219" y="24"/>
                    <a:pt x="201" y="12"/>
                    <a:pt x="195" y="0"/>
                  </a:cubicBezTo>
                  <a:cubicBezTo>
                    <a:pt x="195" y="10"/>
                    <a:pt x="169" y="17"/>
                    <a:pt x="74" y="3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1"/>
                    <a:pt x="10" y="41"/>
                    <a:pt x="9" y="43"/>
                  </a:cubicBezTo>
                  <a:cubicBezTo>
                    <a:pt x="7" y="45"/>
                    <a:pt x="6" y="50"/>
                    <a:pt x="5" y="58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10">
              <a:extLst>
                <a:ext uri="{FF2B5EF4-FFF2-40B4-BE49-F238E27FC236}">
                  <a16:creationId xmlns:a16="http://schemas.microsoft.com/office/drawing/2014/main" id="{6A1F4E64-1526-43E2-ACFD-4F61875D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255"/>
              <a:ext cx="140" cy="61"/>
            </a:xfrm>
            <a:custGeom>
              <a:avLst/>
              <a:gdLst>
                <a:gd name="T0" fmla="*/ 83 w 103"/>
                <a:gd name="T1" fmla="*/ 121 h 42"/>
                <a:gd name="T2" fmla="*/ 258 w 103"/>
                <a:gd name="T3" fmla="*/ 0 h 42"/>
                <a:gd name="T4" fmla="*/ 68 w 103"/>
                <a:gd name="T5" fmla="*/ 89 h 42"/>
                <a:gd name="T6" fmla="*/ 0 w 103"/>
                <a:gd name="T7" fmla="*/ 121 h 42"/>
                <a:gd name="T8" fmla="*/ 83 w 103"/>
                <a:gd name="T9" fmla="*/ 12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2">
                  <a:moveTo>
                    <a:pt x="33" y="39"/>
                  </a:moveTo>
                  <a:cubicBezTo>
                    <a:pt x="51" y="34"/>
                    <a:pt x="87" y="6"/>
                    <a:pt x="103" y="0"/>
                  </a:cubicBezTo>
                  <a:cubicBezTo>
                    <a:pt x="63" y="0"/>
                    <a:pt x="41" y="20"/>
                    <a:pt x="27" y="29"/>
                  </a:cubicBezTo>
                  <a:cubicBezTo>
                    <a:pt x="25" y="35"/>
                    <a:pt x="17" y="38"/>
                    <a:pt x="0" y="39"/>
                  </a:cubicBezTo>
                  <a:cubicBezTo>
                    <a:pt x="11" y="41"/>
                    <a:pt x="25" y="42"/>
                    <a:pt x="33" y="39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11">
              <a:extLst>
                <a:ext uri="{FF2B5EF4-FFF2-40B4-BE49-F238E27FC236}">
                  <a16:creationId xmlns:a16="http://schemas.microsoft.com/office/drawing/2014/main" id="{7EECB261-38D7-4287-AFC3-F2D8BD07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223"/>
              <a:ext cx="241" cy="179"/>
            </a:xfrm>
            <a:custGeom>
              <a:avLst/>
              <a:gdLst>
                <a:gd name="T0" fmla="*/ 441 w 177"/>
                <a:gd name="T1" fmla="*/ 41 h 123"/>
                <a:gd name="T2" fmla="*/ 425 w 177"/>
                <a:gd name="T3" fmla="*/ 9 h 123"/>
                <a:gd name="T4" fmla="*/ 354 w 177"/>
                <a:gd name="T5" fmla="*/ 1 h 123"/>
                <a:gd name="T6" fmla="*/ 323 w 177"/>
                <a:gd name="T7" fmla="*/ 0 h 123"/>
                <a:gd name="T8" fmla="*/ 399 w 177"/>
                <a:gd name="T9" fmla="*/ 99 h 123"/>
                <a:gd name="T10" fmla="*/ 315 w 177"/>
                <a:gd name="T11" fmla="*/ 309 h 123"/>
                <a:gd name="T12" fmla="*/ 0 w 177"/>
                <a:gd name="T13" fmla="*/ 317 h 123"/>
                <a:gd name="T14" fmla="*/ 414 w 177"/>
                <a:gd name="T15" fmla="*/ 377 h 123"/>
                <a:gd name="T16" fmla="*/ 419 w 177"/>
                <a:gd name="T17" fmla="*/ 377 h 123"/>
                <a:gd name="T18" fmla="*/ 432 w 177"/>
                <a:gd name="T19" fmla="*/ 377 h 123"/>
                <a:gd name="T20" fmla="*/ 440 w 177"/>
                <a:gd name="T21" fmla="*/ 348 h 123"/>
                <a:gd name="T22" fmla="*/ 441 w 177"/>
                <a:gd name="T23" fmla="*/ 41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3">
                  <a:moveTo>
                    <a:pt x="175" y="13"/>
                  </a:moveTo>
                  <a:cubicBezTo>
                    <a:pt x="175" y="7"/>
                    <a:pt x="173" y="4"/>
                    <a:pt x="168" y="3"/>
                  </a:cubicBezTo>
                  <a:cubicBezTo>
                    <a:pt x="161" y="2"/>
                    <a:pt x="151" y="1"/>
                    <a:pt x="140" y="1"/>
                  </a:cubicBezTo>
                  <a:cubicBezTo>
                    <a:pt x="136" y="0"/>
                    <a:pt x="132" y="0"/>
                    <a:pt x="128" y="0"/>
                  </a:cubicBezTo>
                  <a:cubicBezTo>
                    <a:pt x="137" y="3"/>
                    <a:pt x="159" y="14"/>
                    <a:pt x="158" y="32"/>
                  </a:cubicBezTo>
                  <a:cubicBezTo>
                    <a:pt x="157" y="54"/>
                    <a:pt x="160" y="89"/>
                    <a:pt x="125" y="100"/>
                  </a:cubicBezTo>
                  <a:cubicBezTo>
                    <a:pt x="97" y="108"/>
                    <a:pt x="42" y="104"/>
                    <a:pt x="0" y="103"/>
                  </a:cubicBezTo>
                  <a:cubicBezTo>
                    <a:pt x="61" y="110"/>
                    <a:pt x="138" y="120"/>
                    <a:pt x="164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3"/>
                    <a:pt x="170" y="123"/>
                    <a:pt x="171" y="122"/>
                  </a:cubicBezTo>
                  <a:cubicBezTo>
                    <a:pt x="171" y="122"/>
                    <a:pt x="173" y="120"/>
                    <a:pt x="174" y="113"/>
                  </a:cubicBezTo>
                  <a:cubicBezTo>
                    <a:pt x="177" y="89"/>
                    <a:pt x="176" y="40"/>
                    <a:pt x="175" y="13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12">
              <a:extLst>
                <a:ext uri="{FF2B5EF4-FFF2-40B4-BE49-F238E27FC236}">
                  <a16:creationId xmlns:a16="http://schemas.microsoft.com/office/drawing/2014/main" id="{C72AD183-5364-46D1-A0A3-64703737B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05"/>
              <a:ext cx="328" cy="172"/>
            </a:xfrm>
            <a:custGeom>
              <a:avLst/>
              <a:gdLst>
                <a:gd name="T0" fmla="*/ 417 w 240"/>
                <a:gd name="T1" fmla="*/ 232 h 118"/>
                <a:gd name="T2" fmla="*/ 0 w 240"/>
                <a:gd name="T3" fmla="*/ 127 h 118"/>
                <a:gd name="T4" fmla="*/ 30 w 240"/>
                <a:gd name="T5" fmla="*/ 136 h 118"/>
                <a:gd name="T6" fmla="*/ 107 w 240"/>
                <a:gd name="T7" fmla="*/ 176 h 118"/>
                <a:gd name="T8" fmla="*/ 499 w 240"/>
                <a:gd name="T9" fmla="*/ 329 h 118"/>
                <a:gd name="T10" fmla="*/ 549 w 240"/>
                <a:gd name="T11" fmla="*/ 226 h 118"/>
                <a:gd name="T12" fmla="*/ 595 w 240"/>
                <a:gd name="T13" fmla="*/ 74 h 118"/>
                <a:gd name="T14" fmla="*/ 612 w 240"/>
                <a:gd name="T15" fmla="*/ 0 h 118"/>
                <a:gd name="T16" fmla="*/ 417 w 240"/>
                <a:gd name="T17" fmla="*/ 232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18">
                  <a:moveTo>
                    <a:pt x="163" y="75"/>
                  </a:moveTo>
                  <a:cubicBezTo>
                    <a:pt x="104" y="78"/>
                    <a:pt x="33" y="39"/>
                    <a:pt x="0" y="41"/>
                  </a:cubicBezTo>
                  <a:cubicBezTo>
                    <a:pt x="5" y="42"/>
                    <a:pt x="9" y="43"/>
                    <a:pt x="12" y="44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86" y="77"/>
                    <a:pt x="178" y="118"/>
                    <a:pt x="195" y="106"/>
                  </a:cubicBezTo>
                  <a:cubicBezTo>
                    <a:pt x="200" y="102"/>
                    <a:pt x="207" y="90"/>
                    <a:pt x="215" y="73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5" y="17"/>
                    <a:pt x="238" y="9"/>
                    <a:pt x="240" y="0"/>
                  </a:cubicBezTo>
                  <a:cubicBezTo>
                    <a:pt x="226" y="32"/>
                    <a:pt x="203" y="74"/>
                    <a:pt x="163" y="75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13">
              <a:extLst>
                <a:ext uri="{FF2B5EF4-FFF2-40B4-BE49-F238E27FC236}">
                  <a16:creationId xmlns:a16="http://schemas.microsoft.com/office/drawing/2014/main" id="{76FE47CD-52E2-43AC-8F94-7DA0514CB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450"/>
              <a:ext cx="133" cy="109"/>
            </a:xfrm>
            <a:custGeom>
              <a:avLst/>
              <a:gdLst>
                <a:gd name="T0" fmla="*/ 0 w 97"/>
                <a:gd name="T1" fmla="*/ 215 h 75"/>
                <a:gd name="T2" fmla="*/ 103 w 97"/>
                <a:gd name="T3" fmla="*/ 150 h 75"/>
                <a:gd name="T4" fmla="*/ 243 w 97"/>
                <a:gd name="T5" fmla="*/ 102 h 75"/>
                <a:gd name="T6" fmla="*/ 250 w 97"/>
                <a:gd name="T7" fmla="*/ 36 h 75"/>
                <a:gd name="T8" fmla="*/ 0 w 97"/>
                <a:gd name="T9" fmla="*/ 21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5">
                  <a:moveTo>
                    <a:pt x="0" y="70"/>
                  </a:moveTo>
                  <a:cubicBezTo>
                    <a:pt x="0" y="70"/>
                    <a:pt x="12" y="75"/>
                    <a:pt x="40" y="49"/>
                  </a:cubicBezTo>
                  <a:cubicBezTo>
                    <a:pt x="60" y="29"/>
                    <a:pt x="84" y="31"/>
                    <a:pt x="94" y="33"/>
                  </a:cubicBezTo>
                  <a:cubicBezTo>
                    <a:pt x="95" y="26"/>
                    <a:pt x="96" y="19"/>
                    <a:pt x="97" y="12"/>
                  </a:cubicBezTo>
                  <a:cubicBezTo>
                    <a:pt x="53" y="0"/>
                    <a:pt x="19" y="47"/>
                    <a:pt x="0" y="70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14">
              <a:extLst>
                <a:ext uri="{FF2B5EF4-FFF2-40B4-BE49-F238E27FC236}">
                  <a16:creationId xmlns:a16="http://schemas.microsoft.com/office/drawing/2014/main" id="{DB949BB1-AFEA-4E2D-B199-D1BD01A9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512"/>
              <a:ext cx="239" cy="330"/>
            </a:xfrm>
            <a:custGeom>
              <a:avLst/>
              <a:gdLst>
                <a:gd name="T0" fmla="*/ 86 w 175"/>
                <a:gd name="T1" fmla="*/ 150 h 227"/>
                <a:gd name="T2" fmla="*/ 194 w 175"/>
                <a:gd name="T3" fmla="*/ 205 h 227"/>
                <a:gd name="T4" fmla="*/ 210 w 175"/>
                <a:gd name="T5" fmla="*/ 334 h 227"/>
                <a:gd name="T6" fmla="*/ 210 w 175"/>
                <a:gd name="T7" fmla="*/ 330 h 227"/>
                <a:gd name="T8" fmla="*/ 214 w 175"/>
                <a:gd name="T9" fmla="*/ 331 h 227"/>
                <a:gd name="T10" fmla="*/ 348 w 175"/>
                <a:gd name="T11" fmla="*/ 199 h 227"/>
                <a:gd name="T12" fmla="*/ 427 w 175"/>
                <a:gd name="T13" fmla="*/ 80 h 227"/>
                <a:gd name="T14" fmla="*/ 399 w 175"/>
                <a:gd name="T15" fmla="*/ 74 h 227"/>
                <a:gd name="T16" fmla="*/ 326 w 175"/>
                <a:gd name="T17" fmla="*/ 60 h 227"/>
                <a:gd name="T18" fmla="*/ 57 w 175"/>
                <a:gd name="T19" fmla="*/ 6 h 227"/>
                <a:gd name="T20" fmla="*/ 27 w 175"/>
                <a:gd name="T21" fmla="*/ 25 h 227"/>
                <a:gd name="T22" fmla="*/ 26 w 175"/>
                <a:gd name="T23" fmla="*/ 28 h 227"/>
                <a:gd name="T24" fmla="*/ 107 w 175"/>
                <a:gd name="T25" fmla="*/ 611 h 227"/>
                <a:gd name="T26" fmla="*/ 183 w 175"/>
                <a:gd name="T27" fmla="*/ 698 h 227"/>
                <a:gd name="T28" fmla="*/ 86 w 175"/>
                <a:gd name="T29" fmla="*/ 150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227">
                  <a:moveTo>
                    <a:pt x="34" y="49"/>
                  </a:moveTo>
                  <a:cubicBezTo>
                    <a:pt x="48" y="27"/>
                    <a:pt x="82" y="33"/>
                    <a:pt x="76" y="67"/>
                  </a:cubicBezTo>
                  <a:cubicBezTo>
                    <a:pt x="73" y="89"/>
                    <a:pt x="78" y="104"/>
                    <a:pt x="83" y="109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4" y="105"/>
                    <a:pt x="81" y="109"/>
                    <a:pt x="84" y="108"/>
                  </a:cubicBezTo>
                  <a:cubicBezTo>
                    <a:pt x="87" y="91"/>
                    <a:pt x="103" y="80"/>
                    <a:pt x="137" y="65"/>
                  </a:cubicBezTo>
                  <a:cubicBezTo>
                    <a:pt x="171" y="49"/>
                    <a:pt x="175" y="37"/>
                    <a:pt x="168" y="2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8" y="23"/>
                    <a:pt x="138" y="21"/>
                    <a:pt x="128" y="19"/>
                  </a:cubicBezTo>
                  <a:cubicBezTo>
                    <a:pt x="86" y="12"/>
                    <a:pt x="43" y="5"/>
                    <a:pt x="23" y="2"/>
                  </a:cubicBezTo>
                  <a:cubicBezTo>
                    <a:pt x="13" y="0"/>
                    <a:pt x="12" y="3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43"/>
                    <a:pt x="2" y="156"/>
                    <a:pt x="42" y="199"/>
                  </a:cubicBezTo>
                  <a:cubicBezTo>
                    <a:pt x="51" y="210"/>
                    <a:pt x="62" y="219"/>
                    <a:pt x="72" y="227"/>
                  </a:cubicBezTo>
                  <a:cubicBezTo>
                    <a:pt x="24" y="170"/>
                    <a:pt x="21" y="66"/>
                    <a:pt x="34" y="49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15">
              <a:extLst>
                <a:ext uri="{FF2B5EF4-FFF2-40B4-BE49-F238E27FC236}">
                  <a16:creationId xmlns:a16="http://schemas.microsoft.com/office/drawing/2014/main" id="{6243255C-99E5-45FA-9102-ACB1946A5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5" y="2733"/>
              <a:ext cx="214" cy="162"/>
            </a:xfrm>
            <a:custGeom>
              <a:avLst/>
              <a:gdLst>
                <a:gd name="T0" fmla="*/ 384 w 157"/>
                <a:gd name="T1" fmla="*/ 143 h 111"/>
                <a:gd name="T2" fmla="*/ 211 w 157"/>
                <a:gd name="T3" fmla="*/ 53 h 111"/>
                <a:gd name="T4" fmla="*/ 124 w 157"/>
                <a:gd name="T5" fmla="*/ 6 h 111"/>
                <a:gd name="T6" fmla="*/ 121 w 157"/>
                <a:gd name="T7" fmla="*/ 6 h 111"/>
                <a:gd name="T8" fmla="*/ 138 w 157"/>
                <a:gd name="T9" fmla="*/ 19 h 111"/>
                <a:gd name="T10" fmla="*/ 204 w 157"/>
                <a:gd name="T11" fmla="*/ 88 h 111"/>
                <a:gd name="T12" fmla="*/ 252 w 157"/>
                <a:gd name="T13" fmla="*/ 184 h 111"/>
                <a:gd name="T14" fmla="*/ 236 w 157"/>
                <a:gd name="T15" fmla="*/ 251 h 111"/>
                <a:gd name="T16" fmla="*/ 112 w 157"/>
                <a:gd name="T17" fmla="*/ 314 h 111"/>
                <a:gd name="T18" fmla="*/ 20 w 157"/>
                <a:gd name="T19" fmla="*/ 306 h 111"/>
                <a:gd name="T20" fmla="*/ 0 w 157"/>
                <a:gd name="T21" fmla="*/ 302 h 111"/>
                <a:gd name="T22" fmla="*/ 221 w 157"/>
                <a:gd name="T23" fmla="*/ 324 h 111"/>
                <a:gd name="T24" fmla="*/ 395 w 157"/>
                <a:gd name="T25" fmla="*/ 175 h 111"/>
                <a:gd name="T26" fmla="*/ 384 w 157"/>
                <a:gd name="T27" fmla="*/ 143 h 111"/>
                <a:gd name="T28" fmla="*/ 121 w 157"/>
                <a:gd name="T29" fmla="*/ 6 h 111"/>
                <a:gd name="T30" fmla="*/ 98 w 157"/>
                <a:gd name="T31" fmla="*/ 0 h 111"/>
                <a:gd name="T32" fmla="*/ 121 w 157"/>
                <a:gd name="T33" fmla="*/ 6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111">
                  <a:moveTo>
                    <a:pt x="152" y="46"/>
                  </a:moveTo>
                  <a:cubicBezTo>
                    <a:pt x="141" y="40"/>
                    <a:pt x="113" y="29"/>
                    <a:pt x="84" y="17"/>
                  </a:cubicBezTo>
                  <a:cubicBezTo>
                    <a:pt x="72" y="12"/>
                    <a:pt x="60" y="7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3"/>
                    <a:pt x="52" y="5"/>
                    <a:pt x="54" y="6"/>
                  </a:cubicBezTo>
                  <a:cubicBezTo>
                    <a:pt x="64" y="13"/>
                    <a:pt x="73" y="20"/>
                    <a:pt x="81" y="28"/>
                  </a:cubicBezTo>
                  <a:cubicBezTo>
                    <a:pt x="89" y="37"/>
                    <a:pt x="97" y="47"/>
                    <a:pt x="100" y="59"/>
                  </a:cubicBezTo>
                  <a:cubicBezTo>
                    <a:pt x="103" y="68"/>
                    <a:pt x="99" y="73"/>
                    <a:pt x="93" y="81"/>
                  </a:cubicBezTo>
                  <a:cubicBezTo>
                    <a:pt x="81" y="96"/>
                    <a:pt x="62" y="101"/>
                    <a:pt x="44" y="101"/>
                  </a:cubicBezTo>
                  <a:cubicBezTo>
                    <a:pt x="32" y="102"/>
                    <a:pt x="19" y="101"/>
                    <a:pt x="8" y="99"/>
                  </a:cubicBezTo>
                  <a:cubicBezTo>
                    <a:pt x="5" y="99"/>
                    <a:pt x="3" y="98"/>
                    <a:pt x="0" y="97"/>
                  </a:cubicBezTo>
                  <a:cubicBezTo>
                    <a:pt x="28" y="108"/>
                    <a:pt x="58" y="111"/>
                    <a:pt x="87" y="104"/>
                  </a:cubicBezTo>
                  <a:cubicBezTo>
                    <a:pt x="134" y="95"/>
                    <a:pt x="154" y="69"/>
                    <a:pt x="156" y="56"/>
                  </a:cubicBezTo>
                  <a:cubicBezTo>
                    <a:pt x="157" y="52"/>
                    <a:pt x="156" y="48"/>
                    <a:pt x="152" y="46"/>
                  </a:cubicBezTo>
                  <a:close/>
                  <a:moveTo>
                    <a:pt x="48" y="2"/>
                  </a:moveTo>
                  <a:cubicBezTo>
                    <a:pt x="45" y="1"/>
                    <a:pt x="42" y="0"/>
                    <a:pt x="39" y="0"/>
                  </a:cubicBezTo>
                  <a:lnTo>
                    <a:pt x="48" y="2"/>
                  </a:ln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16">
              <a:extLst>
                <a:ext uri="{FF2B5EF4-FFF2-40B4-BE49-F238E27FC236}">
                  <a16:creationId xmlns:a16="http://schemas.microsoft.com/office/drawing/2014/main" id="{C0E563CE-0C84-4A5F-8FD6-8F3E5D48D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798"/>
              <a:ext cx="378" cy="295"/>
            </a:xfrm>
            <a:custGeom>
              <a:avLst/>
              <a:gdLst>
                <a:gd name="T0" fmla="*/ 7 w 277"/>
                <a:gd name="T1" fmla="*/ 215 h 203"/>
                <a:gd name="T2" fmla="*/ 10 w 277"/>
                <a:gd name="T3" fmla="*/ 298 h 203"/>
                <a:gd name="T4" fmla="*/ 22 w 277"/>
                <a:gd name="T5" fmla="*/ 446 h 203"/>
                <a:gd name="T6" fmla="*/ 26 w 277"/>
                <a:gd name="T7" fmla="*/ 523 h 203"/>
                <a:gd name="T8" fmla="*/ 46 w 277"/>
                <a:gd name="T9" fmla="*/ 621 h 203"/>
                <a:gd name="T10" fmla="*/ 132 w 277"/>
                <a:gd name="T11" fmla="*/ 610 h 203"/>
                <a:gd name="T12" fmla="*/ 76 w 277"/>
                <a:gd name="T13" fmla="*/ 458 h 203"/>
                <a:gd name="T14" fmla="*/ 201 w 277"/>
                <a:gd name="T15" fmla="*/ 215 h 203"/>
                <a:gd name="T16" fmla="*/ 572 w 277"/>
                <a:gd name="T17" fmla="*/ 102 h 203"/>
                <a:gd name="T18" fmla="*/ 704 w 277"/>
                <a:gd name="T19" fmla="*/ 99 h 203"/>
                <a:gd name="T20" fmla="*/ 599 w 277"/>
                <a:gd name="T21" fmla="*/ 0 h 203"/>
                <a:gd name="T22" fmla="*/ 598 w 277"/>
                <a:gd name="T23" fmla="*/ 19 h 203"/>
                <a:gd name="T24" fmla="*/ 374 w 277"/>
                <a:gd name="T25" fmla="*/ 103 h 203"/>
                <a:gd name="T26" fmla="*/ 270 w 277"/>
                <a:gd name="T27" fmla="*/ 131 h 203"/>
                <a:gd name="T28" fmla="*/ 168 w 277"/>
                <a:gd name="T29" fmla="*/ 160 h 203"/>
                <a:gd name="T30" fmla="*/ 7 w 277"/>
                <a:gd name="T31" fmla="*/ 215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7" h="203">
                  <a:moveTo>
                    <a:pt x="3" y="70"/>
                  </a:moveTo>
                  <a:cubicBezTo>
                    <a:pt x="0" y="75"/>
                    <a:pt x="2" y="83"/>
                    <a:pt x="4" y="97"/>
                  </a:cubicBezTo>
                  <a:cubicBezTo>
                    <a:pt x="6" y="108"/>
                    <a:pt x="8" y="124"/>
                    <a:pt x="9" y="145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96"/>
                    <a:pt x="12" y="199"/>
                    <a:pt x="18" y="202"/>
                  </a:cubicBezTo>
                  <a:cubicBezTo>
                    <a:pt x="21" y="203"/>
                    <a:pt x="35" y="201"/>
                    <a:pt x="52" y="199"/>
                  </a:cubicBezTo>
                  <a:cubicBezTo>
                    <a:pt x="38" y="197"/>
                    <a:pt x="28" y="175"/>
                    <a:pt x="30" y="149"/>
                  </a:cubicBezTo>
                  <a:cubicBezTo>
                    <a:pt x="32" y="122"/>
                    <a:pt x="19" y="84"/>
                    <a:pt x="79" y="70"/>
                  </a:cubicBezTo>
                  <a:cubicBezTo>
                    <a:pt x="138" y="56"/>
                    <a:pt x="200" y="32"/>
                    <a:pt x="225" y="33"/>
                  </a:cubicBezTo>
                  <a:cubicBezTo>
                    <a:pt x="249" y="34"/>
                    <a:pt x="267" y="32"/>
                    <a:pt x="277" y="32"/>
                  </a:cubicBezTo>
                  <a:cubicBezTo>
                    <a:pt x="263" y="31"/>
                    <a:pt x="246" y="25"/>
                    <a:pt x="236" y="0"/>
                  </a:cubicBezTo>
                  <a:cubicBezTo>
                    <a:pt x="236" y="1"/>
                    <a:pt x="236" y="3"/>
                    <a:pt x="235" y="6"/>
                  </a:cubicBezTo>
                  <a:cubicBezTo>
                    <a:pt x="229" y="15"/>
                    <a:pt x="196" y="23"/>
                    <a:pt x="147" y="34"/>
                  </a:cubicBezTo>
                  <a:cubicBezTo>
                    <a:pt x="131" y="37"/>
                    <a:pt x="116" y="40"/>
                    <a:pt x="106" y="43"/>
                  </a:cubicBezTo>
                  <a:cubicBezTo>
                    <a:pt x="95" y="46"/>
                    <a:pt x="81" y="49"/>
                    <a:pt x="66" y="52"/>
                  </a:cubicBezTo>
                  <a:cubicBezTo>
                    <a:pt x="41" y="57"/>
                    <a:pt x="7" y="63"/>
                    <a:pt x="3" y="70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17">
              <a:extLst>
                <a:ext uri="{FF2B5EF4-FFF2-40B4-BE49-F238E27FC236}">
                  <a16:creationId xmlns:a16="http://schemas.microsoft.com/office/drawing/2014/main" id="{3A2C22FF-84B1-40DB-8F09-1D91D270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943"/>
              <a:ext cx="63" cy="88"/>
            </a:xfrm>
            <a:custGeom>
              <a:avLst/>
              <a:gdLst>
                <a:gd name="T0" fmla="*/ 75 w 46"/>
                <a:gd name="T1" fmla="*/ 0 h 60"/>
                <a:gd name="T2" fmla="*/ 0 w 46"/>
                <a:gd name="T3" fmla="*/ 189 h 60"/>
                <a:gd name="T4" fmla="*/ 75 w 4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29" y="0"/>
                  </a:moveTo>
                  <a:cubicBezTo>
                    <a:pt x="36" y="14"/>
                    <a:pt x="46" y="50"/>
                    <a:pt x="0" y="60"/>
                  </a:cubicBezTo>
                  <a:cubicBezTo>
                    <a:pt x="13" y="52"/>
                    <a:pt x="33" y="41"/>
                    <a:pt x="29" y="0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18">
              <a:extLst>
                <a:ext uri="{FF2B5EF4-FFF2-40B4-BE49-F238E27FC236}">
                  <a16:creationId xmlns:a16="http://schemas.microsoft.com/office/drawing/2014/main" id="{15E143E2-A5E4-49AD-B4D2-29B28A47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935"/>
              <a:ext cx="177" cy="144"/>
            </a:xfrm>
            <a:custGeom>
              <a:avLst/>
              <a:gdLst>
                <a:gd name="T0" fmla="*/ 266 w 130"/>
                <a:gd name="T1" fmla="*/ 0 h 99"/>
                <a:gd name="T2" fmla="*/ 132 w 130"/>
                <a:gd name="T3" fmla="*/ 22 h 99"/>
                <a:gd name="T4" fmla="*/ 1 w 130"/>
                <a:gd name="T5" fmla="*/ 42 h 99"/>
                <a:gd name="T6" fmla="*/ 0 w 130"/>
                <a:gd name="T7" fmla="*/ 42 h 99"/>
                <a:gd name="T8" fmla="*/ 236 w 130"/>
                <a:gd name="T9" fmla="*/ 61 h 99"/>
                <a:gd name="T10" fmla="*/ 328 w 130"/>
                <a:gd name="T11" fmla="*/ 304 h 99"/>
                <a:gd name="T12" fmla="*/ 286 w 130"/>
                <a:gd name="T13" fmla="*/ 22 h 99"/>
                <a:gd name="T14" fmla="*/ 286 w 130"/>
                <a:gd name="T15" fmla="*/ 19 h 99"/>
                <a:gd name="T16" fmla="*/ 266 w 130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99">
                  <a:moveTo>
                    <a:pt x="105" y="0"/>
                  </a:moveTo>
                  <a:cubicBezTo>
                    <a:pt x="94" y="0"/>
                    <a:pt x="73" y="3"/>
                    <a:pt x="52" y="7"/>
                  </a:cubicBezTo>
                  <a:cubicBezTo>
                    <a:pt x="31" y="10"/>
                    <a:pt x="14" y="12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8" y="16"/>
                    <a:pt x="69" y="13"/>
                    <a:pt x="93" y="20"/>
                  </a:cubicBezTo>
                  <a:cubicBezTo>
                    <a:pt x="111" y="25"/>
                    <a:pt x="124" y="72"/>
                    <a:pt x="130" y="99"/>
                  </a:cubicBezTo>
                  <a:cubicBezTo>
                    <a:pt x="126" y="65"/>
                    <a:pt x="120" y="28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19">
              <a:extLst>
                <a:ext uri="{FF2B5EF4-FFF2-40B4-BE49-F238E27FC236}">
                  <a16:creationId xmlns:a16="http://schemas.microsoft.com/office/drawing/2014/main" id="{5CED330D-2AE0-47D5-A8AB-77E52159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629"/>
              <a:ext cx="184" cy="218"/>
            </a:xfrm>
            <a:custGeom>
              <a:avLst/>
              <a:gdLst>
                <a:gd name="T0" fmla="*/ 0 w 135"/>
                <a:gd name="T1" fmla="*/ 424 h 150"/>
                <a:gd name="T2" fmla="*/ 5 w 135"/>
                <a:gd name="T3" fmla="*/ 439 h 150"/>
                <a:gd name="T4" fmla="*/ 173 w 135"/>
                <a:gd name="T5" fmla="*/ 435 h 150"/>
                <a:gd name="T6" fmla="*/ 76 w 135"/>
                <a:gd name="T7" fmla="*/ 295 h 150"/>
                <a:gd name="T8" fmla="*/ 342 w 135"/>
                <a:gd name="T9" fmla="*/ 0 h 150"/>
                <a:gd name="T10" fmla="*/ 124 w 135"/>
                <a:gd name="T11" fmla="*/ 76 h 150"/>
                <a:gd name="T12" fmla="*/ 0 w 135"/>
                <a:gd name="T13" fmla="*/ 401 h 150"/>
                <a:gd name="T14" fmla="*/ 0 w 135"/>
                <a:gd name="T15" fmla="*/ 424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50">
                  <a:moveTo>
                    <a:pt x="0" y="138"/>
                  </a:moveTo>
                  <a:cubicBezTo>
                    <a:pt x="0" y="140"/>
                    <a:pt x="1" y="141"/>
                    <a:pt x="2" y="143"/>
                  </a:cubicBezTo>
                  <a:cubicBezTo>
                    <a:pt x="8" y="147"/>
                    <a:pt x="24" y="150"/>
                    <a:pt x="68" y="142"/>
                  </a:cubicBezTo>
                  <a:cubicBezTo>
                    <a:pt x="45" y="139"/>
                    <a:pt x="26" y="127"/>
                    <a:pt x="30" y="96"/>
                  </a:cubicBezTo>
                  <a:cubicBezTo>
                    <a:pt x="37" y="51"/>
                    <a:pt x="93" y="7"/>
                    <a:pt x="135" y="0"/>
                  </a:cubicBezTo>
                  <a:cubicBezTo>
                    <a:pt x="106" y="0"/>
                    <a:pt x="75" y="6"/>
                    <a:pt x="49" y="25"/>
                  </a:cubicBezTo>
                  <a:cubicBezTo>
                    <a:pt x="17" y="48"/>
                    <a:pt x="0" y="84"/>
                    <a:pt x="0" y="131"/>
                  </a:cubicBezTo>
                  <a:cubicBezTo>
                    <a:pt x="0" y="134"/>
                    <a:pt x="0" y="136"/>
                    <a:pt x="0" y="138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1" name="Freeform 20">
              <a:extLst>
                <a:ext uri="{FF2B5EF4-FFF2-40B4-BE49-F238E27FC236}">
                  <a16:creationId xmlns:a16="http://schemas.microsoft.com/office/drawing/2014/main" id="{9D304ABD-AA07-4C23-B124-683D5820F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348"/>
              <a:ext cx="425" cy="120"/>
            </a:xfrm>
            <a:custGeom>
              <a:avLst/>
              <a:gdLst>
                <a:gd name="T0" fmla="*/ 294 w 311"/>
                <a:gd name="T1" fmla="*/ 107 h 83"/>
                <a:gd name="T2" fmla="*/ 174 w 311"/>
                <a:gd name="T3" fmla="*/ 84 h 83"/>
                <a:gd name="T4" fmla="*/ 118 w 311"/>
                <a:gd name="T5" fmla="*/ 46 h 83"/>
                <a:gd name="T6" fmla="*/ 112 w 311"/>
                <a:gd name="T7" fmla="*/ 27 h 83"/>
                <a:gd name="T8" fmla="*/ 0 w 311"/>
                <a:gd name="T9" fmla="*/ 111 h 83"/>
                <a:gd name="T10" fmla="*/ 78 w 311"/>
                <a:gd name="T11" fmla="*/ 250 h 83"/>
                <a:gd name="T12" fmla="*/ 437 w 311"/>
                <a:gd name="T13" fmla="*/ 150 h 83"/>
                <a:gd name="T14" fmla="*/ 794 w 311"/>
                <a:gd name="T15" fmla="*/ 191 h 83"/>
                <a:gd name="T16" fmla="*/ 294 w 311"/>
                <a:gd name="T17" fmla="*/ 10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83">
                  <a:moveTo>
                    <a:pt x="115" y="35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55" y="26"/>
                    <a:pt x="46" y="22"/>
                    <a:pt x="46" y="15"/>
                  </a:cubicBezTo>
                  <a:cubicBezTo>
                    <a:pt x="44" y="14"/>
                    <a:pt x="43" y="12"/>
                    <a:pt x="44" y="9"/>
                  </a:cubicBezTo>
                  <a:cubicBezTo>
                    <a:pt x="29" y="0"/>
                    <a:pt x="6" y="26"/>
                    <a:pt x="0" y="3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12" y="27"/>
                    <a:pt x="146" y="48"/>
                    <a:pt x="171" y="50"/>
                  </a:cubicBezTo>
                  <a:cubicBezTo>
                    <a:pt x="218" y="54"/>
                    <a:pt x="264" y="62"/>
                    <a:pt x="311" y="63"/>
                  </a:cubicBezTo>
                  <a:cubicBezTo>
                    <a:pt x="273" y="56"/>
                    <a:pt x="174" y="43"/>
                    <a:pt x="115" y="35"/>
                  </a:cubicBezTo>
                  <a:close/>
                </a:path>
              </a:pathLst>
            </a:custGeom>
            <a:solidFill>
              <a:srgbClr val="FC8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2" name="Freeform 21">
              <a:extLst>
                <a:ext uri="{FF2B5EF4-FFF2-40B4-BE49-F238E27FC236}">
                  <a16:creationId xmlns:a16="http://schemas.microsoft.com/office/drawing/2014/main" id="{6E6B381E-DEAD-40D0-9400-F89F637C1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515"/>
              <a:ext cx="175" cy="93"/>
            </a:xfrm>
            <a:custGeom>
              <a:avLst/>
              <a:gdLst>
                <a:gd name="T0" fmla="*/ 271 w 128"/>
                <a:gd name="T1" fmla="*/ 68 h 64"/>
                <a:gd name="T2" fmla="*/ 253 w 128"/>
                <a:gd name="T3" fmla="*/ 83 h 64"/>
                <a:gd name="T4" fmla="*/ 200 w 128"/>
                <a:gd name="T5" fmla="*/ 110 h 64"/>
                <a:gd name="T6" fmla="*/ 0 w 128"/>
                <a:gd name="T7" fmla="*/ 74 h 64"/>
                <a:gd name="T8" fmla="*/ 21 w 128"/>
                <a:gd name="T9" fmla="*/ 110 h 64"/>
                <a:gd name="T10" fmla="*/ 327 w 128"/>
                <a:gd name="T11" fmla="*/ 0 h 64"/>
                <a:gd name="T12" fmla="*/ 271 w 128"/>
                <a:gd name="T13" fmla="*/ 68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64">
                  <a:moveTo>
                    <a:pt x="106" y="22"/>
                  </a:moveTo>
                  <a:cubicBezTo>
                    <a:pt x="104" y="24"/>
                    <a:pt x="101" y="26"/>
                    <a:pt x="99" y="27"/>
                  </a:cubicBezTo>
                  <a:cubicBezTo>
                    <a:pt x="97" y="32"/>
                    <a:pt x="91" y="37"/>
                    <a:pt x="78" y="36"/>
                  </a:cubicBezTo>
                  <a:cubicBezTo>
                    <a:pt x="70" y="36"/>
                    <a:pt x="39" y="30"/>
                    <a:pt x="0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6" y="35"/>
                    <a:pt x="112" y="64"/>
                    <a:pt x="128" y="0"/>
                  </a:cubicBezTo>
                  <a:cubicBezTo>
                    <a:pt x="119" y="1"/>
                    <a:pt x="113" y="17"/>
                    <a:pt x="106" y="22"/>
                  </a:cubicBezTo>
                  <a:close/>
                </a:path>
              </a:pathLst>
            </a:custGeom>
            <a:solidFill>
              <a:srgbClr val="FA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3" name="Freeform 22">
              <a:extLst>
                <a:ext uri="{FF2B5EF4-FFF2-40B4-BE49-F238E27FC236}">
                  <a16:creationId xmlns:a16="http://schemas.microsoft.com/office/drawing/2014/main" id="{DD88EF1E-472B-4449-A4B4-D921C219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2146"/>
              <a:ext cx="42" cy="37"/>
            </a:xfrm>
            <a:custGeom>
              <a:avLst/>
              <a:gdLst>
                <a:gd name="T0" fmla="*/ 69 w 31"/>
                <a:gd name="T1" fmla="*/ 75 h 26"/>
                <a:gd name="T2" fmla="*/ 0 w 31"/>
                <a:gd name="T3" fmla="*/ 13 h 26"/>
                <a:gd name="T4" fmla="*/ 69 w 31"/>
                <a:gd name="T5" fmla="*/ 7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28" y="26"/>
                  </a:moveTo>
                  <a:cubicBezTo>
                    <a:pt x="27" y="17"/>
                    <a:pt x="19" y="5"/>
                    <a:pt x="0" y="4"/>
                  </a:cubicBezTo>
                  <a:cubicBezTo>
                    <a:pt x="15" y="0"/>
                    <a:pt x="31" y="8"/>
                    <a:pt x="2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4" name="Freeform 23">
              <a:extLst>
                <a:ext uri="{FF2B5EF4-FFF2-40B4-BE49-F238E27FC236}">
                  <a16:creationId xmlns:a16="http://schemas.microsoft.com/office/drawing/2014/main" id="{57954811-597C-43A7-A8CB-756FC572D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971"/>
              <a:ext cx="43" cy="60"/>
            </a:xfrm>
            <a:custGeom>
              <a:avLst/>
              <a:gdLst>
                <a:gd name="T0" fmla="*/ 51 w 32"/>
                <a:gd name="T1" fmla="*/ 0 h 41"/>
                <a:gd name="T2" fmla="*/ 0 w 32"/>
                <a:gd name="T3" fmla="*/ 129 h 41"/>
                <a:gd name="T4" fmla="*/ 51 w 3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25" y="11"/>
                    <a:pt x="20" y="32"/>
                    <a:pt x="0" y="41"/>
                  </a:cubicBezTo>
                  <a:cubicBezTo>
                    <a:pt x="18" y="36"/>
                    <a:pt x="32" y="25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5" name="Freeform 24">
              <a:extLst>
                <a:ext uri="{FF2B5EF4-FFF2-40B4-BE49-F238E27FC236}">
                  <a16:creationId xmlns:a16="http://schemas.microsoft.com/office/drawing/2014/main" id="{CC197CB4-77D9-42E9-AEF6-292CE7AD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243"/>
              <a:ext cx="88" cy="39"/>
            </a:xfrm>
            <a:custGeom>
              <a:avLst/>
              <a:gdLst>
                <a:gd name="T0" fmla="*/ 0 w 65"/>
                <a:gd name="T1" fmla="*/ 81 h 27"/>
                <a:gd name="T2" fmla="*/ 161 w 65"/>
                <a:gd name="T3" fmla="*/ 13 h 27"/>
                <a:gd name="T4" fmla="*/ 0 w 65"/>
                <a:gd name="T5" fmla="*/ 8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19" y="9"/>
                    <a:pt x="46" y="2"/>
                    <a:pt x="65" y="4"/>
                  </a:cubicBezTo>
                  <a:cubicBezTo>
                    <a:pt x="46" y="0"/>
                    <a:pt x="23" y="0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6" name="Freeform 25">
              <a:extLst>
                <a:ext uri="{FF2B5EF4-FFF2-40B4-BE49-F238E27FC236}">
                  <a16:creationId xmlns:a16="http://schemas.microsoft.com/office/drawing/2014/main" id="{3DC4F199-E8ED-45C3-9FD9-96FF56C2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450"/>
              <a:ext cx="97" cy="81"/>
            </a:xfrm>
            <a:custGeom>
              <a:avLst/>
              <a:gdLst>
                <a:gd name="T0" fmla="*/ 0 w 71"/>
                <a:gd name="T1" fmla="*/ 169 h 56"/>
                <a:gd name="T2" fmla="*/ 182 w 71"/>
                <a:gd name="T3" fmla="*/ 9 h 56"/>
                <a:gd name="T4" fmla="*/ 0 w 71"/>
                <a:gd name="T5" fmla="*/ 16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6">
                  <a:moveTo>
                    <a:pt x="0" y="56"/>
                  </a:moveTo>
                  <a:cubicBezTo>
                    <a:pt x="14" y="27"/>
                    <a:pt x="50" y="2"/>
                    <a:pt x="71" y="3"/>
                  </a:cubicBezTo>
                  <a:cubicBezTo>
                    <a:pt x="51" y="0"/>
                    <a:pt x="14" y="14"/>
                    <a:pt x="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7" name="Freeform 26">
              <a:extLst>
                <a:ext uri="{FF2B5EF4-FFF2-40B4-BE49-F238E27FC236}">
                  <a16:creationId xmlns:a16="http://schemas.microsoft.com/office/drawing/2014/main" id="{630346B9-E15E-4F53-A058-FDD4E45F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80"/>
              <a:ext cx="104" cy="73"/>
            </a:xfrm>
            <a:custGeom>
              <a:avLst/>
              <a:gdLst>
                <a:gd name="T0" fmla="*/ 0 w 76"/>
                <a:gd name="T1" fmla="*/ 156 h 50"/>
                <a:gd name="T2" fmla="*/ 126 w 76"/>
                <a:gd name="T3" fmla="*/ 60 h 50"/>
                <a:gd name="T4" fmla="*/ 194 w 76"/>
                <a:gd name="T5" fmla="*/ 0 h 50"/>
                <a:gd name="T6" fmla="*/ 105 w 76"/>
                <a:gd name="T7" fmla="*/ 89 h 50"/>
                <a:gd name="T8" fmla="*/ 0 w 76"/>
                <a:gd name="T9" fmla="*/ 15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0">
                  <a:moveTo>
                    <a:pt x="0" y="50"/>
                  </a:moveTo>
                  <a:cubicBezTo>
                    <a:pt x="11" y="37"/>
                    <a:pt x="34" y="26"/>
                    <a:pt x="49" y="19"/>
                  </a:cubicBezTo>
                  <a:cubicBezTo>
                    <a:pt x="64" y="12"/>
                    <a:pt x="72" y="6"/>
                    <a:pt x="76" y="0"/>
                  </a:cubicBezTo>
                  <a:cubicBezTo>
                    <a:pt x="70" y="12"/>
                    <a:pt x="52" y="23"/>
                    <a:pt x="41" y="29"/>
                  </a:cubicBezTo>
                  <a:cubicBezTo>
                    <a:pt x="30" y="35"/>
                    <a:pt x="6" y="43"/>
                    <a:pt x="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8" name="Freeform 27">
              <a:extLst>
                <a:ext uri="{FF2B5EF4-FFF2-40B4-BE49-F238E27FC236}">
                  <a16:creationId xmlns:a16="http://schemas.microsoft.com/office/drawing/2014/main" id="{89CAA537-8613-4E0D-9368-98AC7BAF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324"/>
              <a:ext cx="54" cy="27"/>
            </a:xfrm>
            <a:custGeom>
              <a:avLst/>
              <a:gdLst>
                <a:gd name="T0" fmla="*/ 0 w 40"/>
                <a:gd name="T1" fmla="*/ 62 h 18"/>
                <a:gd name="T2" fmla="*/ 99 w 4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3" y="8"/>
                    <a:pt x="24" y="1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9" name="Freeform 28">
              <a:extLst>
                <a:ext uri="{FF2B5EF4-FFF2-40B4-BE49-F238E27FC236}">
                  <a16:creationId xmlns:a16="http://schemas.microsoft.com/office/drawing/2014/main" id="{3EF2FEED-5EEC-44DF-A4E7-1E39B6935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584"/>
              <a:ext cx="604" cy="1354"/>
            </a:xfrm>
            <a:custGeom>
              <a:avLst/>
              <a:gdLst>
                <a:gd name="T0" fmla="*/ 218 w 443"/>
                <a:gd name="T1" fmla="*/ 148 h 931"/>
                <a:gd name="T2" fmla="*/ 124 w 443"/>
                <a:gd name="T3" fmla="*/ 711 h 931"/>
                <a:gd name="T4" fmla="*/ 82 w 443"/>
                <a:gd name="T5" fmla="*/ 1886 h 931"/>
                <a:gd name="T6" fmla="*/ 436 w 443"/>
                <a:gd name="T7" fmla="*/ 2827 h 931"/>
                <a:gd name="T8" fmla="*/ 788 w 443"/>
                <a:gd name="T9" fmla="*/ 2731 h 931"/>
                <a:gd name="T10" fmla="*/ 1115 w 443"/>
                <a:gd name="T11" fmla="*/ 1322 h 931"/>
                <a:gd name="T12" fmla="*/ 1115 w 443"/>
                <a:gd name="T13" fmla="*/ 1322 h 931"/>
                <a:gd name="T14" fmla="*/ 878 w 443"/>
                <a:gd name="T15" fmla="*/ 223 h 931"/>
                <a:gd name="T16" fmla="*/ 500 w 443"/>
                <a:gd name="T17" fmla="*/ 0 h 931"/>
                <a:gd name="T18" fmla="*/ 218 w 443"/>
                <a:gd name="T19" fmla="*/ 148 h 9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0" name="Freeform 29">
              <a:extLst>
                <a:ext uri="{FF2B5EF4-FFF2-40B4-BE49-F238E27FC236}">
                  <a16:creationId xmlns:a16="http://schemas.microsoft.com/office/drawing/2014/main" id="{C77E1C00-0CDF-48DF-BE9A-3914687E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609"/>
              <a:ext cx="528" cy="1306"/>
            </a:xfrm>
            <a:custGeom>
              <a:avLst/>
              <a:gdLst>
                <a:gd name="T0" fmla="*/ 82 w 387"/>
                <a:gd name="T1" fmla="*/ 471 h 898"/>
                <a:gd name="T2" fmla="*/ 93 w 387"/>
                <a:gd name="T3" fmla="*/ 502 h 898"/>
                <a:gd name="T4" fmla="*/ 494 w 387"/>
                <a:gd name="T5" fmla="*/ 446 h 898"/>
                <a:gd name="T6" fmla="*/ 476 w 387"/>
                <a:gd name="T7" fmla="*/ 480 h 898"/>
                <a:gd name="T8" fmla="*/ 272 w 387"/>
                <a:gd name="T9" fmla="*/ 535 h 898"/>
                <a:gd name="T10" fmla="*/ 93 w 387"/>
                <a:gd name="T11" fmla="*/ 641 h 898"/>
                <a:gd name="T12" fmla="*/ 112 w 387"/>
                <a:gd name="T13" fmla="*/ 846 h 898"/>
                <a:gd name="T14" fmla="*/ 145 w 387"/>
                <a:gd name="T15" fmla="*/ 1043 h 898"/>
                <a:gd name="T16" fmla="*/ 593 w 387"/>
                <a:gd name="T17" fmla="*/ 983 h 898"/>
                <a:gd name="T18" fmla="*/ 216 w 387"/>
                <a:gd name="T19" fmla="*/ 1070 h 898"/>
                <a:gd name="T20" fmla="*/ 117 w 387"/>
                <a:gd name="T21" fmla="*/ 1158 h 898"/>
                <a:gd name="T22" fmla="*/ 104 w 387"/>
                <a:gd name="T23" fmla="*/ 1299 h 898"/>
                <a:gd name="T24" fmla="*/ 127 w 387"/>
                <a:gd name="T25" fmla="*/ 1396 h 898"/>
                <a:gd name="T26" fmla="*/ 336 w 387"/>
                <a:gd name="T27" fmla="*/ 1430 h 898"/>
                <a:gd name="T28" fmla="*/ 221 w 387"/>
                <a:gd name="T29" fmla="*/ 1451 h 898"/>
                <a:gd name="T30" fmla="*/ 139 w 387"/>
                <a:gd name="T31" fmla="*/ 1447 h 898"/>
                <a:gd name="T32" fmla="*/ 48 w 387"/>
                <a:gd name="T33" fmla="*/ 1766 h 898"/>
                <a:gd name="T34" fmla="*/ 71 w 387"/>
                <a:gd name="T35" fmla="*/ 1834 h 898"/>
                <a:gd name="T36" fmla="*/ 675 w 387"/>
                <a:gd name="T37" fmla="*/ 1992 h 898"/>
                <a:gd name="T38" fmla="*/ 348 w 387"/>
                <a:gd name="T39" fmla="*/ 1944 h 898"/>
                <a:gd name="T40" fmla="*/ 27 w 387"/>
                <a:gd name="T41" fmla="*/ 1928 h 898"/>
                <a:gd name="T42" fmla="*/ 112 w 387"/>
                <a:gd name="T43" fmla="*/ 2541 h 898"/>
                <a:gd name="T44" fmla="*/ 726 w 387"/>
                <a:gd name="T45" fmla="*/ 2552 h 898"/>
                <a:gd name="T46" fmla="*/ 705 w 387"/>
                <a:gd name="T47" fmla="*/ 2499 h 898"/>
                <a:gd name="T48" fmla="*/ 307 w 387"/>
                <a:gd name="T49" fmla="*/ 2291 h 898"/>
                <a:gd name="T50" fmla="*/ 307 w 387"/>
                <a:gd name="T51" fmla="*/ 2267 h 898"/>
                <a:gd name="T52" fmla="*/ 789 w 387"/>
                <a:gd name="T53" fmla="*/ 2455 h 898"/>
                <a:gd name="T54" fmla="*/ 962 w 387"/>
                <a:gd name="T55" fmla="*/ 1793 h 898"/>
                <a:gd name="T56" fmla="*/ 426 w 387"/>
                <a:gd name="T57" fmla="*/ 1645 h 898"/>
                <a:gd name="T58" fmla="*/ 272 w 387"/>
                <a:gd name="T59" fmla="*/ 1610 h 898"/>
                <a:gd name="T60" fmla="*/ 449 w 387"/>
                <a:gd name="T61" fmla="*/ 1626 h 898"/>
                <a:gd name="T62" fmla="*/ 933 w 387"/>
                <a:gd name="T63" fmla="*/ 1699 h 898"/>
                <a:gd name="T64" fmla="*/ 976 w 387"/>
                <a:gd name="T65" fmla="*/ 1649 h 898"/>
                <a:gd name="T66" fmla="*/ 977 w 387"/>
                <a:gd name="T67" fmla="*/ 1335 h 898"/>
                <a:gd name="T68" fmla="*/ 872 w 387"/>
                <a:gd name="T69" fmla="*/ 1277 h 898"/>
                <a:gd name="T70" fmla="*/ 836 w 387"/>
                <a:gd name="T71" fmla="*/ 1246 h 898"/>
                <a:gd name="T72" fmla="*/ 982 w 387"/>
                <a:gd name="T73" fmla="*/ 1187 h 898"/>
                <a:gd name="T74" fmla="*/ 921 w 387"/>
                <a:gd name="T75" fmla="*/ 702 h 898"/>
                <a:gd name="T76" fmla="*/ 746 w 387"/>
                <a:gd name="T77" fmla="*/ 685 h 898"/>
                <a:gd name="T78" fmla="*/ 693 w 387"/>
                <a:gd name="T79" fmla="*/ 665 h 898"/>
                <a:gd name="T80" fmla="*/ 894 w 387"/>
                <a:gd name="T81" fmla="*/ 582 h 898"/>
                <a:gd name="T82" fmla="*/ 589 w 387"/>
                <a:gd name="T83" fmla="*/ 52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1" name="Freeform 30">
              <a:extLst>
                <a:ext uri="{FF2B5EF4-FFF2-40B4-BE49-F238E27FC236}">
                  <a16:creationId xmlns:a16="http://schemas.microsoft.com/office/drawing/2014/main" id="{CAEE3B03-B31A-4886-94F7-2F56E2096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255"/>
              <a:ext cx="116" cy="49"/>
            </a:xfrm>
            <a:custGeom>
              <a:avLst/>
              <a:gdLst>
                <a:gd name="T0" fmla="*/ 0 w 85"/>
                <a:gd name="T1" fmla="*/ 102 h 34"/>
                <a:gd name="T2" fmla="*/ 216 w 8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34">
                  <a:moveTo>
                    <a:pt x="0" y="34"/>
                  </a:moveTo>
                  <a:cubicBezTo>
                    <a:pt x="16" y="21"/>
                    <a:pt x="27" y="2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2" name="Freeform 31">
              <a:extLst>
                <a:ext uri="{FF2B5EF4-FFF2-40B4-BE49-F238E27FC236}">
                  <a16:creationId xmlns:a16="http://schemas.microsoft.com/office/drawing/2014/main" id="{A7FF722A-336D-4201-B487-77440BE4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313"/>
              <a:ext cx="98" cy="52"/>
            </a:xfrm>
            <a:custGeom>
              <a:avLst/>
              <a:gdLst>
                <a:gd name="T0" fmla="*/ 0 w 72"/>
                <a:gd name="T1" fmla="*/ 108 h 36"/>
                <a:gd name="T2" fmla="*/ 181 w 7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36">
                  <a:moveTo>
                    <a:pt x="0" y="36"/>
                  </a:moveTo>
                  <a:cubicBezTo>
                    <a:pt x="18" y="22"/>
                    <a:pt x="51" y="4"/>
                    <a:pt x="72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3" name="Freeform 32">
              <a:extLst>
                <a:ext uri="{FF2B5EF4-FFF2-40B4-BE49-F238E27FC236}">
                  <a16:creationId xmlns:a16="http://schemas.microsoft.com/office/drawing/2014/main" id="{11382AAE-B831-4F38-843F-6373983D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451"/>
              <a:ext cx="133" cy="103"/>
            </a:xfrm>
            <a:custGeom>
              <a:avLst/>
              <a:gdLst>
                <a:gd name="T0" fmla="*/ 0 w 97"/>
                <a:gd name="T1" fmla="*/ 216 h 71"/>
                <a:gd name="T2" fmla="*/ 250 w 97"/>
                <a:gd name="T3" fmla="*/ 25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71">
                  <a:moveTo>
                    <a:pt x="0" y="71"/>
                  </a:moveTo>
                  <a:cubicBezTo>
                    <a:pt x="14" y="49"/>
                    <a:pt x="49" y="0"/>
                    <a:pt x="97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4" name="Freeform 33">
              <a:extLst>
                <a:ext uri="{FF2B5EF4-FFF2-40B4-BE49-F238E27FC236}">
                  <a16:creationId xmlns:a16="http://schemas.microsoft.com/office/drawing/2014/main" id="{ADAED3E0-4296-49AC-AAC4-9B547DA2C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798"/>
              <a:ext cx="61" cy="46"/>
            </a:xfrm>
            <a:custGeom>
              <a:avLst/>
              <a:gdLst>
                <a:gd name="T0" fmla="*/ 0 w 45"/>
                <a:gd name="T1" fmla="*/ 0 h 32"/>
                <a:gd name="T2" fmla="*/ 113 w 45"/>
                <a:gd name="T3" fmla="*/ 9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2">
                  <a:moveTo>
                    <a:pt x="0" y="0"/>
                  </a:moveTo>
                  <a:cubicBezTo>
                    <a:pt x="8" y="27"/>
                    <a:pt x="28" y="32"/>
                    <a:pt x="45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5" name="Freeform 34">
              <a:extLst>
                <a:ext uri="{FF2B5EF4-FFF2-40B4-BE49-F238E27FC236}">
                  <a16:creationId xmlns:a16="http://schemas.microsoft.com/office/drawing/2014/main" id="{A904A036-C80D-4979-94D4-585E4B99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943"/>
              <a:ext cx="53" cy="89"/>
            </a:xfrm>
            <a:custGeom>
              <a:avLst/>
              <a:gdLst>
                <a:gd name="T0" fmla="*/ 71 w 39"/>
                <a:gd name="T1" fmla="*/ 0 h 61"/>
                <a:gd name="T2" fmla="*/ 0 w 39"/>
                <a:gd name="T3" fmla="*/ 19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8" y="0"/>
                  </a:moveTo>
                  <a:cubicBezTo>
                    <a:pt x="39" y="26"/>
                    <a:pt x="37" y="52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6" name="Freeform 35">
              <a:extLst>
                <a:ext uri="{FF2B5EF4-FFF2-40B4-BE49-F238E27FC236}">
                  <a16:creationId xmlns:a16="http://schemas.microsoft.com/office/drawing/2014/main" id="{9802F83E-F572-447E-A763-B4D2E45A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159"/>
              <a:ext cx="39" cy="39"/>
            </a:xfrm>
            <a:custGeom>
              <a:avLst/>
              <a:gdLst>
                <a:gd name="T0" fmla="*/ 0 w 28"/>
                <a:gd name="T1" fmla="*/ 1 h 27"/>
                <a:gd name="T2" fmla="*/ 75 w 28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1"/>
                  </a:moveTo>
                  <a:cubicBezTo>
                    <a:pt x="17" y="0"/>
                    <a:pt x="27" y="11"/>
                    <a:pt x="28" y="2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7" name="Freeform 36">
              <a:extLst>
                <a:ext uri="{FF2B5EF4-FFF2-40B4-BE49-F238E27FC236}">
                  <a16:creationId xmlns:a16="http://schemas.microsoft.com/office/drawing/2014/main" id="{584BD768-11FD-4F02-AA47-1B0C7638F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070"/>
              <a:ext cx="67" cy="44"/>
            </a:xfrm>
            <a:custGeom>
              <a:avLst/>
              <a:gdLst>
                <a:gd name="T0" fmla="*/ 0 w 49"/>
                <a:gd name="T1" fmla="*/ 0 h 30"/>
                <a:gd name="T2" fmla="*/ 126 w 49"/>
                <a:gd name="T3" fmla="*/ 7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6" y="10"/>
                    <a:pt x="22" y="30"/>
                    <a:pt x="49" y="25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8" name="Freeform 37">
              <a:extLst>
                <a:ext uri="{FF2B5EF4-FFF2-40B4-BE49-F238E27FC236}">
                  <a16:creationId xmlns:a16="http://schemas.microsoft.com/office/drawing/2014/main" id="{D6BE8D29-CA6E-4DB5-9883-90B35A063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2550"/>
              <a:ext cx="137" cy="118"/>
            </a:xfrm>
            <a:custGeom>
              <a:avLst/>
              <a:gdLst>
                <a:gd name="T0" fmla="*/ 0 w 101"/>
                <a:gd name="T1" fmla="*/ 251 h 81"/>
                <a:gd name="T2" fmla="*/ 167 w 101"/>
                <a:gd name="T3" fmla="*/ 99 h 81"/>
                <a:gd name="T4" fmla="*/ 212 w 101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1">
                  <a:moveTo>
                    <a:pt x="0" y="81"/>
                  </a:moveTo>
                  <a:cubicBezTo>
                    <a:pt x="13" y="55"/>
                    <a:pt x="44" y="43"/>
                    <a:pt x="67" y="32"/>
                  </a:cubicBezTo>
                  <a:cubicBezTo>
                    <a:pt x="101" y="15"/>
                    <a:pt x="86" y="4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39" name="Freeform 38">
              <a:extLst>
                <a:ext uri="{FF2B5EF4-FFF2-40B4-BE49-F238E27FC236}">
                  <a16:creationId xmlns:a16="http://schemas.microsoft.com/office/drawing/2014/main" id="{3A1EDFE2-E4DF-4477-993C-FCDE59FF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96"/>
              <a:ext cx="577" cy="1331"/>
            </a:xfrm>
            <a:custGeom>
              <a:avLst/>
              <a:gdLst>
                <a:gd name="T0" fmla="*/ 419 w 423"/>
                <a:gd name="T1" fmla="*/ 2783 h 915"/>
                <a:gd name="T2" fmla="*/ 78 w 423"/>
                <a:gd name="T3" fmla="*/ 1866 h 915"/>
                <a:gd name="T4" fmla="*/ 121 w 423"/>
                <a:gd name="T5" fmla="*/ 684 h 915"/>
                <a:gd name="T6" fmla="*/ 210 w 423"/>
                <a:gd name="T7" fmla="*/ 138 h 915"/>
                <a:gd name="T8" fmla="*/ 476 w 423"/>
                <a:gd name="T9" fmla="*/ 0 h 915"/>
                <a:gd name="T10" fmla="*/ 842 w 423"/>
                <a:gd name="T11" fmla="*/ 211 h 915"/>
                <a:gd name="T12" fmla="*/ 1074 w 423"/>
                <a:gd name="T13" fmla="*/ 1302 h 915"/>
                <a:gd name="T14" fmla="*/ 1074 w 423"/>
                <a:gd name="T15" fmla="*/ 1360 h 915"/>
                <a:gd name="T16" fmla="*/ 753 w 423"/>
                <a:gd name="T17" fmla="*/ 2690 h 915"/>
                <a:gd name="T18" fmla="*/ 419 w 423"/>
                <a:gd name="T19" fmla="*/ 2783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0" name="Freeform 39">
              <a:extLst>
                <a:ext uri="{FF2B5EF4-FFF2-40B4-BE49-F238E27FC236}">
                  <a16:creationId xmlns:a16="http://schemas.microsoft.com/office/drawing/2014/main" id="{41909559-2DEB-4A06-A8A2-CDD7BB42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620"/>
              <a:ext cx="506" cy="1282"/>
            </a:xfrm>
            <a:custGeom>
              <a:avLst/>
              <a:gdLst>
                <a:gd name="T0" fmla="*/ 205 w 371"/>
                <a:gd name="T1" fmla="*/ 95 h 881"/>
                <a:gd name="T2" fmla="*/ 848 w 371"/>
                <a:gd name="T3" fmla="*/ 534 h 881"/>
                <a:gd name="T4" fmla="*/ 670 w 371"/>
                <a:gd name="T5" fmla="*/ 616 h 881"/>
                <a:gd name="T6" fmla="*/ 486 w 371"/>
                <a:gd name="T7" fmla="*/ 684 h 881"/>
                <a:gd name="T8" fmla="*/ 863 w 371"/>
                <a:gd name="T9" fmla="*/ 665 h 881"/>
                <a:gd name="T10" fmla="*/ 884 w 371"/>
                <a:gd name="T11" fmla="*/ 688 h 881"/>
                <a:gd name="T12" fmla="*/ 926 w 371"/>
                <a:gd name="T13" fmla="*/ 1203 h 881"/>
                <a:gd name="T14" fmla="*/ 690 w 371"/>
                <a:gd name="T15" fmla="*/ 1205 h 881"/>
                <a:gd name="T16" fmla="*/ 848 w 371"/>
                <a:gd name="T17" fmla="*/ 1279 h 881"/>
                <a:gd name="T18" fmla="*/ 936 w 371"/>
                <a:gd name="T19" fmla="*/ 1315 h 881"/>
                <a:gd name="T20" fmla="*/ 926 w 371"/>
                <a:gd name="T21" fmla="*/ 1652 h 881"/>
                <a:gd name="T22" fmla="*/ 908 w 371"/>
                <a:gd name="T23" fmla="*/ 1652 h 881"/>
                <a:gd name="T24" fmla="*/ 288 w 371"/>
                <a:gd name="T25" fmla="*/ 1558 h 881"/>
                <a:gd name="T26" fmla="*/ 285 w 371"/>
                <a:gd name="T27" fmla="*/ 1627 h 881"/>
                <a:gd name="T28" fmla="*/ 906 w 371"/>
                <a:gd name="T29" fmla="*/ 1739 h 881"/>
                <a:gd name="T30" fmla="*/ 758 w 371"/>
                <a:gd name="T31" fmla="*/ 2411 h 881"/>
                <a:gd name="T32" fmla="*/ 293 w 371"/>
                <a:gd name="T33" fmla="*/ 2221 h 881"/>
                <a:gd name="T34" fmla="*/ 277 w 371"/>
                <a:gd name="T35" fmla="*/ 2293 h 881"/>
                <a:gd name="T36" fmla="*/ 675 w 371"/>
                <a:gd name="T37" fmla="*/ 2499 h 881"/>
                <a:gd name="T38" fmla="*/ 510 w 371"/>
                <a:gd name="T39" fmla="*/ 2679 h 881"/>
                <a:gd name="T40" fmla="*/ 26 w 371"/>
                <a:gd name="T41" fmla="*/ 1916 h 881"/>
                <a:gd name="T42" fmla="*/ 57 w 371"/>
                <a:gd name="T43" fmla="*/ 1895 h 881"/>
                <a:gd name="T44" fmla="*/ 622 w 371"/>
                <a:gd name="T45" fmla="*/ 2005 h 881"/>
                <a:gd name="T46" fmla="*/ 675 w 371"/>
                <a:gd name="T47" fmla="*/ 1972 h 881"/>
                <a:gd name="T48" fmla="*/ 61 w 371"/>
                <a:gd name="T49" fmla="*/ 1790 h 881"/>
                <a:gd name="T50" fmla="*/ 46 w 371"/>
                <a:gd name="T51" fmla="*/ 1759 h 881"/>
                <a:gd name="T52" fmla="*/ 91 w 371"/>
                <a:gd name="T53" fmla="*/ 1467 h 881"/>
                <a:gd name="T54" fmla="*/ 121 w 371"/>
                <a:gd name="T55" fmla="*/ 1448 h 881"/>
                <a:gd name="T56" fmla="*/ 502 w 371"/>
                <a:gd name="T57" fmla="*/ 1433 h 881"/>
                <a:gd name="T58" fmla="*/ 314 w 371"/>
                <a:gd name="T59" fmla="*/ 1382 h 881"/>
                <a:gd name="T60" fmla="*/ 106 w 371"/>
                <a:gd name="T61" fmla="*/ 1320 h 881"/>
                <a:gd name="T62" fmla="*/ 113 w 371"/>
                <a:gd name="T63" fmla="*/ 1163 h 881"/>
                <a:gd name="T64" fmla="*/ 127 w 371"/>
                <a:gd name="T65" fmla="*/ 1090 h 881"/>
                <a:gd name="T66" fmla="*/ 198 w 371"/>
                <a:gd name="T67" fmla="*/ 1071 h 881"/>
                <a:gd name="T68" fmla="*/ 599 w 371"/>
                <a:gd name="T69" fmla="*/ 959 h 881"/>
                <a:gd name="T70" fmla="*/ 593 w 371"/>
                <a:gd name="T71" fmla="*/ 946 h 881"/>
                <a:gd name="T72" fmla="*/ 134 w 371"/>
                <a:gd name="T73" fmla="*/ 997 h 881"/>
                <a:gd name="T74" fmla="*/ 112 w 371"/>
                <a:gd name="T75" fmla="*/ 824 h 881"/>
                <a:gd name="T76" fmla="*/ 97 w 371"/>
                <a:gd name="T77" fmla="*/ 591 h 881"/>
                <a:gd name="T78" fmla="*/ 357 w 371"/>
                <a:gd name="T79" fmla="*/ 508 h 881"/>
                <a:gd name="T80" fmla="*/ 685 w 371"/>
                <a:gd name="T81" fmla="*/ 394 h 881"/>
                <a:gd name="T82" fmla="*/ 466 w 371"/>
                <a:gd name="T83" fmla="*/ 400 h 881"/>
                <a:gd name="T84" fmla="*/ 86 w 371"/>
                <a:gd name="T85" fmla="*/ 460 h 881"/>
                <a:gd name="T86" fmla="*/ 82 w 371"/>
                <a:gd name="T87" fmla="*/ 422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1" name="Freeform 40">
              <a:extLst>
                <a:ext uri="{FF2B5EF4-FFF2-40B4-BE49-F238E27FC236}">
                  <a16:creationId xmlns:a16="http://schemas.microsoft.com/office/drawing/2014/main" id="{9B1E0B83-8B08-4D8B-B7E3-6067BD5F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022"/>
              <a:ext cx="9" cy="17"/>
            </a:xfrm>
            <a:custGeom>
              <a:avLst/>
              <a:gdLst>
                <a:gd name="T0" fmla="*/ 0 w 7"/>
                <a:gd name="T1" fmla="*/ 13 h 12"/>
                <a:gd name="T2" fmla="*/ 10 w 7"/>
                <a:gd name="T3" fmla="*/ 26 h 12"/>
                <a:gd name="T4" fmla="*/ 5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4"/>
                  </a:moveTo>
                  <a:cubicBezTo>
                    <a:pt x="0" y="5"/>
                    <a:pt x="2" y="12"/>
                    <a:pt x="5" y="9"/>
                  </a:cubicBezTo>
                  <a:cubicBezTo>
                    <a:pt x="7" y="7"/>
                    <a:pt x="3" y="2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2" name="Freeform 41">
              <a:extLst>
                <a:ext uri="{FF2B5EF4-FFF2-40B4-BE49-F238E27FC236}">
                  <a16:creationId xmlns:a16="http://schemas.microsoft.com/office/drawing/2014/main" id="{830923FC-E807-4502-A1A5-AF9AF490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154"/>
              <a:ext cx="8" cy="10"/>
            </a:xfrm>
            <a:custGeom>
              <a:avLst/>
              <a:gdLst>
                <a:gd name="T0" fmla="*/ 5 w 6"/>
                <a:gd name="T1" fmla="*/ 1 h 7"/>
                <a:gd name="T2" fmla="*/ 9 w 6"/>
                <a:gd name="T3" fmla="*/ 20 h 7"/>
                <a:gd name="T4" fmla="*/ 1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2" y="7"/>
                    <a:pt x="4" y="7"/>
                  </a:cubicBezTo>
                  <a:cubicBezTo>
                    <a:pt x="6" y="6"/>
                    <a:pt x="6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3" name="Freeform 42">
              <a:extLst>
                <a:ext uri="{FF2B5EF4-FFF2-40B4-BE49-F238E27FC236}">
                  <a16:creationId xmlns:a16="http://schemas.microsoft.com/office/drawing/2014/main" id="{5EC412B5-304F-4607-8785-26A224E7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00"/>
              <a:ext cx="8" cy="14"/>
            </a:xfrm>
            <a:custGeom>
              <a:avLst/>
              <a:gdLst>
                <a:gd name="T0" fmla="*/ 12 w 6"/>
                <a:gd name="T1" fmla="*/ 12 h 9"/>
                <a:gd name="T2" fmla="*/ 9 w 6"/>
                <a:gd name="T3" fmla="*/ 8 h 9"/>
                <a:gd name="T4" fmla="*/ 7 w 6"/>
                <a:gd name="T5" fmla="*/ 34 h 9"/>
                <a:gd name="T6" fmla="*/ 1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6" y="9"/>
                    <a:pt x="3" y="9"/>
                  </a:cubicBezTo>
                  <a:cubicBezTo>
                    <a:pt x="0" y="9"/>
                    <a:pt x="1" y="1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4" name="Freeform 43">
              <a:extLst>
                <a:ext uri="{FF2B5EF4-FFF2-40B4-BE49-F238E27FC236}">
                  <a16:creationId xmlns:a16="http://schemas.microsoft.com/office/drawing/2014/main" id="{8F5C9FF8-DADD-421F-BD88-C0450936F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2249"/>
              <a:ext cx="9" cy="13"/>
            </a:xfrm>
            <a:custGeom>
              <a:avLst/>
              <a:gdLst>
                <a:gd name="T0" fmla="*/ 18 w 6"/>
                <a:gd name="T1" fmla="*/ 25 h 9"/>
                <a:gd name="T2" fmla="*/ 12 w 6"/>
                <a:gd name="T3" fmla="*/ 0 h 9"/>
                <a:gd name="T4" fmla="*/ 5 w 6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cubicBezTo>
                    <a:pt x="6" y="6"/>
                    <a:pt x="6" y="1"/>
                    <a:pt x="3" y="0"/>
                  </a:cubicBezTo>
                  <a:cubicBezTo>
                    <a:pt x="0" y="0"/>
                    <a:pt x="1" y="7"/>
                    <a:pt x="1" y="9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45" name="Freeform 44">
              <a:extLst>
                <a:ext uri="{FF2B5EF4-FFF2-40B4-BE49-F238E27FC236}">
                  <a16:creationId xmlns:a16="http://schemas.microsoft.com/office/drawing/2014/main" id="{2E3B99EE-845F-4AEA-A1D2-E749460F4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837"/>
              <a:ext cx="8" cy="12"/>
            </a:xfrm>
            <a:custGeom>
              <a:avLst/>
              <a:gdLst>
                <a:gd name="T0" fmla="*/ 9 w 6"/>
                <a:gd name="T1" fmla="*/ 26 h 8"/>
                <a:gd name="T2" fmla="*/ 7 w 6"/>
                <a:gd name="T3" fmla="*/ 0 h 8"/>
                <a:gd name="T4" fmla="*/ 0 w 6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6" y="4"/>
                    <a:pt x="5" y="1"/>
                    <a:pt x="3" y="0"/>
                  </a:cubicBezTo>
                  <a:cubicBezTo>
                    <a:pt x="0" y="1"/>
                    <a:pt x="1" y="5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1" name="Group 45">
            <a:extLst>
              <a:ext uri="{FF2B5EF4-FFF2-40B4-BE49-F238E27FC236}">
                <a16:creationId xmlns:a16="http://schemas.microsoft.com/office/drawing/2014/main" id="{A5D8B5A8-3BCD-4FA3-BD93-5D9206702F88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3636963"/>
            <a:ext cx="966788" cy="2168525"/>
            <a:chOff x="3280" y="1200"/>
            <a:chExt cx="609" cy="1366"/>
          </a:xfrm>
        </p:grpSpPr>
        <p:sp>
          <p:nvSpPr>
            <p:cNvPr id="27864" name="Freeform 46">
              <a:extLst>
                <a:ext uri="{FF2B5EF4-FFF2-40B4-BE49-F238E27FC236}">
                  <a16:creationId xmlns:a16="http://schemas.microsoft.com/office/drawing/2014/main" id="{B9FFD2CD-455C-4DBA-9F58-EB33BF7F5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solidFill>
              <a:srgbClr val="35B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47">
              <a:extLst>
                <a:ext uri="{FF2B5EF4-FFF2-40B4-BE49-F238E27FC236}">
                  <a16:creationId xmlns:a16="http://schemas.microsoft.com/office/drawing/2014/main" id="{C96579FC-E445-499C-9FA8-6BDCB5FD7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0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452 w 443"/>
                <a:gd name="T21" fmla="*/ 2880 h 931"/>
                <a:gd name="T22" fmla="*/ 104 w 443"/>
                <a:gd name="T23" fmla="*/ 1940 h 931"/>
                <a:gd name="T24" fmla="*/ 147 w 443"/>
                <a:gd name="T25" fmla="*/ 725 h 931"/>
                <a:gd name="T26" fmla="*/ 238 w 443"/>
                <a:gd name="T27" fmla="*/ 167 h 931"/>
                <a:gd name="T28" fmla="*/ 513 w 443"/>
                <a:gd name="T29" fmla="*/ 26 h 931"/>
                <a:gd name="T30" fmla="*/ 883 w 443"/>
                <a:gd name="T31" fmla="*/ 244 h 931"/>
                <a:gd name="T32" fmla="*/ 1123 w 443"/>
                <a:gd name="T33" fmla="*/ 1360 h 931"/>
                <a:gd name="T34" fmla="*/ 1123 w 443"/>
                <a:gd name="T35" fmla="*/ 1420 h 931"/>
                <a:gd name="T36" fmla="*/ 796 w 443"/>
                <a:gd name="T37" fmla="*/ 2786 h 931"/>
                <a:gd name="T38" fmla="*/ 452 w 443"/>
                <a:gd name="T39" fmla="*/ 2880 h 9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  <a:moveTo>
                    <a:pt x="174" y="912"/>
                  </a:moveTo>
                  <a:cubicBezTo>
                    <a:pt x="54" y="885"/>
                    <a:pt x="9" y="785"/>
                    <a:pt x="40" y="614"/>
                  </a:cubicBezTo>
                  <a:cubicBezTo>
                    <a:pt x="57" y="516"/>
                    <a:pt x="78" y="370"/>
                    <a:pt x="57" y="230"/>
                  </a:cubicBezTo>
                  <a:cubicBezTo>
                    <a:pt x="46" y="156"/>
                    <a:pt x="58" y="93"/>
                    <a:pt x="92" y="53"/>
                  </a:cubicBezTo>
                  <a:cubicBezTo>
                    <a:pt x="118" y="24"/>
                    <a:pt x="154" y="8"/>
                    <a:pt x="197" y="8"/>
                  </a:cubicBezTo>
                  <a:cubicBezTo>
                    <a:pt x="239" y="8"/>
                    <a:pt x="294" y="16"/>
                    <a:pt x="340" y="77"/>
                  </a:cubicBezTo>
                  <a:cubicBezTo>
                    <a:pt x="391" y="143"/>
                    <a:pt x="422" y="262"/>
                    <a:pt x="432" y="431"/>
                  </a:cubicBezTo>
                  <a:cubicBezTo>
                    <a:pt x="432" y="437"/>
                    <a:pt x="432" y="444"/>
                    <a:pt x="432" y="450"/>
                  </a:cubicBezTo>
                  <a:cubicBezTo>
                    <a:pt x="432" y="660"/>
                    <a:pt x="386" y="817"/>
                    <a:pt x="306" y="882"/>
                  </a:cubicBezTo>
                  <a:cubicBezTo>
                    <a:pt x="268" y="913"/>
                    <a:pt x="224" y="923"/>
                    <a:pt x="174" y="912"/>
                  </a:cubicBezTo>
                  <a:close/>
                </a:path>
              </a:pathLst>
            </a:custGeom>
            <a:solidFill>
              <a:srgbClr val="88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48">
              <a:extLst>
                <a:ext uri="{FF2B5EF4-FFF2-40B4-BE49-F238E27FC236}">
                  <a16:creationId xmlns:a16="http://schemas.microsoft.com/office/drawing/2014/main" id="{17F0AF1D-150B-4097-9730-74AEC473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solidFill>
              <a:srgbClr val="B0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49">
              <a:extLst>
                <a:ext uri="{FF2B5EF4-FFF2-40B4-BE49-F238E27FC236}">
                  <a16:creationId xmlns:a16="http://schemas.microsoft.com/office/drawing/2014/main" id="{F0058F37-3B89-46AE-9824-DF3BC237A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solidFill>
              <a:srgbClr val="B3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50">
              <a:extLst>
                <a:ext uri="{FF2B5EF4-FFF2-40B4-BE49-F238E27FC236}">
                  <a16:creationId xmlns:a16="http://schemas.microsoft.com/office/drawing/2014/main" id="{2244DCB1-12EF-427F-84A4-CC70754F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925"/>
              <a:ext cx="200" cy="197"/>
            </a:xfrm>
            <a:custGeom>
              <a:avLst/>
              <a:gdLst>
                <a:gd name="T0" fmla="*/ 14 w 145"/>
                <a:gd name="T1" fmla="*/ 357 h 134"/>
                <a:gd name="T2" fmla="*/ 15 w 145"/>
                <a:gd name="T3" fmla="*/ 357 h 134"/>
                <a:gd name="T4" fmla="*/ 230 w 145"/>
                <a:gd name="T5" fmla="*/ 426 h 134"/>
                <a:gd name="T6" fmla="*/ 137 w 145"/>
                <a:gd name="T7" fmla="*/ 290 h 134"/>
                <a:gd name="T8" fmla="*/ 192 w 145"/>
                <a:gd name="T9" fmla="*/ 141 h 134"/>
                <a:gd name="T10" fmla="*/ 207 w 145"/>
                <a:gd name="T11" fmla="*/ 121 h 134"/>
                <a:gd name="T12" fmla="*/ 210 w 145"/>
                <a:gd name="T13" fmla="*/ 121 h 134"/>
                <a:gd name="T14" fmla="*/ 381 w 145"/>
                <a:gd name="T15" fmla="*/ 22 h 134"/>
                <a:gd name="T16" fmla="*/ 372 w 145"/>
                <a:gd name="T17" fmla="*/ 19 h 134"/>
                <a:gd name="T18" fmla="*/ 157 w 145"/>
                <a:gd name="T19" fmla="*/ 9 h 134"/>
                <a:gd name="T20" fmla="*/ 79 w 145"/>
                <a:gd name="T21" fmla="*/ 1 h 134"/>
                <a:gd name="T22" fmla="*/ 74 w 145"/>
                <a:gd name="T23" fmla="*/ 1 h 134"/>
                <a:gd name="T24" fmla="*/ 47 w 145"/>
                <a:gd name="T25" fmla="*/ 22 h 134"/>
                <a:gd name="T26" fmla="*/ 1 w 145"/>
                <a:gd name="T27" fmla="*/ 309 h 134"/>
                <a:gd name="T28" fmla="*/ 0 w 145"/>
                <a:gd name="T29" fmla="*/ 325 h 134"/>
                <a:gd name="T30" fmla="*/ 14 w 145"/>
                <a:gd name="T31" fmla="*/ 357 h 1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34">
                  <a:moveTo>
                    <a:pt x="5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22" y="119"/>
                    <a:pt x="52" y="127"/>
                    <a:pt x="88" y="134"/>
                  </a:cubicBezTo>
                  <a:cubicBezTo>
                    <a:pt x="70" y="125"/>
                    <a:pt x="53" y="107"/>
                    <a:pt x="52" y="91"/>
                  </a:cubicBezTo>
                  <a:cubicBezTo>
                    <a:pt x="50" y="72"/>
                    <a:pt x="57" y="57"/>
                    <a:pt x="73" y="44"/>
                  </a:cubicBezTo>
                  <a:cubicBezTo>
                    <a:pt x="74" y="41"/>
                    <a:pt x="76" y="39"/>
                    <a:pt x="79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100" y="23"/>
                    <a:pt x="130" y="12"/>
                    <a:pt x="145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23" y="6"/>
                    <a:pt x="96" y="5"/>
                    <a:pt x="60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1" y="0"/>
                    <a:pt x="18" y="7"/>
                  </a:cubicBezTo>
                  <a:cubicBezTo>
                    <a:pt x="10" y="27"/>
                    <a:pt x="2" y="74"/>
                    <a:pt x="1" y="97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0" y="109"/>
                    <a:pt x="3" y="111"/>
                    <a:pt x="5" y="112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51">
              <a:extLst>
                <a:ext uri="{FF2B5EF4-FFF2-40B4-BE49-F238E27FC236}">
                  <a16:creationId xmlns:a16="http://schemas.microsoft.com/office/drawing/2014/main" id="{5F4B3F3B-C846-4FD0-BB74-F5E3D7E48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693"/>
              <a:ext cx="327" cy="203"/>
            </a:xfrm>
            <a:custGeom>
              <a:avLst/>
              <a:gdLst>
                <a:gd name="T0" fmla="*/ 14 w 238"/>
                <a:gd name="T1" fmla="*/ 184 h 138"/>
                <a:gd name="T2" fmla="*/ 10 w 238"/>
                <a:gd name="T3" fmla="*/ 210 h 138"/>
                <a:gd name="T4" fmla="*/ 0 w 238"/>
                <a:gd name="T5" fmla="*/ 330 h 138"/>
                <a:gd name="T6" fmla="*/ 1 w 238"/>
                <a:gd name="T7" fmla="*/ 372 h 138"/>
                <a:gd name="T8" fmla="*/ 14 w 238"/>
                <a:gd name="T9" fmla="*/ 407 h 138"/>
                <a:gd name="T10" fmla="*/ 216 w 238"/>
                <a:gd name="T11" fmla="*/ 440 h 138"/>
                <a:gd name="T12" fmla="*/ 76 w 238"/>
                <a:gd name="T13" fmla="*/ 331 h 138"/>
                <a:gd name="T14" fmla="*/ 306 w 238"/>
                <a:gd name="T15" fmla="*/ 162 h 138"/>
                <a:gd name="T16" fmla="*/ 617 w 238"/>
                <a:gd name="T17" fmla="*/ 75 h 138"/>
                <a:gd name="T18" fmla="*/ 506 w 238"/>
                <a:gd name="T19" fmla="*/ 0 h 138"/>
                <a:gd name="T20" fmla="*/ 192 w 238"/>
                <a:gd name="T21" fmla="*/ 100 h 138"/>
                <a:gd name="T22" fmla="*/ 96 w 238"/>
                <a:gd name="T23" fmla="*/ 116 h 138"/>
                <a:gd name="T24" fmla="*/ 55 w 238"/>
                <a:gd name="T25" fmla="*/ 128 h 138"/>
                <a:gd name="T26" fmla="*/ 22 w 238"/>
                <a:gd name="T27" fmla="*/ 137 h 138"/>
                <a:gd name="T28" fmla="*/ 14 w 238"/>
                <a:gd name="T29" fmla="*/ 184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8" h="138">
                  <a:moveTo>
                    <a:pt x="5" y="58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1" y="84"/>
                    <a:pt x="0" y="94"/>
                    <a:pt x="0" y="103"/>
                  </a:cubicBezTo>
                  <a:cubicBezTo>
                    <a:pt x="0" y="108"/>
                    <a:pt x="0" y="112"/>
                    <a:pt x="1" y="117"/>
                  </a:cubicBezTo>
                  <a:cubicBezTo>
                    <a:pt x="1" y="119"/>
                    <a:pt x="2" y="125"/>
                    <a:pt x="5" y="128"/>
                  </a:cubicBezTo>
                  <a:cubicBezTo>
                    <a:pt x="17" y="134"/>
                    <a:pt x="52" y="136"/>
                    <a:pt x="83" y="138"/>
                  </a:cubicBezTo>
                  <a:cubicBezTo>
                    <a:pt x="62" y="131"/>
                    <a:pt x="29" y="132"/>
                    <a:pt x="29" y="104"/>
                  </a:cubicBezTo>
                  <a:cubicBezTo>
                    <a:pt x="29" y="76"/>
                    <a:pt x="66" y="64"/>
                    <a:pt x="118" y="51"/>
                  </a:cubicBezTo>
                  <a:cubicBezTo>
                    <a:pt x="170" y="37"/>
                    <a:pt x="221" y="28"/>
                    <a:pt x="238" y="24"/>
                  </a:cubicBezTo>
                  <a:cubicBezTo>
                    <a:pt x="219" y="24"/>
                    <a:pt x="201" y="12"/>
                    <a:pt x="195" y="0"/>
                  </a:cubicBezTo>
                  <a:cubicBezTo>
                    <a:pt x="195" y="10"/>
                    <a:pt x="169" y="17"/>
                    <a:pt x="74" y="3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1"/>
                    <a:pt x="10" y="41"/>
                    <a:pt x="9" y="43"/>
                  </a:cubicBezTo>
                  <a:cubicBezTo>
                    <a:pt x="7" y="45"/>
                    <a:pt x="6" y="50"/>
                    <a:pt x="5" y="58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52">
              <a:extLst>
                <a:ext uri="{FF2B5EF4-FFF2-40B4-BE49-F238E27FC236}">
                  <a16:creationId xmlns:a16="http://schemas.microsoft.com/office/drawing/2014/main" id="{88BE85AA-B690-4239-9EA5-BF1472BE0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77"/>
              <a:ext cx="142" cy="61"/>
            </a:xfrm>
            <a:custGeom>
              <a:avLst/>
              <a:gdLst>
                <a:gd name="T0" fmla="*/ 85 w 103"/>
                <a:gd name="T1" fmla="*/ 121 h 42"/>
                <a:gd name="T2" fmla="*/ 270 w 103"/>
                <a:gd name="T3" fmla="*/ 0 h 42"/>
                <a:gd name="T4" fmla="*/ 70 w 103"/>
                <a:gd name="T5" fmla="*/ 89 h 42"/>
                <a:gd name="T6" fmla="*/ 0 w 103"/>
                <a:gd name="T7" fmla="*/ 121 h 42"/>
                <a:gd name="T8" fmla="*/ 85 w 103"/>
                <a:gd name="T9" fmla="*/ 12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2">
                  <a:moveTo>
                    <a:pt x="33" y="39"/>
                  </a:moveTo>
                  <a:cubicBezTo>
                    <a:pt x="51" y="34"/>
                    <a:pt x="87" y="6"/>
                    <a:pt x="103" y="0"/>
                  </a:cubicBezTo>
                  <a:cubicBezTo>
                    <a:pt x="63" y="0"/>
                    <a:pt x="41" y="20"/>
                    <a:pt x="27" y="29"/>
                  </a:cubicBezTo>
                  <a:cubicBezTo>
                    <a:pt x="25" y="35"/>
                    <a:pt x="17" y="38"/>
                    <a:pt x="0" y="39"/>
                  </a:cubicBezTo>
                  <a:cubicBezTo>
                    <a:pt x="11" y="41"/>
                    <a:pt x="25" y="42"/>
                    <a:pt x="33" y="39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53">
              <a:extLst>
                <a:ext uri="{FF2B5EF4-FFF2-40B4-BE49-F238E27FC236}">
                  <a16:creationId xmlns:a16="http://schemas.microsoft.com/office/drawing/2014/main" id="{5B521047-C60E-4AA8-8338-9F7D8B41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844"/>
              <a:ext cx="244" cy="181"/>
            </a:xfrm>
            <a:custGeom>
              <a:avLst/>
              <a:gdLst>
                <a:gd name="T0" fmla="*/ 458 w 177"/>
                <a:gd name="T1" fmla="*/ 41 h 123"/>
                <a:gd name="T2" fmla="*/ 441 w 177"/>
                <a:gd name="T3" fmla="*/ 9 h 123"/>
                <a:gd name="T4" fmla="*/ 367 w 177"/>
                <a:gd name="T5" fmla="*/ 1 h 123"/>
                <a:gd name="T6" fmla="*/ 335 w 177"/>
                <a:gd name="T7" fmla="*/ 0 h 123"/>
                <a:gd name="T8" fmla="*/ 415 w 177"/>
                <a:gd name="T9" fmla="*/ 102 h 123"/>
                <a:gd name="T10" fmla="*/ 327 w 177"/>
                <a:gd name="T11" fmla="*/ 318 h 123"/>
                <a:gd name="T12" fmla="*/ 0 w 177"/>
                <a:gd name="T13" fmla="*/ 330 h 123"/>
                <a:gd name="T14" fmla="*/ 430 w 177"/>
                <a:gd name="T15" fmla="*/ 390 h 123"/>
                <a:gd name="T16" fmla="*/ 436 w 177"/>
                <a:gd name="T17" fmla="*/ 390 h 123"/>
                <a:gd name="T18" fmla="*/ 448 w 177"/>
                <a:gd name="T19" fmla="*/ 390 h 123"/>
                <a:gd name="T20" fmla="*/ 456 w 177"/>
                <a:gd name="T21" fmla="*/ 359 h 123"/>
                <a:gd name="T22" fmla="*/ 458 w 177"/>
                <a:gd name="T23" fmla="*/ 41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3">
                  <a:moveTo>
                    <a:pt x="175" y="13"/>
                  </a:moveTo>
                  <a:cubicBezTo>
                    <a:pt x="175" y="7"/>
                    <a:pt x="173" y="4"/>
                    <a:pt x="168" y="3"/>
                  </a:cubicBezTo>
                  <a:cubicBezTo>
                    <a:pt x="161" y="2"/>
                    <a:pt x="151" y="1"/>
                    <a:pt x="140" y="1"/>
                  </a:cubicBezTo>
                  <a:cubicBezTo>
                    <a:pt x="136" y="0"/>
                    <a:pt x="132" y="0"/>
                    <a:pt x="128" y="0"/>
                  </a:cubicBezTo>
                  <a:cubicBezTo>
                    <a:pt x="137" y="3"/>
                    <a:pt x="159" y="14"/>
                    <a:pt x="158" y="32"/>
                  </a:cubicBezTo>
                  <a:cubicBezTo>
                    <a:pt x="157" y="54"/>
                    <a:pt x="160" y="89"/>
                    <a:pt x="125" y="100"/>
                  </a:cubicBezTo>
                  <a:cubicBezTo>
                    <a:pt x="97" y="108"/>
                    <a:pt x="42" y="104"/>
                    <a:pt x="0" y="103"/>
                  </a:cubicBezTo>
                  <a:cubicBezTo>
                    <a:pt x="61" y="110"/>
                    <a:pt x="138" y="120"/>
                    <a:pt x="164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3"/>
                    <a:pt x="170" y="123"/>
                    <a:pt x="171" y="122"/>
                  </a:cubicBezTo>
                  <a:cubicBezTo>
                    <a:pt x="171" y="122"/>
                    <a:pt x="173" y="120"/>
                    <a:pt x="174" y="113"/>
                  </a:cubicBezTo>
                  <a:cubicBezTo>
                    <a:pt x="177" y="89"/>
                    <a:pt x="176" y="40"/>
                    <a:pt x="175" y="13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54">
              <a:extLst>
                <a:ext uri="{FF2B5EF4-FFF2-40B4-BE49-F238E27FC236}">
                  <a16:creationId xmlns:a16="http://schemas.microsoft.com/office/drawing/2014/main" id="{30B94AD3-E808-4FC1-8616-ABA80056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230"/>
              <a:ext cx="330" cy="173"/>
            </a:xfrm>
            <a:custGeom>
              <a:avLst/>
              <a:gdLst>
                <a:gd name="T0" fmla="*/ 424 w 240"/>
                <a:gd name="T1" fmla="*/ 236 h 118"/>
                <a:gd name="T2" fmla="*/ 0 w 240"/>
                <a:gd name="T3" fmla="*/ 129 h 118"/>
                <a:gd name="T4" fmla="*/ 32 w 240"/>
                <a:gd name="T5" fmla="*/ 139 h 118"/>
                <a:gd name="T6" fmla="*/ 110 w 240"/>
                <a:gd name="T7" fmla="*/ 180 h 118"/>
                <a:gd name="T8" fmla="*/ 507 w 240"/>
                <a:gd name="T9" fmla="*/ 333 h 118"/>
                <a:gd name="T10" fmla="*/ 560 w 240"/>
                <a:gd name="T11" fmla="*/ 230 h 118"/>
                <a:gd name="T12" fmla="*/ 605 w 240"/>
                <a:gd name="T13" fmla="*/ 75 h 118"/>
                <a:gd name="T14" fmla="*/ 624 w 240"/>
                <a:gd name="T15" fmla="*/ 0 h 118"/>
                <a:gd name="T16" fmla="*/ 424 w 240"/>
                <a:gd name="T17" fmla="*/ 23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18">
                  <a:moveTo>
                    <a:pt x="163" y="75"/>
                  </a:moveTo>
                  <a:cubicBezTo>
                    <a:pt x="104" y="78"/>
                    <a:pt x="33" y="39"/>
                    <a:pt x="0" y="41"/>
                  </a:cubicBezTo>
                  <a:cubicBezTo>
                    <a:pt x="5" y="42"/>
                    <a:pt x="9" y="43"/>
                    <a:pt x="12" y="44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86" y="77"/>
                    <a:pt x="178" y="118"/>
                    <a:pt x="195" y="106"/>
                  </a:cubicBezTo>
                  <a:cubicBezTo>
                    <a:pt x="200" y="102"/>
                    <a:pt x="207" y="90"/>
                    <a:pt x="215" y="73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5" y="17"/>
                    <a:pt x="238" y="9"/>
                    <a:pt x="240" y="0"/>
                  </a:cubicBezTo>
                  <a:cubicBezTo>
                    <a:pt x="226" y="32"/>
                    <a:pt x="203" y="74"/>
                    <a:pt x="163" y="75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55">
              <a:extLst>
                <a:ext uri="{FF2B5EF4-FFF2-40B4-BE49-F238E27FC236}">
                  <a16:creationId xmlns:a16="http://schemas.microsoft.com/office/drawing/2014/main" id="{0834331B-38CF-44E3-BA28-55B07F53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073"/>
              <a:ext cx="133" cy="110"/>
            </a:xfrm>
            <a:custGeom>
              <a:avLst/>
              <a:gdLst>
                <a:gd name="T0" fmla="*/ 0 w 97"/>
                <a:gd name="T1" fmla="*/ 221 h 75"/>
                <a:gd name="T2" fmla="*/ 103 w 97"/>
                <a:gd name="T3" fmla="*/ 155 h 75"/>
                <a:gd name="T4" fmla="*/ 243 w 97"/>
                <a:gd name="T5" fmla="*/ 103 h 75"/>
                <a:gd name="T6" fmla="*/ 250 w 97"/>
                <a:gd name="T7" fmla="*/ 38 h 75"/>
                <a:gd name="T8" fmla="*/ 0 w 97"/>
                <a:gd name="T9" fmla="*/ 2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5">
                  <a:moveTo>
                    <a:pt x="0" y="70"/>
                  </a:moveTo>
                  <a:cubicBezTo>
                    <a:pt x="0" y="70"/>
                    <a:pt x="12" y="75"/>
                    <a:pt x="40" y="49"/>
                  </a:cubicBezTo>
                  <a:cubicBezTo>
                    <a:pt x="60" y="29"/>
                    <a:pt x="84" y="31"/>
                    <a:pt x="94" y="33"/>
                  </a:cubicBezTo>
                  <a:cubicBezTo>
                    <a:pt x="95" y="26"/>
                    <a:pt x="96" y="19"/>
                    <a:pt x="97" y="12"/>
                  </a:cubicBezTo>
                  <a:cubicBezTo>
                    <a:pt x="53" y="0"/>
                    <a:pt x="19" y="47"/>
                    <a:pt x="0" y="70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56">
              <a:extLst>
                <a:ext uri="{FF2B5EF4-FFF2-40B4-BE49-F238E27FC236}">
                  <a16:creationId xmlns:a16="http://schemas.microsoft.com/office/drawing/2014/main" id="{2E4DDFDE-1AD0-4FC7-BB15-F3056604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136"/>
              <a:ext cx="240" cy="334"/>
            </a:xfrm>
            <a:custGeom>
              <a:avLst/>
              <a:gdLst>
                <a:gd name="T0" fmla="*/ 88 w 175"/>
                <a:gd name="T1" fmla="*/ 156 h 227"/>
                <a:gd name="T2" fmla="*/ 196 w 175"/>
                <a:gd name="T3" fmla="*/ 215 h 227"/>
                <a:gd name="T4" fmla="*/ 214 w 175"/>
                <a:gd name="T5" fmla="*/ 346 h 227"/>
                <a:gd name="T6" fmla="*/ 214 w 175"/>
                <a:gd name="T7" fmla="*/ 340 h 227"/>
                <a:gd name="T8" fmla="*/ 217 w 175"/>
                <a:gd name="T9" fmla="*/ 344 h 227"/>
                <a:gd name="T10" fmla="*/ 354 w 175"/>
                <a:gd name="T11" fmla="*/ 207 h 227"/>
                <a:gd name="T12" fmla="*/ 432 w 175"/>
                <a:gd name="T13" fmla="*/ 82 h 227"/>
                <a:gd name="T14" fmla="*/ 405 w 175"/>
                <a:gd name="T15" fmla="*/ 75 h 227"/>
                <a:gd name="T16" fmla="*/ 331 w 175"/>
                <a:gd name="T17" fmla="*/ 60 h 227"/>
                <a:gd name="T18" fmla="*/ 60 w 175"/>
                <a:gd name="T19" fmla="*/ 6 h 227"/>
                <a:gd name="T20" fmla="*/ 29 w 175"/>
                <a:gd name="T21" fmla="*/ 26 h 227"/>
                <a:gd name="T22" fmla="*/ 26 w 175"/>
                <a:gd name="T23" fmla="*/ 28 h 227"/>
                <a:gd name="T24" fmla="*/ 110 w 175"/>
                <a:gd name="T25" fmla="*/ 634 h 227"/>
                <a:gd name="T26" fmla="*/ 187 w 175"/>
                <a:gd name="T27" fmla="*/ 722 h 227"/>
                <a:gd name="T28" fmla="*/ 88 w 175"/>
                <a:gd name="T29" fmla="*/ 156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227">
                  <a:moveTo>
                    <a:pt x="34" y="49"/>
                  </a:moveTo>
                  <a:cubicBezTo>
                    <a:pt x="48" y="27"/>
                    <a:pt x="82" y="33"/>
                    <a:pt x="76" y="67"/>
                  </a:cubicBezTo>
                  <a:cubicBezTo>
                    <a:pt x="73" y="89"/>
                    <a:pt x="78" y="104"/>
                    <a:pt x="83" y="109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4" y="105"/>
                    <a:pt x="81" y="109"/>
                    <a:pt x="84" y="108"/>
                  </a:cubicBezTo>
                  <a:cubicBezTo>
                    <a:pt x="87" y="91"/>
                    <a:pt x="103" y="80"/>
                    <a:pt x="137" y="65"/>
                  </a:cubicBezTo>
                  <a:cubicBezTo>
                    <a:pt x="171" y="49"/>
                    <a:pt x="175" y="37"/>
                    <a:pt x="168" y="2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8" y="23"/>
                    <a:pt x="138" y="21"/>
                    <a:pt x="128" y="19"/>
                  </a:cubicBezTo>
                  <a:cubicBezTo>
                    <a:pt x="86" y="12"/>
                    <a:pt x="43" y="5"/>
                    <a:pt x="23" y="2"/>
                  </a:cubicBezTo>
                  <a:cubicBezTo>
                    <a:pt x="13" y="0"/>
                    <a:pt x="12" y="3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43"/>
                    <a:pt x="2" y="156"/>
                    <a:pt x="42" y="199"/>
                  </a:cubicBezTo>
                  <a:cubicBezTo>
                    <a:pt x="51" y="210"/>
                    <a:pt x="62" y="219"/>
                    <a:pt x="72" y="227"/>
                  </a:cubicBezTo>
                  <a:cubicBezTo>
                    <a:pt x="24" y="170"/>
                    <a:pt x="21" y="66"/>
                    <a:pt x="34" y="49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57">
              <a:extLst>
                <a:ext uri="{FF2B5EF4-FFF2-40B4-BE49-F238E27FC236}">
                  <a16:creationId xmlns:a16="http://schemas.microsoft.com/office/drawing/2014/main" id="{90E6354D-0979-4986-BFCA-95CA888AA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4" y="2359"/>
              <a:ext cx="216" cy="163"/>
            </a:xfrm>
            <a:custGeom>
              <a:avLst/>
              <a:gdLst>
                <a:gd name="T0" fmla="*/ 396 w 157"/>
                <a:gd name="T1" fmla="*/ 147 h 111"/>
                <a:gd name="T2" fmla="*/ 220 w 157"/>
                <a:gd name="T3" fmla="*/ 54 h 111"/>
                <a:gd name="T4" fmla="*/ 127 w 157"/>
                <a:gd name="T5" fmla="*/ 6 h 111"/>
                <a:gd name="T6" fmla="*/ 125 w 157"/>
                <a:gd name="T7" fmla="*/ 6 h 111"/>
                <a:gd name="T8" fmla="*/ 140 w 157"/>
                <a:gd name="T9" fmla="*/ 19 h 111"/>
                <a:gd name="T10" fmla="*/ 210 w 157"/>
                <a:gd name="T11" fmla="*/ 88 h 111"/>
                <a:gd name="T12" fmla="*/ 261 w 157"/>
                <a:gd name="T13" fmla="*/ 188 h 111"/>
                <a:gd name="T14" fmla="*/ 242 w 157"/>
                <a:gd name="T15" fmla="*/ 257 h 111"/>
                <a:gd name="T16" fmla="*/ 116 w 157"/>
                <a:gd name="T17" fmla="*/ 319 h 111"/>
                <a:gd name="T18" fmla="*/ 21 w 157"/>
                <a:gd name="T19" fmla="*/ 313 h 111"/>
                <a:gd name="T20" fmla="*/ 0 w 157"/>
                <a:gd name="T21" fmla="*/ 307 h 111"/>
                <a:gd name="T22" fmla="*/ 227 w 157"/>
                <a:gd name="T23" fmla="*/ 330 h 111"/>
                <a:gd name="T24" fmla="*/ 407 w 157"/>
                <a:gd name="T25" fmla="*/ 176 h 111"/>
                <a:gd name="T26" fmla="*/ 396 w 157"/>
                <a:gd name="T27" fmla="*/ 147 h 111"/>
                <a:gd name="T28" fmla="*/ 125 w 157"/>
                <a:gd name="T29" fmla="*/ 6 h 111"/>
                <a:gd name="T30" fmla="*/ 102 w 157"/>
                <a:gd name="T31" fmla="*/ 0 h 111"/>
                <a:gd name="T32" fmla="*/ 125 w 157"/>
                <a:gd name="T33" fmla="*/ 6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111">
                  <a:moveTo>
                    <a:pt x="152" y="46"/>
                  </a:moveTo>
                  <a:cubicBezTo>
                    <a:pt x="141" y="40"/>
                    <a:pt x="113" y="29"/>
                    <a:pt x="84" y="17"/>
                  </a:cubicBezTo>
                  <a:cubicBezTo>
                    <a:pt x="72" y="12"/>
                    <a:pt x="60" y="7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3"/>
                    <a:pt x="52" y="5"/>
                    <a:pt x="54" y="6"/>
                  </a:cubicBezTo>
                  <a:cubicBezTo>
                    <a:pt x="64" y="13"/>
                    <a:pt x="73" y="20"/>
                    <a:pt x="81" y="28"/>
                  </a:cubicBezTo>
                  <a:cubicBezTo>
                    <a:pt x="89" y="37"/>
                    <a:pt x="97" y="47"/>
                    <a:pt x="100" y="59"/>
                  </a:cubicBezTo>
                  <a:cubicBezTo>
                    <a:pt x="103" y="68"/>
                    <a:pt x="99" y="73"/>
                    <a:pt x="93" y="81"/>
                  </a:cubicBezTo>
                  <a:cubicBezTo>
                    <a:pt x="81" y="96"/>
                    <a:pt x="62" y="101"/>
                    <a:pt x="44" y="101"/>
                  </a:cubicBezTo>
                  <a:cubicBezTo>
                    <a:pt x="32" y="102"/>
                    <a:pt x="19" y="101"/>
                    <a:pt x="8" y="99"/>
                  </a:cubicBezTo>
                  <a:cubicBezTo>
                    <a:pt x="5" y="99"/>
                    <a:pt x="3" y="98"/>
                    <a:pt x="0" y="97"/>
                  </a:cubicBezTo>
                  <a:cubicBezTo>
                    <a:pt x="28" y="108"/>
                    <a:pt x="58" y="111"/>
                    <a:pt x="87" y="104"/>
                  </a:cubicBezTo>
                  <a:cubicBezTo>
                    <a:pt x="134" y="95"/>
                    <a:pt x="154" y="69"/>
                    <a:pt x="156" y="56"/>
                  </a:cubicBezTo>
                  <a:cubicBezTo>
                    <a:pt x="157" y="52"/>
                    <a:pt x="156" y="48"/>
                    <a:pt x="152" y="46"/>
                  </a:cubicBezTo>
                  <a:close/>
                  <a:moveTo>
                    <a:pt x="48" y="2"/>
                  </a:moveTo>
                  <a:cubicBezTo>
                    <a:pt x="45" y="1"/>
                    <a:pt x="42" y="0"/>
                    <a:pt x="39" y="0"/>
                  </a:cubicBezTo>
                  <a:lnTo>
                    <a:pt x="48" y="2"/>
                  </a:ln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58">
              <a:extLst>
                <a:ext uri="{FF2B5EF4-FFF2-40B4-BE49-F238E27FC236}">
                  <a16:creationId xmlns:a16="http://schemas.microsoft.com/office/drawing/2014/main" id="{B302DA48-365A-449B-B7E7-D974226E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416"/>
              <a:ext cx="381" cy="298"/>
            </a:xfrm>
            <a:custGeom>
              <a:avLst/>
              <a:gdLst>
                <a:gd name="T0" fmla="*/ 8 w 277"/>
                <a:gd name="T1" fmla="*/ 222 h 203"/>
                <a:gd name="T2" fmla="*/ 11 w 277"/>
                <a:gd name="T3" fmla="*/ 305 h 203"/>
                <a:gd name="T4" fmla="*/ 23 w 277"/>
                <a:gd name="T5" fmla="*/ 459 h 203"/>
                <a:gd name="T6" fmla="*/ 26 w 277"/>
                <a:gd name="T7" fmla="*/ 540 h 203"/>
                <a:gd name="T8" fmla="*/ 47 w 277"/>
                <a:gd name="T9" fmla="*/ 640 h 203"/>
                <a:gd name="T10" fmla="*/ 136 w 277"/>
                <a:gd name="T11" fmla="*/ 630 h 203"/>
                <a:gd name="T12" fmla="*/ 77 w 277"/>
                <a:gd name="T13" fmla="*/ 471 h 203"/>
                <a:gd name="T14" fmla="*/ 206 w 277"/>
                <a:gd name="T15" fmla="*/ 222 h 203"/>
                <a:gd name="T16" fmla="*/ 585 w 277"/>
                <a:gd name="T17" fmla="*/ 103 h 203"/>
                <a:gd name="T18" fmla="*/ 721 w 277"/>
                <a:gd name="T19" fmla="*/ 101 h 203"/>
                <a:gd name="T20" fmla="*/ 615 w 277"/>
                <a:gd name="T21" fmla="*/ 0 h 203"/>
                <a:gd name="T22" fmla="*/ 611 w 277"/>
                <a:gd name="T23" fmla="*/ 19 h 203"/>
                <a:gd name="T24" fmla="*/ 382 w 277"/>
                <a:gd name="T25" fmla="*/ 107 h 203"/>
                <a:gd name="T26" fmla="*/ 276 w 277"/>
                <a:gd name="T27" fmla="*/ 135 h 203"/>
                <a:gd name="T28" fmla="*/ 172 w 277"/>
                <a:gd name="T29" fmla="*/ 164 h 203"/>
                <a:gd name="T30" fmla="*/ 8 w 277"/>
                <a:gd name="T31" fmla="*/ 222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7" h="203">
                  <a:moveTo>
                    <a:pt x="3" y="70"/>
                  </a:moveTo>
                  <a:cubicBezTo>
                    <a:pt x="0" y="75"/>
                    <a:pt x="2" y="83"/>
                    <a:pt x="4" y="97"/>
                  </a:cubicBezTo>
                  <a:cubicBezTo>
                    <a:pt x="6" y="108"/>
                    <a:pt x="8" y="124"/>
                    <a:pt x="9" y="145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96"/>
                    <a:pt x="12" y="199"/>
                    <a:pt x="18" y="202"/>
                  </a:cubicBezTo>
                  <a:cubicBezTo>
                    <a:pt x="21" y="203"/>
                    <a:pt x="35" y="201"/>
                    <a:pt x="52" y="199"/>
                  </a:cubicBezTo>
                  <a:cubicBezTo>
                    <a:pt x="38" y="197"/>
                    <a:pt x="28" y="175"/>
                    <a:pt x="30" y="149"/>
                  </a:cubicBezTo>
                  <a:cubicBezTo>
                    <a:pt x="32" y="122"/>
                    <a:pt x="19" y="84"/>
                    <a:pt x="79" y="70"/>
                  </a:cubicBezTo>
                  <a:cubicBezTo>
                    <a:pt x="138" y="56"/>
                    <a:pt x="200" y="32"/>
                    <a:pt x="225" y="33"/>
                  </a:cubicBezTo>
                  <a:cubicBezTo>
                    <a:pt x="249" y="34"/>
                    <a:pt x="267" y="32"/>
                    <a:pt x="277" y="32"/>
                  </a:cubicBezTo>
                  <a:cubicBezTo>
                    <a:pt x="263" y="31"/>
                    <a:pt x="246" y="25"/>
                    <a:pt x="236" y="0"/>
                  </a:cubicBezTo>
                  <a:cubicBezTo>
                    <a:pt x="236" y="1"/>
                    <a:pt x="236" y="3"/>
                    <a:pt x="235" y="6"/>
                  </a:cubicBezTo>
                  <a:cubicBezTo>
                    <a:pt x="229" y="15"/>
                    <a:pt x="196" y="23"/>
                    <a:pt x="147" y="34"/>
                  </a:cubicBezTo>
                  <a:cubicBezTo>
                    <a:pt x="131" y="37"/>
                    <a:pt x="116" y="40"/>
                    <a:pt x="106" y="43"/>
                  </a:cubicBezTo>
                  <a:cubicBezTo>
                    <a:pt x="95" y="46"/>
                    <a:pt x="81" y="49"/>
                    <a:pt x="66" y="52"/>
                  </a:cubicBezTo>
                  <a:cubicBezTo>
                    <a:pt x="41" y="57"/>
                    <a:pt x="7" y="63"/>
                    <a:pt x="3" y="70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59">
              <a:extLst>
                <a:ext uri="{FF2B5EF4-FFF2-40B4-BE49-F238E27FC236}">
                  <a16:creationId xmlns:a16="http://schemas.microsoft.com/office/drawing/2014/main" id="{C1374A76-6894-473F-B25A-345070B5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563"/>
              <a:ext cx="64" cy="88"/>
            </a:xfrm>
            <a:custGeom>
              <a:avLst/>
              <a:gdLst>
                <a:gd name="T0" fmla="*/ 78 w 46"/>
                <a:gd name="T1" fmla="*/ 0 h 60"/>
                <a:gd name="T2" fmla="*/ 0 w 46"/>
                <a:gd name="T3" fmla="*/ 189 h 60"/>
                <a:gd name="T4" fmla="*/ 78 w 4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29" y="0"/>
                  </a:moveTo>
                  <a:cubicBezTo>
                    <a:pt x="36" y="14"/>
                    <a:pt x="46" y="50"/>
                    <a:pt x="0" y="60"/>
                  </a:cubicBezTo>
                  <a:cubicBezTo>
                    <a:pt x="13" y="52"/>
                    <a:pt x="33" y="41"/>
                    <a:pt x="29" y="0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60">
              <a:extLst>
                <a:ext uri="{FF2B5EF4-FFF2-40B4-BE49-F238E27FC236}">
                  <a16:creationId xmlns:a16="http://schemas.microsoft.com/office/drawing/2014/main" id="{9E2DFFE6-81BE-4D77-A156-59BC16F8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554"/>
              <a:ext cx="179" cy="145"/>
            </a:xfrm>
            <a:custGeom>
              <a:avLst/>
              <a:gdLst>
                <a:gd name="T0" fmla="*/ 275 w 130"/>
                <a:gd name="T1" fmla="*/ 0 h 99"/>
                <a:gd name="T2" fmla="*/ 136 w 130"/>
                <a:gd name="T3" fmla="*/ 22 h 99"/>
                <a:gd name="T4" fmla="*/ 1 w 130"/>
                <a:gd name="T5" fmla="*/ 45 h 99"/>
                <a:gd name="T6" fmla="*/ 0 w 130"/>
                <a:gd name="T7" fmla="*/ 45 h 99"/>
                <a:gd name="T8" fmla="*/ 242 w 130"/>
                <a:gd name="T9" fmla="*/ 62 h 99"/>
                <a:gd name="T10" fmla="*/ 339 w 130"/>
                <a:gd name="T11" fmla="*/ 311 h 99"/>
                <a:gd name="T12" fmla="*/ 296 w 130"/>
                <a:gd name="T13" fmla="*/ 22 h 99"/>
                <a:gd name="T14" fmla="*/ 296 w 130"/>
                <a:gd name="T15" fmla="*/ 19 h 99"/>
                <a:gd name="T16" fmla="*/ 275 w 130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99">
                  <a:moveTo>
                    <a:pt x="105" y="0"/>
                  </a:moveTo>
                  <a:cubicBezTo>
                    <a:pt x="94" y="0"/>
                    <a:pt x="73" y="3"/>
                    <a:pt x="52" y="7"/>
                  </a:cubicBezTo>
                  <a:cubicBezTo>
                    <a:pt x="31" y="10"/>
                    <a:pt x="14" y="12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8" y="16"/>
                    <a:pt x="69" y="13"/>
                    <a:pt x="93" y="20"/>
                  </a:cubicBezTo>
                  <a:cubicBezTo>
                    <a:pt x="111" y="25"/>
                    <a:pt x="124" y="72"/>
                    <a:pt x="130" y="99"/>
                  </a:cubicBezTo>
                  <a:cubicBezTo>
                    <a:pt x="126" y="65"/>
                    <a:pt x="120" y="28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61">
              <a:extLst>
                <a:ext uri="{FF2B5EF4-FFF2-40B4-BE49-F238E27FC236}">
                  <a16:creationId xmlns:a16="http://schemas.microsoft.com/office/drawing/2014/main" id="{1542F7E2-AA66-4882-8370-5F6D44485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246"/>
              <a:ext cx="185" cy="220"/>
            </a:xfrm>
            <a:custGeom>
              <a:avLst/>
              <a:gdLst>
                <a:gd name="T0" fmla="*/ 0 w 135"/>
                <a:gd name="T1" fmla="*/ 434 h 150"/>
                <a:gd name="T2" fmla="*/ 5 w 135"/>
                <a:gd name="T3" fmla="*/ 452 h 150"/>
                <a:gd name="T4" fmla="*/ 174 w 135"/>
                <a:gd name="T5" fmla="*/ 447 h 150"/>
                <a:gd name="T6" fmla="*/ 77 w 135"/>
                <a:gd name="T7" fmla="*/ 304 h 150"/>
                <a:gd name="T8" fmla="*/ 348 w 135"/>
                <a:gd name="T9" fmla="*/ 0 h 150"/>
                <a:gd name="T10" fmla="*/ 126 w 135"/>
                <a:gd name="T11" fmla="*/ 79 h 150"/>
                <a:gd name="T12" fmla="*/ 0 w 135"/>
                <a:gd name="T13" fmla="*/ 414 h 150"/>
                <a:gd name="T14" fmla="*/ 0 w 135"/>
                <a:gd name="T15" fmla="*/ 434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50">
                  <a:moveTo>
                    <a:pt x="0" y="138"/>
                  </a:moveTo>
                  <a:cubicBezTo>
                    <a:pt x="0" y="140"/>
                    <a:pt x="1" y="141"/>
                    <a:pt x="2" y="143"/>
                  </a:cubicBezTo>
                  <a:cubicBezTo>
                    <a:pt x="8" y="147"/>
                    <a:pt x="24" y="150"/>
                    <a:pt x="68" y="142"/>
                  </a:cubicBezTo>
                  <a:cubicBezTo>
                    <a:pt x="45" y="139"/>
                    <a:pt x="26" y="127"/>
                    <a:pt x="30" y="96"/>
                  </a:cubicBezTo>
                  <a:cubicBezTo>
                    <a:pt x="37" y="51"/>
                    <a:pt x="93" y="7"/>
                    <a:pt x="135" y="0"/>
                  </a:cubicBezTo>
                  <a:cubicBezTo>
                    <a:pt x="106" y="0"/>
                    <a:pt x="75" y="6"/>
                    <a:pt x="49" y="25"/>
                  </a:cubicBezTo>
                  <a:cubicBezTo>
                    <a:pt x="17" y="48"/>
                    <a:pt x="0" y="84"/>
                    <a:pt x="0" y="131"/>
                  </a:cubicBezTo>
                  <a:cubicBezTo>
                    <a:pt x="0" y="134"/>
                    <a:pt x="0" y="136"/>
                    <a:pt x="0" y="138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62">
              <a:extLst>
                <a:ext uri="{FF2B5EF4-FFF2-40B4-BE49-F238E27FC236}">
                  <a16:creationId xmlns:a16="http://schemas.microsoft.com/office/drawing/2014/main" id="{1D2CC8CB-B1A9-4DF6-9B7D-7971AA9AC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971"/>
              <a:ext cx="428" cy="121"/>
            </a:xfrm>
            <a:custGeom>
              <a:avLst/>
              <a:gdLst>
                <a:gd name="T0" fmla="*/ 299 w 311"/>
                <a:gd name="T1" fmla="*/ 108 h 83"/>
                <a:gd name="T2" fmla="*/ 178 w 311"/>
                <a:gd name="T3" fmla="*/ 87 h 83"/>
                <a:gd name="T4" fmla="*/ 120 w 311"/>
                <a:gd name="T5" fmla="*/ 47 h 83"/>
                <a:gd name="T6" fmla="*/ 116 w 311"/>
                <a:gd name="T7" fmla="*/ 28 h 83"/>
                <a:gd name="T8" fmla="*/ 0 w 311"/>
                <a:gd name="T9" fmla="*/ 115 h 83"/>
                <a:gd name="T10" fmla="*/ 81 w 311"/>
                <a:gd name="T11" fmla="*/ 257 h 83"/>
                <a:gd name="T12" fmla="*/ 445 w 311"/>
                <a:gd name="T13" fmla="*/ 155 h 83"/>
                <a:gd name="T14" fmla="*/ 811 w 311"/>
                <a:gd name="T15" fmla="*/ 195 h 83"/>
                <a:gd name="T16" fmla="*/ 299 w 311"/>
                <a:gd name="T17" fmla="*/ 108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83">
                  <a:moveTo>
                    <a:pt x="115" y="35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55" y="26"/>
                    <a:pt x="46" y="22"/>
                    <a:pt x="46" y="15"/>
                  </a:cubicBezTo>
                  <a:cubicBezTo>
                    <a:pt x="44" y="14"/>
                    <a:pt x="43" y="12"/>
                    <a:pt x="44" y="9"/>
                  </a:cubicBezTo>
                  <a:cubicBezTo>
                    <a:pt x="29" y="0"/>
                    <a:pt x="6" y="26"/>
                    <a:pt x="0" y="3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12" y="27"/>
                    <a:pt x="146" y="48"/>
                    <a:pt x="171" y="50"/>
                  </a:cubicBezTo>
                  <a:cubicBezTo>
                    <a:pt x="218" y="54"/>
                    <a:pt x="264" y="62"/>
                    <a:pt x="311" y="63"/>
                  </a:cubicBezTo>
                  <a:cubicBezTo>
                    <a:pt x="273" y="56"/>
                    <a:pt x="174" y="43"/>
                    <a:pt x="115" y="35"/>
                  </a:cubicBezTo>
                  <a:close/>
                </a:path>
              </a:pathLst>
            </a:custGeom>
            <a:solidFill>
              <a:srgbClr val="B2C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63">
              <a:extLst>
                <a:ext uri="{FF2B5EF4-FFF2-40B4-BE49-F238E27FC236}">
                  <a16:creationId xmlns:a16="http://schemas.microsoft.com/office/drawing/2014/main" id="{738FE07D-ED59-4EEA-B09A-99D8510DD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139"/>
              <a:ext cx="176" cy="94"/>
            </a:xfrm>
            <a:custGeom>
              <a:avLst/>
              <a:gdLst>
                <a:gd name="T0" fmla="*/ 276 w 128"/>
                <a:gd name="T1" fmla="*/ 69 h 64"/>
                <a:gd name="T2" fmla="*/ 257 w 128"/>
                <a:gd name="T3" fmla="*/ 87 h 64"/>
                <a:gd name="T4" fmla="*/ 202 w 128"/>
                <a:gd name="T5" fmla="*/ 115 h 64"/>
                <a:gd name="T6" fmla="*/ 0 w 128"/>
                <a:gd name="T7" fmla="*/ 75 h 64"/>
                <a:gd name="T8" fmla="*/ 21 w 128"/>
                <a:gd name="T9" fmla="*/ 115 h 64"/>
                <a:gd name="T10" fmla="*/ 333 w 128"/>
                <a:gd name="T11" fmla="*/ 0 h 64"/>
                <a:gd name="T12" fmla="*/ 276 w 128"/>
                <a:gd name="T13" fmla="*/ 69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64">
                  <a:moveTo>
                    <a:pt x="106" y="22"/>
                  </a:moveTo>
                  <a:cubicBezTo>
                    <a:pt x="104" y="24"/>
                    <a:pt x="101" y="26"/>
                    <a:pt x="99" y="27"/>
                  </a:cubicBezTo>
                  <a:cubicBezTo>
                    <a:pt x="97" y="32"/>
                    <a:pt x="91" y="37"/>
                    <a:pt x="78" y="36"/>
                  </a:cubicBezTo>
                  <a:cubicBezTo>
                    <a:pt x="70" y="36"/>
                    <a:pt x="39" y="30"/>
                    <a:pt x="0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6" y="35"/>
                    <a:pt x="112" y="64"/>
                    <a:pt x="128" y="0"/>
                  </a:cubicBezTo>
                  <a:cubicBezTo>
                    <a:pt x="119" y="1"/>
                    <a:pt x="113" y="17"/>
                    <a:pt x="106" y="22"/>
                  </a:cubicBezTo>
                  <a:close/>
                </a:path>
              </a:pathLst>
            </a:custGeom>
            <a:solidFill>
              <a:srgbClr val="B09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64">
              <a:extLst>
                <a:ext uri="{FF2B5EF4-FFF2-40B4-BE49-F238E27FC236}">
                  <a16:creationId xmlns:a16="http://schemas.microsoft.com/office/drawing/2014/main" id="{D06468F5-93E9-40B6-9DDB-C21F79E8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767"/>
              <a:ext cx="43" cy="38"/>
            </a:xfrm>
            <a:custGeom>
              <a:avLst/>
              <a:gdLst>
                <a:gd name="T0" fmla="*/ 75 w 31"/>
                <a:gd name="T1" fmla="*/ 82 h 26"/>
                <a:gd name="T2" fmla="*/ 0 w 31"/>
                <a:gd name="T3" fmla="*/ 13 h 26"/>
                <a:gd name="T4" fmla="*/ 75 w 31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28" y="26"/>
                  </a:moveTo>
                  <a:cubicBezTo>
                    <a:pt x="27" y="17"/>
                    <a:pt x="19" y="5"/>
                    <a:pt x="0" y="4"/>
                  </a:cubicBezTo>
                  <a:cubicBezTo>
                    <a:pt x="15" y="0"/>
                    <a:pt x="31" y="8"/>
                    <a:pt x="28" y="26"/>
                  </a:cubicBezTo>
                  <a:close/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65">
              <a:extLst>
                <a:ext uri="{FF2B5EF4-FFF2-40B4-BE49-F238E27FC236}">
                  <a16:creationId xmlns:a16="http://schemas.microsoft.com/office/drawing/2014/main" id="{790A0B6D-5B5F-498C-AFC4-44A617B8A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590"/>
              <a:ext cx="44" cy="61"/>
            </a:xfrm>
            <a:custGeom>
              <a:avLst/>
              <a:gdLst>
                <a:gd name="T0" fmla="*/ 55 w 32"/>
                <a:gd name="T1" fmla="*/ 0 h 41"/>
                <a:gd name="T2" fmla="*/ 0 w 32"/>
                <a:gd name="T3" fmla="*/ 135 h 41"/>
                <a:gd name="T4" fmla="*/ 55 w 3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25" y="11"/>
                    <a:pt x="20" y="32"/>
                    <a:pt x="0" y="41"/>
                  </a:cubicBezTo>
                  <a:cubicBezTo>
                    <a:pt x="18" y="36"/>
                    <a:pt x="32" y="25"/>
                    <a:pt x="21" y="0"/>
                  </a:cubicBezTo>
                  <a:close/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66">
              <a:extLst>
                <a:ext uri="{FF2B5EF4-FFF2-40B4-BE49-F238E27FC236}">
                  <a16:creationId xmlns:a16="http://schemas.microsoft.com/office/drawing/2014/main" id="{FC4A4554-CEF5-455D-8759-146DFC587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865"/>
              <a:ext cx="90" cy="40"/>
            </a:xfrm>
            <a:custGeom>
              <a:avLst/>
              <a:gdLst>
                <a:gd name="T0" fmla="*/ 0 w 65"/>
                <a:gd name="T1" fmla="*/ 87 h 27"/>
                <a:gd name="T2" fmla="*/ 173 w 65"/>
                <a:gd name="T3" fmla="*/ 13 h 27"/>
                <a:gd name="T4" fmla="*/ 0 w 65"/>
                <a:gd name="T5" fmla="*/ 8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19" y="9"/>
                    <a:pt x="46" y="2"/>
                    <a:pt x="65" y="4"/>
                  </a:cubicBezTo>
                  <a:cubicBezTo>
                    <a:pt x="46" y="0"/>
                    <a:pt x="23" y="0"/>
                    <a:pt x="0" y="27"/>
                  </a:cubicBezTo>
                  <a:close/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67">
              <a:extLst>
                <a:ext uri="{FF2B5EF4-FFF2-40B4-BE49-F238E27FC236}">
                  <a16:creationId xmlns:a16="http://schemas.microsoft.com/office/drawing/2014/main" id="{56D36956-BDDF-42FA-9778-E06C6EFB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73"/>
              <a:ext cx="98" cy="82"/>
            </a:xfrm>
            <a:custGeom>
              <a:avLst/>
              <a:gdLst>
                <a:gd name="T0" fmla="*/ 0 w 71"/>
                <a:gd name="T1" fmla="*/ 176 h 56"/>
                <a:gd name="T2" fmla="*/ 186 w 71"/>
                <a:gd name="T3" fmla="*/ 9 h 56"/>
                <a:gd name="T4" fmla="*/ 0 w 71"/>
                <a:gd name="T5" fmla="*/ 176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6">
                  <a:moveTo>
                    <a:pt x="0" y="56"/>
                  </a:moveTo>
                  <a:cubicBezTo>
                    <a:pt x="14" y="27"/>
                    <a:pt x="50" y="2"/>
                    <a:pt x="71" y="3"/>
                  </a:cubicBezTo>
                  <a:cubicBezTo>
                    <a:pt x="51" y="0"/>
                    <a:pt x="14" y="14"/>
                    <a:pt x="0" y="56"/>
                  </a:cubicBezTo>
                  <a:close/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68">
              <a:extLst>
                <a:ext uri="{FF2B5EF4-FFF2-40B4-BE49-F238E27FC236}">
                  <a16:creationId xmlns:a16="http://schemas.microsoft.com/office/drawing/2014/main" id="{CEF12AF8-619D-461B-952C-A86AC752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205"/>
              <a:ext cx="104" cy="74"/>
            </a:xfrm>
            <a:custGeom>
              <a:avLst/>
              <a:gdLst>
                <a:gd name="T0" fmla="*/ 0 w 76"/>
                <a:gd name="T1" fmla="*/ 163 h 50"/>
                <a:gd name="T2" fmla="*/ 126 w 76"/>
                <a:gd name="T3" fmla="*/ 61 h 50"/>
                <a:gd name="T4" fmla="*/ 194 w 76"/>
                <a:gd name="T5" fmla="*/ 0 h 50"/>
                <a:gd name="T6" fmla="*/ 105 w 76"/>
                <a:gd name="T7" fmla="*/ 95 h 50"/>
                <a:gd name="T8" fmla="*/ 0 w 76"/>
                <a:gd name="T9" fmla="*/ 16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0">
                  <a:moveTo>
                    <a:pt x="0" y="50"/>
                  </a:moveTo>
                  <a:cubicBezTo>
                    <a:pt x="11" y="37"/>
                    <a:pt x="34" y="26"/>
                    <a:pt x="49" y="19"/>
                  </a:cubicBezTo>
                  <a:cubicBezTo>
                    <a:pt x="64" y="12"/>
                    <a:pt x="72" y="6"/>
                    <a:pt x="76" y="0"/>
                  </a:cubicBezTo>
                  <a:cubicBezTo>
                    <a:pt x="70" y="12"/>
                    <a:pt x="52" y="23"/>
                    <a:pt x="41" y="29"/>
                  </a:cubicBezTo>
                  <a:cubicBezTo>
                    <a:pt x="30" y="35"/>
                    <a:pt x="6" y="43"/>
                    <a:pt x="0" y="50"/>
                  </a:cubicBezTo>
                  <a:close/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69">
              <a:extLst>
                <a:ext uri="{FF2B5EF4-FFF2-40B4-BE49-F238E27FC236}">
                  <a16:creationId xmlns:a16="http://schemas.microsoft.com/office/drawing/2014/main" id="{B2BAEAC8-C971-42C9-800B-FFB263FD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947"/>
              <a:ext cx="55" cy="26"/>
            </a:xfrm>
            <a:custGeom>
              <a:avLst/>
              <a:gdLst>
                <a:gd name="T0" fmla="*/ 0 w 40"/>
                <a:gd name="T1" fmla="*/ 55 h 18"/>
                <a:gd name="T2" fmla="*/ 105 w 4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3" y="8"/>
                    <a:pt x="24" y="1"/>
                    <a:pt x="40" y="0"/>
                  </a:cubicBezTo>
                </a:path>
              </a:pathLst>
            </a:custGeom>
            <a:solidFill>
              <a:srgbClr val="B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70">
              <a:extLst>
                <a:ext uri="{FF2B5EF4-FFF2-40B4-BE49-F238E27FC236}">
                  <a16:creationId xmlns:a16="http://schemas.microsoft.com/office/drawing/2014/main" id="{E7597508-DF82-46A4-8F3E-A06450E8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71">
              <a:extLst>
                <a:ext uri="{FF2B5EF4-FFF2-40B4-BE49-F238E27FC236}">
                  <a16:creationId xmlns:a16="http://schemas.microsoft.com/office/drawing/2014/main" id="{412458C8-309C-4E07-94E0-FCF0F4F8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72">
              <a:extLst>
                <a:ext uri="{FF2B5EF4-FFF2-40B4-BE49-F238E27FC236}">
                  <a16:creationId xmlns:a16="http://schemas.microsoft.com/office/drawing/2014/main" id="{F87338EB-5B34-4791-A844-5E1D2702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877"/>
              <a:ext cx="117" cy="50"/>
            </a:xfrm>
            <a:custGeom>
              <a:avLst/>
              <a:gdLst>
                <a:gd name="T0" fmla="*/ 0 w 85"/>
                <a:gd name="T1" fmla="*/ 109 h 34"/>
                <a:gd name="T2" fmla="*/ 222 w 8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34">
                  <a:moveTo>
                    <a:pt x="0" y="34"/>
                  </a:moveTo>
                  <a:cubicBezTo>
                    <a:pt x="16" y="21"/>
                    <a:pt x="27" y="2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73">
              <a:extLst>
                <a:ext uri="{FF2B5EF4-FFF2-40B4-BE49-F238E27FC236}">
                  <a16:creationId xmlns:a16="http://schemas.microsoft.com/office/drawing/2014/main" id="{EFDC568C-7A1A-4F71-A2AE-2E5F90D4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935"/>
              <a:ext cx="99" cy="53"/>
            </a:xfrm>
            <a:custGeom>
              <a:avLst/>
              <a:gdLst>
                <a:gd name="T0" fmla="*/ 0 w 72"/>
                <a:gd name="T1" fmla="*/ 115 h 36"/>
                <a:gd name="T2" fmla="*/ 187 w 7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36">
                  <a:moveTo>
                    <a:pt x="0" y="36"/>
                  </a:moveTo>
                  <a:cubicBezTo>
                    <a:pt x="18" y="22"/>
                    <a:pt x="51" y="4"/>
                    <a:pt x="72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74">
              <a:extLst>
                <a:ext uri="{FF2B5EF4-FFF2-40B4-BE49-F238E27FC236}">
                  <a16:creationId xmlns:a16="http://schemas.microsoft.com/office/drawing/2014/main" id="{C3C531F8-4E92-4E6D-A426-35DA8A6A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075"/>
              <a:ext cx="133" cy="104"/>
            </a:xfrm>
            <a:custGeom>
              <a:avLst/>
              <a:gdLst>
                <a:gd name="T0" fmla="*/ 0 w 97"/>
                <a:gd name="T1" fmla="*/ 223 h 71"/>
                <a:gd name="T2" fmla="*/ 250 w 97"/>
                <a:gd name="T3" fmla="*/ 26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71">
                  <a:moveTo>
                    <a:pt x="0" y="71"/>
                  </a:moveTo>
                  <a:cubicBezTo>
                    <a:pt x="14" y="49"/>
                    <a:pt x="49" y="0"/>
                    <a:pt x="97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75">
              <a:extLst>
                <a:ext uri="{FF2B5EF4-FFF2-40B4-BE49-F238E27FC236}">
                  <a16:creationId xmlns:a16="http://schemas.microsoft.com/office/drawing/2014/main" id="{CCED1C9E-D9A7-427A-82A2-5EA12C50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416"/>
              <a:ext cx="62" cy="47"/>
            </a:xfrm>
            <a:custGeom>
              <a:avLst/>
              <a:gdLst>
                <a:gd name="T0" fmla="*/ 0 w 45"/>
                <a:gd name="T1" fmla="*/ 0 h 32"/>
                <a:gd name="T2" fmla="*/ 117 w 45"/>
                <a:gd name="T3" fmla="*/ 10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2">
                  <a:moveTo>
                    <a:pt x="0" y="0"/>
                  </a:moveTo>
                  <a:cubicBezTo>
                    <a:pt x="8" y="27"/>
                    <a:pt x="28" y="32"/>
                    <a:pt x="45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76">
              <a:extLst>
                <a:ext uri="{FF2B5EF4-FFF2-40B4-BE49-F238E27FC236}">
                  <a16:creationId xmlns:a16="http://schemas.microsoft.com/office/drawing/2014/main" id="{184A4607-9A82-4C2B-90FF-ED92D0D8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563"/>
              <a:ext cx="54" cy="89"/>
            </a:xfrm>
            <a:custGeom>
              <a:avLst/>
              <a:gdLst>
                <a:gd name="T0" fmla="*/ 75 w 39"/>
                <a:gd name="T1" fmla="*/ 0 h 61"/>
                <a:gd name="T2" fmla="*/ 0 w 39"/>
                <a:gd name="T3" fmla="*/ 19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8" y="0"/>
                  </a:moveTo>
                  <a:cubicBezTo>
                    <a:pt x="39" y="26"/>
                    <a:pt x="37" y="52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77">
              <a:extLst>
                <a:ext uri="{FF2B5EF4-FFF2-40B4-BE49-F238E27FC236}">
                  <a16:creationId xmlns:a16="http://schemas.microsoft.com/office/drawing/2014/main" id="{E3C45539-1AB9-4B01-A9A6-2D540563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780"/>
              <a:ext cx="38" cy="39"/>
            </a:xfrm>
            <a:custGeom>
              <a:avLst/>
              <a:gdLst>
                <a:gd name="T0" fmla="*/ 0 w 28"/>
                <a:gd name="T1" fmla="*/ 1 h 27"/>
                <a:gd name="T2" fmla="*/ 71 w 28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1"/>
                  </a:moveTo>
                  <a:cubicBezTo>
                    <a:pt x="17" y="0"/>
                    <a:pt x="27" y="11"/>
                    <a:pt x="28" y="2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78">
              <a:extLst>
                <a:ext uri="{FF2B5EF4-FFF2-40B4-BE49-F238E27FC236}">
                  <a16:creationId xmlns:a16="http://schemas.microsoft.com/office/drawing/2014/main" id="{FF6C9FBC-7EB7-4BD6-B92F-92905788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690"/>
              <a:ext cx="67" cy="44"/>
            </a:xfrm>
            <a:custGeom>
              <a:avLst/>
              <a:gdLst>
                <a:gd name="T0" fmla="*/ 0 w 49"/>
                <a:gd name="T1" fmla="*/ 0 h 30"/>
                <a:gd name="T2" fmla="*/ 126 w 49"/>
                <a:gd name="T3" fmla="*/ 7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6" y="10"/>
                    <a:pt x="22" y="30"/>
                    <a:pt x="49" y="25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79">
              <a:extLst>
                <a:ext uri="{FF2B5EF4-FFF2-40B4-BE49-F238E27FC236}">
                  <a16:creationId xmlns:a16="http://schemas.microsoft.com/office/drawing/2014/main" id="{2A0601B9-8B71-4E12-AC02-60CBF5AF0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2175"/>
              <a:ext cx="139" cy="118"/>
            </a:xfrm>
            <a:custGeom>
              <a:avLst/>
              <a:gdLst>
                <a:gd name="T0" fmla="*/ 0 w 101"/>
                <a:gd name="T1" fmla="*/ 251 h 81"/>
                <a:gd name="T2" fmla="*/ 175 w 101"/>
                <a:gd name="T3" fmla="*/ 99 h 81"/>
                <a:gd name="T4" fmla="*/ 222 w 101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1">
                  <a:moveTo>
                    <a:pt x="0" y="81"/>
                  </a:moveTo>
                  <a:cubicBezTo>
                    <a:pt x="13" y="55"/>
                    <a:pt x="44" y="43"/>
                    <a:pt x="67" y="32"/>
                  </a:cubicBezTo>
                  <a:cubicBezTo>
                    <a:pt x="101" y="15"/>
                    <a:pt x="86" y="4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80">
              <a:extLst>
                <a:ext uri="{FF2B5EF4-FFF2-40B4-BE49-F238E27FC236}">
                  <a16:creationId xmlns:a16="http://schemas.microsoft.com/office/drawing/2014/main" id="{9EB7E3C7-06F5-44F2-8018-37E83D7C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81">
              <a:extLst>
                <a:ext uri="{FF2B5EF4-FFF2-40B4-BE49-F238E27FC236}">
                  <a16:creationId xmlns:a16="http://schemas.microsoft.com/office/drawing/2014/main" id="{06B4ED1E-F515-4039-B57D-4156B8E3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82">
              <a:extLst>
                <a:ext uri="{FF2B5EF4-FFF2-40B4-BE49-F238E27FC236}">
                  <a16:creationId xmlns:a16="http://schemas.microsoft.com/office/drawing/2014/main" id="{B62B9294-373B-46FA-8B7F-4CBB60C1B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642"/>
              <a:ext cx="9" cy="17"/>
            </a:xfrm>
            <a:custGeom>
              <a:avLst/>
              <a:gdLst>
                <a:gd name="T0" fmla="*/ 0 w 7"/>
                <a:gd name="T1" fmla="*/ 13 h 12"/>
                <a:gd name="T2" fmla="*/ 10 w 7"/>
                <a:gd name="T3" fmla="*/ 26 h 12"/>
                <a:gd name="T4" fmla="*/ 5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4"/>
                  </a:moveTo>
                  <a:cubicBezTo>
                    <a:pt x="0" y="5"/>
                    <a:pt x="2" y="12"/>
                    <a:pt x="5" y="9"/>
                  </a:cubicBezTo>
                  <a:cubicBezTo>
                    <a:pt x="7" y="7"/>
                    <a:pt x="3" y="2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83">
              <a:extLst>
                <a:ext uri="{FF2B5EF4-FFF2-40B4-BE49-F238E27FC236}">
                  <a16:creationId xmlns:a16="http://schemas.microsoft.com/office/drawing/2014/main" id="{C498F90C-2E59-49CF-8C99-0CD8A1B7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775"/>
              <a:ext cx="8" cy="11"/>
            </a:xfrm>
            <a:custGeom>
              <a:avLst/>
              <a:gdLst>
                <a:gd name="T0" fmla="*/ 5 w 6"/>
                <a:gd name="T1" fmla="*/ 5 h 7"/>
                <a:gd name="T2" fmla="*/ 9 w 6"/>
                <a:gd name="T3" fmla="*/ 27 h 7"/>
                <a:gd name="T4" fmla="*/ 1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2" y="7"/>
                    <a:pt x="4" y="7"/>
                  </a:cubicBezTo>
                  <a:cubicBezTo>
                    <a:pt x="6" y="6"/>
                    <a:pt x="6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84">
              <a:extLst>
                <a:ext uri="{FF2B5EF4-FFF2-40B4-BE49-F238E27FC236}">
                  <a16:creationId xmlns:a16="http://schemas.microsoft.com/office/drawing/2014/main" id="{E5E802AC-AA11-4465-8FBE-228264816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721"/>
              <a:ext cx="8" cy="13"/>
            </a:xfrm>
            <a:custGeom>
              <a:avLst/>
              <a:gdLst>
                <a:gd name="T0" fmla="*/ 12 w 6"/>
                <a:gd name="T1" fmla="*/ 9 h 9"/>
                <a:gd name="T2" fmla="*/ 9 w 6"/>
                <a:gd name="T3" fmla="*/ 6 h 9"/>
                <a:gd name="T4" fmla="*/ 7 w 6"/>
                <a:gd name="T5" fmla="*/ 27 h 9"/>
                <a:gd name="T6" fmla="*/ 1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6" y="9"/>
                    <a:pt x="3" y="9"/>
                  </a:cubicBezTo>
                  <a:cubicBezTo>
                    <a:pt x="0" y="9"/>
                    <a:pt x="1" y="1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85">
              <a:extLst>
                <a:ext uri="{FF2B5EF4-FFF2-40B4-BE49-F238E27FC236}">
                  <a16:creationId xmlns:a16="http://schemas.microsoft.com/office/drawing/2014/main" id="{E4B43E61-20FB-4E11-95C1-1E6564CD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871"/>
              <a:ext cx="8" cy="13"/>
            </a:xfrm>
            <a:custGeom>
              <a:avLst/>
              <a:gdLst>
                <a:gd name="T0" fmla="*/ 12 w 6"/>
                <a:gd name="T1" fmla="*/ 25 h 9"/>
                <a:gd name="T2" fmla="*/ 7 w 6"/>
                <a:gd name="T3" fmla="*/ 0 h 9"/>
                <a:gd name="T4" fmla="*/ 1 w 6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cubicBezTo>
                    <a:pt x="6" y="6"/>
                    <a:pt x="6" y="1"/>
                    <a:pt x="3" y="0"/>
                  </a:cubicBezTo>
                  <a:cubicBezTo>
                    <a:pt x="0" y="0"/>
                    <a:pt x="1" y="7"/>
                    <a:pt x="1" y="9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86">
              <a:extLst>
                <a:ext uri="{FF2B5EF4-FFF2-40B4-BE49-F238E27FC236}">
                  <a16:creationId xmlns:a16="http://schemas.microsoft.com/office/drawing/2014/main" id="{271A69E4-0428-472D-A4A6-BFABD8EDB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455"/>
              <a:ext cx="8" cy="12"/>
            </a:xfrm>
            <a:custGeom>
              <a:avLst/>
              <a:gdLst>
                <a:gd name="T0" fmla="*/ 9 w 6"/>
                <a:gd name="T1" fmla="*/ 26 h 8"/>
                <a:gd name="T2" fmla="*/ 7 w 6"/>
                <a:gd name="T3" fmla="*/ 0 h 8"/>
                <a:gd name="T4" fmla="*/ 0 w 6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6" y="4"/>
                    <a:pt x="5" y="1"/>
                    <a:pt x="3" y="0"/>
                  </a:cubicBezTo>
                  <a:cubicBezTo>
                    <a:pt x="0" y="1"/>
                    <a:pt x="1" y="5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FDDB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2" name="Group 87">
            <a:extLst>
              <a:ext uri="{FF2B5EF4-FFF2-40B4-BE49-F238E27FC236}">
                <a16:creationId xmlns:a16="http://schemas.microsoft.com/office/drawing/2014/main" id="{5D5435C6-2E7C-4E6F-96F3-98DA6A97B7B6}"/>
              </a:ext>
            </a:extLst>
          </p:cNvPr>
          <p:cNvGrpSpPr>
            <a:grpSpLocks/>
          </p:cNvGrpSpPr>
          <p:nvPr/>
        </p:nvGrpSpPr>
        <p:grpSpPr bwMode="auto">
          <a:xfrm>
            <a:off x="8915400" y="3636963"/>
            <a:ext cx="966788" cy="2168525"/>
            <a:chOff x="4864" y="1200"/>
            <a:chExt cx="609" cy="1366"/>
          </a:xfrm>
        </p:grpSpPr>
        <p:sp>
          <p:nvSpPr>
            <p:cNvPr id="27823" name="Freeform 88">
              <a:extLst>
                <a:ext uri="{FF2B5EF4-FFF2-40B4-BE49-F238E27FC236}">
                  <a16:creationId xmlns:a16="http://schemas.microsoft.com/office/drawing/2014/main" id="{5688BFDB-1617-4B58-A28A-BC4E0592A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solidFill>
              <a:srgbClr val="60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89">
              <a:extLst>
                <a:ext uri="{FF2B5EF4-FFF2-40B4-BE49-F238E27FC236}">
                  <a16:creationId xmlns:a16="http://schemas.microsoft.com/office/drawing/2014/main" id="{968B5806-FE2F-4BC1-97E4-1874E3F46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452 w 443"/>
                <a:gd name="T21" fmla="*/ 2880 h 931"/>
                <a:gd name="T22" fmla="*/ 104 w 443"/>
                <a:gd name="T23" fmla="*/ 1940 h 931"/>
                <a:gd name="T24" fmla="*/ 147 w 443"/>
                <a:gd name="T25" fmla="*/ 725 h 931"/>
                <a:gd name="T26" fmla="*/ 238 w 443"/>
                <a:gd name="T27" fmla="*/ 167 h 931"/>
                <a:gd name="T28" fmla="*/ 513 w 443"/>
                <a:gd name="T29" fmla="*/ 26 h 931"/>
                <a:gd name="T30" fmla="*/ 883 w 443"/>
                <a:gd name="T31" fmla="*/ 244 h 931"/>
                <a:gd name="T32" fmla="*/ 1123 w 443"/>
                <a:gd name="T33" fmla="*/ 1360 h 931"/>
                <a:gd name="T34" fmla="*/ 1123 w 443"/>
                <a:gd name="T35" fmla="*/ 1420 h 931"/>
                <a:gd name="T36" fmla="*/ 796 w 443"/>
                <a:gd name="T37" fmla="*/ 2786 h 931"/>
                <a:gd name="T38" fmla="*/ 452 w 443"/>
                <a:gd name="T39" fmla="*/ 2880 h 9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  <a:moveTo>
                    <a:pt x="174" y="912"/>
                  </a:moveTo>
                  <a:cubicBezTo>
                    <a:pt x="54" y="885"/>
                    <a:pt x="9" y="785"/>
                    <a:pt x="40" y="614"/>
                  </a:cubicBezTo>
                  <a:cubicBezTo>
                    <a:pt x="57" y="516"/>
                    <a:pt x="78" y="370"/>
                    <a:pt x="57" y="230"/>
                  </a:cubicBezTo>
                  <a:cubicBezTo>
                    <a:pt x="46" y="156"/>
                    <a:pt x="58" y="93"/>
                    <a:pt x="92" y="53"/>
                  </a:cubicBezTo>
                  <a:cubicBezTo>
                    <a:pt x="118" y="24"/>
                    <a:pt x="154" y="8"/>
                    <a:pt x="197" y="8"/>
                  </a:cubicBezTo>
                  <a:cubicBezTo>
                    <a:pt x="239" y="8"/>
                    <a:pt x="294" y="16"/>
                    <a:pt x="340" y="77"/>
                  </a:cubicBezTo>
                  <a:cubicBezTo>
                    <a:pt x="391" y="143"/>
                    <a:pt x="422" y="262"/>
                    <a:pt x="432" y="431"/>
                  </a:cubicBezTo>
                  <a:cubicBezTo>
                    <a:pt x="432" y="437"/>
                    <a:pt x="432" y="444"/>
                    <a:pt x="432" y="450"/>
                  </a:cubicBezTo>
                  <a:cubicBezTo>
                    <a:pt x="432" y="660"/>
                    <a:pt x="386" y="817"/>
                    <a:pt x="306" y="882"/>
                  </a:cubicBezTo>
                  <a:cubicBezTo>
                    <a:pt x="268" y="913"/>
                    <a:pt x="224" y="923"/>
                    <a:pt x="174" y="912"/>
                  </a:cubicBezTo>
                  <a:close/>
                </a:path>
              </a:pathLst>
            </a:custGeom>
            <a:solidFill>
              <a:srgbClr val="B3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90">
              <a:extLst>
                <a:ext uri="{FF2B5EF4-FFF2-40B4-BE49-F238E27FC236}">
                  <a16:creationId xmlns:a16="http://schemas.microsoft.com/office/drawing/2014/main" id="{D305956D-9629-4D9E-B725-55A0F761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solidFill>
              <a:srgbClr val="DB8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91">
              <a:extLst>
                <a:ext uri="{FF2B5EF4-FFF2-40B4-BE49-F238E27FC236}">
                  <a16:creationId xmlns:a16="http://schemas.microsoft.com/office/drawing/2014/main" id="{A8ED35A0-18C9-45D9-BE6B-B531D862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solidFill>
              <a:srgbClr val="DE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92">
              <a:extLst>
                <a:ext uri="{FF2B5EF4-FFF2-40B4-BE49-F238E27FC236}">
                  <a16:creationId xmlns:a16="http://schemas.microsoft.com/office/drawing/2014/main" id="{537FE221-68AC-4421-8634-CECC9C0C0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925"/>
              <a:ext cx="200" cy="197"/>
            </a:xfrm>
            <a:custGeom>
              <a:avLst/>
              <a:gdLst>
                <a:gd name="T0" fmla="*/ 14 w 145"/>
                <a:gd name="T1" fmla="*/ 357 h 134"/>
                <a:gd name="T2" fmla="*/ 15 w 145"/>
                <a:gd name="T3" fmla="*/ 357 h 134"/>
                <a:gd name="T4" fmla="*/ 230 w 145"/>
                <a:gd name="T5" fmla="*/ 426 h 134"/>
                <a:gd name="T6" fmla="*/ 137 w 145"/>
                <a:gd name="T7" fmla="*/ 290 h 134"/>
                <a:gd name="T8" fmla="*/ 192 w 145"/>
                <a:gd name="T9" fmla="*/ 141 h 134"/>
                <a:gd name="T10" fmla="*/ 207 w 145"/>
                <a:gd name="T11" fmla="*/ 121 h 134"/>
                <a:gd name="T12" fmla="*/ 210 w 145"/>
                <a:gd name="T13" fmla="*/ 121 h 134"/>
                <a:gd name="T14" fmla="*/ 381 w 145"/>
                <a:gd name="T15" fmla="*/ 22 h 134"/>
                <a:gd name="T16" fmla="*/ 372 w 145"/>
                <a:gd name="T17" fmla="*/ 19 h 134"/>
                <a:gd name="T18" fmla="*/ 157 w 145"/>
                <a:gd name="T19" fmla="*/ 9 h 134"/>
                <a:gd name="T20" fmla="*/ 79 w 145"/>
                <a:gd name="T21" fmla="*/ 1 h 134"/>
                <a:gd name="T22" fmla="*/ 74 w 145"/>
                <a:gd name="T23" fmla="*/ 1 h 134"/>
                <a:gd name="T24" fmla="*/ 47 w 145"/>
                <a:gd name="T25" fmla="*/ 22 h 134"/>
                <a:gd name="T26" fmla="*/ 1 w 145"/>
                <a:gd name="T27" fmla="*/ 309 h 134"/>
                <a:gd name="T28" fmla="*/ 0 w 145"/>
                <a:gd name="T29" fmla="*/ 325 h 134"/>
                <a:gd name="T30" fmla="*/ 14 w 145"/>
                <a:gd name="T31" fmla="*/ 357 h 1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34">
                  <a:moveTo>
                    <a:pt x="5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22" y="119"/>
                    <a:pt x="52" y="127"/>
                    <a:pt x="88" y="134"/>
                  </a:cubicBezTo>
                  <a:cubicBezTo>
                    <a:pt x="70" y="125"/>
                    <a:pt x="53" y="107"/>
                    <a:pt x="52" y="91"/>
                  </a:cubicBezTo>
                  <a:cubicBezTo>
                    <a:pt x="50" y="72"/>
                    <a:pt x="57" y="57"/>
                    <a:pt x="73" y="44"/>
                  </a:cubicBezTo>
                  <a:cubicBezTo>
                    <a:pt x="74" y="41"/>
                    <a:pt x="76" y="39"/>
                    <a:pt x="79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100" y="23"/>
                    <a:pt x="130" y="12"/>
                    <a:pt x="145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23" y="6"/>
                    <a:pt x="96" y="5"/>
                    <a:pt x="60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1" y="0"/>
                    <a:pt x="18" y="7"/>
                  </a:cubicBezTo>
                  <a:cubicBezTo>
                    <a:pt x="10" y="27"/>
                    <a:pt x="2" y="74"/>
                    <a:pt x="1" y="97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0" y="109"/>
                    <a:pt x="3" y="111"/>
                    <a:pt x="5" y="112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93">
              <a:extLst>
                <a:ext uri="{FF2B5EF4-FFF2-40B4-BE49-F238E27FC236}">
                  <a16:creationId xmlns:a16="http://schemas.microsoft.com/office/drawing/2014/main" id="{1CDBD2AB-D9B3-4BA7-829D-BF58FD66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693"/>
              <a:ext cx="327" cy="203"/>
            </a:xfrm>
            <a:custGeom>
              <a:avLst/>
              <a:gdLst>
                <a:gd name="T0" fmla="*/ 14 w 238"/>
                <a:gd name="T1" fmla="*/ 184 h 138"/>
                <a:gd name="T2" fmla="*/ 10 w 238"/>
                <a:gd name="T3" fmla="*/ 210 h 138"/>
                <a:gd name="T4" fmla="*/ 0 w 238"/>
                <a:gd name="T5" fmla="*/ 330 h 138"/>
                <a:gd name="T6" fmla="*/ 1 w 238"/>
                <a:gd name="T7" fmla="*/ 372 h 138"/>
                <a:gd name="T8" fmla="*/ 14 w 238"/>
                <a:gd name="T9" fmla="*/ 407 h 138"/>
                <a:gd name="T10" fmla="*/ 216 w 238"/>
                <a:gd name="T11" fmla="*/ 440 h 138"/>
                <a:gd name="T12" fmla="*/ 76 w 238"/>
                <a:gd name="T13" fmla="*/ 331 h 138"/>
                <a:gd name="T14" fmla="*/ 306 w 238"/>
                <a:gd name="T15" fmla="*/ 162 h 138"/>
                <a:gd name="T16" fmla="*/ 617 w 238"/>
                <a:gd name="T17" fmla="*/ 75 h 138"/>
                <a:gd name="T18" fmla="*/ 506 w 238"/>
                <a:gd name="T19" fmla="*/ 0 h 138"/>
                <a:gd name="T20" fmla="*/ 192 w 238"/>
                <a:gd name="T21" fmla="*/ 100 h 138"/>
                <a:gd name="T22" fmla="*/ 96 w 238"/>
                <a:gd name="T23" fmla="*/ 116 h 138"/>
                <a:gd name="T24" fmla="*/ 55 w 238"/>
                <a:gd name="T25" fmla="*/ 128 h 138"/>
                <a:gd name="T26" fmla="*/ 22 w 238"/>
                <a:gd name="T27" fmla="*/ 137 h 138"/>
                <a:gd name="T28" fmla="*/ 14 w 238"/>
                <a:gd name="T29" fmla="*/ 184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8" h="138">
                  <a:moveTo>
                    <a:pt x="5" y="58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1" y="84"/>
                    <a:pt x="0" y="94"/>
                    <a:pt x="0" y="103"/>
                  </a:cubicBezTo>
                  <a:cubicBezTo>
                    <a:pt x="0" y="108"/>
                    <a:pt x="0" y="112"/>
                    <a:pt x="1" y="117"/>
                  </a:cubicBezTo>
                  <a:cubicBezTo>
                    <a:pt x="1" y="119"/>
                    <a:pt x="2" y="125"/>
                    <a:pt x="5" y="128"/>
                  </a:cubicBezTo>
                  <a:cubicBezTo>
                    <a:pt x="17" y="134"/>
                    <a:pt x="52" y="136"/>
                    <a:pt x="83" y="138"/>
                  </a:cubicBezTo>
                  <a:cubicBezTo>
                    <a:pt x="62" y="131"/>
                    <a:pt x="29" y="132"/>
                    <a:pt x="29" y="104"/>
                  </a:cubicBezTo>
                  <a:cubicBezTo>
                    <a:pt x="29" y="76"/>
                    <a:pt x="66" y="64"/>
                    <a:pt x="118" y="51"/>
                  </a:cubicBezTo>
                  <a:cubicBezTo>
                    <a:pt x="170" y="37"/>
                    <a:pt x="221" y="28"/>
                    <a:pt x="238" y="24"/>
                  </a:cubicBezTo>
                  <a:cubicBezTo>
                    <a:pt x="219" y="24"/>
                    <a:pt x="201" y="12"/>
                    <a:pt x="195" y="0"/>
                  </a:cubicBezTo>
                  <a:cubicBezTo>
                    <a:pt x="195" y="10"/>
                    <a:pt x="169" y="17"/>
                    <a:pt x="74" y="3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1"/>
                    <a:pt x="10" y="41"/>
                    <a:pt x="9" y="43"/>
                  </a:cubicBezTo>
                  <a:cubicBezTo>
                    <a:pt x="7" y="45"/>
                    <a:pt x="6" y="50"/>
                    <a:pt x="5" y="58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94">
              <a:extLst>
                <a:ext uri="{FF2B5EF4-FFF2-40B4-BE49-F238E27FC236}">
                  <a16:creationId xmlns:a16="http://schemas.microsoft.com/office/drawing/2014/main" id="{B1502714-18F8-47EC-B139-CFA368CE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877"/>
              <a:ext cx="142" cy="61"/>
            </a:xfrm>
            <a:custGeom>
              <a:avLst/>
              <a:gdLst>
                <a:gd name="T0" fmla="*/ 85 w 103"/>
                <a:gd name="T1" fmla="*/ 121 h 42"/>
                <a:gd name="T2" fmla="*/ 270 w 103"/>
                <a:gd name="T3" fmla="*/ 0 h 42"/>
                <a:gd name="T4" fmla="*/ 70 w 103"/>
                <a:gd name="T5" fmla="*/ 89 h 42"/>
                <a:gd name="T6" fmla="*/ 0 w 103"/>
                <a:gd name="T7" fmla="*/ 121 h 42"/>
                <a:gd name="T8" fmla="*/ 85 w 103"/>
                <a:gd name="T9" fmla="*/ 12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2">
                  <a:moveTo>
                    <a:pt x="33" y="39"/>
                  </a:moveTo>
                  <a:cubicBezTo>
                    <a:pt x="51" y="34"/>
                    <a:pt x="87" y="6"/>
                    <a:pt x="103" y="0"/>
                  </a:cubicBezTo>
                  <a:cubicBezTo>
                    <a:pt x="63" y="0"/>
                    <a:pt x="41" y="20"/>
                    <a:pt x="27" y="29"/>
                  </a:cubicBezTo>
                  <a:cubicBezTo>
                    <a:pt x="25" y="35"/>
                    <a:pt x="17" y="38"/>
                    <a:pt x="0" y="39"/>
                  </a:cubicBezTo>
                  <a:cubicBezTo>
                    <a:pt x="11" y="41"/>
                    <a:pt x="25" y="42"/>
                    <a:pt x="33" y="39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95">
              <a:extLst>
                <a:ext uri="{FF2B5EF4-FFF2-40B4-BE49-F238E27FC236}">
                  <a16:creationId xmlns:a16="http://schemas.microsoft.com/office/drawing/2014/main" id="{06BCCBA6-4DB0-48DB-A79A-39A0CEF77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844"/>
              <a:ext cx="244" cy="181"/>
            </a:xfrm>
            <a:custGeom>
              <a:avLst/>
              <a:gdLst>
                <a:gd name="T0" fmla="*/ 458 w 177"/>
                <a:gd name="T1" fmla="*/ 41 h 123"/>
                <a:gd name="T2" fmla="*/ 441 w 177"/>
                <a:gd name="T3" fmla="*/ 9 h 123"/>
                <a:gd name="T4" fmla="*/ 367 w 177"/>
                <a:gd name="T5" fmla="*/ 1 h 123"/>
                <a:gd name="T6" fmla="*/ 335 w 177"/>
                <a:gd name="T7" fmla="*/ 0 h 123"/>
                <a:gd name="T8" fmla="*/ 415 w 177"/>
                <a:gd name="T9" fmla="*/ 102 h 123"/>
                <a:gd name="T10" fmla="*/ 327 w 177"/>
                <a:gd name="T11" fmla="*/ 318 h 123"/>
                <a:gd name="T12" fmla="*/ 0 w 177"/>
                <a:gd name="T13" fmla="*/ 330 h 123"/>
                <a:gd name="T14" fmla="*/ 430 w 177"/>
                <a:gd name="T15" fmla="*/ 390 h 123"/>
                <a:gd name="T16" fmla="*/ 436 w 177"/>
                <a:gd name="T17" fmla="*/ 390 h 123"/>
                <a:gd name="T18" fmla="*/ 448 w 177"/>
                <a:gd name="T19" fmla="*/ 390 h 123"/>
                <a:gd name="T20" fmla="*/ 456 w 177"/>
                <a:gd name="T21" fmla="*/ 359 h 123"/>
                <a:gd name="T22" fmla="*/ 458 w 177"/>
                <a:gd name="T23" fmla="*/ 41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3">
                  <a:moveTo>
                    <a:pt x="175" y="13"/>
                  </a:moveTo>
                  <a:cubicBezTo>
                    <a:pt x="175" y="7"/>
                    <a:pt x="173" y="4"/>
                    <a:pt x="168" y="3"/>
                  </a:cubicBezTo>
                  <a:cubicBezTo>
                    <a:pt x="161" y="2"/>
                    <a:pt x="151" y="1"/>
                    <a:pt x="140" y="1"/>
                  </a:cubicBezTo>
                  <a:cubicBezTo>
                    <a:pt x="136" y="0"/>
                    <a:pt x="132" y="0"/>
                    <a:pt x="128" y="0"/>
                  </a:cubicBezTo>
                  <a:cubicBezTo>
                    <a:pt x="137" y="3"/>
                    <a:pt x="159" y="14"/>
                    <a:pt x="158" y="32"/>
                  </a:cubicBezTo>
                  <a:cubicBezTo>
                    <a:pt x="157" y="54"/>
                    <a:pt x="160" y="89"/>
                    <a:pt x="125" y="100"/>
                  </a:cubicBezTo>
                  <a:cubicBezTo>
                    <a:pt x="97" y="108"/>
                    <a:pt x="42" y="104"/>
                    <a:pt x="0" y="103"/>
                  </a:cubicBezTo>
                  <a:cubicBezTo>
                    <a:pt x="61" y="110"/>
                    <a:pt x="138" y="120"/>
                    <a:pt x="164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3"/>
                    <a:pt x="170" y="123"/>
                    <a:pt x="171" y="122"/>
                  </a:cubicBezTo>
                  <a:cubicBezTo>
                    <a:pt x="171" y="122"/>
                    <a:pt x="173" y="120"/>
                    <a:pt x="174" y="113"/>
                  </a:cubicBezTo>
                  <a:cubicBezTo>
                    <a:pt x="177" y="89"/>
                    <a:pt x="176" y="40"/>
                    <a:pt x="175" y="13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96">
              <a:extLst>
                <a:ext uri="{FF2B5EF4-FFF2-40B4-BE49-F238E27FC236}">
                  <a16:creationId xmlns:a16="http://schemas.microsoft.com/office/drawing/2014/main" id="{3D5212DB-18EA-4F00-BBEC-47C4AA818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30"/>
              <a:ext cx="330" cy="173"/>
            </a:xfrm>
            <a:custGeom>
              <a:avLst/>
              <a:gdLst>
                <a:gd name="T0" fmla="*/ 424 w 240"/>
                <a:gd name="T1" fmla="*/ 236 h 118"/>
                <a:gd name="T2" fmla="*/ 0 w 240"/>
                <a:gd name="T3" fmla="*/ 129 h 118"/>
                <a:gd name="T4" fmla="*/ 32 w 240"/>
                <a:gd name="T5" fmla="*/ 139 h 118"/>
                <a:gd name="T6" fmla="*/ 110 w 240"/>
                <a:gd name="T7" fmla="*/ 180 h 118"/>
                <a:gd name="T8" fmla="*/ 507 w 240"/>
                <a:gd name="T9" fmla="*/ 333 h 118"/>
                <a:gd name="T10" fmla="*/ 560 w 240"/>
                <a:gd name="T11" fmla="*/ 230 h 118"/>
                <a:gd name="T12" fmla="*/ 605 w 240"/>
                <a:gd name="T13" fmla="*/ 75 h 118"/>
                <a:gd name="T14" fmla="*/ 624 w 240"/>
                <a:gd name="T15" fmla="*/ 0 h 118"/>
                <a:gd name="T16" fmla="*/ 424 w 240"/>
                <a:gd name="T17" fmla="*/ 23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18">
                  <a:moveTo>
                    <a:pt x="163" y="75"/>
                  </a:moveTo>
                  <a:cubicBezTo>
                    <a:pt x="104" y="78"/>
                    <a:pt x="33" y="39"/>
                    <a:pt x="0" y="41"/>
                  </a:cubicBezTo>
                  <a:cubicBezTo>
                    <a:pt x="5" y="42"/>
                    <a:pt x="9" y="43"/>
                    <a:pt x="12" y="44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86" y="77"/>
                    <a:pt x="178" y="118"/>
                    <a:pt x="195" y="106"/>
                  </a:cubicBezTo>
                  <a:cubicBezTo>
                    <a:pt x="200" y="102"/>
                    <a:pt x="207" y="90"/>
                    <a:pt x="215" y="73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5" y="17"/>
                    <a:pt x="238" y="9"/>
                    <a:pt x="240" y="0"/>
                  </a:cubicBezTo>
                  <a:cubicBezTo>
                    <a:pt x="226" y="32"/>
                    <a:pt x="203" y="74"/>
                    <a:pt x="163" y="75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97">
              <a:extLst>
                <a:ext uri="{FF2B5EF4-FFF2-40B4-BE49-F238E27FC236}">
                  <a16:creationId xmlns:a16="http://schemas.microsoft.com/office/drawing/2014/main" id="{A3CE505D-BFF9-460F-AE6F-1E658B7A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73"/>
              <a:ext cx="133" cy="110"/>
            </a:xfrm>
            <a:custGeom>
              <a:avLst/>
              <a:gdLst>
                <a:gd name="T0" fmla="*/ 0 w 97"/>
                <a:gd name="T1" fmla="*/ 221 h 75"/>
                <a:gd name="T2" fmla="*/ 103 w 97"/>
                <a:gd name="T3" fmla="*/ 155 h 75"/>
                <a:gd name="T4" fmla="*/ 243 w 97"/>
                <a:gd name="T5" fmla="*/ 103 h 75"/>
                <a:gd name="T6" fmla="*/ 250 w 97"/>
                <a:gd name="T7" fmla="*/ 38 h 75"/>
                <a:gd name="T8" fmla="*/ 0 w 97"/>
                <a:gd name="T9" fmla="*/ 2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5">
                  <a:moveTo>
                    <a:pt x="0" y="70"/>
                  </a:moveTo>
                  <a:cubicBezTo>
                    <a:pt x="0" y="70"/>
                    <a:pt x="12" y="75"/>
                    <a:pt x="40" y="49"/>
                  </a:cubicBezTo>
                  <a:cubicBezTo>
                    <a:pt x="60" y="29"/>
                    <a:pt x="84" y="31"/>
                    <a:pt x="94" y="33"/>
                  </a:cubicBezTo>
                  <a:cubicBezTo>
                    <a:pt x="95" y="26"/>
                    <a:pt x="96" y="19"/>
                    <a:pt x="97" y="12"/>
                  </a:cubicBezTo>
                  <a:cubicBezTo>
                    <a:pt x="53" y="0"/>
                    <a:pt x="19" y="47"/>
                    <a:pt x="0" y="70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98">
              <a:extLst>
                <a:ext uri="{FF2B5EF4-FFF2-40B4-BE49-F238E27FC236}">
                  <a16:creationId xmlns:a16="http://schemas.microsoft.com/office/drawing/2014/main" id="{8A1357C6-357C-41A6-A510-7328C91EB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136"/>
              <a:ext cx="240" cy="334"/>
            </a:xfrm>
            <a:custGeom>
              <a:avLst/>
              <a:gdLst>
                <a:gd name="T0" fmla="*/ 88 w 175"/>
                <a:gd name="T1" fmla="*/ 156 h 227"/>
                <a:gd name="T2" fmla="*/ 196 w 175"/>
                <a:gd name="T3" fmla="*/ 215 h 227"/>
                <a:gd name="T4" fmla="*/ 214 w 175"/>
                <a:gd name="T5" fmla="*/ 346 h 227"/>
                <a:gd name="T6" fmla="*/ 214 w 175"/>
                <a:gd name="T7" fmla="*/ 340 h 227"/>
                <a:gd name="T8" fmla="*/ 217 w 175"/>
                <a:gd name="T9" fmla="*/ 344 h 227"/>
                <a:gd name="T10" fmla="*/ 354 w 175"/>
                <a:gd name="T11" fmla="*/ 207 h 227"/>
                <a:gd name="T12" fmla="*/ 432 w 175"/>
                <a:gd name="T13" fmla="*/ 82 h 227"/>
                <a:gd name="T14" fmla="*/ 405 w 175"/>
                <a:gd name="T15" fmla="*/ 75 h 227"/>
                <a:gd name="T16" fmla="*/ 331 w 175"/>
                <a:gd name="T17" fmla="*/ 60 h 227"/>
                <a:gd name="T18" fmla="*/ 60 w 175"/>
                <a:gd name="T19" fmla="*/ 6 h 227"/>
                <a:gd name="T20" fmla="*/ 29 w 175"/>
                <a:gd name="T21" fmla="*/ 26 h 227"/>
                <a:gd name="T22" fmla="*/ 26 w 175"/>
                <a:gd name="T23" fmla="*/ 28 h 227"/>
                <a:gd name="T24" fmla="*/ 110 w 175"/>
                <a:gd name="T25" fmla="*/ 634 h 227"/>
                <a:gd name="T26" fmla="*/ 187 w 175"/>
                <a:gd name="T27" fmla="*/ 722 h 227"/>
                <a:gd name="T28" fmla="*/ 88 w 175"/>
                <a:gd name="T29" fmla="*/ 156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227">
                  <a:moveTo>
                    <a:pt x="34" y="49"/>
                  </a:moveTo>
                  <a:cubicBezTo>
                    <a:pt x="48" y="27"/>
                    <a:pt x="82" y="33"/>
                    <a:pt x="76" y="67"/>
                  </a:cubicBezTo>
                  <a:cubicBezTo>
                    <a:pt x="73" y="89"/>
                    <a:pt x="78" y="104"/>
                    <a:pt x="83" y="109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4" y="105"/>
                    <a:pt x="81" y="109"/>
                    <a:pt x="84" y="108"/>
                  </a:cubicBezTo>
                  <a:cubicBezTo>
                    <a:pt x="87" y="91"/>
                    <a:pt x="103" y="80"/>
                    <a:pt x="137" y="65"/>
                  </a:cubicBezTo>
                  <a:cubicBezTo>
                    <a:pt x="171" y="49"/>
                    <a:pt x="175" y="37"/>
                    <a:pt x="168" y="2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8" y="23"/>
                    <a:pt x="138" y="21"/>
                    <a:pt x="128" y="19"/>
                  </a:cubicBezTo>
                  <a:cubicBezTo>
                    <a:pt x="86" y="12"/>
                    <a:pt x="43" y="5"/>
                    <a:pt x="23" y="2"/>
                  </a:cubicBezTo>
                  <a:cubicBezTo>
                    <a:pt x="13" y="0"/>
                    <a:pt x="12" y="3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43"/>
                    <a:pt x="2" y="156"/>
                    <a:pt x="42" y="199"/>
                  </a:cubicBezTo>
                  <a:cubicBezTo>
                    <a:pt x="51" y="210"/>
                    <a:pt x="62" y="219"/>
                    <a:pt x="72" y="227"/>
                  </a:cubicBezTo>
                  <a:cubicBezTo>
                    <a:pt x="24" y="170"/>
                    <a:pt x="21" y="66"/>
                    <a:pt x="34" y="49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99">
              <a:extLst>
                <a:ext uri="{FF2B5EF4-FFF2-40B4-BE49-F238E27FC236}">
                  <a16:creationId xmlns:a16="http://schemas.microsoft.com/office/drawing/2014/main" id="{4C585BA3-C2FF-4CD6-B1F0-4C3643F78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" y="2359"/>
              <a:ext cx="216" cy="163"/>
            </a:xfrm>
            <a:custGeom>
              <a:avLst/>
              <a:gdLst>
                <a:gd name="T0" fmla="*/ 396 w 157"/>
                <a:gd name="T1" fmla="*/ 147 h 111"/>
                <a:gd name="T2" fmla="*/ 220 w 157"/>
                <a:gd name="T3" fmla="*/ 54 h 111"/>
                <a:gd name="T4" fmla="*/ 127 w 157"/>
                <a:gd name="T5" fmla="*/ 6 h 111"/>
                <a:gd name="T6" fmla="*/ 125 w 157"/>
                <a:gd name="T7" fmla="*/ 6 h 111"/>
                <a:gd name="T8" fmla="*/ 140 w 157"/>
                <a:gd name="T9" fmla="*/ 19 h 111"/>
                <a:gd name="T10" fmla="*/ 210 w 157"/>
                <a:gd name="T11" fmla="*/ 88 h 111"/>
                <a:gd name="T12" fmla="*/ 261 w 157"/>
                <a:gd name="T13" fmla="*/ 188 h 111"/>
                <a:gd name="T14" fmla="*/ 242 w 157"/>
                <a:gd name="T15" fmla="*/ 257 h 111"/>
                <a:gd name="T16" fmla="*/ 116 w 157"/>
                <a:gd name="T17" fmla="*/ 319 h 111"/>
                <a:gd name="T18" fmla="*/ 21 w 157"/>
                <a:gd name="T19" fmla="*/ 313 h 111"/>
                <a:gd name="T20" fmla="*/ 0 w 157"/>
                <a:gd name="T21" fmla="*/ 307 h 111"/>
                <a:gd name="T22" fmla="*/ 227 w 157"/>
                <a:gd name="T23" fmla="*/ 330 h 111"/>
                <a:gd name="T24" fmla="*/ 407 w 157"/>
                <a:gd name="T25" fmla="*/ 176 h 111"/>
                <a:gd name="T26" fmla="*/ 396 w 157"/>
                <a:gd name="T27" fmla="*/ 147 h 111"/>
                <a:gd name="T28" fmla="*/ 125 w 157"/>
                <a:gd name="T29" fmla="*/ 6 h 111"/>
                <a:gd name="T30" fmla="*/ 102 w 157"/>
                <a:gd name="T31" fmla="*/ 0 h 111"/>
                <a:gd name="T32" fmla="*/ 125 w 157"/>
                <a:gd name="T33" fmla="*/ 6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111">
                  <a:moveTo>
                    <a:pt x="152" y="46"/>
                  </a:moveTo>
                  <a:cubicBezTo>
                    <a:pt x="141" y="40"/>
                    <a:pt x="113" y="29"/>
                    <a:pt x="84" y="17"/>
                  </a:cubicBezTo>
                  <a:cubicBezTo>
                    <a:pt x="72" y="12"/>
                    <a:pt x="60" y="7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3"/>
                    <a:pt x="52" y="5"/>
                    <a:pt x="54" y="6"/>
                  </a:cubicBezTo>
                  <a:cubicBezTo>
                    <a:pt x="64" y="13"/>
                    <a:pt x="73" y="20"/>
                    <a:pt x="81" y="28"/>
                  </a:cubicBezTo>
                  <a:cubicBezTo>
                    <a:pt x="89" y="37"/>
                    <a:pt x="97" y="47"/>
                    <a:pt x="100" y="59"/>
                  </a:cubicBezTo>
                  <a:cubicBezTo>
                    <a:pt x="103" y="68"/>
                    <a:pt x="99" y="73"/>
                    <a:pt x="93" y="81"/>
                  </a:cubicBezTo>
                  <a:cubicBezTo>
                    <a:pt x="81" y="96"/>
                    <a:pt x="62" y="101"/>
                    <a:pt x="44" y="101"/>
                  </a:cubicBezTo>
                  <a:cubicBezTo>
                    <a:pt x="32" y="102"/>
                    <a:pt x="19" y="101"/>
                    <a:pt x="8" y="99"/>
                  </a:cubicBezTo>
                  <a:cubicBezTo>
                    <a:pt x="5" y="99"/>
                    <a:pt x="3" y="98"/>
                    <a:pt x="0" y="97"/>
                  </a:cubicBezTo>
                  <a:cubicBezTo>
                    <a:pt x="28" y="108"/>
                    <a:pt x="58" y="111"/>
                    <a:pt x="87" y="104"/>
                  </a:cubicBezTo>
                  <a:cubicBezTo>
                    <a:pt x="134" y="95"/>
                    <a:pt x="154" y="69"/>
                    <a:pt x="156" y="56"/>
                  </a:cubicBezTo>
                  <a:cubicBezTo>
                    <a:pt x="157" y="52"/>
                    <a:pt x="156" y="48"/>
                    <a:pt x="152" y="46"/>
                  </a:cubicBezTo>
                  <a:close/>
                  <a:moveTo>
                    <a:pt x="48" y="2"/>
                  </a:moveTo>
                  <a:cubicBezTo>
                    <a:pt x="45" y="1"/>
                    <a:pt x="42" y="0"/>
                    <a:pt x="39" y="0"/>
                  </a:cubicBezTo>
                  <a:lnTo>
                    <a:pt x="48" y="2"/>
                  </a:ln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100">
              <a:extLst>
                <a:ext uri="{FF2B5EF4-FFF2-40B4-BE49-F238E27FC236}">
                  <a16:creationId xmlns:a16="http://schemas.microsoft.com/office/drawing/2014/main" id="{F2FD06EB-A184-47DF-9970-7C781735C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416"/>
              <a:ext cx="381" cy="298"/>
            </a:xfrm>
            <a:custGeom>
              <a:avLst/>
              <a:gdLst>
                <a:gd name="T0" fmla="*/ 8 w 277"/>
                <a:gd name="T1" fmla="*/ 222 h 203"/>
                <a:gd name="T2" fmla="*/ 11 w 277"/>
                <a:gd name="T3" fmla="*/ 305 h 203"/>
                <a:gd name="T4" fmla="*/ 23 w 277"/>
                <a:gd name="T5" fmla="*/ 459 h 203"/>
                <a:gd name="T6" fmla="*/ 26 w 277"/>
                <a:gd name="T7" fmla="*/ 540 h 203"/>
                <a:gd name="T8" fmla="*/ 47 w 277"/>
                <a:gd name="T9" fmla="*/ 640 h 203"/>
                <a:gd name="T10" fmla="*/ 136 w 277"/>
                <a:gd name="T11" fmla="*/ 630 h 203"/>
                <a:gd name="T12" fmla="*/ 77 w 277"/>
                <a:gd name="T13" fmla="*/ 471 h 203"/>
                <a:gd name="T14" fmla="*/ 206 w 277"/>
                <a:gd name="T15" fmla="*/ 222 h 203"/>
                <a:gd name="T16" fmla="*/ 585 w 277"/>
                <a:gd name="T17" fmla="*/ 103 h 203"/>
                <a:gd name="T18" fmla="*/ 721 w 277"/>
                <a:gd name="T19" fmla="*/ 101 h 203"/>
                <a:gd name="T20" fmla="*/ 615 w 277"/>
                <a:gd name="T21" fmla="*/ 0 h 203"/>
                <a:gd name="T22" fmla="*/ 611 w 277"/>
                <a:gd name="T23" fmla="*/ 19 h 203"/>
                <a:gd name="T24" fmla="*/ 382 w 277"/>
                <a:gd name="T25" fmla="*/ 107 h 203"/>
                <a:gd name="T26" fmla="*/ 276 w 277"/>
                <a:gd name="T27" fmla="*/ 135 h 203"/>
                <a:gd name="T28" fmla="*/ 172 w 277"/>
                <a:gd name="T29" fmla="*/ 164 h 203"/>
                <a:gd name="T30" fmla="*/ 8 w 277"/>
                <a:gd name="T31" fmla="*/ 222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7" h="203">
                  <a:moveTo>
                    <a:pt x="3" y="70"/>
                  </a:moveTo>
                  <a:cubicBezTo>
                    <a:pt x="0" y="75"/>
                    <a:pt x="2" y="83"/>
                    <a:pt x="4" y="97"/>
                  </a:cubicBezTo>
                  <a:cubicBezTo>
                    <a:pt x="6" y="108"/>
                    <a:pt x="8" y="124"/>
                    <a:pt x="9" y="145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96"/>
                    <a:pt x="12" y="199"/>
                    <a:pt x="18" y="202"/>
                  </a:cubicBezTo>
                  <a:cubicBezTo>
                    <a:pt x="21" y="203"/>
                    <a:pt x="35" y="201"/>
                    <a:pt x="52" y="199"/>
                  </a:cubicBezTo>
                  <a:cubicBezTo>
                    <a:pt x="38" y="197"/>
                    <a:pt x="28" y="175"/>
                    <a:pt x="30" y="149"/>
                  </a:cubicBezTo>
                  <a:cubicBezTo>
                    <a:pt x="32" y="122"/>
                    <a:pt x="19" y="84"/>
                    <a:pt x="79" y="70"/>
                  </a:cubicBezTo>
                  <a:cubicBezTo>
                    <a:pt x="138" y="56"/>
                    <a:pt x="200" y="32"/>
                    <a:pt x="225" y="33"/>
                  </a:cubicBezTo>
                  <a:cubicBezTo>
                    <a:pt x="249" y="34"/>
                    <a:pt x="267" y="32"/>
                    <a:pt x="277" y="32"/>
                  </a:cubicBezTo>
                  <a:cubicBezTo>
                    <a:pt x="263" y="31"/>
                    <a:pt x="246" y="25"/>
                    <a:pt x="236" y="0"/>
                  </a:cubicBezTo>
                  <a:cubicBezTo>
                    <a:pt x="236" y="1"/>
                    <a:pt x="236" y="3"/>
                    <a:pt x="235" y="6"/>
                  </a:cubicBezTo>
                  <a:cubicBezTo>
                    <a:pt x="229" y="15"/>
                    <a:pt x="196" y="23"/>
                    <a:pt x="147" y="34"/>
                  </a:cubicBezTo>
                  <a:cubicBezTo>
                    <a:pt x="131" y="37"/>
                    <a:pt x="116" y="40"/>
                    <a:pt x="106" y="43"/>
                  </a:cubicBezTo>
                  <a:cubicBezTo>
                    <a:pt x="95" y="46"/>
                    <a:pt x="81" y="49"/>
                    <a:pt x="66" y="52"/>
                  </a:cubicBezTo>
                  <a:cubicBezTo>
                    <a:pt x="41" y="57"/>
                    <a:pt x="7" y="63"/>
                    <a:pt x="3" y="70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101">
              <a:extLst>
                <a:ext uri="{FF2B5EF4-FFF2-40B4-BE49-F238E27FC236}">
                  <a16:creationId xmlns:a16="http://schemas.microsoft.com/office/drawing/2014/main" id="{C8EAE34A-516B-49ED-980E-9BFFE57A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563"/>
              <a:ext cx="64" cy="88"/>
            </a:xfrm>
            <a:custGeom>
              <a:avLst/>
              <a:gdLst>
                <a:gd name="T0" fmla="*/ 78 w 46"/>
                <a:gd name="T1" fmla="*/ 0 h 60"/>
                <a:gd name="T2" fmla="*/ 0 w 46"/>
                <a:gd name="T3" fmla="*/ 189 h 60"/>
                <a:gd name="T4" fmla="*/ 78 w 4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29" y="0"/>
                  </a:moveTo>
                  <a:cubicBezTo>
                    <a:pt x="36" y="14"/>
                    <a:pt x="46" y="50"/>
                    <a:pt x="0" y="60"/>
                  </a:cubicBezTo>
                  <a:cubicBezTo>
                    <a:pt x="13" y="52"/>
                    <a:pt x="33" y="41"/>
                    <a:pt x="29" y="0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102">
              <a:extLst>
                <a:ext uri="{FF2B5EF4-FFF2-40B4-BE49-F238E27FC236}">
                  <a16:creationId xmlns:a16="http://schemas.microsoft.com/office/drawing/2014/main" id="{690F1FEE-A024-4FF6-9D6A-7D7C620D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554"/>
              <a:ext cx="179" cy="145"/>
            </a:xfrm>
            <a:custGeom>
              <a:avLst/>
              <a:gdLst>
                <a:gd name="T0" fmla="*/ 275 w 130"/>
                <a:gd name="T1" fmla="*/ 0 h 99"/>
                <a:gd name="T2" fmla="*/ 136 w 130"/>
                <a:gd name="T3" fmla="*/ 22 h 99"/>
                <a:gd name="T4" fmla="*/ 1 w 130"/>
                <a:gd name="T5" fmla="*/ 45 h 99"/>
                <a:gd name="T6" fmla="*/ 0 w 130"/>
                <a:gd name="T7" fmla="*/ 45 h 99"/>
                <a:gd name="T8" fmla="*/ 242 w 130"/>
                <a:gd name="T9" fmla="*/ 62 h 99"/>
                <a:gd name="T10" fmla="*/ 339 w 130"/>
                <a:gd name="T11" fmla="*/ 311 h 99"/>
                <a:gd name="T12" fmla="*/ 296 w 130"/>
                <a:gd name="T13" fmla="*/ 22 h 99"/>
                <a:gd name="T14" fmla="*/ 296 w 130"/>
                <a:gd name="T15" fmla="*/ 19 h 99"/>
                <a:gd name="T16" fmla="*/ 275 w 130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99">
                  <a:moveTo>
                    <a:pt x="105" y="0"/>
                  </a:moveTo>
                  <a:cubicBezTo>
                    <a:pt x="94" y="0"/>
                    <a:pt x="73" y="3"/>
                    <a:pt x="52" y="7"/>
                  </a:cubicBezTo>
                  <a:cubicBezTo>
                    <a:pt x="31" y="10"/>
                    <a:pt x="14" y="12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8" y="16"/>
                    <a:pt x="69" y="13"/>
                    <a:pt x="93" y="20"/>
                  </a:cubicBezTo>
                  <a:cubicBezTo>
                    <a:pt x="111" y="25"/>
                    <a:pt x="124" y="72"/>
                    <a:pt x="130" y="99"/>
                  </a:cubicBezTo>
                  <a:cubicBezTo>
                    <a:pt x="126" y="65"/>
                    <a:pt x="120" y="28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103">
              <a:extLst>
                <a:ext uri="{FF2B5EF4-FFF2-40B4-BE49-F238E27FC236}">
                  <a16:creationId xmlns:a16="http://schemas.microsoft.com/office/drawing/2014/main" id="{FAB27CEC-749D-4973-82C5-2A9459F3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246"/>
              <a:ext cx="185" cy="220"/>
            </a:xfrm>
            <a:custGeom>
              <a:avLst/>
              <a:gdLst>
                <a:gd name="T0" fmla="*/ 0 w 135"/>
                <a:gd name="T1" fmla="*/ 434 h 150"/>
                <a:gd name="T2" fmla="*/ 5 w 135"/>
                <a:gd name="T3" fmla="*/ 452 h 150"/>
                <a:gd name="T4" fmla="*/ 174 w 135"/>
                <a:gd name="T5" fmla="*/ 447 h 150"/>
                <a:gd name="T6" fmla="*/ 77 w 135"/>
                <a:gd name="T7" fmla="*/ 304 h 150"/>
                <a:gd name="T8" fmla="*/ 348 w 135"/>
                <a:gd name="T9" fmla="*/ 0 h 150"/>
                <a:gd name="T10" fmla="*/ 126 w 135"/>
                <a:gd name="T11" fmla="*/ 79 h 150"/>
                <a:gd name="T12" fmla="*/ 0 w 135"/>
                <a:gd name="T13" fmla="*/ 414 h 150"/>
                <a:gd name="T14" fmla="*/ 0 w 135"/>
                <a:gd name="T15" fmla="*/ 434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50">
                  <a:moveTo>
                    <a:pt x="0" y="138"/>
                  </a:moveTo>
                  <a:cubicBezTo>
                    <a:pt x="0" y="140"/>
                    <a:pt x="1" y="141"/>
                    <a:pt x="2" y="143"/>
                  </a:cubicBezTo>
                  <a:cubicBezTo>
                    <a:pt x="8" y="147"/>
                    <a:pt x="24" y="150"/>
                    <a:pt x="68" y="142"/>
                  </a:cubicBezTo>
                  <a:cubicBezTo>
                    <a:pt x="45" y="139"/>
                    <a:pt x="26" y="127"/>
                    <a:pt x="30" y="96"/>
                  </a:cubicBezTo>
                  <a:cubicBezTo>
                    <a:pt x="37" y="51"/>
                    <a:pt x="93" y="7"/>
                    <a:pt x="135" y="0"/>
                  </a:cubicBezTo>
                  <a:cubicBezTo>
                    <a:pt x="106" y="0"/>
                    <a:pt x="75" y="6"/>
                    <a:pt x="49" y="25"/>
                  </a:cubicBezTo>
                  <a:cubicBezTo>
                    <a:pt x="17" y="48"/>
                    <a:pt x="0" y="84"/>
                    <a:pt x="0" y="131"/>
                  </a:cubicBezTo>
                  <a:cubicBezTo>
                    <a:pt x="0" y="134"/>
                    <a:pt x="0" y="136"/>
                    <a:pt x="0" y="138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104">
              <a:extLst>
                <a:ext uri="{FF2B5EF4-FFF2-40B4-BE49-F238E27FC236}">
                  <a16:creationId xmlns:a16="http://schemas.microsoft.com/office/drawing/2014/main" id="{27FD7AC1-4D3C-459F-8DB7-BD07DC3D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1971"/>
              <a:ext cx="428" cy="121"/>
            </a:xfrm>
            <a:custGeom>
              <a:avLst/>
              <a:gdLst>
                <a:gd name="T0" fmla="*/ 299 w 311"/>
                <a:gd name="T1" fmla="*/ 108 h 83"/>
                <a:gd name="T2" fmla="*/ 178 w 311"/>
                <a:gd name="T3" fmla="*/ 87 h 83"/>
                <a:gd name="T4" fmla="*/ 120 w 311"/>
                <a:gd name="T5" fmla="*/ 47 h 83"/>
                <a:gd name="T6" fmla="*/ 116 w 311"/>
                <a:gd name="T7" fmla="*/ 28 h 83"/>
                <a:gd name="T8" fmla="*/ 0 w 311"/>
                <a:gd name="T9" fmla="*/ 115 h 83"/>
                <a:gd name="T10" fmla="*/ 81 w 311"/>
                <a:gd name="T11" fmla="*/ 257 h 83"/>
                <a:gd name="T12" fmla="*/ 445 w 311"/>
                <a:gd name="T13" fmla="*/ 155 h 83"/>
                <a:gd name="T14" fmla="*/ 811 w 311"/>
                <a:gd name="T15" fmla="*/ 195 h 83"/>
                <a:gd name="T16" fmla="*/ 299 w 311"/>
                <a:gd name="T17" fmla="*/ 108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83">
                  <a:moveTo>
                    <a:pt x="115" y="35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55" y="26"/>
                    <a:pt x="46" y="22"/>
                    <a:pt x="46" y="15"/>
                  </a:cubicBezTo>
                  <a:cubicBezTo>
                    <a:pt x="44" y="14"/>
                    <a:pt x="43" y="12"/>
                    <a:pt x="44" y="9"/>
                  </a:cubicBezTo>
                  <a:cubicBezTo>
                    <a:pt x="29" y="0"/>
                    <a:pt x="6" y="26"/>
                    <a:pt x="0" y="3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12" y="27"/>
                    <a:pt x="146" y="48"/>
                    <a:pt x="171" y="50"/>
                  </a:cubicBezTo>
                  <a:cubicBezTo>
                    <a:pt x="218" y="54"/>
                    <a:pt x="264" y="62"/>
                    <a:pt x="311" y="63"/>
                  </a:cubicBezTo>
                  <a:cubicBezTo>
                    <a:pt x="273" y="56"/>
                    <a:pt x="174" y="43"/>
                    <a:pt x="115" y="35"/>
                  </a:cubicBezTo>
                  <a:close/>
                </a:path>
              </a:pathLst>
            </a:custGeom>
            <a:solidFill>
              <a:srgbClr val="DDB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105">
              <a:extLst>
                <a:ext uri="{FF2B5EF4-FFF2-40B4-BE49-F238E27FC236}">
                  <a16:creationId xmlns:a16="http://schemas.microsoft.com/office/drawing/2014/main" id="{77DA67E8-2867-4302-B434-2957C0BF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139"/>
              <a:ext cx="176" cy="94"/>
            </a:xfrm>
            <a:custGeom>
              <a:avLst/>
              <a:gdLst>
                <a:gd name="T0" fmla="*/ 276 w 128"/>
                <a:gd name="T1" fmla="*/ 69 h 64"/>
                <a:gd name="T2" fmla="*/ 257 w 128"/>
                <a:gd name="T3" fmla="*/ 87 h 64"/>
                <a:gd name="T4" fmla="*/ 202 w 128"/>
                <a:gd name="T5" fmla="*/ 115 h 64"/>
                <a:gd name="T6" fmla="*/ 0 w 128"/>
                <a:gd name="T7" fmla="*/ 75 h 64"/>
                <a:gd name="T8" fmla="*/ 21 w 128"/>
                <a:gd name="T9" fmla="*/ 115 h 64"/>
                <a:gd name="T10" fmla="*/ 333 w 128"/>
                <a:gd name="T11" fmla="*/ 0 h 64"/>
                <a:gd name="T12" fmla="*/ 276 w 128"/>
                <a:gd name="T13" fmla="*/ 69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64">
                  <a:moveTo>
                    <a:pt x="106" y="22"/>
                  </a:moveTo>
                  <a:cubicBezTo>
                    <a:pt x="104" y="24"/>
                    <a:pt x="101" y="26"/>
                    <a:pt x="99" y="27"/>
                  </a:cubicBezTo>
                  <a:cubicBezTo>
                    <a:pt x="97" y="32"/>
                    <a:pt x="91" y="37"/>
                    <a:pt x="78" y="36"/>
                  </a:cubicBezTo>
                  <a:cubicBezTo>
                    <a:pt x="70" y="36"/>
                    <a:pt x="39" y="30"/>
                    <a:pt x="0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6" y="35"/>
                    <a:pt x="112" y="64"/>
                    <a:pt x="128" y="0"/>
                  </a:cubicBezTo>
                  <a:cubicBezTo>
                    <a:pt x="119" y="1"/>
                    <a:pt x="113" y="17"/>
                    <a:pt x="106" y="22"/>
                  </a:cubicBezTo>
                  <a:close/>
                </a:path>
              </a:pathLst>
            </a:custGeom>
            <a:solidFill>
              <a:srgbClr val="DB9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106">
              <a:extLst>
                <a:ext uri="{FF2B5EF4-FFF2-40B4-BE49-F238E27FC236}">
                  <a16:creationId xmlns:a16="http://schemas.microsoft.com/office/drawing/2014/main" id="{0825E1BD-A637-4B6A-B44A-0E22F498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1767"/>
              <a:ext cx="43" cy="38"/>
            </a:xfrm>
            <a:custGeom>
              <a:avLst/>
              <a:gdLst>
                <a:gd name="T0" fmla="*/ 75 w 31"/>
                <a:gd name="T1" fmla="*/ 82 h 26"/>
                <a:gd name="T2" fmla="*/ 0 w 31"/>
                <a:gd name="T3" fmla="*/ 13 h 26"/>
                <a:gd name="T4" fmla="*/ 75 w 31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28" y="26"/>
                  </a:moveTo>
                  <a:cubicBezTo>
                    <a:pt x="27" y="17"/>
                    <a:pt x="19" y="5"/>
                    <a:pt x="0" y="4"/>
                  </a:cubicBezTo>
                  <a:cubicBezTo>
                    <a:pt x="15" y="0"/>
                    <a:pt x="31" y="8"/>
                    <a:pt x="28" y="26"/>
                  </a:cubicBezTo>
                  <a:close/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107">
              <a:extLst>
                <a:ext uri="{FF2B5EF4-FFF2-40B4-BE49-F238E27FC236}">
                  <a16:creationId xmlns:a16="http://schemas.microsoft.com/office/drawing/2014/main" id="{12AB19C7-C1A2-4267-AA94-97B45DD01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590"/>
              <a:ext cx="44" cy="61"/>
            </a:xfrm>
            <a:custGeom>
              <a:avLst/>
              <a:gdLst>
                <a:gd name="T0" fmla="*/ 55 w 32"/>
                <a:gd name="T1" fmla="*/ 0 h 41"/>
                <a:gd name="T2" fmla="*/ 0 w 32"/>
                <a:gd name="T3" fmla="*/ 135 h 41"/>
                <a:gd name="T4" fmla="*/ 55 w 3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25" y="11"/>
                    <a:pt x="20" y="32"/>
                    <a:pt x="0" y="41"/>
                  </a:cubicBezTo>
                  <a:cubicBezTo>
                    <a:pt x="18" y="36"/>
                    <a:pt x="32" y="25"/>
                    <a:pt x="21" y="0"/>
                  </a:cubicBezTo>
                  <a:close/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108">
              <a:extLst>
                <a:ext uri="{FF2B5EF4-FFF2-40B4-BE49-F238E27FC236}">
                  <a16:creationId xmlns:a16="http://schemas.microsoft.com/office/drawing/2014/main" id="{852479B3-A13E-4127-8AD5-3A1CBDEC0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865"/>
              <a:ext cx="90" cy="40"/>
            </a:xfrm>
            <a:custGeom>
              <a:avLst/>
              <a:gdLst>
                <a:gd name="T0" fmla="*/ 0 w 65"/>
                <a:gd name="T1" fmla="*/ 87 h 27"/>
                <a:gd name="T2" fmla="*/ 173 w 65"/>
                <a:gd name="T3" fmla="*/ 13 h 27"/>
                <a:gd name="T4" fmla="*/ 0 w 65"/>
                <a:gd name="T5" fmla="*/ 8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19" y="9"/>
                    <a:pt x="46" y="2"/>
                    <a:pt x="65" y="4"/>
                  </a:cubicBezTo>
                  <a:cubicBezTo>
                    <a:pt x="46" y="0"/>
                    <a:pt x="23" y="0"/>
                    <a:pt x="0" y="27"/>
                  </a:cubicBezTo>
                  <a:close/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109">
              <a:extLst>
                <a:ext uri="{FF2B5EF4-FFF2-40B4-BE49-F238E27FC236}">
                  <a16:creationId xmlns:a16="http://schemas.microsoft.com/office/drawing/2014/main" id="{AC40A37D-73C6-4217-9E00-B649F855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2073"/>
              <a:ext cx="98" cy="82"/>
            </a:xfrm>
            <a:custGeom>
              <a:avLst/>
              <a:gdLst>
                <a:gd name="T0" fmla="*/ 0 w 71"/>
                <a:gd name="T1" fmla="*/ 176 h 56"/>
                <a:gd name="T2" fmla="*/ 186 w 71"/>
                <a:gd name="T3" fmla="*/ 9 h 56"/>
                <a:gd name="T4" fmla="*/ 0 w 71"/>
                <a:gd name="T5" fmla="*/ 176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6">
                  <a:moveTo>
                    <a:pt x="0" y="56"/>
                  </a:moveTo>
                  <a:cubicBezTo>
                    <a:pt x="14" y="27"/>
                    <a:pt x="50" y="2"/>
                    <a:pt x="71" y="3"/>
                  </a:cubicBezTo>
                  <a:cubicBezTo>
                    <a:pt x="51" y="0"/>
                    <a:pt x="14" y="14"/>
                    <a:pt x="0" y="56"/>
                  </a:cubicBezTo>
                  <a:close/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110">
              <a:extLst>
                <a:ext uri="{FF2B5EF4-FFF2-40B4-BE49-F238E27FC236}">
                  <a16:creationId xmlns:a16="http://schemas.microsoft.com/office/drawing/2014/main" id="{0E2D62B3-FC23-4996-8575-FD505A1F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205"/>
              <a:ext cx="104" cy="74"/>
            </a:xfrm>
            <a:custGeom>
              <a:avLst/>
              <a:gdLst>
                <a:gd name="T0" fmla="*/ 0 w 76"/>
                <a:gd name="T1" fmla="*/ 163 h 50"/>
                <a:gd name="T2" fmla="*/ 126 w 76"/>
                <a:gd name="T3" fmla="*/ 61 h 50"/>
                <a:gd name="T4" fmla="*/ 194 w 76"/>
                <a:gd name="T5" fmla="*/ 0 h 50"/>
                <a:gd name="T6" fmla="*/ 105 w 76"/>
                <a:gd name="T7" fmla="*/ 95 h 50"/>
                <a:gd name="T8" fmla="*/ 0 w 76"/>
                <a:gd name="T9" fmla="*/ 16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0">
                  <a:moveTo>
                    <a:pt x="0" y="50"/>
                  </a:moveTo>
                  <a:cubicBezTo>
                    <a:pt x="11" y="37"/>
                    <a:pt x="34" y="26"/>
                    <a:pt x="49" y="19"/>
                  </a:cubicBezTo>
                  <a:cubicBezTo>
                    <a:pt x="64" y="12"/>
                    <a:pt x="72" y="6"/>
                    <a:pt x="76" y="0"/>
                  </a:cubicBezTo>
                  <a:cubicBezTo>
                    <a:pt x="70" y="12"/>
                    <a:pt x="52" y="23"/>
                    <a:pt x="41" y="29"/>
                  </a:cubicBezTo>
                  <a:cubicBezTo>
                    <a:pt x="30" y="35"/>
                    <a:pt x="6" y="43"/>
                    <a:pt x="0" y="50"/>
                  </a:cubicBezTo>
                  <a:close/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111">
              <a:extLst>
                <a:ext uri="{FF2B5EF4-FFF2-40B4-BE49-F238E27FC236}">
                  <a16:creationId xmlns:a16="http://schemas.microsoft.com/office/drawing/2014/main" id="{0957A076-D23C-4106-8C55-F4BE9399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947"/>
              <a:ext cx="55" cy="26"/>
            </a:xfrm>
            <a:custGeom>
              <a:avLst/>
              <a:gdLst>
                <a:gd name="T0" fmla="*/ 0 w 40"/>
                <a:gd name="T1" fmla="*/ 55 h 18"/>
                <a:gd name="T2" fmla="*/ 105 w 4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3" y="8"/>
                    <a:pt x="24" y="1"/>
                    <a:pt x="40" y="0"/>
                  </a:cubicBezTo>
                </a:path>
              </a:pathLst>
            </a:custGeom>
            <a:solidFill>
              <a:srgbClr val="E0F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112">
              <a:extLst>
                <a:ext uri="{FF2B5EF4-FFF2-40B4-BE49-F238E27FC236}">
                  <a16:creationId xmlns:a16="http://schemas.microsoft.com/office/drawing/2014/main" id="{4F8AAD33-93BB-4879-BC6D-FE70EDCE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113">
              <a:extLst>
                <a:ext uri="{FF2B5EF4-FFF2-40B4-BE49-F238E27FC236}">
                  <a16:creationId xmlns:a16="http://schemas.microsoft.com/office/drawing/2014/main" id="{CD681A55-FA8B-4D97-AF54-51174BFD3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114">
              <a:extLst>
                <a:ext uri="{FF2B5EF4-FFF2-40B4-BE49-F238E27FC236}">
                  <a16:creationId xmlns:a16="http://schemas.microsoft.com/office/drawing/2014/main" id="{ABF016DB-FA0D-4440-AF4C-BB35C4C16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877"/>
              <a:ext cx="117" cy="50"/>
            </a:xfrm>
            <a:custGeom>
              <a:avLst/>
              <a:gdLst>
                <a:gd name="T0" fmla="*/ 0 w 85"/>
                <a:gd name="T1" fmla="*/ 109 h 34"/>
                <a:gd name="T2" fmla="*/ 222 w 8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34">
                  <a:moveTo>
                    <a:pt x="0" y="34"/>
                  </a:moveTo>
                  <a:cubicBezTo>
                    <a:pt x="16" y="21"/>
                    <a:pt x="27" y="2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115">
              <a:extLst>
                <a:ext uri="{FF2B5EF4-FFF2-40B4-BE49-F238E27FC236}">
                  <a16:creationId xmlns:a16="http://schemas.microsoft.com/office/drawing/2014/main" id="{A98CE22A-6A0C-4E78-B3E6-CFCD97F73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935"/>
              <a:ext cx="99" cy="53"/>
            </a:xfrm>
            <a:custGeom>
              <a:avLst/>
              <a:gdLst>
                <a:gd name="T0" fmla="*/ 0 w 72"/>
                <a:gd name="T1" fmla="*/ 115 h 36"/>
                <a:gd name="T2" fmla="*/ 187 w 7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36">
                  <a:moveTo>
                    <a:pt x="0" y="36"/>
                  </a:moveTo>
                  <a:cubicBezTo>
                    <a:pt x="18" y="22"/>
                    <a:pt x="51" y="4"/>
                    <a:pt x="72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116">
              <a:extLst>
                <a:ext uri="{FF2B5EF4-FFF2-40B4-BE49-F238E27FC236}">
                  <a16:creationId xmlns:a16="http://schemas.microsoft.com/office/drawing/2014/main" id="{AE2F014B-9FC9-4846-9F58-4C8715A8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2075"/>
              <a:ext cx="133" cy="104"/>
            </a:xfrm>
            <a:custGeom>
              <a:avLst/>
              <a:gdLst>
                <a:gd name="T0" fmla="*/ 0 w 97"/>
                <a:gd name="T1" fmla="*/ 223 h 71"/>
                <a:gd name="T2" fmla="*/ 250 w 97"/>
                <a:gd name="T3" fmla="*/ 26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71">
                  <a:moveTo>
                    <a:pt x="0" y="71"/>
                  </a:moveTo>
                  <a:cubicBezTo>
                    <a:pt x="14" y="49"/>
                    <a:pt x="49" y="0"/>
                    <a:pt x="97" y="8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117">
              <a:extLst>
                <a:ext uri="{FF2B5EF4-FFF2-40B4-BE49-F238E27FC236}">
                  <a16:creationId xmlns:a16="http://schemas.microsoft.com/office/drawing/2014/main" id="{BA265C0D-BEA3-4A69-A92D-A222BB031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416"/>
              <a:ext cx="62" cy="47"/>
            </a:xfrm>
            <a:custGeom>
              <a:avLst/>
              <a:gdLst>
                <a:gd name="T0" fmla="*/ 0 w 45"/>
                <a:gd name="T1" fmla="*/ 0 h 32"/>
                <a:gd name="T2" fmla="*/ 117 w 45"/>
                <a:gd name="T3" fmla="*/ 10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2">
                  <a:moveTo>
                    <a:pt x="0" y="0"/>
                  </a:moveTo>
                  <a:cubicBezTo>
                    <a:pt x="8" y="27"/>
                    <a:pt x="28" y="32"/>
                    <a:pt x="45" y="32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118">
              <a:extLst>
                <a:ext uri="{FF2B5EF4-FFF2-40B4-BE49-F238E27FC236}">
                  <a16:creationId xmlns:a16="http://schemas.microsoft.com/office/drawing/2014/main" id="{691F38CA-3358-4E62-B553-631E4792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563"/>
              <a:ext cx="54" cy="89"/>
            </a:xfrm>
            <a:custGeom>
              <a:avLst/>
              <a:gdLst>
                <a:gd name="T0" fmla="*/ 75 w 39"/>
                <a:gd name="T1" fmla="*/ 0 h 61"/>
                <a:gd name="T2" fmla="*/ 0 w 39"/>
                <a:gd name="T3" fmla="*/ 19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8" y="0"/>
                  </a:moveTo>
                  <a:cubicBezTo>
                    <a:pt x="39" y="26"/>
                    <a:pt x="37" y="52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119">
              <a:extLst>
                <a:ext uri="{FF2B5EF4-FFF2-40B4-BE49-F238E27FC236}">
                  <a16:creationId xmlns:a16="http://schemas.microsoft.com/office/drawing/2014/main" id="{965543A0-7CD5-4B8F-B846-E2B94614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780"/>
              <a:ext cx="38" cy="39"/>
            </a:xfrm>
            <a:custGeom>
              <a:avLst/>
              <a:gdLst>
                <a:gd name="T0" fmla="*/ 0 w 28"/>
                <a:gd name="T1" fmla="*/ 1 h 27"/>
                <a:gd name="T2" fmla="*/ 71 w 28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1"/>
                  </a:moveTo>
                  <a:cubicBezTo>
                    <a:pt x="17" y="0"/>
                    <a:pt x="27" y="11"/>
                    <a:pt x="28" y="27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120">
              <a:extLst>
                <a:ext uri="{FF2B5EF4-FFF2-40B4-BE49-F238E27FC236}">
                  <a16:creationId xmlns:a16="http://schemas.microsoft.com/office/drawing/2014/main" id="{2BEC9ED6-720C-4813-8843-8EC42A0F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690"/>
              <a:ext cx="67" cy="44"/>
            </a:xfrm>
            <a:custGeom>
              <a:avLst/>
              <a:gdLst>
                <a:gd name="T0" fmla="*/ 0 w 49"/>
                <a:gd name="T1" fmla="*/ 0 h 30"/>
                <a:gd name="T2" fmla="*/ 126 w 49"/>
                <a:gd name="T3" fmla="*/ 7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6" y="10"/>
                    <a:pt x="22" y="30"/>
                    <a:pt x="49" y="25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121">
              <a:extLst>
                <a:ext uri="{FF2B5EF4-FFF2-40B4-BE49-F238E27FC236}">
                  <a16:creationId xmlns:a16="http://schemas.microsoft.com/office/drawing/2014/main" id="{4CBD5D24-7E90-4770-BEF6-D7F857D5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175"/>
              <a:ext cx="139" cy="118"/>
            </a:xfrm>
            <a:custGeom>
              <a:avLst/>
              <a:gdLst>
                <a:gd name="T0" fmla="*/ 0 w 101"/>
                <a:gd name="T1" fmla="*/ 251 h 81"/>
                <a:gd name="T2" fmla="*/ 175 w 101"/>
                <a:gd name="T3" fmla="*/ 99 h 81"/>
                <a:gd name="T4" fmla="*/ 222 w 101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1">
                  <a:moveTo>
                    <a:pt x="0" y="81"/>
                  </a:moveTo>
                  <a:cubicBezTo>
                    <a:pt x="13" y="55"/>
                    <a:pt x="44" y="43"/>
                    <a:pt x="67" y="32"/>
                  </a:cubicBezTo>
                  <a:cubicBezTo>
                    <a:pt x="101" y="15"/>
                    <a:pt x="86" y="4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122">
              <a:extLst>
                <a:ext uri="{FF2B5EF4-FFF2-40B4-BE49-F238E27FC236}">
                  <a16:creationId xmlns:a16="http://schemas.microsoft.com/office/drawing/2014/main" id="{F33932E8-60E2-44CC-B64A-F541E3D3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123">
              <a:extLst>
                <a:ext uri="{FF2B5EF4-FFF2-40B4-BE49-F238E27FC236}">
                  <a16:creationId xmlns:a16="http://schemas.microsoft.com/office/drawing/2014/main" id="{FC9F091A-B53B-43A7-AFDE-6504685B3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124">
              <a:extLst>
                <a:ext uri="{FF2B5EF4-FFF2-40B4-BE49-F238E27FC236}">
                  <a16:creationId xmlns:a16="http://schemas.microsoft.com/office/drawing/2014/main" id="{40D88555-B73A-45C5-A379-9B8554F35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642"/>
              <a:ext cx="9" cy="17"/>
            </a:xfrm>
            <a:custGeom>
              <a:avLst/>
              <a:gdLst>
                <a:gd name="T0" fmla="*/ 0 w 7"/>
                <a:gd name="T1" fmla="*/ 13 h 12"/>
                <a:gd name="T2" fmla="*/ 10 w 7"/>
                <a:gd name="T3" fmla="*/ 26 h 12"/>
                <a:gd name="T4" fmla="*/ 5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4"/>
                  </a:moveTo>
                  <a:cubicBezTo>
                    <a:pt x="0" y="5"/>
                    <a:pt x="2" y="12"/>
                    <a:pt x="5" y="9"/>
                  </a:cubicBezTo>
                  <a:cubicBezTo>
                    <a:pt x="7" y="7"/>
                    <a:pt x="3" y="2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125">
              <a:extLst>
                <a:ext uri="{FF2B5EF4-FFF2-40B4-BE49-F238E27FC236}">
                  <a16:creationId xmlns:a16="http://schemas.microsoft.com/office/drawing/2014/main" id="{0D83415C-153D-4487-851D-6C2B2EEB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775"/>
              <a:ext cx="8" cy="11"/>
            </a:xfrm>
            <a:custGeom>
              <a:avLst/>
              <a:gdLst>
                <a:gd name="T0" fmla="*/ 5 w 6"/>
                <a:gd name="T1" fmla="*/ 5 h 7"/>
                <a:gd name="T2" fmla="*/ 9 w 6"/>
                <a:gd name="T3" fmla="*/ 27 h 7"/>
                <a:gd name="T4" fmla="*/ 1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2" y="7"/>
                    <a:pt x="4" y="7"/>
                  </a:cubicBezTo>
                  <a:cubicBezTo>
                    <a:pt x="6" y="6"/>
                    <a:pt x="6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126">
              <a:extLst>
                <a:ext uri="{FF2B5EF4-FFF2-40B4-BE49-F238E27FC236}">
                  <a16:creationId xmlns:a16="http://schemas.microsoft.com/office/drawing/2014/main" id="{5617ABCD-0FAC-4378-8755-5CE95A1A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1721"/>
              <a:ext cx="8" cy="13"/>
            </a:xfrm>
            <a:custGeom>
              <a:avLst/>
              <a:gdLst>
                <a:gd name="T0" fmla="*/ 12 w 6"/>
                <a:gd name="T1" fmla="*/ 9 h 9"/>
                <a:gd name="T2" fmla="*/ 9 w 6"/>
                <a:gd name="T3" fmla="*/ 6 h 9"/>
                <a:gd name="T4" fmla="*/ 7 w 6"/>
                <a:gd name="T5" fmla="*/ 27 h 9"/>
                <a:gd name="T6" fmla="*/ 1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6" y="9"/>
                    <a:pt x="3" y="9"/>
                  </a:cubicBezTo>
                  <a:cubicBezTo>
                    <a:pt x="0" y="9"/>
                    <a:pt x="1" y="1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127">
              <a:extLst>
                <a:ext uri="{FF2B5EF4-FFF2-40B4-BE49-F238E27FC236}">
                  <a16:creationId xmlns:a16="http://schemas.microsoft.com/office/drawing/2014/main" id="{F3D80299-418E-4F70-93BE-6294DEB1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871"/>
              <a:ext cx="8" cy="13"/>
            </a:xfrm>
            <a:custGeom>
              <a:avLst/>
              <a:gdLst>
                <a:gd name="T0" fmla="*/ 12 w 6"/>
                <a:gd name="T1" fmla="*/ 25 h 9"/>
                <a:gd name="T2" fmla="*/ 7 w 6"/>
                <a:gd name="T3" fmla="*/ 0 h 9"/>
                <a:gd name="T4" fmla="*/ 1 w 6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cubicBezTo>
                    <a:pt x="6" y="6"/>
                    <a:pt x="6" y="1"/>
                    <a:pt x="3" y="0"/>
                  </a:cubicBezTo>
                  <a:cubicBezTo>
                    <a:pt x="0" y="0"/>
                    <a:pt x="1" y="7"/>
                    <a:pt x="1" y="9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128">
              <a:extLst>
                <a:ext uri="{FF2B5EF4-FFF2-40B4-BE49-F238E27FC236}">
                  <a16:creationId xmlns:a16="http://schemas.microsoft.com/office/drawing/2014/main" id="{69A6FAF8-6166-4C97-BC59-77B58751B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" y="1455"/>
              <a:ext cx="8" cy="12"/>
            </a:xfrm>
            <a:custGeom>
              <a:avLst/>
              <a:gdLst>
                <a:gd name="T0" fmla="*/ 9 w 6"/>
                <a:gd name="T1" fmla="*/ 26 h 8"/>
                <a:gd name="T2" fmla="*/ 7 w 6"/>
                <a:gd name="T3" fmla="*/ 0 h 8"/>
                <a:gd name="T4" fmla="*/ 0 w 6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6" y="4"/>
                    <a:pt x="5" y="1"/>
                    <a:pt x="3" y="0"/>
                  </a:cubicBezTo>
                  <a:cubicBezTo>
                    <a:pt x="0" y="1"/>
                    <a:pt x="1" y="5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3" name="Group 129">
            <a:extLst>
              <a:ext uri="{FF2B5EF4-FFF2-40B4-BE49-F238E27FC236}">
                <a16:creationId xmlns:a16="http://schemas.microsoft.com/office/drawing/2014/main" id="{CF43DF3C-8A2E-43EB-8A28-5248A2A121A8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3636963"/>
            <a:ext cx="966787" cy="2168525"/>
            <a:chOff x="1170" y="1200"/>
            <a:chExt cx="609" cy="1366"/>
          </a:xfrm>
        </p:grpSpPr>
        <p:sp>
          <p:nvSpPr>
            <p:cNvPr id="27782" name="Freeform 130">
              <a:extLst>
                <a:ext uri="{FF2B5EF4-FFF2-40B4-BE49-F238E27FC236}">
                  <a16:creationId xmlns:a16="http://schemas.microsoft.com/office/drawing/2014/main" id="{F5D1D24E-DE58-4AD7-99C2-26FDE88BB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solidFill>
              <a:srgbClr val="D8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31">
              <a:extLst>
                <a:ext uri="{FF2B5EF4-FFF2-40B4-BE49-F238E27FC236}">
                  <a16:creationId xmlns:a16="http://schemas.microsoft.com/office/drawing/2014/main" id="{B6F471F3-7E3E-435C-8153-B44DEB4225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0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452 w 443"/>
                <a:gd name="T21" fmla="*/ 2880 h 931"/>
                <a:gd name="T22" fmla="*/ 104 w 443"/>
                <a:gd name="T23" fmla="*/ 1940 h 931"/>
                <a:gd name="T24" fmla="*/ 147 w 443"/>
                <a:gd name="T25" fmla="*/ 725 h 931"/>
                <a:gd name="T26" fmla="*/ 238 w 443"/>
                <a:gd name="T27" fmla="*/ 167 h 931"/>
                <a:gd name="T28" fmla="*/ 513 w 443"/>
                <a:gd name="T29" fmla="*/ 26 h 931"/>
                <a:gd name="T30" fmla="*/ 883 w 443"/>
                <a:gd name="T31" fmla="*/ 244 h 931"/>
                <a:gd name="T32" fmla="*/ 1123 w 443"/>
                <a:gd name="T33" fmla="*/ 1360 h 931"/>
                <a:gd name="T34" fmla="*/ 1123 w 443"/>
                <a:gd name="T35" fmla="*/ 1420 h 931"/>
                <a:gd name="T36" fmla="*/ 796 w 443"/>
                <a:gd name="T37" fmla="*/ 2786 h 931"/>
                <a:gd name="T38" fmla="*/ 452 w 443"/>
                <a:gd name="T39" fmla="*/ 2880 h 9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  <a:moveTo>
                    <a:pt x="174" y="912"/>
                  </a:moveTo>
                  <a:cubicBezTo>
                    <a:pt x="54" y="885"/>
                    <a:pt x="9" y="785"/>
                    <a:pt x="40" y="614"/>
                  </a:cubicBezTo>
                  <a:cubicBezTo>
                    <a:pt x="57" y="516"/>
                    <a:pt x="78" y="370"/>
                    <a:pt x="57" y="230"/>
                  </a:cubicBezTo>
                  <a:cubicBezTo>
                    <a:pt x="46" y="156"/>
                    <a:pt x="58" y="93"/>
                    <a:pt x="92" y="53"/>
                  </a:cubicBezTo>
                  <a:cubicBezTo>
                    <a:pt x="118" y="24"/>
                    <a:pt x="154" y="8"/>
                    <a:pt x="197" y="8"/>
                  </a:cubicBezTo>
                  <a:cubicBezTo>
                    <a:pt x="239" y="8"/>
                    <a:pt x="294" y="16"/>
                    <a:pt x="340" y="77"/>
                  </a:cubicBezTo>
                  <a:cubicBezTo>
                    <a:pt x="391" y="143"/>
                    <a:pt x="422" y="262"/>
                    <a:pt x="432" y="431"/>
                  </a:cubicBezTo>
                  <a:cubicBezTo>
                    <a:pt x="432" y="437"/>
                    <a:pt x="432" y="444"/>
                    <a:pt x="432" y="450"/>
                  </a:cubicBezTo>
                  <a:cubicBezTo>
                    <a:pt x="432" y="660"/>
                    <a:pt x="386" y="817"/>
                    <a:pt x="306" y="882"/>
                  </a:cubicBezTo>
                  <a:cubicBezTo>
                    <a:pt x="268" y="913"/>
                    <a:pt x="224" y="923"/>
                    <a:pt x="174" y="912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32">
              <a:extLst>
                <a:ext uri="{FF2B5EF4-FFF2-40B4-BE49-F238E27FC236}">
                  <a16:creationId xmlns:a16="http://schemas.microsoft.com/office/drawing/2014/main" id="{DF8BB847-0749-4469-AB4F-69FDCAC2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33">
              <a:extLst>
                <a:ext uri="{FF2B5EF4-FFF2-40B4-BE49-F238E27FC236}">
                  <a16:creationId xmlns:a16="http://schemas.microsoft.com/office/drawing/2014/main" id="{22F5FA38-C6A6-4E20-AD71-8CDE5B325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134">
              <a:extLst>
                <a:ext uri="{FF2B5EF4-FFF2-40B4-BE49-F238E27FC236}">
                  <a16:creationId xmlns:a16="http://schemas.microsoft.com/office/drawing/2014/main" id="{38B9C059-6004-4A3C-A9ED-88C74D0B4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925"/>
              <a:ext cx="200" cy="197"/>
            </a:xfrm>
            <a:custGeom>
              <a:avLst/>
              <a:gdLst>
                <a:gd name="T0" fmla="*/ 14 w 145"/>
                <a:gd name="T1" fmla="*/ 357 h 134"/>
                <a:gd name="T2" fmla="*/ 15 w 145"/>
                <a:gd name="T3" fmla="*/ 357 h 134"/>
                <a:gd name="T4" fmla="*/ 230 w 145"/>
                <a:gd name="T5" fmla="*/ 426 h 134"/>
                <a:gd name="T6" fmla="*/ 137 w 145"/>
                <a:gd name="T7" fmla="*/ 290 h 134"/>
                <a:gd name="T8" fmla="*/ 192 w 145"/>
                <a:gd name="T9" fmla="*/ 141 h 134"/>
                <a:gd name="T10" fmla="*/ 207 w 145"/>
                <a:gd name="T11" fmla="*/ 121 h 134"/>
                <a:gd name="T12" fmla="*/ 210 w 145"/>
                <a:gd name="T13" fmla="*/ 121 h 134"/>
                <a:gd name="T14" fmla="*/ 381 w 145"/>
                <a:gd name="T15" fmla="*/ 22 h 134"/>
                <a:gd name="T16" fmla="*/ 372 w 145"/>
                <a:gd name="T17" fmla="*/ 19 h 134"/>
                <a:gd name="T18" fmla="*/ 157 w 145"/>
                <a:gd name="T19" fmla="*/ 9 h 134"/>
                <a:gd name="T20" fmla="*/ 79 w 145"/>
                <a:gd name="T21" fmla="*/ 1 h 134"/>
                <a:gd name="T22" fmla="*/ 74 w 145"/>
                <a:gd name="T23" fmla="*/ 1 h 134"/>
                <a:gd name="T24" fmla="*/ 47 w 145"/>
                <a:gd name="T25" fmla="*/ 22 h 134"/>
                <a:gd name="T26" fmla="*/ 1 w 145"/>
                <a:gd name="T27" fmla="*/ 309 h 134"/>
                <a:gd name="T28" fmla="*/ 0 w 145"/>
                <a:gd name="T29" fmla="*/ 325 h 134"/>
                <a:gd name="T30" fmla="*/ 14 w 145"/>
                <a:gd name="T31" fmla="*/ 357 h 1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34">
                  <a:moveTo>
                    <a:pt x="5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22" y="119"/>
                    <a:pt x="52" y="127"/>
                    <a:pt x="88" y="134"/>
                  </a:cubicBezTo>
                  <a:cubicBezTo>
                    <a:pt x="70" y="125"/>
                    <a:pt x="53" y="107"/>
                    <a:pt x="52" y="91"/>
                  </a:cubicBezTo>
                  <a:cubicBezTo>
                    <a:pt x="50" y="72"/>
                    <a:pt x="57" y="57"/>
                    <a:pt x="73" y="44"/>
                  </a:cubicBezTo>
                  <a:cubicBezTo>
                    <a:pt x="74" y="41"/>
                    <a:pt x="76" y="39"/>
                    <a:pt x="79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100" y="23"/>
                    <a:pt x="130" y="12"/>
                    <a:pt x="145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23" y="6"/>
                    <a:pt x="96" y="5"/>
                    <a:pt x="60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1" y="0"/>
                    <a:pt x="18" y="7"/>
                  </a:cubicBezTo>
                  <a:cubicBezTo>
                    <a:pt x="10" y="27"/>
                    <a:pt x="2" y="74"/>
                    <a:pt x="1" y="97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0" y="109"/>
                    <a:pt x="3" y="111"/>
                    <a:pt x="5" y="112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135">
              <a:extLst>
                <a:ext uri="{FF2B5EF4-FFF2-40B4-BE49-F238E27FC236}">
                  <a16:creationId xmlns:a16="http://schemas.microsoft.com/office/drawing/2014/main" id="{D6DD03BB-BF00-4710-8CA3-C45EC23E2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93"/>
              <a:ext cx="327" cy="203"/>
            </a:xfrm>
            <a:custGeom>
              <a:avLst/>
              <a:gdLst>
                <a:gd name="T0" fmla="*/ 14 w 238"/>
                <a:gd name="T1" fmla="*/ 184 h 138"/>
                <a:gd name="T2" fmla="*/ 10 w 238"/>
                <a:gd name="T3" fmla="*/ 210 h 138"/>
                <a:gd name="T4" fmla="*/ 0 w 238"/>
                <a:gd name="T5" fmla="*/ 330 h 138"/>
                <a:gd name="T6" fmla="*/ 1 w 238"/>
                <a:gd name="T7" fmla="*/ 372 h 138"/>
                <a:gd name="T8" fmla="*/ 14 w 238"/>
                <a:gd name="T9" fmla="*/ 407 h 138"/>
                <a:gd name="T10" fmla="*/ 216 w 238"/>
                <a:gd name="T11" fmla="*/ 440 h 138"/>
                <a:gd name="T12" fmla="*/ 76 w 238"/>
                <a:gd name="T13" fmla="*/ 331 h 138"/>
                <a:gd name="T14" fmla="*/ 306 w 238"/>
                <a:gd name="T15" fmla="*/ 162 h 138"/>
                <a:gd name="T16" fmla="*/ 617 w 238"/>
                <a:gd name="T17" fmla="*/ 75 h 138"/>
                <a:gd name="T18" fmla="*/ 506 w 238"/>
                <a:gd name="T19" fmla="*/ 0 h 138"/>
                <a:gd name="T20" fmla="*/ 192 w 238"/>
                <a:gd name="T21" fmla="*/ 100 h 138"/>
                <a:gd name="T22" fmla="*/ 96 w 238"/>
                <a:gd name="T23" fmla="*/ 116 h 138"/>
                <a:gd name="T24" fmla="*/ 55 w 238"/>
                <a:gd name="T25" fmla="*/ 128 h 138"/>
                <a:gd name="T26" fmla="*/ 22 w 238"/>
                <a:gd name="T27" fmla="*/ 137 h 138"/>
                <a:gd name="T28" fmla="*/ 14 w 238"/>
                <a:gd name="T29" fmla="*/ 184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8" h="138">
                  <a:moveTo>
                    <a:pt x="5" y="58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1" y="84"/>
                    <a:pt x="0" y="94"/>
                    <a:pt x="0" y="103"/>
                  </a:cubicBezTo>
                  <a:cubicBezTo>
                    <a:pt x="0" y="108"/>
                    <a:pt x="0" y="112"/>
                    <a:pt x="1" y="117"/>
                  </a:cubicBezTo>
                  <a:cubicBezTo>
                    <a:pt x="1" y="119"/>
                    <a:pt x="2" y="125"/>
                    <a:pt x="5" y="128"/>
                  </a:cubicBezTo>
                  <a:cubicBezTo>
                    <a:pt x="17" y="134"/>
                    <a:pt x="52" y="136"/>
                    <a:pt x="83" y="138"/>
                  </a:cubicBezTo>
                  <a:cubicBezTo>
                    <a:pt x="62" y="131"/>
                    <a:pt x="29" y="132"/>
                    <a:pt x="29" y="104"/>
                  </a:cubicBezTo>
                  <a:cubicBezTo>
                    <a:pt x="29" y="76"/>
                    <a:pt x="66" y="64"/>
                    <a:pt x="118" y="51"/>
                  </a:cubicBezTo>
                  <a:cubicBezTo>
                    <a:pt x="170" y="37"/>
                    <a:pt x="221" y="28"/>
                    <a:pt x="238" y="24"/>
                  </a:cubicBezTo>
                  <a:cubicBezTo>
                    <a:pt x="219" y="24"/>
                    <a:pt x="201" y="12"/>
                    <a:pt x="195" y="0"/>
                  </a:cubicBezTo>
                  <a:cubicBezTo>
                    <a:pt x="195" y="10"/>
                    <a:pt x="169" y="17"/>
                    <a:pt x="74" y="3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4" y="41"/>
                    <a:pt x="10" y="41"/>
                    <a:pt x="9" y="43"/>
                  </a:cubicBezTo>
                  <a:cubicBezTo>
                    <a:pt x="7" y="45"/>
                    <a:pt x="6" y="50"/>
                    <a:pt x="5" y="58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36">
              <a:extLst>
                <a:ext uri="{FF2B5EF4-FFF2-40B4-BE49-F238E27FC236}">
                  <a16:creationId xmlns:a16="http://schemas.microsoft.com/office/drawing/2014/main" id="{AB0C7682-BB28-4EA9-83A7-04D30E45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877"/>
              <a:ext cx="142" cy="61"/>
            </a:xfrm>
            <a:custGeom>
              <a:avLst/>
              <a:gdLst>
                <a:gd name="T0" fmla="*/ 85 w 103"/>
                <a:gd name="T1" fmla="*/ 121 h 42"/>
                <a:gd name="T2" fmla="*/ 270 w 103"/>
                <a:gd name="T3" fmla="*/ 0 h 42"/>
                <a:gd name="T4" fmla="*/ 70 w 103"/>
                <a:gd name="T5" fmla="*/ 89 h 42"/>
                <a:gd name="T6" fmla="*/ 0 w 103"/>
                <a:gd name="T7" fmla="*/ 121 h 42"/>
                <a:gd name="T8" fmla="*/ 85 w 103"/>
                <a:gd name="T9" fmla="*/ 12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2">
                  <a:moveTo>
                    <a:pt x="33" y="39"/>
                  </a:moveTo>
                  <a:cubicBezTo>
                    <a:pt x="51" y="34"/>
                    <a:pt x="87" y="6"/>
                    <a:pt x="103" y="0"/>
                  </a:cubicBezTo>
                  <a:cubicBezTo>
                    <a:pt x="63" y="0"/>
                    <a:pt x="41" y="20"/>
                    <a:pt x="27" y="29"/>
                  </a:cubicBezTo>
                  <a:cubicBezTo>
                    <a:pt x="25" y="35"/>
                    <a:pt x="17" y="38"/>
                    <a:pt x="0" y="39"/>
                  </a:cubicBezTo>
                  <a:cubicBezTo>
                    <a:pt x="11" y="41"/>
                    <a:pt x="25" y="42"/>
                    <a:pt x="33" y="39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37">
              <a:extLst>
                <a:ext uri="{FF2B5EF4-FFF2-40B4-BE49-F238E27FC236}">
                  <a16:creationId xmlns:a16="http://schemas.microsoft.com/office/drawing/2014/main" id="{5740EAB6-8E6C-4B9E-A3B0-DD73D8A47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844"/>
              <a:ext cx="244" cy="181"/>
            </a:xfrm>
            <a:custGeom>
              <a:avLst/>
              <a:gdLst>
                <a:gd name="T0" fmla="*/ 458 w 177"/>
                <a:gd name="T1" fmla="*/ 41 h 123"/>
                <a:gd name="T2" fmla="*/ 441 w 177"/>
                <a:gd name="T3" fmla="*/ 9 h 123"/>
                <a:gd name="T4" fmla="*/ 367 w 177"/>
                <a:gd name="T5" fmla="*/ 1 h 123"/>
                <a:gd name="T6" fmla="*/ 335 w 177"/>
                <a:gd name="T7" fmla="*/ 0 h 123"/>
                <a:gd name="T8" fmla="*/ 415 w 177"/>
                <a:gd name="T9" fmla="*/ 102 h 123"/>
                <a:gd name="T10" fmla="*/ 327 w 177"/>
                <a:gd name="T11" fmla="*/ 318 h 123"/>
                <a:gd name="T12" fmla="*/ 0 w 177"/>
                <a:gd name="T13" fmla="*/ 330 h 123"/>
                <a:gd name="T14" fmla="*/ 430 w 177"/>
                <a:gd name="T15" fmla="*/ 390 h 123"/>
                <a:gd name="T16" fmla="*/ 436 w 177"/>
                <a:gd name="T17" fmla="*/ 390 h 123"/>
                <a:gd name="T18" fmla="*/ 448 w 177"/>
                <a:gd name="T19" fmla="*/ 390 h 123"/>
                <a:gd name="T20" fmla="*/ 456 w 177"/>
                <a:gd name="T21" fmla="*/ 359 h 123"/>
                <a:gd name="T22" fmla="*/ 458 w 177"/>
                <a:gd name="T23" fmla="*/ 41 h 1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7" h="123">
                  <a:moveTo>
                    <a:pt x="175" y="13"/>
                  </a:moveTo>
                  <a:cubicBezTo>
                    <a:pt x="175" y="7"/>
                    <a:pt x="173" y="4"/>
                    <a:pt x="168" y="3"/>
                  </a:cubicBezTo>
                  <a:cubicBezTo>
                    <a:pt x="161" y="2"/>
                    <a:pt x="151" y="1"/>
                    <a:pt x="140" y="1"/>
                  </a:cubicBezTo>
                  <a:cubicBezTo>
                    <a:pt x="136" y="0"/>
                    <a:pt x="132" y="0"/>
                    <a:pt x="128" y="0"/>
                  </a:cubicBezTo>
                  <a:cubicBezTo>
                    <a:pt x="137" y="3"/>
                    <a:pt x="159" y="14"/>
                    <a:pt x="158" y="32"/>
                  </a:cubicBezTo>
                  <a:cubicBezTo>
                    <a:pt x="157" y="54"/>
                    <a:pt x="160" y="89"/>
                    <a:pt x="125" y="100"/>
                  </a:cubicBezTo>
                  <a:cubicBezTo>
                    <a:pt x="97" y="108"/>
                    <a:pt x="42" y="104"/>
                    <a:pt x="0" y="103"/>
                  </a:cubicBezTo>
                  <a:cubicBezTo>
                    <a:pt x="61" y="110"/>
                    <a:pt x="138" y="120"/>
                    <a:pt x="164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3"/>
                    <a:pt x="170" y="123"/>
                    <a:pt x="171" y="122"/>
                  </a:cubicBezTo>
                  <a:cubicBezTo>
                    <a:pt x="171" y="122"/>
                    <a:pt x="173" y="120"/>
                    <a:pt x="174" y="113"/>
                  </a:cubicBezTo>
                  <a:cubicBezTo>
                    <a:pt x="177" y="89"/>
                    <a:pt x="176" y="40"/>
                    <a:pt x="175" y="13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38">
              <a:extLst>
                <a:ext uri="{FF2B5EF4-FFF2-40B4-BE49-F238E27FC236}">
                  <a16:creationId xmlns:a16="http://schemas.microsoft.com/office/drawing/2014/main" id="{2DE91805-0513-4B7D-A103-21DCE064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230"/>
              <a:ext cx="330" cy="173"/>
            </a:xfrm>
            <a:custGeom>
              <a:avLst/>
              <a:gdLst>
                <a:gd name="T0" fmla="*/ 424 w 240"/>
                <a:gd name="T1" fmla="*/ 236 h 118"/>
                <a:gd name="T2" fmla="*/ 0 w 240"/>
                <a:gd name="T3" fmla="*/ 129 h 118"/>
                <a:gd name="T4" fmla="*/ 32 w 240"/>
                <a:gd name="T5" fmla="*/ 139 h 118"/>
                <a:gd name="T6" fmla="*/ 110 w 240"/>
                <a:gd name="T7" fmla="*/ 180 h 118"/>
                <a:gd name="T8" fmla="*/ 507 w 240"/>
                <a:gd name="T9" fmla="*/ 333 h 118"/>
                <a:gd name="T10" fmla="*/ 560 w 240"/>
                <a:gd name="T11" fmla="*/ 230 h 118"/>
                <a:gd name="T12" fmla="*/ 605 w 240"/>
                <a:gd name="T13" fmla="*/ 75 h 118"/>
                <a:gd name="T14" fmla="*/ 624 w 240"/>
                <a:gd name="T15" fmla="*/ 0 h 118"/>
                <a:gd name="T16" fmla="*/ 424 w 240"/>
                <a:gd name="T17" fmla="*/ 23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0" h="118">
                  <a:moveTo>
                    <a:pt x="163" y="75"/>
                  </a:moveTo>
                  <a:cubicBezTo>
                    <a:pt x="104" y="78"/>
                    <a:pt x="33" y="39"/>
                    <a:pt x="0" y="41"/>
                  </a:cubicBezTo>
                  <a:cubicBezTo>
                    <a:pt x="5" y="42"/>
                    <a:pt x="9" y="43"/>
                    <a:pt x="12" y="44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86" y="77"/>
                    <a:pt x="178" y="118"/>
                    <a:pt x="195" y="106"/>
                  </a:cubicBezTo>
                  <a:cubicBezTo>
                    <a:pt x="200" y="102"/>
                    <a:pt x="207" y="90"/>
                    <a:pt x="215" y="73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5" y="17"/>
                    <a:pt x="238" y="9"/>
                    <a:pt x="240" y="0"/>
                  </a:cubicBezTo>
                  <a:cubicBezTo>
                    <a:pt x="226" y="32"/>
                    <a:pt x="203" y="74"/>
                    <a:pt x="163" y="75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39">
              <a:extLst>
                <a:ext uri="{FF2B5EF4-FFF2-40B4-BE49-F238E27FC236}">
                  <a16:creationId xmlns:a16="http://schemas.microsoft.com/office/drawing/2014/main" id="{DC418D8C-420C-46DE-9B00-83BFADF39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73"/>
              <a:ext cx="133" cy="110"/>
            </a:xfrm>
            <a:custGeom>
              <a:avLst/>
              <a:gdLst>
                <a:gd name="T0" fmla="*/ 0 w 97"/>
                <a:gd name="T1" fmla="*/ 221 h 75"/>
                <a:gd name="T2" fmla="*/ 103 w 97"/>
                <a:gd name="T3" fmla="*/ 155 h 75"/>
                <a:gd name="T4" fmla="*/ 243 w 97"/>
                <a:gd name="T5" fmla="*/ 103 h 75"/>
                <a:gd name="T6" fmla="*/ 250 w 97"/>
                <a:gd name="T7" fmla="*/ 38 h 75"/>
                <a:gd name="T8" fmla="*/ 0 w 97"/>
                <a:gd name="T9" fmla="*/ 2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75">
                  <a:moveTo>
                    <a:pt x="0" y="70"/>
                  </a:moveTo>
                  <a:cubicBezTo>
                    <a:pt x="0" y="70"/>
                    <a:pt x="12" y="75"/>
                    <a:pt x="40" y="49"/>
                  </a:cubicBezTo>
                  <a:cubicBezTo>
                    <a:pt x="60" y="29"/>
                    <a:pt x="84" y="31"/>
                    <a:pt x="94" y="33"/>
                  </a:cubicBezTo>
                  <a:cubicBezTo>
                    <a:pt x="95" y="26"/>
                    <a:pt x="96" y="19"/>
                    <a:pt x="97" y="12"/>
                  </a:cubicBezTo>
                  <a:cubicBezTo>
                    <a:pt x="53" y="0"/>
                    <a:pt x="19" y="47"/>
                    <a:pt x="0" y="7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140">
              <a:extLst>
                <a:ext uri="{FF2B5EF4-FFF2-40B4-BE49-F238E27FC236}">
                  <a16:creationId xmlns:a16="http://schemas.microsoft.com/office/drawing/2014/main" id="{826D07D1-827D-42B8-A8BB-D9501C1B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136"/>
              <a:ext cx="240" cy="334"/>
            </a:xfrm>
            <a:custGeom>
              <a:avLst/>
              <a:gdLst>
                <a:gd name="T0" fmla="*/ 88 w 175"/>
                <a:gd name="T1" fmla="*/ 156 h 227"/>
                <a:gd name="T2" fmla="*/ 196 w 175"/>
                <a:gd name="T3" fmla="*/ 215 h 227"/>
                <a:gd name="T4" fmla="*/ 214 w 175"/>
                <a:gd name="T5" fmla="*/ 346 h 227"/>
                <a:gd name="T6" fmla="*/ 214 w 175"/>
                <a:gd name="T7" fmla="*/ 340 h 227"/>
                <a:gd name="T8" fmla="*/ 217 w 175"/>
                <a:gd name="T9" fmla="*/ 344 h 227"/>
                <a:gd name="T10" fmla="*/ 354 w 175"/>
                <a:gd name="T11" fmla="*/ 207 h 227"/>
                <a:gd name="T12" fmla="*/ 432 w 175"/>
                <a:gd name="T13" fmla="*/ 82 h 227"/>
                <a:gd name="T14" fmla="*/ 405 w 175"/>
                <a:gd name="T15" fmla="*/ 75 h 227"/>
                <a:gd name="T16" fmla="*/ 331 w 175"/>
                <a:gd name="T17" fmla="*/ 60 h 227"/>
                <a:gd name="T18" fmla="*/ 60 w 175"/>
                <a:gd name="T19" fmla="*/ 6 h 227"/>
                <a:gd name="T20" fmla="*/ 29 w 175"/>
                <a:gd name="T21" fmla="*/ 26 h 227"/>
                <a:gd name="T22" fmla="*/ 26 w 175"/>
                <a:gd name="T23" fmla="*/ 28 h 227"/>
                <a:gd name="T24" fmla="*/ 110 w 175"/>
                <a:gd name="T25" fmla="*/ 634 h 227"/>
                <a:gd name="T26" fmla="*/ 187 w 175"/>
                <a:gd name="T27" fmla="*/ 722 h 227"/>
                <a:gd name="T28" fmla="*/ 88 w 175"/>
                <a:gd name="T29" fmla="*/ 156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227">
                  <a:moveTo>
                    <a:pt x="34" y="49"/>
                  </a:moveTo>
                  <a:cubicBezTo>
                    <a:pt x="48" y="27"/>
                    <a:pt x="82" y="33"/>
                    <a:pt x="76" y="67"/>
                  </a:cubicBezTo>
                  <a:cubicBezTo>
                    <a:pt x="73" y="89"/>
                    <a:pt x="78" y="104"/>
                    <a:pt x="83" y="109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4" y="105"/>
                    <a:pt x="81" y="109"/>
                    <a:pt x="84" y="108"/>
                  </a:cubicBezTo>
                  <a:cubicBezTo>
                    <a:pt x="87" y="91"/>
                    <a:pt x="103" y="80"/>
                    <a:pt x="137" y="65"/>
                  </a:cubicBezTo>
                  <a:cubicBezTo>
                    <a:pt x="171" y="49"/>
                    <a:pt x="175" y="37"/>
                    <a:pt x="168" y="2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8" y="23"/>
                    <a:pt x="138" y="21"/>
                    <a:pt x="128" y="19"/>
                  </a:cubicBezTo>
                  <a:cubicBezTo>
                    <a:pt x="86" y="12"/>
                    <a:pt x="43" y="5"/>
                    <a:pt x="23" y="2"/>
                  </a:cubicBezTo>
                  <a:cubicBezTo>
                    <a:pt x="13" y="0"/>
                    <a:pt x="12" y="3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43"/>
                    <a:pt x="2" y="156"/>
                    <a:pt x="42" y="199"/>
                  </a:cubicBezTo>
                  <a:cubicBezTo>
                    <a:pt x="51" y="210"/>
                    <a:pt x="62" y="219"/>
                    <a:pt x="72" y="227"/>
                  </a:cubicBezTo>
                  <a:cubicBezTo>
                    <a:pt x="24" y="170"/>
                    <a:pt x="21" y="66"/>
                    <a:pt x="34" y="49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141">
              <a:extLst>
                <a:ext uri="{FF2B5EF4-FFF2-40B4-BE49-F238E27FC236}">
                  <a16:creationId xmlns:a16="http://schemas.microsoft.com/office/drawing/2014/main" id="{36E345A2-DC88-4CBB-A78C-ECBCE14DB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4" y="2359"/>
              <a:ext cx="216" cy="163"/>
            </a:xfrm>
            <a:custGeom>
              <a:avLst/>
              <a:gdLst>
                <a:gd name="T0" fmla="*/ 396 w 157"/>
                <a:gd name="T1" fmla="*/ 147 h 111"/>
                <a:gd name="T2" fmla="*/ 220 w 157"/>
                <a:gd name="T3" fmla="*/ 54 h 111"/>
                <a:gd name="T4" fmla="*/ 127 w 157"/>
                <a:gd name="T5" fmla="*/ 6 h 111"/>
                <a:gd name="T6" fmla="*/ 125 w 157"/>
                <a:gd name="T7" fmla="*/ 6 h 111"/>
                <a:gd name="T8" fmla="*/ 140 w 157"/>
                <a:gd name="T9" fmla="*/ 19 h 111"/>
                <a:gd name="T10" fmla="*/ 210 w 157"/>
                <a:gd name="T11" fmla="*/ 88 h 111"/>
                <a:gd name="T12" fmla="*/ 261 w 157"/>
                <a:gd name="T13" fmla="*/ 188 h 111"/>
                <a:gd name="T14" fmla="*/ 242 w 157"/>
                <a:gd name="T15" fmla="*/ 257 h 111"/>
                <a:gd name="T16" fmla="*/ 116 w 157"/>
                <a:gd name="T17" fmla="*/ 319 h 111"/>
                <a:gd name="T18" fmla="*/ 21 w 157"/>
                <a:gd name="T19" fmla="*/ 313 h 111"/>
                <a:gd name="T20" fmla="*/ 0 w 157"/>
                <a:gd name="T21" fmla="*/ 307 h 111"/>
                <a:gd name="T22" fmla="*/ 227 w 157"/>
                <a:gd name="T23" fmla="*/ 330 h 111"/>
                <a:gd name="T24" fmla="*/ 407 w 157"/>
                <a:gd name="T25" fmla="*/ 176 h 111"/>
                <a:gd name="T26" fmla="*/ 396 w 157"/>
                <a:gd name="T27" fmla="*/ 147 h 111"/>
                <a:gd name="T28" fmla="*/ 125 w 157"/>
                <a:gd name="T29" fmla="*/ 6 h 111"/>
                <a:gd name="T30" fmla="*/ 102 w 157"/>
                <a:gd name="T31" fmla="*/ 0 h 111"/>
                <a:gd name="T32" fmla="*/ 125 w 157"/>
                <a:gd name="T33" fmla="*/ 6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7" h="111">
                  <a:moveTo>
                    <a:pt x="152" y="46"/>
                  </a:moveTo>
                  <a:cubicBezTo>
                    <a:pt x="141" y="40"/>
                    <a:pt x="113" y="29"/>
                    <a:pt x="84" y="17"/>
                  </a:cubicBezTo>
                  <a:cubicBezTo>
                    <a:pt x="72" y="12"/>
                    <a:pt x="60" y="7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3"/>
                    <a:pt x="52" y="5"/>
                    <a:pt x="54" y="6"/>
                  </a:cubicBezTo>
                  <a:cubicBezTo>
                    <a:pt x="64" y="13"/>
                    <a:pt x="73" y="20"/>
                    <a:pt x="81" y="28"/>
                  </a:cubicBezTo>
                  <a:cubicBezTo>
                    <a:pt x="89" y="37"/>
                    <a:pt x="97" y="47"/>
                    <a:pt x="100" y="59"/>
                  </a:cubicBezTo>
                  <a:cubicBezTo>
                    <a:pt x="103" y="68"/>
                    <a:pt x="99" y="73"/>
                    <a:pt x="93" y="81"/>
                  </a:cubicBezTo>
                  <a:cubicBezTo>
                    <a:pt x="81" y="96"/>
                    <a:pt x="62" y="101"/>
                    <a:pt x="44" y="101"/>
                  </a:cubicBezTo>
                  <a:cubicBezTo>
                    <a:pt x="32" y="102"/>
                    <a:pt x="19" y="101"/>
                    <a:pt x="8" y="99"/>
                  </a:cubicBezTo>
                  <a:cubicBezTo>
                    <a:pt x="5" y="99"/>
                    <a:pt x="3" y="98"/>
                    <a:pt x="0" y="97"/>
                  </a:cubicBezTo>
                  <a:cubicBezTo>
                    <a:pt x="28" y="108"/>
                    <a:pt x="58" y="111"/>
                    <a:pt x="87" y="104"/>
                  </a:cubicBezTo>
                  <a:cubicBezTo>
                    <a:pt x="134" y="95"/>
                    <a:pt x="154" y="69"/>
                    <a:pt x="156" y="56"/>
                  </a:cubicBezTo>
                  <a:cubicBezTo>
                    <a:pt x="157" y="52"/>
                    <a:pt x="156" y="48"/>
                    <a:pt x="152" y="46"/>
                  </a:cubicBezTo>
                  <a:close/>
                  <a:moveTo>
                    <a:pt x="48" y="2"/>
                  </a:moveTo>
                  <a:cubicBezTo>
                    <a:pt x="45" y="1"/>
                    <a:pt x="42" y="0"/>
                    <a:pt x="39" y="0"/>
                  </a:cubicBezTo>
                  <a:lnTo>
                    <a:pt x="48" y="2"/>
                  </a:ln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142">
              <a:extLst>
                <a:ext uri="{FF2B5EF4-FFF2-40B4-BE49-F238E27FC236}">
                  <a16:creationId xmlns:a16="http://schemas.microsoft.com/office/drawing/2014/main" id="{349F4442-8991-4606-8FA5-5FC77838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416"/>
              <a:ext cx="381" cy="298"/>
            </a:xfrm>
            <a:custGeom>
              <a:avLst/>
              <a:gdLst>
                <a:gd name="T0" fmla="*/ 8 w 277"/>
                <a:gd name="T1" fmla="*/ 222 h 203"/>
                <a:gd name="T2" fmla="*/ 11 w 277"/>
                <a:gd name="T3" fmla="*/ 305 h 203"/>
                <a:gd name="T4" fmla="*/ 23 w 277"/>
                <a:gd name="T5" fmla="*/ 459 h 203"/>
                <a:gd name="T6" fmla="*/ 26 w 277"/>
                <a:gd name="T7" fmla="*/ 540 h 203"/>
                <a:gd name="T8" fmla="*/ 47 w 277"/>
                <a:gd name="T9" fmla="*/ 640 h 203"/>
                <a:gd name="T10" fmla="*/ 136 w 277"/>
                <a:gd name="T11" fmla="*/ 630 h 203"/>
                <a:gd name="T12" fmla="*/ 77 w 277"/>
                <a:gd name="T13" fmla="*/ 471 h 203"/>
                <a:gd name="T14" fmla="*/ 206 w 277"/>
                <a:gd name="T15" fmla="*/ 222 h 203"/>
                <a:gd name="T16" fmla="*/ 585 w 277"/>
                <a:gd name="T17" fmla="*/ 103 h 203"/>
                <a:gd name="T18" fmla="*/ 721 w 277"/>
                <a:gd name="T19" fmla="*/ 101 h 203"/>
                <a:gd name="T20" fmla="*/ 615 w 277"/>
                <a:gd name="T21" fmla="*/ 0 h 203"/>
                <a:gd name="T22" fmla="*/ 611 w 277"/>
                <a:gd name="T23" fmla="*/ 19 h 203"/>
                <a:gd name="T24" fmla="*/ 382 w 277"/>
                <a:gd name="T25" fmla="*/ 107 h 203"/>
                <a:gd name="T26" fmla="*/ 276 w 277"/>
                <a:gd name="T27" fmla="*/ 135 h 203"/>
                <a:gd name="T28" fmla="*/ 172 w 277"/>
                <a:gd name="T29" fmla="*/ 164 h 203"/>
                <a:gd name="T30" fmla="*/ 8 w 277"/>
                <a:gd name="T31" fmla="*/ 222 h 2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7" h="203">
                  <a:moveTo>
                    <a:pt x="3" y="70"/>
                  </a:moveTo>
                  <a:cubicBezTo>
                    <a:pt x="0" y="75"/>
                    <a:pt x="2" y="83"/>
                    <a:pt x="4" y="97"/>
                  </a:cubicBezTo>
                  <a:cubicBezTo>
                    <a:pt x="6" y="108"/>
                    <a:pt x="8" y="124"/>
                    <a:pt x="9" y="145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96"/>
                    <a:pt x="12" y="199"/>
                    <a:pt x="18" y="202"/>
                  </a:cubicBezTo>
                  <a:cubicBezTo>
                    <a:pt x="21" y="203"/>
                    <a:pt x="35" y="201"/>
                    <a:pt x="52" y="199"/>
                  </a:cubicBezTo>
                  <a:cubicBezTo>
                    <a:pt x="38" y="197"/>
                    <a:pt x="28" y="175"/>
                    <a:pt x="30" y="149"/>
                  </a:cubicBezTo>
                  <a:cubicBezTo>
                    <a:pt x="32" y="122"/>
                    <a:pt x="19" y="84"/>
                    <a:pt x="79" y="70"/>
                  </a:cubicBezTo>
                  <a:cubicBezTo>
                    <a:pt x="138" y="56"/>
                    <a:pt x="200" y="32"/>
                    <a:pt x="225" y="33"/>
                  </a:cubicBezTo>
                  <a:cubicBezTo>
                    <a:pt x="249" y="34"/>
                    <a:pt x="267" y="32"/>
                    <a:pt x="277" y="32"/>
                  </a:cubicBezTo>
                  <a:cubicBezTo>
                    <a:pt x="263" y="31"/>
                    <a:pt x="246" y="25"/>
                    <a:pt x="236" y="0"/>
                  </a:cubicBezTo>
                  <a:cubicBezTo>
                    <a:pt x="236" y="1"/>
                    <a:pt x="236" y="3"/>
                    <a:pt x="235" y="6"/>
                  </a:cubicBezTo>
                  <a:cubicBezTo>
                    <a:pt x="229" y="15"/>
                    <a:pt x="196" y="23"/>
                    <a:pt x="147" y="34"/>
                  </a:cubicBezTo>
                  <a:cubicBezTo>
                    <a:pt x="131" y="37"/>
                    <a:pt x="116" y="40"/>
                    <a:pt x="106" y="43"/>
                  </a:cubicBezTo>
                  <a:cubicBezTo>
                    <a:pt x="95" y="46"/>
                    <a:pt x="81" y="49"/>
                    <a:pt x="66" y="52"/>
                  </a:cubicBezTo>
                  <a:cubicBezTo>
                    <a:pt x="41" y="57"/>
                    <a:pt x="7" y="63"/>
                    <a:pt x="3" y="7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143">
              <a:extLst>
                <a:ext uri="{FF2B5EF4-FFF2-40B4-BE49-F238E27FC236}">
                  <a16:creationId xmlns:a16="http://schemas.microsoft.com/office/drawing/2014/main" id="{8ABD8A35-9C4A-4BF5-AB81-C7D19F15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563"/>
              <a:ext cx="64" cy="88"/>
            </a:xfrm>
            <a:custGeom>
              <a:avLst/>
              <a:gdLst>
                <a:gd name="T0" fmla="*/ 78 w 46"/>
                <a:gd name="T1" fmla="*/ 0 h 60"/>
                <a:gd name="T2" fmla="*/ 0 w 46"/>
                <a:gd name="T3" fmla="*/ 189 h 60"/>
                <a:gd name="T4" fmla="*/ 78 w 46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0">
                  <a:moveTo>
                    <a:pt x="29" y="0"/>
                  </a:moveTo>
                  <a:cubicBezTo>
                    <a:pt x="36" y="14"/>
                    <a:pt x="46" y="50"/>
                    <a:pt x="0" y="60"/>
                  </a:cubicBezTo>
                  <a:cubicBezTo>
                    <a:pt x="13" y="52"/>
                    <a:pt x="33" y="41"/>
                    <a:pt x="29" y="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44">
              <a:extLst>
                <a:ext uri="{FF2B5EF4-FFF2-40B4-BE49-F238E27FC236}">
                  <a16:creationId xmlns:a16="http://schemas.microsoft.com/office/drawing/2014/main" id="{A3424886-FFD6-462A-BC06-E3DF3EED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554"/>
              <a:ext cx="179" cy="145"/>
            </a:xfrm>
            <a:custGeom>
              <a:avLst/>
              <a:gdLst>
                <a:gd name="T0" fmla="*/ 275 w 130"/>
                <a:gd name="T1" fmla="*/ 0 h 99"/>
                <a:gd name="T2" fmla="*/ 136 w 130"/>
                <a:gd name="T3" fmla="*/ 22 h 99"/>
                <a:gd name="T4" fmla="*/ 1 w 130"/>
                <a:gd name="T5" fmla="*/ 45 h 99"/>
                <a:gd name="T6" fmla="*/ 0 w 130"/>
                <a:gd name="T7" fmla="*/ 45 h 99"/>
                <a:gd name="T8" fmla="*/ 242 w 130"/>
                <a:gd name="T9" fmla="*/ 62 h 99"/>
                <a:gd name="T10" fmla="*/ 339 w 130"/>
                <a:gd name="T11" fmla="*/ 311 h 99"/>
                <a:gd name="T12" fmla="*/ 296 w 130"/>
                <a:gd name="T13" fmla="*/ 22 h 99"/>
                <a:gd name="T14" fmla="*/ 296 w 130"/>
                <a:gd name="T15" fmla="*/ 19 h 99"/>
                <a:gd name="T16" fmla="*/ 275 w 130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99">
                  <a:moveTo>
                    <a:pt x="105" y="0"/>
                  </a:moveTo>
                  <a:cubicBezTo>
                    <a:pt x="94" y="0"/>
                    <a:pt x="73" y="3"/>
                    <a:pt x="52" y="7"/>
                  </a:cubicBezTo>
                  <a:cubicBezTo>
                    <a:pt x="31" y="10"/>
                    <a:pt x="14" y="12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8" y="16"/>
                    <a:pt x="69" y="13"/>
                    <a:pt x="93" y="20"/>
                  </a:cubicBezTo>
                  <a:cubicBezTo>
                    <a:pt x="111" y="25"/>
                    <a:pt x="124" y="72"/>
                    <a:pt x="130" y="99"/>
                  </a:cubicBezTo>
                  <a:cubicBezTo>
                    <a:pt x="126" y="65"/>
                    <a:pt x="120" y="28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45">
              <a:extLst>
                <a:ext uri="{FF2B5EF4-FFF2-40B4-BE49-F238E27FC236}">
                  <a16:creationId xmlns:a16="http://schemas.microsoft.com/office/drawing/2014/main" id="{3AC7F1DA-0269-4ADB-8280-0198B7F4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246"/>
              <a:ext cx="185" cy="220"/>
            </a:xfrm>
            <a:custGeom>
              <a:avLst/>
              <a:gdLst>
                <a:gd name="T0" fmla="*/ 0 w 135"/>
                <a:gd name="T1" fmla="*/ 434 h 150"/>
                <a:gd name="T2" fmla="*/ 5 w 135"/>
                <a:gd name="T3" fmla="*/ 452 h 150"/>
                <a:gd name="T4" fmla="*/ 174 w 135"/>
                <a:gd name="T5" fmla="*/ 447 h 150"/>
                <a:gd name="T6" fmla="*/ 77 w 135"/>
                <a:gd name="T7" fmla="*/ 304 h 150"/>
                <a:gd name="T8" fmla="*/ 348 w 135"/>
                <a:gd name="T9" fmla="*/ 0 h 150"/>
                <a:gd name="T10" fmla="*/ 126 w 135"/>
                <a:gd name="T11" fmla="*/ 79 h 150"/>
                <a:gd name="T12" fmla="*/ 0 w 135"/>
                <a:gd name="T13" fmla="*/ 414 h 150"/>
                <a:gd name="T14" fmla="*/ 0 w 135"/>
                <a:gd name="T15" fmla="*/ 434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5" h="150">
                  <a:moveTo>
                    <a:pt x="0" y="138"/>
                  </a:moveTo>
                  <a:cubicBezTo>
                    <a:pt x="0" y="140"/>
                    <a:pt x="1" y="141"/>
                    <a:pt x="2" y="143"/>
                  </a:cubicBezTo>
                  <a:cubicBezTo>
                    <a:pt x="8" y="147"/>
                    <a:pt x="24" y="150"/>
                    <a:pt x="68" y="142"/>
                  </a:cubicBezTo>
                  <a:cubicBezTo>
                    <a:pt x="45" y="139"/>
                    <a:pt x="26" y="127"/>
                    <a:pt x="30" y="96"/>
                  </a:cubicBezTo>
                  <a:cubicBezTo>
                    <a:pt x="37" y="51"/>
                    <a:pt x="93" y="7"/>
                    <a:pt x="135" y="0"/>
                  </a:cubicBezTo>
                  <a:cubicBezTo>
                    <a:pt x="106" y="0"/>
                    <a:pt x="75" y="6"/>
                    <a:pt x="49" y="25"/>
                  </a:cubicBezTo>
                  <a:cubicBezTo>
                    <a:pt x="17" y="48"/>
                    <a:pt x="0" y="84"/>
                    <a:pt x="0" y="131"/>
                  </a:cubicBezTo>
                  <a:cubicBezTo>
                    <a:pt x="0" y="134"/>
                    <a:pt x="0" y="136"/>
                    <a:pt x="0" y="138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46">
              <a:extLst>
                <a:ext uri="{FF2B5EF4-FFF2-40B4-BE49-F238E27FC236}">
                  <a16:creationId xmlns:a16="http://schemas.microsoft.com/office/drawing/2014/main" id="{1E818898-7E27-4AFB-BAD5-FA6B3B51F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971"/>
              <a:ext cx="428" cy="121"/>
            </a:xfrm>
            <a:custGeom>
              <a:avLst/>
              <a:gdLst>
                <a:gd name="T0" fmla="*/ 299 w 311"/>
                <a:gd name="T1" fmla="*/ 108 h 83"/>
                <a:gd name="T2" fmla="*/ 178 w 311"/>
                <a:gd name="T3" fmla="*/ 87 h 83"/>
                <a:gd name="T4" fmla="*/ 120 w 311"/>
                <a:gd name="T5" fmla="*/ 47 h 83"/>
                <a:gd name="T6" fmla="*/ 116 w 311"/>
                <a:gd name="T7" fmla="*/ 28 h 83"/>
                <a:gd name="T8" fmla="*/ 0 w 311"/>
                <a:gd name="T9" fmla="*/ 115 h 83"/>
                <a:gd name="T10" fmla="*/ 81 w 311"/>
                <a:gd name="T11" fmla="*/ 257 h 83"/>
                <a:gd name="T12" fmla="*/ 445 w 311"/>
                <a:gd name="T13" fmla="*/ 155 h 83"/>
                <a:gd name="T14" fmla="*/ 811 w 311"/>
                <a:gd name="T15" fmla="*/ 195 h 83"/>
                <a:gd name="T16" fmla="*/ 299 w 311"/>
                <a:gd name="T17" fmla="*/ 108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1" h="83">
                  <a:moveTo>
                    <a:pt x="115" y="35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55" y="26"/>
                    <a:pt x="46" y="22"/>
                    <a:pt x="46" y="15"/>
                  </a:cubicBezTo>
                  <a:cubicBezTo>
                    <a:pt x="44" y="14"/>
                    <a:pt x="43" y="12"/>
                    <a:pt x="44" y="9"/>
                  </a:cubicBezTo>
                  <a:cubicBezTo>
                    <a:pt x="29" y="0"/>
                    <a:pt x="6" y="26"/>
                    <a:pt x="0" y="37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12" y="27"/>
                    <a:pt x="146" y="48"/>
                    <a:pt x="171" y="50"/>
                  </a:cubicBezTo>
                  <a:cubicBezTo>
                    <a:pt x="218" y="54"/>
                    <a:pt x="264" y="62"/>
                    <a:pt x="311" y="63"/>
                  </a:cubicBezTo>
                  <a:cubicBezTo>
                    <a:pt x="273" y="56"/>
                    <a:pt x="174" y="43"/>
                    <a:pt x="115" y="35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47">
              <a:extLst>
                <a:ext uri="{FF2B5EF4-FFF2-40B4-BE49-F238E27FC236}">
                  <a16:creationId xmlns:a16="http://schemas.microsoft.com/office/drawing/2014/main" id="{46C4AADE-49AF-4917-BF29-C4DD2442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139"/>
              <a:ext cx="176" cy="94"/>
            </a:xfrm>
            <a:custGeom>
              <a:avLst/>
              <a:gdLst>
                <a:gd name="T0" fmla="*/ 276 w 128"/>
                <a:gd name="T1" fmla="*/ 69 h 64"/>
                <a:gd name="T2" fmla="*/ 257 w 128"/>
                <a:gd name="T3" fmla="*/ 87 h 64"/>
                <a:gd name="T4" fmla="*/ 202 w 128"/>
                <a:gd name="T5" fmla="*/ 115 h 64"/>
                <a:gd name="T6" fmla="*/ 0 w 128"/>
                <a:gd name="T7" fmla="*/ 75 h 64"/>
                <a:gd name="T8" fmla="*/ 21 w 128"/>
                <a:gd name="T9" fmla="*/ 115 h 64"/>
                <a:gd name="T10" fmla="*/ 333 w 128"/>
                <a:gd name="T11" fmla="*/ 0 h 64"/>
                <a:gd name="T12" fmla="*/ 276 w 128"/>
                <a:gd name="T13" fmla="*/ 69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64">
                  <a:moveTo>
                    <a:pt x="106" y="22"/>
                  </a:moveTo>
                  <a:cubicBezTo>
                    <a:pt x="104" y="24"/>
                    <a:pt x="101" y="26"/>
                    <a:pt x="99" y="27"/>
                  </a:cubicBezTo>
                  <a:cubicBezTo>
                    <a:pt x="97" y="32"/>
                    <a:pt x="91" y="37"/>
                    <a:pt x="78" y="36"/>
                  </a:cubicBezTo>
                  <a:cubicBezTo>
                    <a:pt x="70" y="36"/>
                    <a:pt x="39" y="30"/>
                    <a:pt x="0" y="2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6" y="35"/>
                    <a:pt x="112" y="64"/>
                    <a:pt x="128" y="0"/>
                  </a:cubicBezTo>
                  <a:cubicBezTo>
                    <a:pt x="119" y="1"/>
                    <a:pt x="113" y="17"/>
                    <a:pt x="106" y="22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48">
              <a:extLst>
                <a:ext uri="{FF2B5EF4-FFF2-40B4-BE49-F238E27FC236}">
                  <a16:creationId xmlns:a16="http://schemas.microsoft.com/office/drawing/2014/main" id="{717AB84E-7680-40FB-BB1A-14A29EF91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767"/>
              <a:ext cx="43" cy="38"/>
            </a:xfrm>
            <a:custGeom>
              <a:avLst/>
              <a:gdLst>
                <a:gd name="T0" fmla="*/ 75 w 31"/>
                <a:gd name="T1" fmla="*/ 82 h 26"/>
                <a:gd name="T2" fmla="*/ 0 w 31"/>
                <a:gd name="T3" fmla="*/ 13 h 26"/>
                <a:gd name="T4" fmla="*/ 75 w 31"/>
                <a:gd name="T5" fmla="*/ 8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28" y="26"/>
                  </a:moveTo>
                  <a:cubicBezTo>
                    <a:pt x="27" y="17"/>
                    <a:pt x="19" y="5"/>
                    <a:pt x="0" y="4"/>
                  </a:cubicBezTo>
                  <a:cubicBezTo>
                    <a:pt x="15" y="0"/>
                    <a:pt x="31" y="8"/>
                    <a:pt x="28" y="26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49">
              <a:extLst>
                <a:ext uri="{FF2B5EF4-FFF2-40B4-BE49-F238E27FC236}">
                  <a16:creationId xmlns:a16="http://schemas.microsoft.com/office/drawing/2014/main" id="{E5C249EE-B85E-4A0D-8BA7-4C2ADEDC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590"/>
              <a:ext cx="44" cy="61"/>
            </a:xfrm>
            <a:custGeom>
              <a:avLst/>
              <a:gdLst>
                <a:gd name="T0" fmla="*/ 55 w 32"/>
                <a:gd name="T1" fmla="*/ 0 h 41"/>
                <a:gd name="T2" fmla="*/ 0 w 32"/>
                <a:gd name="T3" fmla="*/ 135 h 41"/>
                <a:gd name="T4" fmla="*/ 55 w 3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1">
                  <a:moveTo>
                    <a:pt x="21" y="0"/>
                  </a:moveTo>
                  <a:cubicBezTo>
                    <a:pt x="25" y="11"/>
                    <a:pt x="20" y="32"/>
                    <a:pt x="0" y="41"/>
                  </a:cubicBezTo>
                  <a:cubicBezTo>
                    <a:pt x="18" y="36"/>
                    <a:pt x="32" y="25"/>
                    <a:pt x="21" y="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50">
              <a:extLst>
                <a:ext uri="{FF2B5EF4-FFF2-40B4-BE49-F238E27FC236}">
                  <a16:creationId xmlns:a16="http://schemas.microsoft.com/office/drawing/2014/main" id="{94D50517-BA34-46D9-AE9B-93D114FF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65"/>
              <a:ext cx="90" cy="40"/>
            </a:xfrm>
            <a:custGeom>
              <a:avLst/>
              <a:gdLst>
                <a:gd name="T0" fmla="*/ 0 w 65"/>
                <a:gd name="T1" fmla="*/ 87 h 27"/>
                <a:gd name="T2" fmla="*/ 173 w 65"/>
                <a:gd name="T3" fmla="*/ 13 h 27"/>
                <a:gd name="T4" fmla="*/ 0 w 65"/>
                <a:gd name="T5" fmla="*/ 8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19" y="9"/>
                    <a:pt x="46" y="2"/>
                    <a:pt x="65" y="4"/>
                  </a:cubicBezTo>
                  <a:cubicBezTo>
                    <a:pt x="46" y="0"/>
                    <a:pt x="23" y="0"/>
                    <a:pt x="0" y="27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151">
              <a:extLst>
                <a:ext uri="{FF2B5EF4-FFF2-40B4-BE49-F238E27FC236}">
                  <a16:creationId xmlns:a16="http://schemas.microsoft.com/office/drawing/2014/main" id="{DB824A31-A4F7-4A6A-A13F-E5F95E81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2073"/>
              <a:ext cx="98" cy="82"/>
            </a:xfrm>
            <a:custGeom>
              <a:avLst/>
              <a:gdLst>
                <a:gd name="T0" fmla="*/ 0 w 71"/>
                <a:gd name="T1" fmla="*/ 176 h 56"/>
                <a:gd name="T2" fmla="*/ 186 w 71"/>
                <a:gd name="T3" fmla="*/ 9 h 56"/>
                <a:gd name="T4" fmla="*/ 0 w 71"/>
                <a:gd name="T5" fmla="*/ 176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6">
                  <a:moveTo>
                    <a:pt x="0" y="56"/>
                  </a:moveTo>
                  <a:cubicBezTo>
                    <a:pt x="14" y="27"/>
                    <a:pt x="50" y="2"/>
                    <a:pt x="71" y="3"/>
                  </a:cubicBezTo>
                  <a:cubicBezTo>
                    <a:pt x="51" y="0"/>
                    <a:pt x="14" y="14"/>
                    <a:pt x="0" y="56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52">
              <a:extLst>
                <a:ext uri="{FF2B5EF4-FFF2-40B4-BE49-F238E27FC236}">
                  <a16:creationId xmlns:a16="http://schemas.microsoft.com/office/drawing/2014/main" id="{65A79526-0090-4296-97C3-EC4BE065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205"/>
              <a:ext cx="104" cy="74"/>
            </a:xfrm>
            <a:custGeom>
              <a:avLst/>
              <a:gdLst>
                <a:gd name="T0" fmla="*/ 0 w 76"/>
                <a:gd name="T1" fmla="*/ 163 h 50"/>
                <a:gd name="T2" fmla="*/ 126 w 76"/>
                <a:gd name="T3" fmla="*/ 61 h 50"/>
                <a:gd name="T4" fmla="*/ 194 w 76"/>
                <a:gd name="T5" fmla="*/ 0 h 50"/>
                <a:gd name="T6" fmla="*/ 105 w 76"/>
                <a:gd name="T7" fmla="*/ 95 h 50"/>
                <a:gd name="T8" fmla="*/ 0 w 76"/>
                <a:gd name="T9" fmla="*/ 16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0">
                  <a:moveTo>
                    <a:pt x="0" y="50"/>
                  </a:moveTo>
                  <a:cubicBezTo>
                    <a:pt x="11" y="37"/>
                    <a:pt x="34" y="26"/>
                    <a:pt x="49" y="19"/>
                  </a:cubicBezTo>
                  <a:cubicBezTo>
                    <a:pt x="64" y="12"/>
                    <a:pt x="72" y="6"/>
                    <a:pt x="76" y="0"/>
                  </a:cubicBezTo>
                  <a:cubicBezTo>
                    <a:pt x="70" y="12"/>
                    <a:pt x="52" y="23"/>
                    <a:pt x="41" y="29"/>
                  </a:cubicBezTo>
                  <a:cubicBezTo>
                    <a:pt x="30" y="35"/>
                    <a:pt x="6" y="43"/>
                    <a:pt x="0" y="50"/>
                  </a:cubicBezTo>
                  <a:close/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53">
              <a:extLst>
                <a:ext uri="{FF2B5EF4-FFF2-40B4-BE49-F238E27FC236}">
                  <a16:creationId xmlns:a16="http://schemas.microsoft.com/office/drawing/2014/main" id="{4E5ED7C6-5B79-4927-AFD4-0AAF619A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947"/>
              <a:ext cx="55" cy="26"/>
            </a:xfrm>
            <a:custGeom>
              <a:avLst/>
              <a:gdLst>
                <a:gd name="T0" fmla="*/ 0 w 40"/>
                <a:gd name="T1" fmla="*/ 55 h 18"/>
                <a:gd name="T2" fmla="*/ 105 w 4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">
                  <a:moveTo>
                    <a:pt x="0" y="18"/>
                  </a:moveTo>
                  <a:cubicBezTo>
                    <a:pt x="13" y="8"/>
                    <a:pt x="24" y="1"/>
                    <a:pt x="40" y="0"/>
                  </a:cubicBezTo>
                </a:path>
              </a:pathLst>
            </a:custGeom>
            <a:solidFill>
              <a:srgbClr val="FFF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154">
              <a:extLst>
                <a:ext uri="{FF2B5EF4-FFF2-40B4-BE49-F238E27FC236}">
                  <a16:creationId xmlns:a16="http://schemas.microsoft.com/office/drawing/2014/main" id="{5A78019A-9CCD-49E7-9BF5-02D16B1ED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200"/>
              <a:ext cx="609" cy="1366"/>
            </a:xfrm>
            <a:custGeom>
              <a:avLst/>
              <a:gdLst>
                <a:gd name="T0" fmla="*/ 223 w 443"/>
                <a:gd name="T1" fmla="*/ 151 h 931"/>
                <a:gd name="T2" fmla="*/ 126 w 443"/>
                <a:gd name="T3" fmla="*/ 729 h 931"/>
                <a:gd name="T4" fmla="*/ 82 w 443"/>
                <a:gd name="T5" fmla="*/ 1935 h 931"/>
                <a:gd name="T6" fmla="*/ 445 w 443"/>
                <a:gd name="T7" fmla="*/ 2902 h 931"/>
                <a:gd name="T8" fmla="*/ 808 w 443"/>
                <a:gd name="T9" fmla="*/ 2805 h 931"/>
                <a:gd name="T10" fmla="*/ 1144 w 443"/>
                <a:gd name="T11" fmla="*/ 1359 h 931"/>
                <a:gd name="T12" fmla="*/ 1144 w 443"/>
                <a:gd name="T13" fmla="*/ 1359 h 931"/>
                <a:gd name="T14" fmla="*/ 899 w 443"/>
                <a:gd name="T15" fmla="*/ 229 h 931"/>
                <a:gd name="T16" fmla="*/ 513 w 443"/>
                <a:gd name="T17" fmla="*/ 0 h 931"/>
                <a:gd name="T18" fmla="*/ 223 w 443"/>
                <a:gd name="T19" fmla="*/ 151 h 9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3" h="931">
                  <a:moveTo>
                    <a:pt x="86" y="48"/>
                  </a:moveTo>
                  <a:cubicBezTo>
                    <a:pt x="51" y="90"/>
                    <a:pt x="37" y="155"/>
                    <a:pt x="49" y="231"/>
                  </a:cubicBezTo>
                  <a:cubicBezTo>
                    <a:pt x="70" y="370"/>
                    <a:pt x="49" y="515"/>
                    <a:pt x="32" y="613"/>
                  </a:cubicBezTo>
                  <a:cubicBezTo>
                    <a:pt x="0" y="788"/>
                    <a:pt x="47" y="891"/>
                    <a:pt x="172" y="919"/>
                  </a:cubicBezTo>
                  <a:cubicBezTo>
                    <a:pt x="225" y="931"/>
                    <a:pt x="271" y="921"/>
                    <a:pt x="311" y="888"/>
                  </a:cubicBezTo>
                  <a:cubicBezTo>
                    <a:pt x="396" y="819"/>
                    <a:pt x="443" y="652"/>
                    <a:pt x="440" y="430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30" y="260"/>
                    <a:pt x="399" y="139"/>
                    <a:pt x="346" y="72"/>
                  </a:cubicBezTo>
                  <a:cubicBezTo>
                    <a:pt x="297" y="8"/>
                    <a:pt x="238" y="0"/>
                    <a:pt x="197" y="0"/>
                  </a:cubicBezTo>
                  <a:cubicBezTo>
                    <a:pt x="151" y="0"/>
                    <a:pt x="113" y="17"/>
                    <a:pt x="86" y="48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155">
              <a:extLst>
                <a:ext uri="{FF2B5EF4-FFF2-40B4-BE49-F238E27FC236}">
                  <a16:creationId xmlns:a16="http://schemas.microsoft.com/office/drawing/2014/main" id="{C3A984E2-634F-45AC-83E1-DD67DCB7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225"/>
              <a:ext cx="532" cy="1318"/>
            </a:xfrm>
            <a:custGeom>
              <a:avLst/>
              <a:gdLst>
                <a:gd name="T0" fmla="*/ 82 w 387"/>
                <a:gd name="T1" fmla="*/ 484 h 898"/>
                <a:gd name="T2" fmla="*/ 96 w 387"/>
                <a:gd name="T3" fmla="*/ 515 h 898"/>
                <a:gd name="T4" fmla="*/ 505 w 387"/>
                <a:gd name="T5" fmla="*/ 459 h 898"/>
                <a:gd name="T6" fmla="*/ 488 w 387"/>
                <a:gd name="T7" fmla="*/ 493 h 898"/>
                <a:gd name="T8" fmla="*/ 278 w 387"/>
                <a:gd name="T9" fmla="*/ 549 h 898"/>
                <a:gd name="T10" fmla="*/ 96 w 387"/>
                <a:gd name="T11" fmla="*/ 658 h 898"/>
                <a:gd name="T12" fmla="*/ 113 w 387"/>
                <a:gd name="T13" fmla="*/ 870 h 898"/>
                <a:gd name="T14" fmla="*/ 147 w 387"/>
                <a:gd name="T15" fmla="*/ 1073 h 898"/>
                <a:gd name="T16" fmla="*/ 609 w 387"/>
                <a:gd name="T17" fmla="*/ 1013 h 898"/>
                <a:gd name="T18" fmla="*/ 221 w 387"/>
                <a:gd name="T19" fmla="*/ 1101 h 898"/>
                <a:gd name="T20" fmla="*/ 120 w 387"/>
                <a:gd name="T21" fmla="*/ 1189 h 898"/>
                <a:gd name="T22" fmla="*/ 106 w 387"/>
                <a:gd name="T23" fmla="*/ 1334 h 898"/>
                <a:gd name="T24" fmla="*/ 131 w 387"/>
                <a:gd name="T25" fmla="*/ 1434 h 898"/>
                <a:gd name="T26" fmla="*/ 342 w 387"/>
                <a:gd name="T27" fmla="*/ 1469 h 898"/>
                <a:gd name="T28" fmla="*/ 227 w 387"/>
                <a:gd name="T29" fmla="*/ 1493 h 898"/>
                <a:gd name="T30" fmla="*/ 143 w 387"/>
                <a:gd name="T31" fmla="*/ 1487 h 898"/>
                <a:gd name="T32" fmla="*/ 49 w 387"/>
                <a:gd name="T33" fmla="*/ 1814 h 898"/>
                <a:gd name="T34" fmla="*/ 71 w 387"/>
                <a:gd name="T35" fmla="*/ 1885 h 898"/>
                <a:gd name="T36" fmla="*/ 691 w 387"/>
                <a:gd name="T37" fmla="*/ 2049 h 898"/>
                <a:gd name="T38" fmla="*/ 355 w 387"/>
                <a:gd name="T39" fmla="*/ 1999 h 898"/>
                <a:gd name="T40" fmla="*/ 29 w 387"/>
                <a:gd name="T41" fmla="*/ 1981 h 898"/>
                <a:gd name="T42" fmla="*/ 113 w 387"/>
                <a:gd name="T43" fmla="*/ 2611 h 898"/>
                <a:gd name="T44" fmla="*/ 742 w 387"/>
                <a:gd name="T45" fmla="*/ 2624 h 898"/>
                <a:gd name="T46" fmla="*/ 722 w 387"/>
                <a:gd name="T47" fmla="*/ 2568 h 898"/>
                <a:gd name="T48" fmla="*/ 313 w 387"/>
                <a:gd name="T49" fmla="*/ 2354 h 898"/>
                <a:gd name="T50" fmla="*/ 313 w 387"/>
                <a:gd name="T51" fmla="*/ 2331 h 898"/>
                <a:gd name="T52" fmla="*/ 808 w 387"/>
                <a:gd name="T53" fmla="*/ 2523 h 898"/>
                <a:gd name="T54" fmla="*/ 984 w 387"/>
                <a:gd name="T55" fmla="*/ 1843 h 898"/>
                <a:gd name="T56" fmla="*/ 437 w 387"/>
                <a:gd name="T57" fmla="*/ 1691 h 898"/>
                <a:gd name="T58" fmla="*/ 278 w 387"/>
                <a:gd name="T59" fmla="*/ 1654 h 898"/>
                <a:gd name="T60" fmla="*/ 459 w 387"/>
                <a:gd name="T61" fmla="*/ 1672 h 898"/>
                <a:gd name="T62" fmla="*/ 954 w 387"/>
                <a:gd name="T63" fmla="*/ 1745 h 898"/>
                <a:gd name="T64" fmla="*/ 998 w 387"/>
                <a:gd name="T65" fmla="*/ 1695 h 898"/>
                <a:gd name="T66" fmla="*/ 999 w 387"/>
                <a:gd name="T67" fmla="*/ 1372 h 898"/>
                <a:gd name="T68" fmla="*/ 892 w 387"/>
                <a:gd name="T69" fmla="*/ 1312 h 898"/>
                <a:gd name="T70" fmla="*/ 854 w 387"/>
                <a:gd name="T71" fmla="*/ 1280 h 898"/>
                <a:gd name="T72" fmla="*/ 1005 w 387"/>
                <a:gd name="T73" fmla="*/ 1221 h 898"/>
                <a:gd name="T74" fmla="*/ 943 w 387"/>
                <a:gd name="T75" fmla="*/ 722 h 898"/>
                <a:gd name="T76" fmla="*/ 763 w 387"/>
                <a:gd name="T77" fmla="*/ 704 h 898"/>
                <a:gd name="T78" fmla="*/ 709 w 387"/>
                <a:gd name="T79" fmla="*/ 682 h 898"/>
                <a:gd name="T80" fmla="*/ 914 w 387"/>
                <a:gd name="T81" fmla="*/ 597 h 898"/>
                <a:gd name="T82" fmla="*/ 603 w 387"/>
                <a:gd name="T83" fmla="*/ 54 h 8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7" h="898">
                  <a:moveTo>
                    <a:pt x="84" y="32"/>
                  </a:moveTo>
                  <a:cubicBezTo>
                    <a:pt x="59" y="50"/>
                    <a:pt x="29" y="85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2" y="157"/>
                    <a:pt x="34" y="160"/>
                    <a:pt x="37" y="163"/>
                  </a:cubicBezTo>
                  <a:cubicBezTo>
                    <a:pt x="50" y="173"/>
                    <a:pt x="86" y="171"/>
                    <a:pt x="150" y="156"/>
                  </a:cubicBezTo>
                  <a:cubicBezTo>
                    <a:pt x="194" y="145"/>
                    <a:pt x="194" y="145"/>
                    <a:pt x="194" y="145"/>
                  </a:cubicBezTo>
                  <a:cubicBezTo>
                    <a:pt x="221" y="138"/>
                    <a:pt x="266" y="127"/>
                    <a:pt x="271" y="132"/>
                  </a:cubicBezTo>
                  <a:cubicBezTo>
                    <a:pt x="266" y="139"/>
                    <a:pt x="215" y="150"/>
                    <a:pt x="188" y="156"/>
                  </a:cubicBezTo>
                  <a:cubicBezTo>
                    <a:pt x="172" y="159"/>
                    <a:pt x="158" y="163"/>
                    <a:pt x="147" y="166"/>
                  </a:cubicBezTo>
                  <a:cubicBezTo>
                    <a:pt x="136" y="168"/>
                    <a:pt x="122" y="171"/>
                    <a:pt x="107" y="174"/>
                  </a:cubicBezTo>
                  <a:cubicBezTo>
                    <a:pt x="68" y="182"/>
                    <a:pt x="45" y="187"/>
                    <a:pt x="39" y="196"/>
                  </a:cubicBezTo>
                  <a:cubicBezTo>
                    <a:pt x="37" y="200"/>
                    <a:pt x="37" y="204"/>
                    <a:pt x="37" y="208"/>
                  </a:cubicBezTo>
                  <a:cubicBezTo>
                    <a:pt x="37" y="214"/>
                    <a:pt x="38" y="220"/>
                    <a:pt x="39" y="229"/>
                  </a:cubicBezTo>
                  <a:cubicBezTo>
                    <a:pt x="41" y="240"/>
                    <a:pt x="43" y="255"/>
                    <a:pt x="44" y="275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27"/>
                    <a:pt x="47" y="334"/>
                    <a:pt x="57" y="339"/>
                  </a:cubicBezTo>
                  <a:cubicBezTo>
                    <a:pt x="62" y="342"/>
                    <a:pt x="82" y="339"/>
                    <a:pt x="134" y="331"/>
                  </a:cubicBezTo>
                  <a:cubicBezTo>
                    <a:pt x="169" y="326"/>
                    <a:pt x="219" y="319"/>
                    <a:pt x="234" y="320"/>
                  </a:cubicBezTo>
                  <a:cubicBezTo>
                    <a:pt x="219" y="328"/>
                    <a:pt x="154" y="338"/>
                    <a:pt x="122" y="343"/>
                  </a:cubicBezTo>
                  <a:cubicBezTo>
                    <a:pt x="85" y="348"/>
                    <a:pt x="85" y="348"/>
                    <a:pt x="85" y="348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51" y="354"/>
                    <a:pt x="49" y="355"/>
                    <a:pt x="46" y="376"/>
                  </a:cubicBezTo>
                  <a:cubicBezTo>
                    <a:pt x="45" y="384"/>
                    <a:pt x="45" y="384"/>
                    <a:pt x="45" y="384"/>
                  </a:cubicBezTo>
                  <a:cubicBezTo>
                    <a:pt x="42" y="402"/>
                    <a:pt x="41" y="413"/>
                    <a:pt x="41" y="422"/>
                  </a:cubicBezTo>
                  <a:cubicBezTo>
                    <a:pt x="41" y="427"/>
                    <a:pt x="41" y="431"/>
                    <a:pt x="42" y="436"/>
                  </a:cubicBezTo>
                  <a:cubicBezTo>
                    <a:pt x="42" y="440"/>
                    <a:pt x="43" y="449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64" y="461"/>
                    <a:pt x="98" y="463"/>
                    <a:pt x="132" y="465"/>
                  </a:cubicBezTo>
                  <a:cubicBezTo>
                    <a:pt x="156" y="466"/>
                    <a:pt x="189" y="468"/>
                    <a:pt x="196" y="472"/>
                  </a:cubicBezTo>
                  <a:cubicBezTo>
                    <a:pt x="186" y="478"/>
                    <a:pt x="117" y="474"/>
                    <a:pt x="87" y="472"/>
                  </a:cubicBezTo>
                  <a:cubicBezTo>
                    <a:pt x="56" y="470"/>
                    <a:pt x="56" y="470"/>
                    <a:pt x="56" y="470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49" y="469"/>
                    <a:pt x="42" y="469"/>
                    <a:pt x="36" y="481"/>
                  </a:cubicBezTo>
                  <a:cubicBezTo>
                    <a:pt x="28" y="502"/>
                    <a:pt x="20" y="549"/>
                    <a:pt x="19" y="574"/>
                  </a:cubicBezTo>
                  <a:cubicBezTo>
                    <a:pt x="16" y="590"/>
                    <a:pt x="25" y="595"/>
                    <a:pt x="28" y="596"/>
                  </a:cubicBezTo>
                  <a:cubicBezTo>
                    <a:pt x="28" y="596"/>
                    <a:pt x="28" y="596"/>
                    <a:pt x="28" y="596"/>
                  </a:cubicBezTo>
                  <a:cubicBezTo>
                    <a:pt x="65" y="613"/>
                    <a:pt x="176" y="630"/>
                    <a:pt x="257" y="643"/>
                  </a:cubicBezTo>
                  <a:cubicBezTo>
                    <a:pt x="264" y="644"/>
                    <a:pt x="266" y="646"/>
                    <a:pt x="266" y="648"/>
                  </a:cubicBezTo>
                  <a:cubicBezTo>
                    <a:pt x="266" y="649"/>
                    <a:pt x="262" y="652"/>
                    <a:pt x="254" y="651"/>
                  </a:cubicBezTo>
                  <a:cubicBezTo>
                    <a:pt x="243" y="650"/>
                    <a:pt x="189" y="641"/>
                    <a:pt x="137" y="632"/>
                  </a:cubicBezTo>
                  <a:cubicBezTo>
                    <a:pt x="95" y="625"/>
                    <a:pt x="52" y="618"/>
                    <a:pt x="32" y="615"/>
                  </a:cubicBezTo>
                  <a:cubicBezTo>
                    <a:pt x="15" y="612"/>
                    <a:pt x="12" y="622"/>
                    <a:pt x="11" y="627"/>
                  </a:cubicBezTo>
                  <a:cubicBezTo>
                    <a:pt x="11" y="628"/>
                    <a:pt x="11" y="628"/>
                    <a:pt x="11" y="628"/>
                  </a:cubicBezTo>
                  <a:cubicBezTo>
                    <a:pt x="0" y="663"/>
                    <a:pt x="2" y="780"/>
                    <a:pt x="44" y="826"/>
                  </a:cubicBezTo>
                  <a:cubicBezTo>
                    <a:pt x="90" y="876"/>
                    <a:pt x="151" y="898"/>
                    <a:pt x="211" y="885"/>
                  </a:cubicBezTo>
                  <a:cubicBezTo>
                    <a:pt x="257" y="876"/>
                    <a:pt x="283" y="850"/>
                    <a:pt x="286" y="830"/>
                  </a:cubicBezTo>
                  <a:cubicBezTo>
                    <a:pt x="286" y="828"/>
                    <a:pt x="286" y="827"/>
                    <a:pt x="286" y="826"/>
                  </a:cubicBezTo>
                  <a:cubicBezTo>
                    <a:pt x="286" y="820"/>
                    <a:pt x="283" y="815"/>
                    <a:pt x="278" y="812"/>
                  </a:cubicBezTo>
                  <a:cubicBezTo>
                    <a:pt x="266" y="806"/>
                    <a:pt x="239" y="795"/>
                    <a:pt x="209" y="783"/>
                  </a:cubicBezTo>
                  <a:cubicBezTo>
                    <a:pt x="177" y="769"/>
                    <a:pt x="140" y="754"/>
                    <a:pt x="121" y="745"/>
                  </a:cubicBezTo>
                  <a:cubicBezTo>
                    <a:pt x="107" y="739"/>
                    <a:pt x="102" y="734"/>
                    <a:pt x="100" y="732"/>
                  </a:cubicBezTo>
                  <a:cubicBezTo>
                    <a:pt x="103" y="732"/>
                    <a:pt x="109" y="732"/>
                    <a:pt x="121" y="737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222" y="782"/>
                    <a:pt x="293" y="811"/>
                    <a:pt x="311" y="798"/>
                  </a:cubicBezTo>
                  <a:cubicBezTo>
                    <a:pt x="335" y="780"/>
                    <a:pt x="370" y="671"/>
                    <a:pt x="379" y="588"/>
                  </a:cubicBezTo>
                  <a:cubicBezTo>
                    <a:pt x="379" y="586"/>
                    <a:pt x="379" y="585"/>
                    <a:pt x="379" y="583"/>
                  </a:cubicBezTo>
                  <a:cubicBezTo>
                    <a:pt x="379" y="572"/>
                    <a:pt x="375" y="565"/>
                    <a:pt x="367" y="564"/>
                  </a:cubicBezTo>
                  <a:cubicBezTo>
                    <a:pt x="330" y="557"/>
                    <a:pt x="228" y="543"/>
                    <a:pt x="168" y="535"/>
                  </a:cubicBezTo>
                  <a:cubicBezTo>
                    <a:pt x="122" y="528"/>
                    <a:pt x="122" y="528"/>
                    <a:pt x="122" y="528"/>
                  </a:cubicBezTo>
                  <a:cubicBezTo>
                    <a:pt x="112" y="527"/>
                    <a:pt x="108" y="525"/>
                    <a:pt x="107" y="523"/>
                  </a:cubicBezTo>
                  <a:cubicBezTo>
                    <a:pt x="108" y="523"/>
                    <a:pt x="113" y="521"/>
                    <a:pt x="121" y="522"/>
                  </a:cubicBezTo>
                  <a:cubicBezTo>
                    <a:pt x="177" y="529"/>
                    <a:pt x="177" y="529"/>
                    <a:pt x="177" y="529"/>
                  </a:cubicBezTo>
                  <a:cubicBezTo>
                    <a:pt x="240" y="537"/>
                    <a:pt x="336" y="550"/>
                    <a:pt x="366" y="552"/>
                  </a:cubicBezTo>
                  <a:cubicBezTo>
                    <a:pt x="367" y="552"/>
                    <a:pt x="367" y="552"/>
                    <a:pt x="367" y="552"/>
                  </a:cubicBezTo>
                  <a:cubicBezTo>
                    <a:pt x="370" y="553"/>
                    <a:pt x="374" y="553"/>
                    <a:pt x="378" y="550"/>
                  </a:cubicBezTo>
                  <a:cubicBezTo>
                    <a:pt x="381" y="548"/>
                    <a:pt x="383" y="543"/>
                    <a:pt x="384" y="536"/>
                  </a:cubicBezTo>
                  <a:cubicBezTo>
                    <a:pt x="385" y="522"/>
                    <a:pt x="386" y="500"/>
                    <a:pt x="386" y="478"/>
                  </a:cubicBezTo>
                  <a:cubicBezTo>
                    <a:pt x="386" y="462"/>
                    <a:pt x="386" y="446"/>
                    <a:pt x="385" y="434"/>
                  </a:cubicBezTo>
                  <a:cubicBezTo>
                    <a:pt x="385" y="421"/>
                    <a:pt x="376" y="418"/>
                    <a:pt x="371" y="417"/>
                  </a:cubicBezTo>
                  <a:cubicBezTo>
                    <a:pt x="364" y="416"/>
                    <a:pt x="354" y="415"/>
                    <a:pt x="343" y="415"/>
                  </a:cubicBezTo>
                  <a:cubicBezTo>
                    <a:pt x="326" y="414"/>
                    <a:pt x="288" y="411"/>
                    <a:pt x="286" y="405"/>
                  </a:cubicBezTo>
                  <a:cubicBezTo>
                    <a:pt x="291" y="402"/>
                    <a:pt x="313" y="404"/>
                    <a:pt x="329" y="405"/>
                  </a:cubicBezTo>
                  <a:cubicBezTo>
                    <a:pt x="346" y="407"/>
                    <a:pt x="364" y="408"/>
                    <a:pt x="374" y="406"/>
                  </a:cubicBezTo>
                  <a:cubicBezTo>
                    <a:pt x="383" y="405"/>
                    <a:pt x="387" y="397"/>
                    <a:pt x="387" y="386"/>
                  </a:cubicBezTo>
                  <a:cubicBezTo>
                    <a:pt x="386" y="351"/>
                    <a:pt x="376" y="266"/>
                    <a:pt x="363" y="228"/>
                  </a:cubicBezTo>
                  <a:cubicBezTo>
                    <a:pt x="363" y="228"/>
                    <a:pt x="363" y="228"/>
                    <a:pt x="363" y="228"/>
                  </a:cubicBezTo>
                  <a:cubicBezTo>
                    <a:pt x="362" y="225"/>
                    <a:pt x="360" y="216"/>
                    <a:pt x="347" y="216"/>
                  </a:cubicBezTo>
                  <a:cubicBezTo>
                    <a:pt x="336" y="216"/>
                    <a:pt x="315" y="220"/>
                    <a:pt x="294" y="223"/>
                  </a:cubicBezTo>
                  <a:cubicBezTo>
                    <a:pt x="268" y="227"/>
                    <a:pt x="214" y="235"/>
                    <a:pt x="208" y="229"/>
                  </a:cubicBezTo>
                  <a:cubicBezTo>
                    <a:pt x="213" y="224"/>
                    <a:pt x="249" y="219"/>
                    <a:pt x="273" y="216"/>
                  </a:cubicBezTo>
                  <a:cubicBezTo>
                    <a:pt x="302" y="211"/>
                    <a:pt x="333" y="207"/>
                    <a:pt x="345" y="201"/>
                  </a:cubicBezTo>
                  <a:cubicBezTo>
                    <a:pt x="350" y="198"/>
                    <a:pt x="352" y="194"/>
                    <a:pt x="352" y="189"/>
                  </a:cubicBezTo>
                  <a:cubicBezTo>
                    <a:pt x="352" y="185"/>
                    <a:pt x="350" y="181"/>
                    <a:pt x="349" y="179"/>
                  </a:cubicBezTo>
                  <a:cubicBezTo>
                    <a:pt x="345" y="165"/>
                    <a:pt x="304" y="45"/>
                    <a:pt x="232" y="17"/>
                  </a:cubicBezTo>
                  <a:cubicBezTo>
                    <a:pt x="193" y="1"/>
                    <a:pt x="130" y="0"/>
                    <a:pt x="84" y="32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156">
              <a:extLst>
                <a:ext uri="{FF2B5EF4-FFF2-40B4-BE49-F238E27FC236}">
                  <a16:creationId xmlns:a16="http://schemas.microsoft.com/office/drawing/2014/main" id="{3F54DE32-F66F-4802-A982-66D462E7E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877"/>
              <a:ext cx="117" cy="50"/>
            </a:xfrm>
            <a:custGeom>
              <a:avLst/>
              <a:gdLst>
                <a:gd name="T0" fmla="*/ 0 w 85"/>
                <a:gd name="T1" fmla="*/ 109 h 34"/>
                <a:gd name="T2" fmla="*/ 222 w 8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34">
                  <a:moveTo>
                    <a:pt x="0" y="34"/>
                  </a:moveTo>
                  <a:cubicBezTo>
                    <a:pt x="16" y="21"/>
                    <a:pt x="27" y="2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157">
              <a:extLst>
                <a:ext uri="{FF2B5EF4-FFF2-40B4-BE49-F238E27FC236}">
                  <a16:creationId xmlns:a16="http://schemas.microsoft.com/office/drawing/2014/main" id="{2E8A10BD-576A-4AA6-9CB2-43E702A9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935"/>
              <a:ext cx="99" cy="53"/>
            </a:xfrm>
            <a:custGeom>
              <a:avLst/>
              <a:gdLst>
                <a:gd name="T0" fmla="*/ 0 w 72"/>
                <a:gd name="T1" fmla="*/ 115 h 36"/>
                <a:gd name="T2" fmla="*/ 187 w 7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36">
                  <a:moveTo>
                    <a:pt x="0" y="36"/>
                  </a:moveTo>
                  <a:cubicBezTo>
                    <a:pt x="18" y="22"/>
                    <a:pt x="51" y="4"/>
                    <a:pt x="72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158">
              <a:extLst>
                <a:ext uri="{FF2B5EF4-FFF2-40B4-BE49-F238E27FC236}">
                  <a16:creationId xmlns:a16="http://schemas.microsoft.com/office/drawing/2014/main" id="{4C4BCA77-D8D7-458C-9069-F0546F504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75"/>
              <a:ext cx="133" cy="104"/>
            </a:xfrm>
            <a:custGeom>
              <a:avLst/>
              <a:gdLst>
                <a:gd name="T0" fmla="*/ 0 w 97"/>
                <a:gd name="T1" fmla="*/ 223 h 71"/>
                <a:gd name="T2" fmla="*/ 250 w 97"/>
                <a:gd name="T3" fmla="*/ 26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71">
                  <a:moveTo>
                    <a:pt x="0" y="71"/>
                  </a:moveTo>
                  <a:cubicBezTo>
                    <a:pt x="14" y="49"/>
                    <a:pt x="49" y="0"/>
                    <a:pt x="97" y="8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159">
              <a:extLst>
                <a:ext uri="{FF2B5EF4-FFF2-40B4-BE49-F238E27FC236}">
                  <a16:creationId xmlns:a16="http://schemas.microsoft.com/office/drawing/2014/main" id="{B1F8C9F7-1538-4BCF-9465-5E57ADCF9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416"/>
              <a:ext cx="62" cy="47"/>
            </a:xfrm>
            <a:custGeom>
              <a:avLst/>
              <a:gdLst>
                <a:gd name="T0" fmla="*/ 0 w 45"/>
                <a:gd name="T1" fmla="*/ 0 h 32"/>
                <a:gd name="T2" fmla="*/ 117 w 45"/>
                <a:gd name="T3" fmla="*/ 10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2">
                  <a:moveTo>
                    <a:pt x="0" y="0"/>
                  </a:moveTo>
                  <a:cubicBezTo>
                    <a:pt x="8" y="27"/>
                    <a:pt x="28" y="32"/>
                    <a:pt x="45" y="32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160">
              <a:extLst>
                <a:ext uri="{FF2B5EF4-FFF2-40B4-BE49-F238E27FC236}">
                  <a16:creationId xmlns:a16="http://schemas.microsoft.com/office/drawing/2014/main" id="{463001DB-E6D9-4D93-8BC4-A9A0F7FA0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563"/>
              <a:ext cx="54" cy="89"/>
            </a:xfrm>
            <a:custGeom>
              <a:avLst/>
              <a:gdLst>
                <a:gd name="T0" fmla="*/ 75 w 39"/>
                <a:gd name="T1" fmla="*/ 0 h 61"/>
                <a:gd name="T2" fmla="*/ 0 w 39"/>
                <a:gd name="T3" fmla="*/ 19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8" y="0"/>
                  </a:moveTo>
                  <a:cubicBezTo>
                    <a:pt x="39" y="26"/>
                    <a:pt x="37" y="52"/>
                    <a:pt x="0" y="61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161">
              <a:extLst>
                <a:ext uri="{FF2B5EF4-FFF2-40B4-BE49-F238E27FC236}">
                  <a16:creationId xmlns:a16="http://schemas.microsoft.com/office/drawing/2014/main" id="{C669A92F-592F-4651-AFE6-B43991CA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780"/>
              <a:ext cx="38" cy="39"/>
            </a:xfrm>
            <a:custGeom>
              <a:avLst/>
              <a:gdLst>
                <a:gd name="T0" fmla="*/ 0 w 28"/>
                <a:gd name="T1" fmla="*/ 1 h 27"/>
                <a:gd name="T2" fmla="*/ 71 w 28"/>
                <a:gd name="T3" fmla="*/ 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1"/>
                  </a:moveTo>
                  <a:cubicBezTo>
                    <a:pt x="17" y="0"/>
                    <a:pt x="27" y="11"/>
                    <a:pt x="28" y="27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162">
              <a:extLst>
                <a:ext uri="{FF2B5EF4-FFF2-40B4-BE49-F238E27FC236}">
                  <a16:creationId xmlns:a16="http://schemas.microsoft.com/office/drawing/2014/main" id="{9571EE59-C4D0-4F59-B14A-9EF0D6B78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690"/>
              <a:ext cx="67" cy="44"/>
            </a:xfrm>
            <a:custGeom>
              <a:avLst/>
              <a:gdLst>
                <a:gd name="T0" fmla="*/ 0 w 49"/>
                <a:gd name="T1" fmla="*/ 0 h 30"/>
                <a:gd name="T2" fmla="*/ 126 w 49"/>
                <a:gd name="T3" fmla="*/ 7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0">
                  <a:moveTo>
                    <a:pt x="0" y="0"/>
                  </a:moveTo>
                  <a:cubicBezTo>
                    <a:pt x="6" y="10"/>
                    <a:pt x="22" y="30"/>
                    <a:pt x="49" y="25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163">
              <a:extLst>
                <a:ext uri="{FF2B5EF4-FFF2-40B4-BE49-F238E27FC236}">
                  <a16:creationId xmlns:a16="http://schemas.microsoft.com/office/drawing/2014/main" id="{7369E3F8-C6EF-4D07-98F6-D8352FF33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75"/>
              <a:ext cx="139" cy="118"/>
            </a:xfrm>
            <a:custGeom>
              <a:avLst/>
              <a:gdLst>
                <a:gd name="T0" fmla="*/ 0 w 101"/>
                <a:gd name="T1" fmla="*/ 251 h 81"/>
                <a:gd name="T2" fmla="*/ 175 w 101"/>
                <a:gd name="T3" fmla="*/ 99 h 81"/>
                <a:gd name="T4" fmla="*/ 222 w 101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1">
                  <a:moveTo>
                    <a:pt x="0" y="81"/>
                  </a:moveTo>
                  <a:cubicBezTo>
                    <a:pt x="13" y="55"/>
                    <a:pt x="44" y="43"/>
                    <a:pt x="67" y="32"/>
                  </a:cubicBezTo>
                  <a:cubicBezTo>
                    <a:pt x="101" y="15"/>
                    <a:pt x="86" y="4"/>
                    <a:pt x="85" y="0"/>
                  </a:cubicBezTo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164">
              <a:extLst>
                <a:ext uri="{FF2B5EF4-FFF2-40B4-BE49-F238E27FC236}">
                  <a16:creationId xmlns:a16="http://schemas.microsoft.com/office/drawing/2014/main" id="{484F634D-83B9-4BE4-8DE7-CAA982E9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212"/>
              <a:ext cx="582" cy="1343"/>
            </a:xfrm>
            <a:custGeom>
              <a:avLst/>
              <a:gdLst>
                <a:gd name="T0" fmla="*/ 429 w 423"/>
                <a:gd name="T1" fmla="*/ 2859 h 915"/>
                <a:gd name="T2" fmla="*/ 81 w 423"/>
                <a:gd name="T3" fmla="*/ 1915 h 915"/>
                <a:gd name="T4" fmla="*/ 125 w 423"/>
                <a:gd name="T5" fmla="*/ 702 h 915"/>
                <a:gd name="T6" fmla="*/ 216 w 423"/>
                <a:gd name="T7" fmla="*/ 142 h 915"/>
                <a:gd name="T8" fmla="*/ 490 w 423"/>
                <a:gd name="T9" fmla="*/ 0 h 915"/>
                <a:gd name="T10" fmla="*/ 861 w 423"/>
                <a:gd name="T11" fmla="*/ 217 h 915"/>
                <a:gd name="T12" fmla="*/ 1102 w 423"/>
                <a:gd name="T13" fmla="*/ 1337 h 915"/>
                <a:gd name="T14" fmla="*/ 1102 w 423"/>
                <a:gd name="T15" fmla="*/ 1399 h 915"/>
                <a:gd name="T16" fmla="*/ 775 w 423"/>
                <a:gd name="T17" fmla="*/ 2764 h 915"/>
                <a:gd name="T18" fmla="*/ 429 w 423"/>
                <a:gd name="T19" fmla="*/ 2859 h 9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3" h="915">
                  <a:moveTo>
                    <a:pt x="165" y="904"/>
                  </a:moveTo>
                  <a:cubicBezTo>
                    <a:pt x="45" y="877"/>
                    <a:pt x="0" y="777"/>
                    <a:pt x="31" y="606"/>
                  </a:cubicBezTo>
                  <a:cubicBezTo>
                    <a:pt x="48" y="508"/>
                    <a:pt x="69" y="362"/>
                    <a:pt x="48" y="222"/>
                  </a:cubicBezTo>
                  <a:cubicBezTo>
                    <a:pt x="37" y="148"/>
                    <a:pt x="49" y="85"/>
                    <a:pt x="83" y="45"/>
                  </a:cubicBezTo>
                  <a:cubicBezTo>
                    <a:pt x="109" y="16"/>
                    <a:pt x="145" y="0"/>
                    <a:pt x="188" y="0"/>
                  </a:cubicBezTo>
                  <a:cubicBezTo>
                    <a:pt x="230" y="0"/>
                    <a:pt x="285" y="8"/>
                    <a:pt x="331" y="69"/>
                  </a:cubicBezTo>
                  <a:cubicBezTo>
                    <a:pt x="382" y="135"/>
                    <a:pt x="413" y="254"/>
                    <a:pt x="423" y="423"/>
                  </a:cubicBezTo>
                  <a:cubicBezTo>
                    <a:pt x="423" y="429"/>
                    <a:pt x="423" y="436"/>
                    <a:pt x="423" y="442"/>
                  </a:cubicBezTo>
                  <a:cubicBezTo>
                    <a:pt x="423" y="652"/>
                    <a:pt x="377" y="809"/>
                    <a:pt x="297" y="874"/>
                  </a:cubicBezTo>
                  <a:cubicBezTo>
                    <a:pt x="259" y="905"/>
                    <a:pt x="215" y="915"/>
                    <a:pt x="165" y="904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165">
              <a:extLst>
                <a:ext uri="{FF2B5EF4-FFF2-40B4-BE49-F238E27FC236}">
                  <a16:creationId xmlns:a16="http://schemas.microsoft.com/office/drawing/2014/main" id="{DB1C8A02-C35C-4BE5-BAF5-54C3948A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237"/>
              <a:ext cx="510" cy="1293"/>
            </a:xfrm>
            <a:custGeom>
              <a:avLst/>
              <a:gdLst>
                <a:gd name="T0" fmla="*/ 210 w 371"/>
                <a:gd name="T1" fmla="*/ 97 h 881"/>
                <a:gd name="T2" fmla="*/ 867 w 371"/>
                <a:gd name="T3" fmla="*/ 547 h 881"/>
                <a:gd name="T4" fmla="*/ 686 w 371"/>
                <a:gd name="T5" fmla="*/ 633 h 881"/>
                <a:gd name="T6" fmla="*/ 498 w 371"/>
                <a:gd name="T7" fmla="*/ 702 h 881"/>
                <a:gd name="T8" fmla="*/ 883 w 371"/>
                <a:gd name="T9" fmla="*/ 682 h 881"/>
                <a:gd name="T10" fmla="*/ 903 w 371"/>
                <a:gd name="T11" fmla="*/ 704 h 881"/>
                <a:gd name="T12" fmla="*/ 949 w 371"/>
                <a:gd name="T13" fmla="*/ 1231 h 881"/>
                <a:gd name="T14" fmla="*/ 707 w 371"/>
                <a:gd name="T15" fmla="*/ 1236 h 881"/>
                <a:gd name="T16" fmla="*/ 867 w 371"/>
                <a:gd name="T17" fmla="*/ 1312 h 881"/>
                <a:gd name="T18" fmla="*/ 958 w 371"/>
                <a:gd name="T19" fmla="*/ 1350 h 881"/>
                <a:gd name="T20" fmla="*/ 949 w 371"/>
                <a:gd name="T21" fmla="*/ 1695 h 881"/>
                <a:gd name="T22" fmla="*/ 929 w 371"/>
                <a:gd name="T23" fmla="*/ 1695 h 881"/>
                <a:gd name="T24" fmla="*/ 297 w 371"/>
                <a:gd name="T25" fmla="*/ 1600 h 881"/>
                <a:gd name="T26" fmla="*/ 291 w 371"/>
                <a:gd name="T27" fmla="*/ 1669 h 881"/>
                <a:gd name="T28" fmla="*/ 928 w 371"/>
                <a:gd name="T29" fmla="*/ 1783 h 881"/>
                <a:gd name="T30" fmla="*/ 777 w 371"/>
                <a:gd name="T31" fmla="*/ 2474 h 881"/>
                <a:gd name="T32" fmla="*/ 301 w 371"/>
                <a:gd name="T33" fmla="*/ 2279 h 881"/>
                <a:gd name="T34" fmla="*/ 283 w 371"/>
                <a:gd name="T35" fmla="*/ 2353 h 881"/>
                <a:gd name="T36" fmla="*/ 691 w 371"/>
                <a:gd name="T37" fmla="*/ 2564 h 881"/>
                <a:gd name="T38" fmla="*/ 521 w 371"/>
                <a:gd name="T39" fmla="*/ 2746 h 881"/>
                <a:gd name="T40" fmla="*/ 26 w 371"/>
                <a:gd name="T41" fmla="*/ 1967 h 881"/>
                <a:gd name="T42" fmla="*/ 60 w 371"/>
                <a:gd name="T43" fmla="*/ 1945 h 881"/>
                <a:gd name="T44" fmla="*/ 636 w 371"/>
                <a:gd name="T45" fmla="*/ 2058 h 881"/>
                <a:gd name="T46" fmla="*/ 691 w 371"/>
                <a:gd name="T47" fmla="*/ 2022 h 881"/>
                <a:gd name="T48" fmla="*/ 62 w 371"/>
                <a:gd name="T49" fmla="*/ 1837 h 881"/>
                <a:gd name="T50" fmla="*/ 47 w 371"/>
                <a:gd name="T51" fmla="*/ 1805 h 881"/>
                <a:gd name="T52" fmla="*/ 92 w 371"/>
                <a:gd name="T53" fmla="*/ 1506 h 881"/>
                <a:gd name="T54" fmla="*/ 125 w 371"/>
                <a:gd name="T55" fmla="*/ 1487 h 881"/>
                <a:gd name="T56" fmla="*/ 514 w 371"/>
                <a:gd name="T57" fmla="*/ 1469 h 881"/>
                <a:gd name="T58" fmla="*/ 322 w 371"/>
                <a:gd name="T59" fmla="*/ 1419 h 881"/>
                <a:gd name="T60" fmla="*/ 110 w 371"/>
                <a:gd name="T61" fmla="*/ 1353 h 881"/>
                <a:gd name="T62" fmla="*/ 117 w 371"/>
                <a:gd name="T63" fmla="*/ 1192 h 881"/>
                <a:gd name="T64" fmla="*/ 131 w 371"/>
                <a:gd name="T65" fmla="*/ 1120 h 881"/>
                <a:gd name="T66" fmla="*/ 202 w 371"/>
                <a:gd name="T67" fmla="*/ 1101 h 881"/>
                <a:gd name="T68" fmla="*/ 612 w 371"/>
                <a:gd name="T69" fmla="*/ 982 h 881"/>
                <a:gd name="T70" fmla="*/ 609 w 371"/>
                <a:gd name="T71" fmla="*/ 972 h 881"/>
                <a:gd name="T72" fmla="*/ 137 w 371"/>
                <a:gd name="T73" fmla="*/ 1026 h 881"/>
                <a:gd name="T74" fmla="*/ 113 w 371"/>
                <a:gd name="T75" fmla="*/ 844 h 881"/>
                <a:gd name="T76" fmla="*/ 98 w 371"/>
                <a:gd name="T77" fmla="*/ 608 h 881"/>
                <a:gd name="T78" fmla="*/ 367 w 371"/>
                <a:gd name="T79" fmla="*/ 521 h 881"/>
                <a:gd name="T80" fmla="*/ 701 w 371"/>
                <a:gd name="T81" fmla="*/ 405 h 881"/>
                <a:gd name="T82" fmla="*/ 478 w 371"/>
                <a:gd name="T83" fmla="*/ 411 h 881"/>
                <a:gd name="T84" fmla="*/ 89 w 371"/>
                <a:gd name="T85" fmla="*/ 471 h 881"/>
                <a:gd name="T86" fmla="*/ 82 w 371"/>
                <a:gd name="T87" fmla="*/ 433 h 8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1" h="881">
                  <a:moveTo>
                    <a:pt x="32" y="137"/>
                  </a:moveTo>
                  <a:cubicBezTo>
                    <a:pt x="32" y="90"/>
                    <a:pt x="49" y="54"/>
                    <a:pt x="81" y="31"/>
                  </a:cubicBezTo>
                  <a:cubicBezTo>
                    <a:pt x="125" y="0"/>
                    <a:pt x="184" y="2"/>
                    <a:pt x="222" y="16"/>
                  </a:cubicBezTo>
                  <a:cubicBezTo>
                    <a:pt x="290" y="43"/>
                    <a:pt x="330" y="160"/>
                    <a:pt x="334" y="173"/>
                  </a:cubicBezTo>
                  <a:cubicBezTo>
                    <a:pt x="336" y="180"/>
                    <a:pt x="336" y="185"/>
                    <a:pt x="334" y="186"/>
                  </a:cubicBezTo>
                  <a:cubicBezTo>
                    <a:pt x="322" y="192"/>
                    <a:pt x="293" y="196"/>
                    <a:pt x="264" y="200"/>
                  </a:cubicBezTo>
                  <a:cubicBezTo>
                    <a:pt x="218" y="206"/>
                    <a:pt x="197" y="210"/>
                    <a:pt x="192" y="217"/>
                  </a:cubicBezTo>
                  <a:cubicBezTo>
                    <a:pt x="191" y="219"/>
                    <a:pt x="191" y="221"/>
                    <a:pt x="191" y="222"/>
                  </a:cubicBezTo>
                  <a:cubicBezTo>
                    <a:pt x="194" y="235"/>
                    <a:pt x="224" y="232"/>
                    <a:pt x="287" y="223"/>
                  </a:cubicBezTo>
                  <a:cubicBezTo>
                    <a:pt x="308" y="219"/>
                    <a:pt x="329" y="216"/>
                    <a:pt x="340" y="216"/>
                  </a:cubicBezTo>
                  <a:cubicBezTo>
                    <a:pt x="346" y="216"/>
                    <a:pt x="347" y="219"/>
                    <a:pt x="348" y="222"/>
                  </a:cubicBezTo>
                  <a:cubicBezTo>
                    <a:pt x="348" y="223"/>
                    <a:pt x="348" y="223"/>
                    <a:pt x="348" y="223"/>
                  </a:cubicBezTo>
                  <a:cubicBezTo>
                    <a:pt x="360" y="259"/>
                    <a:pt x="370" y="345"/>
                    <a:pt x="371" y="378"/>
                  </a:cubicBezTo>
                  <a:cubicBezTo>
                    <a:pt x="371" y="385"/>
                    <a:pt x="369" y="390"/>
                    <a:pt x="365" y="390"/>
                  </a:cubicBezTo>
                  <a:cubicBezTo>
                    <a:pt x="355" y="392"/>
                    <a:pt x="338" y="391"/>
                    <a:pt x="321" y="389"/>
                  </a:cubicBezTo>
                  <a:cubicBezTo>
                    <a:pt x="294" y="387"/>
                    <a:pt x="278" y="386"/>
                    <a:pt x="272" y="391"/>
                  </a:cubicBezTo>
                  <a:cubicBezTo>
                    <a:pt x="271" y="393"/>
                    <a:pt x="270" y="395"/>
                    <a:pt x="270" y="397"/>
                  </a:cubicBezTo>
                  <a:cubicBezTo>
                    <a:pt x="271" y="410"/>
                    <a:pt x="296" y="412"/>
                    <a:pt x="334" y="415"/>
                  </a:cubicBezTo>
                  <a:cubicBezTo>
                    <a:pt x="345" y="415"/>
                    <a:pt x="355" y="416"/>
                    <a:pt x="362" y="417"/>
                  </a:cubicBezTo>
                  <a:cubicBezTo>
                    <a:pt x="367" y="418"/>
                    <a:pt x="369" y="421"/>
                    <a:pt x="369" y="427"/>
                  </a:cubicBezTo>
                  <a:cubicBezTo>
                    <a:pt x="370" y="454"/>
                    <a:pt x="371" y="503"/>
                    <a:pt x="368" y="527"/>
                  </a:cubicBezTo>
                  <a:cubicBezTo>
                    <a:pt x="367" y="534"/>
                    <a:pt x="365" y="536"/>
                    <a:pt x="365" y="536"/>
                  </a:cubicBezTo>
                  <a:cubicBezTo>
                    <a:pt x="364" y="537"/>
                    <a:pt x="362" y="537"/>
                    <a:pt x="360" y="536"/>
                  </a:cubicBezTo>
                  <a:cubicBezTo>
                    <a:pt x="358" y="536"/>
                    <a:pt x="358" y="536"/>
                    <a:pt x="358" y="536"/>
                  </a:cubicBezTo>
                  <a:cubicBezTo>
                    <a:pt x="328" y="534"/>
                    <a:pt x="233" y="522"/>
                    <a:pt x="170" y="513"/>
                  </a:cubicBezTo>
                  <a:cubicBezTo>
                    <a:pt x="114" y="506"/>
                    <a:pt x="114" y="506"/>
                    <a:pt x="114" y="506"/>
                  </a:cubicBezTo>
                  <a:cubicBezTo>
                    <a:pt x="100" y="505"/>
                    <a:pt x="91" y="508"/>
                    <a:pt x="90" y="514"/>
                  </a:cubicBezTo>
                  <a:cubicBezTo>
                    <a:pt x="89" y="521"/>
                    <a:pt x="98" y="526"/>
                    <a:pt x="112" y="528"/>
                  </a:cubicBezTo>
                  <a:cubicBezTo>
                    <a:pt x="159" y="535"/>
                    <a:pt x="159" y="535"/>
                    <a:pt x="159" y="535"/>
                  </a:cubicBezTo>
                  <a:cubicBezTo>
                    <a:pt x="219" y="543"/>
                    <a:pt x="321" y="556"/>
                    <a:pt x="357" y="564"/>
                  </a:cubicBezTo>
                  <a:cubicBezTo>
                    <a:pt x="364" y="565"/>
                    <a:pt x="364" y="574"/>
                    <a:pt x="363" y="579"/>
                  </a:cubicBezTo>
                  <a:cubicBezTo>
                    <a:pt x="354" y="665"/>
                    <a:pt x="318" y="769"/>
                    <a:pt x="299" y="783"/>
                  </a:cubicBezTo>
                  <a:cubicBezTo>
                    <a:pt x="282" y="795"/>
                    <a:pt x="190" y="754"/>
                    <a:pt x="146" y="734"/>
                  </a:cubicBezTo>
                  <a:cubicBezTo>
                    <a:pt x="116" y="721"/>
                    <a:pt x="116" y="721"/>
                    <a:pt x="116" y="721"/>
                  </a:cubicBezTo>
                  <a:cubicBezTo>
                    <a:pt x="109" y="719"/>
                    <a:pt x="87" y="711"/>
                    <a:pt x="83" y="720"/>
                  </a:cubicBezTo>
                  <a:cubicBezTo>
                    <a:pt x="80" y="727"/>
                    <a:pt x="89" y="735"/>
                    <a:pt x="109" y="744"/>
                  </a:cubicBezTo>
                  <a:cubicBezTo>
                    <a:pt x="129" y="754"/>
                    <a:pt x="166" y="769"/>
                    <a:pt x="198" y="782"/>
                  </a:cubicBezTo>
                  <a:cubicBezTo>
                    <a:pt x="227" y="794"/>
                    <a:pt x="255" y="805"/>
                    <a:pt x="266" y="811"/>
                  </a:cubicBezTo>
                  <a:cubicBezTo>
                    <a:pt x="270" y="813"/>
                    <a:pt x="271" y="817"/>
                    <a:pt x="270" y="821"/>
                  </a:cubicBezTo>
                  <a:cubicBezTo>
                    <a:pt x="268" y="834"/>
                    <a:pt x="248" y="860"/>
                    <a:pt x="201" y="869"/>
                  </a:cubicBezTo>
                  <a:cubicBezTo>
                    <a:pt x="144" y="881"/>
                    <a:pt x="86" y="860"/>
                    <a:pt x="42" y="812"/>
                  </a:cubicBezTo>
                  <a:cubicBezTo>
                    <a:pt x="2" y="769"/>
                    <a:pt x="0" y="656"/>
                    <a:pt x="10" y="622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16"/>
                    <a:pt x="13" y="613"/>
                    <a:pt x="23" y="615"/>
                  </a:cubicBezTo>
                  <a:cubicBezTo>
                    <a:pt x="43" y="618"/>
                    <a:pt x="86" y="625"/>
                    <a:pt x="128" y="632"/>
                  </a:cubicBezTo>
                  <a:cubicBezTo>
                    <a:pt x="182" y="641"/>
                    <a:pt x="234" y="650"/>
                    <a:pt x="245" y="651"/>
                  </a:cubicBezTo>
                  <a:cubicBezTo>
                    <a:pt x="259" y="652"/>
                    <a:pt x="266" y="646"/>
                    <a:pt x="266" y="640"/>
                  </a:cubicBezTo>
                  <a:cubicBezTo>
                    <a:pt x="266" y="640"/>
                    <a:pt x="266" y="640"/>
                    <a:pt x="266" y="640"/>
                  </a:cubicBezTo>
                  <a:cubicBezTo>
                    <a:pt x="266" y="634"/>
                    <a:pt x="261" y="629"/>
                    <a:pt x="250" y="627"/>
                  </a:cubicBezTo>
                  <a:cubicBezTo>
                    <a:pt x="170" y="615"/>
                    <a:pt x="59" y="597"/>
                    <a:pt x="24" y="581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1" y="580"/>
                    <a:pt x="18" y="578"/>
                    <a:pt x="18" y="571"/>
                  </a:cubicBezTo>
                  <a:cubicBezTo>
                    <a:pt x="18" y="570"/>
                    <a:pt x="18" y="568"/>
                    <a:pt x="19" y="566"/>
                  </a:cubicBezTo>
                  <a:cubicBezTo>
                    <a:pt x="20" y="543"/>
                    <a:pt x="28" y="496"/>
                    <a:pt x="36" y="476"/>
                  </a:cubicBezTo>
                  <a:cubicBezTo>
                    <a:pt x="39" y="469"/>
                    <a:pt x="42" y="469"/>
                    <a:pt x="46" y="470"/>
                  </a:cubicBezTo>
                  <a:cubicBezTo>
                    <a:pt x="48" y="470"/>
                    <a:pt x="48" y="470"/>
                    <a:pt x="48" y="470"/>
                  </a:cubicBezTo>
                  <a:cubicBezTo>
                    <a:pt x="78" y="472"/>
                    <a:pt x="78" y="472"/>
                    <a:pt x="78" y="472"/>
                  </a:cubicBezTo>
                  <a:cubicBezTo>
                    <a:pt x="161" y="477"/>
                    <a:pt x="196" y="478"/>
                    <a:pt x="198" y="465"/>
                  </a:cubicBezTo>
                  <a:cubicBezTo>
                    <a:pt x="196" y="460"/>
                    <a:pt x="196" y="460"/>
                    <a:pt x="196" y="460"/>
                  </a:cubicBezTo>
                  <a:cubicBezTo>
                    <a:pt x="190" y="453"/>
                    <a:pt x="166" y="451"/>
                    <a:pt x="124" y="449"/>
                  </a:cubicBezTo>
                  <a:cubicBezTo>
                    <a:pt x="93" y="447"/>
                    <a:pt x="58" y="445"/>
                    <a:pt x="46" y="439"/>
                  </a:cubicBezTo>
                  <a:cubicBezTo>
                    <a:pt x="43" y="436"/>
                    <a:pt x="42" y="430"/>
                    <a:pt x="42" y="428"/>
                  </a:cubicBezTo>
                  <a:cubicBezTo>
                    <a:pt x="41" y="423"/>
                    <a:pt x="41" y="419"/>
                    <a:pt x="41" y="414"/>
                  </a:cubicBezTo>
                  <a:cubicBezTo>
                    <a:pt x="41" y="405"/>
                    <a:pt x="42" y="395"/>
                    <a:pt x="45" y="377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7" y="361"/>
                    <a:pt x="48" y="356"/>
                    <a:pt x="50" y="354"/>
                  </a:cubicBezTo>
                  <a:cubicBezTo>
                    <a:pt x="51" y="352"/>
                    <a:pt x="55" y="352"/>
                    <a:pt x="62" y="351"/>
                  </a:cubicBezTo>
                  <a:cubicBezTo>
                    <a:pt x="78" y="348"/>
                    <a:pt x="78" y="348"/>
                    <a:pt x="78" y="348"/>
                  </a:cubicBezTo>
                  <a:cubicBezTo>
                    <a:pt x="115" y="342"/>
                    <a:pt x="115" y="342"/>
                    <a:pt x="115" y="342"/>
                  </a:cubicBezTo>
                  <a:cubicBezTo>
                    <a:pt x="210" y="328"/>
                    <a:pt x="236" y="321"/>
                    <a:pt x="236" y="311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4" y="307"/>
                    <a:pt x="234" y="307"/>
                    <a:pt x="234" y="307"/>
                  </a:cubicBezTo>
                  <a:cubicBezTo>
                    <a:pt x="227" y="301"/>
                    <a:pt x="194" y="305"/>
                    <a:pt x="125" y="316"/>
                  </a:cubicBezTo>
                  <a:cubicBezTo>
                    <a:pt x="95" y="320"/>
                    <a:pt x="58" y="325"/>
                    <a:pt x="53" y="324"/>
                  </a:cubicBezTo>
                  <a:cubicBezTo>
                    <a:pt x="47" y="321"/>
                    <a:pt x="46" y="318"/>
                    <a:pt x="45" y="293"/>
                  </a:cubicBezTo>
                  <a:cubicBezTo>
                    <a:pt x="44" y="267"/>
                    <a:pt x="44" y="267"/>
                    <a:pt x="44" y="267"/>
                  </a:cubicBezTo>
                  <a:cubicBezTo>
                    <a:pt x="43" y="246"/>
                    <a:pt x="41" y="230"/>
                    <a:pt x="39" y="219"/>
                  </a:cubicBezTo>
                  <a:cubicBezTo>
                    <a:pt x="37" y="205"/>
                    <a:pt x="35" y="197"/>
                    <a:pt x="38" y="192"/>
                  </a:cubicBezTo>
                  <a:cubicBezTo>
                    <a:pt x="42" y="185"/>
                    <a:pt x="76" y="179"/>
                    <a:pt x="101" y="174"/>
                  </a:cubicBezTo>
                  <a:cubicBezTo>
                    <a:pt x="116" y="171"/>
                    <a:pt x="130" y="168"/>
                    <a:pt x="141" y="165"/>
                  </a:cubicBezTo>
                  <a:cubicBezTo>
                    <a:pt x="151" y="162"/>
                    <a:pt x="166" y="159"/>
                    <a:pt x="182" y="156"/>
                  </a:cubicBezTo>
                  <a:cubicBezTo>
                    <a:pt x="231" y="145"/>
                    <a:pt x="264" y="137"/>
                    <a:pt x="270" y="128"/>
                  </a:cubicBezTo>
                  <a:cubicBezTo>
                    <a:pt x="271" y="125"/>
                    <a:pt x="271" y="123"/>
                    <a:pt x="271" y="122"/>
                  </a:cubicBezTo>
                  <a:cubicBezTo>
                    <a:pt x="267" y="109"/>
                    <a:pt x="239" y="116"/>
                    <a:pt x="184" y="130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66" y="157"/>
                    <a:pt x="41" y="154"/>
                    <a:pt x="34" y="149"/>
                  </a:cubicBezTo>
                  <a:cubicBezTo>
                    <a:pt x="33" y="147"/>
                    <a:pt x="32" y="146"/>
                    <a:pt x="32" y="144"/>
                  </a:cubicBezTo>
                  <a:cubicBezTo>
                    <a:pt x="32" y="142"/>
                    <a:pt x="32" y="140"/>
                    <a:pt x="32" y="137"/>
                  </a:cubicBezTo>
                  <a:close/>
                </a:path>
              </a:pathLst>
            </a:custGeom>
            <a:noFill/>
            <a:ln w="3175" cap="rnd">
              <a:solidFill>
                <a:srgbClr val="330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166">
              <a:extLst>
                <a:ext uri="{FF2B5EF4-FFF2-40B4-BE49-F238E27FC236}">
                  <a16:creationId xmlns:a16="http://schemas.microsoft.com/office/drawing/2014/main" id="{2A69B95A-2289-446B-B17C-A024B63D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642"/>
              <a:ext cx="9" cy="17"/>
            </a:xfrm>
            <a:custGeom>
              <a:avLst/>
              <a:gdLst>
                <a:gd name="T0" fmla="*/ 0 w 7"/>
                <a:gd name="T1" fmla="*/ 13 h 12"/>
                <a:gd name="T2" fmla="*/ 10 w 7"/>
                <a:gd name="T3" fmla="*/ 26 h 12"/>
                <a:gd name="T4" fmla="*/ 5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0" y="4"/>
                  </a:moveTo>
                  <a:cubicBezTo>
                    <a:pt x="0" y="5"/>
                    <a:pt x="2" y="12"/>
                    <a:pt x="5" y="9"/>
                  </a:cubicBezTo>
                  <a:cubicBezTo>
                    <a:pt x="7" y="7"/>
                    <a:pt x="3" y="2"/>
                    <a:pt x="2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167">
              <a:extLst>
                <a:ext uri="{FF2B5EF4-FFF2-40B4-BE49-F238E27FC236}">
                  <a16:creationId xmlns:a16="http://schemas.microsoft.com/office/drawing/2014/main" id="{2E6EF888-E4DA-479E-B249-3B864261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775"/>
              <a:ext cx="8" cy="11"/>
            </a:xfrm>
            <a:custGeom>
              <a:avLst/>
              <a:gdLst>
                <a:gd name="T0" fmla="*/ 5 w 6"/>
                <a:gd name="T1" fmla="*/ 5 h 7"/>
                <a:gd name="T2" fmla="*/ 9 w 6"/>
                <a:gd name="T3" fmla="*/ 27 h 7"/>
                <a:gd name="T4" fmla="*/ 12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2" y="7"/>
                    <a:pt x="4" y="7"/>
                  </a:cubicBezTo>
                  <a:cubicBezTo>
                    <a:pt x="6" y="6"/>
                    <a:pt x="6" y="2"/>
                    <a:pt x="5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168">
              <a:extLst>
                <a:ext uri="{FF2B5EF4-FFF2-40B4-BE49-F238E27FC236}">
                  <a16:creationId xmlns:a16="http://schemas.microsoft.com/office/drawing/2014/main" id="{F27790EB-B2F6-4394-A354-6A9EBFE81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721"/>
              <a:ext cx="8" cy="13"/>
            </a:xfrm>
            <a:custGeom>
              <a:avLst/>
              <a:gdLst>
                <a:gd name="T0" fmla="*/ 12 w 6"/>
                <a:gd name="T1" fmla="*/ 9 h 9"/>
                <a:gd name="T2" fmla="*/ 9 w 6"/>
                <a:gd name="T3" fmla="*/ 6 h 9"/>
                <a:gd name="T4" fmla="*/ 7 w 6"/>
                <a:gd name="T5" fmla="*/ 27 h 9"/>
                <a:gd name="T6" fmla="*/ 1 w 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6" y="9"/>
                    <a:pt x="3" y="9"/>
                  </a:cubicBezTo>
                  <a:cubicBezTo>
                    <a:pt x="0" y="9"/>
                    <a:pt x="1" y="1"/>
                    <a:pt x="1" y="0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169">
              <a:extLst>
                <a:ext uri="{FF2B5EF4-FFF2-40B4-BE49-F238E27FC236}">
                  <a16:creationId xmlns:a16="http://schemas.microsoft.com/office/drawing/2014/main" id="{0ACD6514-F31F-47E8-8C90-9D438F47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871"/>
              <a:ext cx="8" cy="13"/>
            </a:xfrm>
            <a:custGeom>
              <a:avLst/>
              <a:gdLst>
                <a:gd name="T0" fmla="*/ 12 w 6"/>
                <a:gd name="T1" fmla="*/ 25 h 9"/>
                <a:gd name="T2" fmla="*/ 7 w 6"/>
                <a:gd name="T3" fmla="*/ 0 h 9"/>
                <a:gd name="T4" fmla="*/ 1 w 6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cubicBezTo>
                    <a:pt x="6" y="6"/>
                    <a:pt x="6" y="1"/>
                    <a:pt x="3" y="0"/>
                  </a:cubicBezTo>
                  <a:cubicBezTo>
                    <a:pt x="0" y="0"/>
                    <a:pt x="1" y="7"/>
                    <a:pt x="1" y="9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170">
              <a:extLst>
                <a:ext uri="{FF2B5EF4-FFF2-40B4-BE49-F238E27FC236}">
                  <a16:creationId xmlns:a16="http://schemas.microsoft.com/office/drawing/2014/main" id="{CC734D96-47DF-4D21-A226-6AC4B7F2F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455"/>
              <a:ext cx="8" cy="12"/>
            </a:xfrm>
            <a:custGeom>
              <a:avLst/>
              <a:gdLst>
                <a:gd name="T0" fmla="*/ 9 w 6"/>
                <a:gd name="T1" fmla="*/ 26 h 8"/>
                <a:gd name="T2" fmla="*/ 7 w 6"/>
                <a:gd name="T3" fmla="*/ 0 h 8"/>
                <a:gd name="T4" fmla="*/ 0 w 6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6" y="4"/>
                    <a:pt x="5" y="1"/>
                    <a:pt x="3" y="0"/>
                  </a:cubicBezTo>
                  <a:cubicBezTo>
                    <a:pt x="0" y="1"/>
                    <a:pt x="1" y="5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BDB79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4" name="Group 171">
            <a:extLst>
              <a:ext uri="{FF2B5EF4-FFF2-40B4-BE49-F238E27FC236}">
                <a16:creationId xmlns:a16="http://schemas.microsoft.com/office/drawing/2014/main" id="{C2D120AF-883B-477E-9E4B-8736A2A05C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66938" y="2300288"/>
            <a:ext cx="2252662" cy="1138237"/>
            <a:chOff x="406" y="3248"/>
            <a:chExt cx="2083" cy="1052"/>
          </a:xfrm>
        </p:grpSpPr>
        <p:sp>
          <p:nvSpPr>
            <p:cNvPr id="27751" name="Freeform 172">
              <a:extLst>
                <a:ext uri="{FF2B5EF4-FFF2-40B4-BE49-F238E27FC236}">
                  <a16:creationId xmlns:a16="http://schemas.microsoft.com/office/drawing/2014/main" id="{FCDD18DF-19F2-4D51-B08D-9E185798B9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6" y="3248"/>
              <a:ext cx="2083" cy="1052"/>
            </a:xfrm>
            <a:custGeom>
              <a:avLst/>
              <a:gdLst>
                <a:gd name="T0" fmla="*/ 1328 w 323"/>
                <a:gd name="T1" fmla="*/ 20469 h 153"/>
                <a:gd name="T2" fmla="*/ 26034 w 323"/>
                <a:gd name="T3" fmla="*/ 44205 h 153"/>
                <a:gd name="T4" fmla="*/ 79934 w 323"/>
                <a:gd name="T5" fmla="*/ 29924 h 153"/>
                <a:gd name="T6" fmla="*/ 43459 w 323"/>
                <a:gd name="T7" fmla="*/ 1609 h 153"/>
                <a:gd name="T8" fmla="*/ 1328 w 323"/>
                <a:gd name="T9" fmla="*/ 20469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solidFill>
              <a:srgbClr val="6CA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73">
              <a:extLst>
                <a:ext uri="{FF2B5EF4-FFF2-40B4-BE49-F238E27FC236}">
                  <a16:creationId xmlns:a16="http://schemas.microsoft.com/office/drawing/2014/main" id="{060B2B6D-FB08-4C11-B5A5-26884ECED3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4" y="3296"/>
              <a:ext cx="1864" cy="928"/>
            </a:xfrm>
            <a:custGeom>
              <a:avLst/>
              <a:gdLst>
                <a:gd name="T0" fmla="*/ 40769 w 289"/>
                <a:gd name="T1" fmla="*/ 1279 h 135"/>
                <a:gd name="T2" fmla="*/ 75669 w 289"/>
                <a:gd name="T3" fmla="*/ 14930 h 135"/>
                <a:gd name="T4" fmla="*/ 75921 w 289"/>
                <a:gd name="T5" fmla="*/ 26981 h 135"/>
                <a:gd name="T6" fmla="*/ 27083 w 289"/>
                <a:gd name="T7" fmla="*/ 40261 h 135"/>
                <a:gd name="T8" fmla="*/ 23632 w 289"/>
                <a:gd name="T9" fmla="*/ 39973 h 135"/>
                <a:gd name="T10" fmla="*/ 2954 w 289"/>
                <a:gd name="T11" fmla="*/ 33126 h 135"/>
                <a:gd name="T12" fmla="*/ 542 w 289"/>
                <a:gd name="T13" fmla="*/ 18526 h 135"/>
                <a:gd name="T14" fmla="*/ 542 w 289"/>
                <a:gd name="T15" fmla="*/ 18526 h 135"/>
                <a:gd name="T16" fmla="*/ 40769 w 289"/>
                <a:gd name="T17" fmla="*/ 127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solidFill>
              <a:srgbClr val="C2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74">
              <a:extLst>
                <a:ext uri="{FF2B5EF4-FFF2-40B4-BE49-F238E27FC236}">
                  <a16:creationId xmlns:a16="http://schemas.microsoft.com/office/drawing/2014/main" id="{9A52D2AF-9284-4756-8ED5-110A2F8204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35" y="3378"/>
              <a:ext cx="1729" cy="723"/>
            </a:xfrm>
            <a:custGeom>
              <a:avLst/>
              <a:gdLst>
                <a:gd name="T0" fmla="*/ 62850 w 268"/>
                <a:gd name="T1" fmla="*/ 8821 h 105"/>
                <a:gd name="T2" fmla="*/ 61225 w 268"/>
                <a:gd name="T3" fmla="*/ 21525 h 105"/>
                <a:gd name="T4" fmla="*/ 59354 w 268"/>
                <a:gd name="T5" fmla="*/ 9151 h 105"/>
                <a:gd name="T6" fmla="*/ 51276 w 268"/>
                <a:gd name="T7" fmla="*/ 7822 h 105"/>
                <a:gd name="T8" fmla="*/ 49947 w 268"/>
                <a:gd name="T9" fmla="*/ 22523 h 105"/>
                <a:gd name="T10" fmla="*/ 48864 w 268"/>
                <a:gd name="T11" fmla="*/ 12422 h 105"/>
                <a:gd name="T12" fmla="*/ 40290 w 268"/>
                <a:gd name="T13" fmla="*/ 11761 h 105"/>
                <a:gd name="T14" fmla="*/ 37877 w 268"/>
                <a:gd name="T15" fmla="*/ 26785 h 105"/>
                <a:gd name="T16" fmla="*/ 36793 w 268"/>
                <a:gd name="T17" fmla="*/ 6211 h 105"/>
                <a:gd name="T18" fmla="*/ 27929 w 268"/>
                <a:gd name="T19" fmla="*/ 0 h 105"/>
                <a:gd name="T20" fmla="*/ 21767 w 268"/>
                <a:gd name="T21" fmla="*/ 13372 h 105"/>
                <a:gd name="T22" fmla="*/ 13697 w 268"/>
                <a:gd name="T23" fmla="*/ 5880 h 105"/>
                <a:gd name="T24" fmla="*/ 11819 w 268"/>
                <a:gd name="T25" fmla="*/ 22193 h 105"/>
                <a:gd name="T26" fmla="*/ 10735 w 268"/>
                <a:gd name="T27" fmla="*/ 4269 h 105"/>
                <a:gd name="T28" fmla="*/ 252 w 268"/>
                <a:gd name="T29" fmla="*/ 15975 h 105"/>
                <a:gd name="T30" fmla="*/ 5122 w 268"/>
                <a:gd name="T31" fmla="*/ 23852 h 105"/>
                <a:gd name="T32" fmla="*/ 6703 w 268"/>
                <a:gd name="T33" fmla="*/ 13703 h 105"/>
                <a:gd name="T34" fmla="*/ 8574 w 268"/>
                <a:gd name="T35" fmla="*/ 28404 h 105"/>
                <a:gd name="T36" fmla="*/ 16109 w 268"/>
                <a:gd name="T37" fmla="*/ 29065 h 105"/>
                <a:gd name="T38" fmla="*/ 17438 w 268"/>
                <a:gd name="T39" fmla="*/ 14033 h 105"/>
                <a:gd name="T40" fmla="*/ 18813 w 268"/>
                <a:gd name="T41" fmla="*/ 30676 h 105"/>
                <a:gd name="T42" fmla="*/ 21767 w 268"/>
                <a:gd name="T43" fmla="*/ 25794 h 105"/>
                <a:gd name="T44" fmla="*/ 24974 w 268"/>
                <a:gd name="T45" fmla="*/ 30345 h 105"/>
                <a:gd name="T46" fmla="*/ 27929 w 268"/>
                <a:gd name="T47" fmla="*/ 31006 h 105"/>
                <a:gd name="T48" fmla="*/ 29258 w 268"/>
                <a:gd name="T49" fmla="*/ 7822 h 105"/>
                <a:gd name="T50" fmla="*/ 31425 w 268"/>
                <a:gd name="T51" fmla="*/ 29065 h 105"/>
                <a:gd name="T52" fmla="*/ 42702 w 268"/>
                <a:gd name="T53" fmla="*/ 28066 h 105"/>
                <a:gd name="T54" fmla="*/ 44580 w 268"/>
                <a:gd name="T55" fmla="*/ 11761 h 105"/>
                <a:gd name="T56" fmla="*/ 45909 w 268"/>
                <a:gd name="T57" fmla="*/ 28404 h 105"/>
                <a:gd name="T58" fmla="*/ 54231 w 268"/>
                <a:gd name="T59" fmla="*/ 28066 h 105"/>
                <a:gd name="T60" fmla="*/ 55567 w 268"/>
                <a:gd name="T61" fmla="*/ 18585 h 105"/>
                <a:gd name="T62" fmla="*/ 57483 w 268"/>
                <a:gd name="T63" fmla="*/ 30345 h 105"/>
                <a:gd name="T64" fmla="*/ 69547 w 268"/>
                <a:gd name="T65" fmla="*/ 22854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solidFill>
              <a:srgbClr val="70B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75">
              <a:extLst>
                <a:ext uri="{FF2B5EF4-FFF2-40B4-BE49-F238E27FC236}">
                  <a16:creationId xmlns:a16="http://schemas.microsoft.com/office/drawing/2014/main" id="{2CA593DD-E66B-4669-A208-584C355FAD9B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35" y="3392"/>
              <a:ext cx="471" cy="564"/>
            </a:xfrm>
            <a:custGeom>
              <a:avLst/>
              <a:gdLst>
                <a:gd name="T0" fmla="*/ 13698 w 73"/>
                <a:gd name="T1" fmla="*/ 5207 h 82"/>
                <a:gd name="T2" fmla="*/ 13446 w 73"/>
                <a:gd name="T3" fmla="*/ 16604 h 82"/>
                <a:gd name="T4" fmla="*/ 13698 w 73"/>
                <a:gd name="T5" fmla="*/ 15943 h 82"/>
                <a:gd name="T6" fmla="*/ 13446 w 73"/>
                <a:gd name="T7" fmla="*/ 19541 h 82"/>
                <a:gd name="T8" fmla="*/ 13446 w 73"/>
                <a:gd name="T9" fmla="*/ 19541 h 82"/>
                <a:gd name="T10" fmla="*/ 11820 w 73"/>
                <a:gd name="T11" fmla="*/ 21480 h 82"/>
                <a:gd name="T12" fmla="*/ 11285 w 73"/>
                <a:gd name="T13" fmla="*/ 21143 h 82"/>
                <a:gd name="T14" fmla="*/ 11285 w 73"/>
                <a:gd name="T15" fmla="*/ 21143 h 82"/>
                <a:gd name="T16" fmla="*/ 11530 w 73"/>
                <a:gd name="T17" fmla="*/ 21810 h 82"/>
                <a:gd name="T18" fmla="*/ 11530 w 73"/>
                <a:gd name="T19" fmla="*/ 21810 h 82"/>
                <a:gd name="T20" fmla="*/ 11530 w 73"/>
                <a:gd name="T21" fmla="*/ 21810 h 82"/>
                <a:gd name="T22" fmla="*/ 12072 w 73"/>
                <a:gd name="T23" fmla="*/ 22140 h 82"/>
                <a:gd name="T24" fmla="*/ 12362 w 73"/>
                <a:gd name="T25" fmla="*/ 21480 h 82"/>
                <a:gd name="T26" fmla="*/ 15317 w 73"/>
                <a:gd name="T27" fmla="*/ 11404 h 82"/>
                <a:gd name="T28" fmla="*/ 15859 w 73"/>
                <a:gd name="T29" fmla="*/ 6197 h 82"/>
                <a:gd name="T30" fmla="*/ 16904 w 73"/>
                <a:gd name="T31" fmla="*/ 3267 h 82"/>
                <a:gd name="T32" fmla="*/ 19608 w 73"/>
                <a:gd name="T33" fmla="*/ 2600 h 82"/>
                <a:gd name="T34" fmla="*/ 13698 w 73"/>
                <a:gd name="T35" fmla="*/ 5207 h 82"/>
                <a:gd name="T36" fmla="*/ 8865 w 73"/>
                <a:gd name="T37" fmla="*/ 2270 h 82"/>
                <a:gd name="T38" fmla="*/ 252 w 73"/>
                <a:gd name="T39" fmla="*/ 15283 h 82"/>
                <a:gd name="T40" fmla="*/ 1626 w 73"/>
                <a:gd name="T41" fmla="*/ 24080 h 82"/>
                <a:gd name="T42" fmla="*/ 5123 w 73"/>
                <a:gd name="T43" fmla="*/ 23083 h 82"/>
                <a:gd name="T44" fmla="*/ 5123 w 73"/>
                <a:gd name="T45" fmla="*/ 17883 h 82"/>
                <a:gd name="T46" fmla="*/ 4291 w 73"/>
                <a:gd name="T47" fmla="*/ 15943 h 82"/>
                <a:gd name="T48" fmla="*/ 3497 w 73"/>
                <a:gd name="T49" fmla="*/ 13674 h 82"/>
                <a:gd name="T50" fmla="*/ 4291 w 73"/>
                <a:gd name="T51" fmla="*/ 11404 h 82"/>
                <a:gd name="T52" fmla="*/ 8078 w 73"/>
                <a:gd name="T53" fmla="*/ 8467 h 82"/>
                <a:gd name="T54" fmla="*/ 9659 w 73"/>
                <a:gd name="T55" fmla="*/ 9416 h 82"/>
                <a:gd name="T56" fmla="*/ 10201 w 73"/>
                <a:gd name="T57" fmla="*/ 12016 h 82"/>
                <a:gd name="T58" fmla="*/ 10743 w 73"/>
                <a:gd name="T59" fmla="*/ 15613 h 82"/>
                <a:gd name="T60" fmla="*/ 10743 w 73"/>
                <a:gd name="T61" fmla="*/ 3597 h 82"/>
                <a:gd name="T62" fmla="*/ 8865 w 73"/>
                <a:gd name="T63" fmla="*/ 2270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82">
                  <a:moveTo>
                    <a:pt x="51" y="16"/>
                  </a:moveTo>
                  <a:cubicBezTo>
                    <a:pt x="51" y="28"/>
                    <a:pt x="51" y="42"/>
                    <a:pt x="50" y="51"/>
                  </a:cubicBezTo>
                  <a:cubicBezTo>
                    <a:pt x="51" y="50"/>
                    <a:pt x="51" y="50"/>
                    <a:pt x="51" y="49"/>
                  </a:cubicBezTo>
                  <a:cubicBezTo>
                    <a:pt x="52" y="53"/>
                    <a:pt x="52" y="56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3"/>
                    <a:pt x="47" y="66"/>
                    <a:pt x="44" y="66"/>
                  </a:cubicBezTo>
                  <a:cubicBezTo>
                    <a:pt x="43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5" y="68"/>
                  </a:cubicBezTo>
                  <a:cubicBezTo>
                    <a:pt x="45" y="68"/>
                    <a:pt x="46" y="67"/>
                    <a:pt x="46" y="66"/>
                  </a:cubicBezTo>
                  <a:cubicBezTo>
                    <a:pt x="56" y="62"/>
                    <a:pt x="57" y="44"/>
                    <a:pt x="57" y="35"/>
                  </a:cubicBezTo>
                  <a:cubicBezTo>
                    <a:pt x="57" y="29"/>
                    <a:pt x="57" y="24"/>
                    <a:pt x="59" y="19"/>
                  </a:cubicBezTo>
                  <a:cubicBezTo>
                    <a:pt x="60" y="16"/>
                    <a:pt x="60" y="12"/>
                    <a:pt x="63" y="10"/>
                  </a:cubicBezTo>
                  <a:cubicBezTo>
                    <a:pt x="65" y="9"/>
                    <a:pt x="70" y="7"/>
                    <a:pt x="73" y="8"/>
                  </a:cubicBezTo>
                  <a:cubicBezTo>
                    <a:pt x="67" y="0"/>
                    <a:pt x="51" y="1"/>
                    <a:pt x="51" y="16"/>
                  </a:cubicBezTo>
                  <a:close/>
                  <a:moveTo>
                    <a:pt x="33" y="7"/>
                  </a:moveTo>
                  <a:cubicBezTo>
                    <a:pt x="14" y="14"/>
                    <a:pt x="2" y="26"/>
                    <a:pt x="1" y="47"/>
                  </a:cubicBezTo>
                  <a:cubicBezTo>
                    <a:pt x="0" y="58"/>
                    <a:pt x="2" y="67"/>
                    <a:pt x="6" y="74"/>
                  </a:cubicBezTo>
                  <a:cubicBezTo>
                    <a:pt x="10" y="80"/>
                    <a:pt x="19" y="82"/>
                    <a:pt x="19" y="71"/>
                  </a:cubicBezTo>
                  <a:cubicBezTo>
                    <a:pt x="19" y="65"/>
                    <a:pt x="19" y="60"/>
                    <a:pt x="19" y="55"/>
                  </a:cubicBezTo>
                  <a:cubicBezTo>
                    <a:pt x="18" y="53"/>
                    <a:pt x="17" y="51"/>
                    <a:pt x="16" y="49"/>
                  </a:cubicBezTo>
                  <a:cubicBezTo>
                    <a:pt x="15" y="47"/>
                    <a:pt x="13" y="44"/>
                    <a:pt x="13" y="42"/>
                  </a:cubicBezTo>
                  <a:cubicBezTo>
                    <a:pt x="13" y="40"/>
                    <a:pt x="15" y="37"/>
                    <a:pt x="16" y="35"/>
                  </a:cubicBezTo>
                  <a:cubicBezTo>
                    <a:pt x="19" y="31"/>
                    <a:pt x="25" y="26"/>
                    <a:pt x="30" y="26"/>
                  </a:cubicBezTo>
                  <a:cubicBezTo>
                    <a:pt x="32" y="26"/>
                    <a:pt x="35" y="27"/>
                    <a:pt x="36" y="29"/>
                  </a:cubicBezTo>
                  <a:cubicBezTo>
                    <a:pt x="38" y="32"/>
                    <a:pt x="37" y="34"/>
                    <a:pt x="38" y="3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8"/>
                    <a:pt x="40" y="23"/>
                    <a:pt x="40" y="11"/>
                  </a:cubicBezTo>
                  <a:cubicBezTo>
                    <a:pt x="40" y="9"/>
                    <a:pt x="39" y="4"/>
                    <a:pt x="33" y="7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76">
              <a:extLst>
                <a:ext uri="{FF2B5EF4-FFF2-40B4-BE49-F238E27FC236}">
                  <a16:creationId xmlns:a16="http://schemas.microsoft.com/office/drawing/2014/main" id="{F3AA93C7-69C2-4D7B-927F-F82B056C282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06" y="3805"/>
              <a:ext cx="58" cy="158"/>
            </a:xfrm>
            <a:custGeom>
              <a:avLst/>
              <a:gdLst>
                <a:gd name="T0" fmla="*/ 1328 w 9"/>
                <a:gd name="T1" fmla="*/ 5853 h 23"/>
                <a:gd name="T2" fmla="*/ 1618 w 9"/>
                <a:gd name="T3" fmla="*/ 3586 h 23"/>
                <a:gd name="T4" fmla="*/ 2410 w 9"/>
                <a:gd name="T5" fmla="*/ 0 h 23"/>
                <a:gd name="T6" fmla="*/ 2159 w 9"/>
                <a:gd name="T7" fmla="*/ 0 h 23"/>
                <a:gd name="T8" fmla="*/ 541 w 9"/>
                <a:gd name="T9" fmla="*/ 1937 h 23"/>
                <a:gd name="T10" fmla="*/ 0 w 9"/>
                <a:gd name="T11" fmla="*/ 1607 h 23"/>
                <a:gd name="T12" fmla="*/ 541 w 9"/>
                <a:gd name="T13" fmla="*/ 3256 h 23"/>
                <a:gd name="T14" fmla="*/ 541 w 9"/>
                <a:gd name="T15" fmla="*/ 7453 h 23"/>
                <a:gd name="T16" fmla="*/ 1328 w 9"/>
                <a:gd name="T17" fmla="*/ 585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3">
                  <a:moveTo>
                    <a:pt x="5" y="18"/>
                  </a:moveTo>
                  <a:cubicBezTo>
                    <a:pt x="6" y="16"/>
                    <a:pt x="6" y="14"/>
                    <a:pt x="6" y="11"/>
                  </a:cubicBezTo>
                  <a:cubicBezTo>
                    <a:pt x="6" y="7"/>
                    <a:pt x="9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5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1" y="7"/>
                    <a:pt x="2" y="8"/>
                    <a:pt x="2" y="10"/>
                  </a:cubicBezTo>
                  <a:cubicBezTo>
                    <a:pt x="4" y="14"/>
                    <a:pt x="4" y="19"/>
                    <a:pt x="2" y="23"/>
                  </a:cubicBezTo>
                  <a:cubicBezTo>
                    <a:pt x="4" y="22"/>
                    <a:pt x="4" y="20"/>
                    <a:pt x="5" y="18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77">
              <a:extLst>
                <a:ext uri="{FF2B5EF4-FFF2-40B4-BE49-F238E27FC236}">
                  <a16:creationId xmlns:a16="http://schemas.microsoft.com/office/drawing/2014/main" id="{5FB21862-820E-48A5-B0B0-2720BEB160B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35" y="3874"/>
              <a:ext cx="181" cy="185"/>
            </a:xfrm>
            <a:custGeom>
              <a:avLst/>
              <a:gdLst>
                <a:gd name="T0" fmla="*/ 5139 w 28"/>
                <a:gd name="T1" fmla="*/ 6763 h 27"/>
                <a:gd name="T2" fmla="*/ 3258 w 28"/>
                <a:gd name="T3" fmla="*/ 6434 h 27"/>
                <a:gd name="T4" fmla="*/ 795 w 28"/>
                <a:gd name="T5" fmla="*/ 5166 h 27"/>
                <a:gd name="T6" fmla="*/ 252 w 28"/>
                <a:gd name="T7" fmla="*/ 0 h 27"/>
                <a:gd name="T8" fmla="*/ 252 w 28"/>
                <a:gd name="T9" fmla="*/ 329 h 27"/>
                <a:gd name="T10" fmla="*/ 252 w 28"/>
                <a:gd name="T11" fmla="*/ 4837 h 27"/>
                <a:gd name="T12" fmla="*/ 3801 w 28"/>
                <a:gd name="T13" fmla="*/ 8688 h 27"/>
                <a:gd name="T14" fmla="*/ 7311 w 28"/>
                <a:gd name="T15" fmla="*/ 6434 h 27"/>
                <a:gd name="T16" fmla="*/ 7563 w 28"/>
                <a:gd name="T17" fmla="*/ 3522 h 27"/>
                <a:gd name="T18" fmla="*/ 5139 w 28"/>
                <a:gd name="T19" fmla="*/ 676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19" y="21"/>
                  </a:moveTo>
                  <a:cubicBezTo>
                    <a:pt x="17" y="21"/>
                    <a:pt x="15" y="21"/>
                    <a:pt x="12" y="20"/>
                  </a:cubicBezTo>
                  <a:cubicBezTo>
                    <a:pt x="9" y="20"/>
                    <a:pt x="5" y="18"/>
                    <a:pt x="3" y="16"/>
                  </a:cubicBezTo>
                  <a:cubicBezTo>
                    <a:pt x="0" y="11"/>
                    <a:pt x="2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11"/>
                    <a:pt x="1" y="15"/>
                  </a:cubicBezTo>
                  <a:cubicBezTo>
                    <a:pt x="1" y="17"/>
                    <a:pt x="1" y="27"/>
                    <a:pt x="14" y="27"/>
                  </a:cubicBezTo>
                  <a:cubicBezTo>
                    <a:pt x="22" y="27"/>
                    <a:pt x="26" y="24"/>
                    <a:pt x="27" y="20"/>
                  </a:cubicBezTo>
                  <a:cubicBezTo>
                    <a:pt x="28" y="17"/>
                    <a:pt x="28" y="14"/>
                    <a:pt x="28" y="11"/>
                  </a:cubicBezTo>
                  <a:cubicBezTo>
                    <a:pt x="28" y="15"/>
                    <a:pt x="23" y="20"/>
                    <a:pt x="19" y="21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78">
              <a:extLst>
                <a:ext uri="{FF2B5EF4-FFF2-40B4-BE49-F238E27FC236}">
                  <a16:creationId xmlns:a16="http://schemas.microsoft.com/office/drawing/2014/main" id="{00490C0A-DB38-4534-9D9E-EC0B1F596B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80" y="3695"/>
              <a:ext cx="84" cy="406"/>
            </a:xfrm>
            <a:custGeom>
              <a:avLst/>
              <a:gdLst>
                <a:gd name="T0" fmla="*/ 1338 w 13"/>
                <a:gd name="T1" fmla="*/ 7810 h 59"/>
                <a:gd name="T2" fmla="*/ 1086 w 13"/>
                <a:gd name="T3" fmla="*/ 3269 h 59"/>
                <a:gd name="T4" fmla="*/ 0 w 13"/>
                <a:gd name="T5" fmla="*/ 0 h 59"/>
                <a:gd name="T6" fmla="*/ 0 w 13"/>
                <a:gd name="T7" fmla="*/ 330 h 59"/>
                <a:gd name="T8" fmla="*/ 252 w 13"/>
                <a:gd name="T9" fmla="*/ 1610 h 59"/>
                <a:gd name="T10" fmla="*/ 252 w 13"/>
                <a:gd name="T11" fmla="*/ 15628 h 59"/>
                <a:gd name="T12" fmla="*/ 3509 w 13"/>
                <a:gd name="T13" fmla="*/ 15958 h 59"/>
                <a:gd name="T14" fmla="*/ 3509 w 13"/>
                <a:gd name="T15" fmla="*/ 13357 h 59"/>
                <a:gd name="T16" fmla="*/ 1338 w 13"/>
                <a:gd name="T17" fmla="*/ 781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9">
                  <a:moveTo>
                    <a:pt x="5" y="24"/>
                  </a:moveTo>
                  <a:cubicBezTo>
                    <a:pt x="5" y="19"/>
                    <a:pt x="5" y="15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17"/>
                    <a:pt x="1" y="36"/>
                    <a:pt x="1" y="48"/>
                  </a:cubicBezTo>
                  <a:cubicBezTo>
                    <a:pt x="1" y="59"/>
                    <a:pt x="13" y="57"/>
                    <a:pt x="13" y="49"/>
                  </a:cubicBezTo>
                  <a:cubicBezTo>
                    <a:pt x="13" y="47"/>
                    <a:pt x="13" y="44"/>
                    <a:pt x="13" y="41"/>
                  </a:cubicBezTo>
                  <a:cubicBezTo>
                    <a:pt x="6" y="39"/>
                    <a:pt x="5" y="30"/>
                    <a:pt x="5" y="24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79">
              <a:extLst>
                <a:ext uri="{FF2B5EF4-FFF2-40B4-BE49-F238E27FC236}">
                  <a16:creationId xmlns:a16="http://schemas.microsoft.com/office/drawing/2014/main" id="{B5816440-47EA-4750-8F71-99757B2C36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135" y="3860"/>
              <a:ext cx="71" cy="227"/>
            </a:xfrm>
            <a:custGeom>
              <a:avLst/>
              <a:gdLst>
                <a:gd name="T0" fmla="*/ 1084 w 11"/>
                <a:gd name="T1" fmla="*/ 991 h 33"/>
                <a:gd name="T2" fmla="*/ 0 w 11"/>
                <a:gd name="T3" fmla="*/ 0 h 33"/>
                <a:gd name="T4" fmla="*/ 0 w 11"/>
                <a:gd name="T5" fmla="*/ 7477 h 33"/>
                <a:gd name="T6" fmla="*/ 1627 w 11"/>
                <a:gd name="T7" fmla="*/ 10738 h 33"/>
                <a:gd name="T8" fmla="*/ 2956 w 11"/>
                <a:gd name="T9" fmla="*/ 8138 h 33"/>
                <a:gd name="T10" fmla="*/ 2956 w 11"/>
                <a:gd name="T11" fmla="*/ 6528 h 33"/>
                <a:gd name="T12" fmla="*/ 2711 w 11"/>
                <a:gd name="T13" fmla="*/ 6528 h 33"/>
                <a:gd name="T14" fmla="*/ 1084 w 11"/>
                <a:gd name="T15" fmla="*/ 99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3">
                  <a:moveTo>
                    <a:pt x="4" y="3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3" y="4"/>
                    <a:pt x="0" y="15"/>
                    <a:pt x="0" y="23"/>
                  </a:cubicBezTo>
                  <a:cubicBezTo>
                    <a:pt x="0" y="28"/>
                    <a:pt x="3" y="32"/>
                    <a:pt x="6" y="33"/>
                  </a:cubicBezTo>
                  <a:cubicBezTo>
                    <a:pt x="11" y="33"/>
                    <a:pt x="11" y="28"/>
                    <a:pt x="11" y="25"/>
                  </a:cubicBezTo>
                  <a:cubicBezTo>
                    <a:pt x="11" y="23"/>
                    <a:pt x="11" y="22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3" y="17"/>
                    <a:pt x="6" y="9"/>
                    <a:pt x="4" y="3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80">
              <a:extLst>
                <a:ext uri="{FF2B5EF4-FFF2-40B4-BE49-F238E27FC236}">
                  <a16:creationId xmlns:a16="http://schemas.microsoft.com/office/drawing/2014/main" id="{6DCDB099-8A3F-49C3-98C7-99683FE1CA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16" y="3413"/>
              <a:ext cx="200" cy="433"/>
            </a:xfrm>
            <a:custGeom>
              <a:avLst/>
              <a:gdLst>
                <a:gd name="T0" fmla="*/ 6161 w 31"/>
                <a:gd name="T1" fmla="*/ 13320 h 63"/>
                <a:gd name="T2" fmla="*/ 5368 w 31"/>
                <a:gd name="T3" fmla="*/ 11382 h 63"/>
                <a:gd name="T4" fmla="*/ 4290 w 31"/>
                <a:gd name="T5" fmla="*/ 3588 h 63"/>
                <a:gd name="T6" fmla="*/ 1626 w 31"/>
                <a:gd name="T7" fmla="*/ 0 h 63"/>
                <a:gd name="T8" fmla="*/ 252 w 31"/>
                <a:gd name="T9" fmla="*/ 1938 h 63"/>
                <a:gd name="T10" fmla="*/ 0 w 31"/>
                <a:gd name="T11" fmla="*/ 4866 h 63"/>
                <a:gd name="T12" fmla="*/ 2161 w 31"/>
                <a:gd name="T13" fmla="*/ 3876 h 63"/>
                <a:gd name="T14" fmla="*/ 2703 w 31"/>
                <a:gd name="T15" fmla="*/ 7794 h 63"/>
                <a:gd name="T16" fmla="*/ 3206 w 31"/>
                <a:gd name="T17" fmla="*/ 11382 h 63"/>
                <a:gd name="T18" fmla="*/ 4290 w 31"/>
                <a:gd name="T19" fmla="*/ 13320 h 63"/>
                <a:gd name="T20" fmla="*/ 5619 w 31"/>
                <a:gd name="T21" fmla="*/ 15588 h 63"/>
                <a:gd name="T22" fmla="*/ 6994 w 31"/>
                <a:gd name="T23" fmla="*/ 16866 h 63"/>
                <a:gd name="T24" fmla="*/ 6994 w 31"/>
                <a:gd name="T25" fmla="*/ 20454 h 63"/>
                <a:gd name="T26" fmla="*/ 7535 w 31"/>
                <a:gd name="T27" fmla="*/ 15258 h 63"/>
                <a:gd name="T28" fmla="*/ 6161 w 31"/>
                <a:gd name="T29" fmla="*/ 1332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63">
                  <a:moveTo>
                    <a:pt x="23" y="41"/>
                  </a:moveTo>
                  <a:cubicBezTo>
                    <a:pt x="21" y="39"/>
                    <a:pt x="20" y="37"/>
                    <a:pt x="20" y="35"/>
                  </a:cubicBezTo>
                  <a:cubicBezTo>
                    <a:pt x="13" y="33"/>
                    <a:pt x="16" y="19"/>
                    <a:pt x="16" y="11"/>
                  </a:cubicBezTo>
                  <a:cubicBezTo>
                    <a:pt x="16" y="5"/>
                    <a:pt x="11" y="1"/>
                    <a:pt x="6" y="0"/>
                  </a:cubicBezTo>
                  <a:cubicBezTo>
                    <a:pt x="4" y="2"/>
                    <a:pt x="3" y="4"/>
                    <a:pt x="1" y="6"/>
                  </a:cubicBezTo>
                  <a:cubicBezTo>
                    <a:pt x="0" y="7"/>
                    <a:pt x="0" y="13"/>
                    <a:pt x="0" y="15"/>
                  </a:cubicBezTo>
                  <a:cubicBezTo>
                    <a:pt x="4" y="8"/>
                    <a:pt x="6" y="9"/>
                    <a:pt x="8" y="12"/>
                  </a:cubicBezTo>
                  <a:cubicBezTo>
                    <a:pt x="11" y="15"/>
                    <a:pt x="9" y="20"/>
                    <a:pt x="10" y="24"/>
                  </a:cubicBezTo>
                  <a:cubicBezTo>
                    <a:pt x="10" y="27"/>
                    <a:pt x="11" y="32"/>
                    <a:pt x="12" y="35"/>
                  </a:cubicBezTo>
                  <a:cubicBezTo>
                    <a:pt x="13" y="38"/>
                    <a:pt x="14" y="39"/>
                    <a:pt x="16" y="41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0"/>
                    <a:pt x="26" y="52"/>
                  </a:cubicBezTo>
                  <a:cubicBezTo>
                    <a:pt x="29" y="56"/>
                    <a:pt x="28" y="59"/>
                    <a:pt x="26" y="63"/>
                  </a:cubicBezTo>
                  <a:cubicBezTo>
                    <a:pt x="30" y="60"/>
                    <a:pt x="31" y="52"/>
                    <a:pt x="28" y="47"/>
                  </a:cubicBezTo>
                  <a:cubicBezTo>
                    <a:pt x="27" y="45"/>
                    <a:pt x="25" y="43"/>
                    <a:pt x="23" y="41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81">
              <a:extLst>
                <a:ext uri="{FF2B5EF4-FFF2-40B4-BE49-F238E27FC236}">
                  <a16:creationId xmlns:a16="http://schemas.microsoft.com/office/drawing/2014/main" id="{2B9D1F87-B88C-4937-857A-4760C478909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83" y="3378"/>
              <a:ext cx="342" cy="420"/>
            </a:xfrm>
            <a:custGeom>
              <a:avLst/>
              <a:gdLst>
                <a:gd name="T0" fmla="*/ 12364 w 53"/>
                <a:gd name="T1" fmla="*/ 7491 h 61"/>
                <a:gd name="T2" fmla="*/ 12906 w 53"/>
                <a:gd name="T3" fmla="*/ 13371 h 61"/>
                <a:gd name="T4" fmla="*/ 13448 w 53"/>
                <a:gd name="T5" fmla="*/ 16642 h 61"/>
                <a:gd name="T6" fmla="*/ 13448 w 53"/>
                <a:gd name="T7" fmla="*/ 19912 h 61"/>
                <a:gd name="T8" fmla="*/ 13990 w 53"/>
                <a:gd name="T9" fmla="*/ 17303 h 61"/>
                <a:gd name="T10" fmla="*/ 13990 w 53"/>
                <a:gd name="T11" fmla="*/ 6210 h 61"/>
                <a:gd name="T12" fmla="*/ 9660 w 53"/>
                <a:gd name="T13" fmla="*/ 0 h 61"/>
                <a:gd name="T14" fmla="*/ 5124 w 53"/>
                <a:gd name="T15" fmla="*/ 0 h 61"/>
                <a:gd name="T16" fmla="*/ 542 w 53"/>
                <a:gd name="T17" fmla="*/ 5550 h 61"/>
                <a:gd name="T18" fmla="*/ 542 w 53"/>
                <a:gd name="T19" fmla="*/ 11092 h 61"/>
                <a:gd name="T20" fmla="*/ 1084 w 53"/>
                <a:gd name="T21" fmla="*/ 11760 h 61"/>
                <a:gd name="T22" fmla="*/ 2413 w 53"/>
                <a:gd name="T23" fmla="*/ 7822 h 61"/>
                <a:gd name="T24" fmla="*/ 3497 w 53"/>
                <a:gd name="T25" fmla="*/ 3601 h 61"/>
                <a:gd name="T26" fmla="*/ 8576 w 53"/>
                <a:gd name="T27" fmla="*/ 2940 h 61"/>
                <a:gd name="T28" fmla="*/ 12364 w 53"/>
                <a:gd name="T29" fmla="*/ 7491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61">
                  <a:moveTo>
                    <a:pt x="46" y="23"/>
                  </a:moveTo>
                  <a:cubicBezTo>
                    <a:pt x="47" y="29"/>
                    <a:pt x="48" y="35"/>
                    <a:pt x="48" y="41"/>
                  </a:cubicBezTo>
                  <a:cubicBezTo>
                    <a:pt x="48" y="44"/>
                    <a:pt x="49" y="48"/>
                    <a:pt x="50" y="51"/>
                  </a:cubicBezTo>
                  <a:cubicBezTo>
                    <a:pt x="50" y="55"/>
                    <a:pt x="50" y="58"/>
                    <a:pt x="50" y="61"/>
                  </a:cubicBezTo>
                  <a:cubicBezTo>
                    <a:pt x="51" y="58"/>
                    <a:pt x="51" y="56"/>
                    <a:pt x="52" y="53"/>
                  </a:cubicBezTo>
                  <a:cubicBezTo>
                    <a:pt x="52" y="43"/>
                    <a:pt x="52" y="30"/>
                    <a:pt x="52" y="19"/>
                  </a:cubicBezTo>
                  <a:cubicBezTo>
                    <a:pt x="52" y="15"/>
                    <a:pt x="53" y="0"/>
                    <a:pt x="36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0" y="0"/>
                    <a:pt x="2" y="17"/>
                    <a:pt x="2" y="17"/>
                  </a:cubicBezTo>
                  <a:cubicBezTo>
                    <a:pt x="2" y="17"/>
                    <a:pt x="4" y="27"/>
                    <a:pt x="2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2"/>
                    <a:pt x="8" y="29"/>
                    <a:pt x="9" y="24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8" y="7"/>
                    <a:pt x="27" y="9"/>
                    <a:pt x="32" y="9"/>
                  </a:cubicBezTo>
                  <a:cubicBezTo>
                    <a:pt x="40" y="10"/>
                    <a:pt x="44" y="15"/>
                    <a:pt x="46" y="23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82">
              <a:extLst>
                <a:ext uri="{FF2B5EF4-FFF2-40B4-BE49-F238E27FC236}">
                  <a16:creationId xmlns:a16="http://schemas.microsoft.com/office/drawing/2014/main" id="{0A692BE2-F9D0-4993-A3C6-12BE7DB087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90" y="3763"/>
              <a:ext cx="213" cy="338"/>
            </a:xfrm>
            <a:custGeom>
              <a:avLst/>
              <a:gdLst>
                <a:gd name="T0" fmla="*/ 5377 w 33"/>
                <a:gd name="T1" fmla="*/ 16086 h 49"/>
                <a:gd name="T2" fmla="*/ 8623 w 33"/>
                <a:gd name="T3" fmla="*/ 15417 h 49"/>
                <a:gd name="T4" fmla="*/ 8623 w 33"/>
                <a:gd name="T5" fmla="*/ 12465 h 49"/>
                <a:gd name="T6" fmla="*/ 8333 w 33"/>
                <a:gd name="T7" fmla="*/ 9850 h 49"/>
                <a:gd name="T8" fmla="*/ 6997 w 33"/>
                <a:gd name="T9" fmla="*/ 8519 h 49"/>
                <a:gd name="T10" fmla="*/ 6706 w 33"/>
                <a:gd name="T11" fmla="*/ 8519 h 49"/>
                <a:gd name="T12" fmla="*/ 6706 w 33"/>
                <a:gd name="T13" fmla="*/ 10181 h 49"/>
                <a:gd name="T14" fmla="*/ 5919 w 33"/>
                <a:gd name="T15" fmla="*/ 11802 h 49"/>
                <a:gd name="T16" fmla="*/ 2711 w 33"/>
                <a:gd name="T17" fmla="*/ 12134 h 49"/>
                <a:gd name="T18" fmla="*/ 1084 w 33"/>
                <a:gd name="T19" fmla="*/ 8181 h 49"/>
                <a:gd name="T20" fmla="*/ 542 w 33"/>
                <a:gd name="T21" fmla="*/ 0 h 49"/>
                <a:gd name="T22" fmla="*/ 252 w 33"/>
                <a:gd name="T23" fmla="*/ 669 h 49"/>
                <a:gd name="T24" fmla="*/ 0 w 33"/>
                <a:gd name="T25" fmla="*/ 10850 h 49"/>
                <a:gd name="T26" fmla="*/ 5377 w 33"/>
                <a:gd name="T27" fmla="*/ 16086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cubicBezTo>
                    <a:pt x="25" y="49"/>
                    <a:pt x="29" y="48"/>
                    <a:pt x="32" y="47"/>
                  </a:cubicBezTo>
                  <a:cubicBezTo>
                    <a:pt x="33" y="44"/>
                    <a:pt x="32" y="40"/>
                    <a:pt x="32" y="38"/>
                  </a:cubicBezTo>
                  <a:cubicBezTo>
                    <a:pt x="33" y="35"/>
                    <a:pt x="33" y="32"/>
                    <a:pt x="31" y="30"/>
                  </a:cubicBezTo>
                  <a:cubicBezTo>
                    <a:pt x="30" y="28"/>
                    <a:pt x="28" y="27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5" y="28"/>
                    <a:pt x="25" y="30"/>
                    <a:pt x="25" y="31"/>
                  </a:cubicBezTo>
                  <a:cubicBezTo>
                    <a:pt x="24" y="33"/>
                    <a:pt x="23" y="35"/>
                    <a:pt x="22" y="36"/>
                  </a:cubicBezTo>
                  <a:cubicBezTo>
                    <a:pt x="20" y="39"/>
                    <a:pt x="14" y="39"/>
                    <a:pt x="10" y="37"/>
                  </a:cubicBezTo>
                  <a:cubicBezTo>
                    <a:pt x="6" y="34"/>
                    <a:pt x="5" y="29"/>
                    <a:pt x="4" y="25"/>
                  </a:cubicBezTo>
                  <a:cubicBezTo>
                    <a:pt x="3" y="17"/>
                    <a:pt x="2" y="8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23"/>
                    <a:pt x="0" y="33"/>
                  </a:cubicBezTo>
                  <a:cubicBezTo>
                    <a:pt x="0" y="36"/>
                    <a:pt x="0" y="49"/>
                    <a:pt x="20" y="49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83">
              <a:extLst>
                <a:ext uri="{FF2B5EF4-FFF2-40B4-BE49-F238E27FC236}">
                  <a16:creationId xmlns:a16="http://schemas.microsoft.com/office/drawing/2014/main" id="{DB24457C-A928-4A84-85CE-124364102F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90" y="3406"/>
              <a:ext cx="219" cy="309"/>
            </a:xfrm>
            <a:custGeom>
              <a:avLst/>
              <a:gdLst>
                <a:gd name="T0" fmla="*/ 8547 w 34"/>
                <a:gd name="T1" fmla="*/ 13912 h 45"/>
                <a:gd name="T2" fmla="*/ 9089 w 34"/>
                <a:gd name="T3" fmla="*/ 12635 h 45"/>
                <a:gd name="T4" fmla="*/ 9089 w 34"/>
                <a:gd name="T5" fmla="*/ 10987 h 45"/>
                <a:gd name="T6" fmla="*/ 4567 w 34"/>
                <a:gd name="T7" fmla="*/ 330 h 45"/>
                <a:gd name="T8" fmla="*/ 541 w 34"/>
                <a:gd name="T9" fmla="*/ 10376 h 45"/>
                <a:gd name="T10" fmla="*/ 251 w 34"/>
                <a:gd name="T11" fmla="*/ 13582 h 45"/>
                <a:gd name="T12" fmla="*/ 786 w 34"/>
                <a:gd name="T13" fmla="*/ 14571 h 45"/>
                <a:gd name="T14" fmla="*/ 4812 w 34"/>
                <a:gd name="T15" fmla="*/ 5184 h 45"/>
                <a:gd name="T16" fmla="*/ 7762 w 34"/>
                <a:gd name="T17" fmla="*/ 8110 h 45"/>
                <a:gd name="T18" fmla="*/ 8547 w 34"/>
                <a:gd name="T19" fmla="*/ 1391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32" y="43"/>
                  </a:moveTo>
                  <a:cubicBezTo>
                    <a:pt x="32" y="42"/>
                    <a:pt x="33" y="41"/>
                    <a:pt x="34" y="39"/>
                  </a:cubicBezTo>
                  <a:cubicBezTo>
                    <a:pt x="34" y="38"/>
                    <a:pt x="34" y="36"/>
                    <a:pt x="34" y="34"/>
                  </a:cubicBezTo>
                  <a:cubicBezTo>
                    <a:pt x="34" y="29"/>
                    <a:pt x="34" y="3"/>
                    <a:pt x="17" y="1"/>
                  </a:cubicBezTo>
                  <a:cubicBezTo>
                    <a:pt x="0" y="0"/>
                    <a:pt x="2" y="25"/>
                    <a:pt x="2" y="32"/>
                  </a:cubicBezTo>
                  <a:cubicBezTo>
                    <a:pt x="2" y="36"/>
                    <a:pt x="2" y="39"/>
                    <a:pt x="1" y="4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36"/>
                    <a:pt x="4" y="13"/>
                    <a:pt x="18" y="16"/>
                  </a:cubicBezTo>
                  <a:cubicBezTo>
                    <a:pt x="23" y="17"/>
                    <a:pt x="27" y="21"/>
                    <a:pt x="29" y="25"/>
                  </a:cubicBezTo>
                  <a:cubicBezTo>
                    <a:pt x="31" y="30"/>
                    <a:pt x="33" y="37"/>
                    <a:pt x="32" y="43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84">
              <a:extLst>
                <a:ext uri="{FF2B5EF4-FFF2-40B4-BE49-F238E27FC236}">
                  <a16:creationId xmlns:a16="http://schemas.microsoft.com/office/drawing/2014/main" id="{1F0AA9B8-1C30-4BD5-8F26-DE34F64927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541" y="3488"/>
              <a:ext cx="149" cy="145"/>
            </a:xfrm>
            <a:custGeom>
              <a:avLst/>
              <a:gdLst>
                <a:gd name="T0" fmla="*/ 0 w 23"/>
                <a:gd name="T1" fmla="*/ 1954 h 21"/>
                <a:gd name="T2" fmla="*/ 1088 w 23"/>
                <a:gd name="T3" fmla="*/ 1954 h 21"/>
                <a:gd name="T4" fmla="*/ 2436 w 23"/>
                <a:gd name="T5" fmla="*/ 2955 h 21"/>
                <a:gd name="T6" fmla="*/ 2436 w 23"/>
                <a:gd name="T7" fmla="*/ 6912 h 21"/>
                <a:gd name="T8" fmla="*/ 3822 w 23"/>
                <a:gd name="T9" fmla="*/ 4288 h 21"/>
                <a:gd name="T10" fmla="*/ 5707 w 23"/>
                <a:gd name="T11" fmla="*/ 3287 h 21"/>
                <a:gd name="T12" fmla="*/ 2183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1" y="6"/>
                    <a:pt x="2" y="6"/>
                    <a:pt x="4" y="6"/>
                  </a:cubicBezTo>
                  <a:cubicBezTo>
                    <a:pt x="7" y="6"/>
                    <a:pt x="7" y="7"/>
                    <a:pt x="9" y="9"/>
                  </a:cubicBezTo>
                  <a:cubicBezTo>
                    <a:pt x="12" y="14"/>
                    <a:pt x="11" y="16"/>
                    <a:pt x="9" y="21"/>
                  </a:cubicBezTo>
                  <a:cubicBezTo>
                    <a:pt x="12" y="19"/>
                    <a:pt x="13" y="17"/>
                    <a:pt x="14" y="13"/>
                  </a:cubicBezTo>
                  <a:cubicBezTo>
                    <a:pt x="14" y="9"/>
                    <a:pt x="17" y="7"/>
                    <a:pt x="21" y="10"/>
                  </a:cubicBezTo>
                  <a:cubicBezTo>
                    <a:pt x="23" y="5"/>
                    <a:pt x="12" y="0"/>
                    <a:pt x="8" y="0"/>
                  </a:cubicBezTo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85">
              <a:extLst>
                <a:ext uri="{FF2B5EF4-FFF2-40B4-BE49-F238E27FC236}">
                  <a16:creationId xmlns:a16="http://schemas.microsoft.com/office/drawing/2014/main" id="{013ED714-FB00-4871-B12C-A4AB22E8CA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15" y="3406"/>
              <a:ext cx="252" cy="351"/>
            </a:xfrm>
            <a:custGeom>
              <a:avLst/>
              <a:gdLst>
                <a:gd name="T0" fmla="*/ 10274 w 39"/>
                <a:gd name="T1" fmla="*/ 7818 h 51"/>
                <a:gd name="T2" fmla="*/ 5932 w 39"/>
                <a:gd name="T3" fmla="*/ 1941 h 51"/>
                <a:gd name="T4" fmla="*/ 2171 w 39"/>
                <a:gd name="T5" fmla="*/ 6538 h 51"/>
                <a:gd name="T6" fmla="*/ 2714 w 39"/>
                <a:gd name="T7" fmla="*/ 14019 h 51"/>
                <a:gd name="T8" fmla="*/ 2966 w 39"/>
                <a:gd name="T9" fmla="*/ 16628 h 51"/>
                <a:gd name="T10" fmla="*/ 3509 w 39"/>
                <a:gd name="T11" fmla="*/ 12691 h 51"/>
                <a:gd name="T12" fmla="*/ 4303 w 39"/>
                <a:gd name="T13" fmla="*/ 8149 h 51"/>
                <a:gd name="T14" fmla="*/ 6765 w 39"/>
                <a:gd name="T15" fmla="*/ 7818 h 51"/>
                <a:gd name="T16" fmla="*/ 9188 w 39"/>
                <a:gd name="T17" fmla="*/ 10090 h 51"/>
                <a:gd name="T18" fmla="*/ 9731 w 39"/>
                <a:gd name="T19" fmla="*/ 12691 h 51"/>
                <a:gd name="T20" fmla="*/ 9731 w 39"/>
                <a:gd name="T21" fmla="*/ 15299 h 51"/>
                <a:gd name="T22" fmla="*/ 10274 w 39"/>
                <a:gd name="T23" fmla="*/ 14687 h 51"/>
                <a:gd name="T24" fmla="*/ 10274 w 39"/>
                <a:gd name="T25" fmla="*/ 7818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1">
                  <a:moveTo>
                    <a:pt x="38" y="24"/>
                  </a:moveTo>
                  <a:cubicBezTo>
                    <a:pt x="38" y="9"/>
                    <a:pt x="25" y="7"/>
                    <a:pt x="22" y="6"/>
                  </a:cubicBezTo>
                  <a:cubicBezTo>
                    <a:pt x="0" y="0"/>
                    <a:pt x="8" y="17"/>
                    <a:pt x="8" y="20"/>
                  </a:cubicBezTo>
                  <a:cubicBezTo>
                    <a:pt x="9" y="28"/>
                    <a:pt x="10" y="33"/>
                    <a:pt x="10" y="4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7"/>
                    <a:pt x="12" y="43"/>
                    <a:pt x="13" y="39"/>
                  </a:cubicBezTo>
                  <a:cubicBezTo>
                    <a:pt x="14" y="34"/>
                    <a:pt x="14" y="29"/>
                    <a:pt x="16" y="25"/>
                  </a:cubicBezTo>
                  <a:cubicBezTo>
                    <a:pt x="18" y="20"/>
                    <a:pt x="22" y="21"/>
                    <a:pt x="25" y="24"/>
                  </a:cubicBezTo>
                  <a:cubicBezTo>
                    <a:pt x="29" y="26"/>
                    <a:pt x="32" y="27"/>
                    <a:pt x="34" y="31"/>
                  </a:cubicBezTo>
                  <a:cubicBezTo>
                    <a:pt x="34" y="34"/>
                    <a:pt x="35" y="36"/>
                    <a:pt x="36" y="39"/>
                  </a:cubicBezTo>
                  <a:cubicBezTo>
                    <a:pt x="36" y="41"/>
                    <a:pt x="35" y="45"/>
                    <a:pt x="36" y="47"/>
                  </a:cubicBezTo>
                  <a:cubicBezTo>
                    <a:pt x="37" y="46"/>
                    <a:pt x="37" y="46"/>
                    <a:pt x="38" y="45"/>
                  </a:cubicBezTo>
                  <a:cubicBezTo>
                    <a:pt x="38" y="39"/>
                    <a:pt x="39" y="33"/>
                    <a:pt x="38" y="24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86">
              <a:extLst>
                <a:ext uri="{FF2B5EF4-FFF2-40B4-BE49-F238E27FC236}">
                  <a16:creationId xmlns:a16="http://schemas.microsoft.com/office/drawing/2014/main" id="{C5592CAF-B5FF-403C-8475-8135AF912B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12" y="3523"/>
              <a:ext cx="252" cy="419"/>
            </a:xfrm>
            <a:custGeom>
              <a:avLst/>
              <a:gdLst>
                <a:gd name="T0" fmla="*/ 2171 w 39"/>
                <a:gd name="T1" fmla="*/ 659 h 61"/>
                <a:gd name="T2" fmla="*/ 1338 w 39"/>
                <a:gd name="T3" fmla="*/ 1937 h 61"/>
                <a:gd name="T4" fmla="*/ 1880 w 39"/>
                <a:gd name="T5" fmla="*/ 11986 h 61"/>
                <a:gd name="T6" fmla="*/ 0 w 39"/>
                <a:gd name="T7" fmla="*/ 14576 h 61"/>
                <a:gd name="T8" fmla="*/ 0 w 39"/>
                <a:gd name="T9" fmla="*/ 14912 h 61"/>
                <a:gd name="T10" fmla="*/ 2423 w 39"/>
                <a:gd name="T11" fmla="*/ 14246 h 61"/>
                <a:gd name="T12" fmla="*/ 5389 w 39"/>
                <a:gd name="T13" fmla="*/ 11656 h 61"/>
                <a:gd name="T14" fmla="*/ 7806 w 39"/>
                <a:gd name="T15" fmla="*/ 15572 h 61"/>
                <a:gd name="T16" fmla="*/ 7017 w 39"/>
                <a:gd name="T17" fmla="*/ 17502 h 61"/>
                <a:gd name="T18" fmla="*/ 5932 w 39"/>
                <a:gd name="T19" fmla="*/ 19769 h 61"/>
                <a:gd name="T20" fmla="*/ 8103 w 39"/>
                <a:gd name="T21" fmla="*/ 15901 h 61"/>
                <a:gd name="T22" fmla="*/ 2171 w 39"/>
                <a:gd name="T23" fmla="*/ 659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1">
                  <a:moveTo>
                    <a:pt x="8" y="2"/>
                  </a:moveTo>
                  <a:cubicBezTo>
                    <a:pt x="5" y="0"/>
                    <a:pt x="5" y="4"/>
                    <a:pt x="5" y="6"/>
                  </a:cubicBezTo>
                  <a:cubicBezTo>
                    <a:pt x="6" y="21"/>
                    <a:pt x="9" y="30"/>
                    <a:pt x="7" y="37"/>
                  </a:cubicBezTo>
                  <a:cubicBezTo>
                    <a:pt x="6" y="43"/>
                    <a:pt x="3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7" y="45"/>
                    <a:pt x="9" y="44"/>
                  </a:cubicBezTo>
                  <a:cubicBezTo>
                    <a:pt x="14" y="40"/>
                    <a:pt x="13" y="34"/>
                    <a:pt x="20" y="36"/>
                  </a:cubicBezTo>
                  <a:cubicBezTo>
                    <a:pt x="25" y="37"/>
                    <a:pt x="29" y="43"/>
                    <a:pt x="29" y="48"/>
                  </a:cubicBezTo>
                  <a:cubicBezTo>
                    <a:pt x="28" y="50"/>
                    <a:pt x="27" y="52"/>
                    <a:pt x="26" y="54"/>
                  </a:cubicBezTo>
                  <a:cubicBezTo>
                    <a:pt x="25" y="56"/>
                    <a:pt x="23" y="59"/>
                    <a:pt x="22" y="61"/>
                  </a:cubicBezTo>
                  <a:cubicBezTo>
                    <a:pt x="26" y="57"/>
                    <a:pt x="28" y="53"/>
                    <a:pt x="30" y="49"/>
                  </a:cubicBezTo>
                  <a:cubicBezTo>
                    <a:pt x="39" y="28"/>
                    <a:pt x="29" y="13"/>
                    <a:pt x="8" y="2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87">
              <a:extLst>
                <a:ext uri="{FF2B5EF4-FFF2-40B4-BE49-F238E27FC236}">
                  <a16:creationId xmlns:a16="http://schemas.microsoft.com/office/drawing/2014/main" id="{FDA926F8-1795-4ECE-B322-5AEBA4D30EA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2" y="3708"/>
              <a:ext cx="155" cy="234"/>
            </a:xfrm>
            <a:custGeom>
              <a:avLst/>
              <a:gdLst>
                <a:gd name="T0" fmla="*/ 1879 w 24"/>
                <a:gd name="T1" fmla="*/ 6869 h 34"/>
                <a:gd name="T2" fmla="*/ 4585 w 24"/>
                <a:gd name="T3" fmla="*/ 8479 h 34"/>
                <a:gd name="T4" fmla="*/ 5380 w 24"/>
                <a:gd name="T5" fmla="*/ 11081 h 34"/>
                <a:gd name="T6" fmla="*/ 4295 w 24"/>
                <a:gd name="T7" fmla="*/ 6208 h 34"/>
                <a:gd name="T8" fmla="*/ 4295 w 24"/>
                <a:gd name="T9" fmla="*/ 5871 h 34"/>
                <a:gd name="T10" fmla="*/ 2422 w 24"/>
                <a:gd name="T11" fmla="*/ 1941 h 34"/>
                <a:gd name="T12" fmla="*/ 2422 w 24"/>
                <a:gd name="T13" fmla="*/ 0 h 34"/>
                <a:gd name="T14" fmla="*/ 1879 w 24"/>
                <a:gd name="T15" fmla="*/ 6869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4">
                  <a:moveTo>
                    <a:pt x="7" y="21"/>
                  </a:moveTo>
                  <a:cubicBezTo>
                    <a:pt x="10" y="24"/>
                    <a:pt x="14" y="24"/>
                    <a:pt x="17" y="26"/>
                  </a:cubicBezTo>
                  <a:cubicBezTo>
                    <a:pt x="19" y="28"/>
                    <a:pt x="22" y="31"/>
                    <a:pt x="20" y="34"/>
                  </a:cubicBezTo>
                  <a:cubicBezTo>
                    <a:pt x="24" y="30"/>
                    <a:pt x="20" y="22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8"/>
                    <a:pt x="10" y="15"/>
                    <a:pt x="9" y="6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8"/>
                    <a:pt x="0" y="16"/>
                    <a:pt x="7" y="21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88">
              <a:extLst>
                <a:ext uri="{FF2B5EF4-FFF2-40B4-BE49-F238E27FC236}">
                  <a16:creationId xmlns:a16="http://schemas.microsoft.com/office/drawing/2014/main" id="{9CB6072C-9641-401A-8123-91E3085040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15" y="3805"/>
              <a:ext cx="84" cy="261"/>
            </a:xfrm>
            <a:custGeom>
              <a:avLst/>
              <a:gdLst>
                <a:gd name="T0" fmla="*/ 1338 w 13"/>
                <a:gd name="T1" fmla="*/ 5193 h 38"/>
                <a:gd name="T2" fmla="*/ 2171 w 13"/>
                <a:gd name="T3" fmla="*/ 3256 h 38"/>
                <a:gd name="T4" fmla="*/ 3257 w 13"/>
                <a:gd name="T5" fmla="*/ 3585 h 38"/>
                <a:gd name="T6" fmla="*/ 1338 w 13"/>
                <a:gd name="T7" fmla="*/ 0 h 38"/>
                <a:gd name="T8" fmla="*/ 0 w 13"/>
                <a:gd name="T9" fmla="*/ 989 h 38"/>
                <a:gd name="T10" fmla="*/ 0 w 13"/>
                <a:gd name="T11" fmla="*/ 10049 h 38"/>
                <a:gd name="T12" fmla="*/ 1628 w 13"/>
                <a:gd name="T13" fmla="*/ 11656 h 38"/>
                <a:gd name="T14" fmla="*/ 3509 w 13"/>
                <a:gd name="T15" fmla="*/ 11038 h 38"/>
                <a:gd name="T16" fmla="*/ 1338 w 13"/>
                <a:gd name="T17" fmla="*/ 5193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8">
                  <a:moveTo>
                    <a:pt x="5" y="16"/>
                  </a:moveTo>
                  <a:cubicBezTo>
                    <a:pt x="6" y="14"/>
                    <a:pt x="6" y="11"/>
                    <a:pt x="8" y="10"/>
                  </a:cubicBezTo>
                  <a:cubicBezTo>
                    <a:pt x="10" y="10"/>
                    <a:pt x="11" y="11"/>
                    <a:pt x="12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13"/>
                    <a:pt x="0" y="23"/>
                    <a:pt x="0" y="31"/>
                  </a:cubicBezTo>
                  <a:cubicBezTo>
                    <a:pt x="0" y="34"/>
                    <a:pt x="1" y="38"/>
                    <a:pt x="6" y="36"/>
                  </a:cubicBezTo>
                  <a:cubicBezTo>
                    <a:pt x="8" y="36"/>
                    <a:pt x="11" y="35"/>
                    <a:pt x="13" y="34"/>
                  </a:cubicBezTo>
                  <a:cubicBezTo>
                    <a:pt x="7" y="30"/>
                    <a:pt x="4" y="24"/>
                    <a:pt x="5" y="16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89">
              <a:extLst>
                <a:ext uri="{FF2B5EF4-FFF2-40B4-BE49-F238E27FC236}">
                  <a16:creationId xmlns:a16="http://schemas.microsoft.com/office/drawing/2014/main" id="{C45F9D5D-2E2D-4569-9173-FB4E51012A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77" y="3708"/>
              <a:ext cx="103" cy="248"/>
            </a:xfrm>
            <a:custGeom>
              <a:avLst/>
              <a:gdLst>
                <a:gd name="T0" fmla="*/ 4017 w 16"/>
                <a:gd name="T1" fmla="*/ 11766 h 36"/>
                <a:gd name="T2" fmla="*/ 3727 w 16"/>
                <a:gd name="T3" fmla="*/ 9162 h 36"/>
                <a:gd name="T4" fmla="*/ 2652 w 16"/>
                <a:gd name="T5" fmla="*/ 7213 h 36"/>
                <a:gd name="T6" fmla="*/ 2652 w 16"/>
                <a:gd name="T7" fmla="*/ 6882 h 36"/>
                <a:gd name="T8" fmla="*/ 2401 w 16"/>
                <a:gd name="T9" fmla="*/ 6882 h 36"/>
                <a:gd name="T10" fmla="*/ 1075 w 16"/>
                <a:gd name="T11" fmla="*/ 1612 h 36"/>
                <a:gd name="T12" fmla="*/ 1326 w 16"/>
                <a:gd name="T13" fmla="*/ 0 h 36"/>
                <a:gd name="T14" fmla="*/ 251 w 16"/>
                <a:gd name="T15" fmla="*/ 3610 h 36"/>
                <a:gd name="T16" fmla="*/ 1075 w 16"/>
                <a:gd name="T17" fmla="*/ 8825 h 36"/>
                <a:gd name="T18" fmla="*/ 4017 w 16"/>
                <a:gd name="T19" fmla="*/ 1176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5" y="33"/>
                    <a:pt x="16" y="31"/>
                    <a:pt x="14" y="28"/>
                  </a:cubicBezTo>
                  <a:cubicBezTo>
                    <a:pt x="13" y="26"/>
                    <a:pt x="12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4" y="21"/>
                    <a:pt x="4" y="14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0" y="24"/>
                    <a:pt x="4" y="27"/>
                  </a:cubicBezTo>
                  <a:cubicBezTo>
                    <a:pt x="9" y="30"/>
                    <a:pt x="15" y="29"/>
                    <a:pt x="15" y="36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90">
              <a:extLst>
                <a:ext uri="{FF2B5EF4-FFF2-40B4-BE49-F238E27FC236}">
                  <a16:creationId xmlns:a16="http://schemas.microsoft.com/office/drawing/2014/main" id="{D20A38DB-A1A2-413F-B537-D1FA47AD3E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32" y="3763"/>
              <a:ext cx="200" cy="331"/>
            </a:xfrm>
            <a:custGeom>
              <a:avLst/>
              <a:gdLst>
                <a:gd name="T0" fmla="*/ 4290 w 31"/>
                <a:gd name="T1" fmla="*/ 15743 h 48"/>
                <a:gd name="T2" fmla="*/ 8323 w 31"/>
                <a:gd name="T3" fmla="*/ 11461 h 48"/>
                <a:gd name="T4" fmla="*/ 5123 w 31"/>
                <a:gd name="T5" fmla="*/ 13461 h 48"/>
                <a:gd name="T6" fmla="*/ 2161 w 31"/>
                <a:gd name="T7" fmla="*/ 10840 h 48"/>
                <a:gd name="T8" fmla="*/ 794 w 31"/>
                <a:gd name="T9" fmla="*/ 3944 h 48"/>
                <a:gd name="T10" fmla="*/ 794 w 31"/>
                <a:gd name="T11" fmla="*/ 0 h 48"/>
                <a:gd name="T12" fmla="*/ 542 w 31"/>
                <a:gd name="T13" fmla="*/ 0 h 48"/>
                <a:gd name="T14" fmla="*/ 252 w 31"/>
                <a:gd name="T15" fmla="*/ 10178 h 48"/>
                <a:gd name="T16" fmla="*/ 4290 w 31"/>
                <a:gd name="T17" fmla="*/ 1574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8">
                  <a:moveTo>
                    <a:pt x="16" y="48"/>
                  </a:moveTo>
                  <a:cubicBezTo>
                    <a:pt x="28" y="48"/>
                    <a:pt x="31" y="40"/>
                    <a:pt x="31" y="35"/>
                  </a:cubicBezTo>
                  <a:cubicBezTo>
                    <a:pt x="28" y="39"/>
                    <a:pt x="24" y="41"/>
                    <a:pt x="19" y="41"/>
                  </a:cubicBezTo>
                  <a:cubicBezTo>
                    <a:pt x="13" y="40"/>
                    <a:pt x="10" y="39"/>
                    <a:pt x="8" y="33"/>
                  </a:cubicBezTo>
                  <a:cubicBezTo>
                    <a:pt x="5" y="27"/>
                    <a:pt x="3" y="20"/>
                    <a:pt x="3" y="12"/>
                  </a:cubicBezTo>
                  <a:cubicBezTo>
                    <a:pt x="3" y="9"/>
                    <a:pt x="2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21"/>
                    <a:pt x="1" y="31"/>
                  </a:cubicBezTo>
                  <a:cubicBezTo>
                    <a:pt x="1" y="35"/>
                    <a:pt x="0" y="48"/>
                    <a:pt x="16" y="48"/>
                  </a:cubicBezTo>
                  <a:close/>
                </a:path>
              </a:pathLst>
            </a:custGeom>
            <a:solidFill>
              <a:srgbClr val="6E9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91">
              <a:extLst>
                <a:ext uri="{FF2B5EF4-FFF2-40B4-BE49-F238E27FC236}">
                  <a16:creationId xmlns:a16="http://schemas.microsoft.com/office/drawing/2014/main" id="{2AF8100F-F63B-4891-9D67-CCF52C0DD3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6" y="3248"/>
              <a:ext cx="2083" cy="1052"/>
            </a:xfrm>
            <a:custGeom>
              <a:avLst/>
              <a:gdLst>
                <a:gd name="T0" fmla="*/ 1328 w 323"/>
                <a:gd name="T1" fmla="*/ 20469 h 153"/>
                <a:gd name="T2" fmla="*/ 26034 w 323"/>
                <a:gd name="T3" fmla="*/ 44205 h 153"/>
                <a:gd name="T4" fmla="*/ 79934 w 323"/>
                <a:gd name="T5" fmla="*/ 29924 h 153"/>
                <a:gd name="T6" fmla="*/ 43459 w 323"/>
                <a:gd name="T7" fmla="*/ 1609 h 153"/>
                <a:gd name="T8" fmla="*/ 1328 w 323"/>
                <a:gd name="T9" fmla="*/ 20469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noFill/>
            <a:ln w="206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92">
              <a:extLst>
                <a:ext uri="{FF2B5EF4-FFF2-40B4-BE49-F238E27FC236}">
                  <a16:creationId xmlns:a16="http://schemas.microsoft.com/office/drawing/2014/main" id="{A1A204D0-9B6E-47AD-A774-461EFC42B9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4" y="3296"/>
              <a:ext cx="1864" cy="928"/>
            </a:xfrm>
            <a:custGeom>
              <a:avLst/>
              <a:gdLst>
                <a:gd name="T0" fmla="*/ 40769 w 289"/>
                <a:gd name="T1" fmla="*/ 1279 h 135"/>
                <a:gd name="T2" fmla="*/ 75669 w 289"/>
                <a:gd name="T3" fmla="*/ 14930 h 135"/>
                <a:gd name="T4" fmla="*/ 75921 w 289"/>
                <a:gd name="T5" fmla="*/ 26981 h 135"/>
                <a:gd name="T6" fmla="*/ 27083 w 289"/>
                <a:gd name="T7" fmla="*/ 40261 h 135"/>
                <a:gd name="T8" fmla="*/ 23632 w 289"/>
                <a:gd name="T9" fmla="*/ 39973 h 135"/>
                <a:gd name="T10" fmla="*/ 2954 w 289"/>
                <a:gd name="T11" fmla="*/ 33126 h 135"/>
                <a:gd name="T12" fmla="*/ 542 w 289"/>
                <a:gd name="T13" fmla="*/ 18526 h 135"/>
                <a:gd name="T14" fmla="*/ 542 w 289"/>
                <a:gd name="T15" fmla="*/ 18526 h 135"/>
                <a:gd name="T16" fmla="*/ 40769 w 289"/>
                <a:gd name="T17" fmla="*/ 127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93">
              <a:extLst>
                <a:ext uri="{FF2B5EF4-FFF2-40B4-BE49-F238E27FC236}">
                  <a16:creationId xmlns:a16="http://schemas.microsoft.com/office/drawing/2014/main" id="{C30B3993-72A6-4029-B367-2A9006D2AA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45" y="3942"/>
              <a:ext cx="58" cy="76"/>
            </a:xfrm>
            <a:custGeom>
              <a:avLst/>
              <a:gdLst>
                <a:gd name="T0" fmla="*/ 0 w 9"/>
                <a:gd name="T1" fmla="*/ 0 h 11"/>
                <a:gd name="T2" fmla="*/ 2410 w 9"/>
                <a:gd name="T3" fmla="*/ 36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8" y="1"/>
                    <a:pt x="9" y="6"/>
                    <a:pt x="9" y="11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194">
              <a:extLst>
                <a:ext uri="{FF2B5EF4-FFF2-40B4-BE49-F238E27FC236}">
                  <a16:creationId xmlns:a16="http://schemas.microsoft.com/office/drawing/2014/main" id="{94D1E068-AA33-40D0-9238-BC9CA79B81B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22" y="3846"/>
              <a:ext cx="58" cy="103"/>
            </a:xfrm>
            <a:custGeom>
              <a:avLst/>
              <a:gdLst>
                <a:gd name="T0" fmla="*/ 0 w 9"/>
                <a:gd name="T1" fmla="*/ 0 h 15"/>
                <a:gd name="T2" fmla="*/ 2410 w 9"/>
                <a:gd name="T3" fmla="*/ 485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4"/>
                    <a:pt x="9" y="10"/>
                    <a:pt x="9" y="15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195">
              <a:extLst>
                <a:ext uri="{FF2B5EF4-FFF2-40B4-BE49-F238E27FC236}">
                  <a16:creationId xmlns:a16="http://schemas.microsoft.com/office/drawing/2014/main" id="{6841FC36-3B88-49DD-9F33-A7A6C24672E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93" y="3832"/>
              <a:ext cx="58" cy="103"/>
            </a:xfrm>
            <a:custGeom>
              <a:avLst/>
              <a:gdLst>
                <a:gd name="T0" fmla="*/ 0 w 9"/>
                <a:gd name="T1" fmla="*/ 0 h 15"/>
                <a:gd name="T2" fmla="*/ 1869 w 9"/>
                <a:gd name="T3" fmla="*/ 485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6"/>
                    <a:pt x="9" y="8"/>
                    <a:pt x="7" y="15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96">
              <a:extLst>
                <a:ext uri="{FF2B5EF4-FFF2-40B4-BE49-F238E27FC236}">
                  <a16:creationId xmlns:a16="http://schemas.microsoft.com/office/drawing/2014/main" id="{19966DEB-F6CC-409A-BABF-3420A1DB8FA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93" y="3832"/>
              <a:ext cx="45" cy="110"/>
            </a:xfrm>
            <a:custGeom>
              <a:avLst/>
              <a:gdLst>
                <a:gd name="T0" fmla="*/ 0 w 7"/>
                <a:gd name="T1" fmla="*/ 0 h 16"/>
                <a:gd name="T2" fmla="*/ 1074 w 7"/>
                <a:gd name="T3" fmla="*/ 519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197">
              <a:extLst>
                <a:ext uri="{FF2B5EF4-FFF2-40B4-BE49-F238E27FC236}">
                  <a16:creationId xmlns:a16="http://schemas.microsoft.com/office/drawing/2014/main" id="{BA7DFDD5-5DDA-43D8-A508-A17DA01F06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32" y="3640"/>
              <a:ext cx="84" cy="220"/>
            </a:xfrm>
            <a:custGeom>
              <a:avLst/>
              <a:gdLst>
                <a:gd name="T0" fmla="*/ 0 w 13"/>
                <a:gd name="T1" fmla="*/ 0 h 32"/>
                <a:gd name="T2" fmla="*/ 3257 w 13"/>
                <a:gd name="T3" fmla="*/ 6194 h 32"/>
                <a:gd name="T4" fmla="*/ 1880 w 13"/>
                <a:gd name="T5" fmla="*/ 1040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198">
              <a:extLst>
                <a:ext uri="{FF2B5EF4-FFF2-40B4-BE49-F238E27FC236}">
                  <a16:creationId xmlns:a16="http://schemas.microsoft.com/office/drawing/2014/main" id="{FF6AAA34-3416-4347-9A03-065B7C40B2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19" y="3495"/>
              <a:ext cx="51" cy="48"/>
            </a:xfrm>
            <a:custGeom>
              <a:avLst/>
              <a:gdLst>
                <a:gd name="T0" fmla="*/ 0 w 8"/>
                <a:gd name="T1" fmla="*/ 2256 h 7"/>
                <a:gd name="T2" fmla="*/ 2072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199">
              <a:extLst>
                <a:ext uri="{FF2B5EF4-FFF2-40B4-BE49-F238E27FC236}">
                  <a16:creationId xmlns:a16="http://schemas.microsoft.com/office/drawing/2014/main" id="{2429343F-DEA3-4535-A690-BB72BBBEC7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580" y="3578"/>
              <a:ext cx="52" cy="55"/>
            </a:xfrm>
            <a:custGeom>
              <a:avLst/>
              <a:gdLst>
                <a:gd name="T0" fmla="*/ 0 w 8"/>
                <a:gd name="T1" fmla="*/ 2599 h 8"/>
                <a:gd name="T2" fmla="*/ 2197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200">
              <a:extLst>
                <a:ext uri="{FF2B5EF4-FFF2-40B4-BE49-F238E27FC236}">
                  <a16:creationId xmlns:a16="http://schemas.microsoft.com/office/drawing/2014/main" id="{1C4C123E-3C07-490A-8231-FA7F0FA1B541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22" y="3364"/>
              <a:ext cx="1722" cy="750"/>
            </a:xfrm>
            <a:custGeom>
              <a:avLst/>
              <a:gdLst>
                <a:gd name="T0" fmla="*/ 22251 w 267"/>
                <a:gd name="T1" fmla="*/ 13349 h 109"/>
                <a:gd name="T2" fmla="*/ 17426 w 267"/>
                <a:gd name="T3" fmla="*/ 1610 h 109"/>
                <a:gd name="T4" fmla="*/ 12351 w 267"/>
                <a:gd name="T5" fmla="*/ 22156 h 109"/>
                <a:gd name="T6" fmla="*/ 9107 w 267"/>
                <a:gd name="T7" fmla="*/ 2938 h 109"/>
                <a:gd name="T8" fmla="*/ 6159 w 267"/>
                <a:gd name="T9" fmla="*/ 24427 h 109"/>
                <a:gd name="T10" fmla="*/ 8571 w 267"/>
                <a:gd name="T11" fmla="*/ 28975 h 109"/>
                <a:gd name="T12" fmla="*/ 17968 w 267"/>
                <a:gd name="T13" fmla="*/ 15289 h 109"/>
                <a:gd name="T14" fmla="*/ 20922 w 267"/>
                <a:gd name="T15" fmla="*/ 34514 h 109"/>
                <a:gd name="T16" fmla="*/ 23334 w 267"/>
                <a:gd name="T17" fmla="*/ 23766 h 109"/>
                <a:gd name="T18" fmla="*/ 24959 w 267"/>
                <a:gd name="T19" fmla="*/ 30963 h 109"/>
                <a:gd name="T20" fmla="*/ 28700 w 267"/>
                <a:gd name="T21" fmla="*/ 21826 h 109"/>
                <a:gd name="T22" fmla="*/ 31654 w 267"/>
                <a:gd name="T23" fmla="*/ 23766 h 109"/>
                <a:gd name="T24" fmla="*/ 43714 w 267"/>
                <a:gd name="T25" fmla="*/ 28693 h 109"/>
                <a:gd name="T26" fmla="*/ 45881 w 267"/>
                <a:gd name="T27" fmla="*/ 28975 h 109"/>
                <a:gd name="T28" fmla="*/ 53904 w 267"/>
                <a:gd name="T29" fmla="*/ 33564 h 109"/>
                <a:gd name="T30" fmla="*/ 56858 w 267"/>
                <a:gd name="T31" fmla="*/ 20216 h 109"/>
                <a:gd name="T32" fmla="*/ 59812 w 267"/>
                <a:gd name="T33" fmla="*/ 33234 h 109"/>
                <a:gd name="T34" fmla="*/ 63308 w 267"/>
                <a:gd name="T35" fmla="*/ 7479 h 109"/>
                <a:gd name="T36" fmla="*/ 61689 w 267"/>
                <a:gd name="T37" fmla="*/ 21495 h 109"/>
                <a:gd name="T38" fmla="*/ 55781 w 267"/>
                <a:gd name="T39" fmla="*/ 3268 h 109"/>
                <a:gd name="T40" fmla="*/ 51247 w 267"/>
                <a:gd name="T41" fmla="*/ 8477 h 109"/>
                <a:gd name="T42" fmla="*/ 50415 w 267"/>
                <a:gd name="T43" fmla="*/ 22486 h 109"/>
                <a:gd name="T44" fmla="*/ 44798 w 267"/>
                <a:gd name="T45" fmla="*/ 1610 h 109"/>
                <a:gd name="T46" fmla="*/ 39722 w 267"/>
                <a:gd name="T47" fmla="*/ 25755 h 109"/>
                <a:gd name="T48" fmla="*/ 37562 w 267"/>
                <a:gd name="T49" fmla="*/ 25094 h 109"/>
                <a:gd name="T50" fmla="*/ 28448 w 267"/>
                <a:gd name="T51" fmla="*/ 0 h 109"/>
                <a:gd name="T52" fmla="*/ 25501 w 267"/>
                <a:gd name="T53" fmla="*/ 2601 h 109"/>
                <a:gd name="T54" fmla="*/ 36768 w 267"/>
                <a:gd name="T55" fmla="*/ 6537 h 109"/>
                <a:gd name="T56" fmla="*/ 39974 w 267"/>
                <a:gd name="T57" fmla="*/ 27695 h 109"/>
                <a:gd name="T58" fmla="*/ 42637 w 267"/>
                <a:gd name="T59" fmla="*/ 3599 h 109"/>
                <a:gd name="T60" fmla="*/ 49370 w 267"/>
                <a:gd name="T61" fmla="*/ 23154 h 109"/>
                <a:gd name="T62" fmla="*/ 52576 w 267"/>
                <a:gd name="T63" fmla="*/ 10417 h 109"/>
                <a:gd name="T64" fmla="*/ 55278 w 267"/>
                <a:gd name="T65" fmla="*/ 4548 h 109"/>
                <a:gd name="T66" fmla="*/ 59270 w 267"/>
                <a:gd name="T67" fmla="*/ 18227 h 109"/>
                <a:gd name="T68" fmla="*/ 64101 w 267"/>
                <a:gd name="T69" fmla="*/ 14346 h 109"/>
                <a:gd name="T70" fmla="*/ 64101 w 267"/>
                <a:gd name="T71" fmla="*/ 8477 h 109"/>
                <a:gd name="T72" fmla="*/ 58735 w 267"/>
                <a:gd name="T73" fmla="*/ 31913 h 109"/>
                <a:gd name="T74" fmla="*/ 56071 w 267"/>
                <a:gd name="T75" fmla="*/ 18557 h 109"/>
                <a:gd name="T76" fmla="*/ 53118 w 267"/>
                <a:gd name="T77" fmla="*/ 32904 h 109"/>
                <a:gd name="T78" fmla="*/ 46958 w 267"/>
                <a:gd name="T79" fmla="*/ 28975 h 109"/>
                <a:gd name="T80" fmla="*/ 42637 w 267"/>
                <a:gd name="T81" fmla="*/ 28693 h 109"/>
                <a:gd name="T82" fmla="*/ 32737 w 267"/>
                <a:gd name="T83" fmla="*/ 23766 h 109"/>
                <a:gd name="T84" fmla="*/ 27616 w 267"/>
                <a:gd name="T85" fmla="*/ 21826 h 109"/>
                <a:gd name="T86" fmla="*/ 26036 w 267"/>
                <a:gd name="T87" fmla="*/ 30963 h 109"/>
                <a:gd name="T88" fmla="*/ 22547 w 267"/>
                <a:gd name="T89" fmla="*/ 23154 h 109"/>
                <a:gd name="T90" fmla="*/ 20922 w 267"/>
                <a:gd name="T91" fmla="*/ 33234 h 109"/>
                <a:gd name="T92" fmla="*/ 19303 w 267"/>
                <a:gd name="T93" fmla="*/ 15007 h 109"/>
                <a:gd name="T94" fmla="*/ 12602 w 267"/>
                <a:gd name="T95" fmla="*/ 32243 h 109"/>
                <a:gd name="T96" fmla="*/ 5114 w 267"/>
                <a:gd name="T97" fmla="*/ 16617 h 109"/>
                <a:gd name="T98" fmla="*/ 1329 w 267"/>
                <a:gd name="T99" fmla="*/ 16617 h 109"/>
                <a:gd name="T100" fmla="*/ 10480 w 267"/>
                <a:gd name="T101" fmla="*/ 20498 h 109"/>
                <a:gd name="T102" fmla="*/ 15556 w 267"/>
                <a:gd name="T103" fmla="*/ 3599 h 109"/>
                <a:gd name="T104" fmla="*/ 20670 w 267"/>
                <a:gd name="T105" fmla="*/ 13686 h 109"/>
                <a:gd name="T106" fmla="*/ 64391 w 267"/>
                <a:gd name="T107" fmla="*/ 7479 h 1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7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  <a:moveTo>
                    <a:pt x="89" y="42"/>
                  </a:moveTo>
                  <a:cubicBezTo>
                    <a:pt x="94" y="36"/>
                    <a:pt x="92" y="21"/>
                    <a:pt x="91" y="19"/>
                  </a:cubicBezTo>
                  <a:cubicBezTo>
                    <a:pt x="91" y="19"/>
                    <a:pt x="91" y="12"/>
                    <a:pt x="95" y="8"/>
                  </a:cubicBezTo>
                  <a:cubicBezTo>
                    <a:pt x="97" y="5"/>
                    <a:pt x="101" y="4"/>
                    <a:pt x="106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8" y="4"/>
                    <a:pt x="131" y="5"/>
                    <a:pt x="134" y="8"/>
                  </a:cubicBezTo>
                  <a:cubicBezTo>
                    <a:pt x="137" y="11"/>
                    <a:pt x="137" y="18"/>
                    <a:pt x="137" y="20"/>
                  </a:cubicBezTo>
                  <a:cubicBezTo>
                    <a:pt x="137" y="52"/>
                    <a:pt x="137" y="73"/>
                    <a:pt x="136" y="77"/>
                  </a:cubicBezTo>
                  <a:cubicBezTo>
                    <a:pt x="136" y="79"/>
                    <a:pt x="136" y="81"/>
                    <a:pt x="137" y="83"/>
                  </a:cubicBezTo>
                  <a:cubicBezTo>
                    <a:pt x="139" y="85"/>
                    <a:pt x="140" y="86"/>
                    <a:pt x="143" y="86"/>
                  </a:cubicBezTo>
                  <a:cubicBezTo>
                    <a:pt x="145" y="87"/>
                    <a:pt x="147" y="86"/>
                    <a:pt x="149" y="85"/>
                  </a:cubicBezTo>
                  <a:cubicBezTo>
                    <a:pt x="151" y="84"/>
                    <a:pt x="152" y="82"/>
                    <a:pt x="152" y="80"/>
                  </a:cubicBezTo>
                  <a:cubicBezTo>
                    <a:pt x="153" y="75"/>
                    <a:pt x="153" y="62"/>
                    <a:pt x="154" y="38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3" y="30"/>
                    <a:pt x="153" y="17"/>
                    <a:pt x="159" y="11"/>
                  </a:cubicBezTo>
                  <a:cubicBezTo>
                    <a:pt x="161" y="10"/>
                    <a:pt x="163" y="9"/>
                    <a:pt x="167" y="9"/>
                  </a:cubicBezTo>
                  <a:cubicBezTo>
                    <a:pt x="182" y="10"/>
                    <a:pt x="182" y="35"/>
                    <a:pt x="182" y="40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62"/>
                    <a:pt x="181" y="68"/>
                    <a:pt x="184" y="71"/>
                  </a:cubicBezTo>
                  <a:cubicBezTo>
                    <a:pt x="185" y="73"/>
                    <a:pt x="187" y="73"/>
                    <a:pt x="188" y="73"/>
                  </a:cubicBezTo>
                  <a:cubicBezTo>
                    <a:pt x="195" y="73"/>
                    <a:pt x="196" y="64"/>
                    <a:pt x="196" y="57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7" y="44"/>
                    <a:pt x="196" y="38"/>
                    <a:pt x="196" y="32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1"/>
                    <a:pt x="192" y="16"/>
                    <a:pt x="194" y="14"/>
                  </a:cubicBezTo>
                  <a:cubicBezTo>
                    <a:pt x="196" y="12"/>
                    <a:pt x="200" y="12"/>
                    <a:pt x="206" y="14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11" y="15"/>
                    <a:pt x="221" y="18"/>
                    <a:pt x="221" y="30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7"/>
                    <a:pt x="220" y="51"/>
                    <a:pt x="221" y="56"/>
                  </a:cubicBezTo>
                  <a:cubicBezTo>
                    <a:pt x="221" y="62"/>
                    <a:pt x="223" y="70"/>
                    <a:pt x="230" y="70"/>
                  </a:cubicBezTo>
                  <a:cubicBezTo>
                    <a:pt x="236" y="70"/>
                    <a:pt x="238" y="67"/>
                    <a:pt x="240" y="60"/>
                  </a:cubicBezTo>
                  <a:cubicBezTo>
                    <a:pt x="240" y="59"/>
                    <a:pt x="240" y="57"/>
                    <a:pt x="240" y="55"/>
                  </a:cubicBezTo>
                  <a:cubicBezTo>
                    <a:pt x="240" y="52"/>
                    <a:pt x="240" y="49"/>
                    <a:pt x="239" y="4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8" y="26"/>
                    <a:pt x="238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60" y="38"/>
                    <a:pt x="267" y="53"/>
                    <a:pt x="260" y="71"/>
                  </a:cubicBezTo>
                  <a:cubicBezTo>
                    <a:pt x="254" y="84"/>
                    <a:pt x="241" y="93"/>
                    <a:pt x="222" y="98"/>
                  </a:cubicBezTo>
                  <a:cubicBezTo>
                    <a:pt x="220" y="99"/>
                    <a:pt x="219" y="99"/>
                    <a:pt x="219" y="98"/>
                  </a:cubicBezTo>
                  <a:cubicBezTo>
                    <a:pt x="218" y="98"/>
                    <a:pt x="218" y="96"/>
                    <a:pt x="218" y="95"/>
                  </a:cubicBezTo>
                  <a:cubicBezTo>
                    <a:pt x="218" y="87"/>
                    <a:pt x="218" y="75"/>
                    <a:pt x="218" y="65"/>
                  </a:cubicBezTo>
                  <a:cubicBezTo>
                    <a:pt x="218" y="62"/>
                    <a:pt x="217" y="60"/>
                    <a:pt x="215" y="59"/>
                  </a:cubicBezTo>
                  <a:cubicBezTo>
                    <a:pt x="214" y="58"/>
                    <a:pt x="211" y="57"/>
                    <a:pt x="209" y="57"/>
                  </a:cubicBezTo>
                  <a:cubicBezTo>
                    <a:pt x="207" y="57"/>
                    <a:pt x="205" y="58"/>
                    <a:pt x="204" y="59"/>
                  </a:cubicBezTo>
                  <a:cubicBezTo>
                    <a:pt x="202" y="61"/>
                    <a:pt x="201" y="63"/>
                    <a:pt x="201" y="65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2" y="92"/>
                    <a:pt x="202" y="97"/>
                    <a:pt x="198" y="101"/>
                  </a:cubicBezTo>
                  <a:cubicBezTo>
                    <a:pt x="196" y="103"/>
                    <a:pt x="193" y="104"/>
                    <a:pt x="188" y="104"/>
                  </a:cubicBezTo>
                  <a:cubicBezTo>
                    <a:pt x="183" y="104"/>
                    <a:pt x="180" y="103"/>
                    <a:pt x="178" y="101"/>
                  </a:cubicBezTo>
                  <a:cubicBezTo>
                    <a:pt x="175" y="98"/>
                    <a:pt x="175" y="93"/>
                    <a:pt x="175" y="90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0"/>
                    <a:pt x="172" y="36"/>
                    <a:pt x="168" y="36"/>
                  </a:cubicBezTo>
                  <a:cubicBezTo>
                    <a:pt x="163" y="36"/>
                    <a:pt x="160" y="40"/>
                    <a:pt x="160" y="44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4"/>
                    <a:pt x="156" y="105"/>
                    <a:pt x="139" y="105"/>
                  </a:cubicBezTo>
                  <a:cubicBezTo>
                    <a:pt x="132" y="105"/>
                    <a:pt x="127" y="103"/>
                    <a:pt x="124" y="100"/>
                  </a:cubicBezTo>
                  <a:cubicBezTo>
                    <a:pt x="122" y="98"/>
                    <a:pt x="121" y="95"/>
                    <a:pt x="121" y="91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59"/>
                    <a:pt x="123" y="45"/>
                    <a:pt x="122" y="38"/>
                  </a:cubicBezTo>
                  <a:cubicBezTo>
                    <a:pt x="121" y="26"/>
                    <a:pt x="115" y="24"/>
                    <a:pt x="111" y="24"/>
                  </a:cubicBezTo>
                  <a:cubicBezTo>
                    <a:pt x="108" y="24"/>
                    <a:pt x="102" y="26"/>
                    <a:pt x="102" y="40"/>
                  </a:cubicBezTo>
                  <a:cubicBezTo>
                    <a:pt x="101" y="46"/>
                    <a:pt x="102" y="56"/>
                    <a:pt x="103" y="67"/>
                  </a:cubicBezTo>
                  <a:cubicBezTo>
                    <a:pt x="103" y="77"/>
                    <a:pt x="104" y="88"/>
                    <a:pt x="104" y="97"/>
                  </a:cubicBezTo>
                  <a:cubicBezTo>
                    <a:pt x="104" y="101"/>
                    <a:pt x="103" y="102"/>
                    <a:pt x="103" y="102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99" y="102"/>
                    <a:pt x="97" y="99"/>
                    <a:pt x="97" y="95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9" y="80"/>
                    <a:pt x="100" y="74"/>
                    <a:pt x="96" y="70"/>
                  </a:cubicBezTo>
                  <a:cubicBezTo>
                    <a:pt x="95" y="69"/>
                    <a:pt x="93" y="68"/>
                    <a:pt x="91" y="68"/>
                  </a:cubicBezTo>
                  <a:cubicBezTo>
                    <a:pt x="88" y="68"/>
                    <a:pt x="86" y="69"/>
                    <a:pt x="84" y="71"/>
                  </a:cubicBezTo>
                  <a:cubicBezTo>
                    <a:pt x="81" y="73"/>
                    <a:pt x="81" y="77"/>
                    <a:pt x="81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0"/>
                    <a:pt x="80" y="102"/>
                    <a:pt x="78" y="102"/>
                  </a:cubicBezTo>
                  <a:cubicBezTo>
                    <a:pt x="77" y="102"/>
                    <a:pt x="76" y="101"/>
                    <a:pt x="75" y="100"/>
                  </a:cubicBezTo>
                  <a:cubicBezTo>
                    <a:pt x="74" y="99"/>
                    <a:pt x="74" y="98"/>
                    <a:pt x="74" y="96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0"/>
                    <a:pt x="73" y="48"/>
                    <a:pt x="72" y="46"/>
                  </a:cubicBezTo>
                  <a:cubicBezTo>
                    <a:pt x="71" y="44"/>
                    <a:pt x="69" y="43"/>
                    <a:pt x="66" y="43"/>
                  </a:cubicBezTo>
                  <a:cubicBezTo>
                    <a:pt x="62" y="43"/>
                    <a:pt x="59" y="49"/>
                    <a:pt x="59" y="5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58" y="99"/>
                    <a:pt x="47" y="99"/>
                  </a:cubicBezTo>
                  <a:cubicBezTo>
                    <a:pt x="40" y="99"/>
                    <a:pt x="36" y="96"/>
                    <a:pt x="36" y="8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6"/>
                    <a:pt x="31" y="42"/>
                    <a:pt x="27" y="42"/>
                  </a:cubicBezTo>
                  <a:cubicBezTo>
                    <a:pt x="22" y="42"/>
                    <a:pt x="19" y="46"/>
                    <a:pt x="19" y="51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19" y="80"/>
                    <a:pt x="17" y="81"/>
                  </a:cubicBezTo>
                  <a:cubicBezTo>
                    <a:pt x="15" y="81"/>
                    <a:pt x="12" y="80"/>
                    <a:pt x="10" y="77"/>
                  </a:cubicBezTo>
                  <a:cubicBezTo>
                    <a:pt x="6" y="70"/>
                    <a:pt x="4" y="62"/>
                    <a:pt x="5" y="51"/>
                  </a:cubicBezTo>
                  <a:cubicBezTo>
                    <a:pt x="6" y="33"/>
                    <a:pt x="15" y="21"/>
                    <a:pt x="35" y="13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3"/>
                    <a:pt x="40" y="14"/>
                    <a:pt x="40" y="15"/>
                  </a:cubicBezTo>
                  <a:cubicBezTo>
                    <a:pt x="40" y="36"/>
                    <a:pt x="39" y="63"/>
                    <a:pt x="39" y="63"/>
                  </a:cubicBezTo>
                  <a:cubicBezTo>
                    <a:pt x="39" y="68"/>
                    <a:pt x="42" y="72"/>
                    <a:pt x="46" y="72"/>
                  </a:cubicBezTo>
                  <a:cubicBezTo>
                    <a:pt x="51" y="72"/>
                    <a:pt x="54" y="68"/>
                    <a:pt x="54" y="64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6"/>
                    <a:pt x="56" y="13"/>
                    <a:pt x="58" y="11"/>
                  </a:cubicBezTo>
                  <a:cubicBezTo>
                    <a:pt x="60" y="10"/>
                    <a:pt x="62" y="9"/>
                    <a:pt x="65" y="9"/>
                  </a:cubicBezTo>
                  <a:cubicBezTo>
                    <a:pt x="70" y="9"/>
                    <a:pt x="75" y="12"/>
                    <a:pt x="75" y="1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31"/>
                    <a:pt x="74" y="38"/>
                    <a:pt x="77" y="42"/>
                  </a:cubicBezTo>
                  <a:cubicBezTo>
                    <a:pt x="79" y="44"/>
                    <a:pt x="81" y="45"/>
                    <a:pt x="83" y="45"/>
                  </a:cubicBezTo>
                  <a:cubicBezTo>
                    <a:pt x="85" y="45"/>
                    <a:pt x="87" y="44"/>
                    <a:pt x="89" y="42"/>
                  </a:cubicBezTo>
                  <a:close/>
                  <a:moveTo>
                    <a:pt x="240" y="23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lose/>
                </a:path>
              </a:pathLst>
            </a:custGeom>
            <a:solidFill>
              <a:srgbClr val="FD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201">
              <a:extLst>
                <a:ext uri="{FF2B5EF4-FFF2-40B4-BE49-F238E27FC236}">
                  <a16:creationId xmlns:a16="http://schemas.microsoft.com/office/drawing/2014/main" id="{AE63FBCB-514E-445C-9DE1-E68F605347B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22" y="3364"/>
              <a:ext cx="1716" cy="750"/>
            </a:xfrm>
            <a:custGeom>
              <a:avLst/>
              <a:gdLst>
                <a:gd name="T0" fmla="*/ 23347 w 266"/>
                <a:gd name="T1" fmla="*/ 6537 h 109"/>
                <a:gd name="T2" fmla="*/ 22263 w 266"/>
                <a:gd name="T3" fmla="*/ 13349 h 109"/>
                <a:gd name="T4" fmla="*/ 21224 w 266"/>
                <a:gd name="T5" fmla="*/ 7810 h 109"/>
                <a:gd name="T6" fmla="*/ 17437 w 266"/>
                <a:gd name="T7" fmla="*/ 1610 h 109"/>
                <a:gd name="T8" fmla="*/ 13689 w 266"/>
                <a:gd name="T9" fmla="*/ 6537 h 109"/>
                <a:gd name="T10" fmla="*/ 12360 w 266"/>
                <a:gd name="T11" fmla="*/ 22156 h 109"/>
                <a:gd name="T12" fmla="*/ 11818 w 266"/>
                <a:gd name="T13" fmla="*/ 4878 h 109"/>
                <a:gd name="T14" fmla="*/ 9115 w 266"/>
                <a:gd name="T15" fmla="*/ 2938 h 109"/>
                <a:gd name="T16" fmla="*/ 1871 w 266"/>
                <a:gd name="T17" fmla="*/ 25755 h 109"/>
                <a:gd name="T18" fmla="*/ 6161 w 266"/>
                <a:gd name="T19" fmla="*/ 24427 h 109"/>
                <a:gd name="T20" fmla="*/ 7238 w 266"/>
                <a:gd name="T21" fmla="*/ 15007 h 109"/>
                <a:gd name="T22" fmla="*/ 8574 w 266"/>
                <a:gd name="T23" fmla="*/ 28975 h 109"/>
                <a:gd name="T24" fmla="*/ 17186 w 266"/>
                <a:gd name="T25" fmla="*/ 29635 h 109"/>
                <a:gd name="T26" fmla="*/ 17979 w 266"/>
                <a:gd name="T27" fmla="*/ 15289 h 109"/>
                <a:gd name="T28" fmla="*/ 18811 w 266"/>
                <a:gd name="T29" fmla="*/ 31294 h 109"/>
                <a:gd name="T30" fmla="*/ 20934 w 266"/>
                <a:gd name="T31" fmla="*/ 34514 h 109"/>
                <a:gd name="T32" fmla="*/ 22805 w 266"/>
                <a:gd name="T33" fmla="*/ 26374 h 109"/>
                <a:gd name="T34" fmla="*/ 23347 w 266"/>
                <a:gd name="T35" fmla="*/ 23766 h 109"/>
                <a:gd name="T36" fmla="*/ 24972 w 266"/>
                <a:gd name="T37" fmla="*/ 23766 h 109"/>
                <a:gd name="T38" fmla="*/ 24972 w 266"/>
                <a:gd name="T39" fmla="*/ 30963 h 109"/>
                <a:gd name="T40" fmla="*/ 28469 w 266"/>
                <a:gd name="T41" fmla="*/ 34183 h 109"/>
                <a:gd name="T42" fmla="*/ 28714 w 266"/>
                <a:gd name="T43" fmla="*/ 21826 h 109"/>
                <a:gd name="T44" fmla="*/ 29798 w 266"/>
                <a:gd name="T45" fmla="*/ 9138 h 109"/>
                <a:gd name="T46" fmla="*/ 31669 w 266"/>
                <a:gd name="T47" fmla="*/ 23766 h 109"/>
                <a:gd name="T48" fmla="*/ 32501 w 266"/>
                <a:gd name="T49" fmla="*/ 33564 h 109"/>
                <a:gd name="T50" fmla="*/ 43784 w 266"/>
                <a:gd name="T51" fmla="*/ 28693 h 109"/>
                <a:gd name="T52" fmla="*/ 45113 w 266"/>
                <a:gd name="T53" fmla="*/ 13018 h 109"/>
                <a:gd name="T54" fmla="*/ 45906 w 266"/>
                <a:gd name="T55" fmla="*/ 28975 h 109"/>
                <a:gd name="T56" fmla="*/ 46984 w 266"/>
                <a:gd name="T57" fmla="*/ 33564 h 109"/>
                <a:gd name="T58" fmla="*/ 53977 w 266"/>
                <a:gd name="T59" fmla="*/ 33564 h 109"/>
                <a:gd name="T60" fmla="*/ 55015 w 266"/>
                <a:gd name="T61" fmla="*/ 21165 h 109"/>
                <a:gd name="T62" fmla="*/ 56931 w 266"/>
                <a:gd name="T63" fmla="*/ 20216 h 109"/>
                <a:gd name="T64" fmla="*/ 57473 w 266"/>
                <a:gd name="T65" fmla="*/ 30963 h 109"/>
                <a:gd name="T66" fmla="*/ 59886 w 266"/>
                <a:gd name="T67" fmla="*/ 33234 h 109"/>
                <a:gd name="T68" fmla="*/ 71414 w 266"/>
                <a:gd name="T69" fmla="*/ 18888 h 109"/>
                <a:gd name="T70" fmla="*/ 63344 w 266"/>
                <a:gd name="T71" fmla="*/ 7479 h 109"/>
                <a:gd name="T72" fmla="*/ 63092 w 266"/>
                <a:gd name="T73" fmla="*/ 14677 h 109"/>
                <a:gd name="T74" fmla="*/ 61757 w 266"/>
                <a:gd name="T75" fmla="*/ 21495 h 109"/>
                <a:gd name="T76" fmla="*/ 60428 w 266"/>
                <a:gd name="T77" fmla="*/ 14016 h 109"/>
                <a:gd name="T78" fmla="*/ 55847 w 266"/>
                <a:gd name="T79" fmla="*/ 3268 h 109"/>
                <a:gd name="T80" fmla="*/ 51564 w 266"/>
                <a:gd name="T81" fmla="*/ 3599 h 109"/>
                <a:gd name="T82" fmla="*/ 51274 w 266"/>
                <a:gd name="T83" fmla="*/ 8477 h 109"/>
                <a:gd name="T84" fmla="*/ 51564 w 266"/>
                <a:gd name="T85" fmla="*/ 17615 h 109"/>
                <a:gd name="T86" fmla="*/ 50480 w 266"/>
                <a:gd name="T87" fmla="*/ 22486 h 109"/>
                <a:gd name="T88" fmla="*/ 49648 w 266"/>
                <a:gd name="T89" fmla="*/ 17897 h 109"/>
                <a:gd name="T90" fmla="*/ 44822 w 266"/>
                <a:gd name="T91" fmla="*/ 1610 h 109"/>
                <a:gd name="T92" fmla="*/ 40287 w 266"/>
                <a:gd name="T93" fmla="*/ 11739 h 109"/>
                <a:gd name="T94" fmla="*/ 39745 w 266"/>
                <a:gd name="T95" fmla="*/ 25755 h 109"/>
                <a:gd name="T96" fmla="*/ 38410 w 266"/>
                <a:gd name="T97" fmla="*/ 26704 h 109"/>
                <a:gd name="T98" fmla="*/ 37578 w 266"/>
                <a:gd name="T99" fmla="*/ 25094 h 109"/>
                <a:gd name="T100" fmla="*/ 36500 w 266"/>
                <a:gd name="T101" fmla="*/ 1610 h 109"/>
                <a:gd name="T102" fmla="*/ 28469 w 266"/>
                <a:gd name="T103" fmla="*/ 0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6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202">
              <a:extLst>
                <a:ext uri="{FF2B5EF4-FFF2-40B4-BE49-F238E27FC236}">
                  <a16:creationId xmlns:a16="http://schemas.microsoft.com/office/drawing/2014/main" id="{14902740-E933-4BAE-AEB3-069291AEF5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35" y="3378"/>
              <a:ext cx="1729" cy="723"/>
            </a:xfrm>
            <a:custGeom>
              <a:avLst/>
              <a:gdLst>
                <a:gd name="T0" fmla="*/ 62850 w 268"/>
                <a:gd name="T1" fmla="*/ 8821 h 105"/>
                <a:gd name="T2" fmla="*/ 61225 w 268"/>
                <a:gd name="T3" fmla="*/ 21525 h 105"/>
                <a:gd name="T4" fmla="*/ 59354 w 268"/>
                <a:gd name="T5" fmla="*/ 9151 h 105"/>
                <a:gd name="T6" fmla="*/ 51276 w 268"/>
                <a:gd name="T7" fmla="*/ 7822 h 105"/>
                <a:gd name="T8" fmla="*/ 49947 w 268"/>
                <a:gd name="T9" fmla="*/ 22523 h 105"/>
                <a:gd name="T10" fmla="*/ 48864 w 268"/>
                <a:gd name="T11" fmla="*/ 12422 h 105"/>
                <a:gd name="T12" fmla="*/ 40290 w 268"/>
                <a:gd name="T13" fmla="*/ 11761 h 105"/>
                <a:gd name="T14" fmla="*/ 37877 w 268"/>
                <a:gd name="T15" fmla="*/ 26785 h 105"/>
                <a:gd name="T16" fmla="*/ 36793 w 268"/>
                <a:gd name="T17" fmla="*/ 6211 h 105"/>
                <a:gd name="T18" fmla="*/ 27929 w 268"/>
                <a:gd name="T19" fmla="*/ 0 h 105"/>
                <a:gd name="T20" fmla="*/ 21767 w 268"/>
                <a:gd name="T21" fmla="*/ 13372 h 105"/>
                <a:gd name="T22" fmla="*/ 13697 w 268"/>
                <a:gd name="T23" fmla="*/ 5880 h 105"/>
                <a:gd name="T24" fmla="*/ 11819 w 268"/>
                <a:gd name="T25" fmla="*/ 22193 h 105"/>
                <a:gd name="T26" fmla="*/ 10735 w 268"/>
                <a:gd name="T27" fmla="*/ 4269 h 105"/>
                <a:gd name="T28" fmla="*/ 252 w 268"/>
                <a:gd name="T29" fmla="*/ 15975 h 105"/>
                <a:gd name="T30" fmla="*/ 5122 w 268"/>
                <a:gd name="T31" fmla="*/ 23852 h 105"/>
                <a:gd name="T32" fmla="*/ 6703 w 268"/>
                <a:gd name="T33" fmla="*/ 13703 h 105"/>
                <a:gd name="T34" fmla="*/ 8574 w 268"/>
                <a:gd name="T35" fmla="*/ 28404 h 105"/>
                <a:gd name="T36" fmla="*/ 16109 w 268"/>
                <a:gd name="T37" fmla="*/ 29065 h 105"/>
                <a:gd name="T38" fmla="*/ 17438 w 268"/>
                <a:gd name="T39" fmla="*/ 14033 h 105"/>
                <a:gd name="T40" fmla="*/ 18813 w 268"/>
                <a:gd name="T41" fmla="*/ 30676 h 105"/>
                <a:gd name="T42" fmla="*/ 21767 w 268"/>
                <a:gd name="T43" fmla="*/ 25794 h 105"/>
                <a:gd name="T44" fmla="*/ 24974 w 268"/>
                <a:gd name="T45" fmla="*/ 30345 h 105"/>
                <a:gd name="T46" fmla="*/ 27929 w 268"/>
                <a:gd name="T47" fmla="*/ 31006 h 105"/>
                <a:gd name="T48" fmla="*/ 29258 w 268"/>
                <a:gd name="T49" fmla="*/ 7822 h 105"/>
                <a:gd name="T50" fmla="*/ 31425 w 268"/>
                <a:gd name="T51" fmla="*/ 29065 h 105"/>
                <a:gd name="T52" fmla="*/ 42702 w 268"/>
                <a:gd name="T53" fmla="*/ 28066 h 105"/>
                <a:gd name="T54" fmla="*/ 44580 w 268"/>
                <a:gd name="T55" fmla="*/ 11761 h 105"/>
                <a:gd name="T56" fmla="*/ 45909 w 268"/>
                <a:gd name="T57" fmla="*/ 28404 h 105"/>
                <a:gd name="T58" fmla="*/ 54231 w 268"/>
                <a:gd name="T59" fmla="*/ 28066 h 105"/>
                <a:gd name="T60" fmla="*/ 55567 w 268"/>
                <a:gd name="T61" fmla="*/ 18585 h 105"/>
                <a:gd name="T62" fmla="*/ 57483 w 268"/>
                <a:gd name="T63" fmla="*/ 30345 h 105"/>
                <a:gd name="T64" fmla="*/ 69547 w 268"/>
                <a:gd name="T65" fmla="*/ 22854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5" name="Group 203">
            <a:extLst>
              <a:ext uri="{FF2B5EF4-FFF2-40B4-BE49-F238E27FC236}">
                <a16:creationId xmlns:a16="http://schemas.microsoft.com/office/drawing/2014/main" id="{B2B18062-F8DE-4D46-A933-DA6995F5C91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2300288"/>
            <a:ext cx="2173287" cy="1100137"/>
            <a:chOff x="2667" y="2527"/>
            <a:chExt cx="1706" cy="863"/>
          </a:xfrm>
        </p:grpSpPr>
        <p:sp>
          <p:nvSpPr>
            <p:cNvPr id="27720" name="Freeform 204">
              <a:extLst>
                <a:ext uri="{FF2B5EF4-FFF2-40B4-BE49-F238E27FC236}">
                  <a16:creationId xmlns:a16="http://schemas.microsoft.com/office/drawing/2014/main" id="{825CED54-81E3-4A91-8AE9-F7E61641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527"/>
              <a:ext cx="1706" cy="863"/>
            </a:xfrm>
            <a:custGeom>
              <a:avLst/>
              <a:gdLst>
                <a:gd name="T0" fmla="*/ 724 w 323"/>
                <a:gd name="T1" fmla="*/ 11292 h 153"/>
                <a:gd name="T2" fmla="*/ 14282 w 323"/>
                <a:gd name="T3" fmla="*/ 24401 h 153"/>
                <a:gd name="T4" fmla="*/ 43907 w 323"/>
                <a:gd name="T5" fmla="*/ 16510 h 153"/>
                <a:gd name="T6" fmla="*/ 23879 w 323"/>
                <a:gd name="T7" fmla="*/ 891 h 153"/>
                <a:gd name="T8" fmla="*/ 724 w 323"/>
                <a:gd name="T9" fmla="*/ 1129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solidFill>
              <a:srgbClr val="C57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05">
              <a:extLst>
                <a:ext uri="{FF2B5EF4-FFF2-40B4-BE49-F238E27FC236}">
                  <a16:creationId xmlns:a16="http://schemas.microsoft.com/office/drawing/2014/main" id="{CA6BF9A1-AC9A-4259-AA40-89AB59AC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567"/>
              <a:ext cx="1527" cy="761"/>
            </a:xfrm>
            <a:custGeom>
              <a:avLst/>
              <a:gdLst>
                <a:gd name="T0" fmla="*/ 22419 w 289"/>
                <a:gd name="T1" fmla="*/ 733 h 135"/>
                <a:gd name="T2" fmla="*/ 41599 w 289"/>
                <a:gd name="T3" fmla="*/ 8230 h 135"/>
                <a:gd name="T4" fmla="*/ 41736 w 289"/>
                <a:gd name="T5" fmla="*/ 14871 h 135"/>
                <a:gd name="T6" fmla="*/ 14911 w 289"/>
                <a:gd name="T7" fmla="*/ 22210 h 135"/>
                <a:gd name="T8" fmla="*/ 12982 w 289"/>
                <a:gd name="T9" fmla="*/ 22018 h 135"/>
                <a:gd name="T10" fmla="*/ 1617 w 289"/>
                <a:gd name="T11" fmla="*/ 18270 h 135"/>
                <a:gd name="T12" fmla="*/ 306 w 289"/>
                <a:gd name="T13" fmla="*/ 10197 h 135"/>
                <a:gd name="T14" fmla="*/ 306 w 289"/>
                <a:gd name="T15" fmla="*/ 10197 h 135"/>
                <a:gd name="T16" fmla="*/ 22419 w 289"/>
                <a:gd name="T17" fmla="*/ 733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solidFill>
              <a:srgbClr val="FFA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06">
              <a:extLst>
                <a:ext uri="{FF2B5EF4-FFF2-40B4-BE49-F238E27FC236}">
                  <a16:creationId xmlns:a16="http://schemas.microsoft.com/office/drawing/2014/main" id="{319FA6F1-5E30-4E61-B8AA-5BD772674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634"/>
              <a:ext cx="1416" cy="592"/>
            </a:xfrm>
            <a:custGeom>
              <a:avLst/>
              <a:gdLst>
                <a:gd name="T0" fmla="*/ 34507 w 268"/>
                <a:gd name="T1" fmla="*/ 4832 h 105"/>
                <a:gd name="T2" fmla="*/ 33641 w 268"/>
                <a:gd name="T3" fmla="*/ 11823 h 105"/>
                <a:gd name="T4" fmla="*/ 32605 w 268"/>
                <a:gd name="T5" fmla="*/ 5024 h 105"/>
                <a:gd name="T6" fmla="*/ 28167 w 268"/>
                <a:gd name="T7" fmla="*/ 4291 h 105"/>
                <a:gd name="T8" fmla="*/ 27443 w 268"/>
                <a:gd name="T9" fmla="*/ 12364 h 105"/>
                <a:gd name="T10" fmla="*/ 26856 w 268"/>
                <a:gd name="T11" fmla="*/ 6805 h 105"/>
                <a:gd name="T12" fmla="*/ 22138 w 268"/>
                <a:gd name="T13" fmla="*/ 6456 h 105"/>
                <a:gd name="T14" fmla="*/ 20796 w 268"/>
                <a:gd name="T15" fmla="*/ 14687 h 105"/>
                <a:gd name="T16" fmla="*/ 20210 w 268"/>
                <a:gd name="T17" fmla="*/ 3400 h 105"/>
                <a:gd name="T18" fmla="*/ 15328 w 268"/>
                <a:gd name="T19" fmla="*/ 0 h 105"/>
                <a:gd name="T20" fmla="*/ 11946 w 268"/>
                <a:gd name="T21" fmla="*/ 7341 h 105"/>
                <a:gd name="T22" fmla="*/ 7508 w 268"/>
                <a:gd name="T23" fmla="*/ 3208 h 105"/>
                <a:gd name="T24" fmla="*/ 6478 w 268"/>
                <a:gd name="T25" fmla="*/ 12173 h 105"/>
                <a:gd name="T26" fmla="*/ 5891 w 268"/>
                <a:gd name="T27" fmla="*/ 2323 h 105"/>
                <a:gd name="T28" fmla="*/ 137 w 268"/>
                <a:gd name="T29" fmla="*/ 8773 h 105"/>
                <a:gd name="T30" fmla="*/ 2790 w 268"/>
                <a:gd name="T31" fmla="*/ 13097 h 105"/>
                <a:gd name="T32" fmla="*/ 3683 w 268"/>
                <a:gd name="T33" fmla="*/ 7532 h 105"/>
                <a:gd name="T34" fmla="*/ 4718 w 268"/>
                <a:gd name="T35" fmla="*/ 15606 h 105"/>
                <a:gd name="T36" fmla="*/ 8850 w 268"/>
                <a:gd name="T37" fmla="*/ 15956 h 105"/>
                <a:gd name="T38" fmla="*/ 9574 w 268"/>
                <a:gd name="T39" fmla="*/ 7690 h 105"/>
                <a:gd name="T40" fmla="*/ 10329 w 268"/>
                <a:gd name="T41" fmla="*/ 16847 h 105"/>
                <a:gd name="T42" fmla="*/ 11946 w 268"/>
                <a:gd name="T43" fmla="*/ 14146 h 105"/>
                <a:gd name="T44" fmla="*/ 13706 w 268"/>
                <a:gd name="T45" fmla="*/ 16655 h 105"/>
                <a:gd name="T46" fmla="*/ 15328 w 268"/>
                <a:gd name="T47" fmla="*/ 17038 h 105"/>
                <a:gd name="T48" fmla="*/ 16078 w 268"/>
                <a:gd name="T49" fmla="*/ 4291 h 105"/>
                <a:gd name="T50" fmla="*/ 17251 w 268"/>
                <a:gd name="T51" fmla="*/ 15956 h 105"/>
                <a:gd name="T52" fmla="*/ 23449 w 268"/>
                <a:gd name="T53" fmla="*/ 15415 h 105"/>
                <a:gd name="T54" fmla="*/ 24484 w 268"/>
                <a:gd name="T55" fmla="*/ 6456 h 105"/>
                <a:gd name="T56" fmla="*/ 25208 w 268"/>
                <a:gd name="T57" fmla="*/ 15606 h 105"/>
                <a:gd name="T58" fmla="*/ 29789 w 268"/>
                <a:gd name="T59" fmla="*/ 15415 h 105"/>
                <a:gd name="T60" fmla="*/ 30539 w 268"/>
                <a:gd name="T61" fmla="*/ 10205 h 105"/>
                <a:gd name="T62" fmla="*/ 31575 w 268"/>
                <a:gd name="T63" fmla="*/ 16655 h 105"/>
                <a:gd name="T64" fmla="*/ 38190 w 268"/>
                <a:gd name="T65" fmla="*/ 1255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solidFill>
              <a:srgbClr val="FF8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07">
              <a:extLst>
                <a:ext uri="{FF2B5EF4-FFF2-40B4-BE49-F238E27FC236}">
                  <a16:creationId xmlns:a16="http://schemas.microsoft.com/office/drawing/2014/main" id="{C96056E9-D847-4DFE-8C30-1F901F855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646"/>
              <a:ext cx="386" cy="462"/>
            </a:xfrm>
            <a:custGeom>
              <a:avLst/>
              <a:gdLst>
                <a:gd name="T0" fmla="*/ 7551 w 73"/>
                <a:gd name="T1" fmla="*/ 2857 h 82"/>
                <a:gd name="T2" fmla="*/ 7382 w 73"/>
                <a:gd name="T3" fmla="*/ 9110 h 82"/>
                <a:gd name="T4" fmla="*/ 7551 w 73"/>
                <a:gd name="T5" fmla="*/ 8761 h 82"/>
                <a:gd name="T6" fmla="*/ 7382 w 73"/>
                <a:gd name="T7" fmla="*/ 10727 h 82"/>
                <a:gd name="T8" fmla="*/ 7382 w 73"/>
                <a:gd name="T9" fmla="*/ 10727 h 82"/>
                <a:gd name="T10" fmla="*/ 6514 w 73"/>
                <a:gd name="T11" fmla="*/ 11809 h 82"/>
                <a:gd name="T12" fmla="*/ 6208 w 73"/>
                <a:gd name="T13" fmla="*/ 11618 h 82"/>
                <a:gd name="T14" fmla="*/ 6208 w 73"/>
                <a:gd name="T15" fmla="*/ 11618 h 82"/>
                <a:gd name="T16" fmla="*/ 6345 w 73"/>
                <a:gd name="T17" fmla="*/ 11967 h 82"/>
                <a:gd name="T18" fmla="*/ 6345 w 73"/>
                <a:gd name="T19" fmla="*/ 11967 h 82"/>
                <a:gd name="T20" fmla="*/ 6345 w 73"/>
                <a:gd name="T21" fmla="*/ 11967 h 82"/>
                <a:gd name="T22" fmla="*/ 6652 w 73"/>
                <a:gd name="T23" fmla="*/ 12158 h 82"/>
                <a:gd name="T24" fmla="*/ 6795 w 73"/>
                <a:gd name="T25" fmla="*/ 11809 h 82"/>
                <a:gd name="T26" fmla="*/ 8418 w 73"/>
                <a:gd name="T27" fmla="*/ 6254 h 82"/>
                <a:gd name="T28" fmla="*/ 8725 w 73"/>
                <a:gd name="T29" fmla="*/ 3397 h 82"/>
                <a:gd name="T30" fmla="*/ 9312 w 73"/>
                <a:gd name="T31" fmla="*/ 1780 h 82"/>
                <a:gd name="T32" fmla="*/ 10792 w 73"/>
                <a:gd name="T33" fmla="*/ 1431 h 82"/>
                <a:gd name="T34" fmla="*/ 7551 w 73"/>
                <a:gd name="T35" fmla="*/ 2857 h 82"/>
                <a:gd name="T36" fmla="*/ 4865 w 73"/>
                <a:gd name="T37" fmla="*/ 1240 h 82"/>
                <a:gd name="T38" fmla="*/ 137 w 73"/>
                <a:gd name="T39" fmla="*/ 8412 h 82"/>
                <a:gd name="T40" fmla="*/ 894 w 73"/>
                <a:gd name="T41" fmla="*/ 13235 h 82"/>
                <a:gd name="T42" fmla="*/ 2797 w 73"/>
                <a:gd name="T43" fmla="*/ 12699 h 82"/>
                <a:gd name="T44" fmla="*/ 2797 w 73"/>
                <a:gd name="T45" fmla="*/ 9843 h 82"/>
                <a:gd name="T46" fmla="*/ 2374 w 73"/>
                <a:gd name="T47" fmla="*/ 8761 h 82"/>
                <a:gd name="T48" fmla="*/ 1930 w 73"/>
                <a:gd name="T49" fmla="*/ 7522 h 82"/>
                <a:gd name="T50" fmla="*/ 2374 w 73"/>
                <a:gd name="T51" fmla="*/ 6254 h 82"/>
                <a:gd name="T52" fmla="*/ 4447 w 73"/>
                <a:gd name="T53" fmla="*/ 4637 h 82"/>
                <a:gd name="T54" fmla="*/ 5314 w 73"/>
                <a:gd name="T55" fmla="*/ 5172 h 82"/>
                <a:gd name="T56" fmla="*/ 5621 w 73"/>
                <a:gd name="T57" fmla="*/ 6603 h 82"/>
                <a:gd name="T58" fmla="*/ 5927 w 73"/>
                <a:gd name="T59" fmla="*/ 8570 h 82"/>
                <a:gd name="T60" fmla="*/ 5927 w 73"/>
                <a:gd name="T61" fmla="*/ 1966 h 82"/>
                <a:gd name="T62" fmla="*/ 4865 w 73"/>
                <a:gd name="T63" fmla="*/ 1240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82">
                  <a:moveTo>
                    <a:pt x="51" y="16"/>
                  </a:moveTo>
                  <a:cubicBezTo>
                    <a:pt x="51" y="28"/>
                    <a:pt x="51" y="42"/>
                    <a:pt x="50" y="51"/>
                  </a:cubicBezTo>
                  <a:cubicBezTo>
                    <a:pt x="51" y="50"/>
                    <a:pt x="51" y="50"/>
                    <a:pt x="51" y="49"/>
                  </a:cubicBezTo>
                  <a:cubicBezTo>
                    <a:pt x="52" y="53"/>
                    <a:pt x="52" y="56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3"/>
                    <a:pt x="47" y="66"/>
                    <a:pt x="44" y="66"/>
                  </a:cubicBezTo>
                  <a:cubicBezTo>
                    <a:pt x="43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5" y="68"/>
                  </a:cubicBezTo>
                  <a:cubicBezTo>
                    <a:pt x="45" y="68"/>
                    <a:pt x="46" y="67"/>
                    <a:pt x="46" y="66"/>
                  </a:cubicBezTo>
                  <a:cubicBezTo>
                    <a:pt x="56" y="62"/>
                    <a:pt x="57" y="44"/>
                    <a:pt x="57" y="35"/>
                  </a:cubicBezTo>
                  <a:cubicBezTo>
                    <a:pt x="57" y="29"/>
                    <a:pt x="57" y="24"/>
                    <a:pt x="59" y="19"/>
                  </a:cubicBezTo>
                  <a:cubicBezTo>
                    <a:pt x="60" y="16"/>
                    <a:pt x="60" y="12"/>
                    <a:pt x="63" y="10"/>
                  </a:cubicBezTo>
                  <a:cubicBezTo>
                    <a:pt x="65" y="9"/>
                    <a:pt x="70" y="7"/>
                    <a:pt x="73" y="8"/>
                  </a:cubicBezTo>
                  <a:cubicBezTo>
                    <a:pt x="67" y="0"/>
                    <a:pt x="51" y="1"/>
                    <a:pt x="51" y="16"/>
                  </a:cubicBezTo>
                  <a:close/>
                  <a:moveTo>
                    <a:pt x="33" y="7"/>
                  </a:moveTo>
                  <a:cubicBezTo>
                    <a:pt x="14" y="14"/>
                    <a:pt x="2" y="26"/>
                    <a:pt x="1" y="47"/>
                  </a:cubicBezTo>
                  <a:cubicBezTo>
                    <a:pt x="0" y="58"/>
                    <a:pt x="2" y="67"/>
                    <a:pt x="6" y="74"/>
                  </a:cubicBezTo>
                  <a:cubicBezTo>
                    <a:pt x="10" y="80"/>
                    <a:pt x="19" y="82"/>
                    <a:pt x="19" y="71"/>
                  </a:cubicBezTo>
                  <a:cubicBezTo>
                    <a:pt x="19" y="65"/>
                    <a:pt x="19" y="60"/>
                    <a:pt x="19" y="55"/>
                  </a:cubicBezTo>
                  <a:cubicBezTo>
                    <a:pt x="18" y="53"/>
                    <a:pt x="17" y="51"/>
                    <a:pt x="16" y="49"/>
                  </a:cubicBezTo>
                  <a:cubicBezTo>
                    <a:pt x="15" y="47"/>
                    <a:pt x="13" y="44"/>
                    <a:pt x="13" y="42"/>
                  </a:cubicBezTo>
                  <a:cubicBezTo>
                    <a:pt x="13" y="40"/>
                    <a:pt x="15" y="37"/>
                    <a:pt x="16" y="35"/>
                  </a:cubicBezTo>
                  <a:cubicBezTo>
                    <a:pt x="19" y="31"/>
                    <a:pt x="25" y="26"/>
                    <a:pt x="30" y="26"/>
                  </a:cubicBezTo>
                  <a:cubicBezTo>
                    <a:pt x="32" y="26"/>
                    <a:pt x="35" y="27"/>
                    <a:pt x="36" y="29"/>
                  </a:cubicBezTo>
                  <a:cubicBezTo>
                    <a:pt x="38" y="32"/>
                    <a:pt x="37" y="34"/>
                    <a:pt x="38" y="3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8"/>
                    <a:pt x="40" y="23"/>
                    <a:pt x="40" y="11"/>
                  </a:cubicBezTo>
                  <a:cubicBezTo>
                    <a:pt x="40" y="9"/>
                    <a:pt x="39" y="4"/>
                    <a:pt x="33" y="7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208">
              <a:extLst>
                <a:ext uri="{FF2B5EF4-FFF2-40B4-BE49-F238E27FC236}">
                  <a16:creationId xmlns:a16="http://schemas.microsoft.com/office/drawing/2014/main" id="{2362D9DD-E77B-41F8-9178-8C81B85F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984"/>
              <a:ext cx="48" cy="129"/>
            </a:xfrm>
            <a:custGeom>
              <a:avLst/>
              <a:gdLst>
                <a:gd name="T0" fmla="*/ 768 w 9"/>
                <a:gd name="T1" fmla="*/ 3175 h 23"/>
                <a:gd name="T2" fmla="*/ 912 w 9"/>
                <a:gd name="T3" fmla="*/ 1952 h 23"/>
                <a:gd name="T4" fmla="*/ 1365 w 9"/>
                <a:gd name="T5" fmla="*/ 0 h 23"/>
                <a:gd name="T6" fmla="*/ 1221 w 9"/>
                <a:gd name="T7" fmla="*/ 0 h 23"/>
                <a:gd name="T8" fmla="*/ 315 w 9"/>
                <a:gd name="T9" fmla="*/ 1071 h 23"/>
                <a:gd name="T10" fmla="*/ 0 w 9"/>
                <a:gd name="T11" fmla="*/ 881 h 23"/>
                <a:gd name="T12" fmla="*/ 315 w 9"/>
                <a:gd name="T13" fmla="*/ 1761 h 23"/>
                <a:gd name="T14" fmla="*/ 315 w 9"/>
                <a:gd name="T15" fmla="*/ 4061 h 23"/>
                <a:gd name="T16" fmla="*/ 768 w 9"/>
                <a:gd name="T17" fmla="*/ 3175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3">
                  <a:moveTo>
                    <a:pt x="5" y="18"/>
                  </a:moveTo>
                  <a:cubicBezTo>
                    <a:pt x="6" y="16"/>
                    <a:pt x="6" y="14"/>
                    <a:pt x="6" y="11"/>
                  </a:cubicBezTo>
                  <a:cubicBezTo>
                    <a:pt x="6" y="7"/>
                    <a:pt x="9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5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1" y="7"/>
                    <a:pt x="2" y="8"/>
                    <a:pt x="2" y="10"/>
                  </a:cubicBezTo>
                  <a:cubicBezTo>
                    <a:pt x="4" y="14"/>
                    <a:pt x="4" y="19"/>
                    <a:pt x="2" y="23"/>
                  </a:cubicBezTo>
                  <a:cubicBezTo>
                    <a:pt x="4" y="22"/>
                    <a:pt x="4" y="20"/>
                    <a:pt x="5" y="18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209">
              <a:extLst>
                <a:ext uri="{FF2B5EF4-FFF2-40B4-BE49-F238E27FC236}">
                  <a16:creationId xmlns:a16="http://schemas.microsoft.com/office/drawing/2014/main" id="{5C8E9C68-3FFC-4850-A2E1-9186A94E0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40"/>
              <a:ext cx="148" cy="152"/>
            </a:xfrm>
            <a:custGeom>
              <a:avLst/>
              <a:gdLst>
                <a:gd name="T0" fmla="*/ 2796 w 28"/>
                <a:gd name="T1" fmla="*/ 3738 h 27"/>
                <a:gd name="T2" fmla="*/ 1760 w 28"/>
                <a:gd name="T3" fmla="*/ 3580 h 27"/>
                <a:gd name="T4" fmla="*/ 449 w 28"/>
                <a:gd name="T5" fmla="*/ 2854 h 27"/>
                <a:gd name="T6" fmla="*/ 137 w 28"/>
                <a:gd name="T7" fmla="*/ 0 h 27"/>
                <a:gd name="T8" fmla="*/ 137 w 28"/>
                <a:gd name="T9" fmla="*/ 191 h 27"/>
                <a:gd name="T10" fmla="*/ 137 w 28"/>
                <a:gd name="T11" fmla="*/ 2663 h 27"/>
                <a:gd name="T12" fmla="*/ 2067 w 28"/>
                <a:gd name="T13" fmla="*/ 4819 h 27"/>
                <a:gd name="T14" fmla="*/ 3996 w 28"/>
                <a:gd name="T15" fmla="*/ 3580 h 27"/>
                <a:gd name="T16" fmla="*/ 4133 w 28"/>
                <a:gd name="T17" fmla="*/ 1965 h 27"/>
                <a:gd name="T18" fmla="*/ 2796 w 28"/>
                <a:gd name="T19" fmla="*/ 373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19" y="21"/>
                  </a:moveTo>
                  <a:cubicBezTo>
                    <a:pt x="17" y="21"/>
                    <a:pt x="15" y="21"/>
                    <a:pt x="12" y="20"/>
                  </a:cubicBezTo>
                  <a:cubicBezTo>
                    <a:pt x="9" y="20"/>
                    <a:pt x="5" y="18"/>
                    <a:pt x="3" y="16"/>
                  </a:cubicBezTo>
                  <a:cubicBezTo>
                    <a:pt x="0" y="11"/>
                    <a:pt x="2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11"/>
                    <a:pt x="1" y="15"/>
                  </a:cubicBezTo>
                  <a:cubicBezTo>
                    <a:pt x="1" y="17"/>
                    <a:pt x="1" y="27"/>
                    <a:pt x="14" y="27"/>
                  </a:cubicBezTo>
                  <a:cubicBezTo>
                    <a:pt x="22" y="27"/>
                    <a:pt x="26" y="24"/>
                    <a:pt x="27" y="20"/>
                  </a:cubicBezTo>
                  <a:cubicBezTo>
                    <a:pt x="28" y="17"/>
                    <a:pt x="28" y="14"/>
                    <a:pt x="28" y="11"/>
                  </a:cubicBezTo>
                  <a:cubicBezTo>
                    <a:pt x="28" y="15"/>
                    <a:pt x="23" y="20"/>
                    <a:pt x="19" y="21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210">
              <a:extLst>
                <a:ext uri="{FF2B5EF4-FFF2-40B4-BE49-F238E27FC236}">
                  <a16:creationId xmlns:a16="http://schemas.microsoft.com/office/drawing/2014/main" id="{6B497AA5-69F8-48B0-8F8E-C84C71CD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894"/>
              <a:ext cx="69" cy="332"/>
            </a:xfrm>
            <a:custGeom>
              <a:avLst/>
              <a:gdLst>
                <a:gd name="T0" fmla="*/ 759 w 13"/>
                <a:gd name="T1" fmla="*/ 4277 h 59"/>
                <a:gd name="T2" fmla="*/ 589 w 13"/>
                <a:gd name="T3" fmla="*/ 1773 h 59"/>
                <a:gd name="T4" fmla="*/ 0 w 13"/>
                <a:gd name="T5" fmla="*/ 0 h 59"/>
                <a:gd name="T6" fmla="*/ 0 w 13"/>
                <a:gd name="T7" fmla="*/ 191 h 59"/>
                <a:gd name="T8" fmla="*/ 143 w 13"/>
                <a:gd name="T9" fmla="*/ 889 h 59"/>
                <a:gd name="T10" fmla="*/ 143 w 13"/>
                <a:gd name="T11" fmla="*/ 8548 h 59"/>
                <a:gd name="T12" fmla="*/ 1943 w 13"/>
                <a:gd name="T13" fmla="*/ 8739 h 59"/>
                <a:gd name="T14" fmla="*/ 1943 w 13"/>
                <a:gd name="T15" fmla="*/ 7315 h 59"/>
                <a:gd name="T16" fmla="*/ 759 w 13"/>
                <a:gd name="T17" fmla="*/ 4277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9">
                  <a:moveTo>
                    <a:pt x="5" y="24"/>
                  </a:moveTo>
                  <a:cubicBezTo>
                    <a:pt x="5" y="19"/>
                    <a:pt x="5" y="15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17"/>
                    <a:pt x="1" y="36"/>
                    <a:pt x="1" y="48"/>
                  </a:cubicBezTo>
                  <a:cubicBezTo>
                    <a:pt x="1" y="59"/>
                    <a:pt x="13" y="57"/>
                    <a:pt x="13" y="49"/>
                  </a:cubicBezTo>
                  <a:cubicBezTo>
                    <a:pt x="13" y="47"/>
                    <a:pt x="13" y="44"/>
                    <a:pt x="13" y="41"/>
                  </a:cubicBezTo>
                  <a:cubicBezTo>
                    <a:pt x="6" y="39"/>
                    <a:pt x="5" y="30"/>
                    <a:pt x="5" y="24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211">
              <a:extLst>
                <a:ext uri="{FF2B5EF4-FFF2-40B4-BE49-F238E27FC236}">
                  <a16:creationId xmlns:a16="http://schemas.microsoft.com/office/drawing/2014/main" id="{B4293F37-DD7E-42A1-9929-40B5BC5D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029"/>
              <a:ext cx="58" cy="186"/>
            </a:xfrm>
            <a:custGeom>
              <a:avLst/>
              <a:gdLst>
                <a:gd name="T0" fmla="*/ 585 w 11"/>
                <a:gd name="T1" fmla="*/ 541 h 33"/>
                <a:gd name="T2" fmla="*/ 0 w 11"/>
                <a:gd name="T3" fmla="*/ 0 h 33"/>
                <a:gd name="T4" fmla="*/ 0 w 11"/>
                <a:gd name="T5" fmla="*/ 4131 h 33"/>
                <a:gd name="T6" fmla="*/ 891 w 11"/>
                <a:gd name="T7" fmla="*/ 5907 h 33"/>
                <a:gd name="T8" fmla="*/ 1613 w 11"/>
                <a:gd name="T9" fmla="*/ 4481 h 33"/>
                <a:gd name="T10" fmla="*/ 1613 w 11"/>
                <a:gd name="T11" fmla="*/ 3590 h 33"/>
                <a:gd name="T12" fmla="*/ 1471 w 11"/>
                <a:gd name="T13" fmla="*/ 3590 h 33"/>
                <a:gd name="T14" fmla="*/ 585 w 11"/>
                <a:gd name="T15" fmla="*/ 54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3">
                  <a:moveTo>
                    <a:pt x="4" y="3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3" y="4"/>
                    <a:pt x="0" y="15"/>
                    <a:pt x="0" y="23"/>
                  </a:cubicBezTo>
                  <a:cubicBezTo>
                    <a:pt x="0" y="28"/>
                    <a:pt x="3" y="32"/>
                    <a:pt x="6" y="33"/>
                  </a:cubicBezTo>
                  <a:cubicBezTo>
                    <a:pt x="11" y="33"/>
                    <a:pt x="11" y="28"/>
                    <a:pt x="11" y="25"/>
                  </a:cubicBezTo>
                  <a:cubicBezTo>
                    <a:pt x="11" y="23"/>
                    <a:pt x="11" y="22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3" y="17"/>
                    <a:pt x="6" y="9"/>
                    <a:pt x="4" y="3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212">
              <a:extLst>
                <a:ext uri="{FF2B5EF4-FFF2-40B4-BE49-F238E27FC236}">
                  <a16:creationId xmlns:a16="http://schemas.microsoft.com/office/drawing/2014/main" id="{5A57B513-3588-4385-BB97-3A56336B6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663"/>
              <a:ext cx="164" cy="355"/>
            </a:xfrm>
            <a:custGeom>
              <a:avLst/>
              <a:gdLst>
                <a:gd name="T0" fmla="*/ 3412 w 31"/>
                <a:gd name="T1" fmla="*/ 7337 h 63"/>
                <a:gd name="T2" fmla="*/ 2968 w 31"/>
                <a:gd name="T3" fmla="*/ 6255 h 63"/>
                <a:gd name="T4" fmla="*/ 2381 w 31"/>
                <a:gd name="T5" fmla="*/ 1967 h 63"/>
                <a:gd name="T6" fmla="*/ 894 w 31"/>
                <a:gd name="T7" fmla="*/ 0 h 63"/>
                <a:gd name="T8" fmla="*/ 138 w 31"/>
                <a:gd name="T9" fmla="*/ 1082 h 63"/>
                <a:gd name="T10" fmla="*/ 0 w 31"/>
                <a:gd name="T11" fmla="*/ 2699 h 63"/>
                <a:gd name="T12" fmla="*/ 1174 w 31"/>
                <a:gd name="T13" fmla="*/ 2158 h 63"/>
                <a:gd name="T14" fmla="*/ 1481 w 31"/>
                <a:gd name="T15" fmla="*/ 4288 h 63"/>
                <a:gd name="T16" fmla="*/ 1762 w 31"/>
                <a:gd name="T17" fmla="*/ 6255 h 63"/>
                <a:gd name="T18" fmla="*/ 2381 w 31"/>
                <a:gd name="T19" fmla="*/ 7337 h 63"/>
                <a:gd name="T20" fmla="*/ 3105 w 31"/>
                <a:gd name="T21" fmla="*/ 8571 h 63"/>
                <a:gd name="T22" fmla="*/ 3862 w 31"/>
                <a:gd name="T23" fmla="*/ 9303 h 63"/>
                <a:gd name="T24" fmla="*/ 3862 w 31"/>
                <a:gd name="T25" fmla="*/ 11270 h 63"/>
                <a:gd name="T26" fmla="*/ 4142 w 31"/>
                <a:gd name="T27" fmla="*/ 8413 h 63"/>
                <a:gd name="T28" fmla="*/ 3412 w 31"/>
                <a:gd name="T29" fmla="*/ 7337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63">
                  <a:moveTo>
                    <a:pt x="23" y="41"/>
                  </a:moveTo>
                  <a:cubicBezTo>
                    <a:pt x="21" y="39"/>
                    <a:pt x="20" y="37"/>
                    <a:pt x="20" y="35"/>
                  </a:cubicBezTo>
                  <a:cubicBezTo>
                    <a:pt x="13" y="33"/>
                    <a:pt x="16" y="19"/>
                    <a:pt x="16" y="11"/>
                  </a:cubicBezTo>
                  <a:cubicBezTo>
                    <a:pt x="16" y="5"/>
                    <a:pt x="11" y="1"/>
                    <a:pt x="6" y="0"/>
                  </a:cubicBezTo>
                  <a:cubicBezTo>
                    <a:pt x="4" y="2"/>
                    <a:pt x="3" y="4"/>
                    <a:pt x="1" y="6"/>
                  </a:cubicBezTo>
                  <a:cubicBezTo>
                    <a:pt x="0" y="7"/>
                    <a:pt x="0" y="13"/>
                    <a:pt x="0" y="15"/>
                  </a:cubicBezTo>
                  <a:cubicBezTo>
                    <a:pt x="4" y="8"/>
                    <a:pt x="6" y="9"/>
                    <a:pt x="8" y="12"/>
                  </a:cubicBezTo>
                  <a:cubicBezTo>
                    <a:pt x="11" y="15"/>
                    <a:pt x="9" y="20"/>
                    <a:pt x="10" y="24"/>
                  </a:cubicBezTo>
                  <a:cubicBezTo>
                    <a:pt x="10" y="27"/>
                    <a:pt x="11" y="32"/>
                    <a:pt x="12" y="35"/>
                  </a:cubicBezTo>
                  <a:cubicBezTo>
                    <a:pt x="13" y="38"/>
                    <a:pt x="14" y="39"/>
                    <a:pt x="16" y="41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0"/>
                    <a:pt x="26" y="52"/>
                  </a:cubicBezTo>
                  <a:cubicBezTo>
                    <a:pt x="29" y="56"/>
                    <a:pt x="28" y="59"/>
                    <a:pt x="26" y="63"/>
                  </a:cubicBezTo>
                  <a:cubicBezTo>
                    <a:pt x="30" y="60"/>
                    <a:pt x="31" y="52"/>
                    <a:pt x="28" y="47"/>
                  </a:cubicBezTo>
                  <a:cubicBezTo>
                    <a:pt x="27" y="45"/>
                    <a:pt x="25" y="43"/>
                    <a:pt x="23" y="41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213">
              <a:extLst>
                <a:ext uri="{FF2B5EF4-FFF2-40B4-BE49-F238E27FC236}">
                  <a16:creationId xmlns:a16="http://schemas.microsoft.com/office/drawing/2014/main" id="{585A16B2-0132-4EFD-B238-2B13A500C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634"/>
              <a:ext cx="280" cy="344"/>
            </a:xfrm>
            <a:custGeom>
              <a:avLst/>
              <a:gdLst>
                <a:gd name="T0" fmla="*/ 6783 w 53"/>
                <a:gd name="T1" fmla="*/ 4134 h 61"/>
                <a:gd name="T2" fmla="*/ 7090 w 53"/>
                <a:gd name="T3" fmla="*/ 7348 h 61"/>
                <a:gd name="T4" fmla="*/ 7370 w 53"/>
                <a:gd name="T5" fmla="*/ 9158 h 61"/>
                <a:gd name="T6" fmla="*/ 7370 w 53"/>
                <a:gd name="T7" fmla="*/ 10940 h 61"/>
                <a:gd name="T8" fmla="*/ 7676 w 53"/>
                <a:gd name="T9" fmla="*/ 9508 h 61"/>
                <a:gd name="T10" fmla="*/ 7676 w 53"/>
                <a:gd name="T11" fmla="*/ 3401 h 61"/>
                <a:gd name="T12" fmla="*/ 5304 w 53"/>
                <a:gd name="T13" fmla="*/ 0 h 61"/>
                <a:gd name="T14" fmla="*/ 2789 w 53"/>
                <a:gd name="T15" fmla="*/ 0 h 61"/>
                <a:gd name="T16" fmla="*/ 306 w 53"/>
                <a:gd name="T17" fmla="*/ 3051 h 61"/>
                <a:gd name="T18" fmla="*/ 306 w 53"/>
                <a:gd name="T19" fmla="*/ 6107 h 61"/>
                <a:gd name="T20" fmla="*/ 586 w 53"/>
                <a:gd name="T21" fmla="*/ 6457 h 61"/>
                <a:gd name="T22" fmla="*/ 1342 w 53"/>
                <a:gd name="T23" fmla="*/ 4292 h 61"/>
                <a:gd name="T24" fmla="*/ 1928 w 53"/>
                <a:gd name="T25" fmla="*/ 1974 h 61"/>
                <a:gd name="T26" fmla="*/ 4718 w 53"/>
                <a:gd name="T27" fmla="*/ 1624 h 61"/>
                <a:gd name="T28" fmla="*/ 6783 w 53"/>
                <a:gd name="T29" fmla="*/ 4134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61">
                  <a:moveTo>
                    <a:pt x="46" y="23"/>
                  </a:moveTo>
                  <a:cubicBezTo>
                    <a:pt x="47" y="29"/>
                    <a:pt x="48" y="35"/>
                    <a:pt x="48" y="41"/>
                  </a:cubicBezTo>
                  <a:cubicBezTo>
                    <a:pt x="48" y="44"/>
                    <a:pt x="49" y="48"/>
                    <a:pt x="50" y="51"/>
                  </a:cubicBezTo>
                  <a:cubicBezTo>
                    <a:pt x="50" y="55"/>
                    <a:pt x="50" y="58"/>
                    <a:pt x="50" y="61"/>
                  </a:cubicBezTo>
                  <a:cubicBezTo>
                    <a:pt x="51" y="58"/>
                    <a:pt x="51" y="56"/>
                    <a:pt x="52" y="53"/>
                  </a:cubicBezTo>
                  <a:cubicBezTo>
                    <a:pt x="52" y="43"/>
                    <a:pt x="52" y="30"/>
                    <a:pt x="52" y="19"/>
                  </a:cubicBezTo>
                  <a:cubicBezTo>
                    <a:pt x="52" y="15"/>
                    <a:pt x="53" y="0"/>
                    <a:pt x="36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0" y="0"/>
                    <a:pt x="2" y="17"/>
                    <a:pt x="2" y="17"/>
                  </a:cubicBezTo>
                  <a:cubicBezTo>
                    <a:pt x="2" y="17"/>
                    <a:pt x="4" y="27"/>
                    <a:pt x="2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2"/>
                    <a:pt x="8" y="29"/>
                    <a:pt x="9" y="24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8" y="7"/>
                    <a:pt x="27" y="9"/>
                    <a:pt x="32" y="9"/>
                  </a:cubicBezTo>
                  <a:cubicBezTo>
                    <a:pt x="40" y="10"/>
                    <a:pt x="44" y="15"/>
                    <a:pt x="46" y="23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214">
              <a:extLst>
                <a:ext uri="{FF2B5EF4-FFF2-40B4-BE49-F238E27FC236}">
                  <a16:creationId xmlns:a16="http://schemas.microsoft.com/office/drawing/2014/main" id="{862C54A3-F2FA-4DA5-88A0-6E3F0D1B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950"/>
              <a:ext cx="175" cy="276"/>
            </a:xfrm>
            <a:custGeom>
              <a:avLst/>
              <a:gdLst>
                <a:gd name="T0" fmla="*/ 2980 w 33"/>
                <a:gd name="T1" fmla="*/ 8759 h 49"/>
                <a:gd name="T2" fmla="*/ 4783 w 33"/>
                <a:gd name="T3" fmla="*/ 8410 h 49"/>
                <a:gd name="T4" fmla="*/ 4783 w 33"/>
                <a:gd name="T5" fmla="*/ 6787 h 49"/>
                <a:gd name="T6" fmla="*/ 4614 w 33"/>
                <a:gd name="T7" fmla="*/ 5362 h 49"/>
                <a:gd name="T8" fmla="*/ 3882 w 33"/>
                <a:gd name="T9" fmla="*/ 4630 h 49"/>
                <a:gd name="T10" fmla="*/ 3739 w 33"/>
                <a:gd name="T11" fmla="*/ 4630 h 49"/>
                <a:gd name="T12" fmla="*/ 3739 w 33"/>
                <a:gd name="T13" fmla="*/ 5554 h 49"/>
                <a:gd name="T14" fmla="*/ 3288 w 33"/>
                <a:gd name="T15" fmla="*/ 6438 h 49"/>
                <a:gd name="T16" fmla="*/ 1490 w 33"/>
                <a:gd name="T17" fmla="*/ 6601 h 49"/>
                <a:gd name="T18" fmla="*/ 589 w 33"/>
                <a:gd name="T19" fmla="*/ 4472 h 49"/>
                <a:gd name="T20" fmla="*/ 308 w 33"/>
                <a:gd name="T21" fmla="*/ 0 h 49"/>
                <a:gd name="T22" fmla="*/ 143 w 33"/>
                <a:gd name="T23" fmla="*/ 349 h 49"/>
                <a:gd name="T24" fmla="*/ 0 w 33"/>
                <a:gd name="T25" fmla="*/ 5903 h 49"/>
                <a:gd name="T26" fmla="*/ 2980 w 33"/>
                <a:gd name="T27" fmla="*/ 8759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cubicBezTo>
                    <a:pt x="25" y="49"/>
                    <a:pt x="29" y="48"/>
                    <a:pt x="32" y="47"/>
                  </a:cubicBezTo>
                  <a:cubicBezTo>
                    <a:pt x="33" y="44"/>
                    <a:pt x="32" y="40"/>
                    <a:pt x="32" y="38"/>
                  </a:cubicBezTo>
                  <a:cubicBezTo>
                    <a:pt x="33" y="35"/>
                    <a:pt x="33" y="32"/>
                    <a:pt x="31" y="30"/>
                  </a:cubicBezTo>
                  <a:cubicBezTo>
                    <a:pt x="30" y="28"/>
                    <a:pt x="28" y="27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5" y="28"/>
                    <a:pt x="25" y="30"/>
                    <a:pt x="25" y="31"/>
                  </a:cubicBezTo>
                  <a:cubicBezTo>
                    <a:pt x="24" y="33"/>
                    <a:pt x="23" y="35"/>
                    <a:pt x="22" y="36"/>
                  </a:cubicBezTo>
                  <a:cubicBezTo>
                    <a:pt x="20" y="39"/>
                    <a:pt x="14" y="39"/>
                    <a:pt x="10" y="37"/>
                  </a:cubicBezTo>
                  <a:cubicBezTo>
                    <a:pt x="6" y="34"/>
                    <a:pt x="5" y="29"/>
                    <a:pt x="4" y="25"/>
                  </a:cubicBezTo>
                  <a:cubicBezTo>
                    <a:pt x="3" y="17"/>
                    <a:pt x="2" y="8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23"/>
                    <a:pt x="0" y="33"/>
                  </a:cubicBezTo>
                  <a:cubicBezTo>
                    <a:pt x="0" y="36"/>
                    <a:pt x="0" y="49"/>
                    <a:pt x="20" y="49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215">
              <a:extLst>
                <a:ext uri="{FF2B5EF4-FFF2-40B4-BE49-F238E27FC236}">
                  <a16:creationId xmlns:a16="http://schemas.microsoft.com/office/drawing/2014/main" id="{B35DF9BC-60BE-49F3-9F73-9170FA61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657"/>
              <a:ext cx="180" cy="254"/>
            </a:xfrm>
            <a:custGeom>
              <a:avLst/>
              <a:gdLst>
                <a:gd name="T0" fmla="*/ 4738 w 34"/>
                <a:gd name="T1" fmla="*/ 7744 h 45"/>
                <a:gd name="T2" fmla="*/ 5045 w 34"/>
                <a:gd name="T3" fmla="*/ 7010 h 45"/>
                <a:gd name="T4" fmla="*/ 5045 w 34"/>
                <a:gd name="T5" fmla="*/ 6119 h 45"/>
                <a:gd name="T6" fmla="*/ 2520 w 34"/>
                <a:gd name="T7" fmla="*/ 192 h 45"/>
                <a:gd name="T8" fmla="*/ 307 w 34"/>
                <a:gd name="T9" fmla="*/ 5769 h 45"/>
                <a:gd name="T10" fmla="*/ 138 w 34"/>
                <a:gd name="T11" fmla="*/ 7552 h 45"/>
                <a:gd name="T12" fmla="*/ 450 w 34"/>
                <a:gd name="T13" fmla="*/ 8094 h 45"/>
                <a:gd name="T14" fmla="*/ 2663 w 34"/>
                <a:gd name="T15" fmla="*/ 2867 h 45"/>
                <a:gd name="T16" fmla="*/ 4315 w 34"/>
                <a:gd name="T17" fmla="*/ 4493 h 45"/>
                <a:gd name="T18" fmla="*/ 4738 w 34"/>
                <a:gd name="T19" fmla="*/ 7744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32" y="43"/>
                  </a:moveTo>
                  <a:cubicBezTo>
                    <a:pt x="32" y="42"/>
                    <a:pt x="33" y="41"/>
                    <a:pt x="34" y="39"/>
                  </a:cubicBezTo>
                  <a:cubicBezTo>
                    <a:pt x="34" y="38"/>
                    <a:pt x="34" y="36"/>
                    <a:pt x="34" y="34"/>
                  </a:cubicBezTo>
                  <a:cubicBezTo>
                    <a:pt x="34" y="29"/>
                    <a:pt x="34" y="3"/>
                    <a:pt x="17" y="1"/>
                  </a:cubicBezTo>
                  <a:cubicBezTo>
                    <a:pt x="0" y="0"/>
                    <a:pt x="2" y="25"/>
                    <a:pt x="2" y="32"/>
                  </a:cubicBezTo>
                  <a:cubicBezTo>
                    <a:pt x="2" y="36"/>
                    <a:pt x="2" y="39"/>
                    <a:pt x="1" y="4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36"/>
                    <a:pt x="4" y="13"/>
                    <a:pt x="18" y="16"/>
                  </a:cubicBezTo>
                  <a:cubicBezTo>
                    <a:pt x="23" y="17"/>
                    <a:pt x="27" y="21"/>
                    <a:pt x="29" y="25"/>
                  </a:cubicBezTo>
                  <a:cubicBezTo>
                    <a:pt x="31" y="30"/>
                    <a:pt x="33" y="37"/>
                    <a:pt x="32" y="43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16">
              <a:extLst>
                <a:ext uri="{FF2B5EF4-FFF2-40B4-BE49-F238E27FC236}">
                  <a16:creationId xmlns:a16="http://schemas.microsoft.com/office/drawing/2014/main" id="{91EF9A69-10E2-492B-B01C-7F5E2119B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725"/>
              <a:ext cx="121" cy="118"/>
            </a:xfrm>
            <a:custGeom>
              <a:avLst/>
              <a:gdLst>
                <a:gd name="T0" fmla="*/ 0 w 23"/>
                <a:gd name="T1" fmla="*/ 1073 h 21"/>
                <a:gd name="T2" fmla="*/ 579 w 23"/>
                <a:gd name="T3" fmla="*/ 1073 h 21"/>
                <a:gd name="T4" fmla="*/ 1299 w 23"/>
                <a:gd name="T5" fmla="*/ 1613 h 21"/>
                <a:gd name="T6" fmla="*/ 1299 w 23"/>
                <a:gd name="T7" fmla="*/ 3725 h 21"/>
                <a:gd name="T8" fmla="*/ 2046 w 23"/>
                <a:gd name="T9" fmla="*/ 2304 h 21"/>
                <a:gd name="T10" fmla="*/ 3046 w 23"/>
                <a:gd name="T11" fmla="*/ 1770 h 21"/>
                <a:gd name="T12" fmla="*/ 1163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1" y="6"/>
                    <a:pt x="2" y="6"/>
                    <a:pt x="4" y="6"/>
                  </a:cubicBezTo>
                  <a:cubicBezTo>
                    <a:pt x="7" y="6"/>
                    <a:pt x="7" y="7"/>
                    <a:pt x="9" y="9"/>
                  </a:cubicBezTo>
                  <a:cubicBezTo>
                    <a:pt x="12" y="14"/>
                    <a:pt x="11" y="16"/>
                    <a:pt x="9" y="21"/>
                  </a:cubicBezTo>
                  <a:cubicBezTo>
                    <a:pt x="12" y="19"/>
                    <a:pt x="13" y="17"/>
                    <a:pt x="14" y="13"/>
                  </a:cubicBezTo>
                  <a:cubicBezTo>
                    <a:pt x="14" y="9"/>
                    <a:pt x="17" y="7"/>
                    <a:pt x="21" y="10"/>
                  </a:cubicBezTo>
                  <a:cubicBezTo>
                    <a:pt x="23" y="5"/>
                    <a:pt x="12" y="0"/>
                    <a:pt x="8" y="0"/>
                  </a:cubicBezTo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17">
              <a:extLst>
                <a:ext uri="{FF2B5EF4-FFF2-40B4-BE49-F238E27FC236}">
                  <a16:creationId xmlns:a16="http://schemas.microsoft.com/office/drawing/2014/main" id="{F953468D-7D2C-449F-8C28-5662BD5B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657"/>
              <a:ext cx="206" cy="287"/>
            </a:xfrm>
            <a:custGeom>
              <a:avLst/>
              <a:gdLst>
                <a:gd name="T0" fmla="*/ 5610 w 39"/>
                <a:gd name="T1" fmla="*/ 4277 h 51"/>
                <a:gd name="T2" fmla="*/ 3238 w 39"/>
                <a:gd name="T3" fmla="*/ 1075 h 51"/>
                <a:gd name="T4" fmla="*/ 1173 w 39"/>
                <a:gd name="T5" fmla="*/ 3579 h 51"/>
                <a:gd name="T6" fmla="*/ 1479 w 39"/>
                <a:gd name="T7" fmla="*/ 7665 h 51"/>
                <a:gd name="T8" fmla="*/ 1616 w 39"/>
                <a:gd name="T9" fmla="*/ 9088 h 51"/>
                <a:gd name="T10" fmla="*/ 1923 w 39"/>
                <a:gd name="T11" fmla="*/ 6933 h 51"/>
                <a:gd name="T12" fmla="*/ 2372 w 39"/>
                <a:gd name="T13" fmla="*/ 4463 h 51"/>
                <a:gd name="T14" fmla="*/ 3682 w 39"/>
                <a:gd name="T15" fmla="*/ 4277 h 51"/>
                <a:gd name="T16" fmla="*/ 5023 w 39"/>
                <a:gd name="T17" fmla="*/ 5509 h 51"/>
                <a:gd name="T18" fmla="*/ 5303 w 39"/>
                <a:gd name="T19" fmla="*/ 6933 h 51"/>
                <a:gd name="T20" fmla="*/ 5303 w 39"/>
                <a:gd name="T21" fmla="*/ 8362 h 51"/>
                <a:gd name="T22" fmla="*/ 5610 w 39"/>
                <a:gd name="T23" fmla="*/ 8013 h 51"/>
                <a:gd name="T24" fmla="*/ 5610 w 39"/>
                <a:gd name="T25" fmla="*/ 427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1">
                  <a:moveTo>
                    <a:pt x="38" y="24"/>
                  </a:moveTo>
                  <a:cubicBezTo>
                    <a:pt x="38" y="9"/>
                    <a:pt x="25" y="7"/>
                    <a:pt x="22" y="6"/>
                  </a:cubicBezTo>
                  <a:cubicBezTo>
                    <a:pt x="0" y="0"/>
                    <a:pt x="8" y="17"/>
                    <a:pt x="8" y="20"/>
                  </a:cubicBezTo>
                  <a:cubicBezTo>
                    <a:pt x="9" y="28"/>
                    <a:pt x="10" y="33"/>
                    <a:pt x="10" y="4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7"/>
                    <a:pt x="12" y="43"/>
                    <a:pt x="13" y="39"/>
                  </a:cubicBezTo>
                  <a:cubicBezTo>
                    <a:pt x="14" y="34"/>
                    <a:pt x="14" y="29"/>
                    <a:pt x="16" y="25"/>
                  </a:cubicBezTo>
                  <a:cubicBezTo>
                    <a:pt x="18" y="20"/>
                    <a:pt x="22" y="21"/>
                    <a:pt x="25" y="24"/>
                  </a:cubicBezTo>
                  <a:cubicBezTo>
                    <a:pt x="29" y="26"/>
                    <a:pt x="32" y="27"/>
                    <a:pt x="34" y="31"/>
                  </a:cubicBezTo>
                  <a:cubicBezTo>
                    <a:pt x="34" y="34"/>
                    <a:pt x="35" y="36"/>
                    <a:pt x="36" y="39"/>
                  </a:cubicBezTo>
                  <a:cubicBezTo>
                    <a:pt x="36" y="41"/>
                    <a:pt x="35" y="45"/>
                    <a:pt x="36" y="47"/>
                  </a:cubicBezTo>
                  <a:cubicBezTo>
                    <a:pt x="37" y="46"/>
                    <a:pt x="37" y="46"/>
                    <a:pt x="38" y="45"/>
                  </a:cubicBezTo>
                  <a:cubicBezTo>
                    <a:pt x="38" y="39"/>
                    <a:pt x="39" y="33"/>
                    <a:pt x="38" y="24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18">
              <a:extLst>
                <a:ext uri="{FF2B5EF4-FFF2-40B4-BE49-F238E27FC236}">
                  <a16:creationId xmlns:a16="http://schemas.microsoft.com/office/drawing/2014/main" id="{5F7B4243-1823-4C1F-B349-2C690EF4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53"/>
              <a:ext cx="206" cy="343"/>
            </a:xfrm>
            <a:custGeom>
              <a:avLst/>
              <a:gdLst>
                <a:gd name="T0" fmla="*/ 1173 w 39"/>
                <a:gd name="T1" fmla="*/ 349 h 61"/>
                <a:gd name="T2" fmla="*/ 724 w 39"/>
                <a:gd name="T3" fmla="*/ 1074 h 61"/>
                <a:gd name="T4" fmla="*/ 1030 w 39"/>
                <a:gd name="T5" fmla="*/ 6579 h 61"/>
                <a:gd name="T6" fmla="*/ 0 w 39"/>
                <a:gd name="T7" fmla="*/ 8001 h 61"/>
                <a:gd name="T8" fmla="*/ 0 w 39"/>
                <a:gd name="T9" fmla="*/ 8187 h 61"/>
                <a:gd name="T10" fmla="*/ 1342 w 39"/>
                <a:gd name="T11" fmla="*/ 7810 h 61"/>
                <a:gd name="T12" fmla="*/ 2958 w 39"/>
                <a:gd name="T13" fmla="*/ 6388 h 61"/>
                <a:gd name="T14" fmla="*/ 4268 w 39"/>
                <a:gd name="T15" fmla="*/ 8536 h 61"/>
                <a:gd name="T16" fmla="*/ 3824 w 39"/>
                <a:gd name="T17" fmla="*/ 9610 h 61"/>
                <a:gd name="T18" fmla="*/ 3238 w 39"/>
                <a:gd name="T19" fmla="*/ 10847 h 61"/>
                <a:gd name="T20" fmla="*/ 4411 w 39"/>
                <a:gd name="T21" fmla="*/ 8727 h 61"/>
                <a:gd name="T22" fmla="*/ 1173 w 39"/>
                <a:gd name="T23" fmla="*/ 349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1">
                  <a:moveTo>
                    <a:pt x="8" y="2"/>
                  </a:moveTo>
                  <a:cubicBezTo>
                    <a:pt x="5" y="0"/>
                    <a:pt x="5" y="4"/>
                    <a:pt x="5" y="6"/>
                  </a:cubicBezTo>
                  <a:cubicBezTo>
                    <a:pt x="6" y="21"/>
                    <a:pt x="9" y="30"/>
                    <a:pt x="7" y="37"/>
                  </a:cubicBezTo>
                  <a:cubicBezTo>
                    <a:pt x="6" y="43"/>
                    <a:pt x="3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7" y="45"/>
                    <a:pt x="9" y="44"/>
                  </a:cubicBezTo>
                  <a:cubicBezTo>
                    <a:pt x="14" y="40"/>
                    <a:pt x="13" y="34"/>
                    <a:pt x="20" y="36"/>
                  </a:cubicBezTo>
                  <a:cubicBezTo>
                    <a:pt x="25" y="37"/>
                    <a:pt x="29" y="43"/>
                    <a:pt x="29" y="48"/>
                  </a:cubicBezTo>
                  <a:cubicBezTo>
                    <a:pt x="28" y="50"/>
                    <a:pt x="27" y="52"/>
                    <a:pt x="26" y="54"/>
                  </a:cubicBezTo>
                  <a:cubicBezTo>
                    <a:pt x="25" y="56"/>
                    <a:pt x="23" y="59"/>
                    <a:pt x="22" y="61"/>
                  </a:cubicBezTo>
                  <a:cubicBezTo>
                    <a:pt x="26" y="57"/>
                    <a:pt x="28" y="53"/>
                    <a:pt x="30" y="49"/>
                  </a:cubicBezTo>
                  <a:cubicBezTo>
                    <a:pt x="39" y="28"/>
                    <a:pt x="29" y="13"/>
                    <a:pt x="8" y="2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19">
              <a:extLst>
                <a:ext uri="{FF2B5EF4-FFF2-40B4-BE49-F238E27FC236}">
                  <a16:creationId xmlns:a16="http://schemas.microsoft.com/office/drawing/2014/main" id="{7B861C08-F412-437C-B2A2-C0D2648F6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905"/>
              <a:ext cx="127" cy="191"/>
            </a:xfrm>
            <a:custGeom>
              <a:avLst/>
              <a:gdLst>
                <a:gd name="T0" fmla="*/ 1037 w 24"/>
                <a:gd name="T1" fmla="*/ 3724 h 34"/>
                <a:gd name="T2" fmla="*/ 2519 w 24"/>
                <a:gd name="T3" fmla="*/ 4606 h 34"/>
                <a:gd name="T4" fmla="*/ 2969 w 24"/>
                <a:gd name="T5" fmla="*/ 6028 h 34"/>
                <a:gd name="T6" fmla="*/ 2381 w 24"/>
                <a:gd name="T7" fmla="*/ 3376 h 34"/>
                <a:gd name="T8" fmla="*/ 2381 w 24"/>
                <a:gd name="T9" fmla="*/ 3185 h 34"/>
                <a:gd name="T10" fmla="*/ 1344 w 24"/>
                <a:gd name="T11" fmla="*/ 1073 h 34"/>
                <a:gd name="T12" fmla="*/ 1344 w 24"/>
                <a:gd name="T13" fmla="*/ 0 h 34"/>
                <a:gd name="T14" fmla="*/ 1037 w 24"/>
                <a:gd name="T15" fmla="*/ 372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4">
                  <a:moveTo>
                    <a:pt x="7" y="21"/>
                  </a:moveTo>
                  <a:cubicBezTo>
                    <a:pt x="10" y="24"/>
                    <a:pt x="14" y="24"/>
                    <a:pt x="17" y="26"/>
                  </a:cubicBezTo>
                  <a:cubicBezTo>
                    <a:pt x="19" y="28"/>
                    <a:pt x="22" y="31"/>
                    <a:pt x="20" y="34"/>
                  </a:cubicBezTo>
                  <a:cubicBezTo>
                    <a:pt x="24" y="30"/>
                    <a:pt x="20" y="22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8"/>
                    <a:pt x="10" y="15"/>
                    <a:pt x="9" y="6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8"/>
                    <a:pt x="0" y="16"/>
                    <a:pt x="7" y="21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20">
              <a:extLst>
                <a:ext uri="{FF2B5EF4-FFF2-40B4-BE49-F238E27FC236}">
                  <a16:creationId xmlns:a16="http://schemas.microsoft.com/office/drawing/2014/main" id="{D4EE8E16-0E7D-40A3-B0E7-E95C23CC4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984"/>
              <a:ext cx="69" cy="214"/>
            </a:xfrm>
            <a:custGeom>
              <a:avLst/>
              <a:gdLst>
                <a:gd name="T0" fmla="*/ 759 w 13"/>
                <a:gd name="T1" fmla="*/ 2855 h 38"/>
                <a:gd name="T2" fmla="*/ 1184 w 13"/>
                <a:gd name="T3" fmla="*/ 1774 h 38"/>
                <a:gd name="T4" fmla="*/ 1805 w 13"/>
                <a:gd name="T5" fmla="*/ 1965 h 38"/>
                <a:gd name="T6" fmla="*/ 759 w 13"/>
                <a:gd name="T7" fmla="*/ 0 h 38"/>
                <a:gd name="T8" fmla="*/ 0 w 13"/>
                <a:gd name="T9" fmla="*/ 541 h 38"/>
                <a:gd name="T10" fmla="*/ 0 w 13"/>
                <a:gd name="T11" fmla="*/ 5553 h 38"/>
                <a:gd name="T12" fmla="*/ 902 w 13"/>
                <a:gd name="T13" fmla="*/ 6437 h 38"/>
                <a:gd name="T14" fmla="*/ 1943 w 13"/>
                <a:gd name="T15" fmla="*/ 6060 h 38"/>
                <a:gd name="T16" fmla="*/ 759 w 13"/>
                <a:gd name="T17" fmla="*/ 2855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8">
                  <a:moveTo>
                    <a:pt x="5" y="16"/>
                  </a:moveTo>
                  <a:cubicBezTo>
                    <a:pt x="6" y="14"/>
                    <a:pt x="6" y="11"/>
                    <a:pt x="8" y="10"/>
                  </a:cubicBezTo>
                  <a:cubicBezTo>
                    <a:pt x="10" y="10"/>
                    <a:pt x="11" y="11"/>
                    <a:pt x="12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13"/>
                    <a:pt x="0" y="23"/>
                    <a:pt x="0" y="31"/>
                  </a:cubicBezTo>
                  <a:cubicBezTo>
                    <a:pt x="0" y="34"/>
                    <a:pt x="1" y="38"/>
                    <a:pt x="6" y="36"/>
                  </a:cubicBezTo>
                  <a:cubicBezTo>
                    <a:pt x="8" y="36"/>
                    <a:pt x="11" y="35"/>
                    <a:pt x="13" y="34"/>
                  </a:cubicBezTo>
                  <a:cubicBezTo>
                    <a:pt x="7" y="30"/>
                    <a:pt x="4" y="24"/>
                    <a:pt x="5" y="16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221">
              <a:extLst>
                <a:ext uri="{FF2B5EF4-FFF2-40B4-BE49-F238E27FC236}">
                  <a16:creationId xmlns:a16="http://schemas.microsoft.com/office/drawing/2014/main" id="{5BD7B8E9-0078-4109-923E-F3670D559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905"/>
              <a:ext cx="85" cy="203"/>
            </a:xfrm>
            <a:custGeom>
              <a:avLst/>
              <a:gdLst>
                <a:gd name="T0" fmla="*/ 2258 w 16"/>
                <a:gd name="T1" fmla="*/ 6457 h 36"/>
                <a:gd name="T2" fmla="*/ 2088 w 16"/>
                <a:gd name="T3" fmla="*/ 5024 h 36"/>
                <a:gd name="T4" fmla="*/ 1498 w 16"/>
                <a:gd name="T5" fmla="*/ 3942 h 36"/>
                <a:gd name="T6" fmla="*/ 1498 w 16"/>
                <a:gd name="T7" fmla="*/ 3750 h 36"/>
                <a:gd name="T8" fmla="*/ 1355 w 16"/>
                <a:gd name="T9" fmla="*/ 3750 h 36"/>
                <a:gd name="T10" fmla="*/ 595 w 16"/>
                <a:gd name="T11" fmla="*/ 891 h 36"/>
                <a:gd name="T12" fmla="*/ 760 w 16"/>
                <a:gd name="T13" fmla="*/ 0 h 36"/>
                <a:gd name="T14" fmla="*/ 143 w 16"/>
                <a:gd name="T15" fmla="*/ 1974 h 36"/>
                <a:gd name="T16" fmla="*/ 595 w 16"/>
                <a:gd name="T17" fmla="*/ 4833 h 36"/>
                <a:gd name="T18" fmla="*/ 2258 w 16"/>
                <a:gd name="T19" fmla="*/ 645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5" y="33"/>
                    <a:pt x="16" y="31"/>
                    <a:pt x="14" y="28"/>
                  </a:cubicBezTo>
                  <a:cubicBezTo>
                    <a:pt x="13" y="26"/>
                    <a:pt x="12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4" y="21"/>
                    <a:pt x="4" y="14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0" y="24"/>
                    <a:pt x="4" y="27"/>
                  </a:cubicBezTo>
                  <a:cubicBezTo>
                    <a:pt x="9" y="30"/>
                    <a:pt x="15" y="29"/>
                    <a:pt x="15" y="36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222">
              <a:extLst>
                <a:ext uri="{FF2B5EF4-FFF2-40B4-BE49-F238E27FC236}">
                  <a16:creationId xmlns:a16="http://schemas.microsoft.com/office/drawing/2014/main" id="{B6BE45A4-31DB-4766-B8D4-E6D7BEB2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950"/>
              <a:ext cx="164" cy="270"/>
            </a:xfrm>
            <a:custGeom>
              <a:avLst/>
              <a:gdLst>
                <a:gd name="T0" fmla="*/ 2381 w 31"/>
                <a:gd name="T1" fmla="*/ 8544 h 48"/>
                <a:gd name="T2" fmla="*/ 4592 w 31"/>
                <a:gd name="T3" fmla="*/ 6233 h 48"/>
                <a:gd name="T4" fmla="*/ 2825 w 31"/>
                <a:gd name="T5" fmla="*/ 7307 h 48"/>
                <a:gd name="T6" fmla="*/ 1174 w 31"/>
                <a:gd name="T7" fmla="*/ 5884 h 48"/>
                <a:gd name="T8" fmla="*/ 450 w 31"/>
                <a:gd name="T9" fmla="*/ 2154 h 48"/>
                <a:gd name="T10" fmla="*/ 450 w 31"/>
                <a:gd name="T11" fmla="*/ 0 h 48"/>
                <a:gd name="T12" fmla="*/ 307 w 31"/>
                <a:gd name="T13" fmla="*/ 0 h 48"/>
                <a:gd name="T14" fmla="*/ 138 w 31"/>
                <a:gd name="T15" fmla="*/ 5507 h 48"/>
                <a:gd name="T16" fmla="*/ 2381 w 31"/>
                <a:gd name="T17" fmla="*/ 854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8">
                  <a:moveTo>
                    <a:pt x="16" y="48"/>
                  </a:moveTo>
                  <a:cubicBezTo>
                    <a:pt x="28" y="48"/>
                    <a:pt x="31" y="40"/>
                    <a:pt x="31" y="35"/>
                  </a:cubicBezTo>
                  <a:cubicBezTo>
                    <a:pt x="28" y="39"/>
                    <a:pt x="24" y="41"/>
                    <a:pt x="19" y="41"/>
                  </a:cubicBezTo>
                  <a:cubicBezTo>
                    <a:pt x="13" y="40"/>
                    <a:pt x="10" y="39"/>
                    <a:pt x="8" y="33"/>
                  </a:cubicBezTo>
                  <a:cubicBezTo>
                    <a:pt x="5" y="27"/>
                    <a:pt x="3" y="20"/>
                    <a:pt x="3" y="12"/>
                  </a:cubicBezTo>
                  <a:cubicBezTo>
                    <a:pt x="3" y="9"/>
                    <a:pt x="2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21"/>
                    <a:pt x="1" y="31"/>
                  </a:cubicBezTo>
                  <a:cubicBezTo>
                    <a:pt x="1" y="35"/>
                    <a:pt x="0" y="48"/>
                    <a:pt x="16" y="48"/>
                  </a:cubicBezTo>
                  <a:close/>
                </a:path>
              </a:pathLst>
            </a:custGeom>
            <a:solidFill>
              <a:srgbClr val="FF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223">
              <a:extLst>
                <a:ext uri="{FF2B5EF4-FFF2-40B4-BE49-F238E27FC236}">
                  <a16:creationId xmlns:a16="http://schemas.microsoft.com/office/drawing/2014/main" id="{FD0F418A-2D99-4121-99C0-76256BD73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527"/>
              <a:ext cx="1706" cy="863"/>
            </a:xfrm>
            <a:custGeom>
              <a:avLst/>
              <a:gdLst>
                <a:gd name="T0" fmla="*/ 724 w 323"/>
                <a:gd name="T1" fmla="*/ 11292 h 153"/>
                <a:gd name="T2" fmla="*/ 14282 w 323"/>
                <a:gd name="T3" fmla="*/ 24401 h 153"/>
                <a:gd name="T4" fmla="*/ 43907 w 323"/>
                <a:gd name="T5" fmla="*/ 16510 h 153"/>
                <a:gd name="T6" fmla="*/ 23879 w 323"/>
                <a:gd name="T7" fmla="*/ 891 h 153"/>
                <a:gd name="T8" fmla="*/ 724 w 323"/>
                <a:gd name="T9" fmla="*/ 1129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224">
              <a:extLst>
                <a:ext uri="{FF2B5EF4-FFF2-40B4-BE49-F238E27FC236}">
                  <a16:creationId xmlns:a16="http://schemas.microsoft.com/office/drawing/2014/main" id="{AE3A96C2-3D70-48DB-B62C-B7745A2F7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567"/>
              <a:ext cx="1527" cy="761"/>
            </a:xfrm>
            <a:custGeom>
              <a:avLst/>
              <a:gdLst>
                <a:gd name="T0" fmla="*/ 22419 w 289"/>
                <a:gd name="T1" fmla="*/ 733 h 135"/>
                <a:gd name="T2" fmla="*/ 41599 w 289"/>
                <a:gd name="T3" fmla="*/ 8230 h 135"/>
                <a:gd name="T4" fmla="*/ 41736 w 289"/>
                <a:gd name="T5" fmla="*/ 14871 h 135"/>
                <a:gd name="T6" fmla="*/ 14911 w 289"/>
                <a:gd name="T7" fmla="*/ 22210 h 135"/>
                <a:gd name="T8" fmla="*/ 12982 w 289"/>
                <a:gd name="T9" fmla="*/ 22018 h 135"/>
                <a:gd name="T10" fmla="*/ 1617 w 289"/>
                <a:gd name="T11" fmla="*/ 18270 h 135"/>
                <a:gd name="T12" fmla="*/ 306 w 289"/>
                <a:gd name="T13" fmla="*/ 10197 h 135"/>
                <a:gd name="T14" fmla="*/ 306 w 289"/>
                <a:gd name="T15" fmla="*/ 10197 h 135"/>
                <a:gd name="T16" fmla="*/ 22419 w 289"/>
                <a:gd name="T17" fmla="*/ 733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225">
              <a:extLst>
                <a:ext uri="{FF2B5EF4-FFF2-40B4-BE49-F238E27FC236}">
                  <a16:creationId xmlns:a16="http://schemas.microsoft.com/office/drawing/2014/main" id="{E9BAA517-2889-4693-B7C4-CE37F7BCF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096"/>
              <a:ext cx="48" cy="62"/>
            </a:xfrm>
            <a:custGeom>
              <a:avLst/>
              <a:gdLst>
                <a:gd name="T0" fmla="*/ 0 w 9"/>
                <a:gd name="T1" fmla="*/ 0 h 11"/>
                <a:gd name="T2" fmla="*/ 1365 w 9"/>
                <a:gd name="T3" fmla="*/ 196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8" y="1"/>
                    <a:pt x="9" y="6"/>
                    <a:pt x="9" y="1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226">
              <a:extLst>
                <a:ext uri="{FF2B5EF4-FFF2-40B4-BE49-F238E27FC236}">
                  <a16:creationId xmlns:a16="http://schemas.microsoft.com/office/drawing/2014/main" id="{E3B11D93-FEF5-4F98-AF44-172EFCFA1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18"/>
              <a:ext cx="48" cy="84"/>
            </a:xfrm>
            <a:custGeom>
              <a:avLst/>
              <a:gdLst>
                <a:gd name="T0" fmla="*/ 0 w 9"/>
                <a:gd name="T1" fmla="*/ 0 h 15"/>
                <a:gd name="T2" fmla="*/ 1365 w 9"/>
                <a:gd name="T3" fmla="*/ 26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4"/>
                    <a:pt x="9" y="10"/>
                    <a:pt x="9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227">
              <a:extLst>
                <a:ext uri="{FF2B5EF4-FFF2-40B4-BE49-F238E27FC236}">
                  <a16:creationId xmlns:a16="http://schemas.microsoft.com/office/drawing/2014/main" id="{040CD9E8-2943-4C26-BC37-BC6017882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006"/>
              <a:ext cx="48" cy="85"/>
            </a:xfrm>
            <a:custGeom>
              <a:avLst/>
              <a:gdLst>
                <a:gd name="T0" fmla="*/ 0 w 9"/>
                <a:gd name="T1" fmla="*/ 0 h 15"/>
                <a:gd name="T2" fmla="*/ 1051 w 9"/>
                <a:gd name="T3" fmla="*/ 273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6"/>
                    <a:pt x="9" y="8"/>
                    <a:pt x="7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228">
              <a:extLst>
                <a:ext uri="{FF2B5EF4-FFF2-40B4-BE49-F238E27FC236}">
                  <a16:creationId xmlns:a16="http://schemas.microsoft.com/office/drawing/2014/main" id="{EE439D85-DF0C-41F3-9641-0CA960012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006"/>
              <a:ext cx="37" cy="90"/>
            </a:xfrm>
            <a:custGeom>
              <a:avLst/>
              <a:gdLst>
                <a:gd name="T0" fmla="*/ 0 w 7"/>
                <a:gd name="T1" fmla="*/ 0 h 16"/>
                <a:gd name="T2" fmla="*/ 587 w 7"/>
                <a:gd name="T3" fmla="*/ 284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229">
              <a:extLst>
                <a:ext uri="{FF2B5EF4-FFF2-40B4-BE49-F238E27FC236}">
                  <a16:creationId xmlns:a16="http://schemas.microsoft.com/office/drawing/2014/main" id="{900DC2FA-8094-49FE-A451-8C4E36FEF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849"/>
              <a:ext cx="69" cy="180"/>
            </a:xfrm>
            <a:custGeom>
              <a:avLst/>
              <a:gdLst>
                <a:gd name="T0" fmla="*/ 0 w 13"/>
                <a:gd name="T1" fmla="*/ 0 h 32"/>
                <a:gd name="T2" fmla="*/ 1805 w 13"/>
                <a:gd name="T3" fmla="*/ 3386 h 32"/>
                <a:gd name="T4" fmla="*/ 1040 w 13"/>
                <a:gd name="T5" fmla="*/ 569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230">
              <a:extLst>
                <a:ext uri="{FF2B5EF4-FFF2-40B4-BE49-F238E27FC236}">
                  <a16:creationId xmlns:a16="http://schemas.microsoft.com/office/drawing/2014/main" id="{E8AEEDB2-EE25-4D25-A304-C7176045C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2730"/>
              <a:ext cx="43" cy="40"/>
            </a:xfrm>
            <a:custGeom>
              <a:avLst/>
              <a:gdLst>
                <a:gd name="T0" fmla="*/ 0 w 8"/>
                <a:gd name="T1" fmla="*/ 1309 h 7"/>
                <a:gd name="T2" fmla="*/ 1242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231">
              <a:extLst>
                <a:ext uri="{FF2B5EF4-FFF2-40B4-BE49-F238E27FC236}">
                  <a16:creationId xmlns:a16="http://schemas.microsoft.com/office/drawing/2014/main" id="{52684BEA-737B-4F1B-BBC2-53535BA9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798"/>
              <a:ext cx="42" cy="45"/>
            </a:xfrm>
            <a:custGeom>
              <a:avLst/>
              <a:gdLst>
                <a:gd name="T0" fmla="*/ 0 w 8"/>
                <a:gd name="T1" fmla="*/ 1423 h 8"/>
                <a:gd name="T2" fmla="*/ 116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232">
              <a:extLst>
                <a:ext uri="{FF2B5EF4-FFF2-40B4-BE49-F238E27FC236}">
                  <a16:creationId xmlns:a16="http://schemas.microsoft.com/office/drawing/2014/main" id="{B80FA6F2-6B90-4A6D-84A1-8D84B4CEB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2" y="2623"/>
              <a:ext cx="1410" cy="614"/>
            </a:xfrm>
            <a:custGeom>
              <a:avLst/>
              <a:gdLst>
                <a:gd name="T0" fmla="*/ 12215 w 267"/>
                <a:gd name="T1" fmla="*/ 7329 h 109"/>
                <a:gd name="T2" fmla="*/ 9564 w 267"/>
                <a:gd name="T3" fmla="*/ 890 h 109"/>
                <a:gd name="T4" fmla="*/ 6775 w 267"/>
                <a:gd name="T5" fmla="*/ 12150 h 109"/>
                <a:gd name="T6" fmla="*/ 5022 w 267"/>
                <a:gd name="T7" fmla="*/ 1617 h 109"/>
                <a:gd name="T8" fmla="*/ 3374 w 267"/>
                <a:gd name="T9" fmla="*/ 13390 h 109"/>
                <a:gd name="T10" fmla="*/ 4711 w 267"/>
                <a:gd name="T11" fmla="*/ 15896 h 109"/>
                <a:gd name="T12" fmla="*/ 9870 w 267"/>
                <a:gd name="T13" fmla="*/ 8410 h 109"/>
                <a:gd name="T14" fmla="*/ 11491 w 267"/>
                <a:gd name="T15" fmla="*/ 18944 h 109"/>
                <a:gd name="T16" fmla="*/ 12801 w 267"/>
                <a:gd name="T17" fmla="*/ 13040 h 109"/>
                <a:gd name="T18" fmla="*/ 13693 w 267"/>
                <a:gd name="T19" fmla="*/ 16978 h 109"/>
                <a:gd name="T20" fmla="*/ 15758 w 267"/>
                <a:gd name="T21" fmla="*/ 11965 h 109"/>
                <a:gd name="T22" fmla="*/ 17374 w 267"/>
                <a:gd name="T23" fmla="*/ 13040 h 109"/>
                <a:gd name="T24" fmla="*/ 24012 w 267"/>
                <a:gd name="T25" fmla="*/ 15739 h 109"/>
                <a:gd name="T26" fmla="*/ 25185 w 267"/>
                <a:gd name="T27" fmla="*/ 15896 h 109"/>
                <a:gd name="T28" fmla="*/ 29589 w 267"/>
                <a:gd name="T29" fmla="*/ 18403 h 109"/>
                <a:gd name="T30" fmla="*/ 31237 w 267"/>
                <a:gd name="T31" fmla="*/ 11075 h 109"/>
                <a:gd name="T32" fmla="*/ 32852 w 267"/>
                <a:gd name="T33" fmla="*/ 18245 h 109"/>
                <a:gd name="T34" fmla="*/ 34748 w 267"/>
                <a:gd name="T35" fmla="*/ 4123 h 109"/>
                <a:gd name="T36" fmla="*/ 33882 w 267"/>
                <a:gd name="T37" fmla="*/ 11801 h 109"/>
                <a:gd name="T38" fmla="*/ 30619 w 267"/>
                <a:gd name="T39" fmla="*/ 1774 h 109"/>
                <a:gd name="T40" fmla="*/ 28137 w 267"/>
                <a:gd name="T41" fmla="*/ 4630 h 109"/>
                <a:gd name="T42" fmla="*/ 27693 w 267"/>
                <a:gd name="T43" fmla="*/ 12342 h 109"/>
                <a:gd name="T44" fmla="*/ 24598 w 267"/>
                <a:gd name="T45" fmla="*/ 890 h 109"/>
                <a:gd name="T46" fmla="*/ 21810 w 267"/>
                <a:gd name="T47" fmla="*/ 14122 h 109"/>
                <a:gd name="T48" fmla="*/ 20611 w 267"/>
                <a:gd name="T49" fmla="*/ 13773 h 109"/>
                <a:gd name="T50" fmla="*/ 15616 w 267"/>
                <a:gd name="T51" fmla="*/ 0 h 109"/>
                <a:gd name="T52" fmla="*/ 14000 w 267"/>
                <a:gd name="T53" fmla="*/ 1425 h 109"/>
                <a:gd name="T54" fmla="*/ 20162 w 267"/>
                <a:gd name="T55" fmla="*/ 3588 h 109"/>
                <a:gd name="T56" fmla="*/ 21947 w 267"/>
                <a:gd name="T57" fmla="*/ 15198 h 109"/>
                <a:gd name="T58" fmla="*/ 23426 w 267"/>
                <a:gd name="T59" fmla="*/ 1966 h 109"/>
                <a:gd name="T60" fmla="*/ 27107 w 267"/>
                <a:gd name="T61" fmla="*/ 12691 h 109"/>
                <a:gd name="T62" fmla="*/ 28865 w 267"/>
                <a:gd name="T63" fmla="*/ 5712 h 109"/>
                <a:gd name="T64" fmla="*/ 30344 w 267"/>
                <a:gd name="T65" fmla="*/ 2507 h 109"/>
                <a:gd name="T66" fmla="*/ 32546 w 267"/>
                <a:gd name="T67" fmla="*/ 9993 h 109"/>
                <a:gd name="T68" fmla="*/ 35192 w 267"/>
                <a:gd name="T69" fmla="*/ 7869 h 109"/>
                <a:gd name="T70" fmla="*/ 35192 w 267"/>
                <a:gd name="T71" fmla="*/ 4630 h 109"/>
                <a:gd name="T72" fmla="*/ 32266 w 267"/>
                <a:gd name="T73" fmla="*/ 17513 h 109"/>
                <a:gd name="T74" fmla="*/ 30788 w 267"/>
                <a:gd name="T75" fmla="*/ 10185 h 109"/>
                <a:gd name="T76" fmla="*/ 29172 w 267"/>
                <a:gd name="T77" fmla="*/ 18054 h 109"/>
                <a:gd name="T78" fmla="*/ 25771 w 267"/>
                <a:gd name="T79" fmla="*/ 15896 h 109"/>
                <a:gd name="T80" fmla="*/ 23426 w 267"/>
                <a:gd name="T81" fmla="*/ 15739 h 109"/>
                <a:gd name="T82" fmla="*/ 17960 w 267"/>
                <a:gd name="T83" fmla="*/ 13040 h 109"/>
                <a:gd name="T84" fmla="*/ 15172 w 267"/>
                <a:gd name="T85" fmla="*/ 11965 h 109"/>
                <a:gd name="T86" fmla="*/ 14280 w 267"/>
                <a:gd name="T87" fmla="*/ 16978 h 109"/>
                <a:gd name="T88" fmla="*/ 12384 w 267"/>
                <a:gd name="T89" fmla="*/ 12691 h 109"/>
                <a:gd name="T90" fmla="*/ 11491 w 267"/>
                <a:gd name="T91" fmla="*/ 18245 h 109"/>
                <a:gd name="T92" fmla="*/ 10599 w 267"/>
                <a:gd name="T93" fmla="*/ 8219 h 109"/>
                <a:gd name="T94" fmla="*/ 6918 w 267"/>
                <a:gd name="T95" fmla="*/ 17705 h 109"/>
                <a:gd name="T96" fmla="*/ 2788 w 267"/>
                <a:gd name="T97" fmla="*/ 9109 h 109"/>
                <a:gd name="T98" fmla="*/ 723 w 267"/>
                <a:gd name="T99" fmla="*/ 9109 h 109"/>
                <a:gd name="T100" fmla="*/ 5746 w 267"/>
                <a:gd name="T101" fmla="*/ 11266 h 109"/>
                <a:gd name="T102" fmla="*/ 8534 w 267"/>
                <a:gd name="T103" fmla="*/ 1966 h 109"/>
                <a:gd name="T104" fmla="*/ 11349 w 267"/>
                <a:gd name="T105" fmla="*/ 7520 h 109"/>
                <a:gd name="T106" fmla="*/ 35334 w 267"/>
                <a:gd name="T107" fmla="*/ 4123 h 1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7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  <a:moveTo>
                    <a:pt x="89" y="42"/>
                  </a:moveTo>
                  <a:cubicBezTo>
                    <a:pt x="94" y="36"/>
                    <a:pt x="92" y="21"/>
                    <a:pt x="91" y="19"/>
                  </a:cubicBezTo>
                  <a:cubicBezTo>
                    <a:pt x="91" y="19"/>
                    <a:pt x="91" y="12"/>
                    <a:pt x="95" y="8"/>
                  </a:cubicBezTo>
                  <a:cubicBezTo>
                    <a:pt x="97" y="5"/>
                    <a:pt x="101" y="4"/>
                    <a:pt x="106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8" y="4"/>
                    <a:pt x="131" y="5"/>
                    <a:pt x="134" y="8"/>
                  </a:cubicBezTo>
                  <a:cubicBezTo>
                    <a:pt x="137" y="11"/>
                    <a:pt x="137" y="18"/>
                    <a:pt x="137" y="20"/>
                  </a:cubicBezTo>
                  <a:cubicBezTo>
                    <a:pt x="137" y="52"/>
                    <a:pt x="137" y="73"/>
                    <a:pt x="136" y="77"/>
                  </a:cubicBezTo>
                  <a:cubicBezTo>
                    <a:pt x="136" y="79"/>
                    <a:pt x="136" y="81"/>
                    <a:pt x="137" y="83"/>
                  </a:cubicBezTo>
                  <a:cubicBezTo>
                    <a:pt x="139" y="85"/>
                    <a:pt x="140" y="86"/>
                    <a:pt x="143" y="86"/>
                  </a:cubicBezTo>
                  <a:cubicBezTo>
                    <a:pt x="145" y="87"/>
                    <a:pt x="147" y="86"/>
                    <a:pt x="149" y="85"/>
                  </a:cubicBezTo>
                  <a:cubicBezTo>
                    <a:pt x="151" y="84"/>
                    <a:pt x="152" y="82"/>
                    <a:pt x="152" y="80"/>
                  </a:cubicBezTo>
                  <a:cubicBezTo>
                    <a:pt x="153" y="75"/>
                    <a:pt x="153" y="62"/>
                    <a:pt x="154" y="38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3" y="30"/>
                    <a:pt x="153" y="17"/>
                    <a:pt x="159" y="11"/>
                  </a:cubicBezTo>
                  <a:cubicBezTo>
                    <a:pt x="161" y="10"/>
                    <a:pt x="163" y="9"/>
                    <a:pt x="167" y="9"/>
                  </a:cubicBezTo>
                  <a:cubicBezTo>
                    <a:pt x="182" y="10"/>
                    <a:pt x="182" y="35"/>
                    <a:pt x="182" y="40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62"/>
                    <a:pt x="181" y="68"/>
                    <a:pt x="184" y="71"/>
                  </a:cubicBezTo>
                  <a:cubicBezTo>
                    <a:pt x="185" y="73"/>
                    <a:pt x="187" y="73"/>
                    <a:pt x="188" y="73"/>
                  </a:cubicBezTo>
                  <a:cubicBezTo>
                    <a:pt x="195" y="73"/>
                    <a:pt x="196" y="64"/>
                    <a:pt x="196" y="57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7" y="44"/>
                    <a:pt x="196" y="38"/>
                    <a:pt x="196" y="32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1"/>
                    <a:pt x="192" y="16"/>
                    <a:pt x="194" y="14"/>
                  </a:cubicBezTo>
                  <a:cubicBezTo>
                    <a:pt x="196" y="12"/>
                    <a:pt x="200" y="12"/>
                    <a:pt x="206" y="14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11" y="15"/>
                    <a:pt x="221" y="18"/>
                    <a:pt x="221" y="30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7"/>
                    <a:pt x="220" y="51"/>
                    <a:pt x="221" y="56"/>
                  </a:cubicBezTo>
                  <a:cubicBezTo>
                    <a:pt x="221" y="62"/>
                    <a:pt x="223" y="70"/>
                    <a:pt x="230" y="70"/>
                  </a:cubicBezTo>
                  <a:cubicBezTo>
                    <a:pt x="236" y="70"/>
                    <a:pt x="238" y="67"/>
                    <a:pt x="240" y="60"/>
                  </a:cubicBezTo>
                  <a:cubicBezTo>
                    <a:pt x="240" y="59"/>
                    <a:pt x="240" y="57"/>
                    <a:pt x="240" y="55"/>
                  </a:cubicBezTo>
                  <a:cubicBezTo>
                    <a:pt x="240" y="52"/>
                    <a:pt x="240" y="49"/>
                    <a:pt x="239" y="4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8" y="26"/>
                    <a:pt x="238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60" y="38"/>
                    <a:pt x="267" y="53"/>
                    <a:pt x="260" y="71"/>
                  </a:cubicBezTo>
                  <a:cubicBezTo>
                    <a:pt x="254" y="84"/>
                    <a:pt x="241" y="93"/>
                    <a:pt x="222" y="98"/>
                  </a:cubicBezTo>
                  <a:cubicBezTo>
                    <a:pt x="220" y="99"/>
                    <a:pt x="219" y="99"/>
                    <a:pt x="219" y="98"/>
                  </a:cubicBezTo>
                  <a:cubicBezTo>
                    <a:pt x="218" y="98"/>
                    <a:pt x="218" y="96"/>
                    <a:pt x="218" y="95"/>
                  </a:cubicBezTo>
                  <a:cubicBezTo>
                    <a:pt x="218" y="87"/>
                    <a:pt x="218" y="75"/>
                    <a:pt x="218" y="65"/>
                  </a:cubicBezTo>
                  <a:cubicBezTo>
                    <a:pt x="218" y="62"/>
                    <a:pt x="217" y="60"/>
                    <a:pt x="215" y="59"/>
                  </a:cubicBezTo>
                  <a:cubicBezTo>
                    <a:pt x="214" y="58"/>
                    <a:pt x="211" y="57"/>
                    <a:pt x="209" y="57"/>
                  </a:cubicBezTo>
                  <a:cubicBezTo>
                    <a:pt x="207" y="57"/>
                    <a:pt x="205" y="58"/>
                    <a:pt x="204" y="59"/>
                  </a:cubicBezTo>
                  <a:cubicBezTo>
                    <a:pt x="202" y="61"/>
                    <a:pt x="201" y="63"/>
                    <a:pt x="201" y="65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2" y="92"/>
                    <a:pt x="202" y="97"/>
                    <a:pt x="198" y="101"/>
                  </a:cubicBezTo>
                  <a:cubicBezTo>
                    <a:pt x="196" y="103"/>
                    <a:pt x="193" y="104"/>
                    <a:pt x="188" y="104"/>
                  </a:cubicBezTo>
                  <a:cubicBezTo>
                    <a:pt x="183" y="104"/>
                    <a:pt x="180" y="103"/>
                    <a:pt x="178" y="101"/>
                  </a:cubicBezTo>
                  <a:cubicBezTo>
                    <a:pt x="175" y="98"/>
                    <a:pt x="175" y="93"/>
                    <a:pt x="175" y="90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0"/>
                    <a:pt x="172" y="36"/>
                    <a:pt x="168" y="36"/>
                  </a:cubicBezTo>
                  <a:cubicBezTo>
                    <a:pt x="163" y="36"/>
                    <a:pt x="160" y="40"/>
                    <a:pt x="160" y="44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4"/>
                    <a:pt x="156" y="105"/>
                    <a:pt x="139" y="105"/>
                  </a:cubicBezTo>
                  <a:cubicBezTo>
                    <a:pt x="132" y="105"/>
                    <a:pt x="127" y="103"/>
                    <a:pt x="124" y="100"/>
                  </a:cubicBezTo>
                  <a:cubicBezTo>
                    <a:pt x="122" y="98"/>
                    <a:pt x="121" y="95"/>
                    <a:pt x="121" y="91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59"/>
                    <a:pt x="123" y="45"/>
                    <a:pt x="122" y="38"/>
                  </a:cubicBezTo>
                  <a:cubicBezTo>
                    <a:pt x="121" y="26"/>
                    <a:pt x="115" y="24"/>
                    <a:pt x="111" y="24"/>
                  </a:cubicBezTo>
                  <a:cubicBezTo>
                    <a:pt x="108" y="24"/>
                    <a:pt x="102" y="26"/>
                    <a:pt x="102" y="40"/>
                  </a:cubicBezTo>
                  <a:cubicBezTo>
                    <a:pt x="101" y="46"/>
                    <a:pt x="102" y="56"/>
                    <a:pt x="103" y="67"/>
                  </a:cubicBezTo>
                  <a:cubicBezTo>
                    <a:pt x="103" y="77"/>
                    <a:pt x="104" y="88"/>
                    <a:pt x="104" y="97"/>
                  </a:cubicBezTo>
                  <a:cubicBezTo>
                    <a:pt x="104" y="101"/>
                    <a:pt x="103" y="102"/>
                    <a:pt x="103" y="102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99" y="102"/>
                    <a:pt x="97" y="99"/>
                    <a:pt x="97" y="95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9" y="80"/>
                    <a:pt x="100" y="74"/>
                    <a:pt x="96" y="70"/>
                  </a:cubicBezTo>
                  <a:cubicBezTo>
                    <a:pt x="95" y="69"/>
                    <a:pt x="93" y="68"/>
                    <a:pt x="91" y="68"/>
                  </a:cubicBezTo>
                  <a:cubicBezTo>
                    <a:pt x="88" y="68"/>
                    <a:pt x="86" y="69"/>
                    <a:pt x="84" y="71"/>
                  </a:cubicBezTo>
                  <a:cubicBezTo>
                    <a:pt x="81" y="73"/>
                    <a:pt x="81" y="77"/>
                    <a:pt x="81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0"/>
                    <a:pt x="80" y="102"/>
                    <a:pt x="78" y="102"/>
                  </a:cubicBezTo>
                  <a:cubicBezTo>
                    <a:pt x="77" y="102"/>
                    <a:pt x="76" y="101"/>
                    <a:pt x="75" y="100"/>
                  </a:cubicBezTo>
                  <a:cubicBezTo>
                    <a:pt x="74" y="99"/>
                    <a:pt x="74" y="98"/>
                    <a:pt x="74" y="96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0"/>
                    <a:pt x="73" y="48"/>
                    <a:pt x="72" y="46"/>
                  </a:cubicBezTo>
                  <a:cubicBezTo>
                    <a:pt x="71" y="44"/>
                    <a:pt x="69" y="43"/>
                    <a:pt x="66" y="43"/>
                  </a:cubicBezTo>
                  <a:cubicBezTo>
                    <a:pt x="62" y="43"/>
                    <a:pt x="59" y="49"/>
                    <a:pt x="59" y="5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58" y="99"/>
                    <a:pt x="47" y="99"/>
                  </a:cubicBezTo>
                  <a:cubicBezTo>
                    <a:pt x="40" y="99"/>
                    <a:pt x="36" y="96"/>
                    <a:pt x="36" y="8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6"/>
                    <a:pt x="31" y="42"/>
                    <a:pt x="27" y="42"/>
                  </a:cubicBezTo>
                  <a:cubicBezTo>
                    <a:pt x="22" y="42"/>
                    <a:pt x="19" y="46"/>
                    <a:pt x="19" y="51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19" y="80"/>
                    <a:pt x="17" y="81"/>
                  </a:cubicBezTo>
                  <a:cubicBezTo>
                    <a:pt x="15" y="81"/>
                    <a:pt x="12" y="80"/>
                    <a:pt x="10" y="77"/>
                  </a:cubicBezTo>
                  <a:cubicBezTo>
                    <a:pt x="6" y="70"/>
                    <a:pt x="4" y="62"/>
                    <a:pt x="5" y="51"/>
                  </a:cubicBezTo>
                  <a:cubicBezTo>
                    <a:pt x="6" y="33"/>
                    <a:pt x="15" y="21"/>
                    <a:pt x="35" y="13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3"/>
                    <a:pt x="40" y="14"/>
                    <a:pt x="40" y="15"/>
                  </a:cubicBezTo>
                  <a:cubicBezTo>
                    <a:pt x="40" y="36"/>
                    <a:pt x="39" y="63"/>
                    <a:pt x="39" y="63"/>
                  </a:cubicBezTo>
                  <a:cubicBezTo>
                    <a:pt x="39" y="68"/>
                    <a:pt x="42" y="72"/>
                    <a:pt x="46" y="72"/>
                  </a:cubicBezTo>
                  <a:cubicBezTo>
                    <a:pt x="51" y="72"/>
                    <a:pt x="54" y="68"/>
                    <a:pt x="54" y="64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6"/>
                    <a:pt x="56" y="13"/>
                    <a:pt x="58" y="11"/>
                  </a:cubicBezTo>
                  <a:cubicBezTo>
                    <a:pt x="60" y="10"/>
                    <a:pt x="62" y="9"/>
                    <a:pt x="65" y="9"/>
                  </a:cubicBezTo>
                  <a:cubicBezTo>
                    <a:pt x="70" y="9"/>
                    <a:pt x="75" y="12"/>
                    <a:pt x="75" y="1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31"/>
                    <a:pt x="74" y="38"/>
                    <a:pt x="77" y="42"/>
                  </a:cubicBezTo>
                  <a:cubicBezTo>
                    <a:pt x="79" y="44"/>
                    <a:pt x="81" y="45"/>
                    <a:pt x="83" y="45"/>
                  </a:cubicBezTo>
                  <a:cubicBezTo>
                    <a:pt x="85" y="45"/>
                    <a:pt x="87" y="44"/>
                    <a:pt x="89" y="42"/>
                  </a:cubicBezTo>
                  <a:close/>
                  <a:moveTo>
                    <a:pt x="240" y="23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lose/>
                </a:path>
              </a:pathLst>
            </a:custGeom>
            <a:solidFill>
              <a:srgbClr val="FF9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233">
              <a:extLst>
                <a:ext uri="{FF2B5EF4-FFF2-40B4-BE49-F238E27FC236}">
                  <a16:creationId xmlns:a16="http://schemas.microsoft.com/office/drawing/2014/main" id="{785BAC23-4498-4DC4-99E2-0CEC8E06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623"/>
              <a:ext cx="1405" cy="614"/>
            </a:xfrm>
            <a:custGeom>
              <a:avLst/>
              <a:gdLst>
                <a:gd name="T0" fmla="*/ 12835 w 266"/>
                <a:gd name="T1" fmla="*/ 3588 h 109"/>
                <a:gd name="T2" fmla="*/ 12217 w 266"/>
                <a:gd name="T3" fmla="*/ 7329 h 109"/>
                <a:gd name="T4" fmla="*/ 11636 w 266"/>
                <a:gd name="T5" fmla="*/ 4281 h 109"/>
                <a:gd name="T6" fmla="*/ 9571 w 266"/>
                <a:gd name="T7" fmla="*/ 890 h 109"/>
                <a:gd name="T8" fmla="*/ 7506 w 266"/>
                <a:gd name="T9" fmla="*/ 3588 h 109"/>
                <a:gd name="T10" fmla="*/ 6782 w 266"/>
                <a:gd name="T11" fmla="*/ 12150 h 109"/>
                <a:gd name="T12" fmla="*/ 6470 w 266"/>
                <a:gd name="T13" fmla="*/ 2664 h 109"/>
                <a:gd name="T14" fmla="*/ 5023 w 266"/>
                <a:gd name="T15" fmla="*/ 1617 h 109"/>
                <a:gd name="T16" fmla="*/ 1030 w 266"/>
                <a:gd name="T17" fmla="*/ 14122 h 109"/>
                <a:gd name="T18" fmla="*/ 3375 w 266"/>
                <a:gd name="T19" fmla="*/ 13390 h 109"/>
                <a:gd name="T20" fmla="*/ 3988 w 266"/>
                <a:gd name="T21" fmla="*/ 8219 h 109"/>
                <a:gd name="T22" fmla="*/ 4717 w 266"/>
                <a:gd name="T23" fmla="*/ 15896 h 109"/>
                <a:gd name="T24" fmla="*/ 9428 w 266"/>
                <a:gd name="T25" fmla="*/ 16279 h 109"/>
                <a:gd name="T26" fmla="*/ 9877 w 266"/>
                <a:gd name="T27" fmla="*/ 8410 h 109"/>
                <a:gd name="T28" fmla="*/ 10321 w 266"/>
                <a:gd name="T29" fmla="*/ 17164 h 109"/>
                <a:gd name="T30" fmla="*/ 11494 w 266"/>
                <a:gd name="T31" fmla="*/ 18944 h 109"/>
                <a:gd name="T32" fmla="*/ 12529 w 266"/>
                <a:gd name="T33" fmla="*/ 14471 h 109"/>
                <a:gd name="T34" fmla="*/ 12835 w 266"/>
                <a:gd name="T35" fmla="*/ 13040 h 109"/>
                <a:gd name="T36" fmla="*/ 13696 w 266"/>
                <a:gd name="T37" fmla="*/ 13040 h 109"/>
                <a:gd name="T38" fmla="*/ 13696 w 266"/>
                <a:gd name="T39" fmla="*/ 16978 h 109"/>
                <a:gd name="T40" fmla="*/ 15624 w 266"/>
                <a:gd name="T41" fmla="*/ 18752 h 109"/>
                <a:gd name="T42" fmla="*/ 15761 w 266"/>
                <a:gd name="T43" fmla="*/ 11965 h 109"/>
                <a:gd name="T44" fmla="*/ 16348 w 266"/>
                <a:gd name="T45" fmla="*/ 5013 h 109"/>
                <a:gd name="T46" fmla="*/ 17383 w 266"/>
                <a:gd name="T47" fmla="*/ 13040 h 109"/>
                <a:gd name="T48" fmla="*/ 17827 w 266"/>
                <a:gd name="T49" fmla="*/ 18403 h 109"/>
                <a:gd name="T50" fmla="*/ 24022 w 266"/>
                <a:gd name="T51" fmla="*/ 15739 h 109"/>
                <a:gd name="T52" fmla="*/ 24746 w 266"/>
                <a:gd name="T53" fmla="*/ 7137 h 109"/>
                <a:gd name="T54" fmla="*/ 25195 w 266"/>
                <a:gd name="T55" fmla="*/ 15896 h 109"/>
                <a:gd name="T56" fmla="*/ 25781 w 266"/>
                <a:gd name="T57" fmla="*/ 18403 h 109"/>
                <a:gd name="T58" fmla="*/ 29626 w 266"/>
                <a:gd name="T59" fmla="*/ 18403 h 109"/>
                <a:gd name="T60" fmla="*/ 30213 w 266"/>
                <a:gd name="T61" fmla="*/ 11615 h 109"/>
                <a:gd name="T62" fmla="*/ 31248 w 266"/>
                <a:gd name="T63" fmla="*/ 11075 h 109"/>
                <a:gd name="T64" fmla="*/ 31528 w 266"/>
                <a:gd name="T65" fmla="*/ 16978 h 109"/>
                <a:gd name="T66" fmla="*/ 32864 w 266"/>
                <a:gd name="T67" fmla="*/ 18245 h 109"/>
                <a:gd name="T68" fmla="*/ 39197 w 266"/>
                <a:gd name="T69" fmla="*/ 10376 h 109"/>
                <a:gd name="T70" fmla="*/ 34792 w 266"/>
                <a:gd name="T71" fmla="*/ 4123 h 109"/>
                <a:gd name="T72" fmla="*/ 34623 w 266"/>
                <a:gd name="T73" fmla="*/ 8027 h 109"/>
                <a:gd name="T74" fmla="*/ 33900 w 266"/>
                <a:gd name="T75" fmla="*/ 11801 h 109"/>
                <a:gd name="T76" fmla="*/ 33144 w 266"/>
                <a:gd name="T77" fmla="*/ 7678 h 109"/>
                <a:gd name="T78" fmla="*/ 30662 w 266"/>
                <a:gd name="T79" fmla="*/ 1774 h 109"/>
                <a:gd name="T80" fmla="*/ 28290 w 266"/>
                <a:gd name="T81" fmla="*/ 1966 h 109"/>
                <a:gd name="T82" fmla="*/ 28148 w 266"/>
                <a:gd name="T83" fmla="*/ 4630 h 109"/>
                <a:gd name="T84" fmla="*/ 28290 w 266"/>
                <a:gd name="T85" fmla="*/ 9644 h 109"/>
                <a:gd name="T86" fmla="*/ 27704 w 266"/>
                <a:gd name="T87" fmla="*/ 12342 h 109"/>
                <a:gd name="T88" fmla="*/ 27255 w 266"/>
                <a:gd name="T89" fmla="*/ 9835 h 109"/>
                <a:gd name="T90" fmla="*/ 24609 w 266"/>
                <a:gd name="T91" fmla="*/ 890 h 109"/>
                <a:gd name="T92" fmla="*/ 22094 w 266"/>
                <a:gd name="T93" fmla="*/ 6444 h 109"/>
                <a:gd name="T94" fmla="*/ 21814 w 266"/>
                <a:gd name="T95" fmla="*/ 14122 h 109"/>
                <a:gd name="T96" fmla="*/ 21064 w 266"/>
                <a:gd name="T97" fmla="*/ 14657 h 109"/>
                <a:gd name="T98" fmla="*/ 20615 w 266"/>
                <a:gd name="T99" fmla="*/ 13773 h 109"/>
                <a:gd name="T100" fmla="*/ 20029 w 266"/>
                <a:gd name="T101" fmla="*/ 890 h 109"/>
                <a:gd name="T102" fmla="*/ 15624 w 266"/>
                <a:gd name="T103" fmla="*/ 0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6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234">
              <a:extLst>
                <a:ext uri="{FF2B5EF4-FFF2-40B4-BE49-F238E27FC236}">
                  <a16:creationId xmlns:a16="http://schemas.microsoft.com/office/drawing/2014/main" id="{F91EA49D-8D8C-4565-A6A4-F25C898C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634"/>
              <a:ext cx="1416" cy="592"/>
            </a:xfrm>
            <a:custGeom>
              <a:avLst/>
              <a:gdLst>
                <a:gd name="T0" fmla="*/ 34507 w 268"/>
                <a:gd name="T1" fmla="*/ 4832 h 105"/>
                <a:gd name="T2" fmla="*/ 33641 w 268"/>
                <a:gd name="T3" fmla="*/ 11823 h 105"/>
                <a:gd name="T4" fmla="*/ 32605 w 268"/>
                <a:gd name="T5" fmla="*/ 5024 h 105"/>
                <a:gd name="T6" fmla="*/ 28167 w 268"/>
                <a:gd name="T7" fmla="*/ 4291 h 105"/>
                <a:gd name="T8" fmla="*/ 27443 w 268"/>
                <a:gd name="T9" fmla="*/ 12364 h 105"/>
                <a:gd name="T10" fmla="*/ 26856 w 268"/>
                <a:gd name="T11" fmla="*/ 6805 h 105"/>
                <a:gd name="T12" fmla="*/ 22138 w 268"/>
                <a:gd name="T13" fmla="*/ 6456 h 105"/>
                <a:gd name="T14" fmla="*/ 20796 w 268"/>
                <a:gd name="T15" fmla="*/ 14687 h 105"/>
                <a:gd name="T16" fmla="*/ 20210 w 268"/>
                <a:gd name="T17" fmla="*/ 3400 h 105"/>
                <a:gd name="T18" fmla="*/ 15328 w 268"/>
                <a:gd name="T19" fmla="*/ 0 h 105"/>
                <a:gd name="T20" fmla="*/ 11946 w 268"/>
                <a:gd name="T21" fmla="*/ 7341 h 105"/>
                <a:gd name="T22" fmla="*/ 7508 w 268"/>
                <a:gd name="T23" fmla="*/ 3208 h 105"/>
                <a:gd name="T24" fmla="*/ 6478 w 268"/>
                <a:gd name="T25" fmla="*/ 12173 h 105"/>
                <a:gd name="T26" fmla="*/ 5891 w 268"/>
                <a:gd name="T27" fmla="*/ 2323 h 105"/>
                <a:gd name="T28" fmla="*/ 137 w 268"/>
                <a:gd name="T29" fmla="*/ 8773 h 105"/>
                <a:gd name="T30" fmla="*/ 2790 w 268"/>
                <a:gd name="T31" fmla="*/ 13097 h 105"/>
                <a:gd name="T32" fmla="*/ 3683 w 268"/>
                <a:gd name="T33" fmla="*/ 7532 h 105"/>
                <a:gd name="T34" fmla="*/ 4718 w 268"/>
                <a:gd name="T35" fmla="*/ 15606 h 105"/>
                <a:gd name="T36" fmla="*/ 8850 w 268"/>
                <a:gd name="T37" fmla="*/ 15956 h 105"/>
                <a:gd name="T38" fmla="*/ 9574 w 268"/>
                <a:gd name="T39" fmla="*/ 7690 h 105"/>
                <a:gd name="T40" fmla="*/ 10329 w 268"/>
                <a:gd name="T41" fmla="*/ 16847 h 105"/>
                <a:gd name="T42" fmla="*/ 11946 w 268"/>
                <a:gd name="T43" fmla="*/ 14146 h 105"/>
                <a:gd name="T44" fmla="*/ 13706 w 268"/>
                <a:gd name="T45" fmla="*/ 16655 h 105"/>
                <a:gd name="T46" fmla="*/ 15328 w 268"/>
                <a:gd name="T47" fmla="*/ 17038 h 105"/>
                <a:gd name="T48" fmla="*/ 16078 w 268"/>
                <a:gd name="T49" fmla="*/ 4291 h 105"/>
                <a:gd name="T50" fmla="*/ 17251 w 268"/>
                <a:gd name="T51" fmla="*/ 15956 h 105"/>
                <a:gd name="T52" fmla="*/ 23449 w 268"/>
                <a:gd name="T53" fmla="*/ 15415 h 105"/>
                <a:gd name="T54" fmla="*/ 24484 w 268"/>
                <a:gd name="T55" fmla="*/ 6456 h 105"/>
                <a:gd name="T56" fmla="*/ 25208 w 268"/>
                <a:gd name="T57" fmla="*/ 15606 h 105"/>
                <a:gd name="T58" fmla="*/ 29789 w 268"/>
                <a:gd name="T59" fmla="*/ 15415 h 105"/>
                <a:gd name="T60" fmla="*/ 30539 w 268"/>
                <a:gd name="T61" fmla="*/ 10205 h 105"/>
                <a:gd name="T62" fmla="*/ 31575 w 268"/>
                <a:gd name="T63" fmla="*/ 16655 h 105"/>
                <a:gd name="T64" fmla="*/ 38190 w 268"/>
                <a:gd name="T65" fmla="*/ 1255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6" name="Group 235">
            <a:extLst>
              <a:ext uri="{FF2B5EF4-FFF2-40B4-BE49-F238E27FC236}">
                <a16:creationId xmlns:a16="http://schemas.microsoft.com/office/drawing/2014/main" id="{21BBE8EC-641B-42FA-9455-22F9EF4BA493}"/>
              </a:ext>
            </a:extLst>
          </p:cNvPr>
          <p:cNvGrpSpPr>
            <a:grpSpLocks/>
          </p:cNvGrpSpPr>
          <p:nvPr/>
        </p:nvGrpSpPr>
        <p:grpSpPr bwMode="auto">
          <a:xfrm>
            <a:off x="8116888" y="1538288"/>
            <a:ext cx="2170112" cy="1096962"/>
            <a:chOff x="2484" y="3122"/>
            <a:chExt cx="1703" cy="861"/>
          </a:xfrm>
        </p:grpSpPr>
        <p:sp>
          <p:nvSpPr>
            <p:cNvPr id="27689" name="Freeform 236">
              <a:extLst>
                <a:ext uri="{FF2B5EF4-FFF2-40B4-BE49-F238E27FC236}">
                  <a16:creationId xmlns:a16="http://schemas.microsoft.com/office/drawing/2014/main" id="{A79D2B44-2EDB-4D5B-9E18-B58B8B7CA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122"/>
              <a:ext cx="1703" cy="861"/>
            </a:xfrm>
            <a:custGeom>
              <a:avLst/>
              <a:gdLst>
                <a:gd name="T0" fmla="*/ 722 w 323"/>
                <a:gd name="T1" fmla="*/ 11244 h 153"/>
                <a:gd name="T2" fmla="*/ 14204 w 323"/>
                <a:gd name="T3" fmla="*/ 24226 h 153"/>
                <a:gd name="T4" fmla="*/ 43672 w 323"/>
                <a:gd name="T5" fmla="*/ 16404 h 153"/>
                <a:gd name="T6" fmla="*/ 23742 w 323"/>
                <a:gd name="T7" fmla="*/ 889 h 153"/>
                <a:gd name="T8" fmla="*/ 722 w 323"/>
                <a:gd name="T9" fmla="*/ 11244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solidFill>
              <a:srgbClr val="2FA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237">
              <a:extLst>
                <a:ext uri="{FF2B5EF4-FFF2-40B4-BE49-F238E27FC236}">
                  <a16:creationId xmlns:a16="http://schemas.microsoft.com/office/drawing/2014/main" id="{CD0F1B3F-5E38-4D23-B572-7FD23D3D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62"/>
              <a:ext cx="1524" cy="759"/>
            </a:xfrm>
            <a:custGeom>
              <a:avLst/>
              <a:gdLst>
                <a:gd name="T0" fmla="*/ 22301 w 289"/>
                <a:gd name="T1" fmla="*/ 697 h 135"/>
                <a:gd name="T2" fmla="*/ 41348 w 289"/>
                <a:gd name="T3" fmla="*/ 8186 h 135"/>
                <a:gd name="T4" fmla="*/ 41491 w 289"/>
                <a:gd name="T5" fmla="*/ 14764 h 135"/>
                <a:gd name="T6" fmla="*/ 14823 w 289"/>
                <a:gd name="T7" fmla="*/ 22033 h 135"/>
                <a:gd name="T8" fmla="*/ 12904 w 289"/>
                <a:gd name="T9" fmla="*/ 21876 h 135"/>
                <a:gd name="T10" fmla="*/ 1614 w 289"/>
                <a:gd name="T11" fmla="*/ 18115 h 135"/>
                <a:gd name="T12" fmla="*/ 306 w 289"/>
                <a:gd name="T13" fmla="*/ 10114 h 135"/>
                <a:gd name="T14" fmla="*/ 306 w 289"/>
                <a:gd name="T15" fmla="*/ 10114 h 135"/>
                <a:gd name="T16" fmla="*/ 22301 w 289"/>
                <a:gd name="T17" fmla="*/ 69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solidFill>
              <a:srgbClr val="85D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238">
              <a:extLst>
                <a:ext uri="{FF2B5EF4-FFF2-40B4-BE49-F238E27FC236}">
                  <a16:creationId xmlns:a16="http://schemas.microsoft.com/office/drawing/2014/main" id="{1AB1B7E3-848A-4CAB-857C-E3148128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29"/>
              <a:ext cx="1413" cy="591"/>
            </a:xfrm>
            <a:custGeom>
              <a:avLst/>
              <a:gdLst>
                <a:gd name="T0" fmla="*/ 34302 w 268"/>
                <a:gd name="T1" fmla="*/ 4818 h 105"/>
                <a:gd name="T2" fmla="*/ 33411 w 268"/>
                <a:gd name="T3" fmla="*/ 11752 h 105"/>
                <a:gd name="T4" fmla="*/ 32383 w 268"/>
                <a:gd name="T5" fmla="*/ 5004 h 105"/>
                <a:gd name="T6" fmla="*/ 27991 w 268"/>
                <a:gd name="T7" fmla="*/ 4278 h 105"/>
                <a:gd name="T8" fmla="*/ 27269 w 268"/>
                <a:gd name="T9" fmla="*/ 12293 h 105"/>
                <a:gd name="T10" fmla="*/ 26684 w 268"/>
                <a:gd name="T11" fmla="*/ 6782 h 105"/>
                <a:gd name="T12" fmla="*/ 21986 w 268"/>
                <a:gd name="T13" fmla="*/ 6433 h 105"/>
                <a:gd name="T14" fmla="*/ 20652 w 268"/>
                <a:gd name="T15" fmla="*/ 14634 h 105"/>
                <a:gd name="T16" fmla="*/ 20072 w 268"/>
                <a:gd name="T17" fmla="*/ 3388 h 105"/>
                <a:gd name="T18" fmla="*/ 15232 w 268"/>
                <a:gd name="T19" fmla="*/ 0 h 105"/>
                <a:gd name="T20" fmla="*/ 11868 w 268"/>
                <a:gd name="T21" fmla="*/ 7317 h 105"/>
                <a:gd name="T22" fmla="*/ 7476 w 268"/>
                <a:gd name="T23" fmla="*/ 3197 h 105"/>
                <a:gd name="T24" fmla="*/ 6448 w 268"/>
                <a:gd name="T25" fmla="*/ 12135 h 105"/>
                <a:gd name="T26" fmla="*/ 5863 w 268"/>
                <a:gd name="T27" fmla="*/ 2313 h 105"/>
                <a:gd name="T28" fmla="*/ 137 w 268"/>
                <a:gd name="T29" fmla="*/ 8741 h 105"/>
                <a:gd name="T30" fmla="*/ 2779 w 268"/>
                <a:gd name="T31" fmla="*/ 13019 h 105"/>
                <a:gd name="T32" fmla="*/ 3670 w 268"/>
                <a:gd name="T33" fmla="*/ 7475 h 105"/>
                <a:gd name="T34" fmla="*/ 4698 w 268"/>
                <a:gd name="T35" fmla="*/ 15524 h 105"/>
                <a:gd name="T36" fmla="*/ 8784 w 268"/>
                <a:gd name="T37" fmla="*/ 15873 h 105"/>
                <a:gd name="T38" fmla="*/ 9532 w 268"/>
                <a:gd name="T39" fmla="*/ 7666 h 105"/>
                <a:gd name="T40" fmla="*/ 10260 w 268"/>
                <a:gd name="T41" fmla="*/ 16762 h 105"/>
                <a:gd name="T42" fmla="*/ 11868 w 268"/>
                <a:gd name="T43" fmla="*/ 14100 h 105"/>
                <a:gd name="T44" fmla="*/ 13619 w 268"/>
                <a:gd name="T45" fmla="*/ 16571 h 105"/>
                <a:gd name="T46" fmla="*/ 15232 w 268"/>
                <a:gd name="T47" fmla="*/ 16948 h 105"/>
                <a:gd name="T48" fmla="*/ 15986 w 268"/>
                <a:gd name="T49" fmla="*/ 4278 h 105"/>
                <a:gd name="T50" fmla="*/ 17151 w 268"/>
                <a:gd name="T51" fmla="*/ 15873 h 105"/>
                <a:gd name="T52" fmla="*/ 23293 w 268"/>
                <a:gd name="T53" fmla="*/ 15332 h 105"/>
                <a:gd name="T54" fmla="*/ 24322 w 268"/>
                <a:gd name="T55" fmla="*/ 6433 h 105"/>
                <a:gd name="T56" fmla="*/ 25075 w 268"/>
                <a:gd name="T57" fmla="*/ 15524 h 105"/>
                <a:gd name="T58" fmla="*/ 29604 w 268"/>
                <a:gd name="T59" fmla="*/ 15332 h 105"/>
                <a:gd name="T60" fmla="*/ 30327 w 268"/>
                <a:gd name="T61" fmla="*/ 10171 h 105"/>
                <a:gd name="T62" fmla="*/ 31355 w 268"/>
                <a:gd name="T63" fmla="*/ 16571 h 105"/>
                <a:gd name="T64" fmla="*/ 37972 w 268"/>
                <a:gd name="T65" fmla="*/ 12484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solidFill>
              <a:srgbClr val="33B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239">
              <a:extLst>
                <a:ext uri="{FF2B5EF4-FFF2-40B4-BE49-F238E27FC236}">
                  <a16:creationId xmlns:a16="http://schemas.microsoft.com/office/drawing/2014/main" id="{7B4081A3-A1A7-4AAB-9ED7-3438AE4F1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9" y="3240"/>
              <a:ext cx="385" cy="462"/>
            </a:xfrm>
            <a:custGeom>
              <a:avLst/>
              <a:gdLst>
                <a:gd name="T0" fmla="*/ 7484 w 73"/>
                <a:gd name="T1" fmla="*/ 2857 h 82"/>
                <a:gd name="T2" fmla="*/ 7341 w 73"/>
                <a:gd name="T3" fmla="*/ 9110 h 82"/>
                <a:gd name="T4" fmla="*/ 7484 w 73"/>
                <a:gd name="T5" fmla="*/ 8761 h 82"/>
                <a:gd name="T6" fmla="*/ 7341 w 73"/>
                <a:gd name="T7" fmla="*/ 10727 h 82"/>
                <a:gd name="T8" fmla="*/ 7341 w 73"/>
                <a:gd name="T9" fmla="*/ 10727 h 82"/>
                <a:gd name="T10" fmla="*/ 6455 w 73"/>
                <a:gd name="T11" fmla="*/ 11809 h 82"/>
                <a:gd name="T12" fmla="*/ 6176 w 73"/>
                <a:gd name="T13" fmla="*/ 11618 h 82"/>
                <a:gd name="T14" fmla="*/ 6176 w 73"/>
                <a:gd name="T15" fmla="*/ 11618 h 82"/>
                <a:gd name="T16" fmla="*/ 6313 w 73"/>
                <a:gd name="T17" fmla="*/ 11967 h 82"/>
                <a:gd name="T18" fmla="*/ 6313 w 73"/>
                <a:gd name="T19" fmla="*/ 11967 h 82"/>
                <a:gd name="T20" fmla="*/ 6313 w 73"/>
                <a:gd name="T21" fmla="*/ 11967 h 82"/>
                <a:gd name="T22" fmla="*/ 6592 w 73"/>
                <a:gd name="T23" fmla="*/ 12158 h 82"/>
                <a:gd name="T24" fmla="*/ 6761 w 73"/>
                <a:gd name="T25" fmla="*/ 11809 h 82"/>
                <a:gd name="T26" fmla="*/ 8370 w 73"/>
                <a:gd name="T27" fmla="*/ 6254 h 82"/>
                <a:gd name="T28" fmla="*/ 8649 w 73"/>
                <a:gd name="T29" fmla="*/ 3397 h 82"/>
                <a:gd name="T30" fmla="*/ 9235 w 73"/>
                <a:gd name="T31" fmla="*/ 1780 h 82"/>
                <a:gd name="T32" fmla="*/ 10706 w 73"/>
                <a:gd name="T33" fmla="*/ 1431 h 82"/>
                <a:gd name="T34" fmla="*/ 7484 w 73"/>
                <a:gd name="T35" fmla="*/ 2857 h 82"/>
                <a:gd name="T36" fmla="*/ 4842 w 73"/>
                <a:gd name="T37" fmla="*/ 1240 h 82"/>
                <a:gd name="T38" fmla="*/ 137 w 73"/>
                <a:gd name="T39" fmla="*/ 8412 h 82"/>
                <a:gd name="T40" fmla="*/ 891 w 73"/>
                <a:gd name="T41" fmla="*/ 13235 h 82"/>
                <a:gd name="T42" fmla="*/ 2779 w 73"/>
                <a:gd name="T43" fmla="*/ 12699 h 82"/>
                <a:gd name="T44" fmla="*/ 2779 w 73"/>
                <a:gd name="T45" fmla="*/ 9843 h 82"/>
                <a:gd name="T46" fmla="*/ 2336 w 73"/>
                <a:gd name="T47" fmla="*/ 8761 h 82"/>
                <a:gd name="T48" fmla="*/ 1920 w 73"/>
                <a:gd name="T49" fmla="*/ 7522 h 82"/>
                <a:gd name="T50" fmla="*/ 2336 w 73"/>
                <a:gd name="T51" fmla="*/ 6254 h 82"/>
                <a:gd name="T52" fmla="*/ 4393 w 73"/>
                <a:gd name="T53" fmla="*/ 4637 h 82"/>
                <a:gd name="T54" fmla="*/ 5285 w 73"/>
                <a:gd name="T55" fmla="*/ 5172 h 82"/>
                <a:gd name="T56" fmla="*/ 5564 w 73"/>
                <a:gd name="T57" fmla="*/ 6603 h 82"/>
                <a:gd name="T58" fmla="*/ 5870 w 73"/>
                <a:gd name="T59" fmla="*/ 8570 h 82"/>
                <a:gd name="T60" fmla="*/ 5870 w 73"/>
                <a:gd name="T61" fmla="*/ 1966 h 82"/>
                <a:gd name="T62" fmla="*/ 4842 w 73"/>
                <a:gd name="T63" fmla="*/ 1240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82">
                  <a:moveTo>
                    <a:pt x="51" y="16"/>
                  </a:moveTo>
                  <a:cubicBezTo>
                    <a:pt x="51" y="28"/>
                    <a:pt x="51" y="42"/>
                    <a:pt x="50" y="51"/>
                  </a:cubicBezTo>
                  <a:cubicBezTo>
                    <a:pt x="51" y="50"/>
                    <a:pt x="51" y="50"/>
                    <a:pt x="51" y="49"/>
                  </a:cubicBezTo>
                  <a:cubicBezTo>
                    <a:pt x="52" y="53"/>
                    <a:pt x="52" y="56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3"/>
                    <a:pt x="47" y="66"/>
                    <a:pt x="44" y="66"/>
                  </a:cubicBezTo>
                  <a:cubicBezTo>
                    <a:pt x="43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5" y="68"/>
                  </a:cubicBezTo>
                  <a:cubicBezTo>
                    <a:pt x="45" y="68"/>
                    <a:pt x="46" y="67"/>
                    <a:pt x="46" y="66"/>
                  </a:cubicBezTo>
                  <a:cubicBezTo>
                    <a:pt x="56" y="62"/>
                    <a:pt x="57" y="44"/>
                    <a:pt x="57" y="35"/>
                  </a:cubicBezTo>
                  <a:cubicBezTo>
                    <a:pt x="57" y="29"/>
                    <a:pt x="57" y="24"/>
                    <a:pt x="59" y="19"/>
                  </a:cubicBezTo>
                  <a:cubicBezTo>
                    <a:pt x="60" y="16"/>
                    <a:pt x="60" y="12"/>
                    <a:pt x="63" y="10"/>
                  </a:cubicBezTo>
                  <a:cubicBezTo>
                    <a:pt x="65" y="9"/>
                    <a:pt x="70" y="7"/>
                    <a:pt x="73" y="8"/>
                  </a:cubicBezTo>
                  <a:cubicBezTo>
                    <a:pt x="67" y="0"/>
                    <a:pt x="51" y="1"/>
                    <a:pt x="51" y="16"/>
                  </a:cubicBezTo>
                  <a:close/>
                  <a:moveTo>
                    <a:pt x="33" y="7"/>
                  </a:moveTo>
                  <a:cubicBezTo>
                    <a:pt x="14" y="14"/>
                    <a:pt x="2" y="26"/>
                    <a:pt x="1" y="47"/>
                  </a:cubicBezTo>
                  <a:cubicBezTo>
                    <a:pt x="0" y="58"/>
                    <a:pt x="2" y="67"/>
                    <a:pt x="6" y="74"/>
                  </a:cubicBezTo>
                  <a:cubicBezTo>
                    <a:pt x="10" y="80"/>
                    <a:pt x="19" y="82"/>
                    <a:pt x="19" y="71"/>
                  </a:cubicBezTo>
                  <a:cubicBezTo>
                    <a:pt x="19" y="65"/>
                    <a:pt x="19" y="60"/>
                    <a:pt x="19" y="55"/>
                  </a:cubicBezTo>
                  <a:cubicBezTo>
                    <a:pt x="18" y="53"/>
                    <a:pt x="17" y="51"/>
                    <a:pt x="16" y="49"/>
                  </a:cubicBezTo>
                  <a:cubicBezTo>
                    <a:pt x="15" y="47"/>
                    <a:pt x="13" y="44"/>
                    <a:pt x="13" y="42"/>
                  </a:cubicBezTo>
                  <a:cubicBezTo>
                    <a:pt x="13" y="40"/>
                    <a:pt x="15" y="37"/>
                    <a:pt x="16" y="35"/>
                  </a:cubicBezTo>
                  <a:cubicBezTo>
                    <a:pt x="19" y="31"/>
                    <a:pt x="25" y="26"/>
                    <a:pt x="30" y="26"/>
                  </a:cubicBezTo>
                  <a:cubicBezTo>
                    <a:pt x="32" y="26"/>
                    <a:pt x="35" y="27"/>
                    <a:pt x="36" y="29"/>
                  </a:cubicBezTo>
                  <a:cubicBezTo>
                    <a:pt x="38" y="32"/>
                    <a:pt x="37" y="34"/>
                    <a:pt x="38" y="3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8"/>
                    <a:pt x="40" y="23"/>
                    <a:pt x="40" y="11"/>
                  </a:cubicBezTo>
                  <a:cubicBezTo>
                    <a:pt x="40" y="9"/>
                    <a:pt x="39" y="4"/>
                    <a:pt x="33" y="7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240">
              <a:extLst>
                <a:ext uri="{FF2B5EF4-FFF2-40B4-BE49-F238E27FC236}">
                  <a16:creationId xmlns:a16="http://schemas.microsoft.com/office/drawing/2014/main" id="{15B0ABF9-AC7B-48B5-9015-698D9F7F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3578"/>
              <a:ext cx="47" cy="129"/>
            </a:xfrm>
            <a:custGeom>
              <a:avLst/>
              <a:gdLst>
                <a:gd name="T0" fmla="*/ 710 w 9"/>
                <a:gd name="T1" fmla="*/ 3175 h 23"/>
                <a:gd name="T2" fmla="*/ 846 w 9"/>
                <a:gd name="T3" fmla="*/ 1952 h 23"/>
                <a:gd name="T4" fmla="*/ 1279 w 9"/>
                <a:gd name="T5" fmla="*/ 0 h 23"/>
                <a:gd name="T6" fmla="*/ 1144 w 9"/>
                <a:gd name="T7" fmla="*/ 0 h 23"/>
                <a:gd name="T8" fmla="*/ 272 w 9"/>
                <a:gd name="T9" fmla="*/ 1071 h 23"/>
                <a:gd name="T10" fmla="*/ 0 w 9"/>
                <a:gd name="T11" fmla="*/ 881 h 23"/>
                <a:gd name="T12" fmla="*/ 272 w 9"/>
                <a:gd name="T13" fmla="*/ 1761 h 23"/>
                <a:gd name="T14" fmla="*/ 272 w 9"/>
                <a:gd name="T15" fmla="*/ 4061 h 23"/>
                <a:gd name="T16" fmla="*/ 710 w 9"/>
                <a:gd name="T17" fmla="*/ 3175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3">
                  <a:moveTo>
                    <a:pt x="5" y="18"/>
                  </a:moveTo>
                  <a:cubicBezTo>
                    <a:pt x="6" y="16"/>
                    <a:pt x="6" y="14"/>
                    <a:pt x="6" y="11"/>
                  </a:cubicBezTo>
                  <a:cubicBezTo>
                    <a:pt x="6" y="7"/>
                    <a:pt x="9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5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1" y="7"/>
                    <a:pt x="2" y="8"/>
                    <a:pt x="2" y="10"/>
                  </a:cubicBezTo>
                  <a:cubicBezTo>
                    <a:pt x="4" y="14"/>
                    <a:pt x="4" y="19"/>
                    <a:pt x="2" y="23"/>
                  </a:cubicBezTo>
                  <a:cubicBezTo>
                    <a:pt x="4" y="22"/>
                    <a:pt x="4" y="20"/>
                    <a:pt x="5" y="18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241">
              <a:extLst>
                <a:ext uri="{FF2B5EF4-FFF2-40B4-BE49-F238E27FC236}">
                  <a16:creationId xmlns:a16="http://schemas.microsoft.com/office/drawing/2014/main" id="{30F3B602-E76A-49AB-B908-F3E0AC99E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634"/>
              <a:ext cx="147" cy="152"/>
            </a:xfrm>
            <a:custGeom>
              <a:avLst/>
              <a:gdLst>
                <a:gd name="T0" fmla="*/ 2756 w 28"/>
                <a:gd name="T1" fmla="*/ 3738 h 27"/>
                <a:gd name="T2" fmla="*/ 1738 w 28"/>
                <a:gd name="T3" fmla="*/ 3580 h 27"/>
                <a:gd name="T4" fmla="*/ 441 w 28"/>
                <a:gd name="T5" fmla="*/ 2854 h 27"/>
                <a:gd name="T6" fmla="*/ 137 w 28"/>
                <a:gd name="T7" fmla="*/ 0 h 27"/>
                <a:gd name="T8" fmla="*/ 137 w 28"/>
                <a:gd name="T9" fmla="*/ 191 h 27"/>
                <a:gd name="T10" fmla="*/ 137 w 28"/>
                <a:gd name="T11" fmla="*/ 2663 h 27"/>
                <a:gd name="T12" fmla="*/ 2042 w 28"/>
                <a:gd name="T13" fmla="*/ 4819 h 27"/>
                <a:gd name="T14" fmla="*/ 3917 w 28"/>
                <a:gd name="T15" fmla="*/ 3580 h 27"/>
                <a:gd name="T16" fmla="*/ 4053 w 28"/>
                <a:gd name="T17" fmla="*/ 1965 h 27"/>
                <a:gd name="T18" fmla="*/ 2756 w 28"/>
                <a:gd name="T19" fmla="*/ 373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19" y="21"/>
                  </a:moveTo>
                  <a:cubicBezTo>
                    <a:pt x="17" y="21"/>
                    <a:pt x="15" y="21"/>
                    <a:pt x="12" y="20"/>
                  </a:cubicBezTo>
                  <a:cubicBezTo>
                    <a:pt x="9" y="20"/>
                    <a:pt x="5" y="18"/>
                    <a:pt x="3" y="16"/>
                  </a:cubicBezTo>
                  <a:cubicBezTo>
                    <a:pt x="0" y="11"/>
                    <a:pt x="2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11"/>
                    <a:pt x="1" y="15"/>
                  </a:cubicBezTo>
                  <a:cubicBezTo>
                    <a:pt x="1" y="17"/>
                    <a:pt x="1" y="27"/>
                    <a:pt x="14" y="27"/>
                  </a:cubicBezTo>
                  <a:cubicBezTo>
                    <a:pt x="22" y="27"/>
                    <a:pt x="26" y="24"/>
                    <a:pt x="27" y="20"/>
                  </a:cubicBezTo>
                  <a:cubicBezTo>
                    <a:pt x="28" y="17"/>
                    <a:pt x="28" y="14"/>
                    <a:pt x="28" y="11"/>
                  </a:cubicBezTo>
                  <a:cubicBezTo>
                    <a:pt x="28" y="15"/>
                    <a:pt x="23" y="20"/>
                    <a:pt x="19" y="21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242">
              <a:extLst>
                <a:ext uri="{FF2B5EF4-FFF2-40B4-BE49-F238E27FC236}">
                  <a16:creationId xmlns:a16="http://schemas.microsoft.com/office/drawing/2014/main" id="{54EFD661-A866-41C5-8201-3B818AEA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488"/>
              <a:ext cx="69" cy="332"/>
            </a:xfrm>
            <a:custGeom>
              <a:avLst/>
              <a:gdLst>
                <a:gd name="T0" fmla="*/ 759 w 13"/>
                <a:gd name="T1" fmla="*/ 4277 h 59"/>
                <a:gd name="T2" fmla="*/ 589 w 13"/>
                <a:gd name="T3" fmla="*/ 1773 h 59"/>
                <a:gd name="T4" fmla="*/ 0 w 13"/>
                <a:gd name="T5" fmla="*/ 0 h 59"/>
                <a:gd name="T6" fmla="*/ 0 w 13"/>
                <a:gd name="T7" fmla="*/ 191 h 59"/>
                <a:gd name="T8" fmla="*/ 143 w 13"/>
                <a:gd name="T9" fmla="*/ 889 h 59"/>
                <a:gd name="T10" fmla="*/ 143 w 13"/>
                <a:gd name="T11" fmla="*/ 8548 h 59"/>
                <a:gd name="T12" fmla="*/ 1943 w 13"/>
                <a:gd name="T13" fmla="*/ 8739 h 59"/>
                <a:gd name="T14" fmla="*/ 1943 w 13"/>
                <a:gd name="T15" fmla="*/ 7315 h 59"/>
                <a:gd name="T16" fmla="*/ 759 w 13"/>
                <a:gd name="T17" fmla="*/ 4277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9">
                  <a:moveTo>
                    <a:pt x="5" y="24"/>
                  </a:moveTo>
                  <a:cubicBezTo>
                    <a:pt x="5" y="19"/>
                    <a:pt x="5" y="15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17"/>
                    <a:pt x="1" y="36"/>
                    <a:pt x="1" y="48"/>
                  </a:cubicBezTo>
                  <a:cubicBezTo>
                    <a:pt x="1" y="59"/>
                    <a:pt x="13" y="57"/>
                    <a:pt x="13" y="49"/>
                  </a:cubicBezTo>
                  <a:cubicBezTo>
                    <a:pt x="13" y="47"/>
                    <a:pt x="13" y="44"/>
                    <a:pt x="13" y="41"/>
                  </a:cubicBezTo>
                  <a:cubicBezTo>
                    <a:pt x="6" y="39"/>
                    <a:pt x="5" y="30"/>
                    <a:pt x="5" y="24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243">
              <a:extLst>
                <a:ext uri="{FF2B5EF4-FFF2-40B4-BE49-F238E27FC236}">
                  <a16:creationId xmlns:a16="http://schemas.microsoft.com/office/drawing/2014/main" id="{30D2C7E7-87CE-4490-A1EA-93A314CB3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623"/>
              <a:ext cx="58" cy="185"/>
            </a:xfrm>
            <a:custGeom>
              <a:avLst/>
              <a:gdLst>
                <a:gd name="T0" fmla="*/ 585 w 11"/>
                <a:gd name="T1" fmla="*/ 533 h 33"/>
                <a:gd name="T2" fmla="*/ 0 w 11"/>
                <a:gd name="T3" fmla="*/ 0 h 33"/>
                <a:gd name="T4" fmla="*/ 0 w 11"/>
                <a:gd name="T5" fmla="*/ 4053 h 33"/>
                <a:gd name="T6" fmla="*/ 891 w 11"/>
                <a:gd name="T7" fmla="*/ 5813 h 33"/>
                <a:gd name="T8" fmla="*/ 1613 w 11"/>
                <a:gd name="T9" fmla="*/ 4401 h 33"/>
                <a:gd name="T10" fmla="*/ 1613 w 11"/>
                <a:gd name="T11" fmla="*/ 3521 h 33"/>
                <a:gd name="T12" fmla="*/ 1471 w 11"/>
                <a:gd name="T13" fmla="*/ 3521 h 33"/>
                <a:gd name="T14" fmla="*/ 585 w 11"/>
                <a:gd name="T15" fmla="*/ 53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3">
                  <a:moveTo>
                    <a:pt x="4" y="3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3" y="4"/>
                    <a:pt x="0" y="15"/>
                    <a:pt x="0" y="23"/>
                  </a:cubicBezTo>
                  <a:cubicBezTo>
                    <a:pt x="0" y="28"/>
                    <a:pt x="3" y="32"/>
                    <a:pt x="6" y="33"/>
                  </a:cubicBezTo>
                  <a:cubicBezTo>
                    <a:pt x="11" y="33"/>
                    <a:pt x="11" y="28"/>
                    <a:pt x="11" y="25"/>
                  </a:cubicBezTo>
                  <a:cubicBezTo>
                    <a:pt x="11" y="23"/>
                    <a:pt x="11" y="22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3" y="17"/>
                    <a:pt x="6" y="9"/>
                    <a:pt x="4" y="3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244">
              <a:extLst>
                <a:ext uri="{FF2B5EF4-FFF2-40B4-BE49-F238E27FC236}">
                  <a16:creationId xmlns:a16="http://schemas.microsoft.com/office/drawing/2014/main" id="{CE71C1B2-DDE4-4BC0-85C6-9E6DF22C8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257"/>
              <a:ext cx="164" cy="355"/>
            </a:xfrm>
            <a:custGeom>
              <a:avLst/>
              <a:gdLst>
                <a:gd name="T0" fmla="*/ 3412 w 31"/>
                <a:gd name="T1" fmla="*/ 7337 h 63"/>
                <a:gd name="T2" fmla="*/ 2968 w 31"/>
                <a:gd name="T3" fmla="*/ 6255 h 63"/>
                <a:gd name="T4" fmla="*/ 2381 w 31"/>
                <a:gd name="T5" fmla="*/ 1967 h 63"/>
                <a:gd name="T6" fmla="*/ 894 w 31"/>
                <a:gd name="T7" fmla="*/ 0 h 63"/>
                <a:gd name="T8" fmla="*/ 138 w 31"/>
                <a:gd name="T9" fmla="*/ 1082 h 63"/>
                <a:gd name="T10" fmla="*/ 0 w 31"/>
                <a:gd name="T11" fmla="*/ 2699 h 63"/>
                <a:gd name="T12" fmla="*/ 1174 w 31"/>
                <a:gd name="T13" fmla="*/ 2158 h 63"/>
                <a:gd name="T14" fmla="*/ 1481 w 31"/>
                <a:gd name="T15" fmla="*/ 4288 h 63"/>
                <a:gd name="T16" fmla="*/ 1762 w 31"/>
                <a:gd name="T17" fmla="*/ 6255 h 63"/>
                <a:gd name="T18" fmla="*/ 2381 w 31"/>
                <a:gd name="T19" fmla="*/ 7337 h 63"/>
                <a:gd name="T20" fmla="*/ 3105 w 31"/>
                <a:gd name="T21" fmla="*/ 8571 h 63"/>
                <a:gd name="T22" fmla="*/ 3862 w 31"/>
                <a:gd name="T23" fmla="*/ 9303 h 63"/>
                <a:gd name="T24" fmla="*/ 3862 w 31"/>
                <a:gd name="T25" fmla="*/ 11270 h 63"/>
                <a:gd name="T26" fmla="*/ 4142 w 31"/>
                <a:gd name="T27" fmla="*/ 8413 h 63"/>
                <a:gd name="T28" fmla="*/ 3412 w 31"/>
                <a:gd name="T29" fmla="*/ 7337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63">
                  <a:moveTo>
                    <a:pt x="23" y="41"/>
                  </a:moveTo>
                  <a:cubicBezTo>
                    <a:pt x="21" y="39"/>
                    <a:pt x="20" y="37"/>
                    <a:pt x="20" y="35"/>
                  </a:cubicBezTo>
                  <a:cubicBezTo>
                    <a:pt x="13" y="33"/>
                    <a:pt x="16" y="19"/>
                    <a:pt x="16" y="11"/>
                  </a:cubicBezTo>
                  <a:cubicBezTo>
                    <a:pt x="16" y="5"/>
                    <a:pt x="11" y="1"/>
                    <a:pt x="6" y="0"/>
                  </a:cubicBezTo>
                  <a:cubicBezTo>
                    <a:pt x="4" y="2"/>
                    <a:pt x="3" y="4"/>
                    <a:pt x="1" y="6"/>
                  </a:cubicBezTo>
                  <a:cubicBezTo>
                    <a:pt x="0" y="7"/>
                    <a:pt x="0" y="13"/>
                    <a:pt x="0" y="15"/>
                  </a:cubicBezTo>
                  <a:cubicBezTo>
                    <a:pt x="4" y="8"/>
                    <a:pt x="6" y="9"/>
                    <a:pt x="8" y="12"/>
                  </a:cubicBezTo>
                  <a:cubicBezTo>
                    <a:pt x="11" y="15"/>
                    <a:pt x="9" y="20"/>
                    <a:pt x="10" y="24"/>
                  </a:cubicBezTo>
                  <a:cubicBezTo>
                    <a:pt x="10" y="27"/>
                    <a:pt x="11" y="32"/>
                    <a:pt x="12" y="35"/>
                  </a:cubicBezTo>
                  <a:cubicBezTo>
                    <a:pt x="13" y="38"/>
                    <a:pt x="14" y="39"/>
                    <a:pt x="16" y="41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0"/>
                    <a:pt x="26" y="52"/>
                  </a:cubicBezTo>
                  <a:cubicBezTo>
                    <a:pt x="29" y="56"/>
                    <a:pt x="28" y="59"/>
                    <a:pt x="26" y="63"/>
                  </a:cubicBezTo>
                  <a:cubicBezTo>
                    <a:pt x="30" y="60"/>
                    <a:pt x="31" y="52"/>
                    <a:pt x="28" y="47"/>
                  </a:cubicBezTo>
                  <a:cubicBezTo>
                    <a:pt x="27" y="45"/>
                    <a:pt x="25" y="43"/>
                    <a:pt x="23" y="41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245">
              <a:extLst>
                <a:ext uri="{FF2B5EF4-FFF2-40B4-BE49-F238E27FC236}">
                  <a16:creationId xmlns:a16="http://schemas.microsoft.com/office/drawing/2014/main" id="{41794DF1-17A3-42B1-B84B-7A4298526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29"/>
              <a:ext cx="280" cy="343"/>
            </a:xfrm>
            <a:custGeom>
              <a:avLst/>
              <a:gdLst>
                <a:gd name="T0" fmla="*/ 6783 w 53"/>
                <a:gd name="T1" fmla="*/ 4077 h 61"/>
                <a:gd name="T2" fmla="*/ 7090 w 53"/>
                <a:gd name="T3" fmla="*/ 7304 h 61"/>
                <a:gd name="T4" fmla="*/ 7370 w 53"/>
                <a:gd name="T5" fmla="*/ 9075 h 61"/>
                <a:gd name="T6" fmla="*/ 7370 w 53"/>
                <a:gd name="T7" fmla="*/ 10847 h 61"/>
                <a:gd name="T8" fmla="*/ 7676 w 53"/>
                <a:gd name="T9" fmla="*/ 9424 h 61"/>
                <a:gd name="T10" fmla="*/ 7676 w 53"/>
                <a:gd name="T11" fmla="*/ 3385 h 61"/>
                <a:gd name="T12" fmla="*/ 5304 w 53"/>
                <a:gd name="T13" fmla="*/ 0 h 61"/>
                <a:gd name="T14" fmla="*/ 2789 w 53"/>
                <a:gd name="T15" fmla="*/ 0 h 61"/>
                <a:gd name="T16" fmla="*/ 306 w 53"/>
                <a:gd name="T17" fmla="*/ 3036 h 61"/>
                <a:gd name="T18" fmla="*/ 306 w 53"/>
                <a:gd name="T19" fmla="*/ 6039 h 61"/>
                <a:gd name="T20" fmla="*/ 586 w 53"/>
                <a:gd name="T21" fmla="*/ 6388 h 61"/>
                <a:gd name="T22" fmla="*/ 1342 w 53"/>
                <a:gd name="T23" fmla="*/ 4268 h 61"/>
                <a:gd name="T24" fmla="*/ 1928 w 53"/>
                <a:gd name="T25" fmla="*/ 1962 h 61"/>
                <a:gd name="T26" fmla="*/ 4718 w 53"/>
                <a:gd name="T27" fmla="*/ 1614 h 61"/>
                <a:gd name="T28" fmla="*/ 6783 w 53"/>
                <a:gd name="T29" fmla="*/ 4077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61">
                  <a:moveTo>
                    <a:pt x="46" y="23"/>
                  </a:moveTo>
                  <a:cubicBezTo>
                    <a:pt x="47" y="29"/>
                    <a:pt x="48" y="35"/>
                    <a:pt x="48" y="41"/>
                  </a:cubicBezTo>
                  <a:cubicBezTo>
                    <a:pt x="48" y="44"/>
                    <a:pt x="49" y="48"/>
                    <a:pt x="50" y="51"/>
                  </a:cubicBezTo>
                  <a:cubicBezTo>
                    <a:pt x="50" y="55"/>
                    <a:pt x="50" y="58"/>
                    <a:pt x="50" y="61"/>
                  </a:cubicBezTo>
                  <a:cubicBezTo>
                    <a:pt x="51" y="58"/>
                    <a:pt x="51" y="56"/>
                    <a:pt x="52" y="53"/>
                  </a:cubicBezTo>
                  <a:cubicBezTo>
                    <a:pt x="52" y="43"/>
                    <a:pt x="52" y="30"/>
                    <a:pt x="52" y="19"/>
                  </a:cubicBezTo>
                  <a:cubicBezTo>
                    <a:pt x="52" y="15"/>
                    <a:pt x="53" y="0"/>
                    <a:pt x="36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0" y="0"/>
                    <a:pt x="2" y="17"/>
                    <a:pt x="2" y="17"/>
                  </a:cubicBezTo>
                  <a:cubicBezTo>
                    <a:pt x="2" y="17"/>
                    <a:pt x="4" y="27"/>
                    <a:pt x="2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2"/>
                    <a:pt x="8" y="29"/>
                    <a:pt x="9" y="24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8" y="7"/>
                    <a:pt x="27" y="9"/>
                    <a:pt x="32" y="9"/>
                  </a:cubicBezTo>
                  <a:cubicBezTo>
                    <a:pt x="40" y="10"/>
                    <a:pt x="44" y="15"/>
                    <a:pt x="46" y="23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246">
              <a:extLst>
                <a:ext uri="{FF2B5EF4-FFF2-40B4-BE49-F238E27FC236}">
                  <a16:creationId xmlns:a16="http://schemas.microsoft.com/office/drawing/2014/main" id="{8402B54A-78CD-432E-9EA9-65E67BA2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3544"/>
              <a:ext cx="174" cy="276"/>
            </a:xfrm>
            <a:custGeom>
              <a:avLst/>
              <a:gdLst>
                <a:gd name="T0" fmla="*/ 2921 w 33"/>
                <a:gd name="T1" fmla="*/ 8759 h 49"/>
                <a:gd name="T2" fmla="*/ 4698 w 33"/>
                <a:gd name="T3" fmla="*/ 8410 h 49"/>
                <a:gd name="T4" fmla="*/ 4698 w 33"/>
                <a:gd name="T5" fmla="*/ 6787 h 49"/>
                <a:gd name="T6" fmla="*/ 4529 w 33"/>
                <a:gd name="T7" fmla="*/ 5362 h 49"/>
                <a:gd name="T8" fmla="*/ 3807 w 33"/>
                <a:gd name="T9" fmla="*/ 4630 h 49"/>
                <a:gd name="T10" fmla="*/ 3670 w 33"/>
                <a:gd name="T11" fmla="*/ 4630 h 49"/>
                <a:gd name="T12" fmla="*/ 3670 w 33"/>
                <a:gd name="T13" fmla="*/ 5554 h 49"/>
                <a:gd name="T14" fmla="*/ 3227 w 33"/>
                <a:gd name="T15" fmla="*/ 6438 h 49"/>
                <a:gd name="T16" fmla="*/ 1471 w 33"/>
                <a:gd name="T17" fmla="*/ 6601 h 49"/>
                <a:gd name="T18" fmla="*/ 585 w 33"/>
                <a:gd name="T19" fmla="*/ 4472 h 49"/>
                <a:gd name="T20" fmla="*/ 306 w 33"/>
                <a:gd name="T21" fmla="*/ 0 h 49"/>
                <a:gd name="T22" fmla="*/ 137 w 33"/>
                <a:gd name="T23" fmla="*/ 349 h 49"/>
                <a:gd name="T24" fmla="*/ 0 w 33"/>
                <a:gd name="T25" fmla="*/ 5903 h 49"/>
                <a:gd name="T26" fmla="*/ 2921 w 33"/>
                <a:gd name="T27" fmla="*/ 8759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cubicBezTo>
                    <a:pt x="25" y="49"/>
                    <a:pt x="29" y="48"/>
                    <a:pt x="32" y="47"/>
                  </a:cubicBezTo>
                  <a:cubicBezTo>
                    <a:pt x="33" y="44"/>
                    <a:pt x="32" y="40"/>
                    <a:pt x="32" y="38"/>
                  </a:cubicBezTo>
                  <a:cubicBezTo>
                    <a:pt x="33" y="35"/>
                    <a:pt x="33" y="32"/>
                    <a:pt x="31" y="30"/>
                  </a:cubicBezTo>
                  <a:cubicBezTo>
                    <a:pt x="30" y="28"/>
                    <a:pt x="28" y="27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5" y="28"/>
                    <a:pt x="25" y="30"/>
                    <a:pt x="25" y="31"/>
                  </a:cubicBezTo>
                  <a:cubicBezTo>
                    <a:pt x="24" y="33"/>
                    <a:pt x="23" y="35"/>
                    <a:pt x="22" y="36"/>
                  </a:cubicBezTo>
                  <a:cubicBezTo>
                    <a:pt x="20" y="39"/>
                    <a:pt x="14" y="39"/>
                    <a:pt x="10" y="37"/>
                  </a:cubicBezTo>
                  <a:cubicBezTo>
                    <a:pt x="6" y="34"/>
                    <a:pt x="5" y="29"/>
                    <a:pt x="4" y="25"/>
                  </a:cubicBezTo>
                  <a:cubicBezTo>
                    <a:pt x="3" y="17"/>
                    <a:pt x="2" y="8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23"/>
                    <a:pt x="0" y="33"/>
                  </a:cubicBezTo>
                  <a:cubicBezTo>
                    <a:pt x="0" y="36"/>
                    <a:pt x="0" y="49"/>
                    <a:pt x="20" y="49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247">
              <a:extLst>
                <a:ext uri="{FF2B5EF4-FFF2-40B4-BE49-F238E27FC236}">
                  <a16:creationId xmlns:a16="http://schemas.microsoft.com/office/drawing/2014/main" id="{37D4742A-3A03-428A-9FCE-A8BAA2CEA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252"/>
              <a:ext cx="179" cy="253"/>
            </a:xfrm>
            <a:custGeom>
              <a:avLst/>
              <a:gdLst>
                <a:gd name="T0" fmla="*/ 4654 w 34"/>
                <a:gd name="T1" fmla="*/ 7652 h 45"/>
                <a:gd name="T2" fmla="*/ 4959 w 34"/>
                <a:gd name="T3" fmla="*/ 6921 h 45"/>
                <a:gd name="T4" fmla="*/ 4959 w 34"/>
                <a:gd name="T5" fmla="*/ 6038 h 45"/>
                <a:gd name="T6" fmla="*/ 2495 w 34"/>
                <a:gd name="T7" fmla="*/ 191 h 45"/>
                <a:gd name="T8" fmla="*/ 305 w 34"/>
                <a:gd name="T9" fmla="*/ 5690 h 45"/>
                <a:gd name="T10" fmla="*/ 137 w 34"/>
                <a:gd name="T11" fmla="*/ 7461 h 45"/>
                <a:gd name="T12" fmla="*/ 442 w 34"/>
                <a:gd name="T13" fmla="*/ 7995 h 45"/>
                <a:gd name="T14" fmla="*/ 2632 w 34"/>
                <a:gd name="T15" fmla="*/ 2845 h 45"/>
                <a:gd name="T16" fmla="*/ 4243 w 34"/>
                <a:gd name="T17" fmla="*/ 4458 h 45"/>
                <a:gd name="T18" fmla="*/ 4654 w 34"/>
                <a:gd name="T19" fmla="*/ 765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32" y="43"/>
                  </a:moveTo>
                  <a:cubicBezTo>
                    <a:pt x="32" y="42"/>
                    <a:pt x="33" y="41"/>
                    <a:pt x="34" y="39"/>
                  </a:cubicBezTo>
                  <a:cubicBezTo>
                    <a:pt x="34" y="38"/>
                    <a:pt x="34" y="36"/>
                    <a:pt x="34" y="34"/>
                  </a:cubicBezTo>
                  <a:cubicBezTo>
                    <a:pt x="34" y="29"/>
                    <a:pt x="34" y="3"/>
                    <a:pt x="17" y="1"/>
                  </a:cubicBezTo>
                  <a:cubicBezTo>
                    <a:pt x="0" y="0"/>
                    <a:pt x="2" y="25"/>
                    <a:pt x="2" y="32"/>
                  </a:cubicBezTo>
                  <a:cubicBezTo>
                    <a:pt x="2" y="36"/>
                    <a:pt x="2" y="39"/>
                    <a:pt x="1" y="4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36"/>
                    <a:pt x="4" y="13"/>
                    <a:pt x="18" y="16"/>
                  </a:cubicBezTo>
                  <a:cubicBezTo>
                    <a:pt x="23" y="17"/>
                    <a:pt x="27" y="21"/>
                    <a:pt x="29" y="25"/>
                  </a:cubicBezTo>
                  <a:cubicBezTo>
                    <a:pt x="31" y="30"/>
                    <a:pt x="33" y="37"/>
                    <a:pt x="32" y="43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248">
              <a:extLst>
                <a:ext uri="{FF2B5EF4-FFF2-40B4-BE49-F238E27FC236}">
                  <a16:creationId xmlns:a16="http://schemas.microsoft.com/office/drawing/2014/main" id="{918888E2-E2A6-4FA4-83D5-EF594A08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319"/>
              <a:ext cx="121" cy="118"/>
            </a:xfrm>
            <a:custGeom>
              <a:avLst/>
              <a:gdLst>
                <a:gd name="T0" fmla="*/ 0 w 23"/>
                <a:gd name="T1" fmla="*/ 1073 h 21"/>
                <a:gd name="T2" fmla="*/ 579 w 23"/>
                <a:gd name="T3" fmla="*/ 1073 h 21"/>
                <a:gd name="T4" fmla="*/ 1299 w 23"/>
                <a:gd name="T5" fmla="*/ 1613 h 21"/>
                <a:gd name="T6" fmla="*/ 1299 w 23"/>
                <a:gd name="T7" fmla="*/ 3725 h 21"/>
                <a:gd name="T8" fmla="*/ 2046 w 23"/>
                <a:gd name="T9" fmla="*/ 2304 h 21"/>
                <a:gd name="T10" fmla="*/ 3046 w 23"/>
                <a:gd name="T11" fmla="*/ 1770 h 21"/>
                <a:gd name="T12" fmla="*/ 1163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1" y="6"/>
                    <a:pt x="2" y="6"/>
                    <a:pt x="4" y="6"/>
                  </a:cubicBezTo>
                  <a:cubicBezTo>
                    <a:pt x="7" y="6"/>
                    <a:pt x="7" y="7"/>
                    <a:pt x="9" y="9"/>
                  </a:cubicBezTo>
                  <a:cubicBezTo>
                    <a:pt x="12" y="14"/>
                    <a:pt x="11" y="16"/>
                    <a:pt x="9" y="21"/>
                  </a:cubicBezTo>
                  <a:cubicBezTo>
                    <a:pt x="12" y="19"/>
                    <a:pt x="13" y="17"/>
                    <a:pt x="14" y="13"/>
                  </a:cubicBezTo>
                  <a:cubicBezTo>
                    <a:pt x="14" y="9"/>
                    <a:pt x="17" y="7"/>
                    <a:pt x="21" y="10"/>
                  </a:cubicBezTo>
                  <a:cubicBezTo>
                    <a:pt x="23" y="5"/>
                    <a:pt x="12" y="0"/>
                    <a:pt x="8" y="0"/>
                  </a:cubicBezTo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249">
              <a:extLst>
                <a:ext uri="{FF2B5EF4-FFF2-40B4-BE49-F238E27FC236}">
                  <a16:creationId xmlns:a16="http://schemas.microsoft.com/office/drawing/2014/main" id="{F19441EC-B7BB-4B9F-AC41-9973F039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252"/>
              <a:ext cx="206" cy="287"/>
            </a:xfrm>
            <a:custGeom>
              <a:avLst/>
              <a:gdLst>
                <a:gd name="T0" fmla="*/ 5610 w 39"/>
                <a:gd name="T1" fmla="*/ 4277 h 51"/>
                <a:gd name="T2" fmla="*/ 3238 w 39"/>
                <a:gd name="T3" fmla="*/ 1075 h 51"/>
                <a:gd name="T4" fmla="*/ 1173 w 39"/>
                <a:gd name="T5" fmla="*/ 3579 h 51"/>
                <a:gd name="T6" fmla="*/ 1479 w 39"/>
                <a:gd name="T7" fmla="*/ 7665 h 51"/>
                <a:gd name="T8" fmla="*/ 1616 w 39"/>
                <a:gd name="T9" fmla="*/ 9088 h 51"/>
                <a:gd name="T10" fmla="*/ 1923 w 39"/>
                <a:gd name="T11" fmla="*/ 6933 h 51"/>
                <a:gd name="T12" fmla="*/ 2372 w 39"/>
                <a:gd name="T13" fmla="*/ 4463 h 51"/>
                <a:gd name="T14" fmla="*/ 3682 w 39"/>
                <a:gd name="T15" fmla="*/ 4277 h 51"/>
                <a:gd name="T16" fmla="*/ 5023 w 39"/>
                <a:gd name="T17" fmla="*/ 5509 h 51"/>
                <a:gd name="T18" fmla="*/ 5303 w 39"/>
                <a:gd name="T19" fmla="*/ 6933 h 51"/>
                <a:gd name="T20" fmla="*/ 5303 w 39"/>
                <a:gd name="T21" fmla="*/ 8362 h 51"/>
                <a:gd name="T22" fmla="*/ 5610 w 39"/>
                <a:gd name="T23" fmla="*/ 8013 h 51"/>
                <a:gd name="T24" fmla="*/ 5610 w 39"/>
                <a:gd name="T25" fmla="*/ 427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1">
                  <a:moveTo>
                    <a:pt x="38" y="24"/>
                  </a:moveTo>
                  <a:cubicBezTo>
                    <a:pt x="38" y="9"/>
                    <a:pt x="25" y="7"/>
                    <a:pt x="22" y="6"/>
                  </a:cubicBezTo>
                  <a:cubicBezTo>
                    <a:pt x="0" y="0"/>
                    <a:pt x="8" y="17"/>
                    <a:pt x="8" y="20"/>
                  </a:cubicBezTo>
                  <a:cubicBezTo>
                    <a:pt x="9" y="28"/>
                    <a:pt x="10" y="33"/>
                    <a:pt x="10" y="4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7"/>
                    <a:pt x="12" y="43"/>
                    <a:pt x="13" y="39"/>
                  </a:cubicBezTo>
                  <a:cubicBezTo>
                    <a:pt x="14" y="34"/>
                    <a:pt x="14" y="29"/>
                    <a:pt x="16" y="25"/>
                  </a:cubicBezTo>
                  <a:cubicBezTo>
                    <a:pt x="18" y="20"/>
                    <a:pt x="22" y="21"/>
                    <a:pt x="25" y="24"/>
                  </a:cubicBezTo>
                  <a:cubicBezTo>
                    <a:pt x="29" y="26"/>
                    <a:pt x="32" y="27"/>
                    <a:pt x="34" y="31"/>
                  </a:cubicBezTo>
                  <a:cubicBezTo>
                    <a:pt x="34" y="34"/>
                    <a:pt x="35" y="36"/>
                    <a:pt x="36" y="39"/>
                  </a:cubicBezTo>
                  <a:cubicBezTo>
                    <a:pt x="36" y="41"/>
                    <a:pt x="35" y="45"/>
                    <a:pt x="36" y="47"/>
                  </a:cubicBezTo>
                  <a:cubicBezTo>
                    <a:pt x="37" y="46"/>
                    <a:pt x="37" y="46"/>
                    <a:pt x="38" y="45"/>
                  </a:cubicBezTo>
                  <a:cubicBezTo>
                    <a:pt x="38" y="39"/>
                    <a:pt x="39" y="33"/>
                    <a:pt x="38" y="24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250">
              <a:extLst>
                <a:ext uri="{FF2B5EF4-FFF2-40B4-BE49-F238E27FC236}">
                  <a16:creationId xmlns:a16="http://schemas.microsoft.com/office/drawing/2014/main" id="{4AFD872A-CCD0-4A70-AE7A-B51A19994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347"/>
              <a:ext cx="205" cy="343"/>
            </a:xfrm>
            <a:custGeom>
              <a:avLst/>
              <a:gdLst>
                <a:gd name="T0" fmla="*/ 1162 w 39"/>
                <a:gd name="T1" fmla="*/ 349 h 61"/>
                <a:gd name="T2" fmla="*/ 720 w 39"/>
                <a:gd name="T3" fmla="*/ 1074 h 61"/>
                <a:gd name="T4" fmla="*/ 1020 w 39"/>
                <a:gd name="T5" fmla="*/ 6579 h 61"/>
                <a:gd name="T6" fmla="*/ 0 w 39"/>
                <a:gd name="T7" fmla="*/ 8001 h 61"/>
                <a:gd name="T8" fmla="*/ 0 w 39"/>
                <a:gd name="T9" fmla="*/ 8187 h 61"/>
                <a:gd name="T10" fmla="*/ 1298 w 39"/>
                <a:gd name="T11" fmla="*/ 7810 h 61"/>
                <a:gd name="T12" fmla="*/ 2902 w 39"/>
                <a:gd name="T13" fmla="*/ 6388 h 61"/>
                <a:gd name="T14" fmla="*/ 4200 w 39"/>
                <a:gd name="T15" fmla="*/ 8536 h 61"/>
                <a:gd name="T16" fmla="*/ 3785 w 39"/>
                <a:gd name="T17" fmla="*/ 9610 h 61"/>
                <a:gd name="T18" fmla="*/ 3206 w 39"/>
                <a:gd name="T19" fmla="*/ 10847 h 61"/>
                <a:gd name="T20" fmla="*/ 4368 w 39"/>
                <a:gd name="T21" fmla="*/ 8727 h 61"/>
                <a:gd name="T22" fmla="*/ 1162 w 39"/>
                <a:gd name="T23" fmla="*/ 349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1">
                  <a:moveTo>
                    <a:pt x="8" y="2"/>
                  </a:moveTo>
                  <a:cubicBezTo>
                    <a:pt x="5" y="0"/>
                    <a:pt x="5" y="4"/>
                    <a:pt x="5" y="6"/>
                  </a:cubicBezTo>
                  <a:cubicBezTo>
                    <a:pt x="6" y="21"/>
                    <a:pt x="9" y="30"/>
                    <a:pt x="7" y="37"/>
                  </a:cubicBezTo>
                  <a:cubicBezTo>
                    <a:pt x="6" y="43"/>
                    <a:pt x="3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7" y="45"/>
                    <a:pt x="9" y="44"/>
                  </a:cubicBezTo>
                  <a:cubicBezTo>
                    <a:pt x="14" y="40"/>
                    <a:pt x="13" y="34"/>
                    <a:pt x="20" y="36"/>
                  </a:cubicBezTo>
                  <a:cubicBezTo>
                    <a:pt x="25" y="37"/>
                    <a:pt x="29" y="43"/>
                    <a:pt x="29" y="48"/>
                  </a:cubicBezTo>
                  <a:cubicBezTo>
                    <a:pt x="28" y="50"/>
                    <a:pt x="27" y="52"/>
                    <a:pt x="26" y="54"/>
                  </a:cubicBezTo>
                  <a:cubicBezTo>
                    <a:pt x="25" y="56"/>
                    <a:pt x="23" y="59"/>
                    <a:pt x="22" y="61"/>
                  </a:cubicBezTo>
                  <a:cubicBezTo>
                    <a:pt x="26" y="57"/>
                    <a:pt x="28" y="53"/>
                    <a:pt x="30" y="49"/>
                  </a:cubicBezTo>
                  <a:cubicBezTo>
                    <a:pt x="39" y="28"/>
                    <a:pt x="29" y="13"/>
                    <a:pt x="8" y="2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251">
              <a:extLst>
                <a:ext uri="{FF2B5EF4-FFF2-40B4-BE49-F238E27FC236}">
                  <a16:creationId xmlns:a16="http://schemas.microsoft.com/office/drawing/2014/main" id="{C81604D7-4BBC-42CD-9A63-76F8D08C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499"/>
              <a:ext cx="127" cy="191"/>
            </a:xfrm>
            <a:custGeom>
              <a:avLst/>
              <a:gdLst>
                <a:gd name="T0" fmla="*/ 1037 w 24"/>
                <a:gd name="T1" fmla="*/ 3724 h 34"/>
                <a:gd name="T2" fmla="*/ 2519 w 24"/>
                <a:gd name="T3" fmla="*/ 4606 h 34"/>
                <a:gd name="T4" fmla="*/ 2969 w 24"/>
                <a:gd name="T5" fmla="*/ 6028 h 34"/>
                <a:gd name="T6" fmla="*/ 2381 w 24"/>
                <a:gd name="T7" fmla="*/ 3376 h 34"/>
                <a:gd name="T8" fmla="*/ 2381 w 24"/>
                <a:gd name="T9" fmla="*/ 3185 h 34"/>
                <a:gd name="T10" fmla="*/ 1344 w 24"/>
                <a:gd name="T11" fmla="*/ 1073 h 34"/>
                <a:gd name="T12" fmla="*/ 1344 w 24"/>
                <a:gd name="T13" fmla="*/ 0 h 34"/>
                <a:gd name="T14" fmla="*/ 1037 w 24"/>
                <a:gd name="T15" fmla="*/ 372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4">
                  <a:moveTo>
                    <a:pt x="7" y="21"/>
                  </a:moveTo>
                  <a:cubicBezTo>
                    <a:pt x="10" y="24"/>
                    <a:pt x="14" y="24"/>
                    <a:pt x="17" y="26"/>
                  </a:cubicBezTo>
                  <a:cubicBezTo>
                    <a:pt x="19" y="28"/>
                    <a:pt x="22" y="31"/>
                    <a:pt x="20" y="34"/>
                  </a:cubicBezTo>
                  <a:cubicBezTo>
                    <a:pt x="24" y="30"/>
                    <a:pt x="20" y="22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8"/>
                    <a:pt x="10" y="15"/>
                    <a:pt x="9" y="6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8"/>
                    <a:pt x="0" y="16"/>
                    <a:pt x="7" y="21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252">
              <a:extLst>
                <a:ext uri="{FF2B5EF4-FFF2-40B4-BE49-F238E27FC236}">
                  <a16:creationId xmlns:a16="http://schemas.microsoft.com/office/drawing/2014/main" id="{AD03AE30-88F4-44D9-A211-30D3BB111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578"/>
              <a:ext cx="68" cy="214"/>
            </a:xfrm>
            <a:custGeom>
              <a:avLst/>
              <a:gdLst>
                <a:gd name="T0" fmla="*/ 711 w 13"/>
                <a:gd name="T1" fmla="*/ 2855 h 38"/>
                <a:gd name="T2" fmla="*/ 1151 w 13"/>
                <a:gd name="T3" fmla="*/ 1774 h 38"/>
                <a:gd name="T4" fmla="*/ 1726 w 13"/>
                <a:gd name="T5" fmla="*/ 1965 h 38"/>
                <a:gd name="T6" fmla="*/ 711 w 13"/>
                <a:gd name="T7" fmla="*/ 0 h 38"/>
                <a:gd name="T8" fmla="*/ 0 w 13"/>
                <a:gd name="T9" fmla="*/ 541 h 38"/>
                <a:gd name="T10" fmla="*/ 0 w 13"/>
                <a:gd name="T11" fmla="*/ 5553 h 38"/>
                <a:gd name="T12" fmla="*/ 847 w 13"/>
                <a:gd name="T13" fmla="*/ 6437 h 38"/>
                <a:gd name="T14" fmla="*/ 1862 w 13"/>
                <a:gd name="T15" fmla="*/ 6060 h 38"/>
                <a:gd name="T16" fmla="*/ 711 w 13"/>
                <a:gd name="T17" fmla="*/ 2855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8">
                  <a:moveTo>
                    <a:pt x="5" y="16"/>
                  </a:moveTo>
                  <a:cubicBezTo>
                    <a:pt x="6" y="14"/>
                    <a:pt x="6" y="11"/>
                    <a:pt x="8" y="10"/>
                  </a:cubicBezTo>
                  <a:cubicBezTo>
                    <a:pt x="10" y="10"/>
                    <a:pt x="11" y="11"/>
                    <a:pt x="12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13"/>
                    <a:pt x="0" y="23"/>
                    <a:pt x="0" y="31"/>
                  </a:cubicBezTo>
                  <a:cubicBezTo>
                    <a:pt x="0" y="34"/>
                    <a:pt x="1" y="38"/>
                    <a:pt x="6" y="36"/>
                  </a:cubicBezTo>
                  <a:cubicBezTo>
                    <a:pt x="8" y="36"/>
                    <a:pt x="11" y="35"/>
                    <a:pt x="13" y="34"/>
                  </a:cubicBezTo>
                  <a:cubicBezTo>
                    <a:pt x="7" y="30"/>
                    <a:pt x="4" y="24"/>
                    <a:pt x="5" y="16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253">
              <a:extLst>
                <a:ext uri="{FF2B5EF4-FFF2-40B4-BE49-F238E27FC236}">
                  <a16:creationId xmlns:a16="http://schemas.microsoft.com/office/drawing/2014/main" id="{4AC3826D-566A-4D8C-B7C5-89A5AC3B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499"/>
              <a:ext cx="84" cy="203"/>
            </a:xfrm>
            <a:custGeom>
              <a:avLst/>
              <a:gdLst>
                <a:gd name="T0" fmla="*/ 2179 w 16"/>
                <a:gd name="T1" fmla="*/ 6457 h 36"/>
                <a:gd name="T2" fmla="*/ 2042 w 16"/>
                <a:gd name="T3" fmla="*/ 5024 h 36"/>
                <a:gd name="T4" fmla="*/ 1460 w 16"/>
                <a:gd name="T5" fmla="*/ 3942 h 36"/>
                <a:gd name="T6" fmla="*/ 1460 w 16"/>
                <a:gd name="T7" fmla="*/ 3750 h 36"/>
                <a:gd name="T8" fmla="*/ 1297 w 16"/>
                <a:gd name="T9" fmla="*/ 3750 h 36"/>
                <a:gd name="T10" fmla="*/ 578 w 16"/>
                <a:gd name="T11" fmla="*/ 891 h 36"/>
                <a:gd name="T12" fmla="*/ 719 w 16"/>
                <a:gd name="T13" fmla="*/ 0 h 36"/>
                <a:gd name="T14" fmla="*/ 137 w 16"/>
                <a:gd name="T15" fmla="*/ 1974 h 36"/>
                <a:gd name="T16" fmla="*/ 578 w 16"/>
                <a:gd name="T17" fmla="*/ 4833 h 36"/>
                <a:gd name="T18" fmla="*/ 2179 w 16"/>
                <a:gd name="T19" fmla="*/ 645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5" y="33"/>
                    <a:pt x="16" y="31"/>
                    <a:pt x="14" y="28"/>
                  </a:cubicBezTo>
                  <a:cubicBezTo>
                    <a:pt x="13" y="26"/>
                    <a:pt x="12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4" y="21"/>
                    <a:pt x="4" y="14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0" y="24"/>
                    <a:pt x="4" y="27"/>
                  </a:cubicBezTo>
                  <a:cubicBezTo>
                    <a:pt x="9" y="30"/>
                    <a:pt x="15" y="29"/>
                    <a:pt x="15" y="36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254">
              <a:extLst>
                <a:ext uri="{FF2B5EF4-FFF2-40B4-BE49-F238E27FC236}">
                  <a16:creationId xmlns:a16="http://schemas.microsoft.com/office/drawing/2014/main" id="{F1992B8B-8EFD-4F04-9858-99064AB3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544"/>
              <a:ext cx="163" cy="270"/>
            </a:xfrm>
            <a:custGeom>
              <a:avLst/>
              <a:gdLst>
                <a:gd name="T0" fmla="*/ 2324 w 31"/>
                <a:gd name="T1" fmla="*/ 8544 h 48"/>
                <a:gd name="T2" fmla="*/ 4506 w 31"/>
                <a:gd name="T3" fmla="*/ 6233 h 48"/>
                <a:gd name="T4" fmla="*/ 2766 w 31"/>
                <a:gd name="T5" fmla="*/ 7307 h 48"/>
                <a:gd name="T6" fmla="*/ 1162 w 31"/>
                <a:gd name="T7" fmla="*/ 5884 h 48"/>
                <a:gd name="T8" fmla="*/ 442 w 31"/>
                <a:gd name="T9" fmla="*/ 2154 h 48"/>
                <a:gd name="T10" fmla="*/ 442 w 31"/>
                <a:gd name="T11" fmla="*/ 0 h 48"/>
                <a:gd name="T12" fmla="*/ 305 w 31"/>
                <a:gd name="T13" fmla="*/ 0 h 48"/>
                <a:gd name="T14" fmla="*/ 137 w 31"/>
                <a:gd name="T15" fmla="*/ 5507 h 48"/>
                <a:gd name="T16" fmla="*/ 2324 w 31"/>
                <a:gd name="T17" fmla="*/ 854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8">
                  <a:moveTo>
                    <a:pt x="16" y="48"/>
                  </a:moveTo>
                  <a:cubicBezTo>
                    <a:pt x="28" y="48"/>
                    <a:pt x="31" y="40"/>
                    <a:pt x="31" y="35"/>
                  </a:cubicBezTo>
                  <a:cubicBezTo>
                    <a:pt x="28" y="39"/>
                    <a:pt x="24" y="41"/>
                    <a:pt x="19" y="41"/>
                  </a:cubicBezTo>
                  <a:cubicBezTo>
                    <a:pt x="13" y="40"/>
                    <a:pt x="10" y="39"/>
                    <a:pt x="8" y="33"/>
                  </a:cubicBezTo>
                  <a:cubicBezTo>
                    <a:pt x="5" y="27"/>
                    <a:pt x="3" y="20"/>
                    <a:pt x="3" y="12"/>
                  </a:cubicBezTo>
                  <a:cubicBezTo>
                    <a:pt x="3" y="9"/>
                    <a:pt x="2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21"/>
                    <a:pt x="1" y="31"/>
                  </a:cubicBezTo>
                  <a:cubicBezTo>
                    <a:pt x="1" y="35"/>
                    <a:pt x="0" y="48"/>
                    <a:pt x="16" y="48"/>
                  </a:cubicBezTo>
                  <a:close/>
                </a:path>
              </a:pathLst>
            </a:custGeom>
            <a:solidFill>
              <a:srgbClr val="319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255">
              <a:extLst>
                <a:ext uri="{FF2B5EF4-FFF2-40B4-BE49-F238E27FC236}">
                  <a16:creationId xmlns:a16="http://schemas.microsoft.com/office/drawing/2014/main" id="{8F217AB4-BC01-4165-9444-CA8D4F4E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122"/>
              <a:ext cx="1703" cy="861"/>
            </a:xfrm>
            <a:custGeom>
              <a:avLst/>
              <a:gdLst>
                <a:gd name="T0" fmla="*/ 722 w 323"/>
                <a:gd name="T1" fmla="*/ 11244 h 153"/>
                <a:gd name="T2" fmla="*/ 14204 w 323"/>
                <a:gd name="T3" fmla="*/ 24226 h 153"/>
                <a:gd name="T4" fmla="*/ 43672 w 323"/>
                <a:gd name="T5" fmla="*/ 16404 h 153"/>
                <a:gd name="T6" fmla="*/ 23742 w 323"/>
                <a:gd name="T7" fmla="*/ 889 h 153"/>
                <a:gd name="T8" fmla="*/ 722 w 323"/>
                <a:gd name="T9" fmla="*/ 11244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256">
              <a:extLst>
                <a:ext uri="{FF2B5EF4-FFF2-40B4-BE49-F238E27FC236}">
                  <a16:creationId xmlns:a16="http://schemas.microsoft.com/office/drawing/2014/main" id="{52928EA6-AF00-49B7-AF81-93EF2762D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162"/>
              <a:ext cx="1524" cy="759"/>
            </a:xfrm>
            <a:custGeom>
              <a:avLst/>
              <a:gdLst>
                <a:gd name="T0" fmla="*/ 22301 w 289"/>
                <a:gd name="T1" fmla="*/ 697 h 135"/>
                <a:gd name="T2" fmla="*/ 41348 w 289"/>
                <a:gd name="T3" fmla="*/ 8186 h 135"/>
                <a:gd name="T4" fmla="*/ 41491 w 289"/>
                <a:gd name="T5" fmla="*/ 14764 h 135"/>
                <a:gd name="T6" fmla="*/ 14823 w 289"/>
                <a:gd name="T7" fmla="*/ 22033 h 135"/>
                <a:gd name="T8" fmla="*/ 12904 w 289"/>
                <a:gd name="T9" fmla="*/ 21876 h 135"/>
                <a:gd name="T10" fmla="*/ 1614 w 289"/>
                <a:gd name="T11" fmla="*/ 18115 h 135"/>
                <a:gd name="T12" fmla="*/ 306 w 289"/>
                <a:gd name="T13" fmla="*/ 10114 h 135"/>
                <a:gd name="T14" fmla="*/ 306 w 289"/>
                <a:gd name="T15" fmla="*/ 10114 h 135"/>
                <a:gd name="T16" fmla="*/ 22301 w 289"/>
                <a:gd name="T17" fmla="*/ 69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257">
              <a:extLst>
                <a:ext uri="{FF2B5EF4-FFF2-40B4-BE49-F238E27FC236}">
                  <a16:creationId xmlns:a16="http://schemas.microsoft.com/office/drawing/2014/main" id="{2311F7AA-27BB-4CC9-A473-6010BE7F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690"/>
              <a:ext cx="47" cy="62"/>
            </a:xfrm>
            <a:custGeom>
              <a:avLst/>
              <a:gdLst>
                <a:gd name="T0" fmla="*/ 0 w 9"/>
                <a:gd name="T1" fmla="*/ 0 h 11"/>
                <a:gd name="T2" fmla="*/ 1279 w 9"/>
                <a:gd name="T3" fmla="*/ 196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8" y="1"/>
                    <a:pt x="9" y="6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258">
              <a:extLst>
                <a:ext uri="{FF2B5EF4-FFF2-40B4-BE49-F238E27FC236}">
                  <a16:creationId xmlns:a16="http://schemas.microsoft.com/office/drawing/2014/main" id="{7867C23F-4ECA-4AFB-B405-30E79D7F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612"/>
              <a:ext cx="48" cy="84"/>
            </a:xfrm>
            <a:custGeom>
              <a:avLst/>
              <a:gdLst>
                <a:gd name="T0" fmla="*/ 0 w 9"/>
                <a:gd name="T1" fmla="*/ 0 h 15"/>
                <a:gd name="T2" fmla="*/ 1365 w 9"/>
                <a:gd name="T3" fmla="*/ 26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4"/>
                    <a:pt x="9" y="10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259">
              <a:extLst>
                <a:ext uri="{FF2B5EF4-FFF2-40B4-BE49-F238E27FC236}">
                  <a16:creationId xmlns:a16="http://schemas.microsoft.com/office/drawing/2014/main" id="{65795885-6667-4B49-A001-90E50CD15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600"/>
              <a:ext cx="47" cy="85"/>
            </a:xfrm>
            <a:custGeom>
              <a:avLst/>
              <a:gdLst>
                <a:gd name="T0" fmla="*/ 0 w 9"/>
                <a:gd name="T1" fmla="*/ 0 h 15"/>
                <a:gd name="T2" fmla="*/ 1008 w 9"/>
                <a:gd name="T3" fmla="*/ 273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6"/>
                    <a:pt x="9" y="8"/>
                    <a:pt x="7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260">
              <a:extLst>
                <a:ext uri="{FF2B5EF4-FFF2-40B4-BE49-F238E27FC236}">
                  <a16:creationId xmlns:a16="http://schemas.microsoft.com/office/drawing/2014/main" id="{9A265F67-9EBD-4DD4-A837-56CA5049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600"/>
              <a:ext cx="37" cy="90"/>
            </a:xfrm>
            <a:custGeom>
              <a:avLst/>
              <a:gdLst>
                <a:gd name="T0" fmla="*/ 0 w 7"/>
                <a:gd name="T1" fmla="*/ 0 h 16"/>
                <a:gd name="T2" fmla="*/ 587 w 7"/>
                <a:gd name="T3" fmla="*/ 284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261">
              <a:extLst>
                <a:ext uri="{FF2B5EF4-FFF2-40B4-BE49-F238E27FC236}">
                  <a16:creationId xmlns:a16="http://schemas.microsoft.com/office/drawing/2014/main" id="{3D792355-4889-41F0-BCEE-A1805B58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443"/>
              <a:ext cx="69" cy="180"/>
            </a:xfrm>
            <a:custGeom>
              <a:avLst/>
              <a:gdLst>
                <a:gd name="T0" fmla="*/ 0 w 13"/>
                <a:gd name="T1" fmla="*/ 0 h 32"/>
                <a:gd name="T2" fmla="*/ 1805 w 13"/>
                <a:gd name="T3" fmla="*/ 3386 h 32"/>
                <a:gd name="T4" fmla="*/ 1040 w 13"/>
                <a:gd name="T5" fmla="*/ 569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262">
              <a:extLst>
                <a:ext uri="{FF2B5EF4-FFF2-40B4-BE49-F238E27FC236}">
                  <a16:creationId xmlns:a16="http://schemas.microsoft.com/office/drawing/2014/main" id="{805990BE-99E5-4FF2-B1D3-5F619713F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325"/>
              <a:ext cx="42" cy="39"/>
            </a:xfrm>
            <a:custGeom>
              <a:avLst/>
              <a:gdLst>
                <a:gd name="T0" fmla="*/ 0 w 8"/>
                <a:gd name="T1" fmla="*/ 1209 h 7"/>
                <a:gd name="T2" fmla="*/ 1160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263">
              <a:extLst>
                <a:ext uri="{FF2B5EF4-FFF2-40B4-BE49-F238E27FC236}">
                  <a16:creationId xmlns:a16="http://schemas.microsoft.com/office/drawing/2014/main" id="{B3889950-C36E-4570-BCBD-11A0505DF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3392"/>
              <a:ext cx="43" cy="45"/>
            </a:xfrm>
            <a:custGeom>
              <a:avLst/>
              <a:gdLst>
                <a:gd name="T0" fmla="*/ 0 w 8"/>
                <a:gd name="T1" fmla="*/ 1423 h 8"/>
                <a:gd name="T2" fmla="*/ 1242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264">
              <a:extLst>
                <a:ext uri="{FF2B5EF4-FFF2-40B4-BE49-F238E27FC236}">
                  <a16:creationId xmlns:a16="http://schemas.microsoft.com/office/drawing/2014/main" id="{66EC9F24-0756-444E-A40A-2A0061D0D4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9" y="3218"/>
              <a:ext cx="1408" cy="613"/>
            </a:xfrm>
            <a:custGeom>
              <a:avLst/>
              <a:gdLst>
                <a:gd name="T0" fmla="*/ 12182 w 267"/>
                <a:gd name="T1" fmla="*/ 7305 h 109"/>
                <a:gd name="T2" fmla="*/ 9540 w 267"/>
                <a:gd name="T3" fmla="*/ 883 h 109"/>
                <a:gd name="T4" fmla="*/ 6755 w 267"/>
                <a:gd name="T5" fmla="*/ 12080 h 109"/>
                <a:gd name="T6" fmla="*/ 4978 w 267"/>
                <a:gd name="T7" fmla="*/ 1614 h 109"/>
                <a:gd name="T8" fmla="*/ 3364 w 267"/>
                <a:gd name="T9" fmla="*/ 13345 h 109"/>
                <a:gd name="T10" fmla="*/ 4699 w 267"/>
                <a:gd name="T11" fmla="*/ 15848 h 109"/>
                <a:gd name="T12" fmla="*/ 9819 w 267"/>
                <a:gd name="T13" fmla="*/ 8351 h 109"/>
                <a:gd name="T14" fmla="*/ 11427 w 267"/>
                <a:gd name="T15" fmla="*/ 18851 h 109"/>
                <a:gd name="T16" fmla="*/ 12762 w 267"/>
                <a:gd name="T17" fmla="*/ 12997 h 109"/>
                <a:gd name="T18" fmla="*/ 13626 w 267"/>
                <a:gd name="T19" fmla="*/ 16888 h 109"/>
                <a:gd name="T20" fmla="*/ 15683 w 267"/>
                <a:gd name="T21" fmla="*/ 11923 h 109"/>
                <a:gd name="T22" fmla="*/ 17297 w 267"/>
                <a:gd name="T23" fmla="*/ 12997 h 109"/>
                <a:gd name="T24" fmla="*/ 23915 w 267"/>
                <a:gd name="T25" fmla="*/ 15657 h 109"/>
                <a:gd name="T26" fmla="*/ 25086 w 267"/>
                <a:gd name="T27" fmla="*/ 15848 h 109"/>
                <a:gd name="T28" fmla="*/ 29478 w 267"/>
                <a:gd name="T29" fmla="*/ 18311 h 109"/>
                <a:gd name="T30" fmla="*/ 31092 w 267"/>
                <a:gd name="T31" fmla="*/ 11040 h 109"/>
                <a:gd name="T32" fmla="*/ 32706 w 267"/>
                <a:gd name="T33" fmla="*/ 18154 h 109"/>
                <a:gd name="T34" fmla="*/ 34620 w 267"/>
                <a:gd name="T35" fmla="*/ 4077 h 109"/>
                <a:gd name="T36" fmla="*/ 33734 w 267"/>
                <a:gd name="T37" fmla="*/ 11731 h 109"/>
                <a:gd name="T38" fmla="*/ 30507 w 267"/>
                <a:gd name="T39" fmla="*/ 1772 h 109"/>
                <a:gd name="T40" fmla="*/ 28002 w 267"/>
                <a:gd name="T41" fmla="*/ 4617 h 109"/>
                <a:gd name="T42" fmla="*/ 27559 w 267"/>
                <a:gd name="T43" fmla="*/ 12271 h 109"/>
                <a:gd name="T44" fmla="*/ 24500 w 267"/>
                <a:gd name="T45" fmla="*/ 883 h 109"/>
                <a:gd name="T46" fmla="*/ 21690 w 267"/>
                <a:gd name="T47" fmla="*/ 14043 h 109"/>
                <a:gd name="T48" fmla="*/ 20524 w 267"/>
                <a:gd name="T49" fmla="*/ 13694 h 109"/>
                <a:gd name="T50" fmla="*/ 15546 w 267"/>
                <a:gd name="T51" fmla="*/ 0 h 109"/>
                <a:gd name="T52" fmla="*/ 13932 w 267"/>
                <a:gd name="T53" fmla="*/ 1423 h 109"/>
                <a:gd name="T54" fmla="*/ 20076 w 267"/>
                <a:gd name="T55" fmla="*/ 3543 h 109"/>
                <a:gd name="T56" fmla="*/ 21858 w 267"/>
                <a:gd name="T57" fmla="*/ 15117 h 109"/>
                <a:gd name="T58" fmla="*/ 23303 w 267"/>
                <a:gd name="T59" fmla="*/ 1963 h 109"/>
                <a:gd name="T60" fmla="*/ 26973 w 267"/>
                <a:gd name="T61" fmla="*/ 12620 h 109"/>
                <a:gd name="T62" fmla="*/ 28756 w 267"/>
                <a:gd name="T63" fmla="*/ 5691 h 109"/>
                <a:gd name="T64" fmla="*/ 30201 w 267"/>
                <a:gd name="T65" fmla="*/ 2497 h 109"/>
                <a:gd name="T66" fmla="*/ 32400 w 267"/>
                <a:gd name="T67" fmla="*/ 9965 h 109"/>
                <a:gd name="T68" fmla="*/ 35037 w 267"/>
                <a:gd name="T69" fmla="*/ 7812 h 109"/>
                <a:gd name="T70" fmla="*/ 35037 w 267"/>
                <a:gd name="T71" fmla="*/ 4617 h 109"/>
                <a:gd name="T72" fmla="*/ 32120 w 267"/>
                <a:gd name="T73" fmla="*/ 17428 h 109"/>
                <a:gd name="T74" fmla="*/ 30644 w 267"/>
                <a:gd name="T75" fmla="*/ 10151 h 109"/>
                <a:gd name="T76" fmla="*/ 29030 w 267"/>
                <a:gd name="T77" fmla="*/ 17963 h 109"/>
                <a:gd name="T78" fmla="*/ 25666 w 267"/>
                <a:gd name="T79" fmla="*/ 15848 h 109"/>
                <a:gd name="T80" fmla="*/ 23303 w 267"/>
                <a:gd name="T81" fmla="*/ 15657 h 109"/>
                <a:gd name="T82" fmla="*/ 17882 w 267"/>
                <a:gd name="T83" fmla="*/ 12997 h 109"/>
                <a:gd name="T84" fmla="*/ 15098 w 267"/>
                <a:gd name="T85" fmla="*/ 11923 h 109"/>
                <a:gd name="T86" fmla="*/ 14238 w 267"/>
                <a:gd name="T87" fmla="*/ 16888 h 109"/>
                <a:gd name="T88" fmla="*/ 12319 w 267"/>
                <a:gd name="T89" fmla="*/ 12620 h 109"/>
                <a:gd name="T90" fmla="*/ 11427 w 267"/>
                <a:gd name="T91" fmla="*/ 18154 h 109"/>
                <a:gd name="T92" fmla="*/ 10568 w 267"/>
                <a:gd name="T93" fmla="*/ 8194 h 109"/>
                <a:gd name="T94" fmla="*/ 6898 w 267"/>
                <a:gd name="T95" fmla="*/ 17614 h 109"/>
                <a:gd name="T96" fmla="*/ 2779 w 267"/>
                <a:gd name="T97" fmla="*/ 9077 h 109"/>
                <a:gd name="T98" fmla="*/ 722 w 267"/>
                <a:gd name="T99" fmla="*/ 9077 h 109"/>
                <a:gd name="T100" fmla="*/ 5727 w 267"/>
                <a:gd name="T101" fmla="*/ 11197 h 109"/>
                <a:gd name="T102" fmla="*/ 8511 w 267"/>
                <a:gd name="T103" fmla="*/ 1963 h 109"/>
                <a:gd name="T104" fmla="*/ 11290 w 267"/>
                <a:gd name="T105" fmla="*/ 7463 h 109"/>
                <a:gd name="T106" fmla="*/ 35205 w 267"/>
                <a:gd name="T107" fmla="*/ 4077 h 1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7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  <a:moveTo>
                    <a:pt x="89" y="42"/>
                  </a:moveTo>
                  <a:cubicBezTo>
                    <a:pt x="94" y="36"/>
                    <a:pt x="92" y="21"/>
                    <a:pt x="91" y="19"/>
                  </a:cubicBezTo>
                  <a:cubicBezTo>
                    <a:pt x="91" y="19"/>
                    <a:pt x="91" y="12"/>
                    <a:pt x="95" y="8"/>
                  </a:cubicBezTo>
                  <a:cubicBezTo>
                    <a:pt x="97" y="5"/>
                    <a:pt x="101" y="4"/>
                    <a:pt x="106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8" y="4"/>
                    <a:pt x="131" y="5"/>
                    <a:pt x="134" y="8"/>
                  </a:cubicBezTo>
                  <a:cubicBezTo>
                    <a:pt x="137" y="11"/>
                    <a:pt x="137" y="18"/>
                    <a:pt x="137" y="20"/>
                  </a:cubicBezTo>
                  <a:cubicBezTo>
                    <a:pt x="137" y="52"/>
                    <a:pt x="137" y="73"/>
                    <a:pt x="136" y="77"/>
                  </a:cubicBezTo>
                  <a:cubicBezTo>
                    <a:pt x="136" y="79"/>
                    <a:pt x="136" y="81"/>
                    <a:pt x="137" y="83"/>
                  </a:cubicBezTo>
                  <a:cubicBezTo>
                    <a:pt x="139" y="85"/>
                    <a:pt x="140" y="86"/>
                    <a:pt x="143" y="86"/>
                  </a:cubicBezTo>
                  <a:cubicBezTo>
                    <a:pt x="145" y="87"/>
                    <a:pt x="147" y="86"/>
                    <a:pt x="149" y="85"/>
                  </a:cubicBezTo>
                  <a:cubicBezTo>
                    <a:pt x="151" y="84"/>
                    <a:pt x="152" y="82"/>
                    <a:pt x="152" y="80"/>
                  </a:cubicBezTo>
                  <a:cubicBezTo>
                    <a:pt x="153" y="75"/>
                    <a:pt x="153" y="62"/>
                    <a:pt x="154" y="38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3" y="30"/>
                    <a:pt x="153" y="17"/>
                    <a:pt x="159" y="11"/>
                  </a:cubicBezTo>
                  <a:cubicBezTo>
                    <a:pt x="161" y="10"/>
                    <a:pt x="163" y="9"/>
                    <a:pt x="167" y="9"/>
                  </a:cubicBezTo>
                  <a:cubicBezTo>
                    <a:pt x="182" y="10"/>
                    <a:pt x="182" y="35"/>
                    <a:pt x="182" y="40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62"/>
                    <a:pt x="181" y="68"/>
                    <a:pt x="184" y="71"/>
                  </a:cubicBezTo>
                  <a:cubicBezTo>
                    <a:pt x="185" y="73"/>
                    <a:pt x="187" y="73"/>
                    <a:pt x="188" y="73"/>
                  </a:cubicBezTo>
                  <a:cubicBezTo>
                    <a:pt x="195" y="73"/>
                    <a:pt x="196" y="64"/>
                    <a:pt x="196" y="57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7" y="44"/>
                    <a:pt x="196" y="38"/>
                    <a:pt x="196" y="32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1"/>
                    <a:pt x="192" y="16"/>
                    <a:pt x="194" y="14"/>
                  </a:cubicBezTo>
                  <a:cubicBezTo>
                    <a:pt x="196" y="12"/>
                    <a:pt x="200" y="12"/>
                    <a:pt x="206" y="14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11" y="15"/>
                    <a:pt x="221" y="18"/>
                    <a:pt x="221" y="30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7"/>
                    <a:pt x="220" y="51"/>
                    <a:pt x="221" y="56"/>
                  </a:cubicBezTo>
                  <a:cubicBezTo>
                    <a:pt x="221" y="62"/>
                    <a:pt x="223" y="70"/>
                    <a:pt x="230" y="70"/>
                  </a:cubicBezTo>
                  <a:cubicBezTo>
                    <a:pt x="236" y="70"/>
                    <a:pt x="238" y="67"/>
                    <a:pt x="240" y="60"/>
                  </a:cubicBezTo>
                  <a:cubicBezTo>
                    <a:pt x="240" y="59"/>
                    <a:pt x="240" y="57"/>
                    <a:pt x="240" y="55"/>
                  </a:cubicBezTo>
                  <a:cubicBezTo>
                    <a:pt x="240" y="52"/>
                    <a:pt x="240" y="49"/>
                    <a:pt x="239" y="4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8" y="26"/>
                    <a:pt x="238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60" y="38"/>
                    <a:pt x="267" y="53"/>
                    <a:pt x="260" y="71"/>
                  </a:cubicBezTo>
                  <a:cubicBezTo>
                    <a:pt x="254" y="84"/>
                    <a:pt x="241" y="93"/>
                    <a:pt x="222" y="98"/>
                  </a:cubicBezTo>
                  <a:cubicBezTo>
                    <a:pt x="220" y="99"/>
                    <a:pt x="219" y="99"/>
                    <a:pt x="219" y="98"/>
                  </a:cubicBezTo>
                  <a:cubicBezTo>
                    <a:pt x="218" y="98"/>
                    <a:pt x="218" y="96"/>
                    <a:pt x="218" y="95"/>
                  </a:cubicBezTo>
                  <a:cubicBezTo>
                    <a:pt x="218" y="87"/>
                    <a:pt x="218" y="75"/>
                    <a:pt x="218" y="65"/>
                  </a:cubicBezTo>
                  <a:cubicBezTo>
                    <a:pt x="218" y="62"/>
                    <a:pt x="217" y="60"/>
                    <a:pt x="215" y="59"/>
                  </a:cubicBezTo>
                  <a:cubicBezTo>
                    <a:pt x="214" y="58"/>
                    <a:pt x="211" y="57"/>
                    <a:pt x="209" y="57"/>
                  </a:cubicBezTo>
                  <a:cubicBezTo>
                    <a:pt x="207" y="57"/>
                    <a:pt x="205" y="58"/>
                    <a:pt x="204" y="59"/>
                  </a:cubicBezTo>
                  <a:cubicBezTo>
                    <a:pt x="202" y="61"/>
                    <a:pt x="201" y="63"/>
                    <a:pt x="201" y="65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2" y="92"/>
                    <a:pt x="202" y="97"/>
                    <a:pt x="198" y="101"/>
                  </a:cubicBezTo>
                  <a:cubicBezTo>
                    <a:pt x="196" y="103"/>
                    <a:pt x="193" y="104"/>
                    <a:pt x="188" y="104"/>
                  </a:cubicBezTo>
                  <a:cubicBezTo>
                    <a:pt x="183" y="104"/>
                    <a:pt x="180" y="103"/>
                    <a:pt x="178" y="101"/>
                  </a:cubicBezTo>
                  <a:cubicBezTo>
                    <a:pt x="175" y="98"/>
                    <a:pt x="175" y="93"/>
                    <a:pt x="175" y="90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0"/>
                    <a:pt x="172" y="36"/>
                    <a:pt x="168" y="36"/>
                  </a:cubicBezTo>
                  <a:cubicBezTo>
                    <a:pt x="163" y="36"/>
                    <a:pt x="160" y="40"/>
                    <a:pt x="160" y="44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4"/>
                    <a:pt x="156" y="105"/>
                    <a:pt x="139" y="105"/>
                  </a:cubicBezTo>
                  <a:cubicBezTo>
                    <a:pt x="132" y="105"/>
                    <a:pt x="127" y="103"/>
                    <a:pt x="124" y="100"/>
                  </a:cubicBezTo>
                  <a:cubicBezTo>
                    <a:pt x="122" y="98"/>
                    <a:pt x="121" y="95"/>
                    <a:pt x="121" y="91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59"/>
                    <a:pt x="123" y="45"/>
                    <a:pt x="122" y="38"/>
                  </a:cubicBezTo>
                  <a:cubicBezTo>
                    <a:pt x="121" y="26"/>
                    <a:pt x="115" y="24"/>
                    <a:pt x="111" y="24"/>
                  </a:cubicBezTo>
                  <a:cubicBezTo>
                    <a:pt x="108" y="24"/>
                    <a:pt x="102" y="26"/>
                    <a:pt x="102" y="40"/>
                  </a:cubicBezTo>
                  <a:cubicBezTo>
                    <a:pt x="101" y="46"/>
                    <a:pt x="102" y="56"/>
                    <a:pt x="103" y="67"/>
                  </a:cubicBezTo>
                  <a:cubicBezTo>
                    <a:pt x="103" y="77"/>
                    <a:pt x="104" y="88"/>
                    <a:pt x="104" y="97"/>
                  </a:cubicBezTo>
                  <a:cubicBezTo>
                    <a:pt x="104" y="101"/>
                    <a:pt x="103" y="102"/>
                    <a:pt x="103" y="102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99" y="102"/>
                    <a:pt x="97" y="99"/>
                    <a:pt x="97" y="95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9" y="80"/>
                    <a:pt x="100" y="74"/>
                    <a:pt x="96" y="70"/>
                  </a:cubicBezTo>
                  <a:cubicBezTo>
                    <a:pt x="95" y="69"/>
                    <a:pt x="93" y="68"/>
                    <a:pt x="91" y="68"/>
                  </a:cubicBezTo>
                  <a:cubicBezTo>
                    <a:pt x="88" y="68"/>
                    <a:pt x="86" y="69"/>
                    <a:pt x="84" y="71"/>
                  </a:cubicBezTo>
                  <a:cubicBezTo>
                    <a:pt x="81" y="73"/>
                    <a:pt x="81" y="77"/>
                    <a:pt x="81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0"/>
                    <a:pt x="80" y="102"/>
                    <a:pt x="78" y="102"/>
                  </a:cubicBezTo>
                  <a:cubicBezTo>
                    <a:pt x="77" y="102"/>
                    <a:pt x="76" y="101"/>
                    <a:pt x="75" y="100"/>
                  </a:cubicBezTo>
                  <a:cubicBezTo>
                    <a:pt x="74" y="99"/>
                    <a:pt x="74" y="98"/>
                    <a:pt x="74" y="96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0"/>
                    <a:pt x="73" y="48"/>
                    <a:pt x="72" y="46"/>
                  </a:cubicBezTo>
                  <a:cubicBezTo>
                    <a:pt x="71" y="44"/>
                    <a:pt x="69" y="43"/>
                    <a:pt x="66" y="43"/>
                  </a:cubicBezTo>
                  <a:cubicBezTo>
                    <a:pt x="62" y="43"/>
                    <a:pt x="59" y="49"/>
                    <a:pt x="59" y="5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58" y="99"/>
                    <a:pt x="47" y="99"/>
                  </a:cubicBezTo>
                  <a:cubicBezTo>
                    <a:pt x="40" y="99"/>
                    <a:pt x="36" y="96"/>
                    <a:pt x="36" y="8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6"/>
                    <a:pt x="31" y="42"/>
                    <a:pt x="27" y="42"/>
                  </a:cubicBezTo>
                  <a:cubicBezTo>
                    <a:pt x="22" y="42"/>
                    <a:pt x="19" y="46"/>
                    <a:pt x="19" y="51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19" y="80"/>
                    <a:pt x="17" y="81"/>
                  </a:cubicBezTo>
                  <a:cubicBezTo>
                    <a:pt x="15" y="81"/>
                    <a:pt x="12" y="80"/>
                    <a:pt x="10" y="77"/>
                  </a:cubicBezTo>
                  <a:cubicBezTo>
                    <a:pt x="6" y="70"/>
                    <a:pt x="4" y="62"/>
                    <a:pt x="5" y="51"/>
                  </a:cubicBezTo>
                  <a:cubicBezTo>
                    <a:pt x="6" y="33"/>
                    <a:pt x="15" y="21"/>
                    <a:pt x="35" y="13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3"/>
                    <a:pt x="40" y="14"/>
                    <a:pt x="40" y="15"/>
                  </a:cubicBezTo>
                  <a:cubicBezTo>
                    <a:pt x="40" y="36"/>
                    <a:pt x="39" y="63"/>
                    <a:pt x="39" y="63"/>
                  </a:cubicBezTo>
                  <a:cubicBezTo>
                    <a:pt x="39" y="68"/>
                    <a:pt x="42" y="72"/>
                    <a:pt x="46" y="72"/>
                  </a:cubicBezTo>
                  <a:cubicBezTo>
                    <a:pt x="51" y="72"/>
                    <a:pt x="54" y="68"/>
                    <a:pt x="54" y="64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6"/>
                    <a:pt x="56" y="13"/>
                    <a:pt x="58" y="11"/>
                  </a:cubicBezTo>
                  <a:cubicBezTo>
                    <a:pt x="60" y="10"/>
                    <a:pt x="62" y="9"/>
                    <a:pt x="65" y="9"/>
                  </a:cubicBezTo>
                  <a:cubicBezTo>
                    <a:pt x="70" y="9"/>
                    <a:pt x="75" y="12"/>
                    <a:pt x="75" y="1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31"/>
                    <a:pt x="74" y="38"/>
                    <a:pt x="77" y="42"/>
                  </a:cubicBezTo>
                  <a:cubicBezTo>
                    <a:pt x="79" y="44"/>
                    <a:pt x="81" y="45"/>
                    <a:pt x="83" y="45"/>
                  </a:cubicBezTo>
                  <a:cubicBezTo>
                    <a:pt x="85" y="45"/>
                    <a:pt x="87" y="44"/>
                    <a:pt x="89" y="42"/>
                  </a:cubicBezTo>
                  <a:close/>
                  <a:moveTo>
                    <a:pt x="240" y="23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lose/>
                </a:path>
              </a:pathLst>
            </a:custGeom>
            <a:solidFill>
              <a:srgbClr val="C0C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265">
              <a:extLst>
                <a:ext uri="{FF2B5EF4-FFF2-40B4-BE49-F238E27FC236}">
                  <a16:creationId xmlns:a16="http://schemas.microsoft.com/office/drawing/2014/main" id="{497C4211-6DD9-497E-AB0C-35A07974D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218"/>
              <a:ext cx="1402" cy="613"/>
            </a:xfrm>
            <a:custGeom>
              <a:avLst/>
              <a:gdLst>
                <a:gd name="T0" fmla="*/ 12750 w 266"/>
                <a:gd name="T1" fmla="*/ 3543 h 109"/>
                <a:gd name="T2" fmla="*/ 12138 w 266"/>
                <a:gd name="T3" fmla="*/ 7305 h 109"/>
                <a:gd name="T4" fmla="*/ 11559 w 266"/>
                <a:gd name="T5" fmla="*/ 4269 h 109"/>
                <a:gd name="T6" fmla="*/ 9529 w 266"/>
                <a:gd name="T7" fmla="*/ 883 h 109"/>
                <a:gd name="T8" fmla="*/ 7474 w 266"/>
                <a:gd name="T9" fmla="*/ 3543 h 109"/>
                <a:gd name="T10" fmla="*/ 6725 w 266"/>
                <a:gd name="T11" fmla="*/ 12080 h 109"/>
                <a:gd name="T12" fmla="*/ 6446 w 266"/>
                <a:gd name="T13" fmla="*/ 2654 h 109"/>
                <a:gd name="T14" fmla="*/ 4970 w 266"/>
                <a:gd name="T15" fmla="*/ 1614 h 109"/>
                <a:gd name="T16" fmla="*/ 1028 w 266"/>
                <a:gd name="T17" fmla="*/ 14043 h 109"/>
                <a:gd name="T18" fmla="*/ 3363 w 266"/>
                <a:gd name="T19" fmla="*/ 13345 h 109"/>
                <a:gd name="T20" fmla="*/ 3942 w 266"/>
                <a:gd name="T21" fmla="*/ 8194 h 109"/>
                <a:gd name="T22" fmla="*/ 4696 w 266"/>
                <a:gd name="T23" fmla="*/ 15848 h 109"/>
                <a:gd name="T24" fmla="*/ 9361 w 266"/>
                <a:gd name="T25" fmla="*/ 16191 h 109"/>
                <a:gd name="T26" fmla="*/ 9809 w 266"/>
                <a:gd name="T27" fmla="*/ 8351 h 109"/>
                <a:gd name="T28" fmla="*/ 10251 w 266"/>
                <a:gd name="T29" fmla="*/ 17080 h 109"/>
                <a:gd name="T30" fmla="*/ 11416 w 266"/>
                <a:gd name="T31" fmla="*/ 18851 h 109"/>
                <a:gd name="T32" fmla="*/ 12444 w 266"/>
                <a:gd name="T33" fmla="*/ 14420 h 109"/>
                <a:gd name="T34" fmla="*/ 12750 w 266"/>
                <a:gd name="T35" fmla="*/ 12997 h 109"/>
                <a:gd name="T36" fmla="*/ 13614 w 266"/>
                <a:gd name="T37" fmla="*/ 12997 h 109"/>
                <a:gd name="T38" fmla="*/ 13614 w 266"/>
                <a:gd name="T39" fmla="*/ 16888 h 109"/>
                <a:gd name="T40" fmla="*/ 15527 w 266"/>
                <a:gd name="T41" fmla="*/ 18694 h 109"/>
                <a:gd name="T42" fmla="*/ 15670 w 266"/>
                <a:gd name="T43" fmla="*/ 11923 h 109"/>
                <a:gd name="T44" fmla="*/ 16249 w 266"/>
                <a:gd name="T45" fmla="*/ 4966 h 109"/>
                <a:gd name="T46" fmla="*/ 17277 w 266"/>
                <a:gd name="T47" fmla="*/ 12997 h 109"/>
                <a:gd name="T48" fmla="*/ 17725 w 266"/>
                <a:gd name="T49" fmla="*/ 18311 h 109"/>
                <a:gd name="T50" fmla="*/ 23866 w 266"/>
                <a:gd name="T51" fmla="*/ 15657 h 109"/>
                <a:gd name="T52" fmla="*/ 24588 w 266"/>
                <a:gd name="T53" fmla="*/ 7114 h 109"/>
                <a:gd name="T54" fmla="*/ 25030 w 266"/>
                <a:gd name="T55" fmla="*/ 15848 h 109"/>
                <a:gd name="T56" fmla="*/ 25615 w 266"/>
                <a:gd name="T57" fmla="*/ 18311 h 109"/>
                <a:gd name="T58" fmla="*/ 29421 w 266"/>
                <a:gd name="T59" fmla="*/ 18311 h 109"/>
                <a:gd name="T60" fmla="*/ 30001 w 266"/>
                <a:gd name="T61" fmla="*/ 11574 h 109"/>
                <a:gd name="T62" fmla="*/ 31028 w 266"/>
                <a:gd name="T63" fmla="*/ 11040 h 109"/>
                <a:gd name="T64" fmla="*/ 31334 w 266"/>
                <a:gd name="T65" fmla="*/ 16888 h 109"/>
                <a:gd name="T66" fmla="*/ 32641 w 266"/>
                <a:gd name="T67" fmla="*/ 18154 h 109"/>
                <a:gd name="T68" fmla="*/ 38945 w 266"/>
                <a:gd name="T69" fmla="*/ 10309 h 109"/>
                <a:gd name="T70" fmla="*/ 34560 w 266"/>
                <a:gd name="T71" fmla="*/ 4077 h 109"/>
                <a:gd name="T72" fmla="*/ 34418 w 266"/>
                <a:gd name="T73" fmla="*/ 8003 h 109"/>
                <a:gd name="T74" fmla="*/ 33669 w 266"/>
                <a:gd name="T75" fmla="*/ 11731 h 109"/>
                <a:gd name="T76" fmla="*/ 32947 w 266"/>
                <a:gd name="T77" fmla="*/ 7654 h 109"/>
                <a:gd name="T78" fmla="*/ 30449 w 266"/>
                <a:gd name="T79" fmla="*/ 1772 h 109"/>
                <a:gd name="T80" fmla="*/ 28114 w 266"/>
                <a:gd name="T81" fmla="*/ 1963 h 109"/>
                <a:gd name="T82" fmla="*/ 27977 w 266"/>
                <a:gd name="T83" fmla="*/ 4617 h 109"/>
                <a:gd name="T84" fmla="*/ 28114 w 266"/>
                <a:gd name="T85" fmla="*/ 9617 h 109"/>
                <a:gd name="T86" fmla="*/ 27529 w 266"/>
                <a:gd name="T87" fmla="*/ 12271 h 109"/>
                <a:gd name="T88" fmla="*/ 27086 w 266"/>
                <a:gd name="T89" fmla="*/ 9774 h 109"/>
                <a:gd name="T90" fmla="*/ 24445 w 266"/>
                <a:gd name="T91" fmla="*/ 883 h 109"/>
                <a:gd name="T92" fmla="*/ 21973 w 266"/>
                <a:gd name="T93" fmla="*/ 6389 h 109"/>
                <a:gd name="T94" fmla="*/ 21668 w 266"/>
                <a:gd name="T95" fmla="*/ 14043 h 109"/>
                <a:gd name="T96" fmla="*/ 20946 w 266"/>
                <a:gd name="T97" fmla="*/ 14583 h 109"/>
                <a:gd name="T98" fmla="*/ 20503 w 266"/>
                <a:gd name="T99" fmla="*/ 13694 h 109"/>
                <a:gd name="T100" fmla="*/ 19918 w 266"/>
                <a:gd name="T101" fmla="*/ 883 h 109"/>
                <a:gd name="T102" fmla="*/ 15527 w 266"/>
                <a:gd name="T103" fmla="*/ 0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6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266">
              <a:extLst>
                <a:ext uri="{FF2B5EF4-FFF2-40B4-BE49-F238E27FC236}">
                  <a16:creationId xmlns:a16="http://schemas.microsoft.com/office/drawing/2014/main" id="{AEC153B2-E7F2-490A-9BF3-41EB71DA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29"/>
              <a:ext cx="1413" cy="591"/>
            </a:xfrm>
            <a:custGeom>
              <a:avLst/>
              <a:gdLst>
                <a:gd name="T0" fmla="*/ 34302 w 268"/>
                <a:gd name="T1" fmla="*/ 4818 h 105"/>
                <a:gd name="T2" fmla="*/ 33411 w 268"/>
                <a:gd name="T3" fmla="*/ 11752 h 105"/>
                <a:gd name="T4" fmla="*/ 32383 w 268"/>
                <a:gd name="T5" fmla="*/ 5004 h 105"/>
                <a:gd name="T6" fmla="*/ 27991 w 268"/>
                <a:gd name="T7" fmla="*/ 4278 h 105"/>
                <a:gd name="T8" fmla="*/ 27269 w 268"/>
                <a:gd name="T9" fmla="*/ 12293 h 105"/>
                <a:gd name="T10" fmla="*/ 26684 w 268"/>
                <a:gd name="T11" fmla="*/ 6782 h 105"/>
                <a:gd name="T12" fmla="*/ 21986 w 268"/>
                <a:gd name="T13" fmla="*/ 6433 h 105"/>
                <a:gd name="T14" fmla="*/ 20652 w 268"/>
                <a:gd name="T15" fmla="*/ 14634 h 105"/>
                <a:gd name="T16" fmla="*/ 20072 w 268"/>
                <a:gd name="T17" fmla="*/ 3388 h 105"/>
                <a:gd name="T18" fmla="*/ 15232 w 268"/>
                <a:gd name="T19" fmla="*/ 0 h 105"/>
                <a:gd name="T20" fmla="*/ 11868 w 268"/>
                <a:gd name="T21" fmla="*/ 7317 h 105"/>
                <a:gd name="T22" fmla="*/ 7476 w 268"/>
                <a:gd name="T23" fmla="*/ 3197 h 105"/>
                <a:gd name="T24" fmla="*/ 6448 w 268"/>
                <a:gd name="T25" fmla="*/ 12135 h 105"/>
                <a:gd name="T26" fmla="*/ 5863 w 268"/>
                <a:gd name="T27" fmla="*/ 2313 h 105"/>
                <a:gd name="T28" fmla="*/ 137 w 268"/>
                <a:gd name="T29" fmla="*/ 8741 h 105"/>
                <a:gd name="T30" fmla="*/ 2779 w 268"/>
                <a:gd name="T31" fmla="*/ 13019 h 105"/>
                <a:gd name="T32" fmla="*/ 3670 w 268"/>
                <a:gd name="T33" fmla="*/ 7475 h 105"/>
                <a:gd name="T34" fmla="*/ 4698 w 268"/>
                <a:gd name="T35" fmla="*/ 15524 h 105"/>
                <a:gd name="T36" fmla="*/ 8784 w 268"/>
                <a:gd name="T37" fmla="*/ 15873 h 105"/>
                <a:gd name="T38" fmla="*/ 9532 w 268"/>
                <a:gd name="T39" fmla="*/ 7666 h 105"/>
                <a:gd name="T40" fmla="*/ 10260 w 268"/>
                <a:gd name="T41" fmla="*/ 16762 h 105"/>
                <a:gd name="T42" fmla="*/ 11868 w 268"/>
                <a:gd name="T43" fmla="*/ 14100 h 105"/>
                <a:gd name="T44" fmla="*/ 13619 w 268"/>
                <a:gd name="T45" fmla="*/ 16571 h 105"/>
                <a:gd name="T46" fmla="*/ 15232 w 268"/>
                <a:gd name="T47" fmla="*/ 16948 h 105"/>
                <a:gd name="T48" fmla="*/ 15986 w 268"/>
                <a:gd name="T49" fmla="*/ 4278 h 105"/>
                <a:gd name="T50" fmla="*/ 17151 w 268"/>
                <a:gd name="T51" fmla="*/ 15873 h 105"/>
                <a:gd name="T52" fmla="*/ 23293 w 268"/>
                <a:gd name="T53" fmla="*/ 15332 h 105"/>
                <a:gd name="T54" fmla="*/ 24322 w 268"/>
                <a:gd name="T55" fmla="*/ 6433 h 105"/>
                <a:gd name="T56" fmla="*/ 25075 w 268"/>
                <a:gd name="T57" fmla="*/ 15524 h 105"/>
                <a:gd name="T58" fmla="*/ 29604 w 268"/>
                <a:gd name="T59" fmla="*/ 15332 h 105"/>
                <a:gd name="T60" fmla="*/ 30327 w 268"/>
                <a:gd name="T61" fmla="*/ 10171 h 105"/>
                <a:gd name="T62" fmla="*/ 31355 w 268"/>
                <a:gd name="T63" fmla="*/ 16571 h 105"/>
                <a:gd name="T64" fmla="*/ 37972 w 268"/>
                <a:gd name="T65" fmla="*/ 12484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657" name="Group 267">
            <a:extLst>
              <a:ext uri="{FF2B5EF4-FFF2-40B4-BE49-F238E27FC236}">
                <a16:creationId xmlns:a16="http://schemas.microsoft.com/office/drawing/2014/main" id="{33F24ED6-4A6D-4DE3-B59C-ED919B8E4842}"/>
              </a:ext>
            </a:extLst>
          </p:cNvPr>
          <p:cNvGrpSpPr>
            <a:grpSpLocks/>
          </p:cNvGrpSpPr>
          <p:nvPr/>
        </p:nvGrpSpPr>
        <p:grpSpPr bwMode="auto">
          <a:xfrm>
            <a:off x="4151313" y="1504950"/>
            <a:ext cx="2173287" cy="1100138"/>
            <a:chOff x="363" y="2143"/>
            <a:chExt cx="1706" cy="863"/>
          </a:xfrm>
        </p:grpSpPr>
        <p:sp>
          <p:nvSpPr>
            <p:cNvPr id="27658" name="Freeform 268">
              <a:extLst>
                <a:ext uri="{FF2B5EF4-FFF2-40B4-BE49-F238E27FC236}">
                  <a16:creationId xmlns:a16="http://schemas.microsoft.com/office/drawing/2014/main" id="{5312CEE0-8FF2-4054-BB32-3A8F60E1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143"/>
              <a:ext cx="1706" cy="863"/>
            </a:xfrm>
            <a:custGeom>
              <a:avLst/>
              <a:gdLst>
                <a:gd name="T0" fmla="*/ 724 w 323"/>
                <a:gd name="T1" fmla="*/ 11292 h 153"/>
                <a:gd name="T2" fmla="*/ 14282 w 323"/>
                <a:gd name="T3" fmla="*/ 24401 h 153"/>
                <a:gd name="T4" fmla="*/ 43907 w 323"/>
                <a:gd name="T5" fmla="*/ 16510 h 153"/>
                <a:gd name="T6" fmla="*/ 23879 w 323"/>
                <a:gd name="T7" fmla="*/ 891 h 153"/>
                <a:gd name="T8" fmla="*/ 724 w 323"/>
                <a:gd name="T9" fmla="*/ 1129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solidFill>
              <a:srgbClr val="FFF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69">
              <a:extLst>
                <a:ext uri="{FF2B5EF4-FFF2-40B4-BE49-F238E27FC236}">
                  <a16:creationId xmlns:a16="http://schemas.microsoft.com/office/drawing/2014/main" id="{FCC3775F-230E-429D-8724-3278DB40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183"/>
              <a:ext cx="1527" cy="761"/>
            </a:xfrm>
            <a:custGeom>
              <a:avLst/>
              <a:gdLst>
                <a:gd name="T0" fmla="*/ 22419 w 289"/>
                <a:gd name="T1" fmla="*/ 733 h 135"/>
                <a:gd name="T2" fmla="*/ 41599 w 289"/>
                <a:gd name="T3" fmla="*/ 8230 h 135"/>
                <a:gd name="T4" fmla="*/ 41736 w 289"/>
                <a:gd name="T5" fmla="*/ 14871 h 135"/>
                <a:gd name="T6" fmla="*/ 14911 w 289"/>
                <a:gd name="T7" fmla="*/ 22210 h 135"/>
                <a:gd name="T8" fmla="*/ 12982 w 289"/>
                <a:gd name="T9" fmla="*/ 22018 h 135"/>
                <a:gd name="T10" fmla="*/ 1617 w 289"/>
                <a:gd name="T11" fmla="*/ 18270 h 135"/>
                <a:gd name="T12" fmla="*/ 306 w 289"/>
                <a:gd name="T13" fmla="*/ 10197 h 135"/>
                <a:gd name="T14" fmla="*/ 306 w 289"/>
                <a:gd name="T15" fmla="*/ 10197 h 135"/>
                <a:gd name="T16" fmla="*/ 22419 w 289"/>
                <a:gd name="T17" fmla="*/ 733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solidFill>
              <a:srgbClr val="FFF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70">
              <a:extLst>
                <a:ext uri="{FF2B5EF4-FFF2-40B4-BE49-F238E27FC236}">
                  <a16:creationId xmlns:a16="http://schemas.microsoft.com/office/drawing/2014/main" id="{98F19BC4-2AE6-4CD0-8159-56A9A0F5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250"/>
              <a:ext cx="1416" cy="592"/>
            </a:xfrm>
            <a:custGeom>
              <a:avLst/>
              <a:gdLst>
                <a:gd name="T0" fmla="*/ 34507 w 268"/>
                <a:gd name="T1" fmla="*/ 4832 h 105"/>
                <a:gd name="T2" fmla="*/ 33641 w 268"/>
                <a:gd name="T3" fmla="*/ 11823 h 105"/>
                <a:gd name="T4" fmla="*/ 32605 w 268"/>
                <a:gd name="T5" fmla="*/ 5024 h 105"/>
                <a:gd name="T6" fmla="*/ 28167 w 268"/>
                <a:gd name="T7" fmla="*/ 4291 h 105"/>
                <a:gd name="T8" fmla="*/ 27443 w 268"/>
                <a:gd name="T9" fmla="*/ 12364 h 105"/>
                <a:gd name="T10" fmla="*/ 26856 w 268"/>
                <a:gd name="T11" fmla="*/ 6805 h 105"/>
                <a:gd name="T12" fmla="*/ 22138 w 268"/>
                <a:gd name="T13" fmla="*/ 6456 h 105"/>
                <a:gd name="T14" fmla="*/ 20796 w 268"/>
                <a:gd name="T15" fmla="*/ 14687 h 105"/>
                <a:gd name="T16" fmla="*/ 20210 w 268"/>
                <a:gd name="T17" fmla="*/ 3400 h 105"/>
                <a:gd name="T18" fmla="*/ 15328 w 268"/>
                <a:gd name="T19" fmla="*/ 0 h 105"/>
                <a:gd name="T20" fmla="*/ 11946 w 268"/>
                <a:gd name="T21" fmla="*/ 7341 h 105"/>
                <a:gd name="T22" fmla="*/ 7508 w 268"/>
                <a:gd name="T23" fmla="*/ 3208 h 105"/>
                <a:gd name="T24" fmla="*/ 6478 w 268"/>
                <a:gd name="T25" fmla="*/ 12173 h 105"/>
                <a:gd name="T26" fmla="*/ 5891 w 268"/>
                <a:gd name="T27" fmla="*/ 2323 h 105"/>
                <a:gd name="T28" fmla="*/ 137 w 268"/>
                <a:gd name="T29" fmla="*/ 8773 h 105"/>
                <a:gd name="T30" fmla="*/ 2790 w 268"/>
                <a:gd name="T31" fmla="*/ 13097 h 105"/>
                <a:gd name="T32" fmla="*/ 3683 w 268"/>
                <a:gd name="T33" fmla="*/ 7532 h 105"/>
                <a:gd name="T34" fmla="*/ 4718 w 268"/>
                <a:gd name="T35" fmla="*/ 15606 h 105"/>
                <a:gd name="T36" fmla="*/ 8850 w 268"/>
                <a:gd name="T37" fmla="*/ 15956 h 105"/>
                <a:gd name="T38" fmla="*/ 9574 w 268"/>
                <a:gd name="T39" fmla="*/ 7690 h 105"/>
                <a:gd name="T40" fmla="*/ 10329 w 268"/>
                <a:gd name="T41" fmla="*/ 16847 h 105"/>
                <a:gd name="T42" fmla="*/ 11946 w 268"/>
                <a:gd name="T43" fmla="*/ 14146 h 105"/>
                <a:gd name="T44" fmla="*/ 13706 w 268"/>
                <a:gd name="T45" fmla="*/ 16655 h 105"/>
                <a:gd name="T46" fmla="*/ 15328 w 268"/>
                <a:gd name="T47" fmla="*/ 17038 h 105"/>
                <a:gd name="T48" fmla="*/ 16078 w 268"/>
                <a:gd name="T49" fmla="*/ 4291 h 105"/>
                <a:gd name="T50" fmla="*/ 17251 w 268"/>
                <a:gd name="T51" fmla="*/ 15956 h 105"/>
                <a:gd name="T52" fmla="*/ 23449 w 268"/>
                <a:gd name="T53" fmla="*/ 15415 h 105"/>
                <a:gd name="T54" fmla="*/ 24484 w 268"/>
                <a:gd name="T55" fmla="*/ 6456 h 105"/>
                <a:gd name="T56" fmla="*/ 25208 w 268"/>
                <a:gd name="T57" fmla="*/ 15606 h 105"/>
                <a:gd name="T58" fmla="*/ 29789 w 268"/>
                <a:gd name="T59" fmla="*/ 15415 h 105"/>
                <a:gd name="T60" fmla="*/ 30539 w 268"/>
                <a:gd name="T61" fmla="*/ 10205 h 105"/>
                <a:gd name="T62" fmla="*/ 31575 w 268"/>
                <a:gd name="T63" fmla="*/ 16655 h 105"/>
                <a:gd name="T64" fmla="*/ 38190 w 268"/>
                <a:gd name="T65" fmla="*/ 1255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solidFill>
              <a:srgbClr val="FFF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71">
              <a:extLst>
                <a:ext uri="{FF2B5EF4-FFF2-40B4-BE49-F238E27FC236}">
                  <a16:creationId xmlns:a16="http://schemas.microsoft.com/office/drawing/2014/main" id="{F150B972-5A61-45AB-B4AA-E894CCB36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" y="2262"/>
              <a:ext cx="386" cy="462"/>
            </a:xfrm>
            <a:custGeom>
              <a:avLst/>
              <a:gdLst>
                <a:gd name="T0" fmla="*/ 7551 w 73"/>
                <a:gd name="T1" fmla="*/ 2857 h 82"/>
                <a:gd name="T2" fmla="*/ 7382 w 73"/>
                <a:gd name="T3" fmla="*/ 9110 h 82"/>
                <a:gd name="T4" fmla="*/ 7551 w 73"/>
                <a:gd name="T5" fmla="*/ 8761 h 82"/>
                <a:gd name="T6" fmla="*/ 7382 w 73"/>
                <a:gd name="T7" fmla="*/ 10727 h 82"/>
                <a:gd name="T8" fmla="*/ 7382 w 73"/>
                <a:gd name="T9" fmla="*/ 10727 h 82"/>
                <a:gd name="T10" fmla="*/ 6514 w 73"/>
                <a:gd name="T11" fmla="*/ 11809 h 82"/>
                <a:gd name="T12" fmla="*/ 6208 w 73"/>
                <a:gd name="T13" fmla="*/ 11618 h 82"/>
                <a:gd name="T14" fmla="*/ 6208 w 73"/>
                <a:gd name="T15" fmla="*/ 11618 h 82"/>
                <a:gd name="T16" fmla="*/ 6345 w 73"/>
                <a:gd name="T17" fmla="*/ 11967 h 82"/>
                <a:gd name="T18" fmla="*/ 6345 w 73"/>
                <a:gd name="T19" fmla="*/ 11967 h 82"/>
                <a:gd name="T20" fmla="*/ 6345 w 73"/>
                <a:gd name="T21" fmla="*/ 11967 h 82"/>
                <a:gd name="T22" fmla="*/ 6652 w 73"/>
                <a:gd name="T23" fmla="*/ 12158 h 82"/>
                <a:gd name="T24" fmla="*/ 6795 w 73"/>
                <a:gd name="T25" fmla="*/ 11809 h 82"/>
                <a:gd name="T26" fmla="*/ 8418 w 73"/>
                <a:gd name="T27" fmla="*/ 6254 h 82"/>
                <a:gd name="T28" fmla="*/ 8725 w 73"/>
                <a:gd name="T29" fmla="*/ 3397 h 82"/>
                <a:gd name="T30" fmla="*/ 9312 w 73"/>
                <a:gd name="T31" fmla="*/ 1780 h 82"/>
                <a:gd name="T32" fmla="*/ 10792 w 73"/>
                <a:gd name="T33" fmla="*/ 1431 h 82"/>
                <a:gd name="T34" fmla="*/ 7551 w 73"/>
                <a:gd name="T35" fmla="*/ 2857 h 82"/>
                <a:gd name="T36" fmla="*/ 4865 w 73"/>
                <a:gd name="T37" fmla="*/ 1240 h 82"/>
                <a:gd name="T38" fmla="*/ 137 w 73"/>
                <a:gd name="T39" fmla="*/ 8412 h 82"/>
                <a:gd name="T40" fmla="*/ 894 w 73"/>
                <a:gd name="T41" fmla="*/ 13235 h 82"/>
                <a:gd name="T42" fmla="*/ 2797 w 73"/>
                <a:gd name="T43" fmla="*/ 12699 h 82"/>
                <a:gd name="T44" fmla="*/ 2797 w 73"/>
                <a:gd name="T45" fmla="*/ 9843 h 82"/>
                <a:gd name="T46" fmla="*/ 2374 w 73"/>
                <a:gd name="T47" fmla="*/ 8761 h 82"/>
                <a:gd name="T48" fmla="*/ 1930 w 73"/>
                <a:gd name="T49" fmla="*/ 7522 h 82"/>
                <a:gd name="T50" fmla="*/ 2374 w 73"/>
                <a:gd name="T51" fmla="*/ 6254 h 82"/>
                <a:gd name="T52" fmla="*/ 4447 w 73"/>
                <a:gd name="T53" fmla="*/ 4637 h 82"/>
                <a:gd name="T54" fmla="*/ 5314 w 73"/>
                <a:gd name="T55" fmla="*/ 5172 h 82"/>
                <a:gd name="T56" fmla="*/ 5621 w 73"/>
                <a:gd name="T57" fmla="*/ 6603 h 82"/>
                <a:gd name="T58" fmla="*/ 5927 w 73"/>
                <a:gd name="T59" fmla="*/ 8570 h 82"/>
                <a:gd name="T60" fmla="*/ 5927 w 73"/>
                <a:gd name="T61" fmla="*/ 1966 h 82"/>
                <a:gd name="T62" fmla="*/ 4865 w 73"/>
                <a:gd name="T63" fmla="*/ 1240 h 8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82">
                  <a:moveTo>
                    <a:pt x="51" y="16"/>
                  </a:moveTo>
                  <a:cubicBezTo>
                    <a:pt x="51" y="28"/>
                    <a:pt x="51" y="42"/>
                    <a:pt x="50" y="51"/>
                  </a:cubicBezTo>
                  <a:cubicBezTo>
                    <a:pt x="51" y="50"/>
                    <a:pt x="51" y="50"/>
                    <a:pt x="51" y="49"/>
                  </a:cubicBezTo>
                  <a:cubicBezTo>
                    <a:pt x="52" y="53"/>
                    <a:pt x="52" y="56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3"/>
                    <a:pt x="47" y="66"/>
                    <a:pt x="44" y="66"/>
                  </a:cubicBezTo>
                  <a:cubicBezTo>
                    <a:pt x="43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5" y="68"/>
                  </a:cubicBezTo>
                  <a:cubicBezTo>
                    <a:pt x="45" y="68"/>
                    <a:pt x="46" y="67"/>
                    <a:pt x="46" y="66"/>
                  </a:cubicBezTo>
                  <a:cubicBezTo>
                    <a:pt x="56" y="62"/>
                    <a:pt x="57" y="44"/>
                    <a:pt x="57" y="35"/>
                  </a:cubicBezTo>
                  <a:cubicBezTo>
                    <a:pt x="57" y="29"/>
                    <a:pt x="57" y="24"/>
                    <a:pt x="59" y="19"/>
                  </a:cubicBezTo>
                  <a:cubicBezTo>
                    <a:pt x="60" y="16"/>
                    <a:pt x="60" y="12"/>
                    <a:pt x="63" y="10"/>
                  </a:cubicBezTo>
                  <a:cubicBezTo>
                    <a:pt x="65" y="9"/>
                    <a:pt x="70" y="7"/>
                    <a:pt x="73" y="8"/>
                  </a:cubicBezTo>
                  <a:cubicBezTo>
                    <a:pt x="67" y="0"/>
                    <a:pt x="51" y="1"/>
                    <a:pt x="51" y="16"/>
                  </a:cubicBezTo>
                  <a:close/>
                  <a:moveTo>
                    <a:pt x="33" y="7"/>
                  </a:moveTo>
                  <a:cubicBezTo>
                    <a:pt x="14" y="14"/>
                    <a:pt x="2" y="26"/>
                    <a:pt x="1" y="47"/>
                  </a:cubicBezTo>
                  <a:cubicBezTo>
                    <a:pt x="0" y="58"/>
                    <a:pt x="2" y="67"/>
                    <a:pt x="6" y="74"/>
                  </a:cubicBezTo>
                  <a:cubicBezTo>
                    <a:pt x="10" y="80"/>
                    <a:pt x="19" y="82"/>
                    <a:pt x="19" y="71"/>
                  </a:cubicBezTo>
                  <a:cubicBezTo>
                    <a:pt x="19" y="65"/>
                    <a:pt x="19" y="60"/>
                    <a:pt x="19" y="55"/>
                  </a:cubicBezTo>
                  <a:cubicBezTo>
                    <a:pt x="18" y="53"/>
                    <a:pt x="17" y="51"/>
                    <a:pt x="16" y="49"/>
                  </a:cubicBezTo>
                  <a:cubicBezTo>
                    <a:pt x="15" y="47"/>
                    <a:pt x="13" y="44"/>
                    <a:pt x="13" y="42"/>
                  </a:cubicBezTo>
                  <a:cubicBezTo>
                    <a:pt x="13" y="40"/>
                    <a:pt x="15" y="37"/>
                    <a:pt x="16" y="35"/>
                  </a:cubicBezTo>
                  <a:cubicBezTo>
                    <a:pt x="19" y="31"/>
                    <a:pt x="25" y="26"/>
                    <a:pt x="30" y="26"/>
                  </a:cubicBezTo>
                  <a:cubicBezTo>
                    <a:pt x="32" y="26"/>
                    <a:pt x="35" y="27"/>
                    <a:pt x="36" y="29"/>
                  </a:cubicBezTo>
                  <a:cubicBezTo>
                    <a:pt x="38" y="32"/>
                    <a:pt x="37" y="34"/>
                    <a:pt x="38" y="3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8"/>
                    <a:pt x="40" y="23"/>
                    <a:pt x="40" y="11"/>
                  </a:cubicBezTo>
                  <a:cubicBezTo>
                    <a:pt x="40" y="9"/>
                    <a:pt x="39" y="4"/>
                    <a:pt x="33" y="7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72">
              <a:extLst>
                <a:ext uri="{FF2B5EF4-FFF2-40B4-BE49-F238E27FC236}">
                  <a16:creationId xmlns:a16="http://schemas.microsoft.com/office/drawing/2014/main" id="{F8F474F9-BE33-4472-A038-AEC049A10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600"/>
              <a:ext cx="48" cy="129"/>
            </a:xfrm>
            <a:custGeom>
              <a:avLst/>
              <a:gdLst>
                <a:gd name="T0" fmla="*/ 768 w 9"/>
                <a:gd name="T1" fmla="*/ 3175 h 23"/>
                <a:gd name="T2" fmla="*/ 912 w 9"/>
                <a:gd name="T3" fmla="*/ 1952 h 23"/>
                <a:gd name="T4" fmla="*/ 1365 w 9"/>
                <a:gd name="T5" fmla="*/ 0 h 23"/>
                <a:gd name="T6" fmla="*/ 1221 w 9"/>
                <a:gd name="T7" fmla="*/ 0 h 23"/>
                <a:gd name="T8" fmla="*/ 315 w 9"/>
                <a:gd name="T9" fmla="*/ 1071 h 23"/>
                <a:gd name="T10" fmla="*/ 0 w 9"/>
                <a:gd name="T11" fmla="*/ 881 h 23"/>
                <a:gd name="T12" fmla="*/ 315 w 9"/>
                <a:gd name="T13" fmla="*/ 1761 h 23"/>
                <a:gd name="T14" fmla="*/ 315 w 9"/>
                <a:gd name="T15" fmla="*/ 4061 h 23"/>
                <a:gd name="T16" fmla="*/ 768 w 9"/>
                <a:gd name="T17" fmla="*/ 3175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3">
                  <a:moveTo>
                    <a:pt x="5" y="18"/>
                  </a:moveTo>
                  <a:cubicBezTo>
                    <a:pt x="6" y="16"/>
                    <a:pt x="6" y="14"/>
                    <a:pt x="6" y="11"/>
                  </a:cubicBezTo>
                  <a:cubicBezTo>
                    <a:pt x="6" y="7"/>
                    <a:pt x="9" y="4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5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1" y="7"/>
                    <a:pt x="2" y="8"/>
                    <a:pt x="2" y="10"/>
                  </a:cubicBezTo>
                  <a:cubicBezTo>
                    <a:pt x="4" y="14"/>
                    <a:pt x="4" y="19"/>
                    <a:pt x="2" y="23"/>
                  </a:cubicBezTo>
                  <a:cubicBezTo>
                    <a:pt x="4" y="22"/>
                    <a:pt x="4" y="20"/>
                    <a:pt x="5" y="18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73">
              <a:extLst>
                <a:ext uri="{FF2B5EF4-FFF2-40B4-BE49-F238E27FC236}">
                  <a16:creationId xmlns:a16="http://schemas.microsoft.com/office/drawing/2014/main" id="{7CE83C6F-FBB1-41C2-A1C0-F4C155DA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656"/>
              <a:ext cx="148" cy="152"/>
            </a:xfrm>
            <a:custGeom>
              <a:avLst/>
              <a:gdLst>
                <a:gd name="T0" fmla="*/ 2796 w 28"/>
                <a:gd name="T1" fmla="*/ 3738 h 27"/>
                <a:gd name="T2" fmla="*/ 1760 w 28"/>
                <a:gd name="T3" fmla="*/ 3580 h 27"/>
                <a:gd name="T4" fmla="*/ 449 w 28"/>
                <a:gd name="T5" fmla="*/ 2854 h 27"/>
                <a:gd name="T6" fmla="*/ 137 w 28"/>
                <a:gd name="T7" fmla="*/ 0 h 27"/>
                <a:gd name="T8" fmla="*/ 137 w 28"/>
                <a:gd name="T9" fmla="*/ 191 h 27"/>
                <a:gd name="T10" fmla="*/ 137 w 28"/>
                <a:gd name="T11" fmla="*/ 2663 h 27"/>
                <a:gd name="T12" fmla="*/ 2067 w 28"/>
                <a:gd name="T13" fmla="*/ 4819 h 27"/>
                <a:gd name="T14" fmla="*/ 3996 w 28"/>
                <a:gd name="T15" fmla="*/ 3580 h 27"/>
                <a:gd name="T16" fmla="*/ 4133 w 28"/>
                <a:gd name="T17" fmla="*/ 1965 h 27"/>
                <a:gd name="T18" fmla="*/ 2796 w 28"/>
                <a:gd name="T19" fmla="*/ 373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7">
                  <a:moveTo>
                    <a:pt x="19" y="21"/>
                  </a:moveTo>
                  <a:cubicBezTo>
                    <a:pt x="17" y="21"/>
                    <a:pt x="15" y="21"/>
                    <a:pt x="12" y="20"/>
                  </a:cubicBezTo>
                  <a:cubicBezTo>
                    <a:pt x="9" y="20"/>
                    <a:pt x="5" y="18"/>
                    <a:pt x="3" y="16"/>
                  </a:cubicBezTo>
                  <a:cubicBezTo>
                    <a:pt x="0" y="11"/>
                    <a:pt x="2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6"/>
                    <a:pt x="1" y="11"/>
                    <a:pt x="1" y="15"/>
                  </a:cubicBezTo>
                  <a:cubicBezTo>
                    <a:pt x="1" y="17"/>
                    <a:pt x="1" y="27"/>
                    <a:pt x="14" y="27"/>
                  </a:cubicBezTo>
                  <a:cubicBezTo>
                    <a:pt x="22" y="27"/>
                    <a:pt x="26" y="24"/>
                    <a:pt x="27" y="20"/>
                  </a:cubicBezTo>
                  <a:cubicBezTo>
                    <a:pt x="28" y="17"/>
                    <a:pt x="28" y="14"/>
                    <a:pt x="28" y="11"/>
                  </a:cubicBezTo>
                  <a:cubicBezTo>
                    <a:pt x="28" y="15"/>
                    <a:pt x="23" y="20"/>
                    <a:pt x="19" y="21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74">
              <a:extLst>
                <a:ext uri="{FF2B5EF4-FFF2-40B4-BE49-F238E27FC236}">
                  <a16:creationId xmlns:a16="http://schemas.microsoft.com/office/drawing/2014/main" id="{66C91A24-E6D4-489D-BD04-D52675D8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510"/>
              <a:ext cx="69" cy="332"/>
            </a:xfrm>
            <a:custGeom>
              <a:avLst/>
              <a:gdLst>
                <a:gd name="T0" fmla="*/ 759 w 13"/>
                <a:gd name="T1" fmla="*/ 4277 h 59"/>
                <a:gd name="T2" fmla="*/ 589 w 13"/>
                <a:gd name="T3" fmla="*/ 1773 h 59"/>
                <a:gd name="T4" fmla="*/ 0 w 13"/>
                <a:gd name="T5" fmla="*/ 0 h 59"/>
                <a:gd name="T6" fmla="*/ 0 w 13"/>
                <a:gd name="T7" fmla="*/ 191 h 59"/>
                <a:gd name="T8" fmla="*/ 143 w 13"/>
                <a:gd name="T9" fmla="*/ 889 h 59"/>
                <a:gd name="T10" fmla="*/ 143 w 13"/>
                <a:gd name="T11" fmla="*/ 8548 h 59"/>
                <a:gd name="T12" fmla="*/ 1943 w 13"/>
                <a:gd name="T13" fmla="*/ 8739 h 59"/>
                <a:gd name="T14" fmla="*/ 1943 w 13"/>
                <a:gd name="T15" fmla="*/ 7315 h 59"/>
                <a:gd name="T16" fmla="*/ 759 w 13"/>
                <a:gd name="T17" fmla="*/ 4277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9">
                  <a:moveTo>
                    <a:pt x="5" y="24"/>
                  </a:moveTo>
                  <a:cubicBezTo>
                    <a:pt x="5" y="19"/>
                    <a:pt x="5" y="15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5"/>
                  </a:cubicBezTo>
                  <a:cubicBezTo>
                    <a:pt x="1" y="17"/>
                    <a:pt x="1" y="36"/>
                    <a:pt x="1" y="48"/>
                  </a:cubicBezTo>
                  <a:cubicBezTo>
                    <a:pt x="1" y="59"/>
                    <a:pt x="13" y="57"/>
                    <a:pt x="13" y="49"/>
                  </a:cubicBezTo>
                  <a:cubicBezTo>
                    <a:pt x="13" y="47"/>
                    <a:pt x="13" y="44"/>
                    <a:pt x="13" y="41"/>
                  </a:cubicBezTo>
                  <a:cubicBezTo>
                    <a:pt x="6" y="39"/>
                    <a:pt x="5" y="30"/>
                    <a:pt x="5" y="24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75">
              <a:extLst>
                <a:ext uri="{FF2B5EF4-FFF2-40B4-BE49-F238E27FC236}">
                  <a16:creationId xmlns:a16="http://schemas.microsoft.com/office/drawing/2014/main" id="{652FD6E0-4B2E-4CFC-9789-2E50865B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645"/>
              <a:ext cx="58" cy="186"/>
            </a:xfrm>
            <a:custGeom>
              <a:avLst/>
              <a:gdLst>
                <a:gd name="T0" fmla="*/ 585 w 11"/>
                <a:gd name="T1" fmla="*/ 541 h 33"/>
                <a:gd name="T2" fmla="*/ 0 w 11"/>
                <a:gd name="T3" fmla="*/ 0 h 33"/>
                <a:gd name="T4" fmla="*/ 0 w 11"/>
                <a:gd name="T5" fmla="*/ 4131 h 33"/>
                <a:gd name="T6" fmla="*/ 891 w 11"/>
                <a:gd name="T7" fmla="*/ 5907 h 33"/>
                <a:gd name="T8" fmla="*/ 1613 w 11"/>
                <a:gd name="T9" fmla="*/ 4481 h 33"/>
                <a:gd name="T10" fmla="*/ 1613 w 11"/>
                <a:gd name="T11" fmla="*/ 3590 h 33"/>
                <a:gd name="T12" fmla="*/ 1471 w 11"/>
                <a:gd name="T13" fmla="*/ 3590 h 33"/>
                <a:gd name="T14" fmla="*/ 585 w 11"/>
                <a:gd name="T15" fmla="*/ 54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33">
                  <a:moveTo>
                    <a:pt x="4" y="3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3" y="4"/>
                    <a:pt x="0" y="15"/>
                    <a:pt x="0" y="23"/>
                  </a:cubicBezTo>
                  <a:cubicBezTo>
                    <a:pt x="0" y="28"/>
                    <a:pt x="3" y="32"/>
                    <a:pt x="6" y="33"/>
                  </a:cubicBezTo>
                  <a:cubicBezTo>
                    <a:pt x="11" y="33"/>
                    <a:pt x="11" y="28"/>
                    <a:pt x="11" y="25"/>
                  </a:cubicBezTo>
                  <a:cubicBezTo>
                    <a:pt x="11" y="23"/>
                    <a:pt x="11" y="22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3" y="17"/>
                    <a:pt x="6" y="9"/>
                    <a:pt x="4" y="3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76">
              <a:extLst>
                <a:ext uri="{FF2B5EF4-FFF2-40B4-BE49-F238E27FC236}">
                  <a16:creationId xmlns:a16="http://schemas.microsoft.com/office/drawing/2014/main" id="{8E26D9D6-C716-40B9-9C5B-45CF543C1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279"/>
              <a:ext cx="164" cy="355"/>
            </a:xfrm>
            <a:custGeom>
              <a:avLst/>
              <a:gdLst>
                <a:gd name="T0" fmla="*/ 3412 w 31"/>
                <a:gd name="T1" fmla="*/ 7337 h 63"/>
                <a:gd name="T2" fmla="*/ 2968 w 31"/>
                <a:gd name="T3" fmla="*/ 6255 h 63"/>
                <a:gd name="T4" fmla="*/ 2381 w 31"/>
                <a:gd name="T5" fmla="*/ 1967 h 63"/>
                <a:gd name="T6" fmla="*/ 894 w 31"/>
                <a:gd name="T7" fmla="*/ 0 h 63"/>
                <a:gd name="T8" fmla="*/ 138 w 31"/>
                <a:gd name="T9" fmla="*/ 1082 h 63"/>
                <a:gd name="T10" fmla="*/ 0 w 31"/>
                <a:gd name="T11" fmla="*/ 2699 h 63"/>
                <a:gd name="T12" fmla="*/ 1174 w 31"/>
                <a:gd name="T13" fmla="*/ 2158 h 63"/>
                <a:gd name="T14" fmla="*/ 1481 w 31"/>
                <a:gd name="T15" fmla="*/ 4288 h 63"/>
                <a:gd name="T16" fmla="*/ 1762 w 31"/>
                <a:gd name="T17" fmla="*/ 6255 h 63"/>
                <a:gd name="T18" fmla="*/ 2381 w 31"/>
                <a:gd name="T19" fmla="*/ 7337 h 63"/>
                <a:gd name="T20" fmla="*/ 3105 w 31"/>
                <a:gd name="T21" fmla="*/ 8571 h 63"/>
                <a:gd name="T22" fmla="*/ 3862 w 31"/>
                <a:gd name="T23" fmla="*/ 9303 h 63"/>
                <a:gd name="T24" fmla="*/ 3862 w 31"/>
                <a:gd name="T25" fmla="*/ 11270 h 63"/>
                <a:gd name="T26" fmla="*/ 4142 w 31"/>
                <a:gd name="T27" fmla="*/ 8413 h 63"/>
                <a:gd name="T28" fmla="*/ 3412 w 31"/>
                <a:gd name="T29" fmla="*/ 7337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63">
                  <a:moveTo>
                    <a:pt x="23" y="41"/>
                  </a:moveTo>
                  <a:cubicBezTo>
                    <a:pt x="21" y="39"/>
                    <a:pt x="20" y="37"/>
                    <a:pt x="20" y="35"/>
                  </a:cubicBezTo>
                  <a:cubicBezTo>
                    <a:pt x="13" y="33"/>
                    <a:pt x="16" y="19"/>
                    <a:pt x="16" y="11"/>
                  </a:cubicBezTo>
                  <a:cubicBezTo>
                    <a:pt x="16" y="5"/>
                    <a:pt x="11" y="1"/>
                    <a:pt x="6" y="0"/>
                  </a:cubicBezTo>
                  <a:cubicBezTo>
                    <a:pt x="4" y="2"/>
                    <a:pt x="3" y="4"/>
                    <a:pt x="1" y="6"/>
                  </a:cubicBezTo>
                  <a:cubicBezTo>
                    <a:pt x="0" y="7"/>
                    <a:pt x="0" y="13"/>
                    <a:pt x="0" y="15"/>
                  </a:cubicBezTo>
                  <a:cubicBezTo>
                    <a:pt x="4" y="8"/>
                    <a:pt x="6" y="9"/>
                    <a:pt x="8" y="12"/>
                  </a:cubicBezTo>
                  <a:cubicBezTo>
                    <a:pt x="11" y="15"/>
                    <a:pt x="9" y="20"/>
                    <a:pt x="10" y="24"/>
                  </a:cubicBezTo>
                  <a:cubicBezTo>
                    <a:pt x="10" y="27"/>
                    <a:pt x="11" y="32"/>
                    <a:pt x="12" y="35"/>
                  </a:cubicBezTo>
                  <a:cubicBezTo>
                    <a:pt x="13" y="38"/>
                    <a:pt x="14" y="39"/>
                    <a:pt x="16" y="41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0"/>
                    <a:pt x="26" y="52"/>
                  </a:cubicBezTo>
                  <a:cubicBezTo>
                    <a:pt x="29" y="56"/>
                    <a:pt x="28" y="59"/>
                    <a:pt x="26" y="63"/>
                  </a:cubicBezTo>
                  <a:cubicBezTo>
                    <a:pt x="30" y="60"/>
                    <a:pt x="31" y="52"/>
                    <a:pt x="28" y="47"/>
                  </a:cubicBezTo>
                  <a:cubicBezTo>
                    <a:pt x="27" y="45"/>
                    <a:pt x="25" y="43"/>
                    <a:pt x="23" y="41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77">
              <a:extLst>
                <a:ext uri="{FF2B5EF4-FFF2-40B4-BE49-F238E27FC236}">
                  <a16:creationId xmlns:a16="http://schemas.microsoft.com/office/drawing/2014/main" id="{8A846DEA-0803-4891-ACDA-00D599D68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250"/>
              <a:ext cx="280" cy="344"/>
            </a:xfrm>
            <a:custGeom>
              <a:avLst/>
              <a:gdLst>
                <a:gd name="T0" fmla="*/ 6783 w 53"/>
                <a:gd name="T1" fmla="*/ 4134 h 61"/>
                <a:gd name="T2" fmla="*/ 7090 w 53"/>
                <a:gd name="T3" fmla="*/ 7348 h 61"/>
                <a:gd name="T4" fmla="*/ 7370 w 53"/>
                <a:gd name="T5" fmla="*/ 9158 h 61"/>
                <a:gd name="T6" fmla="*/ 7370 w 53"/>
                <a:gd name="T7" fmla="*/ 10940 h 61"/>
                <a:gd name="T8" fmla="*/ 7676 w 53"/>
                <a:gd name="T9" fmla="*/ 9508 h 61"/>
                <a:gd name="T10" fmla="*/ 7676 w 53"/>
                <a:gd name="T11" fmla="*/ 3401 h 61"/>
                <a:gd name="T12" fmla="*/ 5304 w 53"/>
                <a:gd name="T13" fmla="*/ 0 h 61"/>
                <a:gd name="T14" fmla="*/ 2789 w 53"/>
                <a:gd name="T15" fmla="*/ 0 h 61"/>
                <a:gd name="T16" fmla="*/ 306 w 53"/>
                <a:gd name="T17" fmla="*/ 3051 h 61"/>
                <a:gd name="T18" fmla="*/ 306 w 53"/>
                <a:gd name="T19" fmla="*/ 6107 h 61"/>
                <a:gd name="T20" fmla="*/ 586 w 53"/>
                <a:gd name="T21" fmla="*/ 6457 h 61"/>
                <a:gd name="T22" fmla="*/ 1342 w 53"/>
                <a:gd name="T23" fmla="*/ 4292 h 61"/>
                <a:gd name="T24" fmla="*/ 1928 w 53"/>
                <a:gd name="T25" fmla="*/ 1974 h 61"/>
                <a:gd name="T26" fmla="*/ 4718 w 53"/>
                <a:gd name="T27" fmla="*/ 1624 h 61"/>
                <a:gd name="T28" fmla="*/ 6783 w 53"/>
                <a:gd name="T29" fmla="*/ 4134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" h="61">
                  <a:moveTo>
                    <a:pt x="46" y="23"/>
                  </a:moveTo>
                  <a:cubicBezTo>
                    <a:pt x="47" y="29"/>
                    <a:pt x="48" y="35"/>
                    <a:pt x="48" y="41"/>
                  </a:cubicBezTo>
                  <a:cubicBezTo>
                    <a:pt x="48" y="44"/>
                    <a:pt x="49" y="48"/>
                    <a:pt x="50" y="51"/>
                  </a:cubicBezTo>
                  <a:cubicBezTo>
                    <a:pt x="50" y="55"/>
                    <a:pt x="50" y="58"/>
                    <a:pt x="50" y="61"/>
                  </a:cubicBezTo>
                  <a:cubicBezTo>
                    <a:pt x="51" y="58"/>
                    <a:pt x="51" y="56"/>
                    <a:pt x="52" y="53"/>
                  </a:cubicBezTo>
                  <a:cubicBezTo>
                    <a:pt x="52" y="43"/>
                    <a:pt x="52" y="30"/>
                    <a:pt x="52" y="19"/>
                  </a:cubicBezTo>
                  <a:cubicBezTo>
                    <a:pt x="52" y="15"/>
                    <a:pt x="53" y="0"/>
                    <a:pt x="36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0" y="0"/>
                    <a:pt x="2" y="17"/>
                    <a:pt x="2" y="17"/>
                  </a:cubicBezTo>
                  <a:cubicBezTo>
                    <a:pt x="2" y="17"/>
                    <a:pt x="4" y="27"/>
                    <a:pt x="2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2"/>
                    <a:pt x="8" y="29"/>
                    <a:pt x="9" y="24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8" y="7"/>
                    <a:pt x="27" y="9"/>
                    <a:pt x="32" y="9"/>
                  </a:cubicBezTo>
                  <a:cubicBezTo>
                    <a:pt x="40" y="10"/>
                    <a:pt x="44" y="15"/>
                    <a:pt x="46" y="23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78">
              <a:extLst>
                <a:ext uri="{FF2B5EF4-FFF2-40B4-BE49-F238E27FC236}">
                  <a16:creationId xmlns:a16="http://schemas.microsoft.com/office/drawing/2014/main" id="{99FF439B-F711-41BA-B7A1-9A117F38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2566"/>
              <a:ext cx="175" cy="276"/>
            </a:xfrm>
            <a:custGeom>
              <a:avLst/>
              <a:gdLst>
                <a:gd name="T0" fmla="*/ 2980 w 33"/>
                <a:gd name="T1" fmla="*/ 8759 h 49"/>
                <a:gd name="T2" fmla="*/ 4783 w 33"/>
                <a:gd name="T3" fmla="*/ 8410 h 49"/>
                <a:gd name="T4" fmla="*/ 4783 w 33"/>
                <a:gd name="T5" fmla="*/ 6787 h 49"/>
                <a:gd name="T6" fmla="*/ 4614 w 33"/>
                <a:gd name="T7" fmla="*/ 5362 h 49"/>
                <a:gd name="T8" fmla="*/ 3882 w 33"/>
                <a:gd name="T9" fmla="*/ 4630 h 49"/>
                <a:gd name="T10" fmla="*/ 3739 w 33"/>
                <a:gd name="T11" fmla="*/ 4630 h 49"/>
                <a:gd name="T12" fmla="*/ 3739 w 33"/>
                <a:gd name="T13" fmla="*/ 5554 h 49"/>
                <a:gd name="T14" fmla="*/ 3288 w 33"/>
                <a:gd name="T15" fmla="*/ 6438 h 49"/>
                <a:gd name="T16" fmla="*/ 1490 w 33"/>
                <a:gd name="T17" fmla="*/ 6601 h 49"/>
                <a:gd name="T18" fmla="*/ 589 w 33"/>
                <a:gd name="T19" fmla="*/ 4472 h 49"/>
                <a:gd name="T20" fmla="*/ 308 w 33"/>
                <a:gd name="T21" fmla="*/ 0 h 49"/>
                <a:gd name="T22" fmla="*/ 143 w 33"/>
                <a:gd name="T23" fmla="*/ 349 h 49"/>
                <a:gd name="T24" fmla="*/ 0 w 33"/>
                <a:gd name="T25" fmla="*/ 5903 h 49"/>
                <a:gd name="T26" fmla="*/ 2980 w 33"/>
                <a:gd name="T27" fmla="*/ 8759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49">
                  <a:moveTo>
                    <a:pt x="20" y="49"/>
                  </a:moveTo>
                  <a:cubicBezTo>
                    <a:pt x="25" y="49"/>
                    <a:pt x="29" y="48"/>
                    <a:pt x="32" y="47"/>
                  </a:cubicBezTo>
                  <a:cubicBezTo>
                    <a:pt x="33" y="44"/>
                    <a:pt x="32" y="40"/>
                    <a:pt x="32" y="38"/>
                  </a:cubicBezTo>
                  <a:cubicBezTo>
                    <a:pt x="33" y="35"/>
                    <a:pt x="33" y="32"/>
                    <a:pt x="31" y="30"/>
                  </a:cubicBezTo>
                  <a:cubicBezTo>
                    <a:pt x="30" y="28"/>
                    <a:pt x="28" y="27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5" y="28"/>
                    <a:pt x="25" y="30"/>
                    <a:pt x="25" y="31"/>
                  </a:cubicBezTo>
                  <a:cubicBezTo>
                    <a:pt x="24" y="33"/>
                    <a:pt x="23" y="35"/>
                    <a:pt x="22" y="36"/>
                  </a:cubicBezTo>
                  <a:cubicBezTo>
                    <a:pt x="20" y="39"/>
                    <a:pt x="14" y="39"/>
                    <a:pt x="10" y="37"/>
                  </a:cubicBezTo>
                  <a:cubicBezTo>
                    <a:pt x="6" y="34"/>
                    <a:pt x="5" y="29"/>
                    <a:pt x="4" y="25"/>
                  </a:cubicBezTo>
                  <a:cubicBezTo>
                    <a:pt x="3" y="17"/>
                    <a:pt x="2" y="8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23"/>
                    <a:pt x="0" y="33"/>
                  </a:cubicBezTo>
                  <a:cubicBezTo>
                    <a:pt x="0" y="36"/>
                    <a:pt x="0" y="49"/>
                    <a:pt x="20" y="49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79">
              <a:extLst>
                <a:ext uri="{FF2B5EF4-FFF2-40B4-BE49-F238E27FC236}">
                  <a16:creationId xmlns:a16="http://schemas.microsoft.com/office/drawing/2014/main" id="{DE770AD1-3E2E-4491-B559-8B39CD52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273"/>
              <a:ext cx="180" cy="254"/>
            </a:xfrm>
            <a:custGeom>
              <a:avLst/>
              <a:gdLst>
                <a:gd name="T0" fmla="*/ 4738 w 34"/>
                <a:gd name="T1" fmla="*/ 7744 h 45"/>
                <a:gd name="T2" fmla="*/ 5045 w 34"/>
                <a:gd name="T3" fmla="*/ 7010 h 45"/>
                <a:gd name="T4" fmla="*/ 5045 w 34"/>
                <a:gd name="T5" fmla="*/ 6119 h 45"/>
                <a:gd name="T6" fmla="*/ 2520 w 34"/>
                <a:gd name="T7" fmla="*/ 192 h 45"/>
                <a:gd name="T8" fmla="*/ 307 w 34"/>
                <a:gd name="T9" fmla="*/ 5769 h 45"/>
                <a:gd name="T10" fmla="*/ 138 w 34"/>
                <a:gd name="T11" fmla="*/ 7552 h 45"/>
                <a:gd name="T12" fmla="*/ 450 w 34"/>
                <a:gd name="T13" fmla="*/ 8094 h 45"/>
                <a:gd name="T14" fmla="*/ 2663 w 34"/>
                <a:gd name="T15" fmla="*/ 2867 h 45"/>
                <a:gd name="T16" fmla="*/ 4315 w 34"/>
                <a:gd name="T17" fmla="*/ 4493 h 45"/>
                <a:gd name="T18" fmla="*/ 4738 w 34"/>
                <a:gd name="T19" fmla="*/ 7744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45">
                  <a:moveTo>
                    <a:pt x="32" y="43"/>
                  </a:moveTo>
                  <a:cubicBezTo>
                    <a:pt x="32" y="42"/>
                    <a:pt x="33" y="41"/>
                    <a:pt x="34" y="39"/>
                  </a:cubicBezTo>
                  <a:cubicBezTo>
                    <a:pt x="34" y="38"/>
                    <a:pt x="34" y="36"/>
                    <a:pt x="34" y="34"/>
                  </a:cubicBezTo>
                  <a:cubicBezTo>
                    <a:pt x="34" y="29"/>
                    <a:pt x="34" y="3"/>
                    <a:pt x="17" y="1"/>
                  </a:cubicBezTo>
                  <a:cubicBezTo>
                    <a:pt x="0" y="0"/>
                    <a:pt x="2" y="25"/>
                    <a:pt x="2" y="32"/>
                  </a:cubicBezTo>
                  <a:cubicBezTo>
                    <a:pt x="2" y="36"/>
                    <a:pt x="2" y="39"/>
                    <a:pt x="1" y="4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36"/>
                    <a:pt x="4" y="13"/>
                    <a:pt x="18" y="16"/>
                  </a:cubicBezTo>
                  <a:cubicBezTo>
                    <a:pt x="23" y="17"/>
                    <a:pt x="27" y="21"/>
                    <a:pt x="29" y="25"/>
                  </a:cubicBezTo>
                  <a:cubicBezTo>
                    <a:pt x="31" y="30"/>
                    <a:pt x="33" y="37"/>
                    <a:pt x="32" y="43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80">
              <a:extLst>
                <a:ext uri="{FF2B5EF4-FFF2-40B4-BE49-F238E27FC236}">
                  <a16:creationId xmlns:a16="http://schemas.microsoft.com/office/drawing/2014/main" id="{C8B76BDF-550A-4867-A91B-101C84FD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341"/>
              <a:ext cx="121" cy="118"/>
            </a:xfrm>
            <a:custGeom>
              <a:avLst/>
              <a:gdLst>
                <a:gd name="T0" fmla="*/ 0 w 23"/>
                <a:gd name="T1" fmla="*/ 1073 h 21"/>
                <a:gd name="T2" fmla="*/ 579 w 23"/>
                <a:gd name="T3" fmla="*/ 1073 h 21"/>
                <a:gd name="T4" fmla="*/ 1299 w 23"/>
                <a:gd name="T5" fmla="*/ 1613 h 21"/>
                <a:gd name="T6" fmla="*/ 1299 w 23"/>
                <a:gd name="T7" fmla="*/ 3725 h 21"/>
                <a:gd name="T8" fmla="*/ 2046 w 23"/>
                <a:gd name="T9" fmla="*/ 2304 h 21"/>
                <a:gd name="T10" fmla="*/ 3046 w 23"/>
                <a:gd name="T11" fmla="*/ 1770 h 21"/>
                <a:gd name="T12" fmla="*/ 1163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0" y="6"/>
                  </a:moveTo>
                  <a:cubicBezTo>
                    <a:pt x="1" y="6"/>
                    <a:pt x="2" y="6"/>
                    <a:pt x="4" y="6"/>
                  </a:cubicBezTo>
                  <a:cubicBezTo>
                    <a:pt x="7" y="6"/>
                    <a:pt x="7" y="7"/>
                    <a:pt x="9" y="9"/>
                  </a:cubicBezTo>
                  <a:cubicBezTo>
                    <a:pt x="12" y="14"/>
                    <a:pt x="11" y="16"/>
                    <a:pt x="9" y="21"/>
                  </a:cubicBezTo>
                  <a:cubicBezTo>
                    <a:pt x="12" y="19"/>
                    <a:pt x="13" y="17"/>
                    <a:pt x="14" y="13"/>
                  </a:cubicBezTo>
                  <a:cubicBezTo>
                    <a:pt x="14" y="9"/>
                    <a:pt x="17" y="7"/>
                    <a:pt x="21" y="10"/>
                  </a:cubicBezTo>
                  <a:cubicBezTo>
                    <a:pt x="23" y="5"/>
                    <a:pt x="12" y="0"/>
                    <a:pt x="8" y="0"/>
                  </a:cubicBezTo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81">
              <a:extLst>
                <a:ext uri="{FF2B5EF4-FFF2-40B4-BE49-F238E27FC236}">
                  <a16:creationId xmlns:a16="http://schemas.microsoft.com/office/drawing/2014/main" id="{5CCC9CF1-870A-489E-AF07-2D6C117E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273"/>
              <a:ext cx="206" cy="287"/>
            </a:xfrm>
            <a:custGeom>
              <a:avLst/>
              <a:gdLst>
                <a:gd name="T0" fmla="*/ 5610 w 39"/>
                <a:gd name="T1" fmla="*/ 4277 h 51"/>
                <a:gd name="T2" fmla="*/ 3238 w 39"/>
                <a:gd name="T3" fmla="*/ 1075 h 51"/>
                <a:gd name="T4" fmla="*/ 1173 w 39"/>
                <a:gd name="T5" fmla="*/ 3579 h 51"/>
                <a:gd name="T6" fmla="*/ 1479 w 39"/>
                <a:gd name="T7" fmla="*/ 7665 h 51"/>
                <a:gd name="T8" fmla="*/ 1616 w 39"/>
                <a:gd name="T9" fmla="*/ 9088 h 51"/>
                <a:gd name="T10" fmla="*/ 1923 w 39"/>
                <a:gd name="T11" fmla="*/ 6933 h 51"/>
                <a:gd name="T12" fmla="*/ 2372 w 39"/>
                <a:gd name="T13" fmla="*/ 4463 h 51"/>
                <a:gd name="T14" fmla="*/ 3682 w 39"/>
                <a:gd name="T15" fmla="*/ 4277 h 51"/>
                <a:gd name="T16" fmla="*/ 5023 w 39"/>
                <a:gd name="T17" fmla="*/ 5509 h 51"/>
                <a:gd name="T18" fmla="*/ 5303 w 39"/>
                <a:gd name="T19" fmla="*/ 6933 h 51"/>
                <a:gd name="T20" fmla="*/ 5303 w 39"/>
                <a:gd name="T21" fmla="*/ 8362 h 51"/>
                <a:gd name="T22" fmla="*/ 5610 w 39"/>
                <a:gd name="T23" fmla="*/ 8013 h 51"/>
                <a:gd name="T24" fmla="*/ 5610 w 39"/>
                <a:gd name="T25" fmla="*/ 427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51">
                  <a:moveTo>
                    <a:pt x="38" y="24"/>
                  </a:moveTo>
                  <a:cubicBezTo>
                    <a:pt x="38" y="9"/>
                    <a:pt x="25" y="7"/>
                    <a:pt x="22" y="6"/>
                  </a:cubicBezTo>
                  <a:cubicBezTo>
                    <a:pt x="0" y="0"/>
                    <a:pt x="8" y="17"/>
                    <a:pt x="8" y="20"/>
                  </a:cubicBezTo>
                  <a:cubicBezTo>
                    <a:pt x="9" y="28"/>
                    <a:pt x="10" y="33"/>
                    <a:pt x="10" y="4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7"/>
                    <a:pt x="12" y="43"/>
                    <a:pt x="13" y="39"/>
                  </a:cubicBezTo>
                  <a:cubicBezTo>
                    <a:pt x="14" y="34"/>
                    <a:pt x="14" y="29"/>
                    <a:pt x="16" y="25"/>
                  </a:cubicBezTo>
                  <a:cubicBezTo>
                    <a:pt x="18" y="20"/>
                    <a:pt x="22" y="21"/>
                    <a:pt x="25" y="24"/>
                  </a:cubicBezTo>
                  <a:cubicBezTo>
                    <a:pt x="29" y="26"/>
                    <a:pt x="32" y="27"/>
                    <a:pt x="34" y="31"/>
                  </a:cubicBezTo>
                  <a:cubicBezTo>
                    <a:pt x="34" y="34"/>
                    <a:pt x="35" y="36"/>
                    <a:pt x="36" y="39"/>
                  </a:cubicBezTo>
                  <a:cubicBezTo>
                    <a:pt x="36" y="41"/>
                    <a:pt x="35" y="45"/>
                    <a:pt x="36" y="47"/>
                  </a:cubicBezTo>
                  <a:cubicBezTo>
                    <a:pt x="37" y="46"/>
                    <a:pt x="37" y="46"/>
                    <a:pt x="38" y="45"/>
                  </a:cubicBezTo>
                  <a:cubicBezTo>
                    <a:pt x="38" y="39"/>
                    <a:pt x="39" y="33"/>
                    <a:pt x="38" y="24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82">
              <a:extLst>
                <a:ext uri="{FF2B5EF4-FFF2-40B4-BE49-F238E27FC236}">
                  <a16:creationId xmlns:a16="http://schemas.microsoft.com/office/drawing/2014/main" id="{268F3DA1-4EA2-431A-BFBC-D2005CC4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369"/>
              <a:ext cx="206" cy="343"/>
            </a:xfrm>
            <a:custGeom>
              <a:avLst/>
              <a:gdLst>
                <a:gd name="T0" fmla="*/ 1173 w 39"/>
                <a:gd name="T1" fmla="*/ 349 h 61"/>
                <a:gd name="T2" fmla="*/ 724 w 39"/>
                <a:gd name="T3" fmla="*/ 1074 h 61"/>
                <a:gd name="T4" fmla="*/ 1030 w 39"/>
                <a:gd name="T5" fmla="*/ 6579 h 61"/>
                <a:gd name="T6" fmla="*/ 0 w 39"/>
                <a:gd name="T7" fmla="*/ 8001 h 61"/>
                <a:gd name="T8" fmla="*/ 0 w 39"/>
                <a:gd name="T9" fmla="*/ 8187 h 61"/>
                <a:gd name="T10" fmla="*/ 1342 w 39"/>
                <a:gd name="T11" fmla="*/ 7810 h 61"/>
                <a:gd name="T12" fmla="*/ 2958 w 39"/>
                <a:gd name="T13" fmla="*/ 6388 h 61"/>
                <a:gd name="T14" fmla="*/ 4268 w 39"/>
                <a:gd name="T15" fmla="*/ 8536 h 61"/>
                <a:gd name="T16" fmla="*/ 3824 w 39"/>
                <a:gd name="T17" fmla="*/ 9610 h 61"/>
                <a:gd name="T18" fmla="*/ 3238 w 39"/>
                <a:gd name="T19" fmla="*/ 10847 h 61"/>
                <a:gd name="T20" fmla="*/ 4411 w 39"/>
                <a:gd name="T21" fmla="*/ 8727 h 61"/>
                <a:gd name="T22" fmla="*/ 1173 w 39"/>
                <a:gd name="T23" fmla="*/ 349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1">
                  <a:moveTo>
                    <a:pt x="8" y="2"/>
                  </a:moveTo>
                  <a:cubicBezTo>
                    <a:pt x="5" y="0"/>
                    <a:pt x="5" y="4"/>
                    <a:pt x="5" y="6"/>
                  </a:cubicBezTo>
                  <a:cubicBezTo>
                    <a:pt x="6" y="21"/>
                    <a:pt x="9" y="30"/>
                    <a:pt x="7" y="37"/>
                  </a:cubicBezTo>
                  <a:cubicBezTo>
                    <a:pt x="6" y="43"/>
                    <a:pt x="3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7" y="45"/>
                    <a:pt x="9" y="44"/>
                  </a:cubicBezTo>
                  <a:cubicBezTo>
                    <a:pt x="14" y="40"/>
                    <a:pt x="13" y="34"/>
                    <a:pt x="20" y="36"/>
                  </a:cubicBezTo>
                  <a:cubicBezTo>
                    <a:pt x="25" y="37"/>
                    <a:pt x="29" y="43"/>
                    <a:pt x="29" y="48"/>
                  </a:cubicBezTo>
                  <a:cubicBezTo>
                    <a:pt x="28" y="50"/>
                    <a:pt x="27" y="52"/>
                    <a:pt x="26" y="54"/>
                  </a:cubicBezTo>
                  <a:cubicBezTo>
                    <a:pt x="25" y="56"/>
                    <a:pt x="23" y="59"/>
                    <a:pt x="22" y="61"/>
                  </a:cubicBezTo>
                  <a:cubicBezTo>
                    <a:pt x="26" y="57"/>
                    <a:pt x="28" y="53"/>
                    <a:pt x="30" y="49"/>
                  </a:cubicBezTo>
                  <a:cubicBezTo>
                    <a:pt x="39" y="28"/>
                    <a:pt x="29" y="13"/>
                    <a:pt x="8" y="2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83">
              <a:extLst>
                <a:ext uri="{FF2B5EF4-FFF2-40B4-BE49-F238E27FC236}">
                  <a16:creationId xmlns:a16="http://schemas.microsoft.com/office/drawing/2014/main" id="{4E72EBE3-EF7D-42D1-B72F-0A22C197C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521"/>
              <a:ext cx="127" cy="191"/>
            </a:xfrm>
            <a:custGeom>
              <a:avLst/>
              <a:gdLst>
                <a:gd name="T0" fmla="*/ 1037 w 24"/>
                <a:gd name="T1" fmla="*/ 3724 h 34"/>
                <a:gd name="T2" fmla="*/ 2519 w 24"/>
                <a:gd name="T3" fmla="*/ 4606 h 34"/>
                <a:gd name="T4" fmla="*/ 2969 w 24"/>
                <a:gd name="T5" fmla="*/ 6028 h 34"/>
                <a:gd name="T6" fmla="*/ 2381 w 24"/>
                <a:gd name="T7" fmla="*/ 3376 h 34"/>
                <a:gd name="T8" fmla="*/ 2381 w 24"/>
                <a:gd name="T9" fmla="*/ 3185 h 34"/>
                <a:gd name="T10" fmla="*/ 1344 w 24"/>
                <a:gd name="T11" fmla="*/ 1073 h 34"/>
                <a:gd name="T12" fmla="*/ 1344 w 24"/>
                <a:gd name="T13" fmla="*/ 0 h 34"/>
                <a:gd name="T14" fmla="*/ 1037 w 24"/>
                <a:gd name="T15" fmla="*/ 372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4">
                  <a:moveTo>
                    <a:pt x="7" y="21"/>
                  </a:moveTo>
                  <a:cubicBezTo>
                    <a:pt x="10" y="24"/>
                    <a:pt x="14" y="24"/>
                    <a:pt x="17" y="26"/>
                  </a:cubicBezTo>
                  <a:cubicBezTo>
                    <a:pt x="19" y="28"/>
                    <a:pt x="22" y="31"/>
                    <a:pt x="20" y="34"/>
                  </a:cubicBezTo>
                  <a:cubicBezTo>
                    <a:pt x="24" y="30"/>
                    <a:pt x="20" y="22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8"/>
                    <a:pt x="10" y="15"/>
                    <a:pt x="9" y="6"/>
                  </a:cubicBezTo>
                  <a:cubicBezTo>
                    <a:pt x="9" y="4"/>
                    <a:pt x="9" y="2"/>
                    <a:pt x="9" y="0"/>
                  </a:cubicBezTo>
                  <a:cubicBezTo>
                    <a:pt x="5" y="8"/>
                    <a:pt x="0" y="16"/>
                    <a:pt x="7" y="21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84">
              <a:extLst>
                <a:ext uri="{FF2B5EF4-FFF2-40B4-BE49-F238E27FC236}">
                  <a16:creationId xmlns:a16="http://schemas.microsoft.com/office/drawing/2014/main" id="{19ED59D3-E67F-48B0-AB5B-9EF25371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600"/>
              <a:ext cx="69" cy="214"/>
            </a:xfrm>
            <a:custGeom>
              <a:avLst/>
              <a:gdLst>
                <a:gd name="T0" fmla="*/ 759 w 13"/>
                <a:gd name="T1" fmla="*/ 2855 h 38"/>
                <a:gd name="T2" fmla="*/ 1184 w 13"/>
                <a:gd name="T3" fmla="*/ 1774 h 38"/>
                <a:gd name="T4" fmla="*/ 1805 w 13"/>
                <a:gd name="T5" fmla="*/ 1965 h 38"/>
                <a:gd name="T6" fmla="*/ 759 w 13"/>
                <a:gd name="T7" fmla="*/ 0 h 38"/>
                <a:gd name="T8" fmla="*/ 0 w 13"/>
                <a:gd name="T9" fmla="*/ 541 h 38"/>
                <a:gd name="T10" fmla="*/ 0 w 13"/>
                <a:gd name="T11" fmla="*/ 5553 h 38"/>
                <a:gd name="T12" fmla="*/ 902 w 13"/>
                <a:gd name="T13" fmla="*/ 6437 h 38"/>
                <a:gd name="T14" fmla="*/ 1943 w 13"/>
                <a:gd name="T15" fmla="*/ 6060 h 38"/>
                <a:gd name="T16" fmla="*/ 759 w 13"/>
                <a:gd name="T17" fmla="*/ 2855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8">
                  <a:moveTo>
                    <a:pt x="5" y="16"/>
                  </a:moveTo>
                  <a:cubicBezTo>
                    <a:pt x="6" y="14"/>
                    <a:pt x="6" y="11"/>
                    <a:pt x="8" y="10"/>
                  </a:cubicBezTo>
                  <a:cubicBezTo>
                    <a:pt x="10" y="10"/>
                    <a:pt x="11" y="11"/>
                    <a:pt x="12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13"/>
                    <a:pt x="0" y="23"/>
                    <a:pt x="0" y="31"/>
                  </a:cubicBezTo>
                  <a:cubicBezTo>
                    <a:pt x="0" y="34"/>
                    <a:pt x="1" y="38"/>
                    <a:pt x="6" y="36"/>
                  </a:cubicBezTo>
                  <a:cubicBezTo>
                    <a:pt x="8" y="36"/>
                    <a:pt x="11" y="35"/>
                    <a:pt x="13" y="34"/>
                  </a:cubicBezTo>
                  <a:cubicBezTo>
                    <a:pt x="7" y="30"/>
                    <a:pt x="4" y="24"/>
                    <a:pt x="5" y="16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5">
              <a:extLst>
                <a:ext uri="{FF2B5EF4-FFF2-40B4-BE49-F238E27FC236}">
                  <a16:creationId xmlns:a16="http://schemas.microsoft.com/office/drawing/2014/main" id="{81B01724-BAF3-4388-B01A-0DE5E2B19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521"/>
              <a:ext cx="85" cy="203"/>
            </a:xfrm>
            <a:custGeom>
              <a:avLst/>
              <a:gdLst>
                <a:gd name="T0" fmla="*/ 2258 w 16"/>
                <a:gd name="T1" fmla="*/ 6457 h 36"/>
                <a:gd name="T2" fmla="*/ 2088 w 16"/>
                <a:gd name="T3" fmla="*/ 5024 h 36"/>
                <a:gd name="T4" fmla="*/ 1498 w 16"/>
                <a:gd name="T5" fmla="*/ 3942 h 36"/>
                <a:gd name="T6" fmla="*/ 1498 w 16"/>
                <a:gd name="T7" fmla="*/ 3750 h 36"/>
                <a:gd name="T8" fmla="*/ 1355 w 16"/>
                <a:gd name="T9" fmla="*/ 3750 h 36"/>
                <a:gd name="T10" fmla="*/ 595 w 16"/>
                <a:gd name="T11" fmla="*/ 891 h 36"/>
                <a:gd name="T12" fmla="*/ 760 w 16"/>
                <a:gd name="T13" fmla="*/ 0 h 36"/>
                <a:gd name="T14" fmla="*/ 143 w 16"/>
                <a:gd name="T15" fmla="*/ 1974 h 36"/>
                <a:gd name="T16" fmla="*/ 595 w 16"/>
                <a:gd name="T17" fmla="*/ 4833 h 36"/>
                <a:gd name="T18" fmla="*/ 2258 w 16"/>
                <a:gd name="T19" fmla="*/ 645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36">
                  <a:moveTo>
                    <a:pt x="15" y="36"/>
                  </a:moveTo>
                  <a:cubicBezTo>
                    <a:pt x="15" y="33"/>
                    <a:pt x="16" y="31"/>
                    <a:pt x="14" y="28"/>
                  </a:cubicBezTo>
                  <a:cubicBezTo>
                    <a:pt x="13" y="26"/>
                    <a:pt x="12" y="24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4" y="21"/>
                    <a:pt x="4" y="14"/>
                    <a:pt x="4" y="5"/>
                  </a:cubicBezTo>
                  <a:cubicBezTo>
                    <a:pt x="4" y="3"/>
                    <a:pt x="5" y="1"/>
                    <a:pt x="5" y="0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0" y="24"/>
                    <a:pt x="4" y="27"/>
                  </a:cubicBezTo>
                  <a:cubicBezTo>
                    <a:pt x="9" y="30"/>
                    <a:pt x="15" y="29"/>
                    <a:pt x="15" y="36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6">
              <a:extLst>
                <a:ext uri="{FF2B5EF4-FFF2-40B4-BE49-F238E27FC236}">
                  <a16:creationId xmlns:a16="http://schemas.microsoft.com/office/drawing/2014/main" id="{9CEFC26D-70A0-4730-A799-FB431B8A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566"/>
              <a:ext cx="164" cy="270"/>
            </a:xfrm>
            <a:custGeom>
              <a:avLst/>
              <a:gdLst>
                <a:gd name="T0" fmla="*/ 2381 w 31"/>
                <a:gd name="T1" fmla="*/ 8544 h 48"/>
                <a:gd name="T2" fmla="*/ 4592 w 31"/>
                <a:gd name="T3" fmla="*/ 6233 h 48"/>
                <a:gd name="T4" fmla="*/ 2825 w 31"/>
                <a:gd name="T5" fmla="*/ 7307 h 48"/>
                <a:gd name="T6" fmla="*/ 1174 w 31"/>
                <a:gd name="T7" fmla="*/ 5884 h 48"/>
                <a:gd name="T8" fmla="*/ 450 w 31"/>
                <a:gd name="T9" fmla="*/ 2154 h 48"/>
                <a:gd name="T10" fmla="*/ 450 w 31"/>
                <a:gd name="T11" fmla="*/ 0 h 48"/>
                <a:gd name="T12" fmla="*/ 307 w 31"/>
                <a:gd name="T13" fmla="*/ 0 h 48"/>
                <a:gd name="T14" fmla="*/ 138 w 31"/>
                <a:gd name="T15" fmla="*/ 5507 h 48"/>
                <a:gd name="T16" fmla="*/ 2381 w 31"/>
                <a:gd name="T17" fmla="*/ 8544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8">
                  <a:moveTo>
                    <a:pt x="16" y="48"/>
                  </a:moveTo>
                  <a:cubicBezTo>
                    <a:pt x="28" y="48"/>
                    <a:pt x="31" y="40"/>
                    <a:pt x="31" y="35"/>
                  </a:cubicBezTo>
                  <a:cubicBezTo>
                    <a:pt x="28" y="39"/>
                    <a:pt x="24" y="41"/>
                    <a:pt x="19" y="41"/>
                  </a:cubicBezTo>
                  <a:cubicBezTo>
                    <a:pt x="13" y="40"/>
                    <a:pt x="10" y="39"/>
                    <a:pt x="8" y="33"/>
                  </a:cubicBezTo>
                  <a:cubicBezTo>
                    <a:pt x="5" y="27"/>
                    <a:pt x="3" y="20"/>
                    <a:pt x="3" y="12"/>
                  </a:cubicBezTo>
                  <a:cubicBezTo>
                    <a:pt x="3" y="9"/>
                    <a:pt x="2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21"/>
                    <a:pt x="1" y="31"/>
                  </a:cubicBezTo>
                  <a:cubicBezTo>
                    <a:pt x="1" y="35"/>
                    <a:pt x="0" y="48"/>
                    <a:pt x="16" y="48"/>
                  </a:cubicBezTo>
                  <a:close/>
                </a:path>
              </a:pathLst>
            </a:custGeom>
            <a:solidFill>
              <a:srgbClr val="FFE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87">
              <a:extLst>
                <a:ext uri="{FF2B5EF4-FFF2-40B4-BE49-F238E27FC236}">
                  <a16:creationId xmlns:a16="http://schemas.microsoft.com/office/drawing/2014/main" id="{99436385-17E9-4AC1-A123-832CE6B1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" y="2143"/>
              <a:ext cx="1706" cy="863"/>
            </a:xfrm>
            <a:custGeom>
              <a:avLst/>
              <a:gdLst>
                <a:gd name="T0" fmla="*/ 724 w 323"/>
                <a:gd name="T1" fmla="*/ 11292 h 153"/>
                <a:gd name="T2" fmla="*/ 14282 w 323"/>
                <a:gd name="T3" fmla="*/ 24401 h 153"/>
                <a:gd name="T4" fmla="*/ 43907 w 323"/>
                <a:gd name="T5" fmla="*/ 16510 h 153"/>
                <a:gd name="T6" fmla="*/ 23879 w 323"/>
                <a:gd name="T7" fmla="*/ 891 h 153"/>
                <a:gd name="T8" fmla="*/ 724 w 323"/>
                <a:gd name="T9" fmla="*/ 1129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3" h="153">
                  <a:moveTo>
                    <a:pt x="5" y="63"/>
                  </a:moveTo>
                  <a:cubicBezTo>
                    <a:pt x="0" y="126"/>
                    <a:pt x="36" y="132"/>
                    <a:pt x="97" y="136"/>
                  </a:cubicBezTo>
                  <a:cubicBezTo>
                    <a:pt x="148" y="139"/>
                    <a:pt x="272" y="153"/>
                    <a:pt x="298" y="92"/>
                  </a:cubicBezTo>
                  <a:cubicBezTo>
                    <a:pt x="323" y="32"/>
                    <a:pt x="243" y="8"/>
                    <a:pt x="162" y="5"/>
                  </a:cubicBezTo>
                  <a:cubicBezTo>
                    <a:pt x="86" y="1"/>
                    <a:pt x="10" y="0"/>
                    <a:pt x="5" y="63"/>
                  </a:cubicBezTo>
                  <a:close/>
                </a:path>
              </a:pathLst>
            </a:custGeom>
            <a:noFill/>
            <a:ln w="174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88">
              <a:extLst>
                <a:ext uri="{FF2B5EF4-FFF2-40B4-BE49-F238E27FC236}">
                  <a16:creationId xmlns:a16="http://schemas.microsoft.com/office/drawing/2014/main" id="{F40FC500-E0CE-40C0-8BD0-9E78E4F3F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2183"/>
              <a:ext cx="1527" cy="761"/>
            </a:xfrm>
            <a:custGeom>
              <a:avLst/>
              <a:gdLst>
                <a:gd name="T0" fmla="*/ 22419 w 289"/>
                <a:gd name="T1" fmla="*/ 733 h 135"/>
                <a:gd name="T2" fmla="*/ 41599 w 289"/>
                <a:gd name="T3" fmla="*/ 8230 h 135"/>
                <a:gd name="T4" fmla="*/ 41736 w 289"/>
                <a:gd name="T5" fmla="*/ 14871 h 135"/>
                <a:gd name="T6" fmla="*/ 14911 w 289"/>
                <a:gd name="T7" fmla="*/ 22210 h 135"/>
                <a:gd name="T8" fmla="*/ 12982 w 289"/>
                <a:gd name="T9" fmla="*/ 22018 h 135"/>
                <a:gd name="T10" fmla="*/ 1617 w 289"/>
                <a:gd name="T11" fmla="*/ 18270 h 135"/>
                <a:gd name="T12" fmla="*/ 306 w 289"/>
                <a:gd name="T13" fmla="*/ 10197 h 135"/>
                <a:gd name="T14" fmla="*/ 306 w 289"/>
                <a:gd name="T15" fmla="*/ 10197 h 135"/>
                <a:gd name="T16" fmla="*/ 22419 w 289"/>
                <a:gd name="T17" fmla="*/ 733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9" h="135">
                  <a:moveTo>
                    <a:pt x="152" y="4"/>
                  </a:moveTo>
                  <a:cubicBezTo>
                    <a:pt x="220" y="7"/>
                    <a:pt x="267" y="22"/>
                    <a:pt x="282" y="46"/>
                  </a:cubicBezTo>
                  <a:cubicBezTo>
                    <a:pt x="289" y="57"/>
                    <a:pt x="289" y="69"/>
                    <a:pt x="283" y="83"/>
                  </a:cubicBezTo>
                  <a:cubicBezTo>
                    <a:pt x="261" y="135"/>
                    <a:pt x="153" y="127"/>
                    <a:pt x="101" y="124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52" y="120"/>
                    <a:pt x="25" y="118"/>
                    <a:pt x="11" y="102"/>
                  </a:cubicBezTo>
                  <a:cubicBezTo>
                    <a:pt x="3" y="93"/>
                    <a:pt x="0" y="78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7" y="1"/>
                    <a:pt x="70" y="0"/>
                    <a:pt x="152" y="4"/>
                  </a:cubicBezTo>
                  <a:close/>
                </a:path>
              </a:pathLst>
            </a:custGeom>
            <a:noFill/>
            <a:ln w="174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89">
              <a:extLst>
                <a:ext uri="{FF2B5EF4-FFF2-40B4-BE49-F238E27FC236}">
                  <a16:creationId xmlns:a16="http://schemas.microsoft.com/office/drawing/2014/main" id="{6D22D230-4A3D-495C-ABB5-811563D3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712"/>
              <a:ext cx="48" cy="62"/>
            </a:xfrm>
            <a:custGeom>
              <a:avLst/>
              <a:gdLst>
                <a:gd name="T0" fmla="*/ 0 w 9"/>
                <a:gd name="T1" fmla="*/ 0 h 11"/>
                <a:gd name="T2" fmla="*/ 1365 w 9"/>
                <a:gd name="T3" fmla="*/ 196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8" y="1"/>
                    <a:pt x="9" y="6"/>
                    <a:pt x="9" y="1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90">
              <a:extLst>
                <a:ext uri="{FF2B5EF4-FFF2-40B4-BE49-F238E27FC236}">
                  <a16:creationId xmlns:a16="http://schemas.microsoft.com/office/drawing/2014/main" id="{EA1C5644-AADB-474C-B884-2E8EB5799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634"/>
              <a:ext cx="48" cy="84"/>
            </a:xfrm>
            <a:custGeom>
              <a:avLst/>
              <a:gdLst>
                <a:gd name="T0" fmla="*/ 0 w 9"/>
                <a:gd name="T1" fmla="*/ 0 h 15"/>
                <a:gd name="T2" fmla="*/ 1365 w 9"/>
                <a:gd name="T3" fmla="*/ 26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4"/>
                    <a:pt x="9" y="10"/>
                    <a:pt x="9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91">
              <a:extLst>
                <a:ext uri="{FF2B5EF4-FFF2-40B4-BE49-F238E27FC236}">
                  <a16:creationId xmlns:a16="http://schemas.microsoft.com/office/drawing/2014/main" id="{EA87E458-18A3-4164-8A91-4CB4AFCC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2622"/>
              <a:ext cx="48" cy="85"/>
            </a:xfrm>
            <a:custGeom>
              <a:avLst/>
              <a:gdLst>
                <a:gd name="T0" fmla="*/ 0 w 9"/>
                <a:gd name="T1" fmla="*/ 0 h 15"/>
                <a:gd name="T2" fmla="*/ 1051 w 9"/>
                <a:gd name="T3" fmla="*/ 273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0"/>
                  </a:moveTo>
                  <a:cubicBezTo>
                    <a:pt x="8" y="6"/>
                    <a:pt x="9" y="8"/>
                    <a:pt x="7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292">
              <a:extLst>
                <a:ext uri="{FF2B5EF4-FFF2-40B4-BE49-F238E27FC236}">
                  <a16:creationId xmlns:a16="http://schemas.microsoft.com/office/drawing/2014/main" id="{400ED69A-62B2-47C4-A27D-4E771AB2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622"/>
              <a:ext cx="37" cy="90"/>
            </a:xfrm>
            <a:custGeom>
              <a:avLst/>
              <a:gdLst>
                <a:gd name="T0" fmla="*/ 0 w 7"/>
                <a:gd name="T1" fmla="*/ 0 h 16"/>
                <a:gd name="T2" fmla="*/ 587 w 7"/>
                <a:gd name="T3" fmla="*/ 284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7" y="7"/>
                    <a:pt x="4" y="12"/>
                    <a:pt x="4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93">
              <a:extLst>
                <a:ext uri="{FF2B5EF4-FFF2-40B4-BE49-F238E27FC236}">
                  <a16:creationId xmlns:a16="http://schemas.microsoft.com/office/drawing/2014/main" id="{CCF89F0D-50CB-4D38-BD4B-43178DFB2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465"/>
              <a:ext cx="69" cy="180"/>
            </a:xfrm>
            <a:custGeom>
              <a:avLst/>
              <a:gdLst>
                <a:gd name="T0" fmla="*/ 0 w 13"/>
                <a:gd name="T1" fmla="*/ 0 h 32"/>
                <a:gd name="T2" fmla="*/ 1805 w 13"/>
                <a:gd name="T3" fmla="*/ 3386 h 32"/>
                <a:gd name="T4" fmla="*/ 1040 w 13"/>
                <a:gd name="T5" fmla="*/ 569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4" y="8"/>
                    <a:pt x="11" y="12"/>
                    <a:pt x="12" y="19"/>
                  </a:cubicBezTo>
                  <a:cubicBezTo>
                    <a:pt x="13" y="24"/>
                    <a:pt x="12" y="28"/>
                    <a:pt x="7" y="3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94">
              <a:extLst>
                <a:ext uri="{FF2B5EF4-FFF2-40B4-BE49-F238E27FC236}">
                  <a16:creationId xmlns:a16="http://schemas.microsoft.com/office/drawing/2014/main" id="{BDA3A70D-3BAD-4130-91A4-8C3688B5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46"/>
              <a:ext cx="43" cy="40"/>
            </a:xfrm>
            <a:custGeom>
              <a:avLst/>
              <a:gdLst>
                <a:gd name="T0" fmla="*/ 0 w 8"/>
                <a:gd name="T1" fmla="*/ 1309 h 7"/>
                <a:gd name="T2" fmla="*/ 1242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95">
              <a:extLst>
                <a:ext uri="{FF2B5EF4-FFF2-40B4-BE49-F238E27FC236}">
                  <a16:creationId xmlns:a16="http://schemas.microsoft.com/office/drawing/2014/main" id="{5EBE2602-452F-47E4-8B56-453F0D9F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414"/>
              <a:ext cx="42" cy="45"/>
            </a:xfrm>
            <a:custGeom>
              <a:avLst/>
              <a:gdLst>
                <a:gd name="T0" fmla="*/ 0 w 8"/>
                <a:gd name="T1" fmla="*/ 1423 h 8"/>
                <a:gd name="T2" fmla="*/ 116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5" y="7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96">
              <a:extLst>
                <a:ext uri="{FF2B5EF4-FFF2-40B4-BE49-F238E27FC236}">
                  <a16:creationId xmlns:a16="http://schemas.microsoft.com/office/drawing/2014/main" id="{F7F9673B-DC74-4C88-A4B6-8B37780B2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" y="2239"/>
              <a:ext cx="1410" cy="614"/>
            </a:xfrm>
            <a:custGeom>
              <a:avLst/>
              <a:gdLst>
                <a:gd name="T0" fmla="*/ 12215 w 267"/>
                <a:gd name="T1" fmla="*/ 7329 h 109"/>
                <a:gd name="T2" fmla="*/ 9564 w 267"/>
                <a:gd name="T3" fmla="*/ 890 h 109"/>
                <a:gd name="T4" fmla="*/ 6775 w 267"/>
                <a:gd name="T5" fmla="*/ 12150 h 109"/>
                <a:gd name="T6" fmla="*/ 5022 w 267"/>
                <a:gd name="T7" fmla="*/ 1617 h 109"/>
                <a:gd name="T8" fmla="*/ 3374 w 267"/>
                <a:gd name="T9" fmla="*/ 13390 h 109"/>
                <a:gd name="T10" fmla="*/ 4711 w 267"/>
                <a:gd name="T11" fmla="*/ 15896 h 109"/>
                <a:gd name="T12" fmla="*/ 9870 w 267"/>
                <a:gd name="T13" fmla="*/ 8410 h 109"/>
                <a:gd name="T14" fmla="*/ 11491 w 267"/>
                <a:gd name="T15" fmla="*/ 18944 h 109"/>
                <a:gd name="T16" fmla="*/ 12801 w 267"/>
                <a:gd name="T17" fmla="*/ 13040 h 109"/>
                <a:gd name="T18" fmla="*/ 13693 w 267"/>
                <a:gd name="T19" fmla="*/ 16978 h 109"/>
                <a:gd name="T20" fmla="*/ 15758 w 267"/>
                <a:gd name="T21" fmla="*/ 11965 h 109"/>
                <a:gd name="T22" fmla="*/ 17374 w 267"/>
                <a:gd name="T23" fmla="*/ 13040 h 109"/>
                <a:gd name="T24" fmla="*/ 24012 w 267"/>
                <a:gd name="T25" fmla="*/ 15739 h 109"/>
                <a:gd name="T26" fmla="*/ 25185 w 267"/>
                <a:gd name="T27" fmla="*/ 15896 h 109"/>
                <a:gd name="T28" fmla="*/ 29589 w 267"/>
                <a:gd name="T29" fmla="*/ 18403 h 109"/>
                <a:gd name="T30" fmla="*/ 31237 w 267"/>
                <a:gd name="T31" fmla="*/ 11075 h 109"/>
                <a:gd name="T32" fmla="*/ 32852 w 267"/>
                <a:gd name="T33" fmla="*/ 18245 h 109"/>
                <a:gd name="T34" fmla="*/ 34748 w 267"/>
                <a:gd name="T35" fmla="*/ 4123 h 109"/>
                <a:gd name="T36" fmla="*/ 33882 w 267"/>
                <a:gd name="T37" fmla="*/ 11801 h 109"/>
                <a:gd name="T38" fmla="*/ 30619 w 267"/>
                <a:gd name="T39" fmla="*/ 1774 h 109"/>
                <a:gd name="T40" fmla="*/ 28137 w 267"/>
                <a:gd name="T41" fmla="*/ 4630 h 109"/>
                <a:gd name="T42" fmla="*/ 27693 w 267"/>
                <a:gd name="T43" fmla="*/ 12342 h 109"/>
                <a:gd name="T44" fmla="*/ 24598 w 267"/>
                <a:gd name="T45" fmla="*/ 890 h 109"/>
                <a:gd name="T46" fmla="*/ 21810 w 267"/>
                <a:gd name="T47" fmla="*/ 14122 h 109"/>
                <a:gd name="T48" fmla="*/ 20611 w 267"/>
                <a:gd name="T49" fmla="*/ 13773 h 109"/>
                <a:gd name="T50" fmla="*/ 15616 w 267"/>
                <a:gd name="T51" fmla="*/ 0 h 109"/>
                <a:gd name="T52" fmla="*/ 14000 w 267"/>
                <a:gd name="T53" fmla="*/ 1425 h 109"/>
                <a:gd name="T54" fmla="*/ 20162 w 267"/>
                <a:gd name="T55" fmla="*/ 3588 h 109"/>
                <a:gd name="T56" fmla="*/ 21947 w 267"/>
                <a:gd name="T57" fmla="*/ 15198 h 109"/>
                <a:gd name="T58" fmla="*/ 23426 w 267"/>
                <a:gd name="T59" fmla="*/ 1966 h 109"/>
                <a:gd name="T60" fmla="*/ 27107 w 267"/>
                <a:gd name="T61" fmla="*/ 12691 h 109"/>
                <a:gd name="T62" fmla="*/ 28865 w 267"/>
                <a:gd name="T63" fmla="*/ 5712 h 109"/>
                <a:gd name="T64" fmla="*/ 30344 w 267"/>
                <a:gd name="T65" fmla="*/ 2507 h 109"/>
                <a:gd name="T66" fmla="*/ 32546 w 267"/>
                <a:gd name="T67" fmla="*/ 9993 h 109"/>
                <a:gd name="T68" fmla="*/ 35192 w 267"/>
                <a:gd name="T69" fmla="*/ 7869 h 109"/>
                <a:gd name="T70" fmla="*/ 35192 w 267"/>
                <a:gd name="T71" fmla="*/ 4630 h 109"/>
                <a:gd name="T72" fmla="*/ 32266 w 267"/>
                <a:gd name="T73" fmla="*/ 17513 h 109"/>
                <a:gd name="T74" fmla="*/ 30788 w 267"/>
                <a:gd name="T75" fmla="*/ 10185 h 109"/>
                <a:gd name="T76" fmla="*/ 29172 w 267"/>
                <a:gd name="T77" fmla="*/ 18054 h 109"/>
                <a:gd name="T78" fmla="*/ 25771 w 267"/>
                <a:gd name="T79" fmla="*/ 15896 h 109"/>
                <a:gd name="T80" fmla="*/ 23426 w 267"/>
                <a:gd name="T81" fmla="*/ 15739 h 109"/>
                <a:gd name="T82" fmla="*/ 17960 w 267"/>
                <a:gd name="T83" fmla="*/ 13040 h 109"/>
                <a:gd name="T84" fmla="*/ 15172 w 267"/>
                <a:gd name="T85" fmla="*/ 11965 h 109"/>
                <a:gd name="T86" fmla="*/ 14280 w 267"/>
                <a:gd name="T87" fmla="*/ 16978 h 109"/>
                <a:gd name="T88" fmla="*/ 12384 w 267"/>
                <a:gd name="T89" fmla="*/ 12691 h 109"/>
                <a:gd name="T90" fmla="*/ 11491 w 267"/>
                <a:gd name="T91" fmla="*/ 18245 h 109"/>
                <a:gd name="T92" fmla="*/ 10599 w 267"/>
                <a:gd name="T93" fmla="*/ 8219 h 109"/>
                <a:gd name="T94" fmla="*/ 6918 w 267"/>
                <a:gd name="T95" fmla="*/ 17705 h 109"/>
                <a:gd name="T96" fmla="*/ 2788 w 267"/>
                <a:gd name="T97" fmla="*/ 9109 h 109"/>
                <a:gd name="T98" fmla="*/ 723 w 267"/>
                <a:gd name="T99" fmla="*/ 9109 h 109"/>
                <a:gd name="T100" fmla="*/ 5746 w 267"/>
                <a:gd name="T101" fmla="*/ 11266 h 109"/>
                <a:gd name="T102" fmla="*/ 8534 w 267"/>
                <a:gd name="T103" fmla="*/ 1966 h 109"/>
                <a:gd name="T104" fmla="*/ 11349 w 267"/>
                <a:gd name="T105" fmla="*/ 7520 h 109"/>
                <a:gd name="T106" fmla="*/ 35334 w 267"/>
                <a:gd name="T107" fmla="*/ 4123 h 1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67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  <a:moveTo>
                    <a:pt x="89" y="42"/>
                  </a:moveTo>
                  <a:cubicBezTo>
                    <a:pt x="94" y="36"/>
                    <a:pt x="92" y="21"/>
                    <a:pt x="91" y="19"/>
                  </a:cubicBezTo>
                  <a:cubicBezTo>
                    <a:pt x="91" y="19"/>
                    <a:pt x="91" y="12"/>
                    <a:pt x="95" y="8"/>
                  </a:cubicBezTo>
                  <a:cubicBezTo>
                    <a:pt x="97" y="5"/>
                    <a:pt x="101" y="4"/>
                    <a:pt x="106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8" y="4"/>
                    <a:pt x="131" y="5"/>
                    <a:pt x="134" y="8"/>
                  </a:cubicBezTo>
                  <a:cubicBezTo>
                    <a:pt x="137" y="11"/>
                    <a:pt x="137" y="18"/>
                    <a:pt x="137" y="20"/>
                  </a:cubicBezTo>
                  <a:cubicBezTo>
                    <a:pt x="137" y="52"/>
                    <a:pt x="137" y="73"/>
                    <a:pt x="136" y="77"/>
                  </a:cubicBezTo>
                  <a:cubicBezTo>
                    <a:pt x="136" y="79"/>
                    <a:pt x="136" y="81"/>
                    <a:pt x="137" y="83"/>
                  </a:cubicBezTo>
                  <a:cubicBezTo>
                    <a:pt x="139" y="85"/>
                    <a:pt x="140" y="86"/>
                    <a:pt x="143" y="86"/>
                  </a:cubicBezTo>
                  <a:cubicBezTo>
                    <a:pt x="145" y="87"/>
                    <a:pt x="147" y="86"/>
                    <a:pt x="149" y="85"/>
                  </a:cubicBezTo>
                  <a:cubicBezTo>
                    <a:pt x="151" y="84"/>
                    <a:pt x="152" y="82"/>
                    <a:pt x="152" y="80"/>
                  </a:cubicBezTo>
                  <a:cubicBezTo>
                    <a:pt x="153" y="75"/>
                    <a:pt x="153" y="62"/>
                    <a:pt x="154" y="38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3" y="30"/>
                    <a:pt x="153" y="17"/>
                    <a:pt x="159" y="11"/>
                  </a:cubicBezTo>
                  <a:cubicBezTo>
                    <a:pt x="161" y="10"/>
                    <a:pt x="163" y="9"/>
                    <a:pt x="167" y="9"/>
                  </a:cubicBezTo>
                  <a:cubicBezTo>
                    <a:pt x="182" y="10"/>
                    <a:pt x="182" y="35"/>
                    <a:pt x="182" y="40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62"/>
                    <a:pt x="181" y="68"/>
                    <a:pt x="184" y="71"/>
                  </a:cubicBezTo>
                  <a:cubicBezTo>
                    <a:pt x="185" y="73"/>
                    <a:pt x="187" y="73"/>
                    <a:pt x="188" y="73"/>
                  </a:cubicBezTo>
                  <a:cubicBezTo>
                    <a:pt x="195" y="73"/>
                    <a:pt x="196" y="64"/>
                    <a:pt x="196" y="57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7" y="44"/>
                    <a:pt x="196" y="38"/>
                    <a:pt x="196" y="32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1"/>
                    <a:pt x="192" y="16"/>
                    <a:pt x="194" y="14"/>
                  </a:cubicBezTo>
                  <a:cubicBezTo>
                    <a:pt x="196" y="12"/>
                    <a:pt x="200" y="12"/>
                    <a:pt x="206" y="14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11" y="15"/>
                    <a:pt x="221" y="18"/>
                    <a:pt x="221" y="30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7"/>
                    <a:pt x="220" y="51"/>
                    <a:pt x="221" y="56"/>
                  </a:cubicBezTo>
                  <a:cubicBezTo>
                    <a:pt x="221" y="62"/>
                    <a:pt x="223" y="70"/>
                    <a:pt x="230" y="70"/>
                  </a:cubicBezTo>
                  <a:cubicBezTo>
                    <a:pt x="236" y="70"/>
                    <a:pt x="238" y="67"/>
                    <a:pt x="240" y="60"/>
                  </a:cubicBezTo>
                  <a:cubicBezTo>
                    <a:pt x="240" y="59"/>
                    <a:pt x="240" y="57"/>
                    <a:pt x="240" y="55"/>
                  </a:cubicBezTo>
                  <a:cubicBezTo>
                    <a:pt x="240" y="52"/>
                    <a:pt x="240" y="49"/>
                    <a:pt x="239" y="4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8" y="26"/>
                    <a:pt x="238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60" y="38"/>
                    <a:pt x="267" y="53"/>
                    <a:pt x="260" y="71"/>
                  </a:cubicBezTo>
                  <a:cubicBezTo>
                    <a:pt x="254" y="84"/>
                    <a:pt x="241" y="93"/>
                    <a:pt x="222" y="98"/>
                  </a:cubicBezTo>
                  <a:cubicBezTo>
                    <a:pt x="220" y="99"/>
                    <a:pt x="219" y="99"/>
                    <a:pt x="219" y="98"/>
                  </a:cubicBezTo>
                  <a:cubicBezTo>
                    <a:pt x="218" y="98"/>
                    <a:pt x="218" y="96"/>
                    <a:pt x="218" y="95"/>
                  </a:cubicBezTo>
                  <a:cubicBezTo>
                    <a:pt x="218" y="87"/>
                    <a:pt x="218" y="75"/>
                    <a:pt x="218" y="65"/>
                  </a:cubicBezTo>
                  <a:cubicBezTo>
                    <a:pt x="218" y="62"/>
                    <a:pt x="217" y="60"/>
                    <a:pt x="215" y="59"/>
                  </a:cubicBezTo>
                  <a:cubicBezTo>
                    <a:pt x="214" y="58"/>
                    <a:pt x="211" y="57"/>
                    <a:pt x="209" y="57"/>
                  </a:cubicBezTo>
                  <a:cubicBezTo>
                    <a:pt x="207" y="57"/>
                    <a:pt x="205" y="58"/>
                    <a:pt x="204" y="59"/>
                  </a:cubicBezTo>
                  <a:cubicBezTo>
                    <a:pt x="202" y="61"/>
                    <a:pt x="201" y="63"/>
                    <a:pt x="201" y="65"/>
                  </a:cubicBezTo>
                  <a:cubicBezTo>
                    <a:pt x="202" y="89"/>
                    <a:pt x="202" y="89"/>
                    <a:pt x="202" y="89"/>
                  </a:cubicBezTo>
                  <a:cubicBezTo>
                    <a:pt x="202" y="92"/>
                    <a:pt x="202" y="97"/>
                    <a:pt x="198" y="101"/>
                  </a:cubicBezTo>
                  <a:cubicBezTo>
                    <a:pt x="196" y="103"/>
                    <a:pt x="193" y="104"/>
                    <a:pt x="188" y="104"/>
                  </a:cubicBezTo>
                  <a:cubicBezTo>
                    <a:pt x="183" y="104"/>
                    <a:pt x="180" y="103"/>
                    <a:pt x="178" y="101"/>
                  </a:cubicBezTo>
                  <a:cubicBezTo>
                    <a:pt x="175" y="98"/>
                    <a:pt x="175" y="93"/>
                    <a:pt x="175" y="90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0"/>
                    <a:pt x="172" y="36"/>
                    <a:pt x="168" y="36"/>
                  </a:cubicBezTo>
                  <a:cubicBezTo>
                    <a:pt x="163" y="36"/>
                    <a:pt x="160" y="40"/>
                    <a:pt x="160" y="44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4"/>
                    <a:pt x="156" y="105"/>
                    <a:pt x="139" y="105"/>
                  </a:cubicBezTo>
                  <a:cubicBezTo>
                    <a:pt x="132" y="105"/>
                    <a:pt x="127" y="103"/>
                    <a:pt x="124" y="100"/>
                  </a:cubicBezTo>
                  <a:cubicBezTo>
                    <a:pt x="122" y="98"/>
                    <a:pt x="121" y="95"/>
                    <a:pt x="121" y="91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59"/>
                    <a:pt x="123" y="45"/>
                    <a:pt x="122" y="38"/>
                  </a:cubicBezTo>
                  <a:cubicBezTo>
                    <a:pt x="121" y="26"/>
                    <a:pt x="115" y="24"/>
                    <a:pt x="111" y="24"/>
                  </a:cubicBezTo>
                  <a:cubicBezTo>
                    <a:pt x="108" y="24"/>
                    <a:pt x="102" y="26"/>
                    <a:pt x="102" y="40"/>
                  </a:cubicBezTo>
                  <a:cubicBezTo>
                    <a:pt x="101" y="46"/>
                    <a:pt x="102" y="56"/>
                    <a:pt x="103" y="67"/>
                  </a:cubicBezTo>
                  <a:cubicBezTo>
                    <a:pt x="103" y="77"/>
                    <a:pt x="104" y="88"/>
                    <a:pt x="104" y="97"/>
                  </a:cubicBezTo>
                  <a:cubicBezTo>
                    <a:pt x="104" y="101"/>
                    <a:pt x="103" y="102"/>
                    <a:pt x="103" y="102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99" y="102"/>
                    <a:pt x="97" y="99"/>
                    <a:pt x="97" y="95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9" y="80"/>
                    <a:pt x="100" y="74"/>
                    <a:pt x="96" y="70"/>
                  </a:cubicBezTo>
                  <a:cubicBezTo>
                    <a:pt x="95" y="69"/>
                    <a:pt x="93" y="68"/>
                    <a:pt x="91" y="68"/>
                  </a:cubicBezTo>
                  <a:cubicBezTo>
                    <a:pt x="88" y="68"/>
                    <a:pt x="86" y="69"/>
                    <a:pt x="84" y="71"/>
                  </a:cubicBezTo>
                  <a:cubicBezTo>
                    <a:pt x="81" y="73"/>
                    <a:pt x="81" y="77"/>
                    <a:pt x="81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100"/>
                    <a:pt x="80" y="102"/>
                    <a:pt x="78" y="102"/>
                  </a:cubicBezTo>
                  <a:cubicBezTo>
                    <a:pt x="77" y="102"/>
                    <a:pt x="76" y="101"/>
                    <a:pt x="75" y="100"/>
                  </a:cubicBezTo>
                  <a:cubicBezTo>
                    <a:pt x="74" y="99"/>
                    <a:pt x="74" y="98"/>
                    <a:pt x="74" y="96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0"/>
                    <a:pt x="73" y="48"/>
                    <a:pt x="72" y="46"/>
                  </a:cubicBezTo>
                  <a:cubicBezTo>
                    <a:pt x="71" y="44"/>
                    <a:pt x="69" y="43"/>
                    <a:pt x="66" y="43"/>
                  </a:cubicBezTo>
                  <a:cubicBezTo>
                    <a:pt x="62" y="43"/>
                    <a:pt x="59" y="49"/>
                    <a:pt x="59" y="5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1"/>
                    <a:pt x="58" y="99"/>
                    <a:pt x="47" y="99"/>
                  </a:cubicBezTo>
                  <a:cubicBezTo>
                    <a:pt x="40" y="99"/>
                    <a:pt x="36" y="96"/>
                    <a:pt x="36" y="8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6"/>
                    <a:pt x="31" y="42"/>
                    <a:pt x="27" y="42"/>
                  </a:cubicBezTo>
                  <a:cubicBezTo>
                    <a:pt x="22" y="42"/>
                    <a:pt x="19" y="46"/>
                    <a:pt x="19" y="51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7"/>
                    <a:pt x="19" y="80"/>
                    <a:pt x="17" y="81"/>
                  </a:cubicBezTo>
                  <a:cubicBezTo>
                    <a:pt x="15" y="81"/>
                    <a:pt x="12" y="80"/>
                    <a:pt x="10" y="77"/>
                  </a:cubicBezTo>
                  <a:cubicBezTo>
                    <a:pt x="6" y="70"/>
                    <a:pt x="4" y="62"/>
                    <a:pt x="5" y="51"/>
                  </a:cubicBezTo>
                  <a:cubicBezTo>
                    <a:pt x="6" y="33"/>
                    <a:pt x="15" y="21"/>
                    <a:pt x="35" y="13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39" y="13"/>
                    <a:pt x="40" y="14"/>
                    <a:pt x="40" y="15"/>
                  </a:cubicBezTo>
                  <a:cubicBezTo>
                    <a:pt x="40" y="36"/>
                    <a:pt x="39" y="63"/>
                    <a:pt x="39" y="63"/>
                  </a:cubicBezTo>
                  <a:cubicBezTo>
                    <a:pt x="39" y="68"/>
                    <a:pt x="42" y="72"/>
                    <a:pt x="46" y="72"/>
                  </a:cubicBezTo>
                  <a:cubicBezTo>
                    <a:pt x="51" y="72"/>
                    <a:pt x="54" y="68"/>
                    <a:pt x="54" y="64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6"/>
                    <a:pt x="56" y="13"/>
                    <a:pt x="58" y="11"/>
                  </a:cubicBezTo>
                  <a:cubicBezTo>
                    <a:pt x="60" y="10"/>
                    <a:pt x="62" y="9"/>
                    <a:pt x="65" y="9"/>
                  </a:cubicBezTo>
                  <a:cubicBezTo>
                    <a:pt x="70" y="9"/>
                    <a:pt x="75" y="12"/>
                    <a:pt x="75" y="1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4" y="31"/>
                    <a:pt x="74" y="38"/>
                    <a:pt x="77" y="42"/>
                  </a:cubicBezTo>
                  <a:cubicBezTo>
                    <a:pt x="79" y="44"/>
                    <a:pt x="81" y="45"/>
                    <a:pt x="83" y="45"/>
                  </a:cubicBezTo>
                  <a:cubicBezTo>
                    <a:pt x="85" y="45"/>
                    <a:pt x="87" y="44"/>
                    <a:pt x="89" y="42"/>
                  </a:cubicBezTo>
                  <a:close/>
                  <a:moveTo>
                    <a:pt x="240" y="23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40" y="23"/>
                    <a:pt x="240" y="23"/>
                    <a:pt x="240" y="23"/>
                  </a:cubicBez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97">
              <a:extLst>
                <a:ext uri="{FF2B5EF4-FFF2-40B4-BE49-F238E27FC236}">
                  <a16:creationId xmlns:a16="http://schemas.microsoft.com/office/drawing/2014/main" id="{DC06E589-D0F9-470C-B47A-1BA7488FB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239"/>
              <a:ext cx="1405" cy="614"/>
            </a:xfrm>
            <a:custGeom>
              <a:avLst/>
              <a:gdLst>
                <a:gd name="T0" fmla="*/ 12835 w 266"/>
                <a:gd name="T1" fmla="*/ 3588 h 109"/>
                <a:gd name="T2" fmla="*/ 12217 w 266"/>
                <a:gd name="T3" fmla="*/ 7329 h 109"/>
                <a:gd name="T4" fmla="*/ 11636 w 266"/>
                <a:gd name="T5" fmla="*/ 4281 h 109"/>
                <a:gd name="T6" fmla="*/ 9571 w 266"/>
                <a:gd name="T7" fmla="*/ 890 h 109"/>
                <a:gd name="T8" fmla="*/ 7506 w 266"/>
                <a:gd name="T9" fmla="*/ 3588 h 109"/>
                <a:gd name="T10" fmla="*/ 6782 w 266"/>
                <a:gd name="T11" fmla="*/ 12150 h 109"/>
                <a:gd name="T12" fmla="*/ 6470 w 266"/>
                <a:gd name="T13" fmla="*/ 2664 h 109"/>
                <a:gd name="T14" fmla="*/ 5023 w 266"/>
                <a:gd name="T15" fmla="*/ 1617 h 109"/>
                <a:gd name="T16" fmla="*/ 1030 w 266"/>
                <a:gd name="T17" fmla="*/ 14122 h 109"/>
                <a:gd name="T18" fmla="*/ 3375 w 266"/>
                <a:gd name="T19" fmla="*/ 13390 h 109"/>
                <a:gd name="T20" fmla="*/ 3988 w 266"/>
                <a:gd name="T21" fmla="*/ 8219 h 109"/>
                <a:gd name="T22" fmla="*/ 4717 w 266"/>
                <a:gd name="T23" fmla="*/ 15896 h 109"/>
                <a:gd name="T24" fmla="*/ 9428 w 266"/>
                <a:gd name="T25" fmla="*/ 16279 h 109"/>
                <a:gd name="T26" fmla="*/ 9877 w 266"/>
                <a:gd name="T27" fmla="*/ 8410 h 109"/>
                <a:gd name="T28" fmla="*/ 10321 w 266"/>
                <a:gd name="T29" fmla="*/ 17164 h 109"/>
                <a:gd name="T30" fmla="*/ 11494 w 266"/>
                <a:gd name="T31" fmla="*/ 18944 h 109"/>
                <a:gd name="T32" fmla="*/ 12529 w 266"/>
                <a:gd name="T33" fmla="*/ 14471 h 109"/>
                <a:gd name="T34" fmla="*/ 12835 w 266"/>
                <a:gd name="T35" fmla="*/ 13040 h 109"/>
                <a:gd name="T36" fmla="*/ 13696 w 266"/>
                <a:gd name="T37" fmla="*/ 13040 h 109"/>
                <a:gd name="T38" fmla="*/ 13696 w 266"/>
                <a:gd name="T39" fmla="*/ 16978 h 109"/>
                <a:gd name="T40" fmla="*/ 15624 w 266"/>
                <a:gd name="T41" fmla="*/ 18752 h 109"/>
                <a:gd name="T42" fmla="*/ 15761 w 266"/>
                <a:gd name="T43" fmla="*/ 11965 h 109"/>
                <a:gd name="T44" fmla="*/ 16348 w 266"/>
                <a:gd name="T45" fmla="*/ 5013 h 109"/>
                <a:gd name="T46" fmla="*/ 17383 w 266"/>
                <a:gd name="T47" fmla="*/ 13040 h 109"/>
                <a:gd name="T48" fmla="*/ 17827 w 266"/>
                <a:gd name="T49" fmla="*/ 18403 h 109"/>
                <a:gd name="T50" fmla="*/ 24022 w 266"/>
                <a:gd name="T51" fmla="*/ 15739 h 109"/>
                <a:gd name="T52" fmla="*/ 24746 w 266"/>
                <a:gd name="T53" fmla="*/ 7137 h 109"/>
                <a:gd name="T54" fmla="*/ 25195 w 266"/>
                <a:gd name="T55" fmla="*/ 15896 h 109"/>
                <a:gd name="T56" fmla="*/ 25781 w 266"/>
                <a:gd name="T57" fmla="*/ 18403 h 109"/>
                <a:gd name="T58" fmla="*/ 29626 w 266"/>
                <a:gd name="T59" fmla="*/ 18403 h 109"/>
                <a:gd name="T60" fmla="*/ 30213 w 266"/>
                <a:gd name="T61" fmla="*/ 11615 h 109"/>
                <a:gd name="T62" fmla="*/ 31248 w 266"/>
                <a:gd name="T63" fmla="*/ 11075 h 109"/>
                <a:gd name="T64" fmla="*/ 31528 w 266"/>
                <a:gd name="T65" fmla="*/ 16978 h 109"/>
                <a:gd name="T66" fmla="*/ 32864 w 266"/>
                <a:gd name="T67" fmla="*/ 18245 h 109"/>
                <a:gd name="T68" fmla="*/ 39197 w 266"/>
                <a:gd name="T69" fmla="*/ 10376 h 109"/>
                <a:gd name="T70" fmla="*/ 34792 w 266"/>
                <a:gd name="T71" fmla="*/ 4123 h 109"/>
                <a:gd name="T72" fmla="*/ 34623 w 266"/>
                <a:gd name="T73" fmla="*/ 8027 h 109"/>
                <a:gd name="T74" fmla="*/ 33900 w 266"/>
                <a:gd name="T75" fmla="*/ 11801 h 109"/>
                <a:gd name="T76" fmla="*/ 33144 w 266"/>
                <a:gd name="T77" fmla="*/ 7678 h 109"/>
                <a:gd name="T78" fmla="*/ 30662 w 266"/>
                <a:gd name="T79" fmla="*/ 1774 h 109"/>
                <a:gd name="T80" fmla="*/ 28290 w 266"/>
                <a:gd name="T81" fmla="*/ 1966 h 109"/>
                <a:gd name="T82" fmla="*/ 28148 w 266"/>
                <a:gd name="T83" fmla="*/ 4630 h 109"/>
                <a:gd name="T84" fmla="*/ 28290 w 266"/>
                <a:gd name="T85" fmla="*/ 9644 h 109"/>
                <a:gd name="T86" fmla="*/ 27704 w 266"/>
                <a:gd name="T87" fmla="*/ 12342 h 109"/>
                <a:gd name="T88" fmla="*/ 27255 w 266"/>
                <a:gd name="T89" fmla="*/ 9835 h 109"/>
                <a:gd name="T90" fmla="*/ 24609 w 266"/>
                <a:gd name="T91" fmla="*/ 890 h 109"/>
                <a:gd name="T92" fmla="*/ 22094 w 266"/>
                <a:gd name="T93" fmla="*/ 6444 h 109"/>
                <a:gd name="T94" fmla="*/ 21814 w 266"/>
                <a:gd name="T95" fmla="*/ 14122 h 109"/>
                <a:gd name="T96" fmla="*/ 21064 w 266"/>
                <a:gd name="T97" fmla="*/ 14657 h 109"/>
                <a:gd name="T98" fmla="*/ 20615 w 266"/>
                <a:gd name="T99" fmla="*/ 13773 h 109"/>
                <a:gd name="T100" fmla="*/ 20029 w 266"/>
                <a:gd name="T101" fmla="*/ 890 h 109"/>
                <a:gd name="T102" fmla="*/ 15624 w 266"/>
                <a:gd name="T103" fmla="*/ 0 h 1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66" h="109">
                  <a:moveTo>
                    <a:pt x="92" y="5"/>
                  </a:moveTo>
                  <a:cubicBezTo>
                    <a:pt x="86" y="11"/>
                    <a:pt x="87" y="19"/>
                    <a:pt x="87" y="20"/>
                  </a:cubicBezTo>
                  <a:cubicBezTo>
                    <a:pt x="88" y="24"/>
                    <a:pt x="89" y="36"/>
                    <a:pt x="85" y="40"/>
                  </a:cubicBezTo>
                  <a:cubicBezTo>
                    <a:pt x="85" y="40"/>
                    <a:pt x="84" y="41"/>
                    <a:pt x="83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78" y="37"/>
                    <a:pt x="78" y="30"/>
                    <a:pt x="79" y="24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2" y="5"/>
                    <a:pt x="65" y="5"/>
                  </a:cubicBezTo>
                  <a:cubicBezTo>
                    <a:pt x="61" y="5"/>
                    <a:pt x="58" y="6"/>
                    <a:pt x="55" y="8"/>
                  </a:cubicBezTo>
                  <a:cubicBezTo>
                    <a:pt x="52" y="11"/>
                    <a:pt x="51" y="15"/>
                    <a:pt x="51" y="20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8"/>
                    <a:pt x="46" y="68"/>
                  </a:cubicBezTo>
                  <a:cubicBezTo>
                    <a:pt x="45" y="68"/>
                    <a:pt x="43" y="68"/>
                    <a:pt x="43" y="63"/>
                  </a:cubicBezTo>
                  <a:cubicBezTo>
                    <a:pt x="43" y="63"/>
                    <a:pt x="44" y="36"/>
                    <a:pt x="44" y="15"/>
                  </a:cubicBezTo>
                  <a:cubicBezTo>
                    <a:pt x="44" y="12"/>
                    <a:pt x="42" y="10"/>
                    <a:pt x="41" y="9"/>
                  </a:cubicBezTo>
                  <a:cubicBezTo>
                    <a:pt x="39" y="8"/>
                    <a:pt x="37" y="8"/>
                    <a:pt x="34" y="9"/>
                  </a:cubicBezTo>
                  <a:cubicBezTo>
                    <a:pt x="13" y="17"/>
                    <a:pt x="2" y="31"/>
                    <a:pt x="1" y="51"/>
                  </a:cubicBezTo>
                  <a:cubicBezTo>
                    <a:pt x="0" y="62"/>
                    <a:pt x="2" y="71"/>
                    <a:pt x="7" y="79"/>
                  </a:cubicBezTo>
                  <a:cubicBezTo>
                    <a:pt x="9" y="83"/>
                    <a:pt x="14" y="86"/>
                    <a:pt x="18" y="85"/>
                  </a:cubicBezTo>
                  <a:cubicBezTo>
                    <a:pt x="20" y="84"/>
                    <a:pt x="23" y="82"/>
                    <a:pt x="23" y="75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8"/>
                    <a:pt x="24" y="46"/>
                    <a:pt x="27" y="46"/>
                  </a:cubicBezTo>
                  <a:cubicBezTo>
                    <a:pt x="29" y="46"/>
                    <a:pt x="31" y="48"/>
                    <a:pt x="31" y="50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8"/>
                    <a:pt x="37" y="103"/>
                    <a:pt x="47" y="103"/>
                  </a:cubicBezTo>
                  <a:cubicBezTo>
                    <a:pt x="61" y="103"/>
                    <a:pt x="64" y="93"/>
                    <a:pt x="64" y="9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0"/>
                    <a:pt x="65" y="47"/>
                    <a:pt x="67" y="47"/>
                  </a:cubicBezTo>
                  <a:cubicBezTo>
                    <a:pt x="68" y="47"/>
                    <a:pt x="69" y="50"/>
                    <a:pt x="70" y="53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9"/>
                    <a:pt x="71" y="101"/>
                    <a:pt x="72" y="103"/>
                  </a:cubicBezTo>
                  <a:cubicBezTo>
                    <a:pt x="74" y="105"/>
                    <a:pt x="75" y="106"/>
                    <a:pt x="78" y="106"/>
                  </a:cubicBezTo>
                  <a:cubicBezTo>
                    <a:pt x="82" y="106"/>
                    <a:pt x="86" y="102"/>
                    <a:pt x="86" y="97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5" y="78"/>
                    <a:pt x="85" y="75"/>
                    <a:pt x="87" y="73"/>
                  </a:cubicBezTo>
                  <a:cubicBezTo>
                    <a:pt x="88" y="73"/>
                    <a:pt x="89" y="72"/>
                    <a:pt x="91" y="72"/>
                  </a:cubicBezTo>
                  <a:cubicBezTo>
                    <a:pt x="93" y="72"/>
                    <a:pt x="93" y="73"/>
                    <a:pt x="93" y="73"/>
                  </a:cubicBezTo>
                  <a:cubicBezTo>
                    <a:pt x="95" y="75"/>
                    <a:pt x="95" y="82"/>
                    <a:pt x="94" y="87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1"/>
                    <a:pt x="96" y="105"/>
                    <a:pt x="101" y="106"/>
                  </a:cubicBezTo>
                  <a:cubicBezTo>
                    <a:pt x="103" y="107"/>
                    <a:pt x="105" y="106"/>
                    <a:pt x="106" y="105"/>
                  </a:cubicBezTo>
                  <a:cubicBezTo>
                    <a:pt x="107" y="104"/>
                    <a:pt x="108" y="101"/>
                    <a:pt x="108" y="97"/>
                  </a:cubicBezTo>
                  <a:cubicBezTo>
                    <a:pt x="108" y="88"/>
                    <a:pt x="107" y="77"/>
                    <a:pt x="107" y="67"/>
                  </a:cubicBezTo>
                  <a:cubicBezTo>
                    <a:pt x="106" y="56"/>
                    <a:pt x="105" y="46"/>
                    <a:pt x="106" y="40"/>
                  </a:cubicBezTo>
                  <a:cubicBezTo>
                    <a:pt x="106" y="31"/>
                    <a:pt x="109" y="28"/>
                    <a:pt x="111" y="28"/>
                  </a:cubicBezTo>
                  <a:cubicBezTo>
                    <a:pt x="116" y="28"/>
                    <a:pt x="118" y="34"/>
                    <a:pt x="118" y="39"/>
                  </a:cubicBezTo>
                  <a:cubicBezTo>
                    <a:pt x="119" y="45"/>
                    <a:pt x="118" y="59"/>
                    <a:pt x="118" y="73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7"/>
                    <a:pt x="119" y="101"/>
                    <a:pt x="121" y="103"/>
                  </a:cubicBezTo>
                  <a:cubicBezTo>
                    <a:pt x="125" y="107"/>
                    <a:pt x="131" y="109"/>
                    <a:pt x="139" y="109"/>
                  </a:cubicBezTo>
                  <a:cubicBezTo>
                    <a:pt x="160" y="109"/>
                    <a:pt x="163" y="94"/>
                    <a:pt x="163" y="88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2"/>
                    <a:pt x="166" y="40"/>
                    <a:pt x="168" y="40"/>
                  </a:cubicBezTo>
                  <a:cubicBezTo>
                    <a:pt x="170" y="40"/>
                    <a:pt x="172" y="42"/>
                    <a:pt x="172" y="44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1" y="93"/>
                    <a:pt x="171" y="99"/>
                    <a:pt x="175" y="103"/>
                  </a:cubicBezTo>
                  <a:cubicBezTo>
                    <a:pt x="178" y="106"/>
                    <a:pt x="182" y="108"/>
                    <a:pt x="188" y="108"/>
                  </a:cubicBezTo>
                  <a:cubicBezTo>
                    <a:pt x="194" y="108"/>
                    <a:pt x="198" y="106"/>
                    <a:pt x="201" y="103"/>
                  </a:cubicBezTo>
                  <a:cubicBezTo>
                    <a:pt x="206" y="99"/>
                    <a:pt x="206" y="92"/>
                    <a:pt x="206" y="89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5" y="63"/>
                    <a:pt x="207" y="61"/>
                    <a:pt x="209" y="61"/>
                  </a:cubicBezTo>
                  <a:cubicBezTo>
                    <a:pt x="211" y="61"/>
                    <a:pt x="212" y="61"/>
                    <a:pt x="212" y="62"/>
                  </a:cubicBezTo>
                  <a:cubicBezTo>
                    <a:pt x="213" y="63"/>
                    <a:pt x="214" y="64"/>
                    <a:pt x="214" y="65"/>
                  </a:cubicBezTo>
                  <a:cubicBezTo>
                    <a:pt x="214" y="75"/>
                    <a:pt x="214" y="87"/>
                    <a:pt x="214" y="95"/>
                  </a:cubicBezTo>
                  <a:cubicBezTo>
                    <a:pt x="214" y="97"/>
                    <a:pt x="214" y="100"/>
                    <a:pt x="217" y="102"/>
                  </a:cubicBezTo>
                  <a:cubicBezTo>
                    <a:pt x="218" y="102"/>
                    <a:pt x="220" y="103"/>
                    <a:pt x="223" y="102"/>
                  </a:cubicBezTo>
                  <a:cubicBezTo>
                    <a:pt x="244" y="96"/>
                    <a:pt x="257" y="86"/>
                    <a:pt x="263" y="73"/>
                  </a:cubicBezTo>
                  <a:cubicBezTo>
                    <a:pt x="265" y="68"/>
                    <a:pt x="266" y="63"/>
                    <a:pt x="266" y="58"/>
                  </a:cubicBezTo>
                  <a:cubicBezTo>
                    <a:pt x="266" y="44"/>
                    <a:pt x="258" y="32"/>
                    <a:pt x="240" y="23"/>
                  </a:cubicBezTo>
                  <a:cubicBezTo>
                    <a:pt x="238" y="22"/>
                    <a:pt x="237" y="22"/>
                    <a:pt x="236" y="23"/>
                  </a:cubicBezTo>
                  <a:cubicBezTo>
                    <a:pt x="234" y="24"/>
                    <a:pt x="234" y="28"/>
                    <a:pt x="234" y="29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6" y="51"/>
                    <a:pt x="237" y="56"/>
                    <a:pt x="236" y="59"/>
                  </a:cubicBezTo>
                  <a:cubicBezTo>
                    <a:pt x="235" y="66"/>
                    <a:pt x="233" y="66"/>
                    <a:pt x="230" y="66"/>
                  </a:cubicBezTo>
                  <a:cubicBezTo>
                    <a:pt x="229" y="66"/>
                    <a:pt x="226" y="66"/>
                    <a:pt x="225" y="56"/>
                  </a:cubicBezTo>
                  <a:cubicBezTo>
                    <a:pt x="224" y="51"/>
                    <a:pt x="225" y="48"/>
                    <a:pt x="225" y="43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4" y="15"/>
                    <a:pt x="212" y="11"/>
                    <a:pt x="208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00" y="8"/>
                    <a:pt x="195" y="8"/>
                    <a:pt x="192" y="11"/>
                  </a:cubicBezTo>
                  <a:cubicBezTo>
                    <a:pt x="188" y="15"/>
                    <a:pt x="190" y="21"/>
                    <a:pt x="190" y="25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2" y="39"/>
                    <a:pt x="193" y="44"/>
                    <a:pt x="192" y="54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62"/>
                    <a:pt x="192" y="69"/>
                    <a:pt x="188" y="69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5" y="67"/>
                    <a:pt x="185" y="61"/>
                    <a:pt x="185" y="55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6" y="34"/>
                    <a:pt x="186" y="7"/>
                    <a:pt x="167" y="5"/>
                  </a:cubicBezTo>
                  <a:cubicBezTo>
                    <a:pt x="163" y="5"/>
                    <a:pt x="159" y="6"/>
                    <a:pt x="156" y="9"/>
                  </a:cubicBezTo>
                  <a:cubicBezTo>
                    <a:pt x="149" y="15"/>
                    <a:pt x="149" y="29"/>
                    <a:pt x="150" y="36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49" y="67"/>
                    <a:pt x="149" y="76"/>
                    <a:pt x="148" y="79"/>
                  </a:cubicBezTo>
                  <a:cubicBezTo>
                    <a:pt x="148" y="80"/>
                    <a:pt x="147" y="81"/>
                    <a:pt x="146" y="82"/>
                  </a:cubicBezTo>
                  <a:cubicBezTo>
                    <a:pt x="146" y="82"/>
                    <a:pt x="144" y="82"/>
                    <a:pt x="143" y="82"/>
                  </a:cubicBezTo>
                  <a:cubicBezTo>
                    <a:pt x="142" y="82"/>
                    <a:pt x="141" y="81"/>
                    <a:pt x="141" y="81"/>
                  </a:cubicBezTo>
                  <a:cubicBezTo>
                    <a:pt x="140" y="80"/>
                    <a:pt x="140" y="78"/>
                    <a:pt x="140" y="77"/>
                  </a:cubicBezTo>
                  <a:cubicBezTo>
                    <a:pt x="141" y="72"/>
                    <a:pt x="141" y="36"/>
                    <a:pt x="141" y="21"/>
                  </a:cubicBezTo>
                  <a:cubicBezTo>
                    <a:pt x="141" y="17"/>
                    <a:pt x="141" y="10"/>
                    <a:pt x="136" y="5"/>
                  </a:cubicBezTo>
                  <a:cubicBezTo>
                    <a:pt x="133" y="2"/>
                    <a:pt x="129" y="0"/>
                    <a:pt x="123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0" y="0"/>
                    <a:pt x="95" y="2"/>
                    <a:pt x="92" y="5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98">
              <a:extLst>
                <a:ext uri="{FF2B5EF4-FFF2-40B4-BE49-F238E27FC236}">
                  <a16:creationId xmlns:a16="http://schemas.microsoft.com/office/drawing/2014/main" id="{85419108-BFF8-4C5F-B04A-E4BE077A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2250"/>
              <a:ext cx="1416" cy="592"/>
            </a:xfrm>
            <a:custGeom>
              <a:avLst/>
              <a:gdLst>
                <a:gd name="T0" fmla="*/ 34507 w 268"/>
                <a:gd name="T1" fmla="*/ 4832 h 105"/>
                <a:gd name="T2" fmla="*/ 33641 w 268"/>
                <a:gd name="T3" fmla="*/ 11823 h 105"/>
                <a:gd name="T4" fmla="*/ 32605 w 268"/>
                <a:gd name="T5" fmla="*/ 5024 h 105"/>
                <a:gd name="T6" fmla="*/ 28167 w 268"/>
                <a:gd name="T7" fmla="*/ 4291 h 105"/>
                <a:gd name="T8" fmla="*/ 27443 w 268"/>
                <a:gd name="T9" fmla="*/ 12364 h 105"/>
                <a:gd name="T10" fmla="*/ 26856 w 268"/>
                <a:gd name="T11" fmla="*/ 6805 h 105"/>
                <a:gd name="T12" fmla="*/ 22138 w 268"/>
                <a:gd name="T13" fmla="*/ 6456 h 105"/>
                <a:gd name="T14" fmla="*/ 20796 w 268"/>
                <a:gd name="T15" fmla="*/ 14687 h 105"/>
                <a:gd name="T16" fmla="*/ 20210 w 268"/>
                <a:gd name="T17" fmla="*/ 3400 h 105"/>
                <a:gd name="T18" fmla="*/ 15328 w 268"/>
                <a:gd name="T19" fmla="*/ 0 h 105"/>
                <a:gd name="T20" fmla="*/ 11946 w 268"/>
                <a:gd name="T21" fmla="*/ 7341 h 105"/>
                <a:gd name="T22" fmla="*/ 7508 w 268"/>
                <a:gd name="T23" fmla="*/ 3208 h 105"/>
                <a:gd name="T24" fmla="*/ 6478 w 268"/>
                <a:gd name="T25" fmla="*/ 12173 h 105"/>
                <a:gd name="T26" fmla="*/ 5891 w 268"/>
                <a:gd name="T27" fmla="*/ 2323 h 105"/>
                <a:gd name="T28" fmla="*/ 137 w 268"/>
                <a:gd name="T29" fmla="*/ 8773 h 105"/>
                <a:gd name="T30" fmla="*/ 2790 w 268"/>
                <a:gd name="T31" fmla="*/ 13097 h 105"/>
                <a:gd name="T32" fmla="*/ 3683 w 268"/>
                <a:gd name="T33" fmla="*/ 7532 h 105"/>
                <a:gd name="T34" fmla="*/ 4718 w 268"/>
                <a:gd name="T35" fmla="*/ 15606 h 105"/>
                <a:gd name="T36" fmla="*/ 8850 w 268"/>
                <a:gd name="T37" fmla="*/ 15956 h 105"/>
                <a:gd name="T38" fmla="*/ 9574 w 268"/>
                <a:gd name="T39" fmla="*/ 7690 h 105"/>
                <a:gd name="T40" fmla="*/ 10329 w 268"/>
                <a:gd name="T41" fmla="*/ 16847 h 105"/>
                <a:gd name="T42" fmla="*/ 11946 w 268"/>
                <a:gd name="T43" fmla="*/ 14146 h 105"/>
                <a:gd name="T44" fmla="*/ 13706 w 268"/>
                <a:gd name="T45" fmla="*/ 16655 h 105"/>
                <a:gd name="T46" fmla="*/ 15328 w 268"/>
                <a:gd name="T47" fmla="*/ 17038 h 105"/>
                <a:gd name="T48" fmla="*/ 16078 w 268"/>
                <a:gd name="T49" fmla="*/ 4291 h 105"/>
                <a:gd name="T50" fmla="*/ 17251 w 268"/>
                <a:gd name="T51" fmla="*/ 15956 h 105"/>
                <a:gd name="T52" fmla="*/ 23449 w 268"/>
                <a:gd name="T53" fmla="*/ 15415 h 105"/>
                <a:gd name="T54" fmla="*/ 24484 w 268"/>
                <a:gd name="T55" fmla="*/ 6456 h 105"/>
                <a:gd name="T56" fmla="*/ 25208 w 268"/>
                <a:gd name="T57" fmla="*/ 15606 h 105"/>
                <a:gd name="T58" fmla="*/ 29789 w 268"/>
                <a:gd name="T59" fmla="*/ 15415 h 105"/>
                <a:gd name="T60" fmla="*/ 30539 w 268"/>
                <a:gd name="T61" fmla="*/ 10205 h 105"/>
                <a:gd name="T62" fmla="*/ 31575 w 268"/>
                <a:gd name="T63" fmla="*/ 16655 h 105"/>
                <a:gd name="T64" fmla="*/ 38190 w 268"/>
                <a:gd name="T65" fmla="*/ 12556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8" h="105">
                  <a:moveTo>
                    <a:pt x="237" y="23"/>
                  </a:moveTo>
                  <a:cubicBezTo>
                    <a:pt x="234" y="21"/>
                    <a:pt x="234" y="25"/>
                    <a:pt x="234" y="27"/>
                  </a:cubicBezTo>
                  <a:cubicBezTo>
                    <a:pt x="235" y="42"/>
                    <a:pt x="238" y="51"/>
                    <a:pt x="236" y="58"/>
                  </a:cubicBezTo>
                  <a:cubicBezTo>
                    <a:pt x="235" y="64"/>
                    <a:pt x="232" y="66"/>
                    <a:pt x="228" y="66"/>
                  </a:cubicBezTo>
                  <a:cubicBezTo>
                    <a:pt x="225" y="66"/>
                    <a:pt x="222" y="64"/>
                    <a:pt x="221" y="54"/>
                  </a:cubicBezTo>
                  <a:cubicBezTo>
                    <a:pt x="220" y="45"/>
                    <a:pt x="222" y="40"/>
                    <a:pt x="221" y="28"/>
                  </a:cubicBezTo>
                  <a:cubicBezTo>
                    <a:pt x="221" y="13"/>
                    <a:pt x="208" y="11"/>
                    <a:pt x="205" y="10"/>
                  </a:cubicBezTo>
                  <a:cubicBezTo>
                    <a:pt x="183" y="4"/>
                    <a:pt x="191" y="21"/>
                    <a:pt x="191" y="24"/>
                  </a:cubicBezTo>
                  <a:cubicBezTo>
                    <a:pt x="192" y="34"/>
                    <a:pt x="193" y="39"/>
                    <a:pt x="192" y="52"/>
                  </a:cubicBezTo>
                  <a:cubicBezTo>
                    <a:pt x="192" y="60"/>
                    <a:pt x="192" y="69"/>
                    <a:pt x="186" y="69"/>
                  </a:cubicBezTo>
                  <a:cubicBezTo>
                    <a:pt x="181" y="69"/>
                    <a:pt x="181" y="62"/>
                    <a:pt x="181" y="53"/>
                  </a:cubicBezTo>
                  <a:cubicBezTo>
                    <a:pt x="182" y="48"/>
                    <a:pt x="182" y="43"/>
                    <a:pt x="182" y="38"/>
                  </a:cubicBezTo>
                  <a:cubicBezTo>
                    <a:pt x="182" y="33"/>
                    <a:pt x="182" y="7"/>
                    <a:pt x="165" y="5"/>
                  </a:cubicBezTo>
                  <a:cubicBezTo>
                    <a:pt x="148" y="4"/>
                    <a:pt x="150" y="29"/>
                    <a:pt x="150" y="36"/>
                  </a:cubicBezTo>
                  <a:cubicBezTo>
                    <a:pt x="149" y="54"/>
                    <a:pt x="149" y="72"/>
                    <a:pt x="148" y="77"/>
                  </a:cubicBezTo>
                  <a:cubicBezTo>
                    <a:pt x="148" y="81"/>
                    <a:pt x="144" y="83"/>
                    <a:pt x="141" y="82"/>
                  </a:cubicBezTo>
                  <a:cubicBezTo>
                    <a:pt x="138" y="82"/>
                    <a:pt x="135" y="78"/>
                    <a:pt x="136" y="75"/>
                  </a:cubicBezTo>
                  <a:cubicBezTo>
                    <a:pt x="137" y="71"/>
                    <a:pt x="137" y="44"/>
                    <a:pt x="137" y="19"/>
                  </a:cubicBezTo>
                  <a:cubicBezTo>
                    <a:pt x="137" y="15"/>
                    <a:pt x="138" y="0"/>
                    <a:pt x="121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85" y="0"/>
                    <a:pt x="87" y="17"/>
                    <a:pt x="87" y="17"/>
                  </a:cubicBezTo>
                  <a:cubicBezTo>
                    <a:pt x="87" y="17"/>
                    <a:pt x="91" y="41"/>
                    <a:pt x="81" y="41"/>
                  </a:cubicBezTo>
                  <a:cubicBezTo>
                    <a:pt x="71" y="41"/>
                    <a:pt x="75" y="25"/>
                    <a:pt x="75" y="16"/>
                  </a:cubicBezTo>
                  <a:cubicBezTo>
                    <a:pt x="75" y="1"/>
                    <a:pt x="51" y="0"/>
                    <a:pt x="51" y="18"/>
                  </a:cubicBezTo>
                  <a:cubicBezTo>
                    <a:pt x="51" y="37"/>
                    <a:pt x="50" y="60"/>
                    <a:pt x="50" y="62"/>
                  </a:cubicBezTo>
                  <a:cubicBezTo>
                    <a:pt x="50" y="65"/>
                    <a:pt x="47" y="68"/>
                    <a:pt x="44" y="68"/>
                  </a:cubicBezTo>
                  <a:cubicBezTo>
                    <a:pt x="41" y="68"/>
                    <a:pt x="39" y="65"/>
                    <a:pt x="39" y="61"/>
                  </a:cubicBezTo>
                  <a:cubicBezTo>
                    <a:pt x="39" y="61"/>
                    <a:pt x="40" y="34"/>
                    <a:pt x="40" y="13"/>
                  </a:cubicBezTo>
                  <a:cubicBezTo>
                    <a:pt x="40" y="11"/>
                    <a:pt x="39" y="6"/>
                    <a:pt x="33" y="9"/>
                  </a:cubicBezTo>
                  <a:cubicBezTo>
                    <a:pt x="14" y="16"/>
                    <a:pt x="2" y="28"/>
                    <a:pt x="1" y="49"/>
                  </a:cubicBezTo>
                  <a:cubicBezTo>
                    <a:pt x="0" y="60"/>
                    <a:pt x="2" y="69"/>
                    <a:pt x="6" y="76"/>
                  </a:cubicBezTo>
                  <a:cubicBezTo>
                    <a:pt x="10" y="82"/>
                    <a:pt x="19" y="84"/>
                    <a:pt x="19" y="73"/>
                  </a:cubicBezTo>
                  <a:cubicBezTo>
                    <a:pt x="19" y="61"/>
                    <a:pt x="19" y="49"/>
                    <a:pt x="19" y="48"/>
                  </a:cubicBezTo>
                  <a:cubicBezTo>
                    <a:pt x="19" y="45"/>
                    <a:pt x="21" y="42"/>
                    <a:pt x="25" y="42"/>
                  </a:cubicBezTo>
                  <a:cubicBezTo>
                    <a:pt x="28" y="42"/>
                    <a:pt x="31" y="45"/>
                    <a:pt x="31" y="48"/>
                  </a:cubicBezTo>
                  <a:cubicBezTo>
                    <a:pt x="31" y="58"/>
                    <a:pt x="32" y="76"/>
                    <a:pt x="32" y="87"/>
                  </a:cubicBezTo>
                  <a:cubicBezTo>
                    <a:pt x="32" y="89"/>
                    <a:pt x="32" y="99"/>
                    <a:pt x="45" y="99"/>
                  </a:cubicBezTo>
                  <a:cubicBezTo>
                    <a:pt x="58" y="99"/>
                    <a:pt x="60" y="89"/>
                    <a:pt x="60" y="89"/>
                  </a:cubicBezTo>
                  <a:cubicBezTo>
                    <a:pt x="60" y="78"/>
                    <a:pt x="60" y="63"/>
                    <a:pt x="59" y="51"/>
                  </a:cubicBezTo>
                  <a:cubicBezTo>
                    <a:pt x="59" y="47"/>
                    <a:pt x="61" y="43"/>
                    <a:pt x="65" y="43"/>
                  </a:cubicBezTo>
                  <a:cubicBezTo>
                    <a:pt x="68" y="43"/>
                    <a:pt x="69" y="47"/>
                    <a:pt x="70" y="51"/>
                  </a:cubicBezTo>
                  <a:cubicBezTo>
                    <a:pt x="70" y="63"/>
                    <a:pt x="70" y="82"/>
                    <a:pt x="70" y="94"/>
                  </a:cubicBezTo>
                  <a:cubicBezTo>
                    <a:pt x="70" y="105"/>
                    <a:pt x="82" y="103"/>
                    <a:pt x="82" y="95"/>
                  </a:cubicBezTo>
                  <a:cubicBezTo>
                    <a:pt x="82" y="88"/>
                    <a:pt x="81" y="79"/>
                    <a:pt x="81" y="79"/>
                  </a:cubicBezTo>
                  <a:cubicBezTo>
                    <a:pt x="82" y="75"/>
                    <a:pt x="81" y="68"/>
                    <a:pt x="89" y="68"/>
                  </a:cubicBezTo>
                  <a:cubicBezTo>
                    <a:pt x="98" y="68"/>
                    <a:pt x="93" y="83"/>
                    <a:pt x="93" y="93"/>
                  </a:cubicBezTo>
                  <a:cubicBezTo>
                    <a:pt x="93" y="98"/>
                    <a:pt x="96" y="102"/>
                    <a:pt x="99" y="103"/>
                  </a:cubicBezTo>
                  <a:cubicBezTo>
                    <a:pt x="104" y="103"/>
                    <a:pt x="104" y="98"/>
                    <a:pt x="104" y="95"/>
                  </a:cubicBezTo>
                  <a:cubicBezTo>
                    <a:pt x="104" y="77"/>
                    <a:pt x="101" y="49"/>
                    <a:pt x="102" y="38"/>
                  </a:cubicBezTo>
                  <a:cubicBezTo>
                    <a:pt x="102" y="28"/>
                    <a:pt x="106" y="24"/>
                    <a:pt x="109" y="24"/>
                  </a:cubicBezTo>
                  <a:cubicBezTo>
                    <a:pt x="113" y="24"/>
                    <a:pt x="117" y="26"/>
                    <a:pt x="118" y="37"/>
                  </a:cubicBezTo>
                  <a:cubicBezTo>
                    <a:pt x="120" y="46"/>
                    <a:pt x="117" y="71"/>
                    <a:pt x="117" y="89"/>
                  </a:cubicBezTo>
                  <a:cubicBezTo>
                    <a:pt x="117" y="92"/>
                    <a:pt x="117" y="105"/>
                    <a:pt x="137" y="105"/>
                  </a:cubicBezTo>
                  <a:cubicBezTo>
                    <a:pt x="158" y="105"/>
                    <a:pt x="159" y="90"/>
                    <a:pt x="159" y="86"/>
                  </a:cubicBezTo>
                  <a:cubicBezTo>
                    <a:pt x="159" y="70"/>
                    <a:pt x="160" y="50"/>
                    <a:pt x="160" y="42"/>
                  </a:cubicBezTo>
                  <a:cubicBezTo>
                    <a:pt x="160" y="39"/>
                    <a:pt x="163" y="36"/>
                    <a:pt x="166" y="36"/>
                  </a:cubicBezTo>
                  <a:cubicBezTo>
                    <a:pt x="169" y="36"/>
                    <a:pt x="172" y="39"/>
                    <a:pt x="172" y="42"/>
                  </a:cubicBezTo>
                  <a:cubicBezTo>
                    <a:pt x="172" y="51"/>
                    <a:pt x="172" y="71"/>
                    <a:pt x="171" y="87"/>
                  </a:cubicBezTo>
                  <a:cubicBezTo>
                    <a:pt x="171" y="91"/>
                    <a:pt x="170" y="104"/>
                    <a:pt x="186" y="104"/>
                  </a:cubicBezTo>
                  <a:cubicBezTo>
                    <a:pt x="203" y="104"/>
                    <a:pt x="201" y="89"/>
                    <a:pt x="202" y="86"/>
                  </a:cubicBezTo>
                  <a:cubicBezTo>
                    <a:pt x="202" y="79"/>
                    <a:pt x="202" y="71"/>
                    <a:pt x="201" y="63"/>
                  </a:cubicBezTo>
                  <a:cubicBezTo>
                    <a:pt x="201" y="60"/>
                    <a:pt x="204" y="57"/>
                    <a:pt x="207" y="57"/>
                  </a:cubicBezTo>
                  <a:cubicBezTo>
                    <a:pt x="211" y="57"/>
                    <a:pt x="214" y="59"/>
                    <a:pt x="214" y="63"/>
                  </a:cubicBezTo>
                  <a:cubicBezTo>
                    <a:pt x="214" y="73"/>
                    <a:pt x="214" y="85"/>
                    <a:pt x="214" y="93"/>
                  </a:cubicBezTo>
                  <a:cubicBezTo>
                    <a:pt x="214" y="96"/>
                    <a:pt x="215" y="100"/>
                    <a:pt x="220" y="98"/>
                  </a:cubicBezTo>
                  <a:cubicBezTo>
                    <a:pt x="239" y="93"/>
                    <a:pt x="253" y="84"/>
                    <a:pt x="259" y="70"/>
                  </a:cubicBezTo>
                  <a:cubicBezTo>
                    <a:pt x="268" y="49"/>
                    <a:pt x="258" y="34"/>
                    <a:pt x="237" y="2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3AAE0403-DE3E-49C3-BB1D-CB04276781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Mitochondria (3)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AF39EEEF-26C2-43F0-8D43-9C356DB5FB09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995488"/>
            <a:ext cx="2744788" cy="1635125"/>
            <a:chOff x="3787" y="1365"/>
            <a:chExt cx="1729" cy="1030"/>
          </a:xfrm>
        </p:grpSpPr>
        <p:sp>
          <p:nvSpPr>
            <p:cNvPr id="28786" name="Freeform 4">
              <a:extLst>
                <a:ext uri="{FF2B5EF4-FFF2-40B4-BE49-F238E27FC236}">
                  <a16:creationId xmlns:a16="http://schemas.microsoft.com/office/drawing/2014/main" id="{EFED67EF-6828-4643-BDBD-91083FD82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65"/>
              <a:ext cx="1729" cy="1030"/>
            </a:xfrm>
            <a:custGeom>
              <a:avLst/>
              <a:gdLst>
                <a:gd name="T0" fmla="*/ 2624 w 753"/>
                <a:gd name="T1" fmla="*/ 414 h 420"/>
                <a:gd name="T2" fmla="*/ 5373 w 753"/>
                <a:gd name="T3" fmla="*/ 191 h 420"/>
                <a:gd name="T4" fmla="*/ 8847 w 753"/>
                <a:gd name="T5" fmla="*/ 3301 h 420"/>
                <a:gd name="T6" fmla="*/ 5483 w 753"/>
                <a:gd name="T7" fmla="*/ 5991 h 420"/>
                <a:gd name="T8" fmla="*/ 1139 w 753"/>
                <a:gd name="T9" fmla="*/ 4662 h 420"/>
                <a:gd name="T10" fmla="*/ 2624 w 753"/>
                <a:gd name="T11" fmla="*/ 414 h 4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3" h="420">
                  <a:moveTo>
                    <a:pt x="217" y="28"/>
                  </a:moveTo>
                  <a:cubicBezTo>
                    <a:pt x="282" y="17"/>
                    <a:pt x="349" y="20"/>
                    <a:pt x="444" y="13"/>
                  </a:cubicBezTo>
                  <a:cubicBezTo>
                    <a:pt x="627" y="0"/>
                    <a:pt x="753" y="106"/>
                    <a:pt x="731" y="224"/>
                  </a:cubicBezTo>
                  <a:cubicBezTo>
                    <a:pt x="711" y="335"/>
                    <a:pt x="618" y="392"/>
                    <a:pt x="453" y="406"/>
                  </a:cubicBezTo>
                  <a:cubicBezTo>
                    <a:pt x="289" y="420"/>
                    <a:pt x="187" y="397"/>
                    <a:pt x="94" y="316"/>
                  </a:cubicBezTo>
                  <a:cubicBezTo>
                    <a:pt x="0" y="236"/>
                    <a:pt x="47" y="54"/>
                    <a:pt x="217" y="28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5">
              <a:extLst>
                <a:ext uri="{FF2B5EF4-FFF2-40B4-BE49-F238E27FC236}">
                  <a16:creationId xmlns:a16="http://schemas.microsoft.com/office/drawing/2014/main" id="{3C123AE8-DB1A-44B4-8AED-B41A3052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417"/>
              <a:ext cx="648" cy="720"/>
            </a:xfrm>
            <a:custGeom>
              <a:avLst/>
              <a:gdLst>
                <a:gd name="T0" fmla="*/ 2208 w 282"/>
                <a:gd name="T1" fmla="*/ 132 h 294"/>
                <a:gd name="T2" fmla="*/ 871 w 282"/>
                <a:gd name="T3" fmla="*/ 852 h 294"/>
                <a:gd name="T4" fmla="*/ 195 w 282"/>
                <a:gd name="T5" fmla="*/ 2099 h 294"/>
                <a:gd name="T6" fmla="*/ 719 w 282"/>
                <a:gd name="T7" fmla="*/ 4318 h 294"/>
                <a:gd name="T8" fmla="*/ 719 w 282"/>
                <a:gd name="T9" fmla="*/ 4318 h 294"/>
                <a:gd name="T10" fmla="*/ 269 w 282"/>
                <a:gd name="T11" fmla="*/ 2116 h 294"/>
                <a:gd name="T12" fmla="*/ 924 w 282"/>
                <a:gd name="T13" fmla="*/ 882 h 294"/>
                <a:gd name="T14" fmla="*/ 2234 w 282"/>
                <a:gd name="T15" fmla="*/ 162 h 294"/>
                <a:gd name="T16" fmla="*/ 3422 w 282"/>
                <a:gd name="T17" fmla="*/ 0 h 294"/>
                <a:gd name="T18" fmla="*/ 3422 w 282"/>
                <a:gd name="T19" fmla="*/ 0 h 294"/>
                <a:gd name="T20" fmla="*/ 2208 w 282"/>
                <a:gd name="T21" fmla="*/ 132 h 2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294">
                  <a:moveTo>
                    <a:pt x="182" y="9"/>
                  </a:moveTo>
                  <a:cubicBezTo>
                    <a:pt x="139" y="16"/>
                    <a:pt x="101" y="33"/>
                    <a:pt x="72" y="58"/>
                  </a:cubicBezTo>
                  <a:cubicBezTo>
                    <a:pt x="45" y="81"/>
                    <a:pt x="26" y="111"/>
                    <a:pt x="16" y="143"/>
                  </a:cubicBezTo>
                  <a:cubicBezTo>
                    <a:pt x="0" y="201"/>
                    <a:pt x="17" y="258"/>
                    <a:pt x="59" y="294"/>
                  </a:cubicBezTo>
                  <a:cubicBezTo>
                    <a:pt x="59" y="294"/>
                    <a:pt x="59" y="294"/>
                    <a:pt x="59" y="294"/>
                  </a:cubicBezTo>
                  <a:cubicBezTo>
                    <a:pt x="18" y="259"/>
                    <a:pt x="5" y="200"/>
                    <a:pt x="22" y="144"/>
                  </a:cubicBezTo>
                  <a:cubicBezTo>
                    <a:pt x="31" y="112"/>
                    <a:pt x="49" y="83"/>
                    <a:pt x="76" y="60"/>
                  </a:cubicBezTo>
                  <a:cubicBezTo>
                    <a:pt x="105" y="36"/>
                    <a:pt x="142" y="17"/>
                    <a:pt x="184" y="11"/>
                  </a:cubicBezTo>
                  <a:cubicBezTo>
                    <a:pt x="215" y="5"/>
                    <a:pt x="245" y="1"/>
                    <a:pt x="282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44" y="2"/>
                    <a:pt x="213" y="4"/>
                    <a:pt x="18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6">
              <a:extLst>
                <a:ext uri="{FF2B5EF4-FFF2-40B4-BE49-F238E27FC236}">
                  <a16:creationId xmlns:a16="http://schemas.microsoft.com/office/drawing/2014/main" id="{7D72A566-FAD2-4756-883D-0F49F1EA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426"/>
              <a:ext cx="1533" cy="915"/>
            </a:xfrm>
            <a:custGeom>
              <a:avLst/>
              <a:gdLst>
                <a:gd name="T0" fmla="*/ 1623 w 668"/>
                <a:gd name="T1" fmla="*/ 3483 h 373"/>
                <a:gd name="T2" fmla="*/ 1159 w 668"/>
                <a:gd name="T3" fmla="*/ 4398 h 373"/>
                <a:gd name="T4" fmla="*/ 952 w 668"/>
                <a:gd name="T5" fmla="*/ 4460 h 373"/>
                <a:gd name="T6" fmla="*/ 627 w 668"/>
                <a:gd name="T7" fmla="*/ 4146 h 373"/>
                <a:gd name="T8" fmla="*/ 179 w 668"/>
                <a:gd name="T9" fmla="*/ 2095 h 373"/>
                <a:gd name="T10" fmla="*/ 796 w 668"/>
                <a:gd name="T11" fmla="*/ 932 h 373"/>
                <a:gd name="T12" fmla="*/ 2033 w 668"/>
                <a:gd name="T13" fmla="*/ 265 h 373"/>
                <a:gd name="T14" fmla="*/ 2033 w 668"/>
                <a:gd name="T15" fmla="*/ 265 h 373"/>
                <a:gd name="T16" fmla="*/ 3396 w 668"/>
                <a:gd name="T17" fmla="*/ 120 h 373"/>
                <a:gd name="T18" fmla="*/ 3686 w 668"/>
                <a:gd name="T19" fmla="*/ 427 h 373"/>
                <a:gd name="T20" fmla="*/ 3592 w 668"/>
                <a:gd name="T21" fmla="*/ 2468 h 373"/>
                <a:gd name="T22" fmla="*/ 3640 w 668"/>
                <a:gd name="T23" fmla="*/ 2551 h 373"/>
                <a:gd name="T24" fmla="*/ 3713 w 668"/>
                <a:gd name="T25" fmla="*/ 2497 h 373"/>
                <a:gd name="T26" fmla="*/ 3844 w 668"/>
                <a:gd name="T27" fmla="*/ 397 h 373"/>
                <a:gd name="T28" fmla="*/ 4051 w 668"/>
                <a:gd name="T29" fmla="*/ 91 h 373"/>
                <a:gd name="T30" fmla="*/ 4714 w 668"/>
                <a:gd name="T31" fmla="*/ 42 h 373"/>
                <a:gd name="T32" fmla="*/ 6405 w 668"/>
                <a:gd name="T33" fmla="*/ 294 h 373"/>
                <a:gd name="T34" fmla="*/ 6561 w 668"/>
                <a:gd name="T35" fmla="*/ 650 h 373"/>
                <a:gd name="T36" fmla="*/ 6552 w 668"/>
                <a:gd name="T37" fmla="*/ 1830 h 373"/>
                <a:gd name="T38" fmla="*/ 6609 w 668"/>
                <a:gd name="T39" fmla="*/ 1889 h 373"/>
                <a:gd name="T40" fmla="*/ 6658 w 668"/>
                <a:gd name="T41" fmla="*/ 1818 h 373"/>
                <a:gd name="T42" fmla="*/ 6694 w 668"/>
                <a:gd name="T43" fmla="*/ 721 h 373"/>
                <a:gd name="T44" fmla="*/ 6869 w 668"/>
                <a:gd name="T45" fmla="*/ 547 h 373"/>
                <a:gd name="T46" fmla="*/ 7553 w 668"/>
                <a:gd name="T47" fmla="*/ 1180 h 373"/>
                <a:gd name="T48" fmla="*/ 7989 w 668"/>
                <a:gd name="T49" fmla="*/ 2907 h 373"/>
                <a:gd name="T50" fmla="*/ 7036 w 668"/>
                <a:gd name="T51" fmla="*/ 4634 h 373"/>
                <a:gd name="T52" fmla="*/ 5788 w 668"/>
                <a:gd name="T53" fmla="*/ 5223 h 373"/>
                <a:gd name="T54" fmla="*/ 5597 w 668"/>
                <a:gd name="T55" fmla="*/ 5048 h 373"/>
                <a:gd name="T56" fmla="*/ 5425 w 668"/>
                <a:gd name="T57" fmla="*/ 4001 h 373"/>
                <a:gd name="T58" fmla="*/ 5368 w 668"/>
                <a:gd name="T59" fmla="*/ 3913 h 373"/>
                <a:gd name="T60" fmla="*/ 5320 w 668"/>
                <a:gd name="T61" fmla="*/ 4001 h 373"/>
                <a:gd name="T62" fmla="*/ 5441 w 668"/>
                <a:gd name="T63" fmla="*/ 5019 h 373"/>
                <a:gd name="T64" fmla="*/ 5292 w 668"/>
                <a:gd name="T65" fmla="*/ 5331 h 373"/>
                <a:gd name="T66" fmla="*/ 4799 w 668"/>
                <a:gd name="T67" fmla="*/ 5404 h 373"/>
                <a:gd name="T68" fmla="*/ 2391 w 668"/>
                <a:gd name="T69" fmla="*/ 5272 h 373"/>
                <a:gd name="T70" fmla="*/ 1317 w 668"/>
                <a:gd name="T71" fmla="*/ 4754 h 373"/>
                <a:gd name="T72" fmla="*/ 1269 w 668"/>
                <a:gd name="T73" fmla="*/ 4519 h 373"/>
                <a:gd name="T74" fmla="*/ 1802 w 668"/>
                <a:gd name="T75" fmla="*/ 3263 h 373"/>
                <a:gd name="T76" fmla="*/ 1765 w 668"/>
                <a:gd name="T77" fmla="*/ 3172 h 373"/>
                <a:gd name="T78" fmla="*/ 1707 w 668"/>
                <a:gd name="T79" fmla="*/ 3231 h 373"/>
                <a:gd name="T80" fmla="*/ 1623 w 668"/>
                <a:gd name="T81" fmla="*/ 3483 h 3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68" h="373">
                  <a:moveTo>
                    <a:pt x="134" y="236"/>
                  </a:moveTo>
                  <a:cubicBezTo>
                    <a:pt x="124" y="255"/>
                    <a:pt x="108" y="279"/>
                    <a:pt x="96" y="298"/>
                  </a:cubicBezTo>
                  <a:cubicBezTo>
                    <a:pt x="90" y="305"/>
                    <a:pt x="85" y="307"/>
                    <a:pt x="79" y="302"/>
                  </a:cubicBezTo>
                  <a:cubicBezTo>
                    <a:pt x="70" y="295"/>
                    <a:pt x="61" y="288"/>
                    <a:pt x="52" y="281"/>
                  </a:cubicBezTo>
                  <a:cubicBezTo>
                    <a:pt x="14" y="248"/>
                    <a:pt x="0" y="195"/>
                    <a:pt x="15" y="142"/>
                  </a:cubicBezTo>
                  <a:cubicBezTo>
                    <a:pt x="24" y="112"/>
                    <a:pt x="42" y="85"/>
                    <a:pt x="66" y="63"/>
                  </a:cubicBezTo>
                  <a:cubicBezTo>
                    <a:pt x="93" y="39"/>
                    <a:pt x="128" y="24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203" y="12"/>
                    <a:pt x="240" y="10"/>
                    <a:pt x="281" y="8"/>
                  </a:cubicBezTo>
                  <a:cubicBezTo>
                    <a:pt x="300" y="8"/>
                    <a:pt x="305" y="19"/>
                    <a:pt x="305" y="29"/>
                  </a:cubicBezTo>
                  <a:cubicBezTo>
                    <a:pt x="307" y="68"/>
                    <a:pt x="303" y="139"/>
                    <a:pt x="297" y="167"/>
                  </a:cubicBezTo>
                  <a:cubicBezTo>
                    <a:pt x="297" y="170"/>
                    <a:pt x="298" y="173"/>
                    <a:pt x="301" y="173"/>
                  </a:cubicBezTo>
                  <a:cubicBezTo>
                    <a:pt x="304" y="174"/>
                    <a:pt x="307" y="172"/>
                    <a:pt x="307" y="169"/>
                  </a:cubicBezTo>
                  <a:cubicBezTo>
                    <a:pt x="312" y="143"/>
                    <a:pt x="320" y="69"/>
                    <a:pt x="318" y="27"/>
                  </a:cubicBezTo>
                  <a:cubicBezTo>
                    <a:pt x="317" y="10"/>
                    <a:pt x="328" y="7"/>
                    <a:pt x="335" y="6"/>
                  </a:cubicBezTo>
                  <a:cubicBezTo>
                    <a:pt x="352" y="6"/>
                    <a:pt x="371" y="5"/>
                    <a:pt x="390" y="3"/>
                  </a:cubicBezTo>
                  <a:cubicBezTo>
                    <a:pt x="441" y="0"/>
                    <a:pt x="489" y="6"/>
                    <a:pt x="530" y="20"/>
                  </a:cubicBezTo>
                  <a:cubicBezTo>
                    <a:pt x="544" y="25"/>
                    <a:pt x="543" y="36"/>
                    <a:pt x="543" y="44"/>
                  </a:cubicBezTo>
                  <a:cubicBezTo>
                    <a:pt x="541" y="71"/>
                    <a:pt x="540" y="111"/>
                    <a:pt x="542" y="124"/>
                  </a:cubicBezTo>
                  <a:cubicBezTo>
                    <a:pt x="542" y="127"/>
                    <a:pt x="545" y="129"/>
                    <a:pt x="547" y="128"/>
                  </a:cubicBezTo>
                  <a:cubicBezTo>
                    <a:pt x="550" y="128"/>
                    <a:pt x="551" y="126"/>
                    <a:pt x="551" y="123"/>
                  </a:cubicBezTo>
                  <a:cubicBezTo>
                    <a:pt x="550" y="111"/>
                    <a:pt x="552" y="75"/>
                    <a:pt x="554" y="49"/>
                  </a:cubicBezTo>
                  <a:cubicBezTo>
                    <a:pt x="554" y="41"/>
                    <a:pt x="558" y="32"/>
                    <a:pt x="568" y="37"/>
                  </a:cubicBezTo>
                  <a:cubicBezTo>
                    <a:pt x="591" y="48"/>
                    <a:pt x="610" y="63"/>
                    <a:pt x="625" y="80"/>
                  </a:cubicBezTo>
                  <a:cubicBezTo>
                    <a:pt x="655" y="114"/>
                    <a:pt x="668" y="156"/>
                    <a:pt x="661" y="197"/>
                  </a:cubicBezTo>
                  <a:cubicBezTo>
                    <a:pt x="651" y="248"/>
                    <a:pt x="626" y="286"/>
                    <a:pt x="582" y="314"/>
                  </a:cubicBezTo>
                  <a:cubicBezTo>
                    <a:pt x="555" y="331"/>
                    <a:pt x="521" y="345"/>
                    <a:pt x="479" y="354"/>
                  </a:cubicBezTo>
                  <a:cubicBezTo>
                    <a:pt x="470" y="356"/>
                    <a:pt x="464" y="348"/>
                    <a:pt x="463" y="342"/>
                  </a:cubicBezTo>
                  <a:cubicBezTo>
                    <a:pt x="457" y="318"/>
                    <a:pt x="450" y="279"/>
                    <a:pt x="449" y="271"/>
                  </a:cubicBezTo>
                  <a:cubicBezTo>
                    <a:pt x="449" y="268"/>
                    <a:pt x="447" y="265"/>
                    <a:pt x="444" y="265"/>
                  </a:cubicBezTo>
                  <a:cubicBezTo>
                    <a:pt x="441" y="265"/>
                    <a:pt x="440" y="268"/>
                    <a:pt x="440" y="271"/>
                  </a:cubicBezTo>
                  <a:cubicBezTo>
                    <a:pt x="440" y="277"/>
                    <a:pt x="445" y="313"/>
                    <a:pt x="450" y="340"/>
                  </a:cubicBezTo>
                  <a:cubicBezTo>
                    <a:pt x="452" y="348"/>
                    <a:pt x="454" y="357"/>
                    <a:pt x="438" y="361"/>
                  </a:cubicBezTo>
                  <a:cubicBezTo>
                    <a:pt x="425" y="363"/>
                    <a:pt x="411" y="365"/>
                    <a:pt x="397" y="366"/>
                  </a:cubicBezTo>
                  <a:cubicBezTo>
                    <a:pt x="315" y="373"/>
                    <a:pt x="252" y="370"/>
                    <a:pt x="198" y="357"/>
                  </a:cubicBezTo>
                  <a:cubicBezTo>
                    <a:pt x="166" y="349"/>
                    <a:pt x="137" y="338"/>
                    <a:pt x="109" y="322"/>
                  </a:cubicBezTo>
                  <a:cubicBezTo>
                    <a:pt x="106" y="320"/>
                    <a:pt x="100" y="314"/>
                    <a:pt x="105" y="306"/>
                  </a:cubicBezTo>
                  <a:cubicBezTo>
                    <a:pt x="111" y="298"/>
                    <a:pt x="144" y="241"/>
                    <a:pt x="149" y="221"/>
                  </a:cubicBezTo>
                  <a:cubicBezTo>
                    <a:pt x="150" y="218"/>
                    <a:pt x="149" y="216"/>
                    <a:pt x="146" y="215"/>
                  </a:cubicBezTo>
                  <a:cubicBezTo>
                    <a:pt x="144" y="215"/>
                    <a:pt x="142" y="215"/>
                    <a:pt x="141" y="219"/>
                  </a:cubicBezTo>
                  <a:cubicBezTo>
                    <a:pt x="139" y="223"/>
                    <a:pt x="138" y="228"/>
                    <a:pt x="134" y="236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7">
              <a:extLst>
                <a:ext uri="{FF2B5EF4-FFF2-40B4-BE49-F238E27FC236}">
                  <a16:creationId xmlns:a16="http://schemas.microsoft.com/office/drawing/2014/main" id="{D82D83A9-E240-428E-A14E-77F31295F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1426"/>
              <a:ext cx="1593" cy="780"/>
            </a:xfrm>
            <a:custGeom>
              <a:avLst/>
              <a:gdLst>
                <a:gd name="T0" fmla="*/ 7561 w 694"/>
                <a:gd name="T1" fmla="*/ 1180 h 318"/>
                <a:gd name="T2" fmla="*/ 6870 w 694"/>
                <a:gd name="T3" fmla="*/ 547 h 318"/>
                <a:gd name="T4" fmla="*/ 6703 w 694"/>
                <a:gd name="T5" fmla="*/ 721 h 318"/>
                <a:gd name="T6" fmla="*/ 6666 w 694"/>
                <a:gd name="T7" fmla="*/ 1697 h 318"/>
                <a:gd name="T8" fmla="*/ 7040 w 694"/>
                <a:gd name="T9" fmla="*/ 1271 h 318"/>
                <a:gd name="T10" fmla="*/ 7086 w 694"/>
                <a:gd name="T11" fmla="*/ 4560 h 318"/>
                <a:gd name="T12" fmla="*/ 6967 w 694"/>
                <a:gd name="T13" fmla="*/ 4692 h 318"/>
                <a:gd name="T14" fmla="*/ 7040 w 694"/>
                <a:gd name="T15" fmla="*/ 4633 h 318"/>
                <a:gd name="T16" fmla="*/ 7993 w 694"/>
                <a:gd name="T17" fmla="*/ 2907 h 318"/>
                <a:gd name="T18" fmla="*/ 7561 w 694"/>
                <a:gd name="T19" fmla="*/ 1180 h 318"/>
                <a:gd name="T20" fmla="*/ 3689 w 694"/>
                <a:gd name="T21" fmla="*/ 427 h 318"/>
                <a:gd name="T22" fmla="*/ 3399 w 694"/>
                <a:gd name="T23" fmla="*/ 120 h 318"/>
                <a:gd name="T24" fmla="*/ 2034 w 694"/>
                <a:gd name="T25" fmla="*/ 265 h 318"/>
                <a:gd name="T26" fmla="*/ 2034 w 694"/>
                <a:gd name="T27" fmla="*/ 265 h 318"/>
                <a:gd name="T28" fmla="*/ 797 w 694"/>
                <a:gd name="T29" fmla="*/ 932 h 318"/>
                <a:gd name="T30" fmla="*/ 179 w 694"/>
                <a:gd name="T31" fmla="*/ 2095 h 318"/>
                <a:gd name="T32" fmla="*/ 627 w 694"/>
                <a:gd name="T33" fmla="*/ 4145 h 318"/>
                <a:gd name="T34" fmla="*/ 953 w 694"/>
                <a:gd name="T35" fmla="*/ 4459 h 318"/>
                <a:gd name="T36" fmla="*/ 1159 w 694"/>
                <a:gd name="T37" fmla="*/ 4398 h 318"/>
                <a:gd name="T38" fmla="*/ 1623 w 694"/>
                <a:gd name="T39" fmla="*/ 3483 h 318"/>
                <a:gd name="T40" fmla="*/ 1708 w 694"/>
                <a:gd name="T41" fmla="*/ 3230 h 318"/>
                <a:gd name="T42" fmla="*/ 1765 w 694"/>
                <a:gd name="T43" fmla="*/ 3172 h 318"/>
                <a:gd name="T44" fmla="*/ 1839 w 694"/>
                <a:gd name="T45" fmla="*/ 2762 h 318"/>
                <a:gd name="T46" fmla="*/ 797 w 694"/>
                <a:gd name="T47" fmla="*/ 2642 h 318"/>
                <a:gd name="T48" fmla="*/ 2429 w 694"/>
                <a:gd name="T49" fmla="*/ 1239 h 318"/>
                <a:gd name="T50" fmla="*/ 3640 w 694"/>
                <a:gd name="T51" fmla="*/ 2063 h 318"/>
                <a:gd name="T52" fmla="*/ 3689 w 694"/>
                <a:gd name="T53" fmla="*/ 427 h 318"/>
                <a:gd name="T54" fmla="*/ 6553 w 694"/>
                <a:gd name="T55" fmla="*/ 1830 h 318"/>
                <a:gd name="T56" fmla="*/ 6565 w 694"/>
                <a:gd name="T57" fmla="*/ 650 h 318"/>
                <a:gd name="T58" fmla="*/ 6411 w 694"/>
                <a:gd name="T59" fmla="*/ 294 h 318"/>
                <a:gd name="T60" fmla="*/ 4715 w 694"/>
                <a:gd name="T61" fmla="*/ 42 h 318"/>
                <a:gd name="T62" fmla="*/ 4051 w 694"/>
                <a:gd name="T63" fmla="*/ 91 h 318"/>
                <a:gd name="T64" fmla="*/ 3847 w 694"/>
                <a:gd name="T65" fmla="*/ 397 h 318"/>
                <a:gd name="T66" fmla="*/ 3714 w 694"/>
                <a:gd name="T67" fmla="*/ 2497 h 318"/>
                <a:gd name="T68" fmla="*/ 3677 w 694"/>
                <a:gd name="T69" fmla="*/ 2551 h 318"/>
                <a:gd name="T70" fmla="*/ 4026 w 694"/>
                <a:gd name="T71" fmla="*/ 2978 h 318"/>
                <a:gd name="T72" fmla="*/ 4609 w 694"/>
                <a:gd name="T73" fmla="*/ 957 h 318"/>
                <a:gd name="T74" fmla="*/ 6060 w 694"/>
                <a:gd name="T75" fmla="*/ 824 h 318"/>
                <a:gd name="T76" fmla="*/ 6255 w 694"/>
                <a:gd name="T77" fmla="*/ 2112 h 318"/>
                <a:gd name="T78" fmla="*/ 6602 w 694"/>
                <a:gd name="T79" fmla="*/ 1889 h 318"/>
                <a:gd name="T80" fmla="*/ 6553 w 694"/>
                <a:gd name="T81" fmla="*/ 1830 h 318"/>
                <a:gd name="T82" fmla="*/ 1839 w 694"/>
                <a:gd name="T83" fmla="*/ 2762 h 318"/>
                <a:gd name="T84" fmla="*/ 1859 w 694"/>
                <a:gd name="T85" fmla="*/ 2732 h 318"/>
                <a:gd name="T86" fmla="*/ 1839 w 694"/>
                <a:gd name="T87" fmla="*/ 2762 h 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94" h="318">
                  <a:moveTo>
                    <a:pt x="625" y="80"/>
                  </a:moveTo>
                  <a:cubicBezTo>
                    <a:pt x="610" y="63"/>
                    <a:pt x="591" y="48"/>
                    <a:pt x="568" y="37"/>
                  </a:cubicBezTo>
                  <a:cubicBezTo>
                    <a:pt x="558" y="32"/>
                    <a:pt x="554" y="41"/>
                    <a:pt x="554" y="49"/>
                  </a:cubicBezTo>
                  <a:cubicBezTo>
                    <a:pt x="552" y="71"/>
                    <a:pt x="550" y="99"/>
                    <a:pt x="551" y="115"/>
                  </a:cubicBezTo>
                  <a:cubicBezTo>
                    <a:pt x="555" y="103"/>
                    <a:pt x="565" y="85"/>
                    <a:pt x="582" y="86"/>
                  </a:cubicBezTo>
                  <a:cubicBezTo>
                    <a:pt x="609" y="87"/>
                    <a:pt x="694" y="213"/>
                    <a:pt x="586" y="309"/>
                  </a:cubicBezTo>
                  <a:cubicBezTo>
                    <a:pt x="582" y="312"/>
                    <a:pt x="579" y="315"/>
                    <a:pt x="576" y="318"/>
                  </a:cubicBezTo>
                  <a:cubicBezTo>
                    <a:pt x="578" y="317"/>
                    <a:pt x="580" y="315"/>
                    <a:pt x="582" y="314"/>
                  </a:cubicBezTo>
                  <a:cubicBezTo>
                    <a:pt x="626" y="286"/>
                    <a:pt x="651" y="248"/>
                    <a:pt x="661" y="197"/>
                  </a:cubicBezTo>
                  <a:cubicBezTo>
                    <a:pt x="668" y="156"/>
                    <a:pt x="655" y="114"/>
                    <a:pt x="625" y="80"/>
                  </a:cubicBezTo>
                  <a:close/>
                  <a:moveTo>
                    <a:pt x="305" y="29"/>
                  </a:moveTo>
                  <a:cubicBezTo>
                    <a:pt x="305" y="19"/>
                    <a:pt x="300" y="8"/>
                    <a:pt x="281" y="8"/>
                  </a:cubicBezTo>
                  <a:cubicBezTo>
                    <a:pt x="240" y="10"/>
                    <a:pt x="203" y="12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28" y="24"/>
                    <a:pt x="93" y="39"/>
                    <a:pt x="66" y="63"/>
                  </a:cubicBezTo>
                  <a:cubicBezTo>
                    <a:pt x="42" y="85"/>
                    <a:pt x="24" y="112"/>
                    <a:pt x="15" y="142"/>
                  </a:cubicBezTo>
                  <a:cubicBezTo>
                    <a:pt x="0" y="195"/>
                    <a:pt x="14" y="248"/>
                    <a:pt x="52" y="281"/>
                  </a:cubicBezTo>
                  <a:cubicBezTo>
                    <a:pt x="61" y="288"/>
                    <a:pt x="70" y="295"/>
                    <a:pt x="79" y="302"/>
                  </a:cubicBezTo>
                  <a:cubicBezTo>
                    <a:pt x="85" y="307"/>
                    <a:pt x="90" y="305"/>
                    <a:pt x="96" y="298"/>
                  </a:cubicBezTo>
                  <a:cubicBezTo>
                    <a:pt x="108" y="279"/>
                    <a:pt x="124" y="255"/>
                    <a:pt x="134" y="236"/>
                  </a:cubicBezTo>
                  <a:cubicBezTo>
                    <a:pt x="138" y="228"/>
                    <a:pt x="139" y="223"/>
                    <a:pt x="141" y="219"/>
                  </a:cubicBezTo>
                  <a:cubicBezTo>
                    <a:pt x="142" y="215"/>
                    <a:pt x="144" y="215"/>
                    <a:pt x="146" y="215"/>
                  </a:cubicBezTo>
                  <a:cubicBezTo>
                    <a:pt x="145" y="202"/>
                    <a:pt x="145" y="195"/>
                    <a:pt x="152" y="187"/>
                  </a:cubicBezTo>
                  <a:cubicBezTo>
                    <a:pt x="133" y="199"/>
                    <a:pt x="70" y="218"/>
                    <a:pt x="66" y="179"/>
                  </a:cubicBezTo>
                  <a:cubicBezTo>
                    <a:pt x="62" y="138"/>
                    <a:pt x="121" y="92"/>
                    <a:pt x="201" y="84"/>
                  </a:cubicBezTo>
                  <a:cubicBezTo>
                    <a:pt x="273" y="78"/>
                    <a:pt x="295" y="101"/>
                    <a:pt x="301" y="140"/>
                  </a:cubicBezTo>
                  <a:cubicBezTo>
                    <a:pt x="304" y="107"/>
                    <a:pt x="306" y="59"/>
                    <a:pt x="305" y="29"/>
                  </a:cubicBezTo>
                  <a:close/>
                  <a:moveTo>
                    <a:pt x="542" y="124"/>
                  </a:moveTo>
                  <a:cubicBezTo>
                    <a:pt x="540" y="111"/>
                    <a:pt x="541" y="71"/>
                    <a:pt x="543" y="44"/>
                  </a:cubicBezTo>
                  <a:cubicBezTo>
                    <a:pt x="543" y="36"/>
                    <a:pt x="544" y="25"/>
                    <a:pt x="530" y="20"/>
                  </a:cubicBezTo>
                  <a:cubicBezTo>
                    <a:pt x="489" y="6"/>
                    <a:pt x="441" y="0"/>
                    <a:pt x="390" y="3"/>
                  </a:cubicBezTo>
                  <a:cubicBezTo>
                    <a:pt x="371" y="5"/>
                    <a:pt x="352" y="6"/>
                    <a:pt x="335" y="6"/>
                  </a:cubicBezTo>
                  <a:cubicBezTo>
                    <a:pt x="328" y="7"/>
                    <a:pt x="317" y="10"/>
                    <a:pt x="318" y="27"/>
                  </a:cubicBezTo>
                  <a:cubicBezTo>
                    <a:pt x="320" y="69"/>
                    <a:pt x="312" y="143"/>
                    <a:pt x="307" y="169"/>
                  </a:cubicBezTo>
                  <a:cubicBezTo>
                    <a:pt x="307" y="171"/>
                    <a:pt x="306" y="172"/>
                    <a:pt x="304" y="173"/>
                  </a:cubicBezTo>
                  <a:cubicBezTo>
                    <a:pt x="312" y="172"/>
                    <a:pt x="331" y="174"/>
                    <a:pt x="333" y="202"/>
                  </a:cubicBezTo>
                  <a:cubicBezTo>
                    <a:pt x="333" y="151"/>
                    <a:pt x="345" y="95"/>
                    <a:pt x="381" y="65"/>
                  </a:cubicBezTo>
                  <a:cubicBezTo>
                    <a:pt x="420" y="35"/>
                    <a:pt x="467" y="42"/>
                    <a:pt x="501" y="56"/>
                  </a:cubicBezTo>
                  <a:cubicBezTo>
                    <a:pt x="536" y="70"/>
                    <a:pt x="533" y="111"/>
                    <a:pt x="517" y="143"/>
                  </a:cubicBezTo>
                  <a:cubicBezTo>
                    <a:pt x="526" y="130"/>
                    <a:pt x="542" y="128"/>
                    <a:pt x="546" y="128"/>
                  </a:cubicBezTo>
                  <a:cubicBezTo>
                    <a:pt x="544" y="128"/>
                    <a:pt x="542" y="126"/>
                    <a:pt x="542" y="124"/>
                  </a:cubicBezTo>
                  <a:close/>
                  <a:moveTo>
                    <a:pt x="152" y="187"/>
                  </a:moveTo>
                  <a:cubicBezTo>
                    <a:pt x="153" y="186"/>
                    <a:pt x="154" y="186"/>
                    <a:pt x="154" y="185"/>
                  </a:cubicBezTo>
                  <a:cubicBezTo>
                    <a:pt x="154" y="186"/>
                    <a:pt x="153" y="186"/>
                    <a:pt x="152" y="187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8">
              <a:extLst>
                <a:ext uri="{FF2B5EF4-FFF2-40B4-BE49-F238E27FC236}">
                  <a16:creationId xmlns:a16="http://schemas.microsoft.com/office/drawing/2014/main" id="{22BA2B81-6AC6-460D-A7AB-4F5B7004CB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0" y="1968"/>
              <a:ext cx="1047" cy="373"/>
            </a:xfrm>
            <a:custGeom>
              <a:avLst/>
              <a:gdLst>
                <a:gd name="T0" fmla="*/ 4165 w 456"/>
                <a:gd name="T1" fmla="*/ 1271 h 152"/>
                <a:gd name="T2" fmla="*/ 4165 w 456"/>
                <a:gd name="T3" fmla="*/ 1283 h 152"/>
                <a:gd name="T4" fmla="*/ 3205 w 456"/>
                <a:gd name="T5" fmla="*/ 1980 h 152"/>
                <a:gd name="T6" fmla="*/ 521 w 456"/>
                <a:gd name="T7" fmla="*/ 253 h 152"/>
                <a:gd name="T8" fmla="*/ 57 w 456"/>
                <a:gd name="T9" fmla="*/ 1259 h 152"/>
                <a:gd name="T10" fmla="*/ 110 w 456"/>
                <a:gd name="T11" fmla="*/ 1494 h 152"/>
                <a:gd name="T12" fmla="*/ 1187 w 456"/>
                <a:gd name="T13" fmla="*/ 2012 h 152"/>
                <a:gd name="T14" fmla="*/ 3596 w 456"/>
                <a:gd name="T15" fmla="*/ 2145 h 152"/>
                <a:gd name="T16" fmla="*/ 4092 w 456"/>
                <a:gd name="T17" fmla="*/ 2071 h 152"/>
                <a:gd name="T18" fmla="*/ 4239 w 456"/>
                <a:gd name="T19" fmla="*/ 1759 h 152"/>
                <a:gd name="T20" fmla="*/ 4165 w 456"/>
                <a:gd name="T21" fmla="*/ 1271 h 152"/>
                <a:gd name="T22" fmla="*/ 4686 w 456"/>
                <a:gd name="T23" fmla="*/ 1445 h 152"/>
                <a:gd name="T24" fmla="*/ 4503 w 456"/>
                <a:gd name="T25" fmla="*/ 0 h 152"/>
                <a:gd name="T26" fmla="*/ 4165 w 456"/>
                <a:gd name="T27" fmla="*/ 650 h 152"/>
                <a:gd name="T28" fmla="*/ 4222 w 456"/>
                <a:gd name="T29" fmla="*/ 741 h 152"/>
                <a:gd name="T30" fmla="*/ 4392 w 456"/>
                <a:gd name="T31" fmla="*/ 1789 h 152"/>
                <a:gd name="T32" fmla="*/ 4588 w 456"/>
                <a:gd name="T33" fmla="*/ 1963 h 152"/>
                <a:gd name="T34" fmla="*/ 5520 w 456"/>
                <a:gd name="T35" fmla="*/ 1583 h 152"/>
                <a:gd name="T36" fmla="*/ 4686 w 456"/>
                <a:gd name="T37" fmla="*/ 1445 h 1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6" h="152">
                  <a:moveTo>
                    <a:pt x="344" y="86"/>
                  </a:moveTo>
                  <a:cubicBezTo>
                    <a:pt x="344" y="86"/>
                    <a:pt x="344" y="87"/>
                    <a:pt x="344" y="87"/>
                  </a:cubicBezTo>
                  <a:cubicBezTo>
                    <a:pt x="344" y="103"/>
                    <a:pt x="327" y="132"/>
                    <a:pt x="265" y="134"/>
                  </a:cubicBezTo>
                  <a:cubicBezTo>
                    <a:pt x="204" y="136"/>
                    <a:pt x="57" y="129"/>
                    <a:pt x="43" y="17"/>
                  </a:cubicBezTo>
                  <a:cubicBezTo>
                    <a:pt x="31" y="42"/>
                    <a:pt x="10" y="78"/>
                    <a:pt x="5" y="85"/>
                  </a:cubicBezTo>
                  <a:cubicBezTo>
                    <a:pt x="0" y="93"/>
                    <a:pt x="6" y="99"/>
                    <a:pt x="9" y="101"/>
                  </a:cubicBezTo>
                  <a:cubicBezTo>
                    <a:pt x="37" y="117"/>
                    <a:pt x="66" y="128"/>
                    <a:pt x="98" y="136"/>
                  </a:cubicBezTo>
                  <a:cubicBezTo>
                    <a:pt x="152" y="149"/>
                    <a:pt x="215" y="152"/>
                    <a:pt x="297" y="145"/>
                  </a:cubicBezTo>
                  <a:cubicBezTo>
                    <a:pt x="311" y="144"/>
                    <a:pt x="325" y="142"/>
                    <a:pt x="338" y="140"/>
                  </a:cubicBezTo>
                  <a:cubicBezTo>
                    <a:pt x="354" y="136"/>
                    <a:pt x="352" y="127"/>
                    <a:pt x="350" y="119"/>
                  </a:cubicBezTo>
                  <a:cubicBezTo>
                    <a:pt x="348" y="109"/>
                    <a:pt x="346" y="97"/>
                    <a:pt x="344" y="86"/>
                  </a:cubicBezTo>
                  <a:close/>
                  <a:moveTo>
                    <a:pt x="387" y="98"/>
                  </a:moveTo>
                  <a:cubicBezTo>
                    <a:pt x="372" y="75"/>
                    <a:pt x="384" y="33"/>
                    <a:pt x="372" y="0"/>
                  </a:cubicBezTo>
                  <a:cubicBezTo>
                    <a:pt x="375" y="14"/>
                    <a:pt x="362" y="38"/>
                    <a:pt x="344" y="44"/>
                  </a:cubicBezTo>
                  <a:cubicBezTo>
                    <a:pt x="347" y="44"/>
                    <a:pt x="349" y="47"/>
                    <a:pt x="349" y="50"/>
                  </a:cubicBezTo>
                  <a:cubicBezTo>
                    <a:pt x="350" y="58"/>
                    <a:pt x="357" y="97"/>
                    <a:pt x="363" y="121"/>
                  </a:cubicBezTo>
                  <a:cubicBezTo>
                    <a:pt x="364" y="127"/>
                    <a:pt x="370" y="135"/>
                    <a:pt x="379" y="133"/>
                  </a:cubicBezTo>
                  <a:cubicBezTo>
                    <a:pt x="408" y="126"/>
                    <a:pt x="434" y="118"/>
                    <a:pt x="456" y="107"/>
                  </a:cubicBezTo>
                  <a:cubicBezTo>
                    <a:pt x="436" y="112"/>
                    <a:pt x="400" y="118"/>
                    <a:pt x="387" y="98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9">
              <a:extLst>
                <a:ext uri="{FF2B5EF4-FFF2-40B4-BE49-F238E27FC236}">
                  <a16:creationId xmlns:a16="http://schemas.microsoft.com/office/drawing/2014/main" id="{0FCA7269-0C95-420C-B8FF-A236E0CB2B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1426"/>
              <a:ext cx="1249" cy="753"/>
            </a:xfrm>
            <a:custGeom>
              <a:avLst/>
              <a:gdLst>
                <a:gd name="T0" fmla="*/ 6415 w 544"/>
                <a:gd name="T1" fmla="*/ 294 h 307"/>
                <a:gd name="T2" fmla="*/ 4718 w 544"/>
                <a:gd name="T3" fmla="*/ 42 h 307"/>
                <a:gd name="T4" fmla="*/ 4055 w 544"/>
                <a:gd name="T5" fmla="*/ 91 h 307"/>
                <a:gd name="T6" fmla="*/ 3848 w 544"/>
                <a:gd name="T7" fmla="*/ 397 h 307"/>
                <a:gd name="T8" fmla="*/ 3738 w 544"/>
                <a:gd name="T9" fmla="*/ 2377 h 307"/>
                <a:gd name="T10" fmla="*/ 4165 w 544"/>
                <a:gd name="T11" fmla="*/ 589 h 307"/>
                <a:gd name="T12" fmla="*/ 6077 w 544"/>
                <a:gd name="T13" fmla="*/ 356 h 307"/>
                <a:gd name="T14" fmla="*/ 6557 w 544"/>
                <a:gd name="T15" fmla="*/ 873 h 307"/>
                <a:gd name="T16" fmla="*/ 6573 w 544"/>
                <a:gd name="T17" fmla="*/ 650 h 307"/>
                <a:gd name="T18" fmla="*/ 6415 w 544"/>
                <a:gd name="T19" fmla="*/ 294 h 307"/>
                <a:gd name="T20" fmla="*/ 3400 w 544"/>
                <a:gd name="T21" fmla="*/ 120 h 307"/>
                <a:gd name="T22" fmla="*/ 2034 w 544"/>
                <a:gd name="T23" fmla="*/ 265 h 307"/>
                <a:gd name="T24" fmla="*/ 2034 w 544"/>
                <a:gd name="T25" fmla="*/ 265 h 307"/>
                <a:gd name="T26" fmla="*/ 801 w 544"/>
                <a:gd name="T27" fmla="*/ 932 h 307"/>
                <a:gd name="T28" fmla="*/ 179 w 544"/>
                <a:gd name="T29" fmla="*/ 2095 h 307"/>
                <a:gd name="T30" fmla="*/ 627 w 544"/>
                <a:gd name="T31" fmla="*/ 4145 h 307"/>
                <a:gd name="T32" fmla="*/ 955 w 544"/>
                <a:gd name="T33" fmla="*/ 4459 h 307"/>
                <a:gd name="T34" fmla="*/ 1159 w 544"/>
                <a:gd name="T35" fmla="*/ 4398 h 307"/>
                <a:gd name="T36" fmla="*/ 1570 w 544"/>
                <a:gd name="T37" fmla="*/ 3586 h 307"/>
                <a:gd name="T38" fmla="*/ 1233 w 544"/>
                <a:gd name="T39" fmla="*/ 3922 h 307"/>
                <a:gd name="T40" fmla="*/ 422 w 544"/>
                <a:gd name="T41" fmla="*/ 3056 h 307"/>
                <a:gd name="T42" fmla="*/ 1196 w 544"/>
                <a:gd name="T43" fmla="*/ 1168 h 307"/>
                <a:gd name="T44" fmla="*/ 3352 w 544"/>
                <a:gd name="T45" fmla="*/ 608 h 307"/>
                <a:gd name="T46" fmla="*/ 3680 w 544"/>
                <a:gd name="T47" fmla="*/ 1491 h 307"/>
                <a:gd name="T48" fmla="*/ 3690 w 544"/>
                <a:gd name="T49" fmla="*/ 427 h 307"/>
                <a:gd name="T50" fmla="*/ 3400 w 544"/>
                <a:gd name="T51" fmla="*/ 120 h 3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4" h="307">
                  <a:moveTo>
                    <a:pt x="530" y="20"/>
                  </a:moveTo>
                  <a:cubicBezTo>
                    <a:pt x="489" y="6"/>
                    <a:pt x="441" y="0"/>
                    <a:pt x="390" y="3"/>
                  </a:cubicBezTo>
                  <a:cubicBezTo>
                    <a:pt x="371" y="5"/>
                    <a:pt x="352" y="6"/>
                    <a:pt x="335" y="6"/>
                  </a:cubicBezTo>
                  <a:cubicBezTo>
                    <a:pt x="328" y="7"/>
                    <a:pt x="317" y="10"/>
                    <a:pt x="318" y="27"/>
                  </a:cubicBezTo>
                  <a:cubicBezTo>
                    <a:pt x="320" y="65"/>
                    <a:pt x="314" y="130"/>
                    <a:pt x="309" y="161"/>
                  </a:cubicBezTo>
                  <a:cubicBezTo>
                    <a:pt x="323" y="133"/>
                    <a:pt x="324" y="72"/>
                    <a:pt x="344" y="40"/>
                  </a:cubicBezTo>
                  <a:cubicBezTo>
                    <a:pt x="364" y="9"/>
                    <a:pt x="466" y="19"/>
                    <a:pt x="502" y="24"/>
                  </a:cubicBezTo>
                  <a:cubicBezTo>
                    <a:pt x="535" y="29"/>
                    <a:pt x="540" y="46"/>
                    <a:pt x="542" y="59"/>
                  </a:cubicBezTo>
                  <a:cubicBezTo>
                    <a:pt x="542" y="54"/>
                    <a:pt x="542" y="49"/>
                    <a:pt x="543" y="44"/>
                  </a:cubicBezTo>
                  <a:cubicBezTo>
                    <a:pt x="543" y="36"/>
                    <a:pt x="544" y="25"/>
                    <a:pt x="530" y="20"/>
                  </a:cubicBezTo>
                  <a:close/>
                  <a:moveTo>
                    <a:pt x="281" y="8"/>
                  </a:moveTo>
                  <a:cubicBezTo>
                    <a:pt x="240" y="10"/>
                    <a:pt x="203" y="12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28" y="24"/>
                    <a:pt x="93" y="39"/>
                    <a:pt x="66" y="63"/>
                  </a:cubicBezTo>
                  <a:cubicBezTo>
                    <a:pt x="42" y="85"/>
                    <a:pt x="24" y="112"/>
                    <a:pt x="15" y="142"/>
                  </a:cubicBezTo>
                  <a:cubicBezTo>
                    <a:pt x="0" y="195"/>
                    <a:pt x="14" y="248"/>
                    <a:pt x="52" y="281"/>
                  </a:cubicBezTo>
                  <a:cubicBezTo>
                    <a:pt x="61" y="288"/>
                    <a:pt x="70" y="295"/>
                    <a:pt x="79" y="302"/>
                  </a:cubicBezTo>
                  <a:cubicBezTo>
                    <a:pt x="85" y="307"/>
                    <a:pt x="90" y="305"/>
                    <a:pt x="96" y="298"/>
                  </a:cubicBezTo>
                  <a:cubicBezTo>
                    <a:pt x="106" y="281"/>
                    <a:pt x="120" y="261"/>
                    <a:pt x="130" y="243"/>
                  </a:cubicBezTo>
                  <a:cubicBezTo>
                    <a:pt x="124" y="248"/>
                    <a:pt x="112" y="257"/>
                    <a:pt x="102" y="266"/>
                  </a:cubicBezTo>
                  <a:cubicBezTo>
                    <a:pt x="87" y="279"/>
                    <a:pt x="39" y="236"/>
                    <a:pt x="35" y="207"/>
                  </a:cubicBezTo>
                  <a:cubicBezTo>
                    <a:pt x="31" y="178"/>
                    <a:pt x="35" y="123"/>
                    <a:pt x="99" y="79"/>
                  </a:cubicBezTo>
                  <a:cubicBezTo>
                    <a:pt x="163" y="36"/>
                    <a:pt x="250" y="35"/>
                    <a:pt x="277" y="41"/>
                  </a:cubicBezTo>
                  <a:cubicBezTo>
                    <a:pt x="301" y="46"/>
                    <a:pt x="304" y="74"/>
                    <a:pt x="304" y="101"/>
                  </a:cubicBezTo>
                  <a:cubicBezTo>
                    <a:pt x="305" y="75"/>
                    <a:pt x="306" y="49"/>
                    <a:pt x="305" y="29"/>
                  </a:cubicBezTo>
                  <a:cubicBezTo>
                    <a:pt x="305" y="19"/>
                    <a:pt x="300" y="8"/>
                    <a:pt x="281" y="8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0">
              <a:extLst>
                <a:ext uri="{FF2B5EF4-FFF2-40B4-BE49-F238E27FC236}">
                  <a16:creationId xmlns:a16="http://schemas.microsoft.com/office/drawing/2014/main" id="{96F4E82B-EAD8-4A06-8C82-B20077B2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505"/>
              <a:ext cx="257" cy="340"/>
            </a:xfrm>
            <a:custGeom>
              <a:avLst/>
              <a:gdLst>
                <a:gd name="T0" fmla="*/ 1354 w 112"/>
                <a:gd name="T1" fmla="*/ 2035 h 139"/>
                <a:gd name="T2" fmla="*/ 895 w 112"/>
                <a:gd name="T3" fmla="*/ 700 h 139"/>
                <a:gd name="T4" fmla="*/ 204 w 112"/>
                <a:gd name="T5" fmla="*/ 71 h 139"/>
                <a:gd name="T6" fmla="*/ 37 w 112"/>
                <a:gd name="T7" fmla="*/ 252 h 139"/>
                <a:gd name="T8" fmla="*/ 0 w 112"/>
                <a:gd name="T9" fmla="*/ 729 h 139"/>
                <a:gd name="T10" fmla="*/ 447 w 112"/>
                <a:gd name="T11" fmla="*/ 484 h 139"/>
                <a:gd name="T12" fmla="*/ 1354 w 112"/>
                <a:gd name="T13" fmla="*/ 2035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39">
                  <a:moveTo>
                    <a:pt x="112" y="139"/>
                  </a:moveTo>
                  <a:cubicBezTo>
                    <a:pt x="111" y="107"/>
                    <a:pt x="98" y="75"/>
                    <a:pt x="74" y="48"/>
                  </a:cubicBezTo>
                  <a:cubicBezTo>
                    <a:pt x="59" y="31"/>
                    <a:pt x="40" y="16"/>
                    <a:pt x="17" y="5"/>
                  </a:cubicBezTo>
                  <a:cubicBezTo>
                    <a:pt x="7" y="0"/>
                    <a:pt x="3" y="9"/>
                    <a:pt x="3" y="17"/>
                  </a:cubicBezTo>
                  <a:cubicBezTo>
                    <a:pt x="2" y="27"/>
                    <a:pt x="1" y="39"/>
                    <a:pt x="0" y="50"/>
                  </a:cubicBezTo>
                  <a:cubicBezTo>
                    <a:pt x="6" y="27"/>
                    <a:pt x="21" y="25"/>
                    <a:pt x="37" y="33"/>
                  </a:cubicBezTo>
                  <a:cubicBezTo>
                    <a:pt x="52" y="40"/>
                    <a:pt x="102" y="73"/>
                    <a:pt x="112" y="139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1">
              <a:extLst>
                <a:ext uri="{FF2B5EF4-FFF2-40B4-BE49-F238E27FC236}">
                  <a16:creationId xmlns:a16="http://schemas.microsoft.com/office/drawing/2014/main" id="{0AE484D3-D36F-4D5E-8FF7-510D28C19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127"/>
              <a:ext cx="163" cy="172"/>
            </a:xfrm>
            <a:custGeom>
              <a:avLst/>
              <a:gdLst>
                <a:gd name="T0" fmla="*/ 475 w 71"/>
                <a:gd name="T1" fmla="*/ 862 h 70"/>
                <a:gd name="T2" fmla="*/ 0 w 71"/>
                <a:gd name="T3" fmla="*/ 0 h 70"/>
                <a:gd name="T4" fmla="*/ 11 w 71"/>
                <a:gd name="T5" fmla="*/ 91 h 70"/>
                <a:gd name="T6" fmla="*/ 131 w 71"/>
                <a:gd name="T7" fmla="*/ 833 h 70"/>
                <a:gd name="T8" fmla="*/ 326 w 71"/>
                <a:gd name="T9" fmla="*/ 1007 h 70"/>
                <a:gd name="T10" fmla="*/ 859 w 71"/>
                <a:gd name="T11" fmla="*/ 833 h 70"/>
                <a:gd name="T12" fmla="*/ 475 w 71"/>
                <a:gd name="T13" fmla="*/ 862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70">
                  <a:moveTo>
                    <a:pt x="39" y="58"/>
                  </a:moveTo>
                  <a:cubicBezTo>
                    <a:pt x="13" y="59"/>
                    <a:pt x="5" y="17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21"/>
                    <a:pt x="7" y="41"/>
                    <a:pt x="11" y="56"/>
                  </a:cubicBezTo>
                  <a:cubicBezTo>
                    <a:pt x="12" y="62"/>
                    <a:pt x="18" y="70"/>
                    <a:pt x="27" y="68"/>
                  </a:cubicBezTo>
                  <a:cubicBezTo>
                    <a:pt x="43" y="64"/>
                    <a:pt x="57" y="60"/>
                    <a:pt x="71" y="56"/>
                  </a:cubicBezTo>
                  <a:cubicBezTo>
                    <a:pt x="68" y="56"/>
                    <a:pt x="59" y="57"/>
                    <a:pt x="39" y="58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2">
              <a:extLst>
                <a:ext uri="{FF2B5EF4-FFF2-40B4-BE49-F238E27FC236}">
                  <a16:creationId xmlns:a16="http://schemas.microsoft.com/office/drawing/2014/main" id="{349DC0E8-C191-4D6A-A14B-C7C382B8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39"/>
              <a:ext cx="253" cy="270"/>
            </a:xfrm>
            <a:custGeom>
              <a:avLst/>
              <a:gdLst>
                <a:gd name="T0" fmla="*/ 366 w 110"/>
                <a:gd name="T1" fmla="*/ 903 h 110"/>
                <a:gd name="T2" fmla="*/ 448 w 110"/>
                <a:gd name="T3" fmla="*/ 0 h 110"/>
                <a:gd name="T4" fmla="*/ 439 w 110"/>
                <a:gd name="T5" fmla="*/ 29 h 110"/>
                <a:gd name="T6" fmla="*/ 64 w 110"/>
                <a:gd name="T7" fmla="*/ 825 h 110"/>
                <a:gd name="T8" fmla="*/ 110 w 110"/>
                <a:gd name="T9" fmla="*/ 1065 h 110"/>
                <a:gd name="T10" fmla="*/ 1191 w 110"/>
                <a:gd name="T11" fmla="*/ 1586 h 110"/>
                <a:gd name="T12" fmla="*/ 1339 w 110"/>
                <a:gd name="T13" fmla="*/ 1627 h 110"/>
                <a:gd name="T14" fmla="*/ 366 w 110"/>
                <a:gd name="T15" fmla="*/ 903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10">
                  <a:moveTo>
                    <a:pt x="30" y="61"/>
                  </a:moveTo>
                  <a:cubicBezTo>
                    <a:pt x="19" y="47"/>
                    <a:pt x="24" y="23"/>
                    <a:pt x="37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4" y="25"/>
                    <a:pt x="9" y="51"/>
                    <a:pt x="5" y="56"/>
                  </a:cubicBezTo>
                  <a:cubicBezTo>
                    <a:pt x="0" y="64"/>
                    <a:pt x="6" y="70"/>
                    <a:pt x="9" y="72"/>
                  </a:cubicBezTo>
                  <a:cubicBezTo>
                    <a:pt x="37" y="88"/>
                    <a:pt x="66" y="99"/>
                    <a:pt x="98" y="107"/>
                  </a:cubicBezTo>
                  <a:cubicBezTo>
                    <a:pt x="102" y="108"/>
                    <a:pt x="106" y="109"/>
                    <a:pt x="110" y="110"/>
                  </a:cubicBezTo>
                  <a:cubicBezTo>
                    <a:pt x="67" y="95"/>
                    <a:pt x="37" y="71"/>
                    <a:pt x="30" y="61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3">
              <a:extLst>
                <a:ext uri="{FF2B5EF4-FFF2-40B4-BE49-F238E27FC236}">
                  <a16:creationId xmlns:a16="http://schemas.microsoft.com/office/drawing/2014/main" id="{1146056F-A22C-46DD-9849-D09A1832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963"/>
              <a:ext cx="280" cy="299"/>
            </a:xfrm>
            <a:custGeom>
              <a:avLst/>
              <a:gdLst>
                <a:gd name="T0" fmla="*/ 0 w 122"/>
                <a:gd name="T1" fmla="*/ 1796 h 122"/>
                <a:gd name="T2" fmla="*/ 1476 w 122"/>
                <a:gd name="T3" fmla="*/ 0 h 122"/>
                <a:gd name="T4" fmla="*/ 0 w 122"/>
                <a:gd name="T5" fmla="*/ 1796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22">
                  <a:moveTo>
                    <a:pt x="0" y="122"/>
                  </a:moveTo>
                  <a:cubicBezTo>
                    <a:pt x="26" y="111"/>
                    <a:pt x="97" y="81"/>
                    <a:pt x="122" y="0"/>
                  </a:cubicBezTo>
                  <a:cubicBezTo>
                    <a:pt x="110" y="37"/>
                    <a:pt x="95" y="93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4">
              <a:extLst>
                <a:ext uri="{FF2B5EF4-FFF2-40B4-BE49-F238E27FC236}">
                  <a16:creationId xmlns:a16="http://schemas.microsoft.com/office/drawing/2014/main" id="{FE0BE69D-1908-4381-9A45-734850C7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2078"/>
              <a:ext cx="16" cy="130"/>
            </a:xfrm>
            <a:custGeom>
              <a:avLst/>
              <a:gdLst>
                <a:gd name="T0" fmla="*/ 85 w 7"/>
                <a:gd name="T1" fmla="*/ 782 h 53"/>
                <a:gd name="T2" fmla="*/ 11 w 7"/>
                <a:gd name="T3" fmla="*/ 29 h 53"/>
                <a:gd name="T4" fmla="*/ 73 w 7"/>
                <a:gd name="T5" fmla="*/ 29 h 53"/>
                <a:gd name="T6" fmla="*/ 37 w 7"/>
                <a:gd name="T7" fmla="*/ 191 h 53"/>
                <a:gd name="T8" fmla="*/ 85 w 7"/>
                <a:gd name="T9" fmla="*/ 78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3">
                  <a:moveTo>
                    <a:pt x="7" y="53"/>
                  </a:moveTo>
                  <a:cubicBezTo>
                    <a:pt x="0" y="10"/>
                    <a:pt x="0" y="4"/>
                    <a:pt x="1" y="2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3" y="2"/>
                    <a:pt x="2" y="8"/>
                    <a:pt x="3" y="13"/>
                  </a:cubicBezTo>
                  <a:cubicBezTo>
                    <a:pt x="4" y="19"/>
                    <a:pt x="7" y="53"/>
                    <a:pt x="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5">
              <a:extLst>
                <a:ext uri="{FF2B5EF4-FFF2-40B4-BE49-F238E27FC236}">
                  <a16:creationId xmlns:a16="http://schemas.microsoft.com/office/drawing/2014/main" id="{183FC391-037F-400A-9C03-EA85CB75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958"/>
              <a:ext cx="66" cy="125"/>
            </a:xfrm>
            <a:custGeom>
              <a:avLst/>
              <a:gdLst>
                <a:gd name="T0" fmla="*/ 341 w 29"/>
                <a:gd name="T1" fmla="*/ 12 h 51"/>
                <a:gd name="T2" fmla="*/ 284 w 29"/>
                <a:gd name="T3" fmla="*/ 91 h 51"/>
                <a:gd name="T4" fmla="*/ 0 w 29"/>
                <a:gd name="T5" fmla="*/ 750 h 51"/>
                <a:gd name="T6" fmla="*/ 269 w 29"/>
                <a:gd name="T7" fmla="*/ 162 h 51"/>
                <a:gd name="T8" fmla="*/ 341 w 29"/>
                <a:gd name="T9" fmla="*/ 12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1">
                  <a:moveTo>
                    <a:pt x="29" y="1"/>
                  </a:moveTo>
                  <a:cubicBezTo>
                    <a:pt x="26" y="0"/>
                    <a:pt x="25" y="1"/>
                    <a:pt x="24" y="6"/>
                  </a:cubicBezTo>
                  <a:cubicBezTo>
                    <a:pt x="22" y="10"/>
                    <a:pt x="11" y="35"/>
                    <a:pt x="0" y="51"/>
                  </a:cubicBezTo>
                  <a:cubicBezTo>
                    <a:pt x="6" y="43"/>
                    <a:pt x="20" y="20"/>
                    <a:pt x="23" y="11"/>
                  </a:cubicBezTo>
                  <a:cubicBezTo>
                    <a:pt x="27" y="2"/>
                    <a:pt x="27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16">
              <a:extLst>
                <a:ext uri="{FF2B5EF4-FFF2-40B4-BE49-F238E27FC236}">
                  <a16:creationId xmlns:a16="http://schemas.microsoft.com/office/drawing/2014/main" id="{FFA56F23-6A5A-4AF3-8F0B-99592F6D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453"/>
              <a:ext cx="32" cy="378"/>
            </a:xfrm>
            <a:custGeom>
              <a:avLst/>
              <a:gdLst>
                <a:gd name="T0" fmla="*/ 0 w 14"/>
                <a:gd name="T1" fmla="*/ 0 h 154"/>
                <a:gd name="T2" fmla="*/ 121 w 14"/>
                <a:gd name="T3" fmla="*/ 560 h 154"/>
                <a:gd name="T4" fmla="*/ 25 w 14"/>
                <a:gd name="T5" fmla="*/ 2278 h 154"/>
                <a:gd name="T6" fmla="*/ 167 w 14"/>
                <a:gd name="T7" fmla="*/ 427 h 154"/>
                <a:gd name="T8" fmla="*/ 0 w 1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4">
                  <a:moveTo>
                    <a:pt x="0" y="0"/>
                  </a:moveTo>
                  <a:cubicBezTo>
                    <a:pt x="5" y="2"/>
                    <a:pt x="11" y="7"/>
                    <a:pt x="10" y="38"/>
                  </a:cubicBezTo>
                  <a:cubicBezTo>
                    <a:pt x="10" y="68"/>
                    <a:pt x="6" y="126"/>
                    <a:pt x="2" y="154"/>
                  </a:cubicBezTo>
                  <a:cubicBezTo>
                    <a:pt x="6" y="132"/>
                    <a:pt x="14" y="56"/>
                    <a:pt x="14" y="29"/>
                  </a:cubicBezTo>
                  <a:cubicBezTo>
                    <a:pt x="13" y="1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17">
              <a:extLst>
                <a:ext uri="{FF2B5EF4-FFF2-40B4-BE49-F238E27FC236}">
                  <a16:creationId xmlns:a16="http://schemas.microsoft.com/office/drawing/2014/main" id="{8F89EE24-3EFA-4DE3-A3D7-019476B9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556"/>
              <a:ext cx="12" cy="182"/>
            </a:xfrm>
            <a:custGeom>
              <a:avLst/>
              <a:gdLst>
                <a:gd name="T0" fmla="*/ 41 w 5"/>
                <a:gd name="T1" fmla="*/ 0 h 74"/>
                <a:gd name="T2" fmla="*/ 29 w 5"/>
                <a:gd name="T3" fmla="*/ 969 h 74"/>
                <a:gd name="T4" fmla="*/ 70 w 5"/>
                <a:gd name="T5" fmla="*/ 1090 h 74"/>
                <a:gd name="T6" fmla="*/ 41 w 5"/>
                <a:gd name="T7" fmla="*/ 878 h 74"/>
                <a:gd name="T8" fmla="*/ 41 w 5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4">
                  <a:moveTo>
                    <a:pt x="3" y="0"/>
                  </a:moveTo>
                  <a:cubicBezTo>
                    <a:pt x="2" y="6"/>
                    <a:pt x="0" y="47"/>
                    <a:pt x="2" y="65"/>
                  </a:cubicBezTo>
                  <a:cubicBezTo>
                    <a:pt x="3" y="72"/>
                    <a:pt x="3" y="74"/>
                    <a:pt x="5" y="73"/>
                  </a:cubicBezTo>
                  <a:cubicBezTo>
                    <a:pt x="4" y="72"/>
                    <a:pt x="4" y="64"/>
                    <a:pt x="3" y="59"/>
                  </a:cubicBezTo>
                  <a:cubicBezTo>
                    <a:pt x="3" y="54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18">
              <a:extLst>
                <a:ext uri="{FF2B5EF4-FFF2-40B4-BE49-F238E27FC236}">
                  <a16:creationId xmlns:a16="http://schemas.microsoft.com/office/drawing/2014/main" id="{6CA746E2-962C-457A-AEC6-3FD51E862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65"/>
              <a:ext cx="1729" cy="1030"/>
            </a:xfrm>
            <a:custGeom>
              <a:avLst/>
              <a:gdLst>
                <a:gd name="T0" fmla="*/ 2624 w 753"/>
                <a:gd name="T1" fmla="*/ 414 h 420"/>
                <a:gd name="T2" fmla="*/ 5373 w 753"/>
                <a:gd name="T3" fmla="*/ 191 h 420"/>
                <a:gd name="T4" fmla="*/ 8847 w 753"/>
                <a:gd name="T5" fmla="*/ 3301 h 420"/>
                <a:gd name="T6" fmla="*/ 5483 w 753"/>
                <a:gd name="T7" fmla="*/ 5991 h 420"/>
                <a:gd name="T8" fmla="*/ 1139 w 753"/>
                <a:gd name="T9" fmla="*/ 4662 h 420"/>
                <a:gd name="T10" fmla="*/ 2624 w 753"/>
                <a:gd name="T11" fmla="*/ 414 h 4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3" h="420">
                  <a:moveTo>
                    <a:pt x="217" y="28"/>
                  </a:moveTo>
                  <a:cubicBezTo>
                    <a:pt x="282" y="17"/>
                    <a:pt x="349" y="20"/>
                    <a:pt x="444" y="13"/>
                  </a:cubicBezTo>
                  <a:cubicBezTo>
                    <a:pt x="627" y="0"/>
                    <a:pt x="753" y="106"/>
                    <a:pt x="731" y="224"/>
                  </a:cubicBezTo>
                  <a:cubicBezTo>
                    <a:pt x="711" y="335"/>
                    <a:pt x="618" y="392"/>
                    <a:pt x="453" y="406"/>
                  </a:cubicBezTo>
                  <a:cubicBezTo>
                    <a:pt x="289" y="420"/>
                    <a:pt x="187" y="397"/>
                    <a:pt x="94" y="316"/>
                  </a:cubicBezTo>
                  <a:cubicBezTo>
                    <a:pt x="0" y="236"/>
                    <a:pt x="47" y="54"/>
                    <a:pt x="217" y="28"/>
                  </a:cubicBezTo>
                  <a:close/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19">
              <a:extLst>
                <a:ext uri="{FF2B5EF4-FFF2-40B4-BE49-F238E27FC236}">
                  <a16:creationId xmlns:a16="http://schemas.microsoft.com/office/drawing/2014/main" id="{48B233B7-D568-49EA-95C6-70130AAF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426"/>
              <a:ext cx="1533" cy="915"/>
            </a:xfrm>
            <a:custGeom>
              <a:avLst/>
              <a:gdLst>
                <a:gd name="T0" fmla="*/ 1623 w 668"/>
                <a:gd name="T1" fmla="*/ 3483 h 373"/>
                <a:gd name="T2" fmla="*/ 1159 w 668"/>
                <a:gd name="T3" fmla="*/ 4398 h 373"/>
                <a:gd name="T4" fmla="*/ 952 w 668"/>
                <a:gd name="T5" fmla="*/ 4460 h 373"/>
                <a:gd name="T6" fmla="*/ 627 w 668"/>
                <a:gd name="T7" fmla="*/ 4146 h 373"/>
                <a:gd name="T8" fmla="*/ 179 w 668"/>
                <a:gd name="T9" fmla="*/ 2095 h 373"/>
                <a:gd name="T10" fmla="*/ 796 w 668"/>
                <a:gd name="T11" fmla="*/ 932 h 373"/>
                <a:gd name="T12" fmla="*/ 2033 w 668"/>
                <a:gd name="T13" fmla="*/ 265 h 373"/>
                <a:gd name="T14" fmla="*/ 2033 w 668"/>
                <a:gd name="T15" fmla="*/ 265 h 373"/>
                <a:gd name="T16" fmla="*/ 3396 w 668"/>
                <a:gd name="T17" fmla="*/ 120 h 373"/>
                <a:gd name="T18" fmla="*/ 3686 w 668"/>
                <a:gd name="T19" fmla="*/ 427 h 373"/>
                <a:gd name="T20" fmla="*/ 3592 w 668"/>
                <a:gd name="T21" fmla="*/ 2468 h 373"/>
                <a:gd name="T22" fmla="*/ 3640 w 668"/>
                <a:gd name="T23" fmla="*/ 2551 h 373"/>
                <a:gd name="T24" fmla="*/ 3713 w 668"/>
                <a:gd name="T25" fmla="*/ 2497 h 373"/>
                <a:gd name="T26" fmla="*/ 3844 w 668"/>
                <a:gd name="T27" fmla="*/ 397 h 373"/>
                <a:gd name="T28" fmla="*/ 4051 w 668"/>
                <a:gd name="T29" fmla="*/ 91 h 373"/>
                <a:gd name="T30" fmla="*/ 4714 w 668"/>
                <a:gd name="T31" fmla="*/ 42 h 373"/>
                <a:gd name="T32" fmla="*/ 6405 w 668"/>
                <a:gd name="T33" fmla="*/ 294 h 373"/>
                <a:gd name="T34" fmla="*/ 6561 w 668"/>
                <a:gd name="T35" fmla="*/ 650 h 373"/>
                <a:gd name="T36" fmla="*/ 6552 w 668"/>
                <a:gd name="T37" fmla="*/ 1830 h 373"/>
                <a:gd name="T38" fmla="*/ 6609 w 668"/>
                <a:gd name="T39" fmla="*/ 1889 h 373"/>
                <a:gd name="T40" fmla="*/ 6658 w 668"/>
                <a:gd name="T41" fmla="*/ 1818 h 373"/>
                <a:gd name="T42" fmla="*/ 6694 w 668"/>
                <a:gd name="T43" fmla="*/ 721 h 373"/>
                <a:gd name="T44" fmla="*/ 6869 w 668"/>
                <a:gd name="T45" fmla="*/ 547 h 373"/>
                <a:gd name="T46" fmla="*/ 7553 w 668"/>
                <a:gd name="T47" fmla="*/ 1180 h 373"/>
                <a:gd name="T48" fmla="*/ 7989 w 668"/>
                <a:gd name="T49" fmla="*/ 2907 h 373"/>
                <a:gd name="T50" fmla="*/ 7036 w 668"/>
                <a:gd name="T51" fmla="*/ 4634 h 373"/>
                <a:gd name="T52" fmla="*/ 5788 w 668"/>
                <a:gd name="T53" fmla="*/ 5223 h 373"/>
                <a:gd name="T54" fmla="*/ 5597 w 668"/>
                <a:gd name="T55" fmla="*/ 5048 h 373"/>
                <a:gd name="T56" fmla="*/ 5425 w 668"/>
                <a:gd name="T57" fmla="*/ 4001 h 373"/>
                <a:gd name="T58" fmla="*/ 5368 w 668"/>
                <a:gd name="T59" fmla="*/ 3913 h 373"/>
                <a:gd name="T60" fmla="*/ 5320 w 668"/>
                <a:gd name="T61" fmla="*/ 4001 h 373"/>
                <a:gd name="T62" fmla="*/ 5441 w 668"/>
                <a:gd name="T63" fmla="*/ 5019 h 373"/>
                <a:gd name="T64" fmla="*/ 5292 w 668"/>
                <a:gd name="T65" fmla="*/ 5331 h 373"/>
                <a:gd name="T66" fmla="*/ 4799 w 668"/>
                <a:gd name="T67" fmla="*/ 5404 h 373"/>
                <a:gd name="T68" fmla="*/ 2391 w 668"/>
                <a:gd name="T69" fmla="*/ 5272 h 373"/>
                <a:gd name="T70" fmla="*/ 1317 w 668"/>
                <a:gd name="T71" fmla="*/ 4754 h 373"/>
                <a:gd name="T72" fmla="*/ 1269 w 668"/>
                <a:gd name="T73" fmla="*/ 4519 h 373"/>
                <a:gd name="T74" fmla="*/ 1802 w 668"/>
                <a:gd name="T75" fmla="*/ 3263 h 373"/>
                <a:gd name="T76" fmla="*/ 1765 w 668"/>
                <a:gd name="T77" fmla="*/ 3172 h 373"/>
                <a:gd name="T78" fmla="*/ 1707 w 668"/>
                <a:gd name="T79" fmla="*/ 3231 h 373"/>
                <a:gd name="T80" fmla="*/ 1623 w 668"/>
                <a:gd name="T81" fmla="*/ 3483 h 3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68" h="373">
                  <a:moveTo>
                    <a:pt x="134" y="236"/>
                  </a:moveTo>
                  <a:cubicBezTo>
                    <a:pt x="124" y="255"/>
                    <a:pt x="108" y="279"/>
                    <a:pt x="96" y="298"/>
                  </a:cubicBezTo>
                  <a:cubicBezTo>
                    <a:pt x="90" y="305"/>
                    <a:pt x="85" y="307"/>
                    <a:pt x="79" y="302"/>
                  </a:cubicBezTo>
                  <a:cubicBezTo>
                    <a:pt x="70" y="295"/>
                    <a:pt x="61" y="288"/>
                    <a:pt x="52" y="281"/>
                  </a:cubicBezTo>
                  <a:cubicBezTo>
                    <a:pt x="14" y="248"/>
                    <a:pt x="0" y="195"/>
                    <a:pt x="15" y="142"/>
                  </a:cubicBezTo>
                  <a:cubicBezTo>
                    <a:pt x="24" y="112"/>
                    <a:pt x="42" y="85"/>
                    <a:pt x="66" y="63"/>
                  </a:cubicBezTo>
                  <a:cubicBezTo>
                    <a:pt x="93" y="39"/>
                    <a:pt x="128" y="24"/>
                    <a:pt x="168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203" y="12"/>
                    <a:pt x="240" y="10"/>
                    <a:pt x="281" y="8"/>
                  </a:cubicBezTo>
                  <a:cubicBezTo>
                    <a:pt x="300" y="8"/>
                    <a:pt x="305" y="19"/>
                    <a:pt x="305" y="29"/>
                  </a:cubicBezTo>
                  <a:cubicBezTo>
                    <a:pt x="307" y="68"/>
                    <a:pt x="303" y="139"/>
                    <a:pt x="297" y="167"/>
                  </a:cubicBezTo>
                  <a:cubicBezTo>
                    <a:pt x="297" y="170"/>
                    <a:pt x="298" y="173"/>
                    <a:pt x="301" y="173"/>
                  </a:cubicBezTo>
                  <a:cubicBezTo>
                    <a:pt x="304" y="174"/>
                    <a:pt x="307" y="172"/>
                    <a:pt x="307" y="169"/>
                  </a:cubicBezTo>
                  <a:cubicBezTo>
                    <a:pt x="312" y="143"/>
                    <a:pt x="320" y="69"/>
                    <a:pt x="318" y="27"/>
                  </a:cubicBezTo>
                  <a:cubicBezTo>
                    <a:pt x="317" y="10"/>
                    <a:pt x="328" y="7"/>
                    <a:pt x="335" y="6"/>
                  </a:cubicBezTo>
                  <a:cubicBezTo>
                    <a:pt x="352" y="6"/>
                    <a:pt x="371" y="5"/>
                    <a:pt x="390" y="3"/>
                  </a:cubicBezTo>
                  <a:cubicBezTo>
                    <a:pt x="441" y="0"/>
                    <a:pt x="489" y="6"/>
                    <a:pt x="530" y="20"/>
                  </a:cubicBezTo>
                  <a:cubicBezTo>
                    <a:pt x="544" y="25"/>
                    <a:pt x="543" y="36"/>
                    <a:pt x="543" y="44"/>
                  </a:cubicBezTo>
                  <a:cubicBezTo>
                    <a:pt x="541" y="71"/>
                    <a:pt x="540" y="111"/>
                    <a:pt x="542" y="124"/>
                  </a:cubicBezTo>
                  <a:cubicBezTo>
                    <a:pt x="542" y="127"/>
                    <a:pt x="545" y="129"/>
                    <a:pt x="547" y="128"/>
                  </a:cubicBezTo>
                  <a:cubicBezTo>
                    <a:pt x="550" y="128"/>
                    <a:pt x="551" y="126"/>
                    <a:pt x="551" y="123"/>
                  </a:cubicBezTo>
                  <a:cubicBezTo>
                    <a:pt x="550" y="111"/>
                    <a:pt x="552" y="75"/>
                    <a:pt x="554" y="49"/>
                  </a:cubicBezTo>
                  <a:cubicBezTo>
                    <a:pt x="554" y="41"/>
                    <a:pt x="558" y="32"/>
                    <a:pt x="568" y="37"/>
                  </a:cubicBezTo>
                  <a:cubicBezTo>
                    <a:pt x="591" y="48"/>
                    <a:pt x="610" y="63"/>
                    <a:pt x="625" y="80"/>
                  </a:cubicBezTo>
                  <a:cubicBezTo>
                    <a:pt x="655" y="114"/>
                    <a:pt x="668" y="156"/>
                    <a:pt x="661" y="197"/>
                  </a:cubicBezTo>
                  <a:cubicBezTo>
                    <a:pt x="651" y="248"/>
                    <a:pt x="626" y="286"/>
                    <a:pt x="582" y="314"/>
                  </a:cubicBezTo>
                  <a:cubicBezTo>
                    <a:pt x="555" y="331"/>
                    <a:pt x="521" y="345"/>
                    <a:pt x="479" y="354"/>
                  </a:cubicBezTo>
                  <a:cubicBezTo>
                    <a:pt x="470" y="356"/>
                    <a:pt x="464" y="348"/>
                    <a:pt x="463" y="342"/>
                  </a:cubicBezTo>
                  <a:cubicBezTo>
                    <a:pt x="457" y="318"/>
                    <a:pt x="450" y="279"/>
                    <a:pt x="449" y="271"/>
                  </a:cubicBezTo>
                  <a:cubicBezTo>
                    <a:pt x="449" y="268"/>
                    <a:pt x="447" y="265"/>
                    <a:pt x="444" y="265"/>
                  </a:cubicBezTo>
                  <a:cubicBezTo>
                    <a:pt x="441" y="265"/>
                    <a:pt x="440" y="268"/>
                    <a:pt x="440" y="271"/>
                  </a:cubicBezTo>
                  <a:cubicBezTo>
                    <a:pt x="440" y="277"/>
                    <a:pt x="445" y="313"/>
                    <a:pt x="450" y="340"/>
                  </a:cubicBezTo>
                  <a:cubicBezTo>
                    <a:pt x="452" y="348"/>
                    <a:pt x="454" y="357"/>
                    <a:pt x="438" y="361"/>
                  </a:cubicBezTo>
                  <a:cubicBezTo>
                    <a:pt x="425" y="363"/>
                    <a:pt x="411" y="365"/>
                    <a:pt x="397" y="366"/>
                  </a:cubicBezTo>
                  <a:cubicBezTo>
                    <a:pt x="315" y="373"/>
                    <a:pt x="252" y="370"/>
                    <a:pt x="198" y="357"/>
                  </a:cubicBezTo>
                  <a:cubicBezTo>
                    <a:pt x="166" y="349"/>
                    <a:pt x="137" y="338"/>
                    <a:pt x="109" y="322"/>
                  </a:cubicBezTo>
                  <a:cubicBezTo>
                    <a:pt x="106" y="320"/>
                    <a:pt x="100" y="314"/>
                    <a:pt x="105" y="306"/>
                  </a:cubicBezTo>
                  <a:cubicBezTo>
                    <a:pt x="111" y="298"/>
                    <a:pt x="144" y="241"/>
                    <a:pt x="149" y="221"/>
                  </a:cubicBezTo>
                  <a:cubicBezTo>
                    <a:pt x="150" y="218"/>
                    <a:pt x="149" y="216"/>
                    <a:pt x="146" y="215"/>
                  </a:cubicBezTo>
                  <a:cubicBezTo>
                    <a:pt x="144" y="215"/>
                    <a:pt x="142" y="215"/>
                    <a:pt x="141" y="219"/>
                  </a:cubicBezTo>
                  <a:cubicBezTo>
                    <a:pt x="139" y="223"/>
                    <a:pt x="138" y="228"/>
                    <a:pt x="134" y="236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20">
              <a:extLst>
                <a:ext uri="{FF2B5EF4-FFF2-40B4-BE49-F238E27FC236}">
                  <a16:creationId xmlns:a16="http://schemas.microsoft.com/office/drawing/2014/main" id="{B31F2B1B-654A-41B3-8C56-22BC30EA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850"/>
              <a:ext cx="76" cy="91"/>
            </a:xfrm>
            <a:custGeom>
              <a:avLst/>
              <a:gdLst>
                <a:gd name="T0" fmla="*/ 0 w 33"/>
                <a:gd name="T1" fmla="*/ 0 h 37"/>
                <a:gd name="T2" fmla="*/ 329 w 33"/>
                <a:gd name="T3" fmla="*/ 551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7">
                  <a:moveTo>
                    <a:pt x="0" y="0"/>
                  </a:moveTo>
                  <a:cubicBezTo>
                    <a:pt x="16" y="0"/>
                    <a:pt x="33" y="10"/>
                    <a:pt x="27" y="37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21">
              <a:extLst>
                <a:ext uri="{FF2B5EF4-FFF2-40B4-BE49-F238E27FC236}">
                  <a16:creationId xmlns:a16="http://schemas.microsoft.com/office/drawing/2014/main" id="{43D7E62E-534F-442C-9D61-A28F0D80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934"/>
              <a:ext cx="83" cy="142"/>
            </a:xfrm>
            <a:custGeom>
              <a:avLst/>
              <a:gdLst>
                <a:gd name="T0" fmla="*/ 0 w 36"/>
                <a:gd name="T1" fmla="*/ 852 h 58"/>
                <a:gd name="T2" fmla="*/ 293 w 36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8">
                  <a:moveTo>
                    <a:pt x="0" y="58"/>
                  </a:moveTo>
                  <a:cubicBezTo>
                    <a:pt x="13" y="54"/>
                    <a:pt x="36" y="34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22">
              <a:extLst>
                <a:ext uri="{FF2B5EF4-FFF2-40B4-BE49-F238E27FC236}">
                  <a16:creationId xmlns:a16="http://schemas.microsoft.com/office/drawing/2014/main" id="{3229A6C6-1B24-47C7-8214-2F3848833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877"/>
              <a:ext cx="32" cy="84"/>
            </a:xfrm>
            <a:custGeom>
              <a:avLst/>
              <a:gdLst>
                <a:gd name="T0" fmla="*/ 167 w 14"/>
                <a:gd name="T1" fmla="*/ 0 h 34"/>
                <a:gd name="T2" fmla="*/ 73 w 14"/>
                <a:gd name="T3" fmla="*/ 51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14" y="0"/>
                  </a:moveTo>
                  <a:cubicBezTo>
                    <a:pt x="0" y="8"/>
                    <a:pt x="1" y="21"/>
                    <a:pt x="6" y="34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23">
              <a:extLst>
                <a:ext uri="{FF2B5EF4-FFF2-40B4-BE49-F238E27FC236}">
                  <a16:creationId xmlns:a16="http://schemas.microsoft.com/office/drawing/2014/main" id="{EF9B0134-58F9-4B93-A636-873C5D5C6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1738"/>
              <a:ext cx="78" cy="61"/>
            </a:xfrm>
            <a:custGeom>
              <a:avLst/>
              <a:gdLst>
                <a:gd name="T0" fmla="*/ 411 w 34"/>
                <a:gd name="T1" fmla="*/ 12 h 25"/>
                <a:gd name="T2" fmla="*/ 0 w 34"/>
                <a:gd name="T3" fmla="*/ 36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5">
                  <a:moveTo>
                    <a:pt x="34" y="1"/>
                  </a:moveTo>
                  <a:cubicBezTo>
                    <a:pt x="24" y="0"/>
                    <a:pt x="5" y="9"/>
                    <a:pt x="0" y="25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24">
              <a:extLst>
                <a:ext uri="{FF2B5EF4-FFF2-40B4-BE49-F238E27FC236}">
                  <a16:creationId xmlns:a16="http://schemas.microsoft.com/office/drawing/2014/main" id="{96E51684-B9A0-4435-BA69-3AECFFCC6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1941"/>
              <a:ext cx="37" cy="34"/>
            </a:xfrm>
            <a:custGeom>
              <a:avLst/>
              <a:gdLst>
                <a:gd name="T0" fmla="*/ 134 w 16"/>
                <a:gd name="T1" fmla="*/ 0 h 14"/>
                <a:gd name="T2" fmla="*/ 65 w 16"/>
                <a:gd name="T3" fmla="*/ 58 h 14"/>
                <a:gd name="T4" fmla="*/ 187 w 16"/>
                <a:gd name="T5" fmla="*/ 41 h 14"/>
                <a:gd name="T6" fmla="*/ 0 w 16"/>
                <a:gd name="T7" fmla="*/ 20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8" y="0"/>
                    <a:pt x="6" y="1"/>
                    <a:pt x="5" y="4"/>
                  </a:cubicBezTo>
                  <a:cubicBezTo>
                    <a:pt x="8" y="3"/>
                    <a:pt x="11" y="2"/>
                    <a:pt x="15" y="3"/>
                  </a:cubicBezTo>
                  <a:cubicBezTo>
                    <a:pt x="16" y="9"/>
                    <a:pt x="6" y="14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25">
              <a:extLst>
                <a:ext uri="{FF2B5EF4-FFF2-40B4-BE49-F238E27FC236}">
                  <a16:creationId xmlns:a16="http://schemas.microsoft.com/office/drawing/2014/main" id="{C071A4B1-814C-4274-9432-83BB363C3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769"/>
              <a:ext cx="23" cy="30"/>
            </a:xfrm>
            <a:custGeom>
              <a:avLst/>
              <a:gdLst>
                <a:gd name="T0" fmla="*/ 0 w 10"/>
                <a:gd name="T1" fmla="*/ 158 h 12"/>
                <a:gd name="T2" fmla="*/ 64 w 10"/>
                <a:gd name="T3" fmla="*/ 175 h 12"/>
                <a:gd name="T4" fmla="*/ 12 w 10"/>
                <a:gd name="T5" fmla="*/ 83 h 12"/>
                <a:gd name="T6" fmla="*/ 122 w 10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10"/>
                  </a:moveTo>
                  <a:cubicBezTo>
                    <a:pt x="2" y="10"/>
                    <a:pt x="4" y="12"/>
                    <a:pt x="5" y="11"/>
                  </a:cubicBezTo>
                  <a:cubicBezTo>
                    <a:pt x="7" y="8"/>
                    <a:pt x="1" y="6"/>
                    <a:pt x="1" y="5"/>
                  </a:cubicBezTo>
                  <a:cubicBezTo>
                    <a:pt x="0" y="0"/>
                    <a:pt x="8" y="3"/>
                    <a:pt x="10" y="5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26">
              <a:extLst>
                <a:ext uri="{FF2B5EF4-FFF2-40B4-BE49-F238E27FC236}">
                  <a16:creationId xmlns:a16="http://schemas.microsoft.com/office/drawing/2014/main" id="{D326D1BC-69D1-4EDF-BBBE-A92B4D04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07"/>
              <a:ext cx="25" cy="32"/>
            </a:xfrm>
            <a:custGeom>
              <a:avLst/>
              <a:gdLst>
                <a:gd name="T0" fmla="*/ 25 w 11"/>
                <a:gd name="T1" fmla="*/ 182 h 13"/>
                <a:gd name="T2" fmla="*/ 93 w 11"/>
                <a:gd name="T3" fmla="*/ 162 h 13"/>
                <a:gd name="T4" fmla="*/ 0 w 11"/>
                <a:gd name="T5" fmla="*/ 133 h 13"/>
                <a:gd name="T6" fmla="*/ 118 w 11"/>
                <a:gd name="T7" fmla="*/ 62 h 13"/>
                <a:gd name="T8" fmla="*/ 0 w 11"/>
                <a:gd name="T9" fmla="*/ 4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2" y="12"/>
                  </a:moveTo>
                  <a:cubicBezTo>
                    <a:pt x="4" y="12"/>
                    <a:pt x="8" y="13"/>
                    <a:pt x="8" y="11"/>
                  </a:cubicBezTo>
                  <a:cubicBezTo>
                    <a:pt x="6" y="10"/>
                    <a:pt x="2" y="11"/>
                    <a:pt x="0" y="9"/>
                  </a:cubicBezTo>
                  <a:cubicBezTo>
                    <a:pt x="2" y="7"/>
                    <a:pt x="9" y="6"/>
                    <a:pt x="10" y="4"/>
                  </a:cubicBezTo>
                  <a:cubicBezTo>
                    <a:pt x="11" y="0"/>
                    <a:pt x="2" y="2"/>
                    <a:pt x="0" y="3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27">
              <a:extLst>
                <a:ext uri="{FF2B5EF4-FFF2-40B4-BE49-F238E27FC236}">
                  <a16:creationId xmlns:a16="http://schemas.microsoft.com/office/drawing/2014/main" id="{CA4713EF-AA78-4141-851C-F97B019BE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1872"/>
              <a:ext cx="23" cy="18"/>
            </a:xfrm>
            <a:custGeom>
              <a:avLst/>
              <a:gdLst>
                <a:gd name="T0" fmla="*/ 74 w 10"/>
                <a:gd name="T1" fmla="*/ 0 h 7"/>
                <a:gd name="T2" fmla="*/ 94 w 10"/>
                <a:gd name="T3" fmla="*/ 100 h 7"/>
                <a:gd name="T4" fmla="*/ 0 w 10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6" y="0"/>
                  </a:moveTo>
                  <a:cubicBezTo>
                    <a:pt x="7" y="1"/>
                    <a:pt x="10" y="4"/>
                    <a:pt x="8" y="6"/>
                  </a:cubicBezTo>
                  <a:cubicBezTo>
                    <a:pt x="6" y="7"/>
                    <a:pt x="0" y="4"/>
                    <a:pt x="0" y="2"/>
                  </a:cubicBezTo>
                </a:path>
              </a:pathLst>
            </a:custGeom>
            <a:noFill/>
            <a:ln w="952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28">
            <a:extLst>
              <a:ext uri="{FF2B5EF4-FFF2-40B4-BE49-F238E27FC236}">
                <a16:creationId xmlns:a16="http://schemas.microsoft.com/office/drawing/2014/main" id="{6BC85F9F-9717-4206-9393-4B42EC2F2F8E}"/>
              </a:ext>
            </a:extLst>
          </p:cNvPr>
          <p:cNvGrpSpPr>
            <a:grpSpLocks/>
          </p:cNvGrpSpPr>
          <p:nvPr/>
        </p:nvGrpSpPr>
        <p:grpSpPr bwMode="auto">
          <a:xfrm>
            <a:off x="3838575" y="1595438"/>
            <a:ext cx="1343025" cy="2579687"/>
            <a:chOff x="1287" y="1113"/>
            <a:chExt cx="846" cy="1625"/>
          </a:xfrm>
        </p:grpSpPr>
        <p:sp>
          <p:nvSpPr>
            <p:cNvPr id="28768" name="Freeform 29">
              <a:extLst>
                <a:ext uri="{FF2B5EF4-FFF2-40B4-BE49-F238E27FC236}">
                  <a16:creationId xmlns:a16="http://schemas.microsoft.com/office/drawing/2014/main" id="{B49D7117-3195-402C-ACEC-276E16B5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113"/>
              <a:ext cx="846" cy="1625"/>
            </a:xfrm>
            <a:custGeom>
              <a:avLst/>
              <a:gdLst>
                <a:gd name="T0" fmla="*/ 525 w 480"/>
                <a:gd name="T1" fmla="*/ 197 h 865"/>
                <a:gd name="T2" fmla="*/ 49 w 480"/>
                <a:gd name="T3" fmla="*/ 1499 h 865"/>
                <a:gd name="T4" fmla="*/ 115 w 480"/>
                <a:gd name="T5" fmla="*/ 2852 h 865"/>
                <a:gd name="T6" fmla="*/ 1373 w 480"/>
                <a:gd name="T7" fmla="*/ 5318 h 865"/>
                <a:gd name="T8" fmla="*/ 1736 w 480"/>
                <a:gd name="T9" fmla="*/ 1493 h 865"/>
                <a:gd name="T10" fmla="*/ 525 w 480"/>
                <a:gd name="T11" fmla="*/ 197 h 8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65">
                  <a:moveTo>
                    <a:pt x="96" y="30"/>
                  </a:moveTo>
                  <a:cubicBezTo>
                    <a:pt x="0" y="61"/>
                    <a:pt x="1" y="162"/>
                    <a:pt x="9" y="226"/>
                  </a:cubicBezTo>
                  <a:cubicBezTo>
                    <a:pt x="17" y="290"/>
                    <a:pt x="25" y="360"/>
                    <a:pt x="21" y="430"/>
                  </a:cubicBezTo>
                  <a:cubicBezTo>
                    <a:pt x="16" y="545"/>
                    <a:pt x="21" y="865"/>
                    <a:pt x="251" y="802"/>
                  </a:cubicBezTo>
                  <a:cubicBezTo>
                    <a:pt x="480" y="740"/>
                    <a:pt x="376" y="382"/>
                    <a:pt x="317" y="225"/>
                  </a:cubicBezTo>
                  <a:cubicBezTo>
                    <a:pt x="259" y="68"/>
                    <a:pt x="192" y="0"/>
                    <a:pt x="96" y="30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30">
              <a:extLst>
                <a:ext uri="{FF2B5EF4-FFF2-40B4-BE49-F238E27FC236}">
                  <a16:creationId xmlns:a16="http://schemas.microsoft.com/office/drawing/2014/main" id="{8AF9C8AD-CB78-4D73-B06D-98F7A7E6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2"/>
              <a:ext cx="698" cy="1428"/>
            </a:xfrm>
            <a:custGeom>
              <a:avLst/>
              <a:gdLst>
                <a:gd name="T0" fmla="*/ 1544 w 396"/>
                <a:gd name="T1" fmla="*/ 1293 h 760"/>
                <a:gd name="T2" fmla="*/ 1315 w 396"/>
                <a:gd name="T3" fmla="*/ 678 h 760"/>
                <a:gd name="T4" fmla="*/ 1177 w 396"/>
                <a:gd name="T5" fmla="*/ 650 h 760"/>
                <a:gd name="T6" fmla="*/ 798 w 396"/>
                <a:gd name="T7" fmla="*/ 889 h 760"/>
                <a:gd name="T8" fmla="*/ 754 w 396"/>
                <a:gd name="T9" fmla="*/ 851 h 760"/>
                <a:gd name="T10" fmla="*/ 783 w 396"/>
                <a:gd name="T11" fmla="*/ 795 h 760"/>
                <a:gd name="T12" fmla="*/ 1128 w 396"/>
                <a:gd name="T13" fmla="*/ 575 h 760"/>
                <a:gd name="T14" fmla="*/ 1144 w 396"/>
                <a:gd name="T15" fmla="*/ 365 h 760"/>
                <a:gd name="T16" fmla="*/ 465 w 396"/>
                <a:gd name="T17" fmla="*/ 81 h 760"/>
                <a:gd name="T18" fmla="*/ 65 w 396"/>
                <a:gd name="T19" fmla="*/ 1240 h 760"/>
                <a:gd name="T20" fmla="*/ 127 w 396"/>
                <a:gd name="T21" fmla="*/ 1992 h 760"/>
                <a:gd name="T22" fmla="*/ 241 w 396"/>
                <a:gd name="T23" fmla="*/ 2089 h 760"/>
                <a:gd name="T24" fmla="*/ 494 w 396"/>
                <a:gd name="T25" fmla="*/ 2076 h 760"/>
                <a:gd name="T26" fmla="*/ 746 w 396"/>
                <a:gd name="T27" fmla="*/ 2061 h 760"/>
                <a:gd name="T28" fmla="*/ 795 w 396"/>
                <a:gd name="T29" fmla="*/ 2089 h 760"/>
                <a:gd name="T30" fmla="*/ 767 w 396"/>
                <a:gd name="T31" fmla="*/ 2150 h 760"/>
                <a:gd name="T32" fmla="*/ 488 w 396"/>
                <a:gd name="T33" fmla="*/ 2168 h 760"/>
                <a:gd name="T34" fmla="*/ 236 w 396"/>
                <a:gd name="T35" fmla="*/ 2181 h 760"/>
                <a:gd name="T36" fmla="*/ 137 w 396"/>
                <a:gd name="T37" fmla="*/ 2334 h 760"/>
                <a:gd name="T38" fmla="*/ 130 w 396"/>
                <a:gd name="T39" fmla="*/ 2612 h 760"/>
                <a:gd name="T40" fmla="*/ 582 w 396"/>
                <a:gd name="T41" fmla="*/ 4836 h 760"/>
                <a:gd name="T42" fmla="*/ 1250 w 396"/>
                <a:gd name="T43" fmla="*/ 4949 h 760"/>
                <a:gd name="T44" fmla="*/ 1348 w 396"/>
                <a:gd name="T45" fmla="*/ 4908 h 760"/>
                <a:gd name="T46" fmla="*/ 1435 w 396"/>
                <a:gd name="T47" fmla="*/ 4671 h 760"/>
                <a:gd name="T48" fmla="*/ 1128 w 396"/>
                <a:gd name="T49" fmla="*/ 3827 h 760"/>
                <a:gd name="T50" fmla="*/ 1128 w 396"/>
                <a:gd name="T51" fmla="*/ 3760 h 760"/>
                <a:gd name="T52" fmla="*/ 1184 w 396"/>
                <a:gd name="T53" fmla="*/ 3760 h 760"/>
                <a:gd name="T54" fmla="*/ 1500 w 396"/>
                <a:gd name="T55" fmla="*/ 4611 h 760"/>
                <a:gd name="T56" fmla="*/ 1682 w 396"/>
                <a:gd name="T57" fmla="*/ 4635 h 760"/>
                <a:gd name="T58" fmla="*/ 1801 w 396"/>
                <a:gd name="T59" fmla="*/ 4417 h 760"/>
                <a:gd name="T60" fmla="*/ 1544 w 396"/>
                <a:gd name="T61" fmla="*/ 1293 h 7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6" h="760">
                  <a:moveTo>
                    <a:pt x="282" y="195"/>
                  </a:moveTo>
                  <a:cubicBezTo>
                    <a:pt x="268" y="157"/>
                    <a:pt x="254" y="127"/>
                    <a:pt x="240" y="102"/>
                  </a:cubicBezTo>
                  <a:cubicBezTo>
                    <a:pt x="236" y="93"/>
                    <a:pt x="227" y="87"/>
                    <a:pt x="215" y="98"/>
                  </a:cubicBezTo>
                  <a:cubicBezTo>
                    <a:pt x="194" y="112"/>
                    <a:pt x="165" y="130"/>
                    <a:pt x="146" y="134"/>
                  </a:cubicBezTo>
                  <a:cubicBezTo>
                    <a:pt x="142" y="134"/>
                    <a:pt x="138" y="132"/>
                    <a:pt x="138" y="128"/>
                  </a:cubicBezTo>
                  <a:cubicBezTo>
                    <a:pt x="137" y="124"/>
                    <a:pt x="139" y="121"/>
                    <a:pt x="143" y="120"/>
                  </a:cubicBezTo>
                  <a:cubicBezTo>
                    <a:pt x="160" y="116"/>
                    <a:pt x="187" y="100"/>
                    <a:pt x="206" y="87"/>
                  </a:cubicBezTo>
                  <a:cubicBezTo>
                    <a:pt x="212" y="84"/>
                    <a:pt x="225" y="72"/>
                    <a:pt x="209" y="55"/>
                  </a:cubicBezTo>
                  <a:cubicBezTo>
                    <a:pt x="164" y="0"/>
                    <a:pt x="122" y="0"/>
                    <a:pt x="85" y="12"/>
                  </a:cubicBezTo>
                  <a:cubicBezTo>
                    <a:pt x="23" y="32"/>
                    <a:pt x="0" y="88"/>
                    <a:pt x="12" y="187"/>
                  </a:cubicBezTo>
                  <a:cubicBezTo>
                    <a:pt x="17" y="223"/>
                    <a:pt x="21" y="262"/>
                    <a:pt x="23" y="300"/>
                  </a:cubicBezTo>
                  <a:cubicBezTo>
                    <a:pt x="24" y="314"/>
                    <a:pt x="37" y="315"/>
                    <a:pt x="44" y="315"/>
                  </a:cubicBezTo>
                  <a:cubicBezTo>
                    <a:pt x="59" y="313"/>
                    <a:pt x="75" y="313"/>
                    <a:pt x="90" y="313"/>
                  </a:cubicBezTo>
                  <a:cubicBezTo>
                    <a:pt x="108" y="314"/>
                    <a:pt x="125" y="314"/>
                    <a:pt x="136" y="311"/>
                  </a:cubicBezTo>
                  <a:cubicBezTo>
                    <a:pt x="140" y="310"/>
                    <a:pt x="144" y="312"/>
                    <a:pt x="145" y="315"/>
                  </a:cubicBezTo>
                  <a:cubicBezTo>
                    <a:pt x="146" y="319"/>
                    <a:pt x="144" y="323"/>
                    <a:pt x="140" y="324"/>
                  </a:cubicBezTo>
                  <a:cubicBezTo>
                    <a:pt x="127" y="328"/>
                    <a:pt x="109" y="328"/>
                    <a:pt x="89" y="327"/>
                  </a:cubicBezTo>
                  <a:cubicBezTo>
                    <a:pt x="74" y="327"/>
                    <a:pt x="58" y="327"/>
                    <a:pt x="43" y="329"/>
                  </a:cubicBezTo>
                  <a:cubicBezTo>
                    <a:pt x="37" y="329"/>
                    <a:pt x="24" y="335"/>
                    <a:pt x="25" y="352"/>
                  </a:cubicBezTo>
                  <a:cubicBezTo>
                    <a:pt x="25" y="366"/>
                    <a:pt x="25" y="380"/>
                    <a:pt x="24" y="394"/>
                  </a:cubicBezTo>
                  <a:cubicBezTo>
                    <a:pt x="21" y="472"/>
                    <a:pt x="22" y="661"/>
                    <a:pt x="106" y="729"/>
                  </a:cubicBezTo>
                  <a:cubicBezTo>
                    <a:pt x="138" y="754"/>
                    <a:pt x="178" y="760"/>
                    <a:pt x="228" y="746"/>
                  </a:cubicBezTo>
                  <a:cubicBezTo>
                    <a:pt x="235" y="744"/>
                    <a:pt x="241" y="742"/>
                    <a:pt x="246" y="740"/>
                  </a:cubicBezTo>
                  <a:cubicBezTo>
                    <a:pt x="262" y="734"/>
                    <a:pt x="266" y="719"/>
                    <a:pt x="262" y="704"/>
                  </a:cubicBezTo>
                  <a:cubicBezTo>
                    <a:pt x="253" y="661"/>
                    <a:pt x="227" y="595"/>
                    <a:pt x="206" y="577"/>
                  </a:cubicBezTo>
                  <a:cubicBezTo>
                    <a:pt x="203" y="575"/>
                    <a:pt x="203" y="570"/>
                    <a:pt x="206" y="567"/>
                  </a:cubicBezTo>
                  <a:cubicBezTo>
                    <a:pt x="208" y="564"/>
                    <a:pt x="213" y="564"/>
                    <a:pt x="216" y="567"/>
                  </a:cubicBezTo>
                  <a:cubicBezTo>
                    <a:pt x="237" y="586"/>
                    <a:pt x="264" y="649"/>
                    <a:pt x="274" y="695"/>
                  </a:cubicBezTo>
                  <a:cubicBezTo>
                    <a:pt x="278" y="710"/>
                    <a:pt x="293" y="714"/>
                    <a:pt x="307" y="699"/>
                  </a:cubicBezTo>
                  <a:cubicBezTo>
                    <a:pt x="316" y="689"/>
                    <a:pt x="323" y="678"/>
                    <a:pt x="329" y="666"/>
                  </a:cubicBezTo>
                  <a:cubicBezTo>
                    <a:pt x="396" y="535"/>
                    <a:pt x="318" y="293"/>
                    <a:pt x="282" y="195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31">
              <a:extLst>
                <a:ext uri="{FF2B5EF4-FFF2-40B4-BE49-F238E27FC236}">
                  <a16:creationId xmlns:a16="http://schemas.microsoft.com/office/drawing/2014/main" id="{208F74DC-8B0E-482F-B76A-3524F484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280"/>
              <a:ext cx="472" cy="1193"/>
            </a:xfrm>
            <a:custGeom>
              <a:avLst/>
              <a:gdLst>
                <a:gd name="T0" fmla="*/ 1361 w 268"/>
                <a:gd name="T1" fmla="*/ 2897 h 635"/>
                <a:gd name="T2" fmla="*/ 1268 w 268"/>
                <a:gd name="T3" fmla="*/ 1969 h 635"/>
                <a:gd name="T4" fmla="*/ 1020 w 268"/>
                <a:gd name="T5" fmla="*/ 1073 h 635"/>
                <a:gd name="T6" fmla="*/ 798 w 268"/>
                <a:gd name="T7" fmla="*/ 590 h 635"/>
                <a:gd name="T8" fmla="*/ 474 w 268"/>
                <a:gd name="T9" fmla="*/ 537 h 635"/>
                <a:gd name="T10" fmla="*/ 468 w 268"/>
                <a:gd name="T11" fmla="*/ 543 h 635"/>
                <a:gd name="T12" fmla="*/ 424 w 268"/>
                <a:gd name="T13" fmla="*/ 505 h 635"/>
                <a:gd name="T14" fmla="*/ 453 w 268"/>
                <a:gd name="T15" fmla="*/ 451 h 635"/>
                <a:gd name="T16" fmla="*/ 537 w 268"/>
                <a:gd name="T17" fmla="*/ 417 h 635"/>
                <a:gd name="T18" fmla="*/ 518 w 268"/>
                <a:gd name="T19" fmla="*/ 417 h 635"/>
                <a:gd name="T20" fmla="*/ 424 w 268"/>
                <a:gd name="T21" fmla="*/ 28 h 635"/>
                <a:gd name="T22" fmla="*/ 37 w 268"/>
                <a:gd name="T23" fmla="*/ 417 h 635"/>
                <a:gd name="T24" fmla="*/ 99 w 268"/>
                <a:gd name="T25" fmla="*/ 1048 h 635"/>
                <a:gd name="T26" fmla="*/ 338 w 268"/>
                <a:gd name="T27" fmla="*/ 1599 h 635"/>
                <a:gd name="T28" fmla="*/ 431 w 268"/>
                <a:gd name="T29" fmla="*/ 1712 h 635"/>
                <a:gd name="T30" fmla="*/ 465 w 268"/>
                <a:gd name="T31" fmla="*/ 1743 h 635"/>
                <a:gd name="T32" fmla="*/ 437 w 268"/>
                <a:gd name="T33" fmla="*/ 1804 h 635"/>
                <a:gd name="T34" fmla="*/ 431 w 268"/>
                <a:gd name="T35" fmla="*/ 1804 h 635"/>
                <a:gd name="T36" fmla="*/ 379 w 268"/>
                <a:gd name="T37" fmla="*/ 2076 h 635"/>
                <a:gd name="T38" fmla="*/ 366 w 268"/>
                <a:gd name="T39" fmla="*/ 2294 h 635"/>
                <a:gd name="T40" fmla="*/ 201 w 268"/>
                <a:gd name="T41" fmla="*/ 2527 h 635"/>
                <a:gd name="T42" fmla="*/ 114 w 268"/>
                <a:gd name="T43" fmla="*/ 3201 h 635"/>
                <a:gd name="T44" fmla="*/ 338 w 268"/>
                <a:gd name="T45" fmla="*/ 3945 h 635"/>
                <a:gd name="T46" fmla="*/ 733 w 268"/>
                <a:gd name="T47" fmla="*/ 4000 h 635"/>
                <a:gd name="T48" fmla="*/ 782 w 268"/>
                <a:gd name="T49" fmla="*/ 3470 h 635"/>
                <a:gd name="T50" fmla="*/ 803 w 268"/>
                <a:gd name="T51" fmla="*/ 3487 h 635"/>
                <a:gd name="T52" fmla="*/ 798 w 268"/>
                <a:gd name="T53" fmla="*/ 3479 h 635"/>
                <a:gd name="T54" fmla="*/ 798 w 268"/>
                <a:gd name="T55" fmla="*/ 3417 h 635"/>
                <a:gd name="T56" fmla="*/ 852 w 268"/>
                <a:gd name="T57" fmla="*/ 3417 h 635"/>
                <a:gd name="T58" fmla="*/ 1111 w 268"/>
                <a:gd name="T59" fmla="*/ 4013 h 635"/>
                <a:gd name="T60" fmla="*/ 1228 w 268"/>
                <a:gd name="T61" fmla="*/ 3977 h 635"/>
                <a:gd name="T62" fmla="*/ 1361 w 268"/>
                <a:gd name="T63" fmla="*/ 2897 h 6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635">
                  <a:moveTo>
                    <a:pt x="249" y="437"/>
                  </a:moveTo>
                  <a:cubicBezTo>
                    <a:pt x="243" y="391"/>
                    <a:pt x="244" y="343"/>
                    <a:pt x="232" y="297"/>
                  </a:cubicBezTo>
                  <a:cubicBezTo>
                    <a:pt x="221" y="253"/>
                    <a:pt x="206" y="205"/>
                    <a:pt x="187" y="162"/>
                  </a:cubicBezTo>
                  <a:cubicBezTo>
                    <a:pt x="178" y="142"/>
                    <a:pt x="166" y="102"/>
                    <a:pt x="146" y="89"/>
                  </a:cubicBezTo>
                  <a:cubicBezTo>
                    <a:pt x="127" y="78"/>
                    <a:pt x="106" y="88"/>
                    <a:pt x="87" y="81"/>
                  </a:cubicBezTo>
                  <a:cubicBezTo>
                    <a:pt x="86" y="81"/>
                    <a:pt x="86" y="81"/>
                    <a:pt x="86" y="82"/>
                  </a:cubicBezTo>
                  <a:cubicBezTo>
                    <a:pt x="82" y="82"/>
                    <a:pt x="78" y="80"/>
                    <a:pt x="78" y="76"/>
                  </a:cubicBezTo>
                  <a:cubicBezTo>
                    <a:pt x="77" y="72"/>
                    <a:pt x="79" y="69"/>
                    <a:pt x="83" y="68"/>
                  </a:cubicBezTo>
                  <a:cubicBezTo>
                    <a:pt x="87" y="67"/>
                    <a:pt x="93" y="65"/>
                    <a:pt x="98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117" y="59"/>
                    <a:pt x="118" y="0"/>
                    <a:pt x="78" y="4"/>
                  </a:cubicBezTo>
                  <a:cubicBezTo>
                    <a:pt x="48" y="7"/>
                    <a:pt x="15" y="34"/>
                    <a:pt x="7" y="63"/>
                  </a:cubicBezTo>
                  <a:cubicBezTo>
                    <a:pt x="0" y="90"/>
                    <a:pt x="13" y="130"/>
                    <a:pt x="18" y="158"/>
                  </a:cubicBezTo>
                  <a:cubicBezTo>
                    <a:pt x="24" y="191"/>
                    <a:pt x="36" y="218"/>
                    <a:pt x="62" y="241"/>
                  </a:cubicBezTo>
                  <a:cubicBezTo>
                    <a:pt x="71" y="248"/>
                    <a:pt x="77" y="252"/>
                    <a:pt x="79" y="258"/>
                  </a:cubicBezTo>
                  <a:cubicBezTo>
                    <a:pt x="82" y="259"/>
                    <a:pt x="84" y="261"/>
                    <a:pt x="85" y="263"/>
                  </a:cubicBezTo>
                  <a:cubicBezTo>
                    <a:pt x="86" y="267"/>
                    <a:pt x="84" y="271"/>
                    <a:pt x="80" y="272"/>
                  </a:cubicBezTo>
                  <a:cubicBezTo>
                    <a:pt x="80" y="272"/>
                    <a:pt x="80" y="272"/>
                    <a:pt x="79" y="272"/>
                  </a:cubicBezTo>
                  <a:cubicBezTo>
                    <a:pt x="76" y="287"/>
                    <a:pt x="67" y="295"/>
                    <a:pt x="69" y="313"/>
                  </a:cubicBezTo>
                  <a:cubicBezTo>
                    <a:pt x="71" y="328"/>
                    <a:pt x="76" y="333"/>
                    <a:pt x="67" y="346"/>
                  </a:cubicBezTo>
                  <a:cubicBezTo>
                    <a:pt x="59" y="358"/>
                    <a:pt x="44" y="366"/>
                    <a:pt x="37" y="381"/>
                  </a:cubicBezTo>
                  <a:cubicBezTo>
                    <a:pt x="21" y="413"/>
                    <a:pt x="16" y="448"/>
                    <a:pt x="21" y="483"/>
                  </a:cubicBezTo>
                  <a:cubicBezTo>
                    <a:pt x="27" y="520"/>
                    <a:pt x="36" y="566"/>
                    <a:pt x="62" y="595"/>
                  </a:cubicBezTo>
                  <a:cubicBezTo>
                    <a:pt x="83" y="617"/>
                    <a:pt x="115" y="635"/>
                    <a:pt x="134" y="603"/>
                  </a:cubicBezTo>
                  <a:cubicBezTo>
                    <a:pt x="148" y="581"/>
                    <a:pt x="150" y="547"/>
                    <a:pt x="143" y="523"/>
                  </a:cubicBezTo>
                  <a:cubicBezTo>
                    <a:pt x="144" y="524"/>
                    <a:pt x="146" y="525"/>
                    <a:pt x="147" y="526"/>
                  </a:cubicBezTo>
                  <a:cubicBezTo>
                    <a:pt x="147" y="525"/>
                    <a:pt x="147" y="525"/>
                    <a:pt x="146" y="525"/>
                  </a:cubicBezTo>
                  <a:cubicBezTo>
                    <a:pt x="143" y="523"/>
                    <a:pt x="143" y="518"/>
                    <a:pt x="146" y="515"/>
                  </a:cubicBezTo>
                  <a:cubicBezTo>
                    <a:pt x="148" y="512"/>
                    <a:pt x="153" y="512"/>
                    <a:pt x="156" y="515"/>
                  </a:cubicBezTo>
                  <a:cubicBezTo>
                    <a:pt x="172" y="529"/>
                    <a:pt x="191" y="568"/>
                    <a:pt x="203" y="605"/>
                  </a:cubicBezTo>
                  <a:cubicBezTo>
                    <a:pt x="210" y="608"/>
                    <a:pt x="217" y="607"/>
                    <a:pt x="225" y="600"/>
                  </a:cubicBezTo>
                  <a:cubicBezTo>
                    <a:pt x="268" y="565"/>
                    <a:pt x="255" y="485"/>
                    <a:pt x="249" y="437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32">
              <a:extLst>
                <a:ext uri="{FF2B5EF4-FFF2-40B4-BE49-F238E27FC236}">
                  <a16:creationId xmlns:a16="http://schemas.microsoft.com/office/drawing/2014/main" id="{F830F32D-A14B-4D7C-91B6-BDD0026FF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7" y="1193"/>
              <a:ext cx="256" cy="583"/>
            </a:xfrm>
            <a:custGeom>
              <a:avLst/>
              <a:gdLst>
                <a:gd name="T0" fmla="*/ 339 w 145"/>
                <a:gd name="T1" fmla="*/ 1856 h 310"/>
                <a:gd name="T2" fmla="*/ 200 w 145"/>
                <a:gd name="T3" fmla="*/ 1044 h 310"/>
                <a:gd name="T4" fmla="*/ 627 w 145"/>
                <a:gd name="T5" fmla="*/ 0 h 310"/>
                <a:gd name="T6" fmla="*/ 468 w 145"/>
                <a:gd name="T7" fmla="*/ 39 h 310"/>
                <a:gd name="T8" fmla="*/ 65 w 145"/>
                <a:gd name="T9" fmla="*/ 1202 h 310"/>
                <a:gd name="T10" fmla="*/ 127 w 145"/>
                <a:gd name="T11" fmla="*/ 1956 h 310"/>
                <a:gd name="T12" fmla="*/ 244 w 145"/>
                <a:gd name="T13" fmla="*/ 2056 h 310"/>
                <a:gd name="T14" fmla="*/ 496 w 145"/>
                <a:gd name="T15" fmla="*/ 2041 h 310"/>
                <a:gd name="T16" fmla="*/ 749 w 145"/>
                <a:gd name="T17" fmla="*/ 2029 h 310"/>
                <a:gd name="T18" fmla="*/ 339 w 145"/>
                <a:gd name="T19" fmla="*/ 1856 h 310"/>
                <a:gd name="T20" fmla="*/ 749 w 145"/>
                <a:gd name="T21" fmla="*/ 2029 h 310"/>
                <a:gd name="T22" fmla="*/ 786 w 145"/>
                <a:gd name="T23" fmla="*/ 2033 h 310"/>
                <a:gd name="T24" fmla="*/ 749 w 145"/>
                <a:gd name="T25" fmla="*/ 2029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310">
                  <a:moveTo>
                    <a:pt x="62" y="279"/>
                  </a:moveTo>
                  <a:cubicBezTo>
                    <a:pt x="36" y="270"/>
                    <a:pt x="43" y="229"/>
                    <a:pt x="36" y="157"/>
                  </a:cubicBezTo>
                  <a:cubicBezTo>
                    <a:pt x="30" y="87"/>
                    <a:pt x="64" y="22"/>
                    <a:pt x="114" y="0"/>
                  </a:cubicBezTo>
                  <a:cubicBezTo>
                    <a:pt x="104" y="1"/>
                    <a:pt x="94" y="3"/>
                    <a:pt x="85" y="6"/>
                  </a:cubicBezTo>
                  <a:cubicBezTo>
                    <a:pt x="23" y="26"/>
                    <a:pt x="0" y="82"/>
                    <a:pt x="12" y="181"/>
                  </a:cubicBezTo>
                  <a:cubicBezTo>
                    <a:pt x="17" y="217"/>
                    <a:pt x="21" y="256"/>
                    <a:pt x="23" y="294"/>
                  </a:cubicBezTo>
                  <a:cubicBezTo>
                    <a:pt x="24" y="308"/>
                    <a:pt x="37" y="309"/>
                    <a:pt x="44" y="309"/>
                  </a:cubicBezTo>
                  <a:cubicBezTo>
                    <a:pt x="59" y="307"/>
                    <a:pt x="75" y="307"/>
                    <a:pt x="90" y="307"/>
                  </a:cubicBezTo>
                  <a:cubicBezTo>
                    <a:pt x="108" y="308"/>
                    <a:pt x="125" y="308"/>
                    <a:pt x="136" y="305"/>
                  </a:cubicBezTo>
                  <a:cubicBezTo>
                    <a:pt x="118" y="310"/>
                    <a:pt x="87" y="289"/>
                    <a:pt x="62" y="279"/>
                  </a:cubicBezTo>
                  <a:close/>
                  <a:moveTo>
                    <a:pt x="136" y="305"/>
                  </a:moveTo>
                  <a:cubicBezTo>
                    <a:pt x="139" y="304"/>
                    <a:pt x="141" y="305"/>
                    <a:pt x="143" y="306"/>
                  </a:cubicBezTo>
                  <a:cubicBezTo>
                    <a:pt x="145" y="304"/>
                    <a:pt x="144" y="302"/>
                    <a:pt x="136" y="30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33">
              <a:extLst>
                <a:ext uri="{FF2B5EF4-FFF2-40B4-BE49-F238E27FC236}">
                  <a16:creationId xmlns:a16="http://schemas.microsoft.com/office/drawing/2014/main" id="{0A859B33-BEFF-4AC7-9E46-56EEE409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797"/>
              <a:ext cx="432" cy="813"/>
            </a:xfrm>
            <a:custGeom>
              <a:avLst/>
              <a:gdLst>
                <a:gd name="T0" fmla="*/ 466 w 245"/>
                <a:gd name="T1" fmla="*/ 2662 h 433"/>
                <a:gd name="T2" fmla="*/ 1136 w 245"/>
                <a:gd name="T3" fmla="*/ 2775 h 433"/>
                <a:gd name="T4" fmla="*/ 1234 w 245"/>
                <a:gd name="T5" fmla="*/ 2732 h 433"/>
                <a:gd name="T6" fmla="*/ 1321 w 245"/>
                <a:gd name="T7" fmla="*/ 2495 h 433"/>
                <a:gd name="T8" fmla="*/ 1201 w 245"/>
                <a:gd name="T9" fmla="*/ 2045 h 433"/>
                <a:gd name="T10" fmla="*/ 1063 w 245"/>
                <a:gd name="T11" fmla="*/ 2550 h 433"/>
                <a:gd name="T12" fmla="*/ 379 w 245"/>
                <a:gd name="T13" fmla="*/ 2202 h 433"/>
                <a:gd name="T14" fmla="*/ 150 w 245"/>
                <a:gd name="T15" fmla="*/ 451 h 433"/>
                <a:gd name="T16" fmla="*/ 444 w 245"/>
                <a:gd name="T17" fmla="*/ 28 h 433"/>
                <a:gd name="T18" fmla="*/ 314 w 245"/>
                <a:gd name="T19" fmla="*/ 0 h 433"/>
                <a:gd name="T20" fmla="*/ 122 w 245"/>
                <a:gd name="T21" fmla="*/ 15 h 433"/>
                <a:gd name="T22" fmla="*/ 21 w 245"/>
                <a:gd name="T23" fmla="*/ 165 h 433"/>
                <a:gd name="T24" fmla="*/ 16 w 245"/>
                <a:gd name="T25" fmla="*/ 445 h 433"/>
                <a:gd name="T26" fmla="*/ 466 w 245"/>
                <a:gd name="T27" fmla="*/ 2662 h 4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433">
                  <a:moveTo>
                    <a:pt x="85" y="402"/>
                  </a:moveTo>
                  <a:cubicBezTo>
                    <a:pt x="117" y="427"/>
                    <a:pt x="157" y="433"/>
                    <a:pt x="207" y="419"/>
                  </a:cubicBezTo>
                  <a:cubicBezTo>
                    <a:pt x="214" y="417"/>
                    <a:pt x="220" y="415"/>
                    <a:pt x="225" y="413"/>
                  </a:cubicBezTo>
                  <a:cubicBezTo>
                    <a:pt x="241" y="407"/>
                    <a:pt x="245" y="392"/>
                    <a:pt x="241" y="377"/>
                  </a:cubicBezTo>
                  <a:cubicBezTo>
                    <a:pt x="237" y="357"/>
                    <a:pt x="229" y="332"/>
                    <a:pt x="219" y="309"/>
                  </a:cubicBezTo>
                  <a:cubicBezTo>
                    <a:pt x="225" y="335"/>
                    <a:pt x="220" y="373"/>
                    <a:pt x="194" y="385"/>
                  </a:cubicBezTo>
                  <a:cubicBezTo>
                    <a:pt x="162" y="400"/>
                    <a:pt x="118" y="412"/>
                    <a:pt x="69" y="333"/>
                  </a:cubicBezTo>
                  <a:cubicBezTo>
                    <a:pt x="19" y="254"/>
                    <a:pt x="26" y="113"/>
                    <a:pt x="27" y="68"/>
                  </a:cubicBezTo>
                  <a:cubicBezTo>
                    <a:pt x="29" y="22"/>
                    <a:pt x="53" y="8"/>
                    <a:pt x="81" y="4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5" y="0"/>
                    <a:pt x="33" y="0"/>
                    <a:pt x="22" y="2"/>
                  </a:cubicBezTo>
                  <a:cubicBezTo>
                    <a:pt x="16" y="2"/>
                    <a:pt x="3" y="8"/>
                    <a:pt x="4" y="25"/>
                  </a:cubicBezTo>
                  <a:cubicBezTo>
                    <a:pt x="4" y="39"/>
                    <a:pt x="4" y="53"/>
                    <a:pt x="3" y="67"/>
                  </a:cubicBezTo>
                  <a:cubicBezTo>
                    <a:pt x="0" y="145"/>
                    <a:pt x="1" y="334"/>
                    <a:pt x="85" y="402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34">
              <a:extLst>
                <a:ext uri="{FF2B5EF4-FFF2-40B4-BE49-F238E27FC236}">
                  <a16:creationId xmlns:a16="http://schemas.microsoft.com/office/drawing/2014/main" id="{FB271830-13EE-499A-AB56-6F41EFD9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46"/>
              <a:ext cx="118" cy="120"/>
            </a:xfrm>
            <a:custGeom>
              <a:avLst/>
              <a:gdLst>
                <a:gd name="T0" fmla="*/ 236 w 67"/>
                <a:gd name="T1" fmla="*/ 99 h 64"/>
                <a:gd name="T2" fmla="*/ 99 w 67"/>
                <a:gd name="T3" fmla="*/ 73 h 64"/>
                <a:gd name="T4" fmla="*/ 0 w 67"/>
                <a:gd name="T5" fmla="*/ 152 h 64"/>
                <a:gd name="T6" fmla="*/ 366 w 67"/>
                <a:gd name="T7" fmla="*/ 422 h 64"/>
                <a:gd name="T8" fmla="*/ 236 w 67"/>
                <a:gd name="T9" fmla="*/ 9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4">
                  <a:moveTo>
                    <a:pt x="43" y="15"/>
                  </a:moveTo>
                  <a:cubicBezTo>
                    <a:pt x="39" y="6"/>
                    <a:pt x="30" y="0"/>
                    <a:pt x="18" y="11"/>
                  </a:cubicBezTo>
                  <a:cubicBezTo>
                    <a:pt x="12" y="15"/>
                    <a:pt x="6" y="19"/>
                    <a:pt x="0" y="23"/>
                  </a:cubicBezTo>
                  <a:cubicBezTo>
                    <a:pt x="22" y="18"/>
                    <a:pt x="49" y="36"/>
                    <a:pt x="67" y="64"/>
                  </a:cubicBezTo>
                  <a:cubicBezTo>
                    <a:pt x="59" y="46"/>
                    <a:pt x="51" y="29"/>
                    <a:pt x="43" y="1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35">
              <a:extLst>
                <a:ext uri="{FF2B5EF4-FFF2-40B4-BE49-F238E27FC236}">
                  <a16:creationId xmlns:a16="http://schemas.microsoft.com/office/drawing/2014/main" id="{424770C4-68E9-497D-9F47-80256F03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238"/>
              <a:ext cx="154" cy="286"/>
            </a:xfrm>
            <a:custGeom>
              <a:avLst/>
              <a:gdLst>
                <a:gd name="T0" fmla="*/ 483 w 87"/>
                <a:gd name="T1" fmla="*/ 0 h 152"/>
                <a:gd name="T2" fmla="*/ 0 w 87"/>
                <a:gd name="T3" fmla="*/ 704 h 152"/>
                <a:gd name="T4" fmla="*/ 37 w 87"/>
                <a:gd name="T5" fmla="*/ 884 h 152"/>
                <a:gd name="T6" fmla="*/ 223 w 87"/>
                <a:gd name="T7" fmla="*/ 913 h 152"/>
                <a:gd name="T8" fmla="*/ 345 w 87"/>
                <a:gd name="T9" fmla="*/ 694 h 152"/>
                <a:gd name="T10" fmla="*/ 483 w 87"/>
                <a:gd name="T11" fmla="*/ 0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52">
                  <a:moveTo>
                    <a:pt x="87" y="0"/>
                  </a:moveTo>
                  <a:cubicBezTo>
                    <a:pt x="64" y="96"/>
                    <a:pt x="22" y="118"/>
                    <a:pt x="0" y="106"/>
                  </a:cubicBezTo>
                  <a:cubicBezTo>
                    <a:pt x="3" y="115"/>
                    <a:pt x="5" y="125"/>
                    <a:pt x="7" y="133"/>
                  </a:cubicBezTo>
                  <a:cubicBezTo>
                    <a:pt x="11" y="148"/>
                    <a:pt x="26" y="152"/>
                    <a:pt x="40" y="137"/>
                  </a:cubicBezTo>
                  <a:cubicBezTo>
                    <a:pt x="49" y="127"/>
                    <a:pt x="56" y="116"/>
                    <a:pt x="62" y="104"/>
                  </a:cubicBezTo>
                  <a:cubicBezTo>
                    <a:pt x="77" y="74"/>
                    <a:pt x="85" y="39"/>
                    <a:pt x="87" y="0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36">
              <a:extLst>
                <a:ext uri="{FF2B5EF4-FFF2-40B4-BE49-F238E27FC236}">
                  <a16:creationId xmlns:a16="http://schemas.microsoft.com/office/drawing/2014/main" id="{A3515058-74E2-423E-9862-4BABD7361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505"/>
              <a:ext cx="181" cy="786"/>
            </a:xfrm>
            <a:custGeom>
              <a:avLst/>
              <a:gdLst>
                <a:gd name="T0" fmla="*/ 416 w 103"/>
                <a:gd name="T1" fmla="*/ 2779 h 418"/>
                <a:gd name="T2" fmla="*/ 0 w 103"/>
                <a:gd name="T3" fmla="*/ 0 h 418"/>
                <a:gd name="T4" fmla="*/ 416 w 103"/>
                <a:gd name="T5" fmla="*/ 2779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418">
                  <a:moveTo>
                    <a:pt x="77" y="418"/>
                  </a:moveTo>
                  <a:cubicBezTo>
                    <a:pt x="103" y="243"/>
                    <a:pt x="22" y="30"/>
                    <a:pt x="0" y="0"/>
                  </a:cubicBezTo>
                  <a:cubicBezTo>
                    <a:pt x="34" y="92"/>
                    <a:pt x="93" y="258"/>
                    <a:pt x="77" y="4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37">
              <a:extLst>
                <a:ext uri="{FF2B5EF4-FFF2-40B4-BE49-F238E27FC236}">
                  <a16:creationId xmlns:a16="http://schemas.microsoft.com/office/drawing/2014/main" id="{AA13647F-DFDD-447F-A485-7C53B874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537"/>
              <a:ext cx="63" cy="834"/>
            </a:xfrm>
            <a:custGeom>
              <a:avLst/>
              <a:gdLst>
                <a:gd name="T0" fmla="*/ 7 w 36"/>
                <a:gd name="T1" fmla="*/ 0 h 444"/>
                <a:gd name="T2" fmla="*/ 81 w 36"/>
                <a:gd name="T3" fmla="*/ 1056 h 444"/>
                <a:gd name="T4" fmla="*/ 193 w 36"/>
                <a:gd name="T5" fmla="*/ 2943 h 444"/>
                <a:gd name="T6" fmla="*/ 102 w 36"/>
                <a:gd name="T7" fmla="*/ 1405 h 444"/>
                <a:gd name="T8" fmla="*/ 7 w 36"/>
                <a:gd name="T9" fmla="*/ 0 h 4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44">
                  <a:moveTo>
                    <a:pt x="1" y="0"/>
                  </a:moveTo>
                  <a:cubicBezTo>
                    <a:pt x="9" y="50"/>
                    <a:pt x="16" y="114"/>
                    <a:pt x="15" y="159"/>
                  </a:cubicBezTo>
                  <a:cubicBezTo>
                    <a:pt x="14" y="204"/>
                    <a:pt x="0" y="322"/>
                    <a:pt x="36" y="444"/>
                  </a:cubicBezTo>
                  <a:cubicBezTo>
                    <a:pt x="24" y="392"/>
                    <a:pt x="15" y="278"/>
                    <a:pt x="19" y="212"/>
                  </a:cubicBezTo>
                  <a:cubicBezTo>
                    <a:pt x="23" y="146"/>
                    <a:pt x="18" y="9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38">
              <a:extLst>
                <a:ext uri="{FF2B5EF4-FFF2-40B4-BE49-F238E27FC236}">
                  <a16:creationId xmlns:a16="http://schemas.microsoft.com/office/drawing/2014/main" id="{F112BEA3-832A-4396-8F55-E4B0E6834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443"/>
              <a:ext cx="77" cy="139"/>
            </a:xfrm>
            <a:custGeom>
              <a:avLst/>
              <a:gdLst>
                <a:gd name="T0" fmla="*/ 81 w 44"/>
                <a:gd name="T1" fmla="*/ 0 h 74"/>
                <a:gd name="T2" fmla="*/ 0 w 44"/>
                <a:gd name="T3" fmla="*/ 490 h 74"/>
                <a:gd name="T4" fmla="*/ 81 w 44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74">
                  <a:moveTo>
                    <a:pt x="15" y="0"/>
                  </a:moveTo>
                  <a:cubicBezTo>
                    <a:pt x="24" y="27"/>
                    <a:pt x="39" y="64"/>
                    <a:pt x="0" y="74"/>
                  </a:cubicBezTo>
                  <a:cubicBezTo>
                    <a:pt x="21" y="70"/>
                    <a:pt x="44" y="6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39">
              <a:extLst>
                <a:ext uri="{FF2B5EF4-FFF2-40B4-BE49-F238E27FC236}">
                  <a16:creationId xmlns:a16="http://schemas.microsoft.com/office/drawing/2014/main" id="{395047CF-226B-4DAE-97E2-5C5A3078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113"/>
              <a:ext cx="846" cy="1625"/>
            </a:xfrm>
            <a:custGeom>
              <a:avLst/>
              <a:gdLst>
                <a:gd name="T0" fmla="*/ 525 w 480"/>
                <a:gd name="T1" fmla="*/ 197 h 865"/>
                <a:gd name="T2" fmla="*/ 49 w 480"/>
                <a:gd name="T3" fmla="*/ 1499 h 865"/>
                <a:gd name="T4" fmla="*/ 115 w 480"/>
                <a:gd name="T5" fmla="*/ 2852 h 865"/>
                <a:gd name="T6" fmla="*/ 1373 w 480"/>
                <a:gd name="T7" fmla="*/ 5318 h 865"/>
                <a:gd name="T8" fmla="*/ 1736 w 480"/>
                <a:gd name="T9" fmla="*/ 1493 h 865"/>
                <a:gd name="T10" fmla="*/ 525 w 480"/>
                <a:gd name="T11" fmla="*/ 197 h 8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65">
                  <a:moveTo>
                    <a:pt x="96" y="30"/>
                  </a:moveTo>
                  <a:cubicBezTo>
                    <a:pt x="0" y="61"/>
                    <a:pt x="1" y="162"/>
                    <a:pt x="9" y="226"/>
                  </a:cubicBezTo>
                  <a:cubicBezTo>
                    <a:pt x="17" y="290"/>
                    <a:pt x="25" y="360"/>
                    <a:pt x="21" y="430"/>
                  </a:cubicBezTo>
                  <a:cubicBezTo>
                    <a:pt x="16" y="545"/>
                    <a:pt x="21" y="865"/>
                    <a:pt x="251" y="802"/>
                  </a:cubicBezTo>
                  <a:cubicBezTo>
                    <a:pt x="480" y="740"/>
                    <a:pt x="376" y="382"/>
                    <a:pt x="317" y="225"/>
                  </a:cubicBezTo>
                  <a:cubicBezTo>
                    <a:pt x="259" y="68"/>
                    <a:pt x="192" y="0"/>
                    <a:pt x="96" y="30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40">
              <a:extLst>
                <a:ext uri="{FF2B5EF4-FFF2-40B4-BE49-F238E27FC236}">
                  <a16:creationId xmlns:a16="http://schemas.microsoft.com/office/drawing/2014/main" id="{5A5CEBEE-C124-40FD-A724-5C710431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182"/>
              <a:ext cx="698" cy="1428"/>
            </a:xfrm>
            <a:custGeom>
              <a:avLst/>
              <a:gdLst>
                <a:gd name="T0" fmla="*/ 1544 w 396"/>
                <a:gd name="T1" fmla="*/ 1293 h 760"/>
                <a:gd name="T2" fmla="*/ 1315 w 396"/>
                <a:gd name="T3" fmla="*/ 678 h 760"/>
                <a:gd name="T4" fmla="*/ 1177 w 396"/>
                <a:gd name="T5" fmla="*/ 650 h 760"/>
                <a:gd name="T6" fmla="*/ 798 w 396"/>
                <a:gd name="T7" fmla="*/ 889 h 760"/>
                <a:gd name="T8" fmla="*/ 754 w 396"/>
                <a:gd name="T9" fmla="*/ 851 h 760"/>
                <a:gd name="T10" fmla="*/ 783 w 396"/>
                <a:gd name="T11" fmla="*/ 795 h 760"/>
                <a:gd name="T12" fmla="*/ 1128 w 396"/>
                <a:gd name="T13" fmla="*/ 575 h 760"/>
                <a:gd name="T14" fmla="*/ 1144 w 396"/>
                <a:gd name="T15" fmla="*/ 365 h 760"/>
                <a:gd name="T16" fmla="*/ 465 w 396"/>
                <a:gd name="T17" fmla="*/ 81 h 760"/>
                <a:gd name="T18" fmla="*/ 65 w 396"/>
                <a:gd name="T19" fmla="*/ 1240 h 760"/>
                <a:gd name="T20" fmla="*/ 127 w 396"/>
                <a:gd name="T21" fmla="*/ 1992 h 760"/>
                <a:gd name="T22" fmla="*/ 241 w 396"/>
                <a:gd name="T23" fmla="*/ 2089 h 760"/>
                <a:gd name="T24" fmla="*/ 494 w 396"/>
                <a:gd name="T25" fmla="*/ 2076 h 760"/>
                <a:gd name="T26" fmla="*/ 746 w 396"/>
                <a:gd name="T27" fmla="*/ 2061 h 760"/>
                <a:gd name="T28" fmla="*/ 795 w 396"/>
                <a:gd name="T29" fmla="*/ 2089 h 760"/>
                <a:gd name="T30" fmla="*/ 767 w 396"/>
                <a:gd name="T31" fmla="*/ 2150 h 760"/>
                <a:gd name="T32" fmla="*/ 488 w 396"/>
                <a:gd name="T33" fmla="*/ 2168 h 760"/>
                <a:gd name="T34" fmla="*/ 236 w 396"/>
                <a:gd name="T35" fmla="*/ 2181 h 760"/>
                <a:gd name="T36" fmla="*/ 137 w 396"/>
                <a:gd name="T37" fmla="*/ 2334 h 760"/>
                <a:gd name="T38" fmla="*/ 130 w 396"/>
                <a:gd name="T39" fmla="*/ 2612 h 760"/>
                <a:gd name="T40" fmla="*/ 582 w 396"/>
                <a:gd name="T41" fmla="*/ 4836 h 760"/>
                <a:gd name="T42" fmla="*/ 1250 w 396"/>
                <a:gd name="T43" fmla="*/ 4949 h 760"/>
                <a:gd name="T44" fmla="*/ 1348 w 396"/>
                <a:gd name="T45" fmla="*/ 4908 h 760"/>
                <a:gd name="T46" fmla="*/ 1435 w 396"/>
                <a:gd name="T47" fmla="*/ 4671 h 760"/>
                <a:gd name="T48" fmla="*/ 1128 w 396"/>
                <a:gd name="T49" fmla="*/ 3827 h 760"/>
                <a:gd name="T50" fmla="*/ 1128 w 396"/>
                <a:gd name="T51" fmla="*/ 3760 h 760"/>
                <a:gd name="T52" fmla="*/ 1184 w 396"/>
                <a:gd name="T53" fmla="*/ 3760 h 760"/>
                <a:gd name="T54" fmla="*/ 1500 w 396"/>
                <a:gd name="T55" fmla="*/ 4611 h 760"/>
                <a:gd name="T56" fmla="*/ 1682 w 396"/>
                <a:gd name="T57" fmla="*/ 4635 h 760"/>
                <a:gd name="T58" fmla="*/ 1801 w 396"/>
                <a:gd name="T59" fmla="*/ 4417 h 760"/>
                <a:gd name="T60" fmla="*/ 1544 w 396"/>
                <a:gd name="T61" fmla="*/ 1293 h 7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6" h="760">
                  <a:moveTo>
                    <a:pt x="282" y="195"/>
                  </a:moveTo>
                  <a:cubicBezTo>
                    <a:pt x="268" y="157"/>
                    <a:pt x="254" y="127"/>
                    <a:pt x="240" y="102"/>
                  </a:cubicBezTo>
                  <a:cubicBezTo>
                    <a:pt x="236" y="93"/>
                    <a:pt x="227" y="87"/>
                    <a:pt x="215" y="98"/>
                  </a:cubicBezTo>
                  <a:cubicBezTo>
                    <a:pt x="194" y="112"/>
                    <a:pt x="165" y="130"/>
                    <a:pt x="146" y="134"/>
                  </a:cubicBezTo>
                  <a:cubicBezTo>
                    <a:pt x="142" y="134"/>
                    <a:pt x="138" y="132"/>
                    <a:pt x="138" y="128"/>
                  </a:cubicBezTo>
                  <a:cubicBezTo>
                    <a:pt x="137" y="124"/>
                    <a:pt x="139" y="121"/>
                    <a:pt x="143" y="120"/>
                  </a:cubicBezTo>
                  <a:cubicBezTo>
                    <a:pt x="160" y="116"/>
                    <a:pt x="187" y="100"/>
                    <a:pt x="206" y="87"/>
                  </a:cubicBezTo>
                  <a:cubicBezTo>
                    <a:pt x="212" y="84"/>
                    <a:pt x="225" y="72"/>
                    <a:pt x="209" y="55"/>
                  </a:cubicBezTo>
                  <a:cubicBezTo>
                    <a:pt x="164" y="0"/>
                    <a:pt x="122" y="0"/>
                    <a:pt x="85" y="12"/>
                  </a:cubicBezTo>
                  <a:cubicBezTo>
                    <a:pt x="23" y="32"/>
                    <a:pt x="0" y="88"/>
                    <a:pt x="12" y="187"/>
                  </a:cubicBezTo>
                  <a:cubicBezTo>
                    <a:pt x="17" y="223"/>
                    <a:pt x="21" y="262"/>
                    <a:pt x="23" y="300"/>
                  </a:cubicBezTo>
                  <a:cubicBezTo>
                    <a:pt x="24" y="314"/>
                    <a:pt x="37" y="315"/>
                    <a:pt x="44" y="315"/>
                  </a:cubicBezTo>
                  <a:cubicBezTo>
                    <a:pt x="59" y="313"/>
                    <a:pt x="75" y="313"/>
                    <a:pt x="90" y="313"/>
                  </a:cubicBezTo>
                  <a:cubicBezTo>
                    <a:pt x="108" y="314"/>
                    <a:pt x="125" y="314"/>
                    <a:pt x="136" y="311"/>
                  </a:cubicBezTo>
                  <a:cubicBezTo>
                    <a:pt x="140" y="310"/>
                    <a:pt x="144" y="312"/>
                    <a:pt x="145" y="315"/>
                  </a:cubicBezTo>
                  <a:cubicBezTo>
                    <a:pt x="146" y="319"/>
                    <a:pt x="144" y="323"/>
                    <a:pt x="140" y="324"/>
                  </a:cubicBezTo>
                  <a:cubicBezTo>
                    <a:pt x="127" y="328"/>
                    <a:pt x="109" y="328"/>
                    <a:pt x="89" y="327"/>
                  </a:cubicBezTo>
                  <a:cubicBezTo>
                    <a:pt x="74" y="327"/>
                    <a:pt x="58" y="327"/>
                    <a:pt x="43" y="329"/>
                  </a:cubicBezTo>
                  <a:cubicBezTo>
                    <a:pt x="37" y="329"/>
                    <a:pt x="24" y="335"/>
                    <a:pt x="25" y="352"/>
                  </a:cubicBezTo>
                  <a:cubicBezTo>
                    <a:pt x="25" y="366"/>
                    <a:pt x="25" y="380"/>
                    <a:pt x="24" y="394"/>
                  </a:cubicBezTo>
                  <a:cubicBezTo>
                    <a:pt x="21" y="472"/>
                    <a:pt x="22" y="661"/>
                    <a:pt x="106" y="729"/>
                  </a:cubicBezTo>
                  <a:cubicBezTo>
                    <a:pt x="138" y="754"/>
                    <a:pt x="178" y="760"/>
                    <a:pt x="228" y="746"/>
                  </a:cubicBezTo>
                  <a:cubicBezTo>
                    <a:pt x="235" y="744"/>
                    <a:pt x="241" y="742"/>
                    <a:pt x="246" y="740"/>
                  </a:cubicBezTo>
                  <a:cubicBezTo>
                    <a:pt x="262" y="734"/>
                    <a:pt x="266" y="719"/>
                    <a:pt x="262" y="704"/>
                  </a:cubicBezTo>
                  <a:cubicBezTo>
                    <a:pt x="253" y="661"/>
                    <a:pt x="227" y="595"/>
                    <a:pt x="206" y="577"/>
                  </a:cubicBezTo>
                  <a:cubicBezTo>
                    <a:pt x="203" y="575"/>
                    <a:pt x="203" y="570"/>
                    <a:pt x="206" y="567"/>
                  </a:cubicBezTo>
                  <a:cubicBezTo>
                    <a:pt x="208" y="564"/>
                    <a:pt x="213" y="564"/>
                    <a:pt x="216" y="567"/>
                  </a:cubicBezTo>
                  <a:cubicBezTo>
                    <a:pt x="237" y="586"/>
                    <a:pt x="264" y="649"/>
                    <a:pt x="274" y="695"/>
                  </a:cubicBezTo>
                  <a:cubicBezTo>
                    <a:pt x="278" y="710"/>
                    <a:pt x="293" y="714"/>
                    <a:pt x="307" y="699"/>
                  </a:cubicBezTo>
                  <a:cubicBezTo>
                    <a:pt x="316" y="689"/>
                    <a:pt x="323" y="678"/>
                    <a:pt x="329" y="666"/>
                  </a:cubicBezTo>
                  <a:cubicBezTo>
                    <a:pt x="396" y="535"/>
                    <a:pt x="318" y="293"/>
                    <a:pt x="282" y="195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41">
              <a:extLst>
                <a:ext uri="{FF2B5EF4-FFF2-40B4-BE49-F238E27FC236}">
                  <a16:creationId xmlns:a16="http://schemas.microsoft.com/office/drawing/2014/main" id="{D8C31CE4-F0AA-4F5A-BE1D-27D4ED7B5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785"/>
              <a:ext cx="46" cy="136"/>
            </a:xfrm>
            <a:custGeom>
              <a:avLst/>
              <a:gdLst>
                <a:gd name="T0" fmla="*/ 143 w 26"/>
                <a:gd name="T1" fmla="*/ 0 h 72"/>
                <a:gd name="T2" fmla="*/ 78 w 26"/>
                <a:gd name="T3" fmla="*/ 48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2">
                  <a:moveTo>
                    <a:pt x="26" y="0"/>
                  </a:moveTo>
                  <a:cubicBezTo>
                    <a:pt x="14" y="18"/>
                    <a:pt x="0" y="44"/>
                    <a:pt x="14" y="72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42">
              <a:extLst>
                <a:ext uri="{FF2B5EF4-FFF2-40B4-BE49-F238E27FC236}">
                  <a16:creationId xmlns:a16="http://schemas.microsoft.com/office/drawing/2014/main" id="{F551591A-BFEC-48C0-9E99-610D636D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432"/>
              <a:ext cx="75" cy="113"/>
            </a:xfrm>
            <a:custGeom>
              <a:avLst/>
              <a:gdLst>
                <a:gd name="T0" fmla="*/ 0 w 43"/>
                <a:gd name="T1" fmla="*/ 0 h 60"/>
                <a:gd name="T2" fmla="*/ 228 w 43"/>
                <a:gd name="T3" fmla="*/ 401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60">
                  <a:moveTo>
                    <a:pt x="0" y="0"/>
                  </a:moveTo>
                  <a:cubicBezTo>
                    <a:pt x="31" y="12"/>
                    <a:pt x="41" y="44"/>
                    <a:pt x="43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43">
              <a:extLst>
                <a:ext uri="{FF2B5EF4-FFF2-40B4-BE49-F238E27FC236}">
                  <a16:creationId xmlns:a16="http://schemas.microsoft.com/office/drawing/2014/main" id="{0C20DDE7-A6D2-496D-9B61-52AFF8CDD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262"/>
              <a:ext cx="63" cy="128"/>
            </a:xfrm>
            <a:custGeom>
              <a:avLst/>
              <a:gdLst>
                <a:gd name="T0" fmla="*/ 114 w 36"/>
                <a:gd name="T1" fmla="*/ 0 h 68"/>
                <a:gd name="T2" fmla="*/ 0 w 36"/>
                <a:gd name="T3" fmla="*/ 454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8">
                  <a:moveTo>
                    <a:pt x="21" y="0"/>
                  </a:moveTo>
                  <a:cubicBezTo>
                    <a:pt x="24" y="14"/>
                    <a:pt x="36" y="48"/>
                    <a:pt x="0" y="68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44">
              <a:extLst>
                <a:ext uri="{FF2B5EF4-FFF2-40B4-BE49-F238E27FC236}">
                  <a16:creationId xmlns:a16="http://schemas.microsoft.com/office/drawing/2014/main" id="{A61E1198-AC9D-45F4-BCD4-B6A4932EE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900"/>
              <a:ext cx="12" cy="17"/>
            </a:xfrm>
            <a:custGeom>
              <a:avLst/>
              <a:gdLst>
                <a:gd name="T0" fmla="*/ 5 w 7"/>
                <a:gd name="T1" fmla="*/ 60 h 9"/>
                <a:gd name="T2" fmla="*/ 36 w 7"/>
                <a:gd name="T3" fmla="*/ 0 h 9"/>
                <a:gd name="T4" fmla="*/ 0 w 7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5" y="7"/>
                    <a:pt x="7" y="4"/>
                    <a:pt x="7" y="0"/>
                  </a:cubicBezTo>
                  <a:cubicBezTo>
                    <a:pt x="4" y="1"/>
                    <a:pt x="2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45">
              <a:extLst>
                <a:ext uri="{FF2B5EF4-FFF2-40B4-BE49-F238E27FC236}">
                  <a16:creationId xmlns:a16="http://schemas.microsoft.com/office/drawing/2014/main" id="{5885E27F-360D-4685-ABDF-E79BCEE7D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2356"/>
              <a:ext cx="31" cy="38"/>
            </a:xfrm>
            <a:custGeom>
              <a:avLst/>
              <a:gdLst>
                <a:gd name="T0" fmla="*/ 21 w 18"/>
                <a:gd name="T1" fmla="*/ 137 h 20"/>
                <a:gd name="T2" fmla="*/ 5 w 18"/>
                <a:gd name="T3" fmla="*/ 68 h 20"/>
                <a:gd name="T4" fmla="*/ 50 w 18"/>
                <a:gd name="T5" fmla="*/ 124 h 20"/>
                <a:gd name="T6" fmla="*/ 48 w 18"/>
                <a:gd name="T7" fmla="*/ 0 h 20"/>
                <a:gd name="T8" fmla="*/ 91 w 18"/>
                <a:gd name="T9" fmla="*/ 6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4" y="20"/>
                  </a:moveTo>
                  <a:cubicBezTo>
                    <a:pt x="1" y="17"/>
                    <a:pt x="0" y="14"/>
                    <a:pt x="1" y="10"/>
                  </a:cubicBezTo>
                  <a:cubicBezTo>
                    <a:pt x="5" y="11"/>
                    <a:pt x="8" y="15"/>
                    <a:pt x="10" y="18"/>
                  </a:cubicBezTo>
                  <a:cubicBezTo>
                    <a:pt x="17" y="13"/>
                    <a:pt x="5" y="6"/>
                    <a:pt x="9" y="0"/>
                  </a:cubicBezTo>
                  <a:cubicBezTo>
                    <a:pt x="13" y="0"/>
                    <a:pt x="17" y="4"/>
                    <a:pt x="18" y="9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46">
              <a:extLst>
                <a:ext uri="{FF2B5EF4-FFF2-40B4-BE49-F238E27FC236}">
                  <a16:creationId xmlns:a16="http://schemas.microsoft.com/office/drawing/2014/main" id="{20E85628-885E-48B6-8754-63A093CE4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483"/>
              <a:ext cx="44" cy="64"/>
            </a:xfrm>
            <a:custGeom>
              <a:avLst/>
              <a:gdLst>
                <a:gd name="T0" fmla="*/ 102 w 25"/>
                <a:gd name="T1" fmla="*/ 226 h 34"/>
                <a:gd name="T2" fmla="*/ 136 w 25"/>
                <a:gd name="T3" fmla="*/ 166 h 34"/>
                <a:gd name="T4" fmla="*/ 93 w 25"/>
                <a:gd name="T5" fmla="*/ 181 h 34"/>
                <a:gd name="T6" fmla="*/ 114 w 25"/>
                <a:gd name="T7" fmla="*/ 141 h 34"/>
                <a:gd name="T8" fmla="*/ 77 w 25"/>
                <a:gd name="T9" fmla="*/ 145 h 34"/>
                <a:gd name="T10" fmla="*/ 0 w 25"/>
                <a:gd name="T11" fmla="*/ 1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">
                  <a:moveTo>
                    <a:pt x="19" y="34"/>
                  </a:moveTo>
                  <a:cubicBezTo>
                    <a:pt x="21" y="31"/>
                    <a:pt x="24" y="28"/>
                    <a:pt x="25" y="25"/>
                  </a:cubicBezTo>
                  <a:cubicBezTo>
                    <a:pt x="23" y="26"/>
                    <a:pt x="18" y="26"/>
                    <a:pt x="17" y="27"/>
                  </a:cubicBezTo>
                  <a:cubicBezTo>
                    <a:pt x="19" y="25"/>
                    <a:pt x="20" y="22"/>
                    <a:pt x="21" y="21"/>
                  </a:cubicBezTo>
                  <a:cubicBezTo>
                    <a:pt x="20" y="21"/>
                    <a:pt x="16" y="21"/>
                    <a:pt x="14" y="22"/>
                  </a:cubicBezTo>
                  <a:cubicBezTo>
                    <a:pt x="25" y="6"/>
                    <a:pt x="13" y="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47">
            <a:extLst>
              <a:ext uri="{FF2B5EF4-FFF2-40B4-BE49-F238E27FC236}">
                <a16:creationId xmlns:a16="http://schemas.microsoft.com/office/drawing/2014/main" id="{7F05B28C-3E84-4128-BD94-7DE60E449753}"/>
              </a:ext>
            </a:extLst>
          </p:cNvPr>
          <p:cNvGrpSpPr>
            <a:grpSpLocks/>
          </p:cNvGrpSpPr>
          <p:nvPr/>
        </p:nvGrpSpPr>
        <p:grpSpPr bwMode="auto">
          <a:xfrm>
            <a:off x="2247900" y="1554163"/>
            <a:ext cx="1409700" cy="2417762"/>
            <a:chOff x="318" y="1087"/>
            <a:chExt cx="888" cy="1523"/>
          </a:xfrm>
        </p:grpSpPr>
        <p:sp>
          <p:nvSpPr>
            <p:cNvPr id="28747" name="Freeform 48">
              <a:extLst>
                <a:ext uri="{FF2B5EF4-FFF2-40B4-BE49-F238E27FC236}">
                  <a16:creationId xmlns:a16="http://schemas.microsoft.com/office/drawing/2014/main" id="{515B4E3F-D323-4139-AE04-09C1F59E1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087"/>
              <a:ext cx="888" cy="1523"/>
            </a:xfrm>
            <a:custGeom>
              <a:avLst/>
              <a:gdLst>
                <a:gd name="T0" fmla="*/ 1400 w 496"/>
                <a:gd name="T1" fmla="*/ 461 h 797"/>
                <a:gd name="T2" fmla="*/ 86 w 496"/>
                <a:gd name="T3" fmla="*/ 3155 h 797"/>
                <a:gd name="T4" fmla="*/ 1022 w 496"/>
                <a:gd name="T5" fmla="*/ 5540 h 797"/>
                <a:gd name="T6" fmla="*/ 1910 w 496"/>
                <a:gd name="T7" fmla="*/ 4122 h 797"/>
                <a:gd name="T8" fmla="*/ 2462 w 496"/>
                <a:gd name="T9" fmla="*/ 2442 h 797"/>
                <a:gd name="T10" fmla="*/ 2641 w 496"/>
                <a:gd name="T11" fmla="*/ 797 h 797"/>
                <a:gd name="T12" fmla="*/ 1400 w 496"/>
                <a:gd name="T13" fmla="*/ 461 h 7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797">
                  <a:moveTo>
                    <a:pt x="244" y="66"/>
                  </a:moveTo>
                  <a:cubicBezTo>
                    <a:pt x="124" y="131"/>
                    <a:pt x="31" y="324"/>
                    <a:pt x="15" y="452"/>
                  </a:cubicBezTo>
                  <a:cubicBezTo>
                    <a:pt x="0" y="571"/>
                    <a:pt x="36" y="791"/>
                    <a:pt x="178" y="794"/>
                  </a:cubicBezTo>
                  <a:cubicBezTo>
                    <a:pt x="320" y="797"/>
                    <a:pt x="310" y="711"/>
                    <a:pt x="333" y="591"/>
                  </a:cubicBezTo>
                  <a:cubicBezTo>
                    <a:pt x="358" y="458"/>
                    <a:pt x="388" y="430"/>
                    <a:pt x="429" y="350"/>
                  </a:cubicBezTo>
                  <a:cubicBezTo>
                    <a:pt x="462" y="286"/>
                    <a:pt x="496" y="183"/>
                    <a:pt x="460" y="114"/>
                  </a:cubicBezTo>
                  <a:cubicBezTo>
                    <a:pt x="432" y="62"/>
                    <a:pt x="364" y="0"/>
                    <a:pt x="244" y="66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49">
              <a:extLst>
                <a:ext uri="{FF2B5EF4-FFF2-40B4-BE49-F238E27FC236}">
                  <a16:creationId xmlns:a16="http://schemas.microsoft.com/office/drawing/2014/main" id="{B7332C88-7102-4DDC-BCE9-FFABDE23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2178 w 441"/>
                <a:gd name="T1" fmla="*/ 1808 h 723"/>
                <a:gd name="T2" fmla="*/ 1453 w 441"/>
                <a:gd name="T3" fmla="*/ 1342 h 723"/>
                <a:gd name="T4" fmla="*/ 1408 w 441"/>
                <a:gd name="T5" fmla="*/ 1300 h 723"/>
                <a:gd name="T6" fmla="*/ 1438 w 441"/>
                <a:gd name="T7" fmla="*/ 1242 h 723"/>
                <a:gd name="T8" fmla="*/ 2202 w 441"/>
                <a:gd name="T9" fmla="*/ 1711 h 723"/>
                <a:gd name="T10" fmla="*/ 2356 w 441"/>
                <a:gd name="T11" fmla="*/ 1655 h 723"/>
                <a:gd name="T12" fmla="*/ 2404 w 441"/>
                <a:gd name="T13" fmla="*/ 505 h 723"/>
                <a:gd name="T14" fmla="*/ 1999 w 441"/>
                <a:gd name="T15" fmla="*/ 69 h 723"/>
                <a:gd name="T16" fmla="*/ 1315 w 441"/>
                <a:gd name="T17" fmla="*/ 216 h 723"/>
                <a:gd name="T18" fmla="*/ 269 w 441"/>
                <a:gd name="T19" fmla="*/ 1892 h 723"/>
                <a:gd name="T20" fmla="*/ 333 w 441"/>
                <a:gd name="T21" fmla="*/ 2053 h 723"/>
                <a:gd name="T22" fmla="*/ 915 w 441"/>
                <a:gd name="T23" fmla="*/ 2422 h 723"/>
                <a:gd name="T24" fmla="*/ 921 w 441"/>
                <a:gd name="T25" fmla="*/ 2485 h 723"/>
                <a:gd name="T26" fmla="*/ 863 w 441"/>
                <a:gd name="T27" fmla="*/ 2498 h 723"/>
                <a:gd name="T28" fmla="*/ 317 w 441"/>
                <a:gd name="T29" fmla="*/ 2152 h 723"/>
                <a:gd name="T30" fmla="*/ 161 w 441"/>
                <a:gd name="T31" fmla="*/ 2261 h 723"/>
                <a:gd name="T32" fmla="*/ 64 w 441"/>
                <a:gd name="T33" fmla="*/ 2806 h 723"/>
                <a:gd name="T34" fmla="*/ 421 w 441"/>
                <a:gd name="T35" fmla="*/ 4765 h 723"/>
                <a:gd name="T36" fmla="*/ 892 w 441"/>
                <a:gd name="T37" fmla="*/ 5042 h 723"/>
                <a:gd name="T38" fmla="*/ 1512 w 441"/>
                <a:gd name="T39" fmla="*/ 4651 h 723"/>
                <a:gd name="T40" fmla="*/ 1447 w 441"/>
                <a:gd name="T41" fmla="*/ 4538 h 723"/>
                <a:gd name="T42" fmla="*/ 1030 w 441"/>
                <a:gd name="T43" fmla="*/ 4421 h 723"/>
                <a:gd name="T44" fmla="*/ 1010 w 441"/>
                <a:gd name="T45" fmla="*/ 4358 h 723"/>
                <a:gd name="T46" fmla="*/ 1069 w 441"/>
                <a:gd name="T47" fmla="*/ 4337 h 723"/>
                <a:gd name="T48" fmla="*/ 1473 w 441"/>
                <a:gd name="T49" fmla="*/ 4442 h 723"/>
                <a:gd name="T50" fmla="*/ 1582 w 441"/>
                <a:gd name="T51" fmla="*/ 4330 h 723"/>
                <a:gd name="T52" fmla="*/ 1614 w 441"/>
                <a:gd name="T53" fmla="*/ 4085 h 723"/>
                <a:gd name="T54" fmla="*/ 1662 w 441"/>
                <a:gd name="T55" fmla="*/ 3737 h 723"/>
                <a:gd name="T56" fmla="*/ 2085 w 441"/>
                <a:gd name="T57" fmla="*/ 2328 h 723"/>
                <a:gd name="T58" fmla="*/ 2214 w 441"/>
                <a:gd name="T59" fmla="*/ 2045 h 723"/>
                <a:gd name="T60" fmla="*/ 2178 w 441"/>
                <a:gd name="T61" fmla="*/ 1808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379" y="259"/>
                  </a:moveTo>
                  <a:cubicBezTo>
                    <a:pt x="350" y="231"/>
                    <a:pt x="285" y="186"/>
                    <a:pt x="253" y="192"/>
                  </a:cubicBezTo>
                  <a:cubicBezTo>
                    <a:pt x="249" y="192"/>
                    <a:pt x="246" y="190"/>
                    <a:pt x="245" y="186"/>
                  </a:cubicBezTo>
                  <a:cubicBezTo>
                    <a:pt x="244" y="182"/>
                    <a:pt x="247" y="178"/>
                    <a:pt x="250" y="178"/>
                  </a:cubicBezTo>
                  <a:cubicBezTo>
                    <a:pt x="288" y="171"/>
                    <a:pt x="351" y="216"/>
                    <a:pt x="383" y="245"/>
                  </a:cubicBezTo>
                  <a:cubicBezTo>
                    <a:pt x="396" y="255"/>
                    <a:pt x="405" y="250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101" y="305"/>
                    <a:pt x="156" y="345"/>
                    <a:pt x="159" y="347"/>
                  </a:cubicBezTo>
                  <a:cubicBezTo>
                    <a:pt x="162" y="349"/>
                    <a:pt x="163" y="353"/>
                    <a:pt x="160" y="356"/>
                  </a:cubicBezTo>
                  <a:cubicBezTo>
                    <a:pt x="158" y="360"/>
                    <a:pt x="154" y="360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ubicBezTo>
                    <a:pt x="233" y="649"/>
                    <a:pt x="202" y="646"/>
                    <a:pt x="179" y="633"/>
                  </a:cubicBezTo>
                  <a:cubicBezTo>
                    <a:pt x="176" y="632"/>
                    <a:pt x="174" y="627"/>
                    <a:pt x="176" y="624"/>
                  </a:cubicBezTo>
                  <a:cubicBezTo>
                    <a:pt x="178" y="621"/>
                    <a:pt x="182" y="619"/>
                    <a:pt x="186" y="621"/>
                  </a:cubicBezTo>
                  <a:cubicBezTo>
                    <a:pt x="208" y="633"/>
                    <a:pt x="239" y="636"/>
                    <a:pt x="256" y="636"/>
                  </a:cubicBezTo>
                  <a:cubicBezTo>
                    <a:pt x="272" y="636"/>
                    <a:pt x="272" y="631"/>
                    <a:pt x="275" y="620"/>
                  </a:cubicBezTo>
                  <a:cubicBezTo>
                    <a:pt x="277" y="609"/>
                    <a:pt x="279" y="598"/>
                    <a:pt x="281" y="585"/>
                  </a:cubicBezTo>
                  <a:cubicBezTo>
                    <a:pt x="289" y="535"/>
                    <a:pt x="289" y="535"/>
                    <a:pt x="289" y="535"/>
                  </a:cubicBezTo>
                  <a:cubicBezTo>
                    <a:pt x="310" y="427"/>
                    <a:pt x="333" y="386"/>
                    <a:pt x="363" y="333"/>
                  </a:cubicBezTo>
                  <a:cubicBezTo>
                    <a:pt x="370" y="320"/>
                    <a:pt x="377" y="307"/>
                    <a:pt x="385" y="293"/>
                  </a:cubicBezTo>
                  <a:cubicBezTo>
                    <a:pt x="389" y="286"/>
                    <a:pt x="393" y="271"/>
                    <a:pt x="379" y="259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50">
              <a:extLst>
                <a:ext uri="{FF2B5EF4-FFF2-40B4-BE49-F238E27FC236}">
                  <a16:creationId xmlns:a16="http://schemas.microsoft.com/office/drawing/2014/main" id="{BC48D6F9-5B9D-47E9-A5B9-92A7234379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1447 w 441"/>
                <a:gd name="T1" fmla="*/ 4538 h 723"/>
                <a:gd name="T2" fmla="*/ 1301 w 441"/>
                <a:gd name="T3" fmla="*/ 4526 h 723"/>
                <a:gd name="T4" fmla="*/ 1241 w 441"/>
                <a:gd name="T5" fmla="*/ 4521 h 723"/>
                <a:gd name="T6" fmla="*/ 1010 w 441"/>
                <a:gd name="T7" fmla="*/ 4406 h 723"/>
                <a:gd name="T8" fmla="*/ 1168 w 441"/>
                <a:gd name="T9" fmla="*/ 4834 h 723"/>
                <a:gd name="T10" fmla="*/ 1148 w 441"/>
                <a:gd name="T11" fmla="*/ 4842 h 723"/>
                <a:gd name="T12" fmla="*/ 668 w 441"/>
                <a:gd name="T13" fmla="*/ 4714 h 723"/>
                <a:gd name="T14" fmla="*/ 312 w 441"/>
                <a:gd name="T15" fmla="*/ 3905 h 723"/>
                <a:gd name="T16" fmla="*/ 378 w 441"/>
                <a:gd name="T17" fmla="*/ 2565 h 723"/>
                <a:gd name="T18" fmla="*/ 609 w 441"/>
                <a:gd name="T19" fmla="*/ 2890 h 723"/>
                <a:gd name="T20" fmla="*/ 896 w 441"/>
                <a:gd name="T21" fmla="*/ 2521 h 723"/>
                <a:gd name="T22" fmla="*/ 892 w 441"/>
                <a:gd name="T23" fmla="*/ 2506 h 723"/>
                <a:gd name="T24" fmla="*/ 863 w 441"/>
                <a:gd name="T25" fmla="*/ 2498 h 723"/>
                <a:gd name="T26" fmla="*/ 317 w 441"/>
                <a:gd name="T27" fmla="*/ 2152 h 723"/>
                <a:gd name="T28" fmla="*/ 161 w 441"/>
                <a:gd name="T29" fmla="*/ 2261 h 723"/>
                <a:gd name="T30" fmla="*/ 64 w 441"/>
                <a:gd name="T31" fmla="*/ 2806 h 723"/>
                <a:gd name="T32" fmla="*/ 421 w 441"/>
                <a:gd name="T33" fmla="*/ 4765 h 723"/>
                <a:gd name="T34" fmla="*/ 892 w 441"/>
                <a:gd name="T35" fmla="*/ 5042 h 723"/>
                <a:gd name="T36" fmla="*/ 1512 w 441"/>
                <a:gd name="T37" fmla="*/ 4651 h 723"/>
                <a:gd name="T38" fmla="*/ 1447 w 441"/>
                <a:gd name="T39" fmla="*/ 4538 h 723"/>
                <a:gd name="T40" fmla="*/ 2404 w 441"/>
                <a:gd name="T41" fmla="*/ 505 h 723"/>
                <a:gd name="T42" fmla="*/ 1999 w 441"/>
                <a:gd name="T43" fmla="*/ 69 h 723"/>
                <a:gd name="T44" fmla="*/ 1315 w 441"/>
                <a:gd name="T45" fmla="*/ 216 h 723"/>
                <a:gd name="T46" fmla="*/ 269 w 441"/>
                <a:gd name="T47" fmla="*/ 1892 h 723"/>
                <a:gd name="T48" fmla="*/ 333 w 441"/>
                <a:gd name="T49" fmla="*/ 2053 h 723"/>
                <a:gd name="T50" fmla="*/ 758 w 441"/>
                <a:gd name="T51" fmla="*/ 2298 h 723"/>
                <a:gd name="T52" fmla="*/ 674 w 441"/>
                <a:gd name="T53" fmla="*/ 1663 h 723"/>
                <a:gd name="T54" fmla="*/ 1852 w 441"/>
                <a:gd name="T55" fmla="*/ 384 h 723"/>
                <a:gd name="T56" fmla="*/ 2304 w 441"/>
                <a:gd name="T57" fmla="*/ 1739 h 723"/>
                <a:gd name="T58" fmla="*/ 2356 w 441"/>
                <a:gd name="T59" fmla="*/ 1655 h 723"/>
                <a:gd name="T60" fmla="*/ 2404 w 441"/>
                <a:gd name="T61" fmla="*/ 505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252" y="650"/>
                  </a:moveTo>
                  <a:cubicBezTo>
                    <a:pt x="245" y="650"/>
                    <a:pt x="236" y="649"/>
                    <a:pt x="226" y="648"/>
                  </a:cubicBezTo>
                  <a:cubicBezTo>
                    <a:pt x="223" y="648"/>
                    <a:pt x="219" y="647"/>
                    <a:pt x="216" y="647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69" y="646"/>
                    <a:pt x="178" y="685"/>
                    <a:pt x="203" y="692"/>
                  </a:cubicBezTo>
                  <a:cubicBezTo>
                    <a:pt x="202" y="692"/>
                    <a:pt x="201" y="693"/>
                    <a:pt x="200" y="693"/>
                  </a:cubicBezTo>
                  <a:cubicBezTo>
                    <a:pt x="182" y="694"/>
                    <a:pt x="154" y="698"/>
                    <a:pt x="116" y="675"/>
                  </a:cubicBezTo>
                  <a:cubicBezTo>
                    <a:pt x="77" y="653"/>
                    <a:pt x="66" y="613"/>
                    <a:pt x="54" y="559"/>
                  </a:cubicBezTo>
                  <a:cubicBezTo>
                    <a:pt x="40" y="489"/>
                    <a:pt x="33" y="375"/>
                    <a:pt x="66" y="367"/>
                  </a:cubicBezTo>
                  <a:cubicBezTo>
                    <a:pt x="100" y="359"/>
                    <a:pt x="102" y="386"/>
                    <a:pt x="106" y="414"/>
                  </a:cubicBezTo>
                  <a:cubicBezTo>
                    <a:pt x="113" y="377"/>
                    <a:pt x="156" y="361"/>
                    <a:pt x="156" y="361"/>
                  </a:cubicBezTo>
                  <a:cubicBezTo>
                    <a:pt x="155" y="359"/>
                    <a:pt x="155" y="359"/>
                    <a:pt x="155" y="359"/>
                  </a:cubicBezTo>
                  <a:cubicBezTo>
                    <a:pt x="154" y="359"/>
                    <a:pt x="152" y="359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lose/>
                  <a:moveTo>
                    <a:pt x="418" y="72"/>
                  </a:move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83" y="300"/>
                    <a:pt x="111" y="316"/>
                    <a:pt x="132" y="329"/>
                  </a:cubicBezTo>
                  <a:cubicBezTo>
                    <a:pt x="116" y="307"/>
                    <a:pt x="101" y="273"/>
                    <a:pt x="117" y="238"/>
                  </a:cubicBezTo>
                  <a:cubicBezTo>
                    <a:pt x="145" y="178"/>
                    <a:pt x="221" y="49"/>
                    <a:pt x="322" y="55"/>
                  </a:cubicBezTo>
                  <a:cubicBezTo>
                    <a:pt x="422" y="62"/>
                    <a:pt x="420" y="213"/>
                    <a:pt x="401" y="249"/>
                  </a:cubicBezTo>
                  <a:cubicBezTo>
                    <a:pt x="405" y="247"/>
                    <a:pt x="408" y="243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51">
              <a:extLst>
                <a:ext uri="{FF2B5EF4-FFF2-40B4-BE49-F238E27FC236}">
                  <a16:creationId xmlns:a16="http://schemas.microsoft.com/office/drawing/2014/main" id="{8345F154-0166-4334-9E4A-D1F43A51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551"/>
              <a:ext cx="278" cy="851"/>
            </a:xfrm>
            <a:custGeom>
              <a:avLst/>
              <a:gdLst>
                <a:gd name="T0" fmla="*/ 814 w 155"/>
                <a:gd name="T1" fmla="*/ 476 h 445"/>
                <a:gd name="T2" fmla="*/ 531 w 155"/>
                <a:gd name="T3" fmla="*/ 208 h 445"/>
                <a:gd name="T4" fmla="*/ 531 w 155"/>
                <a:gd name="T5" fmla="*/ 208 h 445"/>
                <a:gd name="T6" fmla="*/ 515 w 155"/>
                <a:gd name="T7" fmla="*/ 197 h 445"/>
                <a:gd name="T8" fmla="*/ 502 w 155"/>
                <a:gd name="T9" fmla="*/ 189 h 445"/>
                <a:gd name="T10" fmla="*/ 473 w 155"/>
                <a:gd name="T11" fmla="*/ 168 h 445"/>
                <a:gd name="T12" fmla="*/ 473 w 155"/>
                <a:gd name="T13" fmla="*/ 168 h 445"/>
                <a:gd name="T14" fmla="*/ 195 w 155"/>
                <a:gd name="T15" fmla="*/ 15 h 445"/>
                <a:gd name="T16" fmla="*/ 195 w 155"/>
                <a:gd name="T17" fmla="*/ 15 h 445"/>
                <a:gd name="T18" fmla="*/ 195 w 155"/>
                <a:gd name="T19" fmla="*/ 15 h 445"/>
                <a:gd name="T20" fmla="*/ 86 w 155"/>
                <a:gd name="T21" fmla="*/ 8 h 445"/>
                <a:gd name="T22" fmla="*/ 70 w 155"/>
                <a:gd name="T23" fmla="*/ 0 h 445"/>
                <a:gd name="T24" fmla="*/ 36 w 155"/>
                <a:gd name="T25" fmla="*/ 358 h 445"/>
                <a:gd name="T26" fmla="*/ 312 w 155"/>
                <a:gd name="T27" fmla="*/ 358 h 445"/>
                <a:gd name="T28" fmla="*/ 289 w 155"/>
                <a:gd name="T29" fmla="*/ 1587 h 445"/>
                <a:gd name="T30" fmla="*/ 183 w 155"/>
                <a:gd name="T31" fmla="*/ 2698 h 445"/>
                <a:gd name="T32" fmla="*/ 0 w 155"/>
                <a:gd name="T33" fmla="*/ 3106 h 445"/>
                <a:gd name="T34" fmla="*/ 102 w 155"/>
                <a:gd name="T35" fmla="*/ 3111 h 445"/>
                <a:gd name="T36" fmla="*/ 212 w 155"/>
                <a:gd name="T37" fmla="*/ 2999 h 445"/>
                <a:gd name="T38" fmla="*/ 248 w 155"/>
                <a:gd name="T39" fmla="*/ 2754 h 445"/>
                <a:gd name="T40" fmla="*/ 292 w 155"/>
                <a:gd name="T41" fmla="*/ 2406 h 445"/>
                <a:gd name="T42" fmla="*/ 721 w 155"/>
                <a:gd name="T43" fmla="*/ 994 h 445"/>
                <a:gd name="T44" fmla="*/ 848 w 155"/>
                <a:gd name="T45" fmla="*/ 713 h 445"/>
                <a:gd name="T46" fmla="*/ 814 w 155"/>
                <a:gd name="T47" fmla="*/ 476 h 44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5" h="445">
                  <a:moveTo>
                    <a:pt x="141" y="68"/>
                  </a:moveTo>
                  <a:cubicBezTo>
                    <a:pt x="129" y="57"/>
                    <a:pt x="111" y="4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29"/>
                    <a:pt x="90" y="28"/>
                    <a:pt x="89" y="28"/>
                  </a:cubicBezTo>
                  <a:cubicBezTo>
                    <a:pt x="88" y="27"/>
                    <a:pt x="88" y="27"/>
                    <a:pt x="87" y="27"/>
                  </a:cubicBezTo>
                  <a:cubicBezTo>
                    <a:pt x="86" y="26"/>
                    <a:pt x="84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65" y="13"/>
                    <a:pt x="49" y="5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7" y="0"/>
                    <a:pt x="21" y="0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6" y="15"/>
                    <a:pt x="16" y="42"/>
                    <a:pt x="6" y="51"/>
                  </a:cubicBezTo>
                  <a:cubicBezTo>
                    <a:pt x="6" y="51"/>
                    <a:pt x="32" y="40"/>
                    <a:pt x="54" y="51"/>
                  </a:cubicBezTo>
                  <a:cubicBezTo>
                    <a:pt x="119" y="80"/>
                    <a:pt x="58" y="160"/>
                    <a:pt x="50" y="227"/>
                  </a:cubicBezTo>
                  <a:cubicBezTo>
                    <a:pt x="38" y="322"/>
                    <a:pt x="30" y="346"/>
                    <a:pt x="32" y="386"/>
                  </a:cubicBezTo>
                  <a:cubicBezTo>
                    <a:pt x="35" y="417"/>
                    <a:pt x="18" y="436"/>
                    <a:pt x="0" y="444"/>
                  </a:cubicBezTo>
                  <a:cubicBezTo>
                    <a:pt x="7" y="445"/>
                    <a:pt x="13" y="445"/>
                    <a:pt x="18" y="445"/>
                  </a:cubicBezTo>
                  <a:cubicBezTo>
                    <a:pt x="34" y="445"/>
                    <a:pt x="34" y="440"/>
                    <a:pt x="37" y="429"/>
                  </a:cubicBezTo>
                  <a:cubicBezTo>
                    <a:pt x="39" y="418"/>
                    <a:pt x="41" y="407"/>
                    <a:pt x="43" y="394"/>
                  </a:cubicBezTo>
                  <a:cubicBezTo>
                    <a:pt x="51" y="344"/>
                    <a:pt x="51" y="344"/>
                    <a:pt x="51" y="344"/>
                  </a:cubicBezTo>
                  <a:cubicBezTo>
                    <a:pt x="72" y="236"/>
                    <a:pt x="95" y="195"/>
                    <a:pt x="125" y="142"/>
                  </a:cubicBezTo>
                  <a:cubicBezTo>
                    <a:pt x="132" y="129"/>
                    <a:pt x="139" y="116"/>
                    <a:pt x="147" y="102"/>
                  </a:cubicBezTo>
                  <a:cubicBezTo>
                    <a:pt x="151" y="95"/>
                    <a:pt x="155" y="80"/>
                    <a:pt x="141" y="68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52">
              <a:extLst>
                <a:ext uri="{FF2B5EF4-FFF2-40B4-BE49-F238E27FC236}">
                  <a16:creationId xmlns:a16="http://schemas.microsoft.com/office/drawing/2014/main" id="{8A66A4E2-9A4B-48BB-9FFA-544759073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" y="1186"/>
              <a:ext cx="723" cy="1365"/>
            </a:xfrm>
            <a:custGeom>
              <a:avLst/>
              <a:gdLst>
                <a:gd name="T0" fmla="*/ 1995 w 404"/>
                <a:gd name="T1" fmla="*/ 69 h 714"/>
                <a:gd name="T2" fmla="*/ 1314 w 404"/>
                <a:gd name="T3" fmla="*/ 216 h 714"/>
                <a:gd name="T4" fmla="*/ 268 w 404"/>
                <a:gd name="T5" fmla="*/ 1893 h 714"/>
                <a:gd name="T6" fmla="*/ 333 w 404"/>
                <a:gd name="T7" fmla="*/ 2053 h 714"/>
                <a:gd name="T8" fmla="*/ 596 w 404"/>
                <a:gd name="T9" fmla="*/ 2185 h 714"/>
                <a:gd name="T10" fmla="*/ 480 w 404"/>
                <a:gd name="T11" fmla="*/ 1803 h 714"/>
                <a:gd name="T12" fmla="*/ 1226 w 404"/>
                <a:gd name="T13" fmla="*/ 482 h 714"/>
                <a:gd name="T14" fmla="*/ 2316 w 404"/>
                <a:gd name="T15" fmla="*/ 352 h 714"/>
                <a:gd name="T16" fmla="*/ 2316 w 404"/>
                <a:gd name="T17" fmla="*/ 352 h 714"/>
                <a:gd name="T18" fmla="*/ 1995 w 404"/>
                <a:gd name="T19" fmla="*/ 69 h 714"/>
                <a:gd name="T20" fmla="*/ 676 w 404"/>
                <a:gd name="T21" fmla="*/ 2353 h 714"/>
                <a:gd name="T22" fmla="*/ 313 w 404"/>
                <a:gd name="T23" fmla="*/ 2153 h 714"/>
                <a:gd name="T24" fmla="*/ 159 w 404"/>
                <a:gd name="T25" fmla="*/ 2262 h 714"/>
                <a:gd name="T26" fmla="*/ 64 w 404"/>
                <a:gd name="T27" fmla="*/ 2810 h 714"/>
                <a:gd name="T28" fmla="*/ 419 w 404"/>
                <a:gd name="T29" fmla="*/ 4766 h 714"/>
                <a:gd name="T30" fmla="*/ 660 w 404"/>
                <a:gd name="T31" fmla="*/ 4990 h 714"/>
                <a:gd name="T32" fmla="*/ 247 w 404"/>
                <a:gd name="T33" fmla="*/ 4185 h 714"/>
                <a:gd name="T34" fmla="*/ 252 w 404"/>
                <a:gd name="T35" fmla="*/ 2453 h 714"/>
                <a:gd name="T36" fmla="*/ 676 w 404"/>
                <a:gd name="T37" fmla="*/ 2353 h 7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714">
                  <a:moveTo>
                    <a:pt x="348" y="10"/>
                  </a:move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73" y="298"/>
                    <a:pt x="89" y="305"/>
                    <a:pt x="104" y="313"/>
                  </a:cubicBezTo>
                  <a:cubicBezTo>
                    <a:pt x="90" y="304"/>
                    <a:pt x="77" y="292"/>
                    <a:pt x="84" y="258"/>
                  </a:cubicBezTo>
                  <a:cubicBezTo>
                    <a:pt x="96" y="204"/>
                    <a:pt x="154" y="131"/>
                    <a:pt x="214" y="69"/>
                  </a:cubicBezTo>
                  <a:cubicBezTo>
                    <a:pt x="274" y="6"/>
                    <a:pt x="361" y="7"/>
                    <a:pt x="404" y="50"/>
                  </a:cubicBezTo>
                  <a:cubicBezTo>
                    <a:pt x="404" y="50"/>
                    <a:pt x="404" y="50"/>
                    <a:pt x="404" y="50"/>
                  </a:cubicBezTo>
                  <a:cubicBezTo>
                    <a:pt x="392" y="34"/>
                    <a:pt x="374" y="18"/>
                    <a:pt x="348" y="10"/>
                  </a:cubicBezTo>
                  <a:close/>
                  <a:moveTo>
                    <a:pt x="118" y="337"/>
                  </a:moveTo>
                  <a:cubicBezTo>
                    <a:pt x="98" y="325"/>
                    <a:pt x="74" y="312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86" y="696"/>
                    <a:pt x="100" y="707"/>
                    <a:pt x="115" y="714"/>
                  </a:cubicBezTo>
                  <a:cubicBezTo>
                    <a:pt x="91" y="699"/>
                    <a:pt x="65" y="668"/>
                    <a:pt x="43" y="599"/>
                  </a:cubicBezTo>
                  <a:cubicBezTo>
                    <a:pt x="6" y="485"/>
                    <a:pt x="34" y="388"/>
                    <a:pt x="44" y="351"/>
                  </a:cubicBezTo>
                  <a:cubicBezTo>
                    <a:pt x="52" y="321"/>
                    <a:pt x="87" y="327"/>
                    <a:pt x="118" y="337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53">
              <a:extLst>
                <a:ext uri="{FF2B5EF4-FFF2-40B4-BE49-F238E27FC236}">
                  <a16:creationId xmlns:a16="http://schemas.microsoft.com/office/drawing/2014/main" id="{CF6D56F3-F5E8-4971-8439-B44818A5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411"/>
              <a:ext cx="227" cy="157"/>
            </a:xfrm>
            <a:custGeom>
              <a:avLst/>
              <a:gdLst>
                <a:gd name="T0" fmla="*/ 702 w 127"/>
                <a:gd name="T1" fmla="*/ 176 h 82"/>
                <a:gd name="T2" fmla="*/ 638 w 127"/>
                <a:gd name="T3" fmla="*/ 63 h 82"/>
                <a:gd name="T4" fmla="*/ 325 w 127"/>
                <a:gd name="T5" fmla="*/ 0 h 82"/>
                <a:gd name="T6" fmla="*/ 309 w 127"/>
                <a:gd name="T7" fmla="*/ 0 h 82"/>
                <a:gd name="T8" fmla="*/ 463 w 127"/>
                <a:gd name="T9" fmla="*/ 308 h 82"/>
                <a:gd name="T10" fmla="*/ 7 w 127"/>
                <a:gd name="T11" fmla="*/ 561 h 82"/>
                <a:gd name="T12" fmla="*/ 0 w 127"/>
                <a:gd name="T13" fmla="*/ 561 h 82"/>
                <a:gd name="T14" fmla="*/ 86 w 127"/>
                <a:gd name="T15" fmla="*/ 569 h 82"/>
                <a:gd name="T16" fmla="*/ 702 w 127"/>
                <a:gd name="T17" fmla="*/ 176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82">
                  <a:moveTo>
                    <a:pt x="123" y="25"/>
                  </a:moveTo>
                  <a:cubicBezTo>
                    <a:pt x="127" y="17"/>
                    <a:pt x="123" y="9"/>
                    <a:pt x="112" y="9"/>
                  </a:cubicBezTo>
                  <a:cubicBezTo>
                    <a:pt x="98" y="9"/>
                    <a:pt x="76" y="6"/>
                    <a:pt x="5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76" y="6"/>
                    <a:pt x="83" y="30"/>
                    <a:pt x="81" y="44"/>
                  </a:cubicBezTo>
                  <a:cubicBezTo>
                    <a:pt x="80" y="58"/>
                    <a:pt x="50" y="77"/>
                    <a:pt x="1" y="80"/>
                  </a:cubicBezTo>
                  <a:cubicBezTo>
                    <a:pt x="1" y="80"/>
                    <a:pt x="1" y="80"/>
                    <a:pt x="0" y="80"/>
                  </a:cubicBezTo>
                  <a:cubicBezTo>
                    <a:pt x="5" y="81"/>
                    <a:pt x="10" y="81"/>
                    <a:pt x="15" y="81"/>
                  </a:cubicBezTo>
                  <a:cubicBezTo>
                    <a:pt x="82" y="82"/>
                    <a:pt x="109" y="64"/>
                    <a:pt x="123" y="25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54">
              <a:extLst>
                <a:ext uri="{FF2B5EF4-FFF2-40B4-BE49-F238E27FC236}">
                  <a16:creationId xmlns:a16="http://schemas.microsoft.com/office/drawing/2014/main" id="{541F192E-30E8-4D1C-9A3B-91E50AA1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65"/>
              <a:ext cx="195" cy="466"/>
            </a:xfrm>
            <a:custGeom>
              <a:avLst/>
              <a:gdLst>
                <a:gd name="T0" fmla="*/ 544 w 109"/>
                <a:gd name="T1" fmla="*/ 426 h 244"/>
                <a:gd name="T2" fmla="*/ 45 w 109"/>
                <a:gd name="T3" fmla="*/ 15 h 244"/>
                <a:gd name="T4" fmla="*/ 0 w 109"/>
                <a:gd name="T5" fmla="*/ 0 h 244"/>
                <a:gd name="T6" fmla="*/ 406 w 109"/>
                <a:gd name="T7" fmla="*/ 674 h 244"/>
                <a:gd name="T8" fmla="*/ 159 w 109"/>
                <a:gd name="T9" fmla="*/ 1700 h 244"/>
                <a:gd name="T10" fmla="*/ 451 w 109"/>
                <a:gd name="T11" fmla="*/ 942 h 244"/>
                <a:gd name="T12" fmla="*/ 580 w 109"/>
                <a:gd name="T13" fmla="*/ 661 h 244"/>
                <a:gd name="T14" fmla="*/ 544 w 109"/>
                <a:gd name="T15" fmla="*/ 426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244">
                  <a:moveTo>
                    <a:pt x="95" y="61"/>
                  </a:moveTo>
                  <a:cubicBezTo>
                    <a:pt x="75" y="42"/>
                    <a:pt x="39" y="15"/>
                    <a:pt x="8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8"/>
                    <a:pt x="84" y="49"/>
                    <a:pt x="71" y="97"/>
                  </a:cubicBezTo>
                  <a:cubicBezTo>
                    <a:pt x="60" y="141"/>
                    <a:pt x="34" y="179"/>
                    <a:pt x="28" y="244"/>
                  </a:cubicBezTo>
                  <a:cubicBezTo>
                    <a:pt x="43" y="198"/>
                    <a:pt x="60" y="169"/>
                    <a:pt x="79" y="135"/>
                  </a:cubicBezTo>
                  <a:cubicBezTo>
                    <a:pt x="86" y="122"/>
                    <a:pt x="93" y="109"/>
                    <a:pt x="101" y="95"/>
                  </a:cubicBezTo>
                  <a:cubicBezTo>
                    <a:pt x="105" y="88"/>
                    <a:pt x="109" y="73"/>
                    <a:pt x="95" y="61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55">
              <a:extLst>
                <a:ext uri="{FF2B5EF4-FFF2-40B4-BE49-F238E27FC236}">
                  <a16:creationId xmlns:a16="http://schemas.microsoft.com/office/drawing/2014/main" id="{F6D7CC37-33BF-4A04-AA7A-1C0AF687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811"/>
              <a:ext cx="156" cy="463"/>
            </a:xfrm>
            <a:custGeom>
              <a:avLst/>
              <a:gdLst>
                <a:gd name="T0" fmla="*/ 0 w 87"/>
                <a:gd name="T1" fmla="*/ 1695 h 242"/>
                <a:gd name="T2" fmla="*/ 502 w 87"/>
                <a:gd name="T3" fmla="*/ 0 h 242"/>
                <a:gd name="T4" fmla="*/ 0 w 87"/>
                <a:gd name="T5" fmla="*/ 1695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242">
                  <a:moveTo>
                    <a:pt x="0" y="242"/>
                  </a:moveTo>
                  <a:cubicBezTo>
                    <a:pt x="14" y="109"/>
                    <a:pt x="70" y="21"/>
                    <a:pt x="87" y="0"/>
                  </a:cubicBezTo>
                  <a:cubicBezTo>
                    <a:pt x="64" y="48"/>
                    <a:pt x="24" y="101"/>
                    <a:pt x="0" y="2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56">
              <a:extLst>
                <a:ext uri="{FF2B5EF4-FFF2-40B4-BE49-F238E27FC236}">
                  <a16:creationId xmlns:a16="http://schemas.microsoft.com/office/drawing/2014/main" id="{F7656A6E-40F1-46F3-9538-B9C6B0A06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181"/>
              <a:ext cx="340" cy="325"/>
            </a:xfrm>
            <a:custGeom>
              <a:avLst/>
              <a:gdLst>
                <a:gd name="T0" fmla="*/ 0 w 190"/>
                <a:gd name="T1" fmla="*/ 1187 h 170"/>
                <a:gd name="T2" fmla="*/ 1088 w 190"/>
                <a:gd name="T3" fmla="*/ 0 h 170"/>
                <a:gd name="T4" fmla="*/ 0 w 190"/>
                <a:gd name="T5" fmla="*/ 1187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70">
                  <a:moveTo>
                    <a:pt x="0" y="170"/>
                  </a:moveTo>
                  <a:cubicBezTo>
                    <a:pt x="22" y="135"/>
                    <a:pt x="79" y="35"/>
                    <a:pt x="190" y="0"/>
                  </a:cubicBezTo>
                  <a:cubicBezTo>
                    <a:pt x="153" y="16"/>
                    <a:pt x="85" y="46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57">
              <a:extLst>
                <a:ext uri="{FF2B5EF4-FFF2-40B4-BE49-F238E27FC236}">
                  <a16:creationId xmlns:a16="http://schemas.microsoft.com/office/drawing/2014/main" id="{818DBB15-C11A-4870-805C-602233CC6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525"/>
              <a:ext cx="161" cy="68"/>
            </a:xfrm>
            <a:custGeom>
              <a:avLst/>
              <a:gdLst>
                <a:gd name="T0" fmla="*/ 36 w 90"/>
                <a:gd name="T1" fmla="*/ 28 h 36"/>
                <a:gd name="T2" fmla="*/ 515 w 90"/>
                <a:gd name="T3" fmla="*/ 242 h 36"/>
                <a:gd name="T4" fmla="*/ 57 w 90"/>
                <a:gd name="T5" fmla="*/ 60 h 36"/>
                <a:gd name="T6" fmla="*/ 36 w 90"/>
                <a:gd name="T7" fmla="*/ 2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6">
                  <a:moveTo>
                    <a:pt x="6" y="4"/>
                  </a:moveTo>
                  <a:cubicBezTo>
                    <a:pt x="20" y="0"/>
                    <a:pt x="52" y="10"/>
                    <a:pt x="90" y="36"/>
                  </a:cubicBezTo>
                  <a:cubicBezTo>
                    <a:pt x="72" y="25"/>
                    <a:pt x="19" y="5"/>
                    <a:pt x="10" y="9"/>
                  </a:cubicBezTo>
                  <a:cubicBezTo>
                    <a:pt x="1" y="12"/>
                    <a:pt x="0" y="6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58">
              <a:extLst>
                <a:ext uri="{FF2B5EF4-FFF2-40B4-BE49-F238E27FC236}">
                  <a16:creationId xmlns:a16="http://schemas.microsoft.com/office/drawing/2014/main" id="{498EC19C-7D02-47DE-A1F4-D8DBC074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771"/>
              <a:ext cx="116" cy="73"/>
            </a:xfrm>
            <a:custGeom>
              <a:avLst/>
              <a:gdLst>
                <a:gd name="T0" fmla="*/ 0 w 65"/>
                <a:gd name="T1" fmla="*/ 0 h 38"/>
                <a:gd name="T2" fmla="*/ 369 w 65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8">
                  <a:moveTo>
                    <a:pt x="0" y="0"/>
                  </a:moveTo>
                  <a:cubicBezTo>
                    <a:pt x="13" y="4"/>
                    <a:pt x="57" y="30"/>
                    <a:pt x="6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59">
              <a:extLst>
                <a:ext uri="{FF2B5EF4-FFF2-40B4-BE49-F238E27FC236}">
                  <a16:creationId xmlns:a16="http://schemas.microsoft.com/office/drawing/2014/main" id="{FCA17ED3-1D02-41F8-8060-7009291EB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348"/>
              <a:ext cx="63" cy="71"/>
            </a:xfrm>
            <a:custGeom>
              <a:avLst/>
              <a:gdLst>
                <a:gd name="T0" fmla="*/ 0 w 35"/>
                <a:gd name="T1" fmla="*/ 225 h 37"/>
                <a:gd name="T2" fmla="*/ 162 w 35"/>
                <a:gd name="T3" fmla="*/ 169 h 37"/>
                <a:gd name="T4" fmla="*/ 191 w 35"/>
                <a:gd name="T5" fmla="*/ 0 h 37"/>
                <a:gd name="T6" fmla="*/ 130 w 35"/>
                <a:gd name="T7" fmla="*/ 240 h 37"/>
                <a:gd name="T8" fmla="*/ 0 w 35"/>
                <a:gd name="T9" fmla="*/ 2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32"/>
                  </a:moveTo>
                  <a:cubicBezTo>
                    <a:pt x="11" y="33"/>
                    <a:pt x="24" y="34"/>
                    <a:pt x="28" y="24"/>
                  </a:cubicBezTo>
                  <a:cubicBezTo>
                    <a:pt x="32" y="13"/>
                    <a:pt x="33" y="0"/>
                    <a:pt x="33" y="0"/>
                  </a:cubicBezTo>
                  <a:cubicBezTo>
                    <a:pt x="35" y="14"/>
                    <a:pt x="31" y="31"/>
                    <a:pt x="22" y="34"/>
                  </a:cubicBezTo>
                  <a:cubicBezTo>
                    <a:pt x="14" y="37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60">
              <a:extLst>
                <a:ext uri="{FF2B5EF4-FFF2-40B4-BE49-F238E27FC236}">
                  <a16:creationId xmlns:a16="http://schemas.microsoft.com/office/drawing/2014/main" id="{538AB486-AEEA-4585-9CF6-2D1EC344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087"/>
              <a:ext cx="888" cy="1523"/>
            </a:xfrm>
            <a:custGeom>
              <a:avLst/>
              <a:gdLst>
                <a:gd name="T0" fmla="*/ 1400 w 496"/>
                <a:gd name="T1" fmla="*/ 461 h 797"/>
                <a:gd name="T2" fmla="*/ 86 w 496"/>
                <a:gd name="T3" fmla="*/ 3155 h 797"/>
                <a:gd name="T4" fmla="*/ 1022 w 496"/>
                <a:gd name="T5" fmla="*/ 5540 h 797"/>
                <a:gd name="T6" fmla="*/ 1910 w 496"/>
                <a:gd name="T7" fmla="*/ 4122 h 797"/>
                <a:gd name="T8" fmla="*/ 2462 w 496"/>
                <a:gd name="T9" fmla="*/ 2442 h 797"/>
                <a:gd name="T10" fmla="*/ 2641 w 496"/>
                <a:gd name="T11" fmla="*/ 797 h 797"/>
                <a:gd name="T12" fmla="*/ 1400 w 496"/>
                <a:gd name="T13" fmla="*/ 461 h 7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797">
                  <a:moveTo>
                    <a:pt x="244" y="66"/>
                  </a:moveTo>
                  <a:cubicBezTo>
                    <a:pt x="124" y="131"/>
                    <a:pt x="31" y="324"/>
                    <a:pt x="15" y="452"/>
                  </a:cubicBezTo>
                  <a:cubicBezTo>
                    <a:pt x="0" y="571"/>
                    <a:pt x="36" y="791"/>
                    <a:pt x="178" y="794"/>
                  </a:cubicBezTo>
                  <a:cubicBezTo>
                    <a:pt x="320" y="797"/>
                    <a:pt x="310" y="711"/>
                    <a:pt x="333" y="591"/>
                  </a:cubicBezTo>
                  <a:cubicBezTo>
                    <a:pt x="358" y="458"/>
                    <a:pt x="388" y="430"/>
                    <a:pt x="429" y="350"/>
                  </a:cubicBezTo>
                  <a:cubicBezTo>
                    <a:pt x="462" y="286"/>
                    <a:pt x="496" y="183"/>
                    <a:pt x="460" y="114"/>
                  </a:cubicBezTo>
                  <a:cubicBezTo>
                    <a:pt x="432" y="62"/>
                    <a:pt x="364" y="0"/>
                    <a:pt x="244" y="66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61">
              <a:extLst>
                <a:ext uri="{FF2B5EF4-FFF2-40B4-BE49-F238E27FC236}">
                  <a16:creationId xmlns:a16="http://schemas.microsoft.com/office/drawing/2014/main" id="{F930EA69-43AA-4EA5-8112-9604FB84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1186"/>
              <a:ext cx="790" cy="1382"/>
            </a:xfrm>
            <a:custGeom>
              <a:avLst/>
              <a:gdLst>
                <a:gd name="T0" fmla="*/ 2178 w 441"/>
                <a:gd name="T1" fmla="*/ 1808 h 723"/>
                <a:gd name="T2" fmla="*/ 1453 w 441"/>
                <a:gd name="T3" fmla="*/ 1342 h 723"/>
                <a:gd name="T4" fmla="*/ 1408 w 441"/>
                <a:gd name="T5" fmla="*/ 1300 h 723"/>
                <a:gd name="T6" fmla="*/ 1438 w 441"/>
                <a:gd name="T7" fmla="*/ 1242 h 723"/>
                <a:gd name="T8" fmla="*/ 2202 w 441"/>
                <a:gd name="T9" fmla="*/ 1711 h 723"/>
                <a:gd name="T10" fmla="*/ 2356 w 441"/>
                <a:gd name="T11" fmla="*/ 1655 h 723"/>
                <a:gd name="T12" fmla="*/ 2404 w 441"/>
                <a:gd name="T13" fmla="*/ 505 h 723"/>
                <a:gd name="T14" fmla="*/ 1999 w 441"/>
                <a:gd name="T15" fmla="*/ 69 h 723"/>
                <a:gd name="T16" fmla="*/ 1315 w 441"/>
                <a:gd name="T17" fmla="*/ 216 h 723"/>
                <a:gd name="T18" fmla="*/ 269 w 441"/>
                <a:gd name="T19" fmla="*/ 1892 h 723"/>
                <a:gd name="T20" fmla="*/ 333 w 441"/>
                <a:gd name="T21" fmla="*/ 2053 h 723"/>
                <a:gd name="T22" fmla="*/ 915 w 441"/>
                <a:gd name="T23" fmla="*/ 2422 h 723"/>
                <a:gd name="T24" fmla="*/ 921 w 441"/>
                <a:gd name="T25" fmla="*/ 2485 h 723"/>
                <a:gd name="T26" fmla="*/ 863 w 441"/>
                <a:gd name="T27" fmla="*/ 2498 h 723"/>
                <a:gd name="T28" fmla="*/ 317 w 441"/>
                <a:gd name="T29" fmla="*/ 2152 h 723"/>
                <a:gd name="T30" fmla="*/ 161 w 441"/>
                <a:gd name="T31" fmla="*/ 2261 h 723"/>
                <a:gd name="T32" fmla="*/ 64 w 441"/>
                <a:gd name="T33" fmla="*/ 2806 h 723"/>
                <a:gd name="T34" fmla="*/ 421 w 441"/>
                <a:gd name="T35" fmla="*/ 4765 h 723"/>
                <a:gd name="T36" fmla="*/ 892 w 441"/>
                <a:gd name="T37" fmla="*/ 5042 h 723"/>
                <a:gd name="T38" fmla="*/ 1512 w 441"/>
                <a:gd name="T39" fmla="*/ 4651 h 723"/>
                <a:gd name="T40" fmla="*/ 1447 w 441"/>
                <a:gd name="T41" fmla="*/ 4538 h 723"/>
                <a:gd name="T42" fmla="*/ 1030 w 441"/>
                <a:gd name="T43" fmla="*/ 4421 h 723"/>
                <a:gd name="T44" fmla="*/ 1010 w 441"/>
                <a:gd name="T45" fmla="*/ 4358 h 723"/>
                <a:gd name="T46" fmla="*/ 1069 w 441"/>
                <a:gd name="T47" fmla="*/ 4337 h 723"/>
                <a:gd name="T48" fmla="*/ 1473 w 441"/>
                <a:gd name="T49" fmla="*/ 4442 h 723"/>
                <a:gd name="T50" fmla="*/ 1582 w 441"/>
                <a:gd name="T51" fmla="*/ 4330 h 723"/>
                <a:gd name="T52" fmla="*/ 1614 w 441"/>
                <a:gd name="T53" fmla="*/ 4085 h 723"/>
                <a:gd name="T54" fmla="*/ 1662 w 441"/>
                <a:gd name="T55" fmla="*/ 3737 h 723"/>
                <a:gd name="T56" fmla="*/ 2085 w 441"/>
                <a:gd name="T57" fmla="*/ 2328 h 723"/>
                <a:gd name="T58" fmla="*/ 2214 w 441"/>
                <a:gd name="T59" fmla="*/ 2045 h 723"/>
                <a:gd name="T60" fmla="*/ 2178 w 441"/>
                <a:gd name="T61" fmla="*/ 1808 h 7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723">
                  <a:moveTo>
                    <a:pt x="379" y="259"/>
                  </a:moveTo>
                  <a:cubicBezTo>
                    <a:pt x="350" y="231"/>
                    <a:pt x="285" y="186"/>
                    <a:pt x="253" y="192"/>
                  </a:cubicBezTo>
                  <a:cubicBezTo>
                    <a:pt x="249" y="192"/>
                    <a:pt x="246" y="190"/>
                    <a:pt x="245" y="186"/>
                  </a:cubicBezTo>
                  <a:cubicBezTo>
                    <a:pt x="244" y="182"/>
                    <a:pt x="247" y="178"/>
                    <a:pt x="250" y="178"/>
                  </a:cubicBezTo>
                  <a:cubicBezTo>
                    <a:pt x="288" y="171"/>
                    <a:pt x="351" y="216"/>
                    <a:pt x="383" y="245"/>
                  </a:cubicBezTo>
                  <a:cubicBezTo>
                    <a:pt x="396" y="255"/>
                    <a:pt x="405" y="250"/>
                    <a:pt x="410" y="237"/>
                  </a:cubicBezTo>
                  <a:cubicBezTo>
                    <a:pt x="431" y="179"/>
                    <a:pt x="441" y="116"/>
                    <a:pt x="418" y="72"/>
                  </a:cubicBezTo>
                  <a:cubicBezTo>
                    <a:pt x="409" y="54"/>
                    <a:pt x="387" y="22"/>
                    <a:pt x="348" y="10"/>
                  </a:cubicBezTo>
                  <a:cubicBezTo>
                    <a:pt x="314" y="0"/>
                    <a:pt x="274" y="7"/>
                    <a:pt x="229" y="31"/>
                  </a:cubicBezTo>
                  <a:cubicBezTo>
                    <a:pt x="155" y="72"/>
                    <a:pt x="88" y="171"/>
                    <a:pt x="47" y="271"/>
                  </a:cubicBezTo>
                  <a:cubicBezTo>
                    <a:pt x="42" y="285"/>
                    <a:pt x="52" y="293"/>
                    <a:pt x="58" y="294"/>
                  </a:cubicBezTo>
                  <a:cubicBezTo>
                    <a:pt x="101" y="305"/>
                    <a:pt x="156" y="345"/>
                    <a:pt x="159" y="347"/>
                  </a:cubicBezTo>
                  <a:cubicBezTo>
                    <a:pt x="162" y="349"/>
                    <a:pt x="163" y="353"/>
                    <a:pt x="160" y="356"/>
                  </a:cubicBezTo>
                  <a:cubicBezTo>
                    <a:pt x="158" y="360"/>
                    <a:pt x="154" y="360"/>
                    <a:pt x="150" y="358"/>
                  </a:cubicBezTo>
                  <a:cubicBezTo>
                    <a:pt x="133" y="345"/>
                    <a:pt x="87" y="316"/>
                    <a:pt x="55" y="308"/>
                  </a:cubicBezTo>
                  <a:cubicBezTo>
                    <a:pt x="42" y="304"/>
                    <a:pt x="33" y="308"/>
                    <a:pt x="28" y="324"/>
                  </a:cubicBezTo>
                  <a:cubicBezTo>
                    <a:pt x="20" y="351"/>
                    <a:pt x="14" y="378"/>
                    <a:pt x="11" y="402"/>
                  </a:cubicBezTo>
                  <a:cubicBezTo>
                    <a:pt x="0" y="490"/>
                    <a:pt x="18" y="618"/>
                    <a:pt x="73" y="682"/>
                  </a:cubicBezTo>
                  <a:cubicBezTo>
                    <a:pt x="96" y="708"/>
                    <a:pt x="123" y="722"/>
                    <a:pt x="155" y="722"/>
                  </a:cubicBezTo>
                  <a:cubicBezTo>
                    <a:pt x="222" y="723"/>
                    <a:pt x="249" y="705"/>
                    <a:pt x="263" y="666"/>
                  </a:cubicBezTo>
                  <a:cubicBezTo>
                    <a:pt x="267" y="658"/>
                    <a:pt x="263" y="650"/>
                    <a:pt x="252" y="650"/>
                  </a:cubicBezTo>
                  <a:cubicBezTo>
                    <a:pt x="233" y="649"/>
                    <a:pt x="202" y="646"/>
                    <a:pt x="179" y="633"/>
                  </a:cubicBezTo>
                  <a:cubicBezTo>
                    <a:pt x="176" y="632"/>
                    <a:pt x="174" y="627"/>
                    <a:pt x="176" y="624"/>
                  </a:cubicBezTo>
                  <a:cubicBezTo>
                    <a:pt x="178" y="621"/>
                    <a:pt x="182" y="619"/>
                    <a:pt x="186" y="621"/>
                  </a:cubicBezTo>
                  <a:cubicBezTo>
                    <a:pt x="208" y="633"/>
                    <a:pt x="239" y="636"/>
                    <a:pt x="256" y="636"/>
                  </a:cubicBezTo>
                  <a:cubicBezTo>
                    <a:pt x="272" y="636"/>
                    <a:pt x="272" y="631"/>
                    <a:pt x="275" y="620"/>
                  </a:cubicBezTo>
                  <a:cubicBezTo>
                    <a:pt x="277" y="609"/>
                    <a:pt x="279" y="598"/>
                    <a:pt x="281" y="585"/>
                  </a:cubicBezTo>
                  <a:cubicBezTo>
                    <a:pt x="289" y="535"/>
                    <a:pt x="289" y="535"/>
                    <a:pt x="289" y="535"/>
                  </a:cubicBezTo>
                  <a:cubicBezTo>
                    <a:pt x="310" y="427"/>
                    <a:pt x="333" y="386"/>
                    <a:pt x="363" y="333"/>
                  </a:cubicBezTo>
                  <a:cubicBezTo>
                    <a:pt x="370" y="320"/>
                    <a:pt x="377" y="307"/>
                    <a:pt x="385" y="293"/>
                  </a:cubicBezTo>
                  <a:cubicBezTo>
                    <a:pt x="389" y="286"/>
                    <a:pt x="393" y="271"/>
                    <a:pt x="379" y="25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62">
              <a:extLst>
                <a:ext uri="{FF2B5EF4-FFF2-40B4-BE49-F238E27FC236}">
                  <a16:creationId xmlns:a16="http://schemas.microsoft.com/office/drawing/2014/main" id="{F3F55BEB-DCF2-4837-BEE3-18D9217B5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870"/>
              <a:ext cx="98" cy="115"/>
            </a:xfrm>
            <a:custGeom>
              <a:avLst/>
              <a:gdLst>
                <a:gd name="T0" fmla="*/ 312 w 55"/>
                <a:gd name="T1" fmla="*/ 0 h 60"/>
                <a:gd name="T2" fmla="*/ 21 w 55"/>
                <a:gd name="T3" fmla="*/ 42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32" y="14"/>
                    <a:pt x="0" y="30"/>
                    <a:pt x="4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63">
              <a:extLst>
                <a:ext uri="{FF2B5EF4-FFF2-40B4-BE49-F238E27FC236}">
                  <a16:creationId xmlns:a16="http://schemas.microsoft.com/office/drawing/2014/main" id="{7C1D3E94-7CA3-429E-B4FB-919C55D6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542"/>
              <a:ext cx="29" cy="114"/>
            </a:xfrm>
            <a:custGeom>
              <a:avLst/>
              <a:gdLst>
                <a:gd name="T0" fmla="*/ 16 w 16"/>
                <a:gd name="T1" fmla="*/ 0 h 60"/>
                <a:gd name="T2" fmla="*/ 0 w 16"/>
                <a:gd name="T3" fmla="*/ 41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0">
                  <a:moveTo>
                    <a:pt x="3" y="0"/>
                  </a:moveTo>
                  <a:cubicBezTo>
                    <a:pt x="12" y="18"/>
                    <a:pt x="16" y="38"/>
                    <a:pt x="0" y="6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64">
              <a:extLst>
                <a:ext uri="{FF2B5EF4-FFF2-40B4-BE49-F238E27FC236}">
                  <a16:creationId xmlns:a16="http://schemas.microsoft.com/office/drawing/2014/main" id="{523CF5CB-F3CE-4852-8FAE-16CD592E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379"/>
              <a:ext cx="64" cy="126"/>
            </a:xfrm>
            <a:custGeom>
              <a:avLst/>
              <a:gdLst>
                <a:gd name="T0" fmla="*/ 44 w 36"/>
                <a:gd name="T1" fmla="*/ 0 h 66"/>
                <a:gd name="T2" fmla="*/ 203 w 36"/>
                <a:gd name="T3" fmla="*/ 46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6">
                  <a:moveTo>
                    <a:pt x="8" y="0"/>
                  </a:moveTo>
                  <a:cubicBezTo>
                    <a:pt x="0" y="22"/>
                    <a:pt x="8" y="62"/>
                    <a:pt x="36" y="66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65">
              <a:extLst>
                <a:ext uri="{FF2B5EF4-FFF2-40B4-BE49-F238E27FC236}">
                  <a16:creationId xmlns:a16="http://schemas.microsoft.com/office/drawing/2014/main" id="{62939241-A63D-4E1F-86E1-C19B4D45B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964"/>
              <a:ext cx="21" cy="21"/>
            </a:xfrm>
            <a:custGeom>
              <a:avLst/>
              <a:gdLst>
                <a:gd name="T0" fmla="*/ 16 w 12"/>
                <a:gd name="T1" fmla="*/ 76 h 11"/>
                <a:gd name="T2" fmla="*/ 65 w 12"/>
                <a:gd name="T3" fmla="*/ 21 h 11"/>
                <a:gd name="T4" fmla="*/ 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3" y="11"/>
                  </a:moveTo>
                  <a:cubicBezTo>
                    <a:pt x="8" y="10"/>
                    <a:pt x="12" y="8"/>
                    <a:pt x="12" y="3"/>
                  </a:cubicBezTo>
                  <a:cubicBezTo>
                    <a:pt x="9" y="1"/>
                    <a:pt x="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66">
              <a:extLst>
                <a:ext uri="{FF2B5EF4-FFF2-40B4-BE49-F238E27FC236}">
                  <a16:creationId xmlns:a16="http://schemas.microsoft.com/office/drawing/2014/main" id="{472D29A1-926E-4F06-B184-9504DADC8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639"/>
              <a:ext cx="23" cy="19"/>
            </a:xfrm>
            <a:custGeom>
              <a:avLst/>
              <a:gdLst>
                <a:gd name="T0" fmla="*/ 65 w 13"/>
                <a:gd name="T1" fmla="*/ 68 h 10"/>
                <a:gd name="T2" fmla="*/ 0 w 13"/>
                <a:gd name="T3" fmla="*/ 15 h 10"/>
                <a:gd name="T4" fmla="*/ 73 w 13"/>
                <a:gd name="T5" fmla="*/ 1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2" y="10"/>
                  </a:moveTo>
                  <a:cubicBezTo>
                    <a:pt x="8" y="8"/>
                    <a:pt x="4" y="5"/>
                    <a:pt x="0" y="2"/>
                  </a:cubicBezTo>
                  <a:cubicBezTo>
                    <a:pt x="4" y="0"/>
                    <a:pt x="9" y="1"/>
                    <a:pt x="13" y="2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67">
              <a:extLst>
                <a:ext uri="{FF2B5EF4-FFF2-40B4-BE49-F238E27FC236}">
                  <a16:creationId xmlns:a16="http://schemas.microsoft.com/office/drawing/2014/main" id="{F5788612-E73B-4785-B4A6-94D9030F6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503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68">
              <a:extLst>
                <a:ext uri="{FF2B5EF4-FFF2-40B4-BE49-F238E27FC236}">
                  <a16:creationId xmlns:a16="http://schemas.microsoft.com/office/drawing/2014/main" id="{F8F07DC9-05F8-456A-B59D-11246FD70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501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69">
            <a:extLst>
              <a:ext uri="{FF2B5EF4-FFF2-40B4-BE49-F238E27FC236}">
                <a16:creationId xmlns:a16="http://schemas.microsoft.com/office/drawing/2014/main" id="{3251DA23-5FF2-48DC-B087-5B6EBFDD4171}"/>
              </a:ext>
            </a:extLst>
          </p:cNvPr>
          <p:cNvGrpSpPr>
            <a:grpSpLocks/>
          </p:cNvGrpSpPr>
          <p:nvPr/>
        </p:nvGrpSpPr>
        <p:grpSpPr bwMode="auto">
          <a:xfrm>
            <a:off x="5273675" y="1436688"/>
            <a:ext cx="2270125" cy="4237037"/>
            <a:chOff x="2301" y="1013"/>
            <a:chExt cx="1430" cy="2669"/>
          </a:xfrm>
        </p:grpSpPr>
        <p:sp>
          <p:nvSpPr>
            <p:cNvPr id="28722" name="Freeform 70">
              <a:extLst>
                <a:ext uri="{FF2B5EF4-FFF2-40B4-BE49-F238E27FC236}">
                  <a16:creationId xmlns:a16="http://schemas.microsoft.com/office/drawing/2014/main" id="{30E6C7BA-1B1E-4133-9BB7-2BFE8C4E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162"/>
              <a:ext cx="1218" cy="2429"/>
            </a:xfrm>
            <a:custGeom>
              <a:avLst/>
              <a:gdLst>
                <a:gd name="T0" fmla="*/ 11711 w 384"/>
                <a:gd name="T1" fmla="*/ 18239 h 719"/>
                <a:gd name="T2" fmla="*/ 10946 w 384"/>
                <a:gd name="T3" fmla="*/ 17655 h 719"/>
                <a:gd name="T4" fmla="*/ 7115 w 384"/>
                <a:gd name="T5" fmla="*/ 18739 h 719"/>
                <a:gd name="T6" fmla="*/ 6801 w 384"/>
                <a:gd name="T7" fmla="*/ 18662 h 719"/>
                <a:gd name="T8" fmla="*/ 6892 w 384"/>
                <a:gd name="T9" fmla="*/ 18273 h 719"/>
                <a:gd name="T10" fmla="*/ 10696 w 384"/>
                <a:gd name="T11" fmla="*/ 17118 h 719"/>
                <a:gd name="T12" fmla="*/ 11298 w 384"/>
                <a:gd name="T13" fmla="*/ 16273 h 719"/>
                <a:gd name="T14" fmla="*/ 10886 w 384"/>
                <a:gd name="T15" fmla="*/ 13226 h 719"/>
                <a:gd name="T16" fmla="*/ 11006 w 384"/>
                <a:gd name="T17" fmla="*/ 9986 h 719"/>
                <a:gd name="T18" fmla="*/ 11168 w 384"/>
                <a:gd name="T19" fmla="*/ 6517 h 719"/>
                <a:gd name="T20" fmla="*/ 10724 w 384"/>
                <a:gd name="T21" fmla="*/ 5547 h 719"/>
                <a:gd name="T22" fmla="*/ 9034 w 384"/>
                <a:gd name="T23" fmla="*/ 5206 h 719"/>
                <a:gd name="T24" fmla="*/ 8742 w 384"/>
                <a:gd name="T25" fmla="*/ 5010 h 719"/>
                <a:gd name="T26" fmla="*/ 8903 w 384"/>
                <a:gd name="T27" fmla="*/ 4669 h 719"/>
                <a:gd name="T28" fmla="*/ 10594 w 384"/>
                <a:gd name="T29" fmla="*/ 4929 h 719"/>
                <a:gd name="T30" fmla="*/ 11076 w 384"/>
                <a:gd name="T31" fmla="*/ 4361 h 719"/>
                <a:gd name="T32" fmla="*/ 8523 w 384"/>
                <a:gd name="T33" fmla="*/ 389 h 719"/>
                <a:gd name="T34" fmla="*/ 4599 w 384"/>
                <a:gd name="T35" fmla="*/ 1267 h 719"/>
                <a:gd name="T36" fmla="*/ 1218 w 384"/>
                <a:gd name="T37" fmla="*/ 7328 h 719"/>
                <a:gd name="T38" fmla="*/ 1719 w 384"/>
                <a:gd name="T39" fmla="*/ 7942 h 719"/>
                <a:gd name="T40" fmla="*/ 5364 w 384"/>
                <a:gd name="T41" fmla="*/ 8446 h 719"/>
                <a:gd name="T42" fmla="*/ 5494 w 384"/>
                <a:gd name="T43" fmla="*/ 8753 h 719"/>
                <a:gd name="T44" fmla="*/ 5230 w 384"/>
                <a:gd name="T45" fmla="*/ 8949 h 719"/>
                <a:gd name="T46" fmla="*/ 1599 w 384"/>
                <a:gd name="T47" fmla="*/ 8527 h 719"/>
                <a:gd name="T48" fmla="*/ 704 w 384"/>
                <a:gd name="T49" fmla="*/ 9645 h 719"/>
                <a:gd name="T50" fmla="*/ 514 w 384"/>
                <a:gd name="T51" fmla="*/ 11071 h 719"/>
                <a:gd name="T52" fmla="*/ 1881 w 384"/>
                <a:gd name="T53" fmla="*/ 24172 h 719"/>
                <a:gd name="T54" fmla="*/ 2867 w 384"/>
                <a:gd name="T55" fmla="*/ 24641 h 719"/>
                <a:gd name="T56" fmla="*/ 6226 w 384"/>
                <a:gd name="T57" fmla="*/ 23020 h 719"/>
                <a:gd name="T58" fmla="*/ 6509 w 384"/>
                <a:gd name="T59" fmla="*/ 23101 h 719"/>
                <a:gd name="T60" fmla="*/ 6448 w 384"/>
                <a:gd name="T61" fmla="*/ 23476 h 719"/>
                <a:gd name="T62" fmla="*/ 3099 w 384"/>
                <a:gd name="T63" fmla="*/ 25097 h 719"/>
                <a:gd name="T64" fmla="*/ 2937 w 384"/>
                <a:gd name="T65" fmla="*/ 25908 h 719"/>
                <a:gd name="T66" fmla="*/ 5805 w 384"/>
                <a:gd name="T67" fmla="*/ 27526 h 719"/>
                <a:gd name="T68" fmla="*/ 10914 w 384"/>
                <a:gd name="T69" fmla="*/ 26216 h 719"/>
                <a:gd name="T70" fmla="*/ 12193 w 384"/>
                <a:gd name="T71" fmla="*/ 22483 h 719"/>
                <a:gd name="T72" fmla="*/ 11711 w 384"/>
                <a:gd name="T73" fmla="*/ 18239 h 7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4" h="719">
                  <a:moveTo>
                    <a:pt x="367" y="473"/>
                  </a:moveTo>
                  <a:cubicBezTo>
                    <a:pt x="364" y="460"/>
                    <a:pt x="354" y="457"/>
                    <a:pt x="343" y="458"/>
                  </a:cubicBezTo>
                  <a:cubicBezTo>
                    <a:pt x="314" y="459"/>
                    <a:pt x="259" y="464"/>
                    <a:pt x="223" y="486"/>
                  </a:cubicBezTo>
                  <a:cubicBezTo>
                    <a:pt x="220" y="488"/>
                    <a:pt x="215" y="487"/>
                    <a:pt x="213" y="484"/>
                  </a:cubicBezTo>
                  <a:cubicBezTo>
                    <a:pt x="211" y="480"/>
                    <a:pt x="213" y="476"/>
                    <a:pt x="216" y="474"/>
                  </a:cubicBezTo>
                  <a:cubicBezTo>
                    <a:pt x="252" y="452"/>
                    <a:pt x="304" y="446"/>
                    <a:pt x="335" y="444"/>
                  </a:cubicBezTo>
                  <a:cubicBezTo>
                    <a:pt x="346" y="444"/>
                    <a:pt x="358" y="438"/>
                    <a:pt x="354" y="422"/>
                  </a:cubicBezTo>
                  <a:cubicBezTo>
                    <a:pt x="348" y="397"/>
                    <a:pt x="343" y="371"/>
                    <a:pt x="341" y="343"/>
                  </a:cubicBezTo>
                  <a:cubicBezTo>
                    <a:pt x="339" y="321"/>
                    <a:pt x="342" y="292"/>
                    <a:pt x="345" y="259"/>
                  </a:cubicBezTo>
                  <a:cubicBezTo>
                    <a:pt x="348" y="228"/>
                    <a:pt x="350" y="197"/>
                    <a:pt x="350" y="169"/>
                  </a:cubicBezTo>
                  <a:cubicBezTo>
                    <a:pt x="350" y="162"/>
                    <a:pt x="349" y="147"/>
                    <a:pt x="336" y="144"/>
                  </a:cubicBezTo>
                  <a:cubicBezTo>
                    <a:pt x="317" y="138"/>
                    <a:pt x="293" y="132"/>
                    <a:pt x="283" y="135"/>
                  </a:cubicBezTo>
                  <a:cubicBezTo>
                    <a:pt x="279" y="136"/>
                    <a:pt x="275" y="134"/>
                    <a:pt x="274" y="130"/>
                  </a:cubicBezTo>
                  <a:cubicBezTo>
                    <a:pt x="273" y="126"/>
                    <a:pt x="275" y="122"/>
                    <a:pt x="279" y="121"/>
                  </a:cubicBezTo>
                  <a:cubicBezTo>
                    <a:pt x="291" y="118"/>
                    <a:pt x="315" y="123"/>
                    <a:pt x="332" y="128"/>
                  </a:cubicBezTo>
                  <a:cubicBezTo>
                    <a:pt x="339" y="130"/>
                    <a:pt x="349" y="125"/>
                    <a:pt x="347" y="113"/>
                  </a:cubicBezTo>
                  <a:cubicBezTo>
                    <a:pt x="340" y="60"/>
                    <a:pt x="318" y="22"/>
                    <a:pt x="267" y="10"/>
                  </a:cubicBezTo>
                  <a:cubicBezTo>
                    <a:pt x="223" y="0"/>
                    <a:pt x="181" y="8"/>
                    <a:pt x="144" y="33"/>
                  </a:cubicBezTo>
                  <a:cubicBezTo>
                    <a:pt x="99" y="64"/>
                    <a:pt x="62" y="120"/>
                    <a:pt x="38" y="190"/>
                  </a:cubicBezTo>
                  <a:cubicBezTo>
                    <a:pt x="34" y="203"/>
                    <a:pt x="46" y="207"/>
                    <a:pt x="54" y="206"/>
                  </a:cubicBezTo>
                  <a:cubicBezTo>
                    <a:pt x="101" y="203"/>
                    <a:pt x="156" y="215"/>
                    <a:pt x="168" y="219"/>
                  </a:cubicBezTo>
                  <a:cubicBezTo>
                    <a:pt x="172" y="220"/>
                    <a:pt x="174" y="224"/>
                    <a:pt x="172" y="227"/>
                  </a:cubicBezTo>
                  <a:cubicBezTo>
                    <a:pt x="171" y="231"/>
                    <a:pt x="167" y="233"/>
                    <a:pt x="164" y="232"/>
                  </a:cubicBezTo>
                  <a:cubicBezTo>
                    <a:pt x="150" y="227"/>
                    <a:pt x="94" y="217"/>
                    <a:pt x="50" y="221"/>
                  </a:cubicBezTo>
                  <a:cubicBezTo>
                    <a:pt x="35" y="222"/>
                    <a:pt x="26" y="230"/>
                    <a:pt x="22" y="250"/>
                  </a:cubicBezTo>
                  <a:cubicBezTo>
                    <a:pt x="19" y="262"/>
                    <a:pt x="17" y="274"/>
                    <a:pt x="16" y="287"/>
                  </a:cubicBezTo>
                  <a:cubicBezTo>
                    <a:pt x="0" y="396"/>
                    <a:pt x="9" y="537"/>
                    <a:pt x="59" y="627"/>
                  </a:cubicBezTo>
                  <a:cubicBezTo>
                    <a:pt x="66" y="640"/>
                    <a:pt x="78" y="641"/>
                    <a:pt x="90" y="639"/>
                  </a:cubicBezTo>
                  <a:cubicBezTo>
                    <a:pt x="119" y="631"/>
                    <a:pt x="172" y="610"/>
                    <a:pt x="195" y="597"/>
                  </a:cubicBezTo>
                  <a:cubicBezTo>
                    <a:pt x="198" y="595"/>
                    <a:pt x="202" y="596"/>
                    <a:pt x="204" y="599"/>
                  </a:cubicBezTo>
                  <a:cubicBezTo>
                    <a:pt x="206" y="602"/>
                    <a:pt x="205" y="607"/>
                    <a:pt x="202" y="609"/>
                  </a:cubicBezTo>
                  <a:cubicBezTo>
                    <a:pt x="183" y="620"/>
                    <a:pt x="131" y="643"/>
                    <a:pt x="97" y="651"/>
                  </a:cubicBezTo>
                  <a:cubicBezTo>
                    <a:pt x="87" y="654"/>
                    <a:pt x="82" y="662"/>
                    <a:pt x="92" y="672"/>
                  </a:cubicBezTo>
                  <a:cubicBezTo>
                    <a:pt x="117" y="697"/>
                    <a:pt x="148" y="712"/>
                    <a:pt x="182" y="714"/>
                  </a:cubicBezTo>
                  <a:cubicBezTo>
                    <a:pt x="257" y="719"/>
                    <a:pt x="311" y="708"/>
                    <a:pt x="342" y="680"/>
                  </a:cubicBezTo>
                  <a:cubicBezTo>
                    <a:pt x="367" y="658"/>
                    <a:pt x="379" y="627"/>
                    <a:pt x="382" y="583"/>
                  </a:cubicBezTo>
                  <a:cubicBezTo>
                    <a:pt x="384" y="544"/>
                    <a:pt x="376" y="509"/>
                    <a:pt x="367" y="473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71">
              <a:extLst>
                <a:ext uri="{FF2B5EF4-FFF2-40B4-BE49-F238E27FC236}">
                  <a16:creationId xmlns:a16="http://schemas.microsoft.com/office/drawing/2014/main" id="{F3FCF988-CE4E-4348-AD49-E7AD9794F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013"/>
              <a:ext cx="1427" cy="2669"/>
            </a:xfrm>
            <a:custGeom>
              <a:avLst/>
              <a:gdLst>
                <a:gd name="T0" fmla="*/ 9602 w 450"/>
                <a:gd name="T1" fmla="*/ 1348 h 790"/>
                <a:gd name="T2" fmla="*/ 796 w 450"/>
                <a:gd name="T3" fmla="*/ 12646 h 790"/>
                <a:gd name="T4" fmla="*/ 6697 w 450"/>
                <a:gd name="T5" fmla="*/ 29998 h 790"/>
                <a:gd name="T6" fmla="*/ 13747 w 450"/>
                <a:gd name="T7" fmla="*/ 24220 h 790"/>
                <a:gd name="T8" fmla="*/ 12440 w 450"/>
                <a:gd name="T9" fmla="*/ 14886 h 790"/>
                <a:gd name="T10" fmla="*/ 9602 w 450"/>
                <a:gd name="T11" fmla="*/ 1348 h 7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0" h="790">
                  <a:moveTo>
                    <a:pt x="301" y="35"/>
                  </a:moveTo>
                  <a:cubicBezTo>
                    <a:pt x="152" y="0"/>
                    <a:pt x="50" y="150"/>
                    <a:pt x="25" y="328"/>
                  </a:cubicBezTo>
                  <a:cubicBezTo>
                    <a:pt x="0" y="506"/>
                    <a:pt x="38" y="766"/>
                    <a:pt x="210" y="778"/>
                  </a:cubicBezTo>
                  <a:cubicBezTo>
                    <a:pt x="382" y="790"/>
                    <a:pt x="426" y="715"/>
                    <a:pt x="431" y="628"/>
                  </a:cubicBezTo>
                  <a:cubicBezTo>
                    <a:pt x="436" y="542"/>
                    <a:pt x="396" y="476"/>
                    <a:pt x="390" y="386"/>
                  </a:cubicBezTo>
                  <a:cubicBezTo>
                    <a:pt x="384" y="296"/>
                    <a:pt x="450" y="70"/>
                    <a:pt x="301" y="35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72">
              <a:extLst>
                <a:ext uri="{FF2B5EF4-FFF2-40B4-BE49-F238E27FC236}">
                  <a16:creationId xmlns:a16="http://schemas.microsoft.com/office/drawing/2014/main" id="{18AC61CF-2FF3-48DB-AD94-6D985873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162"/>
              <a:ext cx="1218" cy="2429"/>
            </a:xfrm>
            <a:custGeom>
              <a:avLst/>
              <a:gdLst>
                <a:gd name="T0" fmla="*/ 11711 w 384"/>
                <a:gd name="T1" fmla="*/ 18239 h 719"/>
                <a:gd name="T2" fmla="*/ 10946 w 384"/>
                <a:gd name="T3" fmla="*/ 17655 h 719"/>
                <a:gd name="T4" fmla="*/ 7115 w 384"/>
                <a:gd name="T5" fmla="*/ 18739 h 719"/>
                <a:gd name="T6" fmla="*/ 6801 w 384"/>
                <a:gd name="T7" fmla="*/ 18662 h 719"/>
                <a:gd name="T8" fmla="*/ 6892 w 384"/>
                <a:gd name="T9" fmla="*/ 18273 h 719"/>
                <a:gd name="T10" fmla="*/ 10696 w 384"/>
                <a:gd name="T11" fmla="*/ 17118 h 719"/>
                <a:gd name="T12" fmla="*/ 11298 w 384"/>
                <a:gd name="T13" fmla="*/ 16273 h 719"/>
                <a:gd name="T14" fmla="*/ 10886 w 384"/>
                <a:gd name="T15" fmla="*/ 13226 h 719"/>
                <a:gd name="T16" fmla="*/ 11006 w 384"/>
                <a:gd name="T17" fmla="*/ 9986 h 719"/>
                <a:gd name="T18" fmla="*/ 11168 w 384"/>
                <a:gd name="T19" fmla="*/ 6517 h 719"/>
                <a:gd name="T20" fmla="*/ 10724 w 384"/>
                <a:gd name="T21" fmla="*/ 5547 h 719"/>
                <a:gd name="T22" fmla="*/ 9034 w 384"/>
                <a:gd name="T23" fmla="*/ 5206 h 719"/>
                <a:gd name="T24" fmla="*/ 8742 w 384"/>
                <a:gd name="T25" fmla="*/ 5010 h 719"/>
                <a:gd name="T26" fmla="*/ 8903 w 384"/>
                <a:gd name="T27" fmla="*/ 4669 h 719"/>
                <a:gd name="T28" fmla="*/ 10594 w 384"/>
                <a:gd name="T29" fmla="*/ 4929 h 719"/>
                <a:gd name="T30" fmla="*/ 11076 w 384"/>
                <a:gd name="T31" fmla="*/ 4361 h 719"/>
                <a:gd name="T32" fmla="*/ 8523 w 384"/>
                <a:gd name="T33" fmla="*/ 389 h 719"/>
                <a:gd name="T34" fmla="*/ 4599 w 384"/>
                <a:gd name="T35" fmla="*/ 1267 h 719"/>
                <a:gd name="T36" fmla="*/ 1218 w 384"/>
                <a:gd name="T37" fmla="*/ 7328 h 719"/>
                <a:gd name="T38" fmla="*/ 1719 w 384"/>
                <a:gd name="T39" fmla="*/ 7942 h 719"/>
                <a:gd name="T40" fmla="*/ 5364 w 384"/>
                <a:gd name="T41" fmla="*/ 8446 h 719"/>
                <a:gd name="T42" fmla="*/ 5494 w 384"/>
                <a:gd name="T43" fmla="*/ 8753 h 719"/>
                <a:gd name="T44" fmla="*/ 5230 w 384"/>
                <a:gd name="T45" fmla="*/ 8949 h 719"/>
                <a:gd name="T46" fmla="*/ 1599 w 384"/>
                <a:gd name="T47" fmla="*/ 8527 h 719"/>
                <a:gd name="T48" fmla="*/ 704 w 384"/>
                <a:gd name="T49" fmla="*/ 9645 h 719"/>
                <a:gd name="T50" fmla="*/ 514 w 384"/>
                <a:gd name="T51" fmla="*/ 11071 h 719"/>
                <a:gd name="T52" fmla="*/ 1881 w 384"/>
                <a:gd name="T53" fmla="*/ 24172 h 719"/>
                <a:gd name="T54" fmla="*/ 2867 w 384"/>
                <a:gd name="T55" fmla="*/ 24641 h 719"/>
                <a:gd name="T56" fmla="*/ 6226 w 384"/>
                <a:gd name="T57" fmla="*/ 23020 h 719"/>
                <a:gd name="T58" fmla="*/ 6509 w 384"/>
                <a:gd name="T59" fmla="*/ 23101 h 719"/>
                <a:gd name="T60" fmla="*/ 6448 w 384"/>
                <a:gd name="T61" fmla="*/ 23476 h 719"/>
                <a:gd name="T62" fmla="*/ 3099 w 384"/>
                <a:gd name="T63" fmla="*/ 25097 h 719"/>
                <a:gd name="T64" fmla="*/ 2937 w 384"/>
                <a:gd name="T65" fmla="*/ 25908 h 719"/>
                <a:gd name="T66" fmla="*/ 5805 w 384"/>
                <a:gd name="T67" fmla="*/ 27526 h 719"/>
                <a:gd name="T68" fmla="*/ 10914 w 384"/>
                <a:gd name="T69" fmla="*/ 26216 h 719"/>
                <a:gd name="T70" fmla="*/ 12193 w 384"/>
                <a:gd name="T71" fmla="*/ 22483 h 719"/>
                <a:gd name="T72" fmla="*/ 11711 w 384"/>
                <a:gd name="T73" fmla="*/ 18239 h 7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4" h="719">
                  <a:moveTo>
                    <a:pt x="367" y="473"/>
                  </a:moveTo>
                  <a:cubicBezTo>
                    <a:pt x="364" y="460"/>
                    <a:pt x="354" y="457"/>
                    <a:pt x="343" y="458"/>
                  </a:cubicBezTo>
                  <a:cubicBezTo>
                    <a:pt x="314" y="459"/>
                    <a:pt x="259" y="464"/>
                    <a:pt x="223" y="486"/>
                  </a:cubicBezTo>
                  <a:cubicBezTo>
                    <a:pt x="220" y="488"/>
                    <a:pt x="215" y="487"/>
                    <a:pt x="213" y="484"/>
                  </a:cubicBezTo>
                  <a:cubicBezTo>
                    <a:pt x="211" y="480"/>
                    <a:pt x="213" y="476"/>
                    <a:pt x="216" y="474"/>
                  </a:cubicBezTo>
                  <a:cubicBezTo>
                    <a:pt x="252" y="452"/>
                    <a:pt x="304" y="446"/>
                    <a:pt x="335" y="444"/>
                  </a:cubicBezTo>
                  <a:cubicBezTo>
                    <a:pt x="346" y="444"/>
                    <a:pt x="358" y="438"/>
                    <a:pt x="354" y="422"/>
                  </a:cubicBezTo>
                  <a:cubicBezTo>
                    <a:pt x="348" y="397"/>
                    <a:pt x="343" y="371"/>
                    <a:pt x="341" y="343"/>
                  </a:cubicBezTo>
                  <a:cubicBezTo>
                    <a:pt x="339" y="321"/>
                    <a:pt x="342" y="292"/>
                    <a:pt x="345" y="259"/>
                  </a:cubicBezTo>
                  <a:cubicBezTo>
                    <a:pt x="348" y="228"/>
                    <a:pt x="350" y="197"/>
                    <a:pt x="350" y="169"/>
                  </a:cubicBezTo>
                  <a:cubicBezTo>
                    <a:pt x="350" y="162"/>
                    <a:pt x="349" y="147"/>
                    <a:pt x="336" y="144"/>
                  </a:cubicBezTo>
                  <a:cubicBezTo>
                    <a:pt x="317" y="138"/>
                    <a:pt x="293" y="132"/>
                    <a:pt x="283" y="135"/>
                  </a:cubicBezTo>
                  <a:cubicBezTo>
                    <a:pt x="279" y="136"/>
                    <a:pt x="275" y="134"/>
                    <a:pt x="274" y="130"/>
                  </a:cubicBezTo>
                  <a:cubicBezTo>
                    <a:pt x="273" y="126"/>
                    <a:pt x="275" y="122"/>
                    <a:pt x="279" y="121"/>
                  </a:cubicBezTo>
                  <a:cubicBezTo>
                    <a:pt x="291" y="118"/>
                    <a:pt x="315" y="123"/>
                    <a:pt x="332" y="128"/>
                  </a:cubicBezTo>
                  <a:cubicBezTo>
                    <a:pt x="339" y="130"/>
                    <a:pt x="349" y="125"/>
                    <a:pt x="347" y="113"/>
                  </a:cubicBezTo>
                  <a:cubicBezTo>
                    <a:pt x="340" y="60"/>
                    <a:pt x="318" y="22"/>
                    <a:pt x="267" y="10"/>
                  </a:cubicBezTo>
                  <a:cubicBezTo>
                    <a:pt x="223" y="0"/>
                    <a:pt x="181" y="8"/>
                    <a:pt x="144" y="33"/>
                  </a:cubicBezTo>
                  <a:cubicBezTo>
                    <a:pt x="99" y="64"/>
                    <a:pt x="62" y="120"/>
                    <a:pt x="38" y="190"/>
                  </a:cubicBezTo>
                  <a:cubicBezTo>
                    <a:pt x="34" y="203"/>
                    <a:pt x="46" y="207"/>
                    <a:pt x="54" y="206"/>
                  </a:cubicBezTo>
                  <a:cubicBezTo>
                    <a:pt x="101" y="203"/>
                    <a:pt x="156" y="215"/>
                    <a:pt x="168" y="219"/>
                  </a:cubicBezTo>
                  <a:cubicBezTo>
                    <a:pt x="172" y="220"/>
                    <a:pt x="174" y="224"/>
                    <a:pt x="172" y="227"/>
                  </a:cubicBezTo>
                  <a:cubicBezTo>
                    <a:pt x="171" y="231"/>
                    <a:pt x="167" y="233"/>
                    <a:pt x="164" y="232"/>
                  </a:cubicBezTo>
                  <a:cubicBezTo>
                    <a:pt x="150" y="227"/>
                    <a:pt x="94" y="217"/>
                    <a:pt x="50" y="221"/>
                  </a:cubicBezTo>
                  <a:cubicBezTo>
                    <a:pt x="35" y="222"/>
                    <a:pt x="26" y="230"/>
                    <a:pt x="22" y="250"/>
                  </a:cubicBezTo>
                  <a:cubicBezTo>
                    <a:pt x="19" y="262"/>
                    <a:pt x="17" y="274"/>
                    <a:pt x="16" y="287"/>
                  </a:cubicBezTo>
                  <a:cubicBezTo>
                    <a:pt x="0" y="396"/>
                    <a:pt x="9" y="537"/>
                    <a:pt x="59" y="627"/>
                  </a:cubicBezTo>
                  <a:cubicBezTo>
                    <a:pt x="66" y="640"/>
                    <a:pt x="78" y="641"/>
                    <a:pt x="90" y="639"/>
                  </a:cubicBezTo>
                  <a:cubicBezTo>
                    <a:pt x="119" y="631"/>
                    <a:pt x="172" y="610"/>
                    <a:pt x="195" y="597"/>
                  </a:cubicBezTo>
                  <a:cubicBezTo>
                    <a:pt x="198" y="595"/>
                    <a:pt x="202" y="596"/>
                    <a:pt x="204" y="599"/>
                  </a:cubicBezTo>
                  <a:cubicBezTo>
                    <a:pt x="206" y="602"/>
                    <a:pt x="205" y="607"/>
                    <a:pt x="202" y="609"/>
                  </a:cubicBezTo>
                  <a:cubicBezTo>
                    <a:pt x="183" y="620"/>
                    <a:pt x="131" y="643"/>
                    <a:pt x="97" y="651"/>
                  </a:cubicBezTo>
                  <a:cubicBezTo>
                    <a:pt x="87" y="654"/>
                    <a:pt x="82" y="662"/>
                    <a:pt x="92" y="672"/>
                  </a:cubicBezTo>
                  <a:cubicBezTo>
                    <a:pt x="117" y="697"/>
                    <a:pt x="148" y="712"/>
                    <a:pt x="182" y="714"/>
                  </a:cubicBezTo>
                  <a:cubicBezTo>
                    <a:pt x="257" y="719"/>
                    <a:pt x="311" y="708"/>
                    <a:pt x="342" y="680"/>
                  </a:cubicBezTo>
                  <a:cubicBezTo>
                    <a:pt x="367" y="658"/>
                    <a:pt x="379" y="627"/>
                    <a:pt x="382" y="583"/>
                  </a:cubicBezTo>
                  <a:cubicBezTo>
                    <a:pt x="384" y="544"/>
                    <a:pt x="376" y="509"/>
                    <a:pt x="367" y="473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73">
              <a:extLst>
                <a:ext uri="{FF2B5EF4-FFF2-40B4-BE49-F238E27FC236}">
                  <a16:creationId xmlns:a16="http://schemas.microsoft.com/office/drawing/2014/main" id="{FFD40CAF-CEBA-43BC-B487-EE70F804CC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6" y="1162"/>
              <a:ext cx="1211" cy="2429"/>
            </a:xfrm>
            <a:custGeom>
              <a:avLst/>
              <a:gdLst>
                <a:gd name="T0" fmla="*/ 3478 w 382"/>
                <a:gd name="T1" fmla="*/ 12030 h 719"/>
                <a:gd name="T2" fmla="*/ 3478 w 382"/>
                <a:gd name="T3" fmla="*/ 12030 h 719"/>
                <a:gd name="T4" fmla="*/ 3478 w 382"/>
                <a:gd name="T5" fmla="*/ 12030 h 719"/>
                <a:gd name="T6" fmla="*/ 3918 w 382"/>
                <a:gd name="T7" fmla="*/ 6402 h 719"/>
                <a:gd name="T8" fmla="*/ 6534 w 382"/>
                <a:gd name="T9" fmla="*/ 2078 h 719"/>
                <a:gd name="T10" fmla="*/ 10994 w 382"/>
                <a:gd name="T11" fmla="*/ 4007 h 719"/>
                <a:gd name="T12" fmla="*/ 8502 w 382"/>
                <a:gd name="T13" fmla="*/ 389 h 719"/>
                <a:gd name="T14" fmla="*/ 4594 w 382"/>
                <a:gd name="T15" fmla="*/ 1267 h 719"/>
                <a:gd name="T16" fmla="*/ 1205 w 382"/>
                <a:gd name="T17" fmla="*/ 7328 h 719"/>
                <a:gd name="T18" fmla="*/ 1718 w 382"/>
                <a:gd name="T19" fmla="*/ 7942 h 719"/>
                <a:gd name="T20" fmla="*/ 5358 w 382"/>
                <a:gd name="T21" fmla="*/ 8446 h 719"/>
                <a:gd name="T22" fmla="*/ 5478 w 382"/>
                <a:gd name="T23" fmla="*/ 8753 h 719"/>
                <a:gd name="T24" fmla="*/ 3918 w 382"/>
                <a:gd name="T25" fmla="*/ 6402 h 719"/>
                <a:gd name="T26" fmla="*/ 4784 w 382"/>
                <a:gd name="T27" fmla="*/ 23831 h 719"/>
                <a:gd name="T28" fmla="*/ 3094 w 382"/>
                <a:gd name="T29" fmla="*/ 23442 h 719"/>
                <a:gd name="T30" fmla="*/ 1750 w 382"/>
                <a:gd name="T31" fmla="*/ 12496 h 719"/>
                <a:gd name="T32" fmla="*/ 3478 w 382"/>
                <a:gd name="T33" fmla="*/ 12030 h 719"/>
                <a:gd name="T34" fmla="*/ 4242 w 382"/>
                <a:gd name="T35" fmla="*/ 10638 h 719"/>
                <a:gd name="T36" fmla="*/ 5478 w 382"/>
                <a:gd name="T37" fmla="*/ 8753 h 719"/>
                <a:gd name="T38" fmla="*/ 5224 w 382"/>
                <a:gd name="T39" fmla="*/ 8949 h 719"/>
                <a:gd name="T40" fmla="*/ 1598 w 382"/>
                <a:gd name="T41" fmla="*/ 8527 h 719"/>
                <a:gd name="T42" fmla="*/ 704 w 382"/>
                <a:gd name="T43" fmla="*/ 9645 h 719"/>
                <a:gd name="T44" fmla="*/ 514 w 382"/>
                <a:gd name="T45" fmla="*/ 11071 h 719"/>
                <a:gd name="T46" fmla="*/ 1880 w 382"/>
                <a:gd name="T47" fmla="*/ 24172 h 719"/>
                <a:gd name="T48" fmla="*/ 2863 w 382"/>
                <a:gd name="T49" fmla="*/ 24641 h 719"/>
                <a:gd name="T50" fmla="*/ 4784 w 382"/>
                <a:gd name="T51" fmla="*/ 23831 h 719"/>
                <a:gd name="T52" fmla="*/ 9910 w 382"/>
                <a:gd name="T53" fmla="*/ 25827 h 719"/>
                <a:gd name="T54" fmla="*/ 6150 w 382"/>
                <a:gd name="T55" fmla="*/ 25908 h 719"/>
                <a:gd name="T56" fmla="*/ 6473 w 382"/>
                <a:gd name="T57" fmla="*/ 23408 h 719"/>
                <a:gd name="T58" fmla="*/ 6432 w 382"/>
                <a:gd name="T59" fmla="*/ 23476 h 719"/>
                <a:gd name="T60" fmla="*/ 3094 w 382"/>
                <a:gd name="T61" fmla="*/ 25097 h 719"/>
                <a:gd name="T62" fmla="*/ 2936 w 382"/>
                <a:gd name="T63" fmla="*/ 25908 h 719"/>
                <a:gd name="T64" fmla="*/ 5798 w 382"/>
                <a:gd name="T65" fmla="*/ 27526 h 719"/>
                <a:gd name="T66" fmla="*/ 10893 w 382"/>
                <a:gd name="T67" fmla="*/ 26216 h 719"/>
                <a:gd name="T68" fmla="*/ 12170 w 382"/>
                <a:gd name="T69" fmla="*/ 22483 h 719"/>
                <a:gd name="T70" fmla="*/ 12170 w 382"/>
                <a:gd name="T71" fmla="*/ 22243 h 719"/>
                <a:gd name="T72" fmla="*/ 9910 w 382"/>
                <a:gd name="T73" fmla="*/ 25827 h 7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2" h="719">
                  <a:moveTo>
                    <a:pt x="109" y="312"/>
                  </a:moveTo>
                  <a:cubicBezTo>
                    <a:pt x="109" y="312"/>
                    <a:pt x="109" y="312"/>
                    <a:pt x="109" y="312"/>
                  </a:cubicBezTo>
                  <a:cubicBezTo>
                    <a:pt x="109" y="312"/>
                    <a:pt x="109" y="312"/>
                    <a:pt x="109" y="312"/>
                  </a:cubicBezTo>
                  <a:close/>
                  <a:moveTo>
                    <a:pt x="123" y="166"/>
                  </a:moveTo>
                  <a:cubicBezTo>
                    <a:pt x="123" y="144"/>
                    <a:pt x="139" y="84"/>
                    <a:pt x="205" y="54"/>
                  </a:cubicBezTo>
                  <a:cubicBezTo>
                    <a:pt x="265" y="27"/>
                    <a:pt x="329" y="60"/>
                    <a:pt x="345" y="104"/>
                  </a:cubicBezTo>
                  <a:cubicBezTo>
                    <a:pt x="337" y="56"/>
                    <a:pt x="315" y="22"/>
                    <a:pt x="267" y="10"/>
                  </a:cubicBezTo>
                  <a:cubicBezTo>
                    <a:pt x="223" y="0"/>
                    <a:pt x="181" y="8"/>
                    <a:pt x="144" y="33"/>
                  </a:cubicBezTo>
                  <a:cubicBezTo>
                    <a:pt x="99" y="64"/>
                    <a:pt x="62" y="120"/>
                    <a:pt x="38" y="190"/>
                  </a:cubicBezTo>
                  <a:cubicBezTo>
                    <a:pt x="34" y="203"/>
                    <a:pt x="46" y="207"/>
                    <a:pt x="54" y="206"/>
                  </a:cubicBezTo>
                  <a:cubicBezTo>
                    <a:pt x="101" y="203"/>
                    <a:pt x="156" y="215"/>
                    <a:pt x="168" y="219"/>
                  </a:cubicBezTo>
                  <a:cubicBezTo>
                    <a:pt x="172" y="220"/>
                    <a:pt x="174" y="224"/>
                    <a:pt x="172" y="227"/>
                  </a:cubicBezTo>
                  <a:cubicBezTo>
                    <a:pt x="178" y="211"/>
                    <a:pt x="123" y="188"/>
                    <a:pt x="123" y="166"/>
                  </a:cubicBezTo>
                  <a:close/>
                  <a:moveTo>
                    <a:pt x="150" y="618"/>
                  </a:moveTo>
                  <a:cubicBezTo>
                    <a:pt x="134" y="620"/>
                    <a:pt x="116" y="618"/>
                    <a:pt x="97" y="608"/>
                  </a:cubicBezTo>
                  <a:cubicBezTo>
                    <a:pt x="47" y="582"/>
                    <a:pt x="47" y="356"/>
                    <a:pt x="55" y="324"/>
                  </a:cubicBezTo>
                  <a:cubicBezTo>
                    <a:pt x="63" y="292"/>
                    <a:pt x="103" y="270"/>
                    <a:pt x="109" y="312"/>
                  </a:cubicBezTo>
                  <a:cubicBezTo>
                    <a:pt x="108" y="309"/>
                    <a:pt x="107" y="294"/>
                    <a:pt x="133" y="276"/>
                  </a:cubicBezTo>
                  <a:cubicBezTo>
                    <a:pt x="161" y="256"/>
                    <a:pt x="167" y="244"/>
                    <a:pt x="172" y="227"/>
                  </a:cubicBezTo>
                  <a:cubicBezTo>
                    <a:pt x="171" y="231"/>
                    <a:pt x="167" y="233"/>
                    <a:pt x="164" y="232"/>
                  </a:cubicBezTo>
                  <a:cubicBezTo>
                    <a:pt x="150" y="227"/>
                    <a:pt x="94" y="217"/>
                    <a:pt x="50" y="221"/>
                  </a:cubicBezTo>
                  <a:cubicBezTo>
                    <a:pt x="35" y="222"/>
                    <a:pt x="26" y="230"/>
                    <a:pt x="22" y="250"/>
                  </a:cubicBezTo>
                  <a:cubicBezTo>
                    <a:pt x="19" y="262"/>
                    <a:pt x="17" y="274"/>
                    <a:pt x="16" y="287"/>
                  </a:cubicBezTo>
                  <a:cubicBezTo>
                    <a:pt x="0" y="396"/>
                    <a:pt x="9" y="537"/>
                    <a:pt x="59" y="627"/>
                  </a:cubicBezTo>
                  <a:cubicBezTo>
                    <a:pt x="66" y="640"/>
                    <a:pt x="78" y="641"/>
                    <a:pt x="90" y="639"/>
                  </a:cubicBezTo>
                  <a:cubicBezTo>
                    <a:pt x="106" y="635"/>
                    <a:pt x="129" y="627"/>
                    <a:pt x="150" y="618"/>
                  </a:cubicBezTo>
                  <a:close/>
                  <a:moveTo>
                    <a:pt x="311" y="670"/>
                  </a:moveTo>
                  <a:cubicBezTo>
                    <a:pt x="261" y="696"/>
                    <a:pt x="181" y="690"/>
                    <a:pt x="193" y="672"/>
                  </a:cubicBezTo>
                  <a:cubicBezTo>
                    <a:pt x="216" y="636"/>
                    <a:pt x="208" y="615"/>
                    <a:pt x="203" y="607"/>
                  </a:cubicBezTo>
                  <a:cubicBezTo>
                    <a:pt x="203" y="608"/>
                    <a:pt x="202" y="608"/>
                    <a:pt x="202" y="609"/>
                  </a:cubicBezTo>
                  <a:cubicBezTo>
                    <a:pt x="183" y="620"/>
                    <a:pt x="131" y="643"/>
                    <a:pt x="97" y="651"/>
                  </a:cubicBezTo>
                  <a:cubicBezTo>
                    <a:pt x="87" y="654"/>
                    <a:pt x="82" y="662"/>
                    <a:pt x="92" y="672"/>
                  </a:cubicBezTo>
                  <a:cubicBezTo>
                    <a:pt x="117" y="697"/>
                    <a:pt x="148" y="712"/>
                    <a:pt x="182" y="714"/>
                  </a:cubicBezTo>
                  <a:cubicBezTo>
                    <a:pt x="257" y="719"/>
                    <a:pt x="311" y="708"/>
                    <a:pt x="342" y="680"/>
                  </a:cubicBezTo>
                  <a:cubicBezTo>
                    <a:pt x="367" y="658"/>
                    <a:pt x="379" y="627"/>
                    <a:pt x="382" y="583"/>
                  </a:cubicBezTo>
                  <a:cubicBezTo>
                    <a:pt x="382" y="581"/>
                    <a:pt x="382" y="579"/>
                    <a:pt x="382" y="577"/>
                  </a:cubicBezTo>
                  <a:cubicBezTo>
                    <a:pt x="372" y="627"/>
                    <a:pt x="354" y="648"/>
                    <a:pt x="311" y="670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74">
              <a:extLst>
                <a:ext uri="{FF2B5EF4-FFF2-40B4-BE49-F238E27FC236}">
                  <a16:creationId xmlns:a16="http://schemas.microsoft.com/office/drawing/2014/main" id="{F9468C0A-5167-4E44-AB19-53BA11202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4" y="1591"/>
              <a:ext cx="307" cy="1111"/>
            </a:xfrm>
            <a:custGeom>
              <a:avLst/>
              <a:gdLst>
                <a:gd name="T0" fmla="*/ 411 w 97"/>
                <a:gd name="T1" fmla="*/ 0 h 329"/>
                <a:gd name="T2" fmla="*/ 411 w 97"/>
                <a:gd name="T3" fmla="*/ 115 h 329"/>
                <a:gd name="T4" fmla="*/ 411 w 97"/>
                <a:gd name="T5" fmla="*/ 0 h 329"/>
                <a:gd name="T6" fmla="*/ 2943 w 97"/>
                <a:gd name="T7" fmla="*/ 11357 h 329"/>
                <a:gd name="T8" fmla="*/ 2535 w 97"/>
                <a:gd name="T9" fmla="*/ 8314 h 329"/>
                <a:gd name="T10" fmla="*/ 2665 w 97"/>
                <a:gd name="T11" fmla="*/ 5086 h 329"/>
                <a:gd name="T12" fmla="*/ 2826 w 97"/>
                <a:gd name="T13" fmla="*/ 1621 h 329"/>
                <a:gd name="T14" fmla="*/ 2374 w 97"/>
                <a:gd name="T15" fmla="*/ 648 h 329"/>
                <a:gd name="T16" fmla="*/ 703 w 97"/>
                <a:gd name="T17" fmla="*/ 307 h 329"/>
                <a:gd name="T18" fmla="*/ 411 w 97"/>
                <a:gd name="T19" fmla="*/ 115 h 329"/>
                <a:gd name="T20" fmla="*/ 570 w 97"/>
                <a:gd name="T21" fmla="*/ 2121 h 329"/>
                <a:gd name="T22" fmla="*/ 1962 w 97"/>
                <a:gd name="T23" fmla="*/ 2428 h 329"/>
                <a:gd name="T24" fmla="*/ 1652 w 97"/>
                <a:gd name="T25" fmla="*/ 7196 h 329"/>
                <a:gd name="T26" fmla="*/ 1522 w 97"/>
                <a:gd name="T27" fmla="*/ 11586 h 329"/>
                <a:gd name="T28" fmla="*/ 0 w 97"/>
                <a:gd name="T29" fmla="*/ 12670 h 329"/>
                <a:gd name="T30" fmla="*/ 2345 w 97"/>
                <a:gd name="T31" fmla="*/ 12201 h 329"/>
                <a:gd name="T32" fmla="*/ 2943 w 97"/>
                <a:gd name="T33" fmla="*/ 11357 h 3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329">
                  <a:moveTo>
                    <a:pt x="13" y="0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3" y="2"/>
                    <a:pt x="13" y="1"/>
                    <a:pt x="13" y="0"/>
                  </a:cubicBezTo>
                  <a:close/>
                  <a:moveTo>
                    <a:pt x="93" y="295"/>
                  </a:moveTo>
                  <a:cubicBezTo>
                    <a:pt x="87" y="270"/>
                    <a:pt x="82" y="244"/>
                    <a:pt x="80" y="216"/>
                  </a:cubicBezTo>
                  <a:cubicBezTo>
                    <a:pt x="78" y="194"/>
                    <a:pt x="81" y="165"/>
                    <a:pt x="84" y="132"/>
                  </a:cubicBezTo>
                  <a:cubicBezTo>
                    <a:pt x="87" y="101"/>
                    <a:pt x="89" y="70"/>
                    <a:pt x="89" y="42"/>
                  </a:cubicBezTo>
                  <a:cubicBezTo>
                    <a:pt x="89" y="35"/>
                    <a:pt x="88" y="20"/>
                    <a:pt x="75" y="17"/>
                  </a:cubicBezTo>
                  <a:cubicBezTo>
                    <a:pt x="56" y="11"/>
                    <a:pt x="32" y="5"/>
                    <a:pt x="22" y="8"/>
                  </a:cubicBezTo>
                  <a:cubicBezTo>
                    <a:pt x="18" y="9"/>
                    <a:pt x="14" y="7"/>
                    <a:pt x="13" y="3"/>
                  </a:cubicBezTo>
                  <a:cubicBezTo>
                    <a:pt x="18" y="19"/>
                    <a:pt x="26" y="43"/>
                    <a:pt x="18" y="55"/>
                  </a:cubicBezTo>
                  <a:cubicBezTo>
                    <a:pt x="36" y="59"/>
                    <a:pt x="48" y="43"/>
                    <a:pt x="62" y="63"/>
                  </a:cubicBezTo>
                  <a:cubicBezTo>
                    <a:pt x="76" y="83"/>
                    <a:pt x="54" y="133"/>
                    <a:pt x="52" y="187"/>
                  </a:cubicBezTo>
                  <a:cubicBezTo>
                    <a:pt x="50" y="241"/>
                    <a:pt x="64" y="289"/>
                    <a:pt x="48" y="301"/>
                  </a:cubicBezTo>
                  <a:cubicBezTo>
                    <a:pt x="38" y="309"/>
                    <a:pt x="18" y="318"/>
                    <a:pt x="0" y="329"/>
                  </a:cubicBezTo>
                  <a:cubicBezTo>
                    <a:pt x="27" y="321"/>
                    <a:pt x="54" y="318"/>
                    <a:pt x="74" y="317"/>
                  </a:cubicBezTo>
                  <a:cubicBezTo>
                    <a:pt x="85" y="317"/>
                    <a:pt x="97" y="311"/>
                    <a:pt x="93" y="295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75">
              <a:extLst>
                <a:ext uri="{FF2B5EF4-FFF2-40B4-BE49-F238E27FC236}">
                  <a16:creationId xmlns:a16="http://schemas.microsoft.com/office/drawing/2014/main" id="{D07A29C7-E3F9-430A-88F0-BCA9D1EAC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709"/>
              <a:ext cx="526" cy="331"/>
            </a:xfrm>
            <a:custGeom>
              <a:avLst/>
              <a:gdLst>
                <a:gd name="T0" fmla="*/ 5282 w 166"/>
                <a:gd name="T1" fmla="*/ 3776 h 98"/>
                <a:gd name="T2" fmla="*/ 4801 w 166"/>
                <a:gd name="T3" fmla="*/ 581 h 98"/>
                <a:gd name="T4" fmla="*/ 4769 w 166"/>
                <a:gd name="T5" fmla="*/ 466 h 98"/>
                <a:gd name="T6" fmla="*/ 4680 w 166"/>
                <a:gd name="T7" fmla="*/ 274 h 98"/>
                <a:gd name="T8" fmla="*/ 4037 w 166"/>
                <a:gd name="T9" fmla="*/ 0 h 98"/>
                <a:gd name="T10" fmla="*/ 222 w 166"/>
                <a:gd name="T11" fmla="*/ 1084 h 98"/>
                <a:gd name="T12" fmla="*/ 32 w 166"/>
                <a:gd name="T13" fmla="*/ 1084 h 98"/>
                <a:gd name="T14" fmla="*/ 0 w 166"/>
                <a:gd name="T15" fmla="*/ 1118 h 98"/>
                <a:gd name="T16" fmla="*/ 985 w 166"/>
                <a:gd name="T17" fmla="*/ 2999 h 98"/>
                <a:gd name="T18" fmla="*/ 3533 w 166"/>
                <a:gd name="T19" fmla="*/ 925 h 98"/>
                <a:gd name="T20" fmla="*/ 5282 w 166"/>
                <a:gd name="T21" fmla="*/ 3776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98">
                  <a:moveTo>
                    <a:pt x="166" y="98"/>
                  </a:moveTo>
                  <a:cubicBezTo>
                    <a:pt x="164" y="70"/>
                    <a:pt x="158" y="43"/>
                    <a:pt x="151" y="15"/>
                  </a:cubicBezTo>
                  <a:cubicBezTo>
                    <a:pt x="151" y="14"/>
                    <a:pt x="150" y="13"/>
                    <a:pt x="150" y="12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42" y="1"/>
                    <a:pt x="135" y="0"/>
                    <a:pt x="127" y="0"/>
                  </a:cubicBezTo>
                  <a:cubicBezTo>
                    <a:pt x="98" y="1"/>
                    <a:pt x="43" y="6"/>
                    <a:pt x="7" y="28"/>
                  </a:cubicBezTo>
                  <a:cubicBezTo>
                    <a:pt x="5" y="29"/>
                    <a:pt x="3" y="29"/>
                    <a:pt x="1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7" y="47"/>
                    <a:pt x="34" y="55"/>
                    <a:pt x="31" y="78"/>
                  </a:cubicBezTo>
                  <a:cubicBezTo>
                    <a:pt x="45" y="38"/>
                    <a:pt x="85" y="24"/>
                    <a:pt x="111" y="24"/>
                  </a:cubicBezTo>
                  <a:cubicBezTo>
                    <a:pt x="135" y="24"/>
                    <a:pt x="155" y="57"/>
                    <a:pt x="166" y="98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76">
              <a:extLst>
                <a:ext uri="{FF2B5EF4-FFF2-40B4-BE49-F238E27FC236}">
                  <a16:creationId xmlns:a16="http://schemas.microsoft.com/office/drawing/2014/main" id="{22212AEE-40B5-4CE3-B2BB-D58A0BCD1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6" y="1162"/>
              <a:ext cx="1091" cy="2429"/>
            </a:xfrm>
            <a:custGeom>
              <a:avLst/>
              <a:gdLst>
                <a:gd name="T0" fmla="*/ 3952 w 344"/>
                <a:gd name="T1" fmla="*/ 24219 h 719"/>
                <a:gd name="T2" fmla="*/ 2645 w 344"/>
                <a:gd name="T3" fmla="*/ 24094 h 719"/>
                <a:gd name="T4" fmla="*/ 926 w 344"/>
                <a:gd name="T5" fmla="*/ 16388 h 719"/>
                <a:gd name="T6" fmla="*/ 1500 w 344"/>
                <a:gd name="T7" fmla="*/ 9713 h 719"/>
                <a:gd name="T8" fmla="*/ 4304 w 344"/>
                <a:gd name="T9" fmla="*/ 8709 h 719"/>
                <a:gd name="T10" fmla="*/ 1598 w 344"/>
                <a:gd name="T11" fmla="*/ 8527 h 719"/>
                <a:gd name="T12" fmla="*/ 704 w 344"/>
                <a:gd name="T13" fmla="*/ 9645 h 719"/>
                <a:gd name="T14" fmla="*/ 514 w 344"/>
                <a:gd name="T15" fmla="*/ 11071 h 719"/>
                <a:gd name="T16" fmla="*/ 1881 w 344"/>
                <a:gd name="T17" fmla="*/ 24172 h 719"/>
                <a:gd name="T18" fmla="*/ 2867 w 344"/>
                <a:gd name="T19" fmla="*/ 24641 h 719"/>
                <a:gd name="T20" fmla="*/ 3952 w 344"/>
                <a:gd name="T21" fmla="*/ 24219 h 719"/>
                <a:gd name="T22" fmla="*/ 1719 w 344"/>
                <a:gd name="T23" fmla="*/ 7942 h 719"/>
                <a:gd name="T24" fmla="*/ 4627 w 344"/>
                <a:gd name="T25" fmla="*/ 8216 h 719"/>
                <a:gd name="T26" fmla="*/ 2525 w 344"/>
                <a:gd name="T27" fmla="*/ 7054 h 719"/>
                <a:gd name="T28" fmla="*/ 4497 w 344"/>
                <a:gd name="T29" fmla="*/ 2351 h 719"/>
                <a:gd name="T30" fmla="*/ 10149 w 344"/>
                <a:gd name="T31" fmla="*/ 1541 h 719"/>
                <a:gd name="T32" fmla="*/ 10149 w 344"/>
                <a:gd name="T33" fmla="*/ 1541 h 719"/>
                <a:gd name="T34" fmla="*/ 8519 w 344"/>
                <a:gd name="T35" fmla="*/ 389 h 719"/>
                <a:gd name="T36" fmla="*/ 4596 w 344"/>
                <a:gd name="T37" fmla="*/ 1267 h 719"/>
                <a:gd name="T38" fmla="*/ 1218 w 344"/>
                <a:gd name="T39" fmla="*/ 7328 h 719"/>
                <a:gd name="T40" fmla="*/ 1719 w 344"/>
                <a:gd name="T41" fmla="*/ 7942 h 719"/>
                <a:gd name="T42" fmla="*/ 8068 w 344"/>
                <a:gd name="T43" fmla="*/ 27253 h 719"/>
                <a:gd name="T44" fmla="*/ 4243 w 344"/>
                <a:gd name="T45" fmla="*/ 25952 h 719"/>
                <a:gd name="T46" fmla="*/ 5290 w 344"/>
                <a:gd name="T47" fmla="*/ 24172 h 719"/>
                <a:gd name="T48" fmla="*/ 5290 w 344"/>
                <a:gd name="T49" fmla="*/ 24138 h 719"/>
                <a:gd name="T50" fmla="*/ 3099 w 344"/>
                <a:gd name="T51" fmla="*/ 25097 h 719"/>
                <a:gd name="T52" fmla="*/ 2937 w 344"/>
                <a:gd name="T53" fmla="*/ 25908 h 719"/>
                <a:gd name="T54" fmla="*/ 5804 w 344"/>
                <a:gd name="T55" fmla="*/ 27526 h 719"/>
                <a:gd name="T56" fmla="*/ 10913 w 344"/>
                <a:gd name="T57" fmla="*/ 26216 h 719"/>
                <a:gd name="T58" fmla="*/ 10973 w 344"/>
                <a:gd name="T59" fmla="*/ 26135 h 719"/>
                <a:gd name="T60" fmla="*/ 8068 w 344"/>
                <a:gd name="T61" fmla="*/ 27253 h 7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4" h="719">
                  <a:moveTo>
                    <a:pt x="124" y="628"/>
                  </a:moveTo>
                  <a:cubicBezTo>
                    <a:pt x="116" y="629"/>
                    <a:pt x="100" y="630"/>
                    <a:pt x="83" y="625"/>
                  </a:cubicBezTo>
                  <a:cubicBezTo>
                    <a:pt x="58" y="619"/>
                    <a:pt x="33" y="521"/>
                    <a:pt x="29" y="425"/>
                  </a:cubicBezTo>
                  <a:cubicBezTo>
                    <a:pt x="25" y="329"/>
                    <a:pt x="35" y="277"/>
                    <a:pt x="47" y="252"/>
                  </a:cubicBezTo>
                  <a:cubicBezTo>
                    <a:pt x="59" y="228"/>
                    <a:pt x="104" y="229"/>
                    <a:pt x="135" y="226"/>
                  </a:cubicBezTo>
                  <a:cubicBezTo>
                    <a:pt x="111" y="222"/>
                    <a:pt x="78" y="218"/>
                    <a:pt x="50" y="221"/>
                  </a:cubicBezTo>
                  <a:cubicBezTo>
                    <a:pt x="35" y="222"/>
                    <a:pt x="26" y="230"/>
                    <a:pt x="22" y="250"/>
                  </a:cubicBezTo>
                  <a:cubicBezTo>
                    <a:pt x="19" y="262"/>
                    <a:pt x="17" y="274"/>
                    <a:pt x="16" y="287"/>
                  </a:cubicBezTo>
                  <a:cubicBezTo>
                    <a:pt x="0" y="396"/>
                    <a:pt x="9" y="537"/>
                    <a:pt x="59" y="627"/>
                  </a:cubicBezTo>
                  <a:cubicBezTo>
                    <a:pt x="66" y="640"/>
                    <a:pt x="78" y="641"/>
                    <a:pt x="90" y="639"/>
                  </a:cubicBezTo>
                  <a:cubicBezTo>
                    <a:pt x="100" y="636"/>
                    <a:pt x="112" y="632"/>
                    <a:pt x="124" y="628"/>
                  </a:cubicBezTo>
                  <a:close/>
                  <a:moveTo>
                    <a:pt x="54" y="206"/>
                  </a:moveTo>
                  <a:cubicBezTo>
                    <a:pt x="86" y="204"/>
                    <a:pt x="122" y="209"/>
                    <a:pt x="145" y="213"/>
                  </a:cubicBezTo>
                  <a:cubicBezTo>
                    <a:pt x="126" y="202"/>
                    <a:pt x="88" y="191"/>
                    <a:pt x="79" y="183"/>
                  </a:cubicBezTo>
                  <a:cubicBezTo>
                    <a:pt x="70" y="173"/>
                    <a:pt x="91" y="112"/>
                    <a:pt x="141" y="61"/>
                  </a:cubicBezTo>
                  <a:cubicBezTo>
                    <a:pt x="190" y="11"/>
                    <a:pt x="282" y="4"/>
                    <a:pt x="318" y="40"/>
                  </a:cubicBezTo>
                  <a:cubicBezTo>
                    <a:pt x="318" y="40"/>
                    <a:pt x="318" y="40"/>
                    <a:pt x="318" y="40"/>
                  </a:cubicBezTo>
                  <a:cubicBezTo>
                    <a:pt x="306" y="26"/>
                    <a:pt x="289" y="16"/>
                    <a:pt x="267" y="10"/>
                  </a:cubicBezTo>
                  <a:cubicBezTo>
                    <a:pt x="223" y="0"/>
                    <a:pt x="181" y="8"/>
                    <a:pt x="144" y="33"/>
                  </a:cubicBezTo>
                  <a:cubicBezTo>
                    <a:pt x="99" y="64"/>
                    <a:pt x="62" y="120"/>
                    <a:pt x="38" y="190"/>
                  </a:cubicBezTo>
                  <a:cubicBezTo>
                    <a:pt x="34" y="203"/>
                    <a:pt x="46" y="207"/>
                    <a:pt x="54" y="206"/>
                  </a:cubicBezTo>
                  <a:close/>
                  <a:moveTo>
                    <a:pt x="253" y="707"/>
                  </a:moveTo>
                  <a:cubicBezTo>
                    <a:pt x="195" y="712"/>
                    <a:pt x="145" y="703"/>
                    <a:pt x="133" y="673"/>
                  </a:cubicBezTo>
                  <a:cubicBezTo>
                    <a:pt x="121" y="644"/>
                    <a:pt x="166" y="627"/>
                    <a:pt x="166" y="627"/>
                  </a:cubicBezTo>
                  <a:cubicBezTo>
                    <a:pt x="166" y="626"/>
                    <a:pt x="166" y="626"/>
                    <a:pt x="166" y="626"/>
                  </a:cubicBezTo>
                  <a:cubicBezTo>
                    <a:pt x="144" y="636"/>
                    <a:pt x="117" y="646"/>
                    <a:pt x="97" y="651"/>
                  </a:cubicBezTo>
                  <a:cubicBezTo>
                    <a:pt x="87" y="654"/>
                    <a:pt x="82" y="662"/>
                    <a:pt x="92" y="672"/>
                  </a:cubicBezTo>
                  <a:cubicBezTo>
                    <a:pt x="117" y="697"/>
                    <a:pt x="148" y="712"/>
                    <a:pt x="182" y="714"/>
                  </a:cubicBezTo>
                  <a:cubicBezTo>
                    <a:pt x="257" y="719"/>
                    <a:pt x="311" y="708"/>
                    <a:pt x="342" y="680"/>
                  </a:cubicBezTo>
                  <a:cubicBezTo>
                    <a:pt x="343" y="679"/>
                    <a:pt x="344" y="678"/>
                    <a:pt x="344" y="678"/>
                  </a:cubicBezTo>
                  <a:cubicBezTo>
                    <a:pt x="328" y="687"/>
                    <a:pt x="294" y="703"/>
                    <a:pt x="253" y="707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77">
              <a:extLst>
                <a:ext uri="{FF2B5EF4-FFF2-40B4-BE49-F238E27FC236}">
                  <a16:creationId xmlns:a16="http://schemas.microsoft.com/office/drawing/2014/main" id="{14B0A8F1-03B9-4757-888B-00BC6B64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608"/>
              <a:ext cx="212" cy="452"/>
            </a:xfrm>
            <a:custGeom>
              <a:avLst/>
              <a:gdLst>
                <a:gd name="T0" fmla="*/ 1772 w 67"/>
                <a:gd name="T1" fmla="*/ 1649 h 134"/>
                <a:gd name="T2" fmla="*/ 1933 w 67"/>
                <a:gd name="T3" fmla="*/ 5144 h 134"/>
                <a:gd name="T4" fmla="*/ 1962 w 67"/>
                <a:gd name="T5" fmla="*/ 4871 h 134"/>
                <a:gd name="T6" fmla="*/ 2123 w 67"/>
                <a:gd name="T7" fmla="*/ 1423 h 134"/>
                <a:gd name="T8" fmla="*/ 1683 w 67"/>
                <a:gd name="T9" fmla="*/ 455 h 134"/>
                <a:gd name="T10" fmla="*/ 0 w 67"/>
                <a:gd name="T11" fmla="*/ 115 h 134"/>
                <a:gd name="T12" fmla="*/ 1772 w 67"/>
                <a:gd name="T13" fmla="*/ 1649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4">
                  <a:moveTo>
                    <a:pt x="56" y="43"/>
                  </a:moveTo>
                  <a:cubicBezTo>
                    <a:pt x="59" y="63"/>
                    <a:pt x="58" y="112"/>
                    <a:pt x="61" y="134"/>
                  </a:cubicBezTo>
                  <a:cubicBezTo>
                    <a:pt x="61" y="132"/>
                    <a:pt x="62" y="130"/>
                    <a:pt x="62" y="127"/>
                  </a:cubicBezTo>
                  <a:cubicBezTo>
                    <a:pt x="65" y="96"/>
                    <a:pt x="67" y="65"/>
                    <a:pt x="67" y="37"/>
                  </a:cubicBezTo>
                  <a:cubicBezTo>
                    <a:pt x="67" y="30"/>
                    <a:pt x="66" y="15"/>
                    <a:pt x="53" y="12"/>
                  </a:cubicBezTo>
                  <a:cubicBezTo>
                    <a:pt x="34" y="6"/>
                    <a:pt x="10" y="0"/>
                    <a:pt x="0" y="3"/>
                  </a:cubicBezTo>
                  <a:cubicBezTo>
                    <a:pt x="27" y="1"/>
                    <a:pt x="54" y="21"/>
                    <a:pt x="56" y="43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78">
              <a:extLst>
                <a:ext uri="{FF2B5EF4-FFF2-40B4-BE49-F238E27FC236}">
                  <a16:creationId xmlns:a16="http://schemas.microsoft.com/office/drawing/2014/main" id="{FB340F0E-2F3C-4B84-A32C-A3244093D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354"/>
              <a:ext cx="136" cy="314"/>
            </a:xfrm>
            <a:custGeom>
              <a:avLst/>
              <a:gdLst>
                <a:gd name="T0" fmla="*/ 1230 w 43"/>
                <a:gd name="T1" fmla="*/ 2657 h 93"/>
                <a:gd name="T2" fmla="*/ 851 w 43"/>
                <a:gd name="T3" fmla="*/ 0 h 93"/>
                <a:gd name="T4" fmla="*/ 699 w 43"/>
                <a:gd name="T5" fmla="*/ 2769 h 93"/>
                <a:gd name="T6" fmla="*/ 0 w 43"/>
                <a:gd name="T7" fmla="*/ 3579 h 93"/>
                <a:gd name="T8" fmla="*/ 629 w 43"/>
                <a:gd name="T9" fmla="*/ 3501 h 93"/>
                <a:gd name="T10" fmla="*/ 1230 w 43"/>
                <a:gd name="T11" fmla="*/ 2657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3">
                  <a:moveTo>
                    <a:pt x="39" y="69"/>
                  </a:moveTo>
                  <a:cubicBezTo>
                    <a:pt x="33" y="47"/>
                    <a:pt x="29" y="24"/>
                    <a:pt x="27" y="0"/>
                  </a:cubicBezTo>
                  <a:cubicBezTo>
                    <a:pt x="23" y="20"/>
                    <a:pt x="27" y="54"/>
                    <a:pt x="22" y="72"/>
                  </a:cubicBezTo>
                  <a:cubicBezTo>
                    <a:pt x="18" y="84"/>
                    <a:pt x="11" y="90"/>
                    <a:pt x="0" y="93"/>
                  </a:cubicBezTo>
                  <a:cubicBezTo>
                    <a:pt x="8" y="92"/>
                    <a:pt x="14" y="92"/>
                    <a:pt x="20" y="91"/>
                  </a:cubicBezTo>
                  <a:cubicBezTo>
                    <a:pt x="31" y="91"/>
                    <a:pt x="43" y="85"/>
                    <a:pt x="39" y="69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79">
              <a:extLst>
                <a:ext uri="{FF2B5EF4-FFF2-40B4-BE49-F238E27FC236}">
                  <a16:creationId xmlns:a16="http://schemas.microsoft.com/office/drawing/2014/main" id="{F60057AB-20F9-4D62-9FF0-914F14FF8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601"/>
              <a:ext cx="251" cy="1213"/>
            </a:xfrm>
            <a:custGeom>
              <a:avLst/>
              <a:gdLst>
                <a:gd name="T0" fmla="*/ 1090 w 79"/>
                <a:gd name="T1" fmla="*/ 13850 h 359"/>
                <a:gd name="T2" fmla="*/ 2532 w 79"/>
                <a:gd name="T3" fmla="*/ 0 h 359"/>
                <a:gd name="T4" fmla="*/ 1090 w 79"/>
                <a:gd name="T5" fmla="*/ 13850 h 3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359">
                  <a:moveTo>
                    <a:pt x="34" y="359"/>
                  </a:moveTo>
                  <a:cubicBezTo>
                    <a:pt x="0" y="167"/>
                    <a:pt x="66" y="21"/>
                    <a:pt x="79" y="0"/>
                  </a:cubicBezTo>
                  <a:cubicBezTo>
                    <a:pt x="51" y="68"/>
                    <a:pt x="18" y="193"/>
                    <a:pt x="34" y="3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80">
              <a:extLst>
                <a:ext uri="{FF2B5EF4-FFF2-40B4-BE49-F238E27FC236}">
                  <a16:creationId xmlns:a16="http://schemas.microsoft.com/office/drawing/2014/main" id="{30763D09-8813-4684-A04A-A621A50F9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665"/>
              <a:ext cx="291" cy="57"/>
            </a:xfrm>
            <a:custGeom>
              <a:avLst/>
              <a:gdLst>
                <a:gd name="T0" fmla="*/ 0 w 92"/>
                <a:gd name="T1" fmla="*/ 640 h 17"/>
                <a:gd name="T2" fmla="*/ 2910 w 92"/>
                <a:gd name="T3" fmla="*/ 7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7">
                  <a:moveTo>
                    <a:pt x="0" y="17"/>
                  </a:moveTo>
                  <a:cubicBezTo>
                    <a:pt x="14" y="8"/>
                    <a:pt x="76" y="0"/>
                    <a:pt x="9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81">
              <a:extLst>
                <a:ext uri="{FF2B5EF4-FFF2-40B4-BE49-F238E27FC236}">
                  <a16:creationId xmlns:a16="http://schemas.microsoft.com/office/drawing/2014/main" id="{4C52A605-7FF3-4D03-AC09-6467FEB5A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2543"/>
              <a:ext cx="130" cy="136"/>
            </a:xfrm>
            <a:custGeom>
              <a:avLst/>
              <a:gdLst>
                <a:gd name="T0" fmla="*/ 732 w 41"/>
                <a:gd name="T1" fmla="*/ 0 h 40"/>
                <a:gd name="T2" fmla="*/ 0 w 41"/>
                <a:gd name="T3" fmla="*/ 1571 h 40"/>
                <a:gd name="T4" fmla="*/ 732 w 41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0">
                  <a:moveTo>
                    <a:pt x="23" y="0"/>
                  </a:moveTo>
                  <a:cubicBezTo>
                    <a:pt x="29" y="16"/>
                    <a:pt x="33" y="38"/>
                    <a:pt x="0" y="40"/>
                  </a:cubicBezTo>
                  <a:cubicBezTo>
                    <a:pt x="23" y="39"/>
                    <a:pt x="41" y="35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82">
              <a:extLst>
                <a:ext uri="{FF2B5EF4-FFF2-40B4-BE49-F238E27FC236}">
                  <a16:creationId xmlns:a16="http://schemas.microsoft.com/office/drawing/2014/main" id="{9523ECED-CAC4-4AD7-B558-C4BE2D0E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1516"/>
              <a:ext cx="133" cy="115"/>
            </a:xfrm>
            <a:custGeom>
              <a:avLst/>
              <a:gdLst>
                <a:gd name="T0" fmla="*/ 0 w 42"/>
                <a:gd name="T1" fmla="*/ 846 h 34"/>
                <a:gd name="T2" fmla="*/ 792 w 42"/>
                <a:gd name="T3" fmla="*/ 1042 h 34"/>
                <a:gd name="T4" fmla="*/ 1143 w 42"/>
                <a:gd name="T5" fmla="*/ 0 h 34"/>
                <a:gd name="T6" fmla="*/ 1055 w 42"/>
                <a:gd name="T7" fmla="*/ 1201 h 34"/>
                <a:gd name="T8" fmla="*/ 0 w 42"/>
                <a:gd name="T9" fmla="*/ 84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4">
                  <a:moveTo>
                    <a:pt x="0" y="22"/>
                  </a:moveTo>
                  <a:cubicBezTo>
                    <a:pt x="11" y="23"/>
                    <a:pt x="18" y="28"/>
                    <a:pt x="25" y="27"/>
                  </a:cubicBezTo>
                  <a:cubicBezTo>
                    <a:pt x="32" y="26"/>
                    <a:pt x="40" y="24"/>
                    <a:pt x="36" y="0"/>
                  </a:cubicBezTo>
                  <a:cubicBezTo>
                    <a:pt x="42" y="14"/>
                    <a:pt x="39" y="28"/>
                    <a:pt x="33" y="31"/>
                  </a:cubicBezTo>
                  <a:cubicBezTo>
                    <a:pt x="27" y="34"/>
                    <a:pt x="6" y="2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83">
              <a:extLst>
                <a:ext uri="{FF2B5EF4-FFF2-40B4-BE49-F238E27FC236}">
                  <a16:creationId xmlns:a16="http://schemas.microsoft.com/office/drawing/2014/main" id="{7D28087E-5316-412D-A100-76F3582D3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202"/>
              <a:ext cx="238" cy="112"/>
            </a:xfrm>
            <a:custGeom>
              <a:avLst/>
              <a:gdLst>
                <a:gd name="T0" fmla="*/ 0 w 75"/>
                <a:gd name="T1" fmla="*/ 1290 h 33"/>
                <a:gd name="T2" fmla="*/ 2396 w 75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33">
                  <a:moveTo>
                    <a:pt x="0" y="33"/>
                  </a:moveTo>
                  <a:cubicBezTo>
                    <a:pt x="12" y="30"/>
                    <a:pt x="58" y="17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84">
              <a:extLst>
                <a:ext uri="{FF2B5EF4-FFF2-40B4-BE49-F238E27FC236}">
                  <a16:creationId xmlns:a16="http://schemas.microsoft.com/office/drawing/2014/main" id="{A05F2CC1-FAFD-449D-9932-1900F634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013"/>
              <a:ext cx="1427" cy="2669"/>
            </a:xfrm>
            <a:custGeom>
              <a:avLst/>
              <a:gdLst>
                <a:gd name="T0" fmla="*/ 9602 w 450"/>
                <a:gd name="T1" fmla="*/ 1348 h 790"/>
                <a:gd name="T2" fmla="*/ 796 w 450"/>
                <a:gd name="T3" fmla="*/ 12646 h 790"/>
                <a:gd name="T4" fmla="*/ 6697 w 450"/>
                <a:gd name="T5" fmla="*/ 29998 h 790"/>
                <a:gd name="T6" fmla="*/ 13747 w 450"/>
                <a:gd name="T7" fmla="*/ 24220 h 790"/>
                <a:gd name="T8" fmla="*/ 12440 w 450"/>
                <a:gd name="T9" fmla="*/ 14886 h 790"/>
                <a:gd name="T10" fmla="*/ 9602 w 450"/>
                <a:gd name="T11" fmla="*/ 1348 h 7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0" h="790">
                  <a:moveTo>
                    <a:pt x="301" y="35"/>
                  </a:moveTo>
                  <a:cubicBezTo>
                    <a:pt x="152" y="0"/>
                    <a:pt x="50" y="150"/>
                    <a:pt x="25" y="328"/>
                  </a:cubicBezTo>
                  <a:cubicBezTo>
                    <a:pt x="0" y="506"/>
                    <a:pt x="38" y="766"/>
                    <a:pt x="210" y="778"/>
                  </a:cubicBezTo>
                  <a:cubicBezTo>
                    <a:pt x="382" y="790"/>
                    <a:pt x="426" y="715"/>
                    <a:pt x="431" y="628"/>
                  </a:cubicBezTo>
                  <a:cubicBezTo>
                    <a:pt x="436" y="542"/>
                    <a:pt x="396" y="476"/>
                    <a:pt x="390" y="386"/>
                  </a:cubicBezTo>
                  <a:cubicBezTo>
                    <a:pt x="384" y="296"/>
                    <a:pt x="450" y="70"/>
                    <a:pt x="301" y="35"/>
                  </a:cubicBezTo>
                  <a:close/>
                </a:path>
              </a:pathLst>
            </a:custGeom>
            <a:noFill/>
            <a:ln w="206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85">
              <a:extLst>
                <a:ext uri="{FF2B5EF4-FFF2-40B4-BE49-F238E27FC236}">
                  <a16:creationId xmlns:a16="http://schemas.microsoft.com/office/drawing/2014/main" id="{B3E6E1F8-E00A-4332-BD48-3C3E3A89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162"/>
              <a:ext cx="1218" cy="2429"/>
            </a:xfrm>
            <a:custGeom>
              <a:avLst/>
              <a:gdLst>
                <a:gd name="T0" fmla="*/ 11711 w 384"/>
                <a:gd name="T1" fmla="*/ 18239 h 719"/>
                <a:gd name="T2" fmla="*/ 10946 w 384"/>
                <a:gd name="T3" fmla="*/ 17655 h 719"/>
                <a:gd name="T4" fmla="*/ 7115 w 384"/>
                <a:gd name="T5" fmla="*/ 18739 h 719"/>
                <a:gd name="T6" fmla="*/ 6801 w 384"/>
                <a:gd name="T7" fmla="*/ 18662 h 719"/>
                <a:gd name="T8" fmla="*/ 6892 w 384"/>
                <a:gd name="T9" fmla="*/ 18273 h 719"/>
                <a:gd name="T10" fmla="*/ 10696 w 384"/>
                <a:gd name="T11" fmla="*/ 17118 h 719"/>
                <a:gd name="T12" fmla="*/ 11298 w 384"/>
                <a:gd name="T13" fmla="*/ 16273 h 719"/>
                <a:gd name="T14" fmla="*/ 10886 w 384"/>
                <a:gd name="T15" fmla="*/ 13226 h 719"/>
                <a:gd name="T16" fmla="*/ 11006 w 384"/>
                <a:gd name="T17" fmla="*/ 9986 h 719"/>
                <a:gd name="T18" fmla="*/ 11168 w 384"/>
                <a:gd name="T19" fmla="*/ 6517 h 719"/>
                <a:gd name="T20" fmla="*/ 10724 w 384"/>
                <a:gd name="T21" fmla="*/ 5547 h 719"/>
                <a:gd name="T22" fmla="*/ 9034 w 384"/>
                <a:gd name="T23" fmla="*/ 5206 h 719"/>
                <a:gd name="T24" fmla="*/ 8742 w 384"/>
                <a:gd name="T25" fmla="*/ 5010 h 719"/>
                <a:gd name="T26" fmla="*/ 8903 w 384"/>
                <a:gd name="T27" fmla="*/ 4669 h 719"/>
                <a:gd name="T28" fmla="*/ 10594 w 384"/>
                <a:gd name="T29" fmla="*/ 4929 h 719"/>
                <a:gd name="T30" fmla="*/ 11076 w 384"/>
                <a:gd name="T31" fmla="*/ 4361 h 719"/>
                <a:gd name="T32" fmla="*/ 8523 w 384"/>
                <a:gd name="T33" fmla="*/ 389 h 719"/>
                <a:gd name="T34" fmla="*/ 4599 w 384"/>
                <a:gd name="T35" fmla="*/ 1267 h 719"/>
                <a:gd name="T36" fmla="*/ 1218 w 384"/>
                <a:gd name="T37" fmla="*/ 7328 h 719"/>
                <a:gd name="T38" fmla="*/ 1719 w 384"/>
                <a:gd name="T39" fmla="*/ 7942 h 719"/>
                <a:gd name="T40" fmla="*/ 5364 w 384"/>
                <a:gd name="T41" fmla="*/ 8446 h 719"/>
                <a:gd name="T42" fmla="*/ 5494 w 384"/>
                <a:gd name="T43" fmla="*/ 8753 h 719"/>
                <a:gd name="T44" fmla="*/ 5230 w 384"/>
                <a:gd name="T45" fmla="*/ 8949 h 719"/>
                <a:gd name="T46" fmla="*/ 1599 w 384"/>
                <a:gd name="T47" fmla="*/ 8527 h 719"/>
                <a:gd name="T48" fmla="*/ 704 w 384"/>
                <a:gd name="T49" fmla="*/ 9645 h 719"/>
                <a:gd name="T50" fmla="*/ 514 w 384"/>
                <a:gd name="T51" fmla="*/ 11071 h 719"/>
                <a:gd name="T52" fmla="*/ 1881 w 384"/>
                <a:gd name="T53" fmla="*/ 24172 h 719"/>
                <a:gd name="T54" fmla="*/ 2867 w 384"/>
                <a:gd name="T55" fmla="*/ 24641 h 719"/>
                <a:gd name="T56" fmla="*/ 6226 w 384"/>
                <a:gd name="T57" fmla="*/ 23020 h 719"/>
                <a:gd name="T58" fmla="*/ 6509 w 384"/>
                <a:gd name="T59" fmla="*/ 23101 h 719"/>
                <a:gd name="T60" fmla="*/ 6448 w 384"/>
                <a:gd name="T61" fmla="*/ 23476 h 719"/>
                <a:gd name="T62" fmla="*/ 3099 w 384"/>
                <a:gd name="T63" fmla="*/ 25097 h 719"/>
                <a:gd name="T64" fmla="*/ 2937 w 384"/>
                <a:gd name="T65" fmla="*/ 25908 h 719"/>
                <a:gd name="T66" fmla="*/ 5805 w 384"/>
                <a:gd name="T67" fmla="*/ 27526 h 719"/>
                <a:gd name="T68" fmla="*/ 10914 w 384"/>
                <a:gd name="T69" fmla="*/ 26216 h 719"/>
                <a:gd name="T70" fmla="*/ 12193 w 384"/>
                <a:gd name="T71" fmla="*/ 22483 h 719"/>
                <a:gd name="T72" fmla="*/ 11711 w 384"/>
                <a:gd name="T73" fmla="*/ 18239 h 7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84" h="719">
                  <a:moveTo>
                    <a:pt x="367" y="473"/>
                  </a:moveTo>
                  <a:cubicBezTo>
                    <a:pt x="364" y="460"/>
                    <a:pt x="354" y="457"/>
                    <a:pt x="343" y="458"/>
                  </a:cubicBezTo>
                  <a:cubicBezTo>
                    <a:pt x="314" y="459"/>
                    <a:pt x="259" y="464"/>
                    <a:pt x="223" y="486"/>
                  </a:cubicBezTo>
                  <a:cubicBezTo>
                    <a:pt x="220" y="488"/>
                    <a:pt x="215" y="487"/>
                    <a:pt x="213" y="484"/>
                  </a:cubicBezTo>
                  <a:cubicBezTo>
                    <a:pt x="211" y="480"/>
                    <a:pt x="213" y="476"/>
                    <a:pt x="216" y="474"/>
                  </a:cubicBezTo>
                  <a:cubicBezTo>
                    <a:pt x="252" y="452"/>
                    <a:pt x="304" y="446"/>
                    <a:pt x="335" y="444"/>
                  </a:cubicBezTo>
                  <a:cubicBezTo>
                    <a:pt x="346" y="444"/>
                    <a:pt x="358" y="438"/>
                    <a:pt x="354" y="422"/>
                  </a:cubicBezTo>
                  <a:cubicBezTo>
                    <a:pt x="348" y="397"/>
                    <a:pt x="343" y="371"/>
                    <a:pt x="341" y="343"/>
                  </a:cubicBezTo>
                  <a:cubicBezTo>
                    <a:pt x="339" y="321"/>
                    <a:pt x="342" y="292"/>
                    <a:pt x="345" y="259"/>
                  </a:cubicBezTo>
                  <a:cubicBezTo>
                    <a:pt x="348" y="228"/>
                    <a:pt x="350" y="197"/>
                    <a:pt x="350" y="169"/>
                  </a:cubicBezTo>
                  <a:cubicBezTo>
                    <a:pt x="350" y="162"/>
                    <a:pt x="349" y="147"/>
                    <a:pt x="336" y="144"/>
                  </a:cubicBezTo>
                  <a:cubicBezTo>
                    <a:pt x="317" y="138"/>
                    <a:pt x="293" y="132"/>
                    <a:pt x="283" y="135"/>
                  </a:cubicBezTo>
                  <a:cubicBezTo>
                    <a:pt x="279" y="136"/>
                    <a:pt x="275" y="134"/>
                    <a:pt x="274" y="130"/>
                  </a:cubicBezTo>
                  <a:cubicBezTo>
                    <a:pt x="273" y="126"/>
                    <a:pt x="275" y="122"/>
                    <a:pt x="279" y="121"/>
                  </a:cubicBezTo>
                  <a:cubicBezTo>
                    <a:pt x="291" y="118"/>
                    <a:pt x="315" y="123"/>
                    <a:pt x="332" y="128"/>
                  </a:cubicBezTo>
                  <a:cubicBezTo>
                    <a:pt x="339" y="130"/>
                    <a:pt x="349" y="125"/>
                    <a:pt x="347" y="113"/>
                  </a:cubicBezTo>
                  <a:cubicBezTo>
                    <a:pt x="340" y="60"/>
                    <a:pt x="318" y="22"/>
                    <a:pt x="267" y="10"/>
                  </a:cubicBezTo>
                  <a:cubicBezTo>
                    <a:pt x="223" y="0"/>
                    <a:pt x="181" y="8"/>
                    <a:pt x="144" y="33"/>
                  </a:cubicBezTo>
                  <a:cubicBezTo>
                    <a:pt x="99" y="64"/>
                    <a:pt x="62" y="120"/>
                    <a:pt x="38" y="190"/>
                  </a:cubicBezTo>
                  <a:cubicBezTo>
                    <a:pt x="34" y="203"/>
                    <a:pt x="46" y="207"/>
                    <a:pt x="54" y="206"/>
                  </a:cubicBezTo>
                  <a:cubicBezTo>
                    <a:pt x="101" y="203"/>
                    <a:pt x="156" y="215"/>
                    <a:pt x="168" y="219"/>
                  </a:cubicBezTo>
                  <a:cubicBezTo>
                    <a:pt x="172" y="220"/>
                    <a:pt x="174" y="224"/>
                    <a:pt x="172" y="227"/>
                  </a:cubicBezTo>
                  <a:cubicBezTo>
                    <a:pt x="171" y="231"/>
                    <a:pt x="167" y="233"/>
                    <a:pt x="164" y="232"/>
                  </a:cubicBezTo>
                  <a:cubicBezTo>
                    <a:pt x="150" y="227"/>
                    <a:pt x="94" y="217"/>
                    <a:pt x="50" y="221"/>
                  </a:cubicBezTo>
                  <a:cubicBezTo>
                    <a:pt x="35" y="222"/>
                    <a:pt x="26" y="230"/>
                    <a:pt x="22" y="250"/>
                  </a:cubicBezTo>
                  <a:cubicBezTo>
                    <a:pt x="19" y="262"/>
                    <a:pt x="17" y="274"/>
                    <a:pt x="16" y="287"/>
                  </a:cubicBezTo>
                  <a:cubicBezTo>
                    <a:pt x="0" y="396"/>
                    <a:pt x="9" y="537"/>
                    <a:pt x="59" y="627"/>
                  </a:cubicBezTo>
                  <a:cubicBezTo>
                    <a:pt x="66" y="640"/>
                    <a:pt x="78" y="641"/>
                    <a:pt x="90" y="639"/>
                  </a:cubicBezTo>
                  <a:cubicBezTo>
                    <a:pt x="119" y="631"/>
                    <a:pt x="172" y="610"/>
                    <a:pt x="195" y="597"/>
                  </a:cubicBezTo>
                  <a:cubicBezTo>
                    <a:pt x="198" y="595"/>
                    <a:pt x="202" y="596"/>
                    <a:pt x="204" y="599"/>
                  </a:cubicBezTo>
                  <a:cubicBezTo>
                    <a:pt x="206" y="602"/>
                    <a:pt x="205" y="607"/>
                    <a:pt x="202" y="609"/>
                  </a:cubicBezTo>
                  <a:cubicBezTo>
                    <a:pt x="183" y="620"/>
                    <a:pt x="131" y="643"/>
                    <a:pt x="97" y="651"/>
                  </a:cubicBezTo>
                  <a:cubicBezTo>
                    <a:pt x="87" y="654"/>
                    <a:pt x="82" y="662"/>
                    <a:pt x="92" y="672"/>
                  </a:cubicBezTo>
                  <a:cubicBezTo>
                    <a:pt x="117" y="697"/>
                    <a:pt x="148" y="712"/>
                    <a:pt x="182" y="714"/>
                  </a:cubicBezTo>
                  <a:cubicBezTo>
                    <a:pt x="257" y="719"/>
                    <a:pt x="311" y="708"/>
                    <a:pt x="342" y="680"/>
                  </a:cubicBezTo>
                  <a:cubicBezTo>
                    <a:pt x="367" y="658"/>
                    <a:pt x="379" y="627"/>
                    <a:pt x="382" y="583"/>
                  </a:cubicBezTo>
                  <a:cubicBezTo>
                    <a:pt x="384" y="544"/>
                    <a:pt x="376" y="509"/>
                    <a:pt x="367" y="473"/>
                  </a:cubicBezTo>
                  <a:close/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86">
              <a:extLst>
                <a:ext uri="{FF2B5EF4-FFF2-40B4-BE49-F238E27FC236}">
                  <a16:creationId xmlns:a16="http://schemas.microsoft.com/office/drawing/2014/main" id="{4F88D865-30BF-4973-8412-DBEBE266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797"/>
              <a:ext cx="133" cy="169"/>
            </a:xfrm>
            <a:custGeom>
              <a:avLst/>
              <a:gdLst>
                <a:gd name="T0" fmla="*/ 0 w 42"/>
                <a:gd name="T1" fmla="*/ 0 h 50"/>
                <a:gd name="T2" fmla="*/ 1083 w 42"/>
                <a:gd name="T3" fmla="*/ 1930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0">
                  <a:moveTo>
                    <a:pt x="0" y="0"/>
                  </a:moveTo>
                  <a:cubicBezTo>
                    <a:pt x="12" y="15"/>
                    <a:pt x="42" y="18"/>
                    <a:pt x="34" y="50"/>
                  </a:cubicBezTo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87">
              <a:extLst>
                <a:ext uri="{FF2B5EF4-FFF2-40B4-BE49-F238E27FC236}">
                  <a16:creationId xmlns:a16="http://schemas.microsoft.com/office/drawing/2014/main" id="{ABFDDD93-283E-4224-A61D-0BAEF2D0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185"/>
              <a:ext cx="70" cy="233"/>
            </a:xfrm>
            <a:custGeom>
              <a:avLst/>
              <a:gdLst>
                <a:gd name="T0" fmla="*/ 353 w 22"/>
                <a:gd name="T1" fmla="*/ 0 h 69"/>
                <a:gd name="T2" fmla="*/ 0 w 22"/>
                <a:gd name="T3" fmla="*/ 2658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9">
                  <a:moveTo>
                    <a:pt x="11" y="0"/>
                  </a:moveTo>
                  <a:cubicBezTo>
                    <a:pt x="19" y="12"/>
                    <a:pt x="22" y="45"/>
                    <a:pt x="0" y="69"/>
                  </a:cubicBezTo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88">
              <a:extLst>
                <a:ext uri="{FF2B5EF4-FFF2-40B4-BE49-F238E27FC236}">
                  <a16:creationId xmlns:a16="http://schemas.microsoft.com/office/drawing/2014/main" id="{EE960532-762F-4276-8278-101378F5E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929"/>
              <a:ext cx="203" cy="293"/>
            </a:xfrm>
            <a:custGeom>
              <a:avLst/>
              <a:gdLst>
                <a:gd name="T0" fmla="*/ 2011 w 64"/>
                <a:gd name="T1" fmla="*/ 0 h 87"/>
                <a:gd name="T2" fmla="*/ 736 w 64"/>
                <a:gd name="T3" fmla="*/ 1950 h 87"/>
                <a:gd name="T4" fmla="*/ 0 w 64"/>
                <a:gd name="T5" fmla="*/ 3324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87">
                  <a:moveTo>
                    <a:pt x="63" y="0"/>
                  </a:moveTo>
                  <a:cubicBezTo>
                    <a:pt x="64" y="27"/>
                    <a:pt x="35" y="42"/>
                    <a:pt x="23" y="51"/>
                  </a:cubicBezTo>
                  <a:cubicBezTo>
                    <a:pt x="11" y="60"/>
                    <a:pt x="0" y="73"/>
                    <a:pt x="0" y="87"/>
                  </a:cubicBezTo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89">
              <a:extLst>
                <a:ext uri="{FF2B5EF4-FFF2-40B4-BE49-F238E27FC236}">
                  <a16:creationId xmlns:a16="http://schemas.microsoft.com/office/drawing/2014/main" id="{E306C340-1B18-450D-AD26-A1646C4F2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601"/>
              <a:ext cx="51" cy="196"/>
            </a:xfrm>
            <a:custGeom>
              <a:avLst/>
              <a:gdLst>
                <a:gd name="T0" fmla="*/ 0 w 16"/>
                <a:gd name="T1" fmla="*/ 0 h 58"/>
                <a:gd name="T2" fmla="*/ 102 w 16"/>
                <a:gd name="T3" fmla="*/ 2237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8">
                  <a:moveTo>
                    <a:pt x="0" y="0"/>
                  </a:moveTo>
                  <a:cubicBezTo>
                    <a:pt x="9" y="20"/>
                    <a:pt x="16" y="32"/>
                    <a:pt x="3" y="58"/>
                  </a:cubicBezTo>
                </a:path>
              </a:pathLst>
            </a:custGeom>
            <a:noFill/>
            <a:ln w="1111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90">
              <a:extLst>
                <a:ext uri="{FF2B5EF4-FFF2-40B4-BE49-F238E27FC236}">
                  <a16:creationId xmlns:a16="http://schemas.microsoft.com/office/drawing/2014/main" id="{8EFC1056-F7A4-4D63-8273-8AA1EA6E2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408"/>
              <a:ext cx="13" cy="10"/>
            </a:xfrm>
            <a:custGeom>
              <a:avLst/>
              <a:gdLst>
                <a:gd name="T0" fmla="*/ 0 w 4"/>
                <a:gd name="T1" fmla="*/ 0 h 3"/>
                <a:gd name="T2" fmla="*/ 137 w 4"/>
                <a:gd name="T3" fmla="*/ 11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</a:path>
              </a:pathLst>
            </a:custGeom>
            <a:noFill/>
            <a:ln w="1587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91">
              <a:extLst>
                <a:ext uri="{FF2B5EF4-FFF2-40B4-BE49-F238E27FC236}">
                  <a16:creationId xmlns:a16="http://schemas.microsoft.com/office/drawing/2014/main" id="{31302EF9-8934-4BA5-8415-DE412A3E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395"/>
              <a:ext cx="16" cy="10"/>
            </a:xfrm>
            <a:custGeom>
              <a:avLst/>
              <a:gdLst>
                <a:gd name="T0" fmla="*/ 0 w 5"/>
                <a:gd name="T1" fmla="*/ 0 h 3"/>
                <a:gd name="T2" fmla="*/ 163 w 5"/>
                <a:gd name="T3" fmla="*/ 7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2"/>
                    <a:pt x="3" y="3"/>
                    <a:pt x="5" y="2"/>
                  </a:cubicBezTo>
                </a:path>
              </a:pathLst>
            </a:custGeom>
            <a:noFill/>
            <a:ln w="1587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92">
              <a:extLst>
                <a:ext uri="{FF2B5EF4-FFF2-40B4-BE49-F238E27FC236}">
                  <a16:creationId xmlns:a16="http://schemas.microsoft.com/office/drawing/2014/main" id="{06B09FD9-6CF8-464A-A3CE-7F5D76DD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935"/>
              <a:ext cx="22" cy="24"/>
            </a:xfrm>
            <a:custGeom>
              <a:avLst/>
              <a:gdLst>
                <a:gd name="T0" fmla="*/ 217 w 7"/>
                <a:gd name="T1" fmla="*/ 281 h 7"/>
                <a:gd name="T2" fmla="*/ 0 w 7"/>
                <a:gd name="T3" fmla="*/ 165 h 7"/>
                <a:gd name="T4" fmla="*/ 189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6"/>
                    <a:pt x="2" y="5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</a:path>
              </a:pathLst>
            </a:custGeom>
            <a:noFill/>
            <a:ln w="1587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93">
              <a:extLst>
                <a:ext uri="{FF2B5EF4-FFF2-40B4-BE49-F238E27FC236}">
                  <a16:creationId xmlns:a16="http://schemas.microsoft.com/office/drawing/2014/main" id="{86A43145-D266-444E-9ADE-8F7CB90C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06"/>
              <a:ext cx="35" cy="10"/>
            </a:xfrm>
            <a:custGeom>
              <a:avLst/>
              <a:gdLst>
                <a:gd name="T0" fmla="*/ 0 w 11"/>
                <a:gd name="T1" fmla="*/ 110 h 3"/>
                <a:gd name="T2" fmla="*/ 353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4" y="2"/>
                    <a:pt x="8" y="1"/>
                    <a:pt x="11" y="0"/>
                  </a:cubicBezTo>
                </a:path>
              </a:pathLst>
            </a:custGeom>
            <a:noFill/>
            <a:ln w="1587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94">
              <a:extLst>
                <a:ext uri="{FF2B5EF4-FFF2-40B4-BE49-F238E27FC236}">
                  <a16:creationId xmlns:a16="http://schemas.microsoft.com/office/drawing/2014/main" id="{E76A3A8D-AA82-4E97-B85E-1127597E0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766"/>
              <a:ext cx="29" cy="27"/>
            </a:xfrm>
            <a:custGeom>
              <a:avLst/>
              <a:gdLst>
                <a:gd name="T0" fmla="*/ 197 w 9"/>
                <a:gd name="T1" fmla="*/ 307 h 8"/>
                <a:gd name="T2" fmla="*/ 0 w 9"/>
                <a:gd name="T3" fmla="*/ 115 h 8"/>
                <a:gd name="T4" fmla="*/ 300 w 9"/>
                <a:gd name="T5" fmla="*/ 15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3" y="8"/>
                    <a:pt x="0" y="6"/>
                    <a:pt x="0" y="3"/>
                  </a:cubicBezTo>
                  <a:cubicBezTo>
                    <a:pt x="3" y="0"/>
                    <a:pt x="7" y="0"/>
                    <a:pt x="9" y="4"/>
                  </a:cubicBezTo>
                </a:path>
              </a:pathLst>
            </a:custGeom>
            <a:noFill/>
            <a:ln w="15875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8" name="Group 95">
            <a:extLst>
              <a:ext uri="{FF2B5EF4-FFF2-40B4-BE49-F238E27FC236}">
                <a16:creationId xmlns:a16="http://schemas.microsoft.com/office/drawing/2014/main" id="{39B391AA-8631-4DC6-8EFF-E8C86AF47514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4003675"/>
            <a:ext cx="2528888" cy="1533525"/>
            <a:chOff x="3940" y="2630"/>
            <a:chExt cx="1593" cy="966"/>
          </a:xfrm>
        </p:grpSpPr>
        <p:sp>
          <p:nvSpPr>
            <p:cNvPr id="28702" name="Freeform 96">
              <a:extLst>
                <a:ext uri="{FF2B5EF4-FFF2-40B4-BE49-F238E27FC236}">
                  <a16:creationId xmlns:a16="http://schemas.microsoft.com/office/drawing/2014/main" id="{E6234285-70E9-402A-BA63-16FF13FB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30"/>
              <a:ext cx="1593" cy="966"/>
            </a:xfrm>
            <a:custGeom>
              <a:avLst/>
              <a:gdLst>
                <a:gd name="T0" fmla="*/ 0 w 730"/>
                <a:gd name="T1" fmla="*/ 2384 h 415"/>
                <a:gd name="T2" fmla="*/ 3753 w 730"/>
                <a:gd name="T3" fmla="*/ 5207 h 415"/>
                <a:gd name="T4" fmla="*/ 7491 w 730"/>
                <a:gd name="T5" fmla="*/ 2318 h 415"/>
                <a:gd name="T6" fmla="*/ 3472 w 730"/>
                <a:gd name="T7" fmla="*/ 400 h 415"/>
                <a:gd name="T8" fmla="*/ 0 w 730"/>
                <a:gd name="T9" fmla="*/ 2384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415">
                  <a:moveTo>
                    <a:pt x="0" y="189"/>
                  </a:moveTo>
                  <a:cubicBezTo>
                    <a:pt x="0" y="327"/>
                    <a:pt x="136" y="411"/>
                    <a:pt x="361" y="413"/>
                  </a:cubicBezTo>
                  <a:cubicBezTo>
                    <a:pt x="586" y="415"/>
                    <a:pt x="730" y="335"/>
                    <a:pt x="721" y="184"/>
                  </a:cubicBezTo>
                  <a:cubicBezTo>
                    <a:pt x="710" y="0"/>
                    <a:pt x="475" y="44"/>
                    <a:pt x="334" y="32"/>
                  </a:cubicBezTo>
                  <a:cubicBezTo>
                    <a:pt x="152" y="16"/>
                    <a:pt x="0" y="51"/>
                    <a:pt x="0" y="189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97">
              <a:extLst>
                <a:ext uri="{FF2B5EF4-FFF2-40B4-BE49-F238E27FC236}">
                  <a16:creationId xmlns:a16="http://schemas.microsoft.com/office/drawing/2014/main" id="{3308AFBB-6893-44E5-B8F2-9F355638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735"/>
              <a:ext cx="1499" cy="817"/>
            </a:xfrm>
            <a:custGeom>
              <a:avLst/>
              <a:gdLst>
                <a:gd name="T0" fmla="*/ 7102 w 687"/>
                <a:gd name="T1" fmla="*/ 1767 h 351"/>
                <a:gd name="T2" fmla="*/ 5861 w 687"/>
                <a:gd name="T3" fmla="*/ 228 h 351"/>
                <a:gd name="T4" fmla="*/ 5695 w 687"/>
                <a:gd name="T5" fmla="*/ 477 h 351"/>
                <a:gd name="T6" fmla="*/ 5660 w 687"/>
                <a:gd name="T7" fmla="*/ 1739 h 351"/>
                <a:gd name="T8" fmla="*/ 5579 w 687"/>
                <a:gd name="T9" fmla="*/ 1804 h 351"/>
                <a:gd name="T10" fmla="*/ 5527 w 687"/>
                <a:gd name="T11" fmla="*/ 1702 h 351"/>
                <a:gd name="T12" fmla="*/ 5555 w 687"/>
                <a:gd name="T13" fmla="*/ 428 h 351"/>
                <a:gd name="T14" fmla="*/ 5289 w 687"/>
                <a:gd name="T15" fmla="*/ 142 h 351"/>
                <a:gd name="T16" fmla="*/ 4237 w 687"/>
                <a:gd name="T17" fmla="*/ 102 h 351"/>
                <a:gd name="T18" fmla="*/ 3271 w 687"/>
                <a:gd name="T19" fmla="*/ 65 h 351"/>
                <a:gd name="T20" fmla="*/ 2005 w 687"/>
                <a:gd name="T21" fmla="*/ 37 h 351"/>
                <a:gd name="T22" fmla="*/ 1619 w 687"/>
                <a:gd name="T23" fmla="*/ 400 h 351"/>
                <a:gd name="T24" fmla="*/ 1680 w 687"/>
                <a:gd name="T25" fmla="*/ 1490 h 351"/>
                <a:gd name="T26" fmla="*/ 1632 w 687"/>
                <a:gd name="T27" fmla="*/ 1587 h 351"/>
                <a:gd name="T28" fmla="*/ 1547 w 687"/>
                <a:gd name="T29" fmla="*/ 1527 h 351"/>
                <a:gd name="T30" fmla="*/ 1486 w 687"/>
                <a:gd name="T31" fmla="*/ 440 h 351"/>
                <a:gd name="T32" fmla="*/ 1276 w 687"/>
                <a:gd name="T33" fmla="*/ 163 h 351"/>
                <a:gd name="T34" fmla="*/ 375 w 687"/>
                <a:gd name="T35" fmla="*/ 694 h 351"/>
                <a:gd name="T36" fmla="*/ 0 w 687"/>
                <a:gd name="T37" fmla="*/ 1816 h 351"/>
                <a:gd name="T38" fmla="*/ 2252 w 687"/>
                <a:gd name="T39" fmla="*/ 4276 h 351"/>
                <a:gd name="T40" fmla="*/ 2494 w 687"/>
                <a:gd name="T41" fmla="*/ 3999 h 351"/>
                <a:gd name="T42" fmla="*/ 2586 w 687"/>
                <a:gd name="T43" fmla="*/ 2649 h 351"/>
                <a:gd name="T44" fmla="*/ 2671 w 687"/>
                <a:gd name="T45" fmla="*/ 2584 h 351"/>
                <a:gd name="T46" fmla="*/ 2710 w 687"/>
                <a:gd name="T47" fmla="*/ 2698 h 351"/>
                <a:gd name="T48" fmla="*/ 2627 w 687"/>
                <a:gd name="T49" fmla="*/ 4122 h 351"/>
                <a:gd name="T50" fmla="*/ 2889 w 687"/>
                <a:gd name="T51" fmla="*/ 4378 h 351"/>
                <a:gd name="T52" fmla="*/ 3561 w 687"/>
                <a:gd name="T53" fmla="*/ 4416 h 351"/>
                <a:gd name="T54" fmla="*/ 6670 w 687"/>
                <a:gd name="T55" fmla="*/ 3317 h 351"/>
                <a:gd name="T56" fmla="*/ 7102 w 687"/>
                <a:gd name="T57" fmla="*/ 1767 h 3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87" h="351">
                  <a:moveTo>
                    <a:pt x="684" y="140"/>
                  </a:moveTo>
                  <a:cubicBezTo>
                    <a:pt x="680" y="65"/>
                    <a:pt x="635" y="32"/>
                    <a:pt x="564" y="18"/>
                  </a:cubicBezTo>
                  <a:cubicBezTo>
                    <a:pt x="550" y="15"/>
                    <a:pt x="547" y="29"/>
                    <a:pt x="548" y="38"/>
                  </a:cubicBezTo>
                  <a:cubicBezTo>
                    <a:pt x="550" y="73"/>
                    <a:pt x="548" y="121"/>
                    <a:pt x="545" y="138"/>
                  </a:cubicBezTo>
                  <a:cubicBezTo>
                    <a:pt x="544" y="141"/>
                    <a:pt x="541" y="143"/>
                    <a:pt x="537" y="143"/>
                  </a:cubicBezTo>
                  <a:cubicBezTo>
                    <a:pt x="534" y="142"/>
                    <a:pt x="531" y="139"/>
                    <a:pt x="532" y="135"/>
                  </a:cubicBezTo>
                  <a:cubicBezTo>
                    <a:pt x="536" y="114"/>
                    <a:pt x="538" y="64"/>
                    <a:pt x="535" y="34"/>
                  </a:cubicBezTo>
                  <a:cubicBezTo>
                    <a:pt x="534" y="25"/>
                    <a:pt x="528" y="12"/>
                    <a:pt x="509" y="11"/>
                  </a:cubicBezTo>
                  <a:cubicBezTo>
                    <a:pt x="479" y="9"/>
                    <a:pt x="445" y="8"/>
                    <a:pt x="408" y="8"/>
                  </a:cubicBezTo>
                  <a:cubicBezTo>
                    <a:pt x="375" y="7"/>
                    <a:pt x="343" y="7"/>
                    <a:pt x="315" y="5"/>
                  </a:cubicBezTo>
                  <a:cubicBezTo>
                    <a:pt x="270" y="1"/>
                    <a:pt x="229" y="0"/>
                    <a:pt x="193" y="3"/>
                  </a:cubicBezTo>
                  <a:cubicBezTo>
                    <a:pt x="183" y="3"/>
                    <a:pt x="159" y="5"/>
                    <a:pt x="156" y="32"/>
                  </a:cubicBezTo>
                  <a:cubicBezTo>
                    <a:pt x="152" y="61"/>
                    <a:pt x="157" y="98"/>
                    <a:pt x="162" y="118"/>
                  </a:cubicBezTo>
                  <a:cubicBezTo>
                    <a:pt x="162" y="121"/>
                    <a:pt x="160" y="125"/>
                    <a:pt x="157" y="126"/>
                  </a:cubicBezTo>
                  <a:cubicBezTo>
                    <a:pt x="153" y="126"/>
                    <a:pt x="150" y="124"/>
                    <a:pt x="149" y="121"/>
                  </a:cubicBezTo>
                  <a:cubicBezTo>
                    <a:pt x="149" y="118"/>
                    <a:pt x="139" y="73"/>
                    <a:pt x="143" y="35"/>
                  </a:cubicBezTo>
                  <a:cubicBezTo>
                    <a:pt x="144" y="25"/>
                    <a:pt x="142" y="8"/>
                    <a:pt x="123" y="13"/>
                  </a:cubicBezTo>
                  <a:cubicBezTo>
                    <a:pt x="86" y="22"/>
                    <a:pt x="57" y="36"/>
                    <a:pt x="36" y="55"/>
                  </a:cubicBezTo>
                  <a:cubicBezTo>
                    <a:pt x="12" y="78"/>
                    <a:pt x="0" y="107"/>
                    <a:pt x="0" y="144"/>
                  </a:cubicBezTo>
                  <a:cubicBezTo>
                    <a:pt x="0" y="244"/>
                    <a:pt x="79" y="313"/>
                    <a:pt x="217" y="339"/>
                  </a:cubicBezTo>
                  <a:cubicBezTo>
                    <a:pt x="236" y="342"/>
                    <a:pt x="240" y="327"/>
                    <a:pt x="240" y="317"/>
                  </a:cubicBezTo>
                  <a:cubicBezTo>
                    <a:pt x="238" y="281"/>
                    <a:pt x="242" y="230"/>
                    <a:pt x="249" y="210"/>
                  </a:cubicBezTo>
                  <a:cubicBezTo>
                    <a:pt x="250" y="206"/>
                    <a:pt x="253" y="204"/>
                    <a:pt x="257" y="205"/>
                  </a:cubicBezTo>
                  <a:cubicBezTo>
                    <a:pt x="260" y="207"/>
                    <a:pt x="262" y="210"/>
                    <a:pt x="261" y="214"/>
                  </a:cubicBezTo>
                  <a:cubicBezTo>
                    <a:pt x="253" y="236"/>
                    <a:pt x="250" y="296"/>
                    <a:pt x="253" y="327"/>
                  </a:cubicBezTo>
                  <a:cubicBezTo>
                    <a:pt x="253" y="335"/>
                    <a:pt x="257" y="344"/>
                    <a:pt x="278" y="347"/>
                  </a:cubicBezTo>
                  <a:cubicBezTo>
                    <a:pt x="298" y="349"/>
                    <a:pt x="320" y="350"/>
                    <a:pt x="343" y="350"/>
                  </a:cubicBezTo>
                  <a:cubicBezTo>
                    <a:pt x="481" y="351"/>
                    <a:pt x="587" y="321"/>
                    <a:pt x="642" y="263"/>
                  </a:cubicBezTo>
                  <a:cubicBezTo>
                    <a:pt x="673" y="230"/>
                    <a:pt x="687" y="189"/>
                    <a:pt x="684" y="140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98">
              <a:extLst>
                <a:ext uri="{FF2B5EF4-FFF2-40B4-BE49-F238E27FC236}">
                  <a16:creationId xmlns:a16="http://schemas.microsoft.com/office/drawing/2014/main" id="{47E6A999-121C-409C-9463-A67B26C71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0" y="2735"/>
              <a:ext cx="1518" cy="740"/>
            </a:xfrm>
            <a:custGeom>
              <a:avLst/>
              <a:gdLst>
                <a:gd name="T0" fmla="*/ 1483 w 696"/>
                <a:gd name="T1" fmla="*/ 437 h 318"/>
                <a:gd name="T2" fmla="*/ 1276 w 696"/>
                <a:gd name="T3" fmla="*/ 163 h 318"/>
                <a:gd name="T4" fmla="*/ 375 w 696"/>
                <a:gd name="T5" fmla="*/ 693 h 318"/>
                <a:gd name="T6" fmla="*/ 0 w 696"/>
                <a:gd name="T7" fmla="*/ 1815 h 318"/>
                <a:gd name="T8" fmla="*/ 1337 w 696"/>
                <a:gd name="T9" fmla="*/ 3942 h 318"/>
                <a:gd name="T10" fmla="*/ 290 w 696"/>
                <a:gd name="T11" fmla="*/ 1976 h 318"/>
                <a:gd name="T12" fmla="*/ 1494 w 696"/>
                <a:gd name="T13" fmla="*/ 1171 h 318"/>
                <a:gd name="T14" fmla="*/ 1483 w 696"/>
                <a:gd name="T15" fmla="*/ 437 h 318"/>
                <a:gd name="T16" fmla="*/ 5280 w 696"/>
                <a:gd name="T17" fmla="*/ 142 h 318"/>
                <a:gd name="T18" fmla="*/ 4233 w 696"/>
                <a:gd name="T19" fmla="*/ 102 h 318"/>
                <a:gd name="T20" fmla="*/ 3267 w 696"/>
                <a:gd name="T21" fmla="*/ 65 h 318"/>
                <a:gd name="T22" fmla="*/ 2002 w 696"/>
                <a:gd name="T23" fmla="*/ 37 h 318"/>
                <a:gd name="T24" fmla="*/ 1618 w 696"/>
                <a:gd name="T25" fmla="*/ 400 h 318"/>
                <a:gd name="T26" fmla="*/ 1671 w 696"/>
                <a:gd name="T27" fmla="*/ 1461 h 318"/>
                <a:gd name="T28" fmla="*/ 2284 w 696"/>
                <a:gd name="T29" fmla="*/ 1073 h 318"/>
                <a:gd name="T30" fmla="*/ 2489 w 696"/>
                <a:gd name="T31" fmla="*/ 531 h 318"/>
                <a:gd name="T32" fmla="*/ 3847 w 696"/>
                <a:gd name="T33" fmla="*/ 552 h 318"/>
                <a:gd name="T34" fmla="*/ 5167 w 696"/>
                <a:gd name="T35" fmla="*/ 731 h 318"/>
                <a:gd name="T36" fmla="*/ 4929 w 696"/>
                <a:gd name="T37" fmla="*/ 1387 h 318"/>
                <a:gd name="T38" fmla="*/ 5518 w 696"/>
                <a:gd name="T39" fmla="*/ 1710 h 318"/>
                <a:gd name="T40" fmla="*/ 5518 w 696"/>
                <a:gd name="T41" fmla="*/ 1701 h 318"/>
                <a:gd name="T42" fmla="*/ 5551 w 696"/>
                <a:gd name="T43" fmla="*/ 428 h 318"/>
                <a:gd name="T44" fmla="*/ 5280 w 696"/>
                <a:gd name="T45" fmla="*/ 142 h 318"/>
                <a:gd name="T46" fmla="*/ 1474 w 696"/>
                <a:gd name="T47" fmla="*/ 4007 h 318"/>
                <a:gd name="T48" fmla="*/ 1474 w 696"/>
                <a:gd name="T49" fmla="*/ 4007 h 318"/>
                <a:gd name="T50" fmla="*/ 1474 w 696"/>
                <a:gd name="T51" fmla="*/ 4007 h 318"/>
                <a:gd name="T52" fmla="*/ 1474 w 696"/>
                <a:gd name="T53" fmla="*/ 4007 h 318"/>
                <a:gd name="T54" fmla="*/ 7097 w 696"/>
                <a:gd name="T55" fmla="*/ 1766 h 318"/>
                <a:gd name="T56" fmla="*/ 5852 w 696"/>
                <a:gd name="T57" fmla="*/ 228 h 318"/>
                <a:gd name="T58" fmla="*/ 5684 w 696"/>
                <a:gd name="T59" fmla="*/ 477 h 318"/>
                <a:gd name="T60" fmla="*/ 5655 w 696"/>
                <a:gd name="T61" fmla="*/ 1738 h 318"/>
                <a:gd name="T62" fmla="*/ 5869 w 696"/>
                <a:gd name="T63" fmla="*/ 1094 h 318"/>
                <a:gd name="T64" fmla="*/ 6508 w 696"/>
                <a:gd name="T65" fmla="*/ 1110 h 318"/>
                <a:gd name="T66" fmla="*/ 6722 w 696"/>
                <a:gd name="T67" fmla="*/ 3228 h 318"/>
                <a:gd name="T68" fmla="*/ 7097 w 696"/>
                <a:gd name="T69" fmla="*/ 1766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6" h="318">
                  <a:moveTo>
                    <a:pt x="143" y="35"/>
                  </a:moveTo>
                  <a:cubicBezTo>
                    <a:pt x="144" y="25"/>
                    <a:pt x="142" y="8"/>
                    <a:pt x="123" y="13"/>
                  </a:cubicBezTo>
                  <a:cubicBezTo>
                    <a:pt x="86" y="22"/>
                    <a:pt x="57" y="36"/>
                    <a:pt x="36" y="55"/>
                  </a:cubicBezTo>
                  <a:cubicBezTo>
                    <a:pt x="12" y="78"/>
                    <a:pt x="0" y="107"/>
                    <a:pt x="0" y="144"/>
                  </a:cubicBezTo>
                  <a:cubicBezTo>
                    <a:pt x="0" y="220"/>
                    <a:pt x="46" y="278"/>
                    <a:pt x="129" y="313"/>
                  </a:cubicBezTo>
                  <a:cubicBezTo>
                    <a:pt x="90" y="293"/>
                    <a:pt x="27" y="226"/>
                    <a:pt x="28" y="157"/>
                  </a:cubicBezTo>
                  <a:cubicBezTo>
                    <a:pt x="29" y="81"/>
                    <a:pt x="130" y="35"/>
                    <a:pt x="144" y="93"/>
                  </a:cubicBezTo>
                  <a:cubicBezTo>
                    <a:pt x="142" y="76"/>
                    <a:pt x="141" y="55"/>
                    <a:pt x="143" y="35"/>
                  </a:cubicBezTo>
                  <a:close/>
                  <a:moveTo>
                    <a:pt x="509" y="11"/>
                  </a:moveTo>
                  <a:cubicBezTo>
                    <a:pt x="479" y="9"/>
                    <a:pt x="445" y="8"/>
                    <a:pt x="408" y="8"/>
                  </a:cubicBezTo>
                  <a:cubicBezTo>
                    <a:pt x="375" y="7"/>
                    <a:pt x="343" y="7"/>
                    <a:pt x="315" y="5"/>
                  </a:cubicBezTo>
                  <a:cubicBezTo>
                    <a:pt x="270" y="1"/>
                    <a:pt x="229" y="0"/>
                    <a:pt x="193" y="3"/>
                  </a:cubicBezTo>
                  <a:cubicBezTo>
                    <a:pt x="183" y="3"/>
                    <a:pt x="159" y="5"/>
                    <a:pt x="156" y="32"/>
                  </a:cubicBezTo>
                  <a:cubicBezTo>
                    <a:pt x="152" y="60"/>
                    <a:pt x="157" y="96"/>
                    <a:pt x="161" y="116"/>
                  </a:cubicBezTo>
                  <a:cubicBezTo>
                    <a:pt x="170" y="92"/>
                    <a:pt x="182" y="87"/>
                    <a:pt x="220" y="85"/>
                  </a:cubicBezTo>
                  <a:cubicBezTo>
                    <a:pt x="203" y="82"/>
                    <a:pt x="212" y="49"/>
                    <a:pt x="240" y="42"/>
                  </a:cubicBezTo>
                  <a:cubicBezTo>
                    <a:pt x="268" y="35"/>
                    <a:pt x="287" y="50"/>
                    <a:pt x="371" y="44"/>
                  </a:cubicBezTo>
                  <a:cubicBezTo>
                    <a:pt x="455" y="38"/>
                    <a:pt x="485" y="37"/>
                    <a:pt x="498" y="58"/>
                  </a:cubicBezTo>
                  <a:cubicBezTo>
                    <a:pt x="512" y="78"/>
                    <a:pt x="506" y="101"/>
                    <a:pt x="475" y="110"/>
                  </a:cubicBezTo>
                  <a:cubicBezTo>
                    <a:pt x="498" y="107"/>
                    <a:pt x="520" y="122"/>
                    <a:pt x="532" y="136"/>
                  </a:cubicBezTo>
                  <a:cubicBezTo>
                    <a:pt x="532" y="135"/>
                    <a:pt x="532" y="135"/>
                    <a:pt x="532" y="135"/>
                  </a:cubicBezTo>
                  <a:cubicBezTo>
                    <a:pt x="536" y="114"/>
                    <a:pt x="538" y="64"/>
                    <a:pt x="535" y="34"/>
                  </a:cubicBezTo>
                  <a:cubicBezTo>
                    <a:pt x="534" y="25"/>
                    <a:pt x="528" y="12"/>
                    <a:pt x="509" y="11"/>
                  </a:cubicBezTo>
                  <a:close/>
                  <a:moveTo>
                    <a:pt x="142" y="318"/>
                  </a:moveTo>
                  <a:cubicBezTo>
                    <a:pt x="142" y="318"/>
                    <a:pt x="142" y="318"/>
                    <a:pt x="142" y="318"/>
                  </a:cubicBezTo>
                  <a:cubicBezTo>
                    <a:pt x="142" y="318"/>
                    <a:pt x="142" y="318"/>
                    <a:pt x="142" y="318"/>
                  </a:cubicBezTo>
                  <a:cubicBezTo>
                    <a:pt x="142" y="318"/>
                    <a:pt x="142" y="318"/>
                    <a:pt x="142" y="318"/>
                  </a:cubicBezTo>
                  <a:close/>
                  <a:moveTo>
                    <a:pt x="684" y="140"/>
                  </a:moveTo>
                  <a:cubicBezTo>
                    <a:pt x="680" y="65"/>
                    <a:pt x="635" y="32"/>
                    <a:pt x="564" y="18"/>
                  </a:cubicBezTo>
                  <a:cubicBezTo>
                    <a:pt x="550" y="15"/>
                    <a:pt x="547" y="29"/>
                    <a:pt x="548" y="38"/>
                  </a:cubicBezTo>
                  <a:cubicBezTo>
                    <a:pt x="550" y="73"/>
                    <a:pt x="548" y="121"/>
                    <a:pt x="545" y="138"/>
                  </a:cubicBezTo>
                  <a:cubicBezTo>
                    <a:pt x="545" y="138"/>
                    <a:pt x="564" y="115"/>
                    <a:pt x="566" y="87"/>
                  </a:cubicBezTo>
                  <a:cubicBezTo>
                    <a:pt x="569" y="59"/>
                    <a:pt x="601" y="55"/>
                    <a:pt x="627" y="88"/>
                  </a:cubicBezTo>
                  <a:cubicBezTo>
                    <a:pt x="651" y="119"/>
                    <a:pt x="696" y="165"/>
                    <a:pt x="648" y="256"/>
                  </a:cubicBezTo>
                  <a:cubicBezTo>
                    <a:pt x="675" y="224"/>
                    <a:pt x="687" y="186"/>
                    <a:pt x="684" y="140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99">
              <a:extLst>
                <a:ext uri="{FF2B5EF4-FFF2-40B4-BE49-F238E27FC236}">
                  <a16:creationId xmlns:a16="http://schemas.microsoft.com/office/drawing/2014/main" id="{A7AA056A-CAE8-4802-B202-2C315D34C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6" y="3219"/>
              <a:ext cx="1419" cy="333"/>
            </a:xfrm>
            <a:custGeom>
              <a:avLst/>
              <a:gdLst>
                <a:gd name="T0" fmla="*/ 1864 w 650"/>
                <a:gd name="T1" fmla="*/ 1062 h 143"/>
                <a:gd name="T2" fmla="*/ 157 w 650"/>
                <a:gd name="T3" fmla="*/ 102 h 143"/>
                <a:gd name="T4" fmla="*/ 0 w 650"/>
                <a:gd name="T5" fmla="*/ 331 h 143"/>
                <a:gd name="T6" fmla="*/ 1987 w 650"/>
                <a:gd name="T7" fmla="*/ 1653 h 143"/>
                <a:gd name="T8" fmla="*/ 2225 w 650"/>
                <a:gd name="T9" fmla="*/ 1376 h 143"/>
                <a:gd name="T10" fmla="*/ 2235 w 650"/>
                <a:gd name="T11" fmla="*/ 591 h 143"/>
                <a:gd name="T12" fmla="*/ 1864 w 650"/>
                <a:gd name="T13" fmla="*/ 1062 h 143"/>
                <a:gd name="T14" fmla="*/ 6720 w 650"/>
                <a:gd name="T15" fmla="*/ 77 h 143"/>
                <a:gd name="T16" fmla="*/ 2912 w 650"/>
                <a:gd name="T17" fmla="*/ 1036 h 143"/>
                <a:gd name="T18" fmla="*/ 2445 w 650"/>
                <a:gd name="T19" fmla="*/ 77 h 143"/>
                <a:gd name="T20" fmla="*/ 2364 w 650"/>
                <a:gd name="T21" fmla="*/ 1502 h 143"/>
                <a:gd name="T22" fmla="*/ 2622 w 650"/>
                <a:gd name="T23" fmla="*/ 1756 h 143"/>
                <a:gd name="T24" fmla="*/ 3299 w 650"/>
                <a:gd name="T25" fmla="*/ 1795 h 143"/>
                <a:gd name="T26" fmla="*/ 6410 w 650"/>
                <a:gd name="T27" fmla="*/ 694 h 143"/>
                <a:gd name="T28" fmla="*/ 6763 w 650"/>
                <a:gd name="T29" fmla="*/ 0 h 143"/>
                <a:gd name="T30" fmla="*/ 6720 w 650"/>
                <a:gd name="T31" fmla="*/ 77 h 1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0" h="143">
                  <a:moveTo>
                    <a:pt x="179" y="84"/>
                  </a:moveTo>
                  <a:cubicBezTo>
                    <a:pt x="137" y="105"/>
                    <a:pt x="47" y="56"/>
                    <a:pt x="15" y="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4" y="77"/>
                    <a:pt x="100" y="114"/>
                    <a:pt x="191" y="131"/>
                  </a:cubicBezTo>
                  <a:cubicBezTo>
                    <a:pt x="210" y="134"/>
                    <a:pt x="214" y="119"/>
                    <a:pt x="214" y="109"/>
                  </a:cubicBezTo>
                  <a:cubicBezTo>
                    <a:pt x="213" y="90"/>
                    <a:pt x="214" y="67"/>
                    <a:pt x="215" y="47"/>
                  </a:cubicBezTo>
                  <a:cubicBezTo>
                    <a:pt x="208" y="60"/>
                    <a:pt x="197" y="74"/>
                    <a:pt x="179" y="84"/>
                  </a:cubicBezTo>
                  <a:close/>
                  <a:moveTo>
                    <a:pt x="646" y="6"/>
                  </a:moveTo>
                  <a:cubicBezTo>
                    <a:pt x="572" y="117"/>
                    <a:pt x="325" y="90"/>
                    <a:pt x="280" y="82"/>
                  </a:cubicBezTo>
                  <a:cubicBezTo>
                    <a:pt x="235" y="75"/>
                    <a:pt x="240" y="28"/>
                    <a:pt x="235" y="6"/>
                  </a:cubicBezTo>
                  <a:cubicBezTo>
                    <a:pt x="227" y="28"/>
                    <a:pt x="224" y="88"/>
                    <a:pt x="227" y="119"/>
                  </a:cubicBezTo>
                  <a:cubicBezTo>
                    <a:pt x="227" y="127"/>
                    <a:pt x="231" y="136"/>
                    <a:pt x="252" y="139"/>
                  </a:cubicBezTo>
                  <a:cubicBezTo>
                    <a:pt x="272" y="141"/>
                    <a:pt x="294" y="142"/>
                    <a:pt x="317" y="142"/>
                  </a:cubicBezTo>
                  <a:cubicBezTo>
                    <a:pt x="455" y="143"/>
                    <a:pt x="561" y="113"/>
                    <a:pt x="616" y="55"/>
                  </a:cubicBezTo>
                  <a:cubicBezTo>
                    <a:pt x="631" y="39"/>
                    <a:pt x="643" y="20"/>
                    <a:pt x="650" y="0"/>
                  </a:cubicBezTo>
                  <a:cubicBezTo>
                    <a:pt x="648" y="2"/>
                    <a:pt x="647" y="4"/>
                    <a:pt x="646" y="6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100">
              <a:extLst>
                <a:ext uri="{FF2B5EF4-FFF2-40B4-BE49-F238E27FC236}">
                  <a16:creationId xmlns:a16="http://schemas.microsoft.com/office/drawing/2014/main" id="{A85678A7-00B2-4376-90D5-ED8969693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753"/>
              <a:ext cx="325" cy="412"/>
            </a:xfrm>
            <a:custGeom>
              <a:avLst/>
              <a:gdLst>
                <a:gd name="T0" fmla="*/ 676 w 149"/>
                <a:gd name="T1" fmla="*/ 682 h 177"/>
                <a:gd name="T2" fmla="*/ 1527 w 149"/>
                <a:gd name="T3" fmla="*/ 682 h 177"/>
                <a:gd name="T4" fmla="*/ 1538 w 149"/>
                <a:gd name="T5" fmla="*/ 342 h 177"/>
                <a:gd name="T6" fmla="*/ 1328 w 149"/>
                <a:gd name="T7" fmla="*/ 65 h 177"/>
                <a:gd name="T8" fmla="*/ 423 w 149"/>
                <a:gd name="T9" fmla="*/ 591 h 177"/>
                <a:gd name="T10" fmla="*/ 52 w 149"/>
                <a:gd name="T11" fmla="*/ 1718 h 177"/>
                <a:gd name="T12" fmla="*/ 105 w 149"/>
                <a:gd name="T13" fmla="*/ 2232 h 177"/>
                <a:gd name="T14" fmla="*/ 676 w 149"/>
                <a:gd name="T15" fmla="*/ 682 h 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77">
                  <a:moveTo>
                    <a:pt x="65" y="54"/>
                  </a:moveTo>
                  <a:cubicBezTo>
                    <a:pt x="118" y="27"/>
                    <a:pt x="141" y="24"/>
                    <a:pt x="147" y="54"/>
                  </a:cubicBezTo>
                  <a:cubicBezTo>
                    <a:pt x="147" y="45"/>
                    <a:pt x="147" y="35"/>
                    <a:pt x="148" y="27"/>
                  </a:cubicBezTo>
                  <a:cubicBezTo>
                    <a:pt x="149" y="17"/>
                    <a:pt x="147" y="0"/>
                    <a:pt x="128" y="5"/>
                  </a:cubicBezTo>
                  <a:cubicBezTo>
                    <a:pt x="91" y="14"/>
                    <a:pt x="62" y="28"/>
                    <a:pt x="41" y="47"/>
                  </a:cubicBezTo>
                  <a:cubicBezTo>
                    <a:pt x="17" y="70"/>
                    <a:pt x="5" y="99"/>
                    <a:pt x="5" y="136"/>
                  </a:cubicBezTo>
                  <a:cubicBezTo>
                    <a:pt x="5" y="150"/>
                    <a:pt x="6" y="164"/>
                    <a:pt x="10" y="177"/>
                  </a:cubicBezTo>
                  <a:cubicBezTo>
                    <a:pt x="0" y="125"/>
                    <a:pt x="21" y="76"/>
                    <a:pt x="65" y="54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101">
              <a:extLst>
                <a:ext uri="{FF2B5EF4-FFF2-40B4-BE49-F238E27FC236}">
                  <a16:creationId xmlns:a16="http://schemas.microsoft.com/office/drawing/2014/main" id="{E5C56324-1248-405D-B672-B41AC36412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1" y="2735"/>
              <a:ext cx="888" cy="232"/>
            </a:xfrm>
            <a:custGeom>
              <a:avLst/>
              <a:gdLst>
                <a:gd name="T0" fmla="*/ 0 w 407"/>
                <a:gd name="T1" fmla="*/ 151 h 100"/>
                <a:gd name="T2" fmla="*/ 133 w 407"/>
                <a:gd name="T3" fmla="*/ 636 h 100"/>
                <a:gd name="T4" fmla="*/ 148 w 407"/>
                <a:gd name="T5" fmla="*/ 436 h 100"/>
                <a:gd name="T6" fmla="*/ 0 w 407"/>
                <a:gd name="T7" fmla="*/ 151 h 100"/>
                <a:gd name="T8" fmla="*/ 4217 w 407"/>
                <a:gd name="T9" fmla="*/ 425 h 100"/>
                <a:gd name="T10" fmla="*/ 3947 w 407"/>
                <a:gd name="T11" fmla="*/ 139 h 100"/>
                <a:gd name="T12" fmla="*/ 2900 w 407"/>
                <a:gd name="T13" fmla="*/ 102 h 100"/>
                <a:gd name="T14" fmla="*/ 1933 w 407"/>
                <a:gd name="T15" fmla="*/ 65 h 100"/>
                <a:gd name="T16" fmla="*/ 665 w 407"/>
                <a:gd name="T17" fmla="*/ 37 h 100"/>
                <a:gd name="T18" fmla="*/ 281 w 407"/>
                <a:gd name="T19" fmla="*/ 399 h 100"/>
                <a:gd name="T20" fmla="*/ 299 w 407"/>
                <a:gd name="T21" fmla="*/ 1223 h 100"/>
                <a:gd name="T22" fmla="*/ 310 w 407"/>
                <a:gd name="T23" fmla="*/ 1248 h 100"/>
                <a:gd name="T24" fmla="*/ 624 w 407"/>
                <a:gd name="T25" fmla="*/ 302 h 100"/>
                <a:gd name="T26" fmla="*/ 1591 w 407"/>
                <a:gd name="T27" fmla="*/ 237 h 100"/>
                <a:gd name="T28" fmla="*/ 2775 w 407"/>
                <a:gd name="T29" fmla="*/ 302 h 100"/>
                <a:gd name="T30" fmla="*/ 3964 w 407"/>
                <a:gd name="T31" fmla="*/ 360 h 100"/>
                <a:gd name="T32" fmla="*/ 4226 w 407"/>
                <a:gd name="T33" fmla="*/ 872 h 100"/>
                <a:gd name="T34" fmla="*/ 4217 w 407"/>
                <a:gd name="T35" fmla="*/ 425 h 1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7" h="100">
                  <a:moveTo>
                    <a:pt x="0" y="12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45"/>
                    <a:pt x="13" y="40"/>
                    <a:pt x="14" y="35"/>
                  </a:cubicBezTo>
                  <a:cubicBezTo>
                    <a:pt x="15" y="26"/>
                    <a:pt x="13" y="11"/>
                    <a:pt x="0" y="12"/>
                  </a:cubicBezTo>
                  <a:close/>
                  <a:moveTo>
                    <a:pt x="406" y="34"/>
                  </a:moveTo>
                  <a:cubicBezTo>
                    <a:pt x="405" y="25"/>
                    <a:pt x="399" y="12"/>
                    <a:pt x="380" y="11"/>
                  </a:cubicBezTo>
                  <a:cubicBezTo>
                    <a:pt x="350" y="9"/>
                    <a:pt x="316" y="8"/>
                    <a:pt x="279" y="8"/>
                  </a:cubicBezTo>
                  <a:cubicBezTo>
                    <a:pt x="246" y="7"/>
                    <a:pt x="214" y="7"/>
                    <a:pt x="186" y="5"/>
                  </a:cubicBezTo>
                  <a:cubicBezTo>
                    <a:pt x="141" y="1"/>
                    <a:pt x="100" y="0"/>
                    <a:pt x="64" y="3"/>
                  </a:cubicBezTo>
                  <a:cubicBezTo>
                    <a:pt x="54" y="3"/>
                    <a:pt x="30" y="5"/>
                    <a:pt x="27" y="32"/>
                  </a:cubicBezTo>
                  <a:cubicBezTo>
                    <a:pt x="24" y="53"/>
                    <a:pt x="26" y="78"/>
                    <a:pt x="29" y="98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5" y="65"/>
                    <a:pt x="33" y="32"/>
                    <a:pt x="60" y="24"/>
                  </a:cubicBezTo>
                  <a:cubicBezTo>
                    <a:pt x="87" y="16"/>
                    <a:pt x="107" y="15"/>
                    <a:pt x="153" y="19"/>
                  </a:cubicBezTo>
                  <a:cubicBezTo>
                    <a:pt x="198" y="24"/>
                    <a:pt x="216" y="26"/>
                    <a:pt x="267" y="24"/>
                  </a:cubicBezTo>
                  <a:cubicBezTo>
                    <a:pt x="319" y="22"/>
                    <a:pt x="361" y="28"/>
                    <a:pt x="382" y="29"/>
                  </a:cubicBezTo>
                  <a:cubicBezTo>
                    <a:pt x="397" y="30"/>
                    <a:pt x="404" y="48"/>
                    <a:pt x="407" y="70"/>
                  </a:cubicBezTo>
                  <a:cubicBezTo>
                    <a:pt x="407" y="57"/>
                    <a:pt x="407" y="44"/>
                    <a:pt x="406" y="34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102">
              <a:extLst>
                <a:ext uri="{FF2B5EF4-FFF2-40B4-BE49-F238E27FC236}">
                  <a16:creationId xmlns:a16="http://schemas.microsoft.com/office/drawing/2014/main" id="{EA81D1C9-43B1-4044-8D36-ED64F85C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770"/>
              <a:ext cx="301" cy="307"/>
            </a:xfrm>
            <a:custGeom>
              <a:avLst/>
              <a:gdLst>
                <a:gd name="T0" fmla="*/ 1433 w 138"/>
                <a:gd name="T1" fmla="*/ 1661 h 132"/>
                <a:gd name="T2" fmla="*/ 1422 w 138"/>
                <a:gd name="T3" fmla="*/ 1575 h 132"/>
                <a:gd name="T4" fmla="*/ 177 w 138"/>
                <a:gd name="T5" fmla="*/ 37 h 132"/>
                <a:gd name="T6" fmla="*/ 9 w 138"/>
                <a:gd name="T7" fmla="*/ 286 h 132"/>
                <a:gd name="T8" fmla="*/ 20 w 138"/>
                <a:gd name="T9" fmla="*/ 807 h 132"/>
                <a:gd name="T10" fmla="*/ 209 w 138"/>
                <a:gd name="T11" fmla="*/ 277 h 132"/>
                <a:gd name="T12" fmla="*/ 1433 w 138"/>
                <a:gd name="T13" fmla="*/ 1661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132">
                  <a:moveTo>
                    <a:pt x="138" y="132"/>
                  </a:moveTo>
                  <a:cubicBezTo>
                    <a:pt x="138" y="130"/>
                    <a:pt x="138" y="128"/>
                    <a:pt x="137" y="125"/>
                  </a:cubicBezTo>
                  <a:cubicBezTo>
                    <a:pt x="133" y="50"/>
                    <a:pt x="88" y="17"/>
                    <a:pt x="17" y="3"/>
                  </a:cubicBezTo>
                  <a:cubicBezTo>
                    <a:pt x="3" y="0"/>
                    <a:pt x="0" y="14"/>
                    <a:pt x="1" y="23"/>
                  </a:cubicBezTo>
                  <a:cubicBezTo>
                    <a:pt x="2" y="36"/>
                    <a:pt x="2" y="50"/>
                    <a:pt x="2" y="64"/>
                  </a:cubicBezTo>
                  <a:cubicBezTo>
                    <a:pt x="5" y="43"/>
                    <a:pt x="8" y="24"/>
                    <a:pt x="20" y="22"/>
                  </a:cubicBezTo>
                  <a:cubicBezTo>
                    <a:pt x="36" y="20"/>
                    <a:pt x="111" y="30"/>
                    <a:pt x="138" y="132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103">
              <a:extLst>
                <a:ext uri="{FF2B5EF4-FFF2-40B4-BE49-F238E27FC236}">
                  <a16:creationId xmlns:a16="http://schemas.microsoft.com/office/drawing/2014/main" id="{C07BC5C7-DD3D-4D15-8101-45F6A27AE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3314"/>
              <a:ext cx="1272" cy="247"/>
            </a:xfrm>
            <a:custGeom>
              <a:avLst/>
              <a:gdLst>
                <a:gd name="T0" fmla="*/ 2557 w 583"/>
                <a:gd name="T1" fmla="*/ 1049 h 106"/>
                <a:gd name="T2" fmla="*/ 2038 w 583"/>
                <a:gd name="T3" fmla="*/ 0 h 106"/>
                <a:gd name="T4" fmla="*/ 2038 w 583"/>
                <a:gd name="T5" fmla="*/ 0 h 106"/>
                <a:gd name="T6" fmla="*/ 2014 w 583"/>
                <a:gd name="T7" fmla="*/ 988 h 106"/>
                <a:gd name="T8" fmla="*/ 2276 w 583"/>
                <a:gd name="T9" fmla="*/ 1237 h 106"/>
                <a:gd name="T10" fmla="*/ 2952 w 583"/>
                <a:gd name="T11" fmla="*/ 1277 h 106"/>
                <a:gd name="T12" fmla="*/ 6055 w 583"/>
                <a:gd name="T13" fmla="*/ 179 h 106"/>
                <a:gd name="T14" fmla="*/ 2557 w 583"/>
                <a:gd name="T15" fmla="*/ 1049 h 106"/>
                <a:gd name="T16" fmla="*/ 1870 w 583"/>
                <a:gd name="T17" fmla="*/ 368 h 106"/>
                <a:gd name="T18" fmla="*/ 1423 w 583"/>
                <a:gd name="T19" fmla="*/ 809 h 106"/>
                <a:gd name="T20" fmla="*/ 0 w 583"/>
                <a:gd name="T21" fmla="*/ 277 h 106"/>
                <a:gd name="T22" fmla="*/ 1643 w 583"/>
                <a:gd name="T23" fmla="*/ 1139 h 106"/>
                <a:gd name="T24" fmla="*/ 1881 w 583"/>
                <a:gd name="T25" fmla="*/ 858 h 106"/>
                <a:gd name="T26" fmla="*/ 1881 w 583"/>
                <a:gd name="T27" fmla="*/ 352 h 106"/>
                <a:gd name="T28" fmla="*/ 1870 w 583"/>
                <a:gd name="T29" fmla="*/ 368 h 1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3" h="106">
                  <a:moveTo>
                    <a:pt x="246" y="83"/>
                  </a:moveTo>
                  <a:cubicBezTo>
                    <a:pt x="194" y="78"/>
                    <a:pt x="193" y="29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3" y="26"/>
                    <a:pt x="192" y="58"/>
                    <a:pt x="194" y="78"/>
                  </a:cubicBezTo>
                  <a:cubicBezTo>
                    <a:pt x="194" y="86"/>
                    <a:pt x="198" y="95"/>
                    <a:pt x="219" y="98"/>
                  </a:cubicBezTo>
                  <a:cubicBezTo>
                    <a:pt x="239" y="100"/>
                    <a:pt x="261" y="101"/>
                    <a:pt x="284" y="101"/>
                  </a:cubicBezTo>
                  <a:cubicBezTo>
                    <a:pt x="422" y="102"/>
                    <a:pt x="528" y="72"/>
                    <a:pt x="583" y="14"/>
                  </a:cubicBezTo>
                  <a:cubicBezTo>
                    <a:pt x="477" y="106"/>
                    <a:pt x="298" y="88"/>
                    <a:pt x="246" y="83"/>
                  </a:cubicBezTo>
                  <a:close/>
                  <a:moveTo>
                    <a:pt x="180" y="29"/>
                  </a:moveTo>
                  <a:cubicBezTo>
                    <a:pt x="175" y="49"/>
                    <a:pt x="175" y="57"/>
                    <a:pt x="137" y="64"/>
                  </a:cubicBezTo>
                  <a:cubicBezTo>
                    <a:pt x="102" y="71"/>
                    <a:pt x="38" y="40"/>
                    <a:pt x="0" y="22"/>
                  </a:cubicBezTo>
                  <a:cubicBezTo>
                    <a:pt x="37" y="54"/>
                    <a:pt x="91" y="77"/>
                    <a:pt x="158" y="90"/>
                  </a:cubicBezTo>
                  <a:cubicBezTo>
                    <a:pt x="177" y="93"/>
                    <a:pt x="181" y="78"/>
                    <a:pt x="181" y="68"/>
                  </a:cubicBezTo>
                  <a:cubicBezTo>
                    <a:pt x="180" y="56"/>
                    <a:pt x="180" y="42"/>
                    <a:pt x="181" y="28"/>
                  </a:cubicBezTo>
                  <a:lnTo>
                    <a:pt x="180" y="29"/>
                  </a:ln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104">
              <a:extLst>
                <a:ext uri="{FF2B5EF4-FFF2-40B4-BE49-F238E27FC236}">
                  <a16:creationId xmlns:a16="http://schemas.microsoft.com/office/drawing/2014/main" id="{DB91E249-D127-44A1-A765-DC39D76B9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704"/>
              <a:ext cx="641" cy="61"/>
            </a:xfrm>
            <a:custGeom>
              <a:avLst/>
              <a:gdLst>
                <a:gd name="T0" fmla="*/ 0 w 294"/>
                <a:gd name="T1" fmla="*/ 336 h 26"/>
                <a:gd name="T2" fmla="*/ 1526 w 294"/>
                <a:gd name="T3" fmla="*/ 28 h 26"/>
                <a:gd name="T4" fmla="*/ 3048 w 294"/>
                <a:gd name="T5" fmla="*/ 89 h 26"/>
                <a:gd name="T6" fmla="*/ 1450 w 294"/>
                <a:gd name="T7" fmla="*/ 89 h 26"/>
                <a:gd name="T8" fmla="*/ 0 w 294"/>
                <a:gd name="T9" fmla="*/ 33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4" h="26">
                  <a:moveTo>
                    <a:pt x="0" y="26"/>
                  </a:moveTo>
                  <a:cubicBezTo>
                    <a:pt x="19" y="17"/>
                    <a:pt x="69" y="3"/>
                    <a:pt x="147" y="2"/>
                  </a:cubicBezTo>
                  <a:cubicBezTo>
                    <a:pt x="224" y="0"/>
                    <a:pt x="251" y="8"/>
                    <a:pt x="294" y="7"/>
                  </a:cubicBezTo>
                  <a:cubicBezTo>
                    <a:pt x="260" y="12"/>
                    <a:pt x="158" y="5"/>
                    <a:pt x="140" y="7"/>
                  </a:cubicBezTo>
                  <a:cubicBezTo>
                    <a:pt x="121" y="9"/>
                    <a:pt x="41" y="11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105">
              <a:extLst>
                <a:ext uri="{FF2B5EF4-FFF2-40B4-BE49-F238E27FC236}">
                  <a16:creationId xmlns:a16="http://schemas.microsoft.com/office/drawing/2014/main" id="{78751151-787F-4F88-AC81-CB3D7A28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3219"/>
              <a:ext cx="33" cy="233"/>
            </a:xfrm>
            <a:custGeom>
              <a:avLst/>
              <a:gdLst>
                <a:gd name="T0" fmla="*/ 161 w 15"/>
                <a:gd name="T1" fmla="*/ 0 h 100"/>
                <a:gd name="T2" fmla="*/ 64 w 15"/>
                <a:gd name="T3" fmla="*/ 256 h 100"/>
                <a:gd name="T4" fmla="*/ 20 w 15"/>
                <a:gd name="T5" fmla="*/ 1265 h 100"/>
                <a:gd name="T6" fmla="*/ 106 w 15"/>
                <a:gd name="T7" fmla="*/ 191 h 100"/>
                <a:gd name="T8" fmla="*/ 161 w 15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0">
                  <a:moveTo>
                    <a:pt x="15" y="0"/>
                  </a:moveTo>
                  <a:cubicBezTo>
                    <a:pt x="10" y="0"/>
                    <a:pt x="8" y="4"/>
                    <a:pt x="6" y="20"/>
                  </a:cubicBezTo>
                  <a:cubicBezTo>
                    <a:pt x="3" y="36"/>
                    <a:pt x="0" y="82"/>
                    <a:pt x="2" y="100"/>
                  </a:cubicBezTo>
                  <a:cubicBezTo>
                    <a:pt x="3" y="80"/>
                    <a:pt x="8" y="23"/>
                    <a:pt x="10" y="15"/>
                  </a:cubicBezTo>
                  <a:cubicBezTo>
                    <a:pt x="12" y="4"/>
                    <a:pt x="13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106">
              <a:extLst>
                <a:ext uri="{FF2B5EF4-FFF2-40B4-BE49-F238E27FC236}">
                  <a16:creationId xmlns:a16="http://schemas.microsoft.com/office/drawing/2014/main" id="{C856D832-E729-468C-B18A-D306462E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2870"/>
              <a:ext cx="11" cy="156"/>
            </a:xfrm>
            <a:custGeom>
              <a:avLst/>
              <a:gdLst>
                <a:gd name="T0" fmla="*/ 20 w 5"/>
                <a:gd name="T1" fmla="*/ 0 h 67"/>
                <a:gd name="T2" fmla="*/ 0 w 5"/>
                <a:gd name="T3" fmla="*/ 845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7">
                  <a:moveTo>
                    <a:pt x="2" y="0"/>
                  </a:moveTo>
                  <a:cubicBezTo>
                    <a:pt x="5" y="16"/>
                    <a:pt x="1" y="58"/>
                    <a:pt x="0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107">
              <a:extLst>
                <a:ext uri="{FF2B5EF4-FFF2-40B4-BE49-F238E27FC236}">
                  <a16:creationId xmlns:a16="http://schemas.microsoft.com/office/drawing/2014/main" id="{034C141D-DC97-4C52-9600-C009CACFE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3149"/>
              <a:ext cx="430" cy="379"/>
            </a:xfrm>
            <a:custGeom>
              <a:avLst/>
              <a:gdLst>
                <a:gd name="T0" fmla="*/ 0 w 197"/>
                <a:gd name="T1" fmla="*/ 2048 h 163"/>
                <a:gd name="T2" fmla="*/ 2050 w 197"/>
                <a:gd name="T3" fmla="*/ 0 h 163"/>
                <a:gd name="T4" fmla="*/ 0 w 197"/>
                <a:gd name="T5" fmla="*/ 2048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163">
                  <a:moveTo>
                    <a:pt x="0" y="163"/>
                  </a:moveTo>
                  <a:cubicBezTo>
                    <a:pt x="28" y="157"/>
                    <a:pt x="177" y="130"/>
                    <a:pt x="197" y="0"/>
                  </a:cubicBezTo>
                  <a:cubicBezTo>
                    <a:pt x="191" y="61"/>
                    <a:pt x="157" y="139"/>
                    <a:pt x="0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108">
              <a:extLst>
                <a:ext uri="{FF2B5EF4-FFF2-40B4-BE49-F238E27FC236}">
                  <a16:creationId xmlns:a16="http://schemas.microsoft.com/office/drawing/2014/main" id="{DF65CC53-8694-48AD-ADF2-23EB0F273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630"/>
              <a:ext cx="1593" cy="966"/>
            </a:xfrm>
            <a:custGeom>
              <a:avLst/>
              <a:gdLst>
                <a:gd name="T0" fmla="*/ 0 w 730"/>
                <a:gd name="T1" fmla="*/ 2384 h 415"/>
                <a:gd name="T2" fmla="*/ 3753 w 730"/>
                <a:gd name="T3" fmla="*/ 5207 h 415"/>
                <a:gd name="T4" fmla="*/ 7491 w 730"/>
                <a:gd name="T5" fmla="*/ 2318 h 415"/>
                <a:gd name="T6" fmla="*/ 3472 w 730"/>
                <a:gd name="T7" fmla="*/ 400 h 415"/>
                <a:gd name="T8" fmla="*/ 0 w 730"/>
                <a:gd name="T9" fmla="*/ 2384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415">
                  <a:moveTo>
                    <a:pt x="0" y="189"/>
                  </a:moveTo>
                  <a:cubicBezTo>
                    <a:pt x="0" y="327"/>
                    <a:pt x="136" y="411"/>
                    <a:pt x="361" y="413"/>
                  </a:cubicBezTo>
                  <a:cubicBezTo>
                    <a:pt x="586" y="415"/>
                    <a:pt x="730" y="335"/>
                    <a:pt x="721" y="184"/>
                  </a:cubicBezTo>
                  <a:cubicBezTo>
                    <a:pt x="710" y="0"/>
                    <a:pt x="475" y="44"/>
                    <a:pt x="334" y="32"/>
                  </a:cubicBezTo>
                  <a:cubicBezTo>
                    <a:pt x="152" y="16"/>
                    <a:pt x="0" y="51"/>
                    <a:pt x="0" y="189"/>
                  </a:cubicBezTo>
                  <a:close/>
                </a:path>
              </a:pathLst>
            </a:custGeom>
            <a:noFill/>
            <a:ln w="1428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109">
              <a:extLst>
                <a:ext uri="{FF2B5EF4-FFF2-40B4-BE49-F238E27FC236}">
                  <a16:creationId xmlns:a16="http://schemas.microsoft.com/office/drawing/2014/main" id="{48CEB61E-D202-443C-900C-BEBF12791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735"/>
              <a:ext cx="1499" cy="817"/>
            </a:xfrm>
            <a:custGeom>
              <a:avLst/>
              <a:gdLst>
                <a:gd name="T0" fmla="*/ 7102 w 687"/>
                <a:gd name="T1" fmla="*/ 1767 h 351"/>
                <a:gd name="T2" fmla="*/ 5861 w 687"/>
                <a:gd name="T3" fmla="*/ 228 h 351"/>
                <a:gd name="T4" fmla="*/ 5695 w 687"/>
                <a:gd name="T5" fmla="*/ 477 h 351"/>
                <a:gd name="T6" fmla="*/ 5660 w 687"/>
                <a:gd name="T7" fmla="*/ 1739 h 351"/>
                <a:gd name="T8" fmla="*/ 5579 w 687"/>
                <a:gd name="T9" fmla="*/ 1804 h 351"/>
                <a:gd name="T10" fmla="*/ 5527 w 687"/>
                <a:gd name="T11" fmla="*/ 1702 h 351"/>
                <a:gd name="T12" fmla="*/ 5555 w 687"/>
                <a:gd name="T13" fmla="*/ 428 h 351"/>
                <a:gd name="T14" fmla="*/ 5289 w 687"/>
                <a:gd name="T15" fmla="*/ 142 h 351"/>
                <a:gd name="T16" fmla="*/ 4237 w 687"/>
                <a:gd name="T17" fmla="*/ 102 h 351"/>
                <a:gd name="T18" fmla="*/ 3271 w 687"/>
                <a:gd name="T19" fmla="*/ 65 h 351"/>
                <a:gd name="T20" fmla="*/ 2005 w 687"/>
                <a:gd name="T21" fmla="*/ 37 h 351"/>
                <a:gd name="T22" fmla="*/ 1619 w 687"/>
                <a:gd name="T23" fmla="*/ 400 h 351"/>
                <a:gd name="T24" fmla="*/ 1680 w 687"/>
                <a:gd name="T25" fmla="*/ 1490 h 351"/>
                <a:gd name="T26" fmla="*/ 1632 w 687"/>
                <a:gd name="T27" fmla="*/ 1587 h 351"/>
                <a:gd name="T28" fmla="*/ 1547 w 687"/>
                <a:gd name="T29" fmla="*/ 1527 h 351"/>
                <a:gd name="T30" fmla="*/ 1486 w 687"/>
                <a:gd name="T31" fmla="*/ 440 h 351"/>
                <a:gd name="T32" fmla="*/ 1276 w 687"/>
                <a:gd name="T33" fmla="*/ 163 h 351"/>
                <a:gd name="T34" fmla="*/ 375 w 687"/>
                <a:gd name="T35" fmla="*/ 694 h 351"/>
                <a:gd name="T36" fmla="*/ 0 w 687"/>
                <a:gd name="T37" fmla="*/ 1816 h 351"/>
                <a:gd name="T38" fmla="*/ 2252 w 687"/>
                <a:gd name="T39" fmla="*/ 4276 h 351"/>
                <a:gd name="T40" fmla="*/ 2494 w 687"/>
                <a:gd name="T41" fmla="*/ 3999 h 351"/>
                <a:gd name="T42" fmla="*/ 2586 w 687"/>
                <a:gd name="T43" fmla="*/ 2649 h 351"/>
                <a:gd name="T44" fmla="*/ 2671 w 687"/>
                <a:gd name="T45" fmla="*/ 2584 h 351"/>
                <a:gd name="T46" fmla="*/ 2710 w 687"/>
                <a:gd name="T47" fmla="*/ 2698 h 351"/>
                <a:gd name="T48" fmla="*/ 2627 w 687"/>
                <a:gd name="T49" fmla="*/ 4122 h 351"/>
                <a:gd name="T50" fmla="*/ 2889 w 687"/>
                <a:gd name="T51" fmla="*/ 4378 h 351"/>
                <a:gd name="T52" fmla="*/ 3561 w 687"/>
                <a:gd name="T53" fmla="*/ 4416 h 351"/>
                <a:gd name="T54" fmla="*/ 6670 w 687"/>
                <a:gd name="T55" fmla="*/ 3317 h 351"/>
                <a:gd name="T56" fmla="*/ 7102 w 687"/>
                <a:gd name="T57" fmla="*/ 1767 h 3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87" h="351">
                  <a:moveTo>
                    <a:pt x="684" y="140"/>
                  </a:moveTo>
                  <a:cubicBezTo>
                    <a:pt x="680" y="65"/>
                    <a:pt x="635" y="32"/>
                    <a:pt x="564" y="18"/>
                  </a:cubicBezTo>
                  <a:cubicBezTo>
                    <a:pt x="550" y="15"/>
                    <a:pt x="547" y="29"/>
                    <a:pt x="548" y="38"/>
                  </a:cubicBezTo>
                  <a:cubicBezTo>
                    <a:pt x="550" y="73"/>
                    <a:pt x="548" y="121"/>
                    <a:pt x="545" y="138"/>
                  </a:cubicBezTo>
                  <a:cubicBezTo>
                    <a:pt x="544" y="141"/>
                    <a:pt x="541" y="143"/>
                    <a:pt x="537" y="143"/>
                  </a:cubicBezTo>
                  <a:cubicBezTo>
                    <a:pt x="534" y="142"/>
                    <a:pt x="531" y="139"/>
                    <a:pt x="532" y="135"/>
                  </a:cubicBezTo>
                  <a:cubicBezTo>
                    <a:pt x="536" y="114"/>
                    <a:pt x="538" y="64"/>
                    <a:pt x="535" y="34"/>
                  </a:cubicBezTo>
                  <a:cubicBezTo>
                    <a:pt x="534" y="25"/>
                    <a:pt x="528" y="12"/>
                    <a:pt x="509" y="11"/>
                  </a:cubicBezTo>
                  <a:cubicBezTo>
                    <a:pt x="479" y="9"/>
                    <a:pt x="445" y="8"/>
                    <a:pt x="408" y="8"/>
                  </a:cubicBezTo>
                  <a:cubicBezTo>
                    <a:pt x="375" y="7"/>
                    <a:pt x="343" y="7"/>
                    <a:pt x="315" y="5"/>
                  </a:cubicBezTo>
                  <a:cubicBezTo>
                    <a:pt x="270" y="1"/>
                    <a:pt x="229" y="0"/>
                    <a:pt x="193" y="3"/>
                  </a:cubicBezTo>
                  <a:cubicBezTo>
                    <a:pt x="183" y="3"/>
                    <a:pt x="159" y="5"/>
                    <a:pt x="156" y="32"/>
                  </a:cubicBezTo>
                  <a:cubicBezTo>
                    <a:pt x="152" y="61"/>
                    <a:pt x="157" y="98"/>
                    <a:pt x="162" y="118"/>
                  </a:cubicBezTo>
                  <a:cubicBezTo>
                    <a:pt x="162" y="121"/>
                    <a:pt x="160" y="125"/>
                    <a:pt x="157" y="126"/>
                  </a:cubicBezTo>
                  <a:cubicBezTo>
                    <a:pt x="153" y="126"/>
                    <a:pt x="150" y="124"/>
                    <a:pt x="149" y="121"/>
                  </a:cubicBezTo>
                  <a:cubicBezTo>
                    <a:pt x="149" y="118"/>
                    <a:pt x="139" y="73"/>
                    <a:pt x="143" y="35"/>
                  </a:cubicBezTo>
                  <a:cubicBezTo>
                    <a:pt x="144" y="25"/>
                    <a:pt x="142" y="8"/>
                    <a:pt x="123" y="13"/>
                  </a:cubicBezTo>
                  <a:cubicBezTo>
                    <a:pt x="86" y="22"/>
                    <a:pt x="57" y="36"/>
                    <a:pt x="36" y="55"/>
                  </a:cubicBezTo>
                  <a:cubicBezTo>
                    <a:pt x="12" y="78"/>
                    <a:pt x="0" y="107"/>
                    <a:pt x="0" y="144"/>
                  </a:cubicBezTo>
                  <a:cubicBezTo>
                    <a:pt x="0" y="244"/>
                    <a:pt x="79" y="313"/>
                    <a:pt x="217" y="339"/>
                  </a:cubicBezTo>
                  <a:cubicBezTo>
                    <a:pt x="236" y="342"/>
                    <a:pt x="240" y="327"/>
                    <a:pt x="240" y="317"/>
                  </a:cubicBezTo>
                  <a:cubicBezTo>
                    <a:pt x="238" y="281"/>
                    <a:pt x="242" y="230"/>
                    <a:pt x="249" y="210"/>
                  </a:cubicBezTo>
                  <a:cubicBezTo>
                    <a:pt x="250" y="206"/>
                    <a:pt x="253" y="204"/>
                    <a:pt x="257" y="205"/>
                  </a:cubicBezTo>
                  <a:cubicBezTo>
                    <a:pt x="260" y="207"/>
                    <a:pt x="262" y="210"/>
                    <a:pt x="261" y="214"/>
                  </a:cubicBezTo>
                  <a:cubicBezTo>
                    <a:pt x="253" y="236"/>
                    <a:pt x="250" y="296"/>
                    <a:pt x="253" y="327"/>
                  </a:cubicBezTo>
                  <a:cubicBezTo>
                    <a:pt x="253" y="335"/>
                    <a:pt x="257" y="344"/>
                    <a:pt x="278" y="347"/>
                  </a:cubicBezTo>
                  <a:cubicBezTo>
                    <a:pt x="298" y="349"/>
                    <a:pt x="320" y="350"/>
                    <a:pt x="343" y="350"/>
                  </a:cubicBezTo>
                  <a:cubicBezTo>
                    <a:pt x="481" y="351"/>
                    <a:pt x="587" y="321"/>
                    <a:pt x="642" y="263"/>
                  </a:cubicBezTo>
                  <a:cubicBezTo>
                    <a:pt x="673" y="230"/>
                    <a:pt x="687" y="189"/>
                    <a:pt x="684" y="140"/>
                  </a:cubicBezTo>
                  <a:close/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110">
              <a:extLst>
                <a:ext uri="{FF2B5EF4-FFF2-40B4-BE49-F238E27FC236}">
                  <a16:creationId xmlns:a16="http://schemas.microsoft.com/office/drawing/2014/main" id="{EB8C019E-A910-4C2F-8D59-569342D65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930"/>
              <a:ext cx="127" cy="84"/>
            </a:xfrm>
            <a:custGeom>
              <a:avLst/>
              <a:gdLst>
                <a:gd name="T0" fmla="*/ 0 w 58"/>
                <a:gd name="T1" fmla="*/ 457 h 36"/>
                <a:gd name="T2" fmla="*/ 609 w 58"/>
                <a:gd name="T3" fmla="*/ 12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36">
                  <a:moveTo>
                    <a:pt x="0" y="36"/>
                  </a:moveTo>
                  <a:cubicBezTo>
                    <a:pt x="1" y="5"/>
                    <a:pt x="40" y="0"/>
                    <a:pt x="58" y="1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111">
              <a:extLst>
                <a:ext uri="{FF2B5EF4-FFF2-40B4-BE49-F238E27FC236}">
                  <a16:creationId xmlns:a16="http://schemas.microsoft.com/office/drawing/2014/main" id="{D61FAD58-C79F-41F6-8F05-07418F0D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2970"/>
              <a:ext cx="140" cy="91"/>
            </a:xfrm>
            <a:custGeom>
              <a:avLst/>
              <a:gdLst>
                <a:gd name="T0" fmla="*/ 0 w 64"/>
                <a:gd name="T1" fmla="*/ 142 h 39"/>
                <a:gd name="T2" fmla="*/ 669 w 64"/>
                <a:gd name="T3" fmla="*/ 495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9">
                  <a:moveTo>
                    <a:pt x="0" y="11"/>
                  </a:moveTo>
                  <a:cubicBezTo>
                    <a:pt x="18" y="0"/>
                    <a:pt x="57" y="23"/>
                    <a:pt x="64" y="39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112">
              <a:extLst>
                <a:ext uri="{FF2B5EF4-FFF2-40B4-BE49-F238E27FC236}">
                  <a16:creationId xmlns:a16="http://schemas.microsoft.com/office/drawing/2014/main" id="{1CC06AEF-8AB5-4FF0-9993-9F84B719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3223"/>
              <a:ext cx="76" cy="182"/>
            </a:xfrm>
            <a:custGeom>
              <a:avLst/>
              <a:gdLst>
                <a:gd name="T0" fmla="*/ 0 w 35"/>
                <a:gd name="T1" fmla="*/ 0 h 78"/>
                <a:gd name="T2" fmla="*/ 358 w 35"/>
                <a:gd name="T3" fmla="*/ 926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8">
                  <a:moveTo>
                    <a:pt x="0" y="0"/>
                  </a:moveTo>
                  <a:cubicBezTo>
                    <a:pt x="5" y="15"/>
                    <a:pt x="10" y="78"/>
                    <a:pt x="35" y="73"/>
                  </a:cubicBezTo>
                </a:path>
              </a:pathLst>
            </a:custGeom>
            <a:noFill/>
            <a:ln w="6350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113">
              <a:extLst>
                <a:ext uri="{FF2B5EF4-FFF2-40B4-BE49-F238E27FC236}">
                  <a16:creationId xmlns:a16="http://schemas.microsoft.com/office/drawing/2014/main" id="{A29F3157-59C8-4FF1-9E98-BFFCCFF0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923"/>
              <a:ext cx="6" cy="26"/>
            </a:xfrm>
            <a:custGeom>
              <a:avLst/>
              <a:gdLst>
                <a:gd name="T0" fmla="*/ 24 w 3"/>
                <a:gd name="T1" fmla="*/ 0 h 11"/>
                <a:gd name="T2" fmla="*/ 8 w 3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1" y="11"/>
                  </a:cubicBezTo>
                </a:path>
              </a:pathLst>
            </a:custGeom>
            <a:noFill/>
            <a:ln w="11113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114">
              <a:extLst>
                <a:ext uri="{FF2B5EF4-FFF2-40B4-BE49-F238E27FC236}">
                  <a16:creationId xmlns:a16="http://schemas.microsoft.com/office/drawing/2014/main" id="{E98C78FA-7131-467D-949A-E1840155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7"/>
              <a:ext cx="28" cy="42"/>
            </a:xfrm>
            <a:custGeom>
              <a:avLst/>
              <a:gdLst>
                <a:gd name="T0" fmla="*/ 0 w 13"/>
                <a:gd name="T1" fmla="*/ 28 h 18"/>
                <a:gd name="T2" fmla="*/ 28 w 13"/>
                <a:gd name="T3" fmla="*/ 126 h 18"/>
                <a:gd name="T4" fmla="*/ 52 w 13"/>
                <a:gd name="T5" fmla="*/ 0 h 18"/>
                <a:gd name="T6" fmla="*/ 121 w 13"/>
                <a:gd name="T7" fmla="*/ 2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0" y="2"/>
                  </a:moveTo>
                  <a:cubicBezTo>
                    <a:pt x="0" y="5"/>
                    <a:pt x="2" y="8"/>
                    <a:pt x="3" y="10"/>
                  </a:cubicBezTo>
                  <a:cubicBezTo>
                    <a:pt x="3" y="8"/>
                    <a:pt x="5" y="2"/>
                    <a:pt x="5" y="0"/>
                  </a:cubicBezTo>
                  <a:cubicBezTo>
                    <a:pt x="13" y="1"/>
                    <a:pt x="13" y="11"/>
                    <a:pt x="12" y="18"/>
                  </a:cubicBezTo>
                </a:path>
              </a:pathLst>
            </a:custGeom>
            <a:noFill/>
            <a:ln w="11113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115">
              <a:extLst>
                <a:ext uri="{FF2B5EF4-FFF2-40B4-BE49-F238E27FC236}">
                  <a16:creationId xmlns:a16="http://schemas.microsoft.com/office/drawing/2014/main" id="{384450D9-FE60-4BF9-B2A3-92BBD18C7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379"/>
              <a:ext cx="17" cy="17"/>
            </a:xfrm>
            <a:custGeom>
              <a:avLst/>
              <a:gdLst>
                <a:gd name="T0" fmla="*/ 77 w 8"/>
                <a:gd name="T1" fmla="*/ 100 h 7"/>
                <a:gd name="T2" fmla="*/ 60 w 8"/>
                <a:gd name="T3" fmla="*/ 0 h 7"/>
                <a:gd name="T4" fmla="*/ 0 w 8"/>
                <a:gd name="T5" fmla="*/ 8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4"/>
                    <a:pt x="8" y="3"/>
                    <a:pt x="6" y="0"/>
                  </a:cubicBezTo>
                  <a:cubicBezTo>
                    <a:pt x="3" y="1"/>
                    <a:pt x="2" y="3"/>
                    <a:pt x="0" y="6"/>
                  </a:cubicBezTo>
                </a:path>
              </a:pathLst>
            </a:custGeom>
            <a:noFill/>
            <a:ln w="11113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9" name="Group 116">
            <a:extLst>
              <a:ext uri="{FF2B5EF4-FFF2-40B4-BE49-F238E27FC236}">
                <a16:creationId xmlns:a16="http://schemas.microsoft.com/office/drawing/2014/main" id="{99D73ECB-8D16-4196-9FD4-1C91E706ACA1}"/>
              </a:ext>
            </a:extLst>
          </p:cNvPr>
          <p:cNvGrpSpPr>
            <a:grpSpLocks/>
          </p:cNvGrpSpPr>
          <p:nvPr/>
        </p:nvGrpSpPr>
        <p:grpSpPr bwMode="auto">
          <a:xfrm>
            <a:off x="1917700" y="3844925"/>
            <a:ext cx="3492500" cy="2320925"/>
            <a:chOff x="128" y="2530"/>
            <a:chExt cx="2200" cy="1462"/>
          </a:xfrm>
        </p:grpSpPr>
        <p:sp>
          <p:nvSpPr>
            <p:cNvPr id="28680" name="Freeform 117">
              <a:extLst>
                <a:ext uri="{FF2B5EF4-FFF2-40B4-BE49-F238E27FC236}">
                  <a16:creationId xmlns:a16="http://schemas.microsoft.com/office/drawing/2014/main" id="{C7F9499C-7FBC-42E6-9E85-D7E6D9E2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530"/>
              <a:ext cx="2200" cy="1462"/>
            </a:xfrm>
            <a:custGeom>
              <a:avLst/>
              <a:gdLst>
                <a:gd name="T0" fmla="*/ 658 w 796"/>
                <a:gd name="T1" fmla="*/ 5709 h 496"/>
                <a:gd name="T2" fmla="*/ 5318 w 796"/>
                <a:gd name="T3" fmla="*/ 11808 h 496"/>
                <a:gd name="T4" fmla="*/ 16193 w 796"/>
                <a:gd name="T5" fmla="*/ 5683 h 496"/>
                <a:gd name="T6" fmla="*/ 8128 w 796"/>
                <a:gd name="T7" fmla="*/ 3101 h 496"/>
                <a:gd name="T8" fmla="*/ 658 w 796"/>
                <a:gd name="T9" fmla="*/ 5709 h 4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6" h="496">
                  <a:moveTo>
                    <a:pt x="31" y="223"/>
                  </a:moveTo>
                  <a:cubicBezTo>
                    <a:pt x="0" y="342"/>
                    <a:pt x="88" y="425"/>
                    <a:pt x="252" y="461"/>
                  </a:cubicBezTo>
                  <a:cubicBezTo>
                    <a:pt x="415" y="496"/>
                    <a:pt x="796" y="444"/>
                    <a:pt x="767" y="222"/>
                  </a:cubicBezTo>
                  <a:cubicBezTo>
                    <a:pt x="739" y="0"/>
                    <a:pt x="484" y="81"/>
                    <a:pt x="385" y="121"/>
                  </a:cubicBezTo>
                  <a:cubicBezTo>
                    <a:pt x="286" y="160"/>
                    <a:pt x="62" y="104"/>
                    <a:pt x="31" y="223"/>
                  </a:cubicBezTo>
                  <a:close/>
                </a:path>
              </a:pathLst>
            </a:custGeom>
            <a:solidFill>
              <a:srgbClr val="CED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118">
              <a:extLst>
                <a:ext uri="{FF2B5EF4-FFF2-40B4-BE49-F238E27FC236}">
                  <a16:creationId xmlns:a16="http://schemas.microsoft.com/office/drawing/2014/main" id="{6ACF883A-F24F-4D45-A031-B2567FA03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2786"/>
              <a:ext cx="1970" cy="1079"/>
            </a:xfrm>
            <a:custGeom>
              <a:avLst/>
              <a:gdLst>
                <a:gd name="T0" fmla="*/ 14826 w 713"/>
                <a:gd name="T1" fmla="*/ 3971 h 366"/>
                <a:gd name="T2" fmla="*/ 13666 w 713"/>
                <a:gd name="T3" fmla="*/ 4944 h 366"/>
                <a:gd name="T4" fmla="*/ 13519 w 713"/>
                <a:gd name="T5" fmla="*/ 4814 h 366"/>
                <a:gd name="T6" fmla="*/ 13627 w 713"/>
                <a:gd name="T7" fmla="*/ 4640 h 366"/>
                <a:gd name="T8" fmla="*/ 14680 w 713"/>
                <a:gd name="T9" fmla="*/ 3694 h 366"/>
                <a:gd name="T10" fmla="*/ 14848 w 713"/>
                <a:gd name="T11" fmla="*/ 2615 h 366"/>
                <a:gd name="T12" fmla="*/ 13649 w 713"/>
                <a:gd name="T13" fmla="*/ 643 h 366"/>
                <a:gd name="T14" fmla="*/ 10613 w 713"/>
                <a:gd name="T15" fmla="*/ 209 h 366"/>
                <a:gd name="T16" fmla="*/ 10375 w 713"/>
                <a:gd name="T17" fmla="*/ 896 h 366"/>
                <a:gd name="T18" fmla="*/ 10588 w 713"/>
                <a:gd name="T19" fmla="*/ 3208 h 366"/>
                <a:gd name="T20" fmla="*/ 10458 w 713"/>
                <a:gd name="T21" fmla="*/ 3355 h 366"/>
                <a:gd name="T22" fmla="*/ 10314 w 713"/>
                <a:gd name="T23" fmla="*/ 3208 h 366"/>
                <a:gd name="T24" fmla="*/ 10124 w 713"/>
                <a:gd name="T25" fmla="*/ 973 h 366"/>
                <a:gd name="T26" fmla="*/ 9297 w 713"/>
                <a:gd name="T27" fmla="*/ 540 h 366"/>
                <a:gd name="T28" fmla="*/ 7466 w 713"/>
                <a:gd name="T29" fmla="*/ 1277 h 366"/>
                <a:gd name="T30" fmla="*/ 4404 w 713"/>
                <a:gd name="T31" fmla="*/ 1789 h 366"/>
                <a:gd name="T32" fmla="*/ 3694 w 713"/>
                <a:gd name="T33" fmla="*/ 2485 h 366"/>
                <a:gd name="T34" fmla="*/ 3650 w 713"/>
                <a:gd name="T35" fmla="*/ 5224 h 366"/>
                <a:gd name="T36" fmla="*/ 3564 w 713"/>
                <a:gd name="T37" fmla="*/ 5433 h 366"/>
                <a:gd name="T38" fmla="*/ 3398 w 713"/>
                <a:gd name="T39" fmla="*/ 5354 h 366"/>
                <a:gd name="T40" fmla="*/ 3398 w 713"/>
                <a:gd name="T41" fmla="*/ 2815 h 366"/>
                <a:gd name="T42" fmla="*/ 2893 w 713"/>
                <a:gd name="T43" fmla="*/ 1896 h 366"/>
                <a:gd name="T44" fmla="*/ 213 w 713"/>
                <a:gd name="T45" fmla="*/ 3591 h 366"/>
                <a:gd name="T46" fmla="*/ 213 w 713"/>
                <a:gd name="T47" fmla="*/ 3591 h 366"/>
                <a:gd name="T48" fmla="*/ 489 w 713"/>
                <a:gd name="T49" fmla="*/ 6353 h 366"/>
                <a:gd name="T50" fmla="*/ 4581 w 713"/>
                <a:gd name="T51" fmla="*/ 9124 h 366"/>
                <a:gd name="T52" fmla="*/ 6496 w 713"/>
                <a:gd name="T53" fmla="*/ 9378 h 366"/>
                <a:gd name="T54" fmla="*/ 6833 w 713"/>
                <a:gd name="T55" fmla="*/ 8838 h 366"/>
                <a:gd name="T56" fmla="*/ 6833 w 713"/>
                <a:gd name="T57" fmla="*/ 6946 h 366"/>
                <a:gd name="T58" fmla="*/ 6963 w 713"/>
                <a:gd name="T59" fmla="*/ 6786 h 366"/>
                <a:gd name="T60" fmla="*/ 7084 w 713"/>
                <a:gd name="T61" fmla="*/ 6946 h 366"/>
                <a:gd name="T62" fmla="*/ 7153 w 713"/>
                <a:gd name="T63" fmla="*/ 8638 h 366"/>
                <a:gd name="T64" fmla="*/ 7488 w 713"/>
                <a:gd name="T65" fmla="*/ 9351 h 366"/>
                <a:gd name="T66" fmla="*/ 13961 w 713"/>
                <a:gd name="T67" fmla="*/ 6840 h 366"/>
                <a:gd name="T68" fmla="*/ 15017 w 713"/>
                <a:gd name="T69" fmla="*/ 4251 h 366"/>
                <a:gd name="T70" fmla="*/ 14826 w 713"/>
                <a:gd name="T71" fmla="*/ 3971 h 3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13" h="366">
                  <a:moveTo>
                    <a:pt x="703" y="155"/>
                  </a:moveTo>
                  <a:cubicBezTo>
                    <a:pt x="688" y="170"/>
                    <a:pt x="665" y="190"/>
                    <a:pt x="648" y="193"/>
                  </a:cubicBezTo>
                  <a:cubicBezTo>
                    <a:pt x="645" y="194"/>
                    <a:pt x="641" y="192"/>
                    <a:pt x="641" y="188"/>
                  </a:cubicBezTo>
                  <a:cubicBezTo>
                    <a:pt x="640" y="185"/>
                    <a:pt x="642" y="182"/>
                    <a:pt x="646" y="181"/>
                  </a:cubicBezTo>
                  <a:cubicBezTo>
                    <a:pt x="660" y="178"/>
                    <a:pt x="682" y="158"/>
                    <a:pt x="696" y="144"/>
                  </a:cubicBezTo>
                  <a:cubicBezTo>
                    <a:pt x="707" y="132"/>
                    <a:pt x="711" y="119"/>
                    <a:pt x="704" y="102"/>
                  </a:cubicBezTo>
                  <a:cubicBezTo>
                    <a:pt x="694" y="67"/>
                    <a:pt x="675" y="42"/>
                    <a:pt x="647" y="25"/>
                  </a:cubicBezTo>
                  <a:cubicBezTo>
                    <a:pt x="608" y="2"/>
                    <a:pt x="555" y="0"/>
                    <a:pt x="503" y="8"/>
                  </a:cubicBezTo>
                  <a:cubicBezTo>
                    <a:pt x="496" y="9"/>
                    <a:pt x="486" y="13"/>
                    <a:pt x="492" y="35"/>
                  </a:cubicBezTo>
                  <a:cubicBezTo>
                    <a:pt x="502" y="66"/>
                    <a:pt x="502" y="106"/>
                    <a:pt x="502" y="125"/>
                  </a:cubicBezTo>
                  <a:cubicBezTo>
                    <a:pt x="502" y="128"/>
                    <a:pt x="499" y="131"/>
                    <a:pt x="496" y="131"/>
                  </a:cubicBezTo>
                  <a:cubicBezTo>
                    <a:pt x="492" y="131"/>
                    <a:pt x="489" y="128"/>
                    <a:pt x="489" y="125"/>
                  </a:cubicBezTo>
                  <a:cubicBezTo>
                    <a:pt x="489" y="109"/>
                    <a:pt x="489" y="68"/>
                    <a:pt x="480" y="38"/>
                  </a:cubicBezTo>
                  <a:cubicBezTo>
                    <a:pt x="475" y="24"/>
                    <a:pt x="460" y="15"/>
                    <a:pt x="441" y="21"/>
                  </a:cubicBezTo>
                  <a:cubicBezTo>
                    <a:pt x="408" y="30"/>
                    <a:pt x="377" y="41"/>
                    <a:pt x="354" y="50"/>
                  </a:cubicBezTo>
                  <a:cubicBezTo>
                    <a:pt x="316" y="65"/>
                    <a:pt x="264" y="67"/>
                    <a:pt x="209" y="70"/>
                  </a:cubicBezTo>
                  <a:cubicBezTo>
                    <a:pt x="200" y="70"/>
                    <a:pt x="178" y="74"/>
                    <a:pt x="175" y="97"/>
                  </a:cubicBezTo>
                  <a:cubicBezTo>
                    <a:pt x="169" y="134"/>
                    <a:pt x="164" y="183"/>
                    <a:pt x="173" y="204"/>
                  </a:cubicBezTo>
                  <a:cubicBezTo>
                    <a:pt x="174" y="207"/>
                    <a:pt x="173" y="211"/>
                    <a:pt x="169" y="212"/>
                  </a:cubicBezTo>
                  <a:cubicBezTo>
                    <a:pt x="166" y="213"/>
                    <a:pt x="162" y="212"/>
                    <a:pt x="161" y="209"/>
                  </a:cubicBezTo>
                  <a:cubicBezTo>
                    <a:pt x="152" y="187"/>
                    <a:pt x="156" y="143"/>
                    <a:pt x="161" y="110"/>
                  </a:cubicBezTo>
                  <a:cubicBezTo>
                    <a:pt x="164" y="88"/>
                    <a:pt x="154" y="71"/>
                    <a:pt x="137" y="74"/>
                  </a:cubicBezTo>
                  <a:cubicBezTo>
                    <a:pt x="75" y="79"/>
                    <a:pt x="22" y="94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0" y="181"/>
                    <a:pt x="4" y="217"/>
                    <a:pt x="23" y="248"/>
                  </a:cubicBezTo>
                  <a:cubicBezTo>
                    <a:pt x="54" y="298"/>
                    <a:pt x="121" y="335"/>
                    <a:pt x="217" y="356"/>
                  </a:cubicBezTo>
                  <a:cubicBezTo>
                    <a:pt x="243" y="362"/>
                    <a:pt x="274" y="365"/>
                    <a:pt x="308" y="366"/>
                  </a:cubicBezTo>
                  <a:cubicBezTo>
                    <a:pt x="317" y="365"/>
                    <a:pt x="324" y="359"/>
                    <a:pt x="324" y="345"/>
                  </a:cubicBezTo>
                  <a:cubicBezTo>
                    <a:pt x="324" y="331"/>
                    <a:pt x="324" y="271"/>
                    <a:pt x="324" y="271"/>
                  </a:cubicBezTo>
                  <a:cubicBezTo>
                    <a:pt x="324" y="268"/>
                    <a:pt x="327" y="265"/>
                    <a:pt x="330" y="265"/>
                  </a:cubicBezTo>
                  <a:cubicBezTo>
                    <a:pt x="334" y="265"/>
                    <a:pt x="336" y="268"/>
                    <a:pt x="336" y="271"/>
                  </a:cubicBezTo>
                  <a:cubicBezTo>
                    <a:pt x="336" y="271"/>
                    <a:pt x="337" y="318"/>
                    <a:pt x="339" y="337"/>
                  </a:cubicBezTo>
                  <a:cubicBezTo>
                    <a:pt x="341" y="352"/>
                    <a:pt x="339" y="366"/>
                    <a:pt x="355" y="365"/>
                  </a:cubicBezTo>
                  <a:cubicBezTo>
                    <a:pt x="466" y="360"/>
                    <a:pt x="593" y="330"/>
                    <a:pt x="662" y="267"/>
                  </a:cubicBezTo>
                  <a:cubicBezTo>
                    <a:pt x="693" y="238"/>
                    <a:pt x="710" y="204"/>
                    <a:pt x="712" y="166"/>
                  </a:cubicBezTo>
                  <a:cubicBezTo>
                    <a:pt x="713" y="159"/>
                    <a:pt x="708" y="148"/>
                    <a:pt x="703" y="155"/>
                  </a:cubicBezTo>
                  <a:close/>
                </a:path>
              </a:pathLst>
            </a:custGeom>
            <a:solidFill>
              <a:srgbClr val="F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119">
              <a:extLst>
                <a:ext uri="{FF2B5EF4-FFF2-40B4-BE49-F238E27FC236}">
                  <a16:creationId xmlns:a16="http://schemas.microsoft.com/office/drawing/2014/main" id="{E6E7F93E-4504-4DCC-A92A-CA9CC33A3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2869"/>
              <a:ext cx="1813" cy="966"/>
            </a:xfrm>
            <a:custGeom>
              <a:avLst/>
              <a:gdLst>
                <a:gd name="T0" fmla="*/ 13092 w 656"/>
                <a:gd name="T1" fmla="*/ 4085 h 328"/>
                <a:gd name="T2" fmla="*/ 13130 w 656"/>
                <a:gd name="T3" fmla="*/ 3938 h 328"/>
                <a:gd name="T4" fmla="*/ 12962 w 656"/>
                <a:gd name="T5" fmla="*/ 2324 h 328"/>
                <a:gd name="T6" fmla="*/ 12351 w 656"/>
                <a:gd name="T7" fmla="*/ 303 h 328"/>
                <a:gd name="T8" fmla="*/ 10411 w 656"/>
                <a:gd name="T9" fmla="*/ 919 h 328"/>
                <a:gd name="T10" fmla="*/ 10151 w 656"/>
                <a:gd name="T11" fmla="*/ 2453 h 328"/>
                <a:gd name="T12" fmla="*/ 10151 w 656"/>
                <a:gd name="T13" fmla="*/ 2480 h 328"/>
                <a:gd name="T14" fmla="*/ 10030 w 656"/>
                <a:gd name="T15" fmla="*/ 2627 h 328"/>
                <a:gd name="T16" fmla="*/ 9960 w 656"/>
                <a:gd name="T17" fmla="*/ 2603 h 328"/>
                <a:gd name="T18" fmla="*/ 9333 w 656"/>
                <a:gd name="T19" fmla="*/ 2350 h 328"/>
                <a:gd name="T20" fmla="*/ 8783 w 656"/>
                <a:gd name="T21" fmla="*/ 1917 h 328"/>
                <a:gd name="T22" fmla="*/ 8402 w 656"/>
                <a:gd name="T23" fmla="*/ 972 h 328"/>
                <a:gd name="T24" fmla="*/ 5851 w 656"/>
                <a:gd name="T25" fmla="*/ 1788 h 328"/>
                <a:gd name="T26" fmla="*/ 3971 w 656"/>
                <a:gd name="T27" fmla="*/ 2141 h 328"/>
                <a:gd name="T28" fmla="*/ 4057 w 656"/>
                <a:gd name="T29" fmla="*/ 3599 h 328"/>
                <a:gd name="T30" fmla="*/ 3209 w 656"/>
                <a:gd name="T31" fmla="*/ 4518 h 328"/>
                <a:gd name="T32" fmla="*/ 3123 w 656"/>
                <a:gd name="T33" fmla="*/ 4700 h 328"/>
                <a:gd name="T34" fmla="*/ 2957 w 656"/>
                <a:gd name="T35" fmla="*/ 4624 h 328"/>
                <a:gd name="T36" fmla="*/ 2872 w 656"/>
                <a:gd name="T37" fmla="*/ 4138 h 328"/>
                <a:gd name="T38" fmla="*/ 2551 w 656"/>
                <a:gd name="T39" fmla="*/ 2992 h 328"/>
                <a:gd name="T40" fmla="*/ 694 w 656"/>
                <a:gd name="T41" fmla="*/ 3140 h 328"/>
                <a:gd name="T42" fmla="*/ 274 w 656"/>
                <a:gd name="T43" fmla="*/ 6002 h 328"/>
                <a:gd name="T44" fmla="*/ 2153 w 656"/>
                <a:gd name="T45" fmla="*/ 7616 h 328"/>
                <a:gd name="T46" fmla="*/ 4430 w 656"/>
                <a:gd name="T47" fmla="*/ 8170 h 328"/>
                <a:gd name="T48" fmla="*/ 6379 w 656"/>
                <a:gd name="T49" fmla="*/ 6921 h 328"/>
                <a:gd name="T50" fmla="*/ 6392 w 656"/>
                <a:gd name="T51" fmla="*/ 6871 h 328"/>
                <a:gd name="T52" fmla="*/ 6392 w 656"/>
                <a:gd name="T53" fmla="*/ 6211 h 328"/>
                <a:gd name="T54" fmla="*/ 6522 w 656"/>
                <a:gd name="T55" fmla="*/ 6055 h 328"/>
                <a:gd name="T56" fmla="*/ 6652 w 656"/>
                <a:gd name="T57" fmla="*/ 6211 h 328"/>
                <a:gd name="T58" fmla="*/ 6652 w 656"/>
                <a:gd name="T59" fmla="*/ 6261 h 328"/>
                <a:gd name="T60" fmla="*/ 7600 w 656"/>
                <a:gd name="T61" fmla="*/ 6697 h 328"/>
                <a:gd name="T62" fmla="*/ 12373 w 656"/>
                <a:gd name="T63" fmla="*/ 6211 h 328"/>
                <a:gd name="T64" fmla="*/ 13551 w 656"/>
                <a:gd name="T65" fmla="*/ 4058 h 328"/>
                <a:gd name="T66" fmla="*/ 13238 w 656"/>
                <a:gd name="T67" fmla="*/ 4214 h 328"/>
                <a:gd name="T68" fmla="*/ 13092 w 656"/>
                <a:gd name="T69" fmla="*/ 4085 h 3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56" h="328">
                  <a:moveTo>
                    <a:pt x="620" y="160"/>
                  </a:moveTo>
                  <a:cubicBezTo>
                    <a:pt x="619" y="158"/>
                    <a:pt x="620" y="155"/>
                    <a:pt x="622" y="154"/>
                  </a:cubicBezTo>
                  <a:cubicBezTo>
                    <a:pt x="636" y="125"/>
                    <a:pt x="626" y="101"/>
                    <a:pt x="614" y="91"/>
                  </a:cubicBezTo>
                  <a:cubicBezTo>
                    <a:pt x="627" y="76"/>
                    <a:pt x="637" y="24"/>
                    <a:pt x="585" y="12"/>
                  </a:cubicBezTo>
                  <a:cubicBezTo>
                    <a:pt x="534" y="0"/>
                    <a:pt x="488" y="1"/>
                    <a:pt x="493" y="36"/>
                  </a:cubicBezTo>
                  <a:cubicBezTo>
                    <a:pt x="497" y="64"/>
                    <a:pt x="486" y="87"/>
                    <a:pt x="481" y="96"/>
                  </a:cubicBezTo>
                  <a:cubicBezTo>
                    <a:pt x="481" y="96"/>
                    <a:pt x="481" y="97"/>
                    <a:pt x="481" y="97"/>
                  </a:cubicBezTo>
                  <a:cubicBezTo>
                    <a:pt x="481" y="100"/>
                    <a:pt x="478" y="103"/>
                    <a:pt x="475" y="103"/>
                  </a:cubicBezTo>
                  <a:cubicBezTo>
                    <a:pt x="474" y="103"/>
                    <a:pt x="473" y="103"/>
                    <a:pt x="472" y="102"/>
                  </a:cubicBezTo>
                  <a:cubicBezTo>
                    <a:pt x="465" y="103"/>
                    <a:pt x="453" y="100"/>
                    <a:pt x="442" y="92"/>
                  </a:cubicBezTo>
                  <a:cubicBezTo>
                    <a:pt x="427" y="80"/>
                    <a:pt x="434" y="72"/>
                    <a:pt x="416" y="75"/>
                  </a:cubicBezTo>
                  <a:cubicBezTo>
                    <a:pt x="456" y="52"/>
                    <a:pt x="429" y="28"/>
                    <a:pt x="398" y="38"/>
                  </a:cubicBezTo>
                  <a:cubicBezTo>
                    <a:pt x="367" y="48"/>
                    <a:pt x="322" y="63"/>
                    <a:pt x="277" y="70"/>
                  </a:cubicBezTo>
                  <a:cubicBezTo>
                    <a:pt x="231" y="78"/>
                    <a:pt x="201" y="69"/>
                    <a:pt x="188" y="84"/>
                  </a:cubicBezTo>
                  <a:cubicBezTo>
                    <a:pt x="175" y="98"/>
                    <a:pt x="172" y="142"/>
                    <a:pt x="192" y="141"/>
                  </a:cubicBezTo>
                  <a:cubicBezTo>
                    <a:pt x="170" y="147"/>
                    <a:pt x="160" y="170"/>
                    <a:pt x="152" y="177"/>
                  </a:cubicBezTo>
                  <a:cubicBezTo>
                    <a:pt x="153" y="180"/>
                    <a:pt x="151" y="183"/>
                    <a:pt x="148" y="184"/>
                  </a:cubicBezTo>
                  <a:cubicBezTo>
                    <a:pt x="145" y="185"/>
                    <a:pt x="141" y="184"/>
                    <a:pt x="140" y="181"/>
                  </a:cubicBezTo>
                  <a:cubicBezTo>
                    <a:pt x="138" y="176"/>
                    <a:pt x="137" y="169"/>
                    <a:pt x="136" y="162"/>
                  </a:cubicBezTo>
                  <a:cubicBezTo>
                    <a:pt x="131" y="149"/>
                    <a:pt x="126" y="131"/>
                    <a:pt x="121" y="117"/>
                  </a:cubicBezTo>
                  <a:cubicBezTo>
                    <a:pt x="112" y="93"/>
                    <a:pt x="66" y="100"/>
                    <a:pt x="33" y="123"/>
                  </a:cubicBezTo>
                  <a:cubicBezTo>
                    <a:pt x="7" y="141"/>
                    <a:pt x="0" y="201"/>
                    <a:pt x="13" y="235"/>
                  </a:cubicBezTo>
                  <a:cubicBezTo>
                    <a:pt x="33" y="260"/>
                    <a:pt x="63" y="281"/>
                    <a:pt x="102" y="298"/>
                  </a:cubicBezTo>
                  <a:cubicBezTo>
                    <a:pt x="133" y="307"/>
                    <a:pt x="169" y="315"/>
                    <a:pt x="210" y="320"/>
                  </a:cubicBezTo>
                  <a:cubicBezTo>
                    <a:pt x="284" y="328"/>
                    <a:pt x="302" y="298"/>
                    <a:pt x="302" y="271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3" y="255"/>
                    <a:pt x="303" y="243"/>
                    <a:pt x="303" y="243"/>
                  </a:cubicBezTo>
                  <a:cubicBezTo>
                    <a:pt x="303" y="240"/>
                    <a:pt x="306" y="237"/>
                    <a:pt x="309" y="237"/>
                  </a:cubicBezTo>
                  <a:cubicBezTo>
                    <a:pt x="313" y="237"/>
                    <a:pt x="315" y="240"/>
                    <a:pt x="315" y="243"/>
                  </a:cubicBezTo>
                  <a:cubicBezTo>
                    <a:pt x="315" y="243"/>
                    <a:pt x="315" y="244"/>
                    <a:pt x="315" y="245"/>
                  </a:cubicBezTo>
                  <a:cubicBezTo>
                    <a:pt x="326" y="253"/>
                    <a:pt x="348" y="263"/>
                    <a:pt x="360" y="262"/>
                  </a:cubicBezTo>
                  <a:cubicBezTo>
                    <a:pt x="376" y="307"/>
                    <a:pt x="500" y="296"/>
                    <a:pt x="586" y="243"/>
                  </a:cubicBezTo>
                  <a:cubicBezTo>
                    <a:pt x="656" y="201"/>
                    <a:pt x="648" y="170"/>
                    <a:pt x="642" y="159"/>
                  </a:cubicBezTo>
                  <a:cubicBezTo>
                    <a:pt x="637" y="162"/>
                    <a:pt x="632" y="164"/>
                    <a:pt x="627" y="165"/>
                  </a:cubicBezTo>
                  <a:cubicBezTo>
                    <a:pt x="624" y="166"/>
                    <a:pt x="620" y="164"/>
                    <a:pt x="620" y="160"/>
                  </a:cubicBezTo>
                  <a:close/>
                </a:path>
              </a:pathLst>
            </a:custGeom>
            <a:solidFill>
              <a:srgbClr val="FC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120">
              <a:extLst>
                <a:ext uri="{FF2B5EF4-FFF2-40B4-BE49-F238E27FC236}">
                  <a16:creationId xmlns:a16="http://schemas.microsoft.com/office/drawing/2014/main" id="{9CDA3930-CCD2-4E5C-98D4-51F747C95C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" y="2830"/>
              <a:ext cx="1337" cy="616"/>
            </a:xfrm>
            <a:custGeom>
              <a:avLst/>
              <a:gdLst>
                <a:gd name="T0" fmla="*/ 2845 w 484"/>
                <a:gd name="T1" fmla="*/ 1512 h 209"/>
                <a:gd name="T2" fmla="*/ 169 w 484"/>
                <a:gd name="T3" fmla="*/ 3198 h 209"/>
                <a:gd name="T4" fmla="*/ 169 w 484"/>
                <a:gd name="T5" fmla="*/ 3198 h 209"/>
                <a:gd name="T6" fmla="*/ 191 w 484"/>
                <a:gd name="T7" fmla="*/ 5352 h 209"/>
                <a:gd name="T8" fmla="*/ 213 w 484"/>
                <a:gd name="T9" fmla="*/ 5273 h 209"/>
                <a:gd name="T10" fmla="*/ 1075 w 484"/>
                <a:gd name="T11" fmla="*/ 2561 h 209"/>
                <a:gd name="T12" fmla="*/ 3075 w 484"/>
                <a:gd name="T13" fmla="*/ 2381 h 209"/>
                <a:gd name="T14" fmla="*/ 3243 w 484"/>
                <a:gd name="T15" fmla="*/ 3537 h 209"/>
                <a:gd name="T16" fmla="*/ 3351 w 484"/>
                <a:gd name="T17" fmla="*/ 2432 h 209"/>
                <a:gd name="T18" fmla="*/ 2845 w 484"/>
                <a:gd name="T19" fmla="*/ 1512 h 209"/>
                <a:gd name="T20" fmla="*/ 10072 w 484"/>
                <a:gd name="T21" fmla="*/ 589 h 209"/>
                <a:gd name="T22" fmla="*/ 9257 w 484"/>
                <a:gd name="T23" fmla="*/ 156 h 209"/>
                <a:gd name="T24" fmla="*/ 7417 w 484"/>
                <a:gd name="T25" fmla="*/ 896 h 209"/>
                <a:gd name="T26" fmla="*/ 4365 w 484"/>
                <a:gd name="T27" fmla="*/ 1406 h 209"/>
                <a:gd name="T28" fmla="*/ 3646 w 484"/>
                <a:gd name="T29" fmla="*/ 2101 h 209"/>
                <a:gd name="T30" fmla="*/ 3503 w 484"/>
                <a:gd name="T31" fmla="*/ 3867 h 209"/>
                <a:gd name="T32" fmla="*/ 4320 w 484"/>
                <a:gd name="T33" fmla="*/ 1972 h 209"/>
                <a:gd name="T34" fmla="*/ 7486 w 484"/>
                <a:gd name="T35" fmla="*/ 1303 h 209"/>
                <a:gd name="T36" fmla="*/ 9677 w 484"/>
                <a:gd name="T37" fmla="*/ 539 h 209"/>
                <a:gd name="T38" fmla="*/ 10202 w 484"/>
                <a:gd name="T39" fmla="*/ 1303 h 209"/>
                <a:gd name="T40" fmla="*/ 10072 w 484"/>
                <a:gd name="T41" fmla="*/ 589 h 2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84" h="209">
                  <a:moveTo>
                    <a:pt x="135" y="59"/>
                  </a:moveTo>
                  <a:cubicBezTo>
                    <a:pt x="73" y="64"/>
                    <a:pt x="20" y="79"/>
                    <a:pt x="8" y="125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0" y="156"/>
                    <a:pt x="1" y="183"/>
                    <a:pt x="9" y="209"/>
                  </a:cubicBezTo>
                  <a:cubicBezTo>
                    <a:pt x="10" y="207"/>
                    <a:pt x="10" y="206"/>
                    <a:pt x="10" y="206"/>
                  </a:cubicBezTo>
                  <a:cubicBezTo>
                    <a:pt x="5" y="172"/>
                    <a:pt x="13" y="121"/>
                    <a:pt x="51" y="100"/>
                  </a:cubicBezTo>
                  <a:cubicBezTo>
                    <a:pt x="89" y="80"/>
                    <a:pt x="141" y="59"/>
                    <a:pt x="146" y="93"/>
                  </a:cubicBezTo>
                  <a:cubicBezTo>
                    <a:pt x="148" y="110"/>
                    <a:pt x="151" y="126"/>
                    <a:pt x="154" y="138"/>
                  </a:cubicBezTo>
                  <a:cubicBezTo>
                    <a:pt x="155" y="123"/>
                    <a:pt x="157" y="108"/>
                    <a:pt x="159" y="95"/>
                  </a:cubicBezTo>
                  <a:cubicBezTo>
                    <a:pt x="162" y="73"/>
                    <a:pt x="152" y="56"/>
                    <a:pt x="135" y="59"/>
                  </a:cubicBezTo>
                  <a:close/>
                  <a:moveTo>
                    <a:pt x="478" y="23"/>
                  </a:moveTo>
                  <a:cubicBezTo>
                    <a:pt x="473" y="9"/>
                    <a:pt x="458" y="0"/>
                    <a:pt x="439" y="6"/>
                  </a:cubicBezTo>
                  <a:cubicBezTo>
                    <a:pt x="406" y="15"/>
                    <a:pt x="375" y="26"/>
                    <a:pt x="352" y="35"/>
                  </a:cubicBezTo>
                  <a:cubicBezTo>
                    <a:pt x="314" y="50"/>
                    <a:pt x="262" y="52"/>
                    <a:pt x="207" y="55"/>
                  </a:cubicBezTo>
                  <a:cubicBezTo>
                    <a:pt x="198" y="55"/>
                    <a:pt x="176" y="59"/>
                    <a:pt x="173" y="82"/>
                  </a:cubicBezTo>
                  <a:cubicBezTo>
                    <a:pt x="170" y="103"/>
                    <a:pt x="167" y="129"/>
                    <a:pt x="166" y="151"/>
                  </a:cubicBezTo>
                  <a:cubicBezTo>
                    <a:pt x="169" y="118"/>
                    <a:pt x="183" y="83"/>
                    <a:pt x="205" y="77"/>
                  </a:cubicBezTo>
                  <a:cubicBezTo>
                    <a:pt x="235" y="70"/>
                    <a:pt x="298" y="74"/>
                    <a:pt x="355" y="51"/>
                  </a:cubicBezTo>
                  <a:cubicBezTo>
                    <a:pt x="411" y="28"/>
                    <a:pt x="442" y="14"/>
                    <a:pt x="459" y="21"/>
                  </a:cubicBezTo>
                  <a:cubicBezTo>
                    <a:pt x="472" y="26"/>
                    <a:pt x="477" y="32"/>
                    <a:pt x="484" y="51"/>
                  </a:cubicBezTo>
                  <a:cubicBezTo>
                    <a:pt x="483" y="41"/>
                    <a:pt x="481" y="32"/>
                    <a:pt x="478" y="23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121">
              <a:extLst>
                <a:ext uri="{FF2B5EF4-FFF2-40B4-BE49-F238E27FC236}">
                  <a16:creationId xmlns:a16="http://schemas.microsoft.com/office/drawing/2014/main" id="{7C6A6664-EE9C-4D09-8356-550974FA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2786"/>
              <a:ext cx="622" cy="495"/>
            </a:xfrm>
            <a:custGeom>
              <a:avLst/>
              <a:gdLst>
                <a:gd name="T0" fmla="*/ 4608 w 225"/>
                <a:gd name="T1" fmla="*/ 2613 h 168"/>
                <a:gd name="T2" fmla="*/ 3400 w 225"/>
                <a:gd name="T3" fmla="*/ 642 h 168"/>
                <a:gd name="T4" fmla="*/ 359 w 225"/>
                <a:gd name="T5" fmla="*/ 209 h 168"/>
                <a:gd name="T6" fmla="*/ 130 w 225"/>
                <a:gd name="T7" fmla="*/ 893 h 168"/>
                <a:gd name="T8" fmla="*/ 299 w 225"/>
                <a:gd name="T9" fmla="*/ 2074 h 168"/>
                <a:gd name="T10" fmla="*/ 780 w 225"/>
                <a:gd name="T11" fmla="*/ 566 h 168"/>
                <a:gd name="T12" fmla="*/ 3378 w 225"/>
                <a:gd name="T13" fmla="*/ 893 h 168"/>
                <a:gd name="T14" fmla="*/ 3845 w 225"/>
                <a:gd name="T15" fmla="*/ 4296 h 168"/>
                <a:gd name="T16" fmla="*/ 3928 w 225"/>
                <a:gd name="T17" fmla="*/ 4246 h 168"/>
                <a:gd name="T18" fmla="*/ 4440 w 225"/>
                <a:gd name="T19" fmla="*/ 3680 h 168"/>
                <a:gd name="T20" fmla="*/ 4608 w 225"/>
                <a:gd name="T21" fmla="*/ 2613 h 1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5" h="168">
                  <a:moveTo>
                    <a:pt x="218" y="102"/>
                  </a:moveTo>
                  <a:cubicBezTo>
                    <a:pt x="208" y="67"/>
                    <a:pt x="189" y="42"/>
                    <a:pt x="161" y="25"/>
                  </a:cubicBezTo>
                  <a:cubicBezTo>
                    <a:pt x="122" y="2"/>
                    <a:pt x="69" y="0"/>
                    <a:pt x="17" y="8"/>
                  </a:cubicBezTo>
                  <a:cubicBezTo>
                    <a:pt x="10" y="9"/>
                    <a:pt x="0" y="13"/>
                    <a:pt x="6" y="35"/>
                  </a:cubicBezTo>
                  <a:cubicBezTo>
                    <a:pt x="11" y="49"/>
                    <a:pt x="13" y="65"/>
                    <a:pt x="14" y="81"/>
                  </a:cubicBezTo>
                  <a:cubicBezTo>
                    <a:pt x="14" y="49"/>
                    <a:pt x="11" y="27"/>
                    <a:pt x="37" y="22"/>
                  </a:cubicBezTo>
                  <a:cubicBezTo>
                    <a:pt x="66" y="16"/>
                    <a:pt x="120" y="8"/>
                    <a:pt x="160" y="35"/>
                  </a:cubicBezTo>
                  <a:cubicBezTo>
                    <a:pt x="195" y="58"/>
                    <a:pt x="221" y="132"/>
                    <a:pt x="182" y="168"/>
                  </a:cubicBezTo>
                  <a:cubicBezTo>
                    <a:pt x="183" y="167"/>
                    <a:pt x="185" y="166"/>
                    <a:pt x="186" y="166"/>
                  </a:cubicBezTo>
                  <a:cubicBezTo>
                    <a:pt x="195" y="159"/>
                    <a:pt x="204" y="151"/>
                    <a:pt x="210" y="144"/>
                  </a:cubicBezTo>
                  <a:cubicBezTo>
                    <a:pt x="221" y="132"/>
                    <a:pt x="225" y="119"/>
                    <a:pt x="218" y="102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122">
              <a:extLst>
                <a:ext uri="{FF2B5EF4-FFF2-40B4-BE49-F238E27FC236}">
                  <a16:creationId xmlns:a16="http://schemas.microsoft.com/office/drawing/2014/main" id="{E61F284A-D781-4CE2-97D6-91542D85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3222"/>
              <a:ext cx="193" cy="395"/>
            </a:xfrm>
            <a:custGeom>
              <a:avLst/>
              <a:gdLst>
                <a:gd name="T0" fmla="*/ 1255 w 70"/>
                <a:gd name="T1" fmla="*/ 183 h 134"/>
                <a:gd name="T2" fmla="*/ 645 w 70"/>
                <a:gd name="T3" fmla="*/ 817 h 134"/>
                <a:gd name="T4" fmla="*/ 987 w 70"/>
                <a:gd name="T5" fmla="*/ 1182 h 134"/>
                <a:gd name="T6" fmla="*/ 0 w 70"/>
                <a:gd name="T7" fmla="*/ 3431 h 134"/>
                <a:gd name="T8" fmla="*/ 394 w 70"/>
                <a:gd name="T9" fmla="*/ 3051 h 134"/>
                <a:gd name="T10" fmla="*/ 1445 w 70"/>
                <a:gd name="T11" fmla="*/ 460 h 134"/>
                <a:gd name="T12" fmla="*/ 1255 w 70"/>
                <a:gd name="T13" fmla="*/ 183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34">
                  <a:moveTo>
                    <a:pt x="60" y="7"/>
                  </a:moveTo>
                  <a:cubicBezTo>
                    <a:pt x="52" y="15"/>
                    <a:pt x="42" y="24"/>
                    <a:pt x="31" y="32"/>
                  </a:cubicBezTo>
                  <a:cubicBezTo>
                    <a:pt x="43" y="28"/>
                    <a:pt x="47" y="33"/>
                    <a:pt x="47" y="46"/>
                  </a:cubicBezTo>
                  <a:cubicBezTo>
                    <a:pt x="47" y="59"/>
                    <a:pt x="33" y="99"/>
                    <a:pt x="0" y="134"/>
                  </a:cubicBezTo>
                  <a:cubicBezTo>
                    <a:pt x="7" y="129"/>
                    <a:pt x="13" y="124"/>
                    <a:pt x="19" y="119"/>
                  </a:cubicBezTo>
                  <a:cubicBezTo>
                    <a:pt x="50" y="90"/>
                    <a:pt x="67" y="56"/>
                    <a:pt x="69" y="18"/>
                  </a:cubicBezTo>
                  <a:cubicBezTo>
                    <a:pt x="70" y="11"/>
                    <a:pt x="65" y="0"/>
                    <a:pt x="60" y="7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123">
              <a:extLst>
                <a:ext uri="{FF2B5EF4-FFF2-40B4-BE49-F238E27FC236}">
                  <a16:creationId xmlns:a16="http://schemas.microsoft.com/office/drawing/2014/main" id="{DA46092C-8C38-4405-8F5B-0F7F07501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644"/>
              <a:ext cx="387" cy="221"/>
            </a:xfrm>
            <a:custGeom>
              <a:avLst/>
              <a:gdLst>
                <a:gd name="T0" fmla="*/ 359 w 140"/>
                <a:gd name="T1" fmla="*/ 1329 h 75"/>
                <a:gd name="T2" fmla="*/ 0 w 140"/>
                <a:gd name="T3" fmla="*/ 0 h 75"/>
                <a:gd name="T4" fmla="*/ 47 w 140"/>
                <a:gd name="T5" fmla="*/ 1182 h 75"/>
                <a:gd name="T6" fmla="*/ 381 w 140"/>
                <a:gd name="T7" fmla="*/ 1892 h 75"/>
                <a:gd name="T8" fmla="*/ 2958 w 140"/>
                <a:gd name="T9" fmla="*/ 1512 h 75"/>
                <a:gd name="T10" fmla="*/ 359 w 140"/>
                <a:gd name="T11" fmla="*/ 1329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75">
                  <a:moveTo>
                    <a:pt x="17" y="52"/>
                  </a:moveTo>
                  <a:cubicBezTo>
                    <a:pt x="8" y="41"/>
                    <a:pt x="2" y="16"/>
                    <a:pt x="0" y="0"/>
                  </a:cubicBezTo>
                  <a:cubicBezTo>
                    <a:pt x="0" y="16"/>
                    <a:pt x="1" y="35"/>
                    <a:pt x="2" y="46"/>
                  </a:cubicBezTo>
                  <a:cubicBezTo>
                    <a:pt x="4" y="61"/>
                    <a:pt x="2" y="75"/>
                    <a:pt x="18" y="74"/>
                  </a:cubicBezTo>
                  <a:cubicBezTo>
                    <a:pt x="57" y="72"/>
                    <a:pt x="99" y="67"/>
                    <a:pt x="140" y="59"/>
                  </a:cubicBezTo>
                  <a:cubicBezTo>
                    <a:pt x="96" y="65"/>
                    <a:pt x="28" y="65"/>
                    <a:pt x="17" y="52"/>
                  </a:cubicBezTo>
                  <a:close/>
                </a:path>
              </a:pathLst>
            </a:custGeom>
            <a:solidFill>
              <a:srgbClr val="F8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124">
              <a:extLst>
                <a:ext uri="{FF2B5EF4-FFF2-40B4-BE49-F238E27FC236}">
                  <a16:creationId xmlns:a16="http://schemas.microsoft.com/office/drawing/2014/main" id="{79B3592E-D261-4B66-84F0-C59932EC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754"/>
              <a:ext cx="804" cy="194"/>
            </a:xfrm>
            <a:custGeom>
              <a:avLst/>
              <a:gdLst>
                <a:gd name="T0" fmla="*/ 0 w 291"/>
                <a:gd name="T1" fmla="*/ 1649 h 66"/>
                <a:gd name="T2" fmla="*/ 1749 w 291"/>
                <a:gd name="T3" fmla="*/ 1217 h 66"/>
                <a:gd name="T4" fmla="*/ 6136 w 291"/>
                <a:gd name="T5" fmla="*/ 53 h 66"/>
                <a:gd name="T6" fmla="*/ 2321 w 291"/>
                <a:gd name="T7" fmla="*/ 1064 h 66"/>
                <a:gd name="T8" fmla="*/ 0 w 291"/>
                <a:gd name="T9" fmla="*/ 164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1" h="66">
                  <a:moveTo>
                    <a:pt x="0" y="65"/>
                  </a:moveTo>
                  <a:cubicBezTo>
                    <a:pt x="25" y="64"/>
                    <a:pt x="59" y="59"/>
                    <a:pt x="83" y="48"/>
                  </a:cubicBezTo>
                  <a:cubicBezTo>
                    <a:pt x="107" y="38"/>
                    <a:pt x="202" y="0"/>
                    <a:pt x="291" y="2"/>
                  </a:cubicBezTo>
                  <a:cubicBezTo>
                    <a:pt x="252" y="0"/>
                    <a:pt x="156" y="22"/>
                    <a:pt x="110" y="42"/>
                  </a:cubicBezTo>
                  <a:cubicBezTo>
                    <a:pt x="53" y="66"/>
                    <a:pt x="10" y="66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25">
              <a:extLst>
                <a:ext uri="{FF2B5EF4-FFF2-40B4-BE49-F238E27FC236}">
                  <a16:creationId xmlns:a16="http://schemas.microsoft.com/office/drawing/2014/main" id="{A2A91B61-1D8C-4253-8C29-04C689ED4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075"/>
              <a:ext cx="171" cy="242"/>
            </a:xfrm>
            <a:custGeom>
              <a:avLst/>
              <a:gdLst>
                <a:gd name="T0" fmla="*/ 1073 w 62"/>
                <a:gd name="T1" fmla="*/ 0 h 82"/>
                <a:gd name="T2" fmla="*/ 1087 w 62"/>
                <a:gd name="T3" fmla="*/ 871 h 82"/>
                <a:gd name="T4" fmla="*/ 0 w 62"/>
                <a:gd name="T5" fmla="*/ 2107 h 82"/>
                <a:gd name="T6" fmla="*/ 1172 w 62"/>
                <a:gd name="T7" fmla="*/ 871 h 82"/>
                <a:gd name="T8" fmla="*/ 1073 w 62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2">
                  <a:moveTo>
                    <a:pt x="51" y="0"/>
                  </a:moveTo>
                  <a:cubicBezTo>
                    <a:pt x="55" y="14"/>
                    <a:pt x="58" y="23"/>
                    <a:pt x="52" y="34"/>
                  </a:cubicBezTo>
                  <a:cubicBezTo>
                    <a:pt x="47" y="45"/>
                    <a:pt x="25" y="71"/>
                    <a:pt x="0" y="82"/>
                  </a:cubicBezTo>
                  <a:cubicBezTo>
                    <a:pt x="17" y="75"/>
                    <a:pt x="46" y="60"/>
                    <a:pt x="56" y="34"/>
                  </a:cubicBezTo>
                  <a:cubicBezTo>
                    <a:pt x="62" y="19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26">
              <a:extLst>
                <a:ext uri="{FF2B5EF4-FFF2-40B4-BE49-F238E27FC236}">
                  <a16:creationId xmlns:a16="http://schemas.microsoft.com/office/drawing/2014/main" id="{F0DCC7A0-26ED-459B-AD5F-7B644ADB7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3591"/>
              <a:ext cx="666" cy="271"/>
            </a:xfrm>
            <a:custGeom>
              <a:avLst/>
              <a:gdLst>
                <a:gd name="T0" fmla="*/ 0 w 241"/>
                <a:gd name="T1" fmla="*/ 2351 h 92"/>
                <a:gd name="T2" fmla="*/ 5085 w 241"/>
                <a:gd name="T3" fmla="*/ 0 h 92"/>
                <a:gd name="T4" fmla="*/ 0 w 241"/>
                <a:gd name="T5" fmla="*/ 2351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92">
                  <a:moveTo>
                    <a:pt x="0" y="92"/>
                  </a:moveTo>
                  <a:cubicBezTo>
                    <a:pt x="16" y="92"/>
                    <a:pt x="165" y="74"/>
                    <a:pt x="241" y="0"/>
                  </a:cubicBezTo>
                  <a:cubicBezTo>
                    <a:pt x="199" y="33"/>
                    <a:pt x="140" y="68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27">
              <a:extLst>
                <a:ext uri="{FF2B5EF4-FFF2-40B4-BE49-F238E27FC236}">
                  <a16:creationId xmlns:a16="http://schemas.microsoft.com/office/drawing/2014/main" id="{1B44FD26-5AC0-45A4-B754-273B0C25D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987"/>
              <a:ext cx="88" cy="362"/>
            </a:xfrm>
            <a:custGeom>
              <a:avLst/>
              <a:gdLst>
                <a:gd name="T0" fmla="*/ 0 w 32"/>
                <a:gd name="T1" fmla="*/ 53 h 123"/>
                <a:gd name="T2" fmla="*/ 523 w 32"/>
                <a:gd name="T3" fmla="*/ 380 h 123"/>
                <a:gd name="T4" fmla="*/ 545 w 32"/>
                <a:gd name="T5" fmla="*/ 1351 h 123"/>
                <a:gd name="T6" fmla="*/ 476 w 32"/>
                <a:gd name="T7" fmla="*/ 3134 h 123"/>
                <a:gd name="T8" fmla="*/ 627 w 32"/>
                <a:gd name="T9" fmla="*/ 1298 h 123"/>
                <a:gd name="T10" fmla="*/ 545 w 32"/>
                <a:gd name="T11" fmla="*/ 227 h 123"/>
                <a:gd name="T12" fmla="*/ 0 w 32"/>
                <a:gd name="T13" fmla="*/ 53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23">
                  <a:moveTo>
                    <a:pt x="0" y="2"/>
                  </a:moveTo>
                  <a:cubicBezTo>
                    <a:pt x="14" y="1"/>
                    <a:pt x="20" y="4"/>
                    <a:pt x="25" y="15"/>
                  </a:cubicBezTo>
                  <a:cubicBezTo>
                    <a:pt x="29" y="26"/>
                    <a:pt x="28" y="38"/>
                    <a:pt x="26" y="53"/>
                  </a:cubicBezTo>
                  <a:cubicBezTo>
                    <a:pt x="24" y="67"/>
                    <a:pt x="19" y="102"/>
                    <a:pt x="23" y="123"/>
                  </a:cubicBezTo>
                  <a:cubicBezTo>
                    <a:pt x="21" y="110"/>
                    <a:pt x="28" y="66"/>
                    <a:pt x="30" y="51"/>
                  </a:cubicBezTo>
                  <a:cubicBezTo>
                    <a:pt x="32" y="37"/>
                    <a:pt x="32" y="18"/>
                    <a:pt x="26" y="9"/>
                  </a:cubicBezTo>
                  <a:cubicBezTo>
                    <a:pt x="20" y="0"/>
                    <a:pt x="9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28">
              <a:extLst>
                <a:ext uri="{FF2B5EF4-FFF2-40B4-BE49-F238E27FC236}">
                  <a16:creationId xmlns:a16="http://schemas.microsoft.com/office/drawing/2014/main" id="{D8B3ED58-7F02-4CFF-8B51-D558CAB3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3718"/>
              <a:ext cx="486" cy="159"/>
            </a:xfrm>
            <a:custGeom>
              <a:avLst/>
              <a:gdLst>
                <a:gd name="T0" fmla="*/ 0 w 176"/>
                <a:gd name="T1" fmla="*/ 0 h 54"/>
                <a:gd name="T2" fmla="*/ 3706 w 176"/>
                <a:gd name="T3" fmla="*/ 1352 h 54"/>
                <a:gd name="T4" fmla="*/ 0 w 176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54">
                  <a:moveTo>
                    <a:pt x="0" y="0"/>
                  </a:moveTo>
                  <a:cubicBezTo>
                    <a:pt x="16" y="20"/>
                    <a:pt x="112" y="54"/>
                    <a:pt x="176" y="53"/>
                  </a:cubicBezTo>
                  <a:cubicBezTo>
                    <a:pt x="122" y="49"/>
                    <a:pt x="33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129">
              <a:extLst>
                <a:ext uri="{FF2B5EF4-FFF2-40B4-BE49-F238E27FC236}">
                  <a16:creationId xmlns:a16="http://schemas.microsoft.com/office/drawing/2014/main" id="{4116EA1B-FA32-456A-A1BA-92770D9BF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" y="2530"/>
              <a:ext cx="2200" cy="1462"/>
            </a:xfrm>
            <a:custGeom>
              <a:avLst/>
              <a:gdLst>
                <a:gd name="T0" fmla="*/ 658 w 796"/>
                <a:gd name="T1" fmla="*/ 5709 h 496"/>
                <a:gd name="T2" fmla="*/ 5318 w 796"/>
                <a:gd name="T3" fmla="*/ 11808 h 496"/>
                <a:gd name="T4" fmla="*/ 16193 w 796"/>
                <a:gd name="T5" fmla="*/ 5683 h 496"/>
                <a:gd name="T6" fmla="*/ 8128 w 796"/>
                <a:gd name="T7" fmla="*/ 3101 h 496"/>
                <a:gd name="T8" fmla="*/ 658 w 796"/>
                <a:gd name="T9" fmla="*/ 5709 h 4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6" h="496">
                  <a:moveTo>
                    <a:pt x="31" y="223"/>
                  </a:moveTo>
                  <a:cubicBezTo>
                    <a:pt x="0" y="342"/>
                    <a:pt x="88" y="425"/>
                    <a:pt x="252" y="461"/>
                  </a:cubicBezTo>
                  <a:cubicBezTo>
                    <a:pt x="415" y="496"/>
                    <a:pt x="796" y="444"/>
                    <a:pt x="767" y="222"/>
                  </a:cubicBezTo>
                  <a:cubicBezTo>
                    <a:pt x="739" y="0"/>
                    <a:pt x="484" y="81"/>
                    <a:pt x="385" y="121"/>
                  </a:cubicBezTo>
                  <a:cubicBezTo>
                    <a:pt x="286" y="160"/>
                    <a:pt x="62" y="104"/>
                    <a:pt x="31" y="223"/>
                  </a:cubicBezTo>
                  <a:close/>
                </a:path>
              </a:pathLst>
            </a:custGeom>
            <a:noFill/>
            <a:ln w="174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130">
              <a:extLst>
                <a:ext uri="{FF2B5EF4-FFF2-40B4-BE49-F238E27FC236}">
                  <a16:creationId xmlns:a16="http://schemas.microsoft.com/office/drawing/2014/main" id="{298E8648-E872-4DD2-B0D7-D67A7E087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2786"/>
              <a:ext cx="1970" cy="1079"/>
            </a:xfrm>
            <a:custGeom>
              <a:avLst/>
              <a:gdLst>
                <a:gd name="T0" fmla="*/ 14826 w 713"/>
                <a:gd name="T1" fmla="*/ 3971 h 366"/>
                <a:gd name="T2" fmla="*/ 13666 w 713"/>
                <a:gd name="T3" fmla="*/ 4944 h 366"/>
                <a:gd name="T4" fmla="*/ 13519 w 713"/>
                <a:gd name="T5" fmla="*/ 4814 h 366"/>
                <a:gd name="T6" fmla="*/ 13627 w 713"/>
                <a:gd name="T7" fmla="*/ 4640 h 366"/>
                <a:gd name="T8" fmla="*/ 14680 w 713"/>
                <a:gd name="T9" fmla="*/ 3694 h 366"/>
                <a:gd name="T10" fmla="*/ 14848 w 713"/>
                <a:gd name="T11" fmla="*/ 2615 h 366"/>
                <a:gd name="T12" fmla="*/ 13649 w 713"/>
                <a:gd name="T13" fmla="*/ 643 h 366"/>
                <a:gd name="T14" fmla="*/ 10613 w 713"/>
                <a:gd name="T15" fmla="*/ 209 h 366"/>
                <a:gd name="T16" fmla="*/ 10375 w 713"/>
                <a:gd name="T17" fmla="*/ 896 h 366"/>
                <a:gd name="T18" fmla="*/ 10588 w 713"/>
                <a:gd name="T19" fmla="*/ 3208 h 366"/>
                <a:gd name="T20" fmla="*/ 10458 w 713"/>
                <a:gd name="T21" fmla="*/ 3355 h 366"/>
                <a:gd name="T22" fmla="*/ 10314 w 713"/>
                <a:gd name="T23" fmla="*/ 3208 h 366"/>
                <a:gd name="T24" fmla="*/ 10124 w 713"/>
                <a:gd name="T25" fmla="*/ 973 h 366"/>
                <a:gd name="T26" fmla="*/ 9297 w 713"/>
                <a:gd name="T27" fmla="*/ 540 h 366"/>
                <a:gd name="T28" fmla="*/ 7466 w 713"/>
                <a:gd name="T29" fmla="*/ 1277 h 366"/>
                <a:gd name="T30" fmla="*/ 4404 w 713"/>
                <a:gd name="T31" fmla="*/ 1789 h 366"/>
                <a:gd name="T32" fmla="*/ 3694 w 713"/>
                <a:gd name="T33" fmla="*/ 2485 h 366"/>
                <a:gd name="T34" fmla="*/ 3650 w 713"/>
                <a:gd name="T35" fmla="*/ 5224 h 366"/>
                <a:gd name="T36" fmla="*/ 3564 w 713"/>
                <a:gd name="T37" fmla="*/ 5433 h 366"/>
                <a:gd name="T38" fmla="*/ 3398 w 713"/>
                <a:gd name="T39" fmla="*/ 5354 h 366"/>
                <a:gd name="T40" fmla="*/ 3398 w 713"/>
                <a:gd name="T41" fmla="*/ 2815 h 366"/>
                <a:gd name="T42" fmla="*/ 2893 w 713"/>
                <a:gd name="T43" fmla="*/ 1896 h 366"/>
                <a:gd name="T44" fmla="*/ 213 w 713"/>
                <a:gd name="T45" fmla="*/ 3591 h 366"/>
                <a:gd name="T46" fmla="*/ 213 w 713"/>
                <a:gd name="T47" fmla="*/ 3591 h 366"/>
                <a:gd name="T48" fmla="*/ 489 w 713"/>
                <a:gd name="T49" fmla="*/ 6353 h 366"/>
                <a:gd name="T50" fmla="*/ 4581 w 713"/>
                <a:gd name="T51" fmla="*/ 9124 h 366"/>
                <a:gd name="T52" fmla="*/ 6496 w 713"/>
                <a:gd name="T53" fmla="*/ 9378 h 366"/>
                <a:gd name="T54" fmla="*/ 6833 w 713"/>
                <a:gd name="T55" fmla="*/ 8838 h 366"/>
                <a:gd name="T56" fmla="*/ 6833 w 713"/>
                <a:gd name="T57" fmla="*/ 6946 h 366"/>
                <a:gd name="T58" fmla="*/ 6963 w 713"/>
                <a:gd name="T59" fmla="*/ 6786 h 366"/>
                <a:gd name="T60" fmla="*/ 7084 w 713"/>
                <a:gd name="T61" fmla="*/ 6946 h 366"/>
                <a:gd name="T62" fmla="*/ 7153 w 713"/>
                <a:gd name="T63" fmla="*/ 8638 h 366"/>
                <a:gd name="T64" fmla="*/ 7488 w 713"/>
                <a:gd name="T65" fmla="*/ 9351 h 366"/>
                <a:gd name="T66" fmla="*/ 13961 w 713"/>
                <a:gd name="T67" fmla="*/ 6840 h 366"/>
                <a:gd name="T68" fmla="*/ 15017 w 713"/>
                <a:gd name="T69" fmla="*/ 4251 h 366"/>
                <a:gd name="T70" fmla="*/ 14826 w 713"/>
                <a:gd name="T71" fmla="*/ 3971 h 3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13" h="366">
                  <a:moveTo>
                    <a:pt x="703" y="155"/>
                  </a:moveTo>
                  <a:cubicBezTo>
                    <a:pt x="688" y="170"/>
                    <a:pt x="665" y="190"/>
                    <a:pt x="648" y="193"/>
                  </a:cubicBezTo>
                  <a:cubicBezTo>
                    <a:pt x="645" y="194"/>
                    <a:pt x="641" y="192"/>
                    <a:pt x="641" y="188"/>
                  </a:cubicBezTo>
                  <a:cubicBezTo>
                    <a:pt x="640" y="185"/>
                    <a:pt x="642" y="182"/>
                    <a:pt x="646" y="181"/>
                  </a:cubicBezTo>
                  <a:cubicBezTo>
                    <a:pt x="660" y="178"/>
                    <a:pt x="682" y="158"/>
                    <a:pt x="696" y="144"/>
                  </a:cubicBezTo>
                  <a:cubicBezTo>
                    <a:pt x="707" y="132"/>
                    <a:pt x="711" y="119"/>
                    <a:pt x="704" y="102"/>
                  </a:cubicBezTo>
                  <a:cubicBezTo>
                    <a:pt x="694" y="67"/>
                    <a:pt x="675" y="42"/>
                    <a:pt x="647" y="25"/>
                  </a:cubicBezTo>
                  <a:cubicBezTo>
                    <a:pt x="608" y="2"/>
                    <a:pt x="555" y="0"/>
                    <a:pt x="503" y="8"/>
                  </a:cubicBezTo>
                  <a:cubicBezTo>
                    <a:pt x="496" y="9"/>
                    <a:pt x="486" y="13"/>
                    <a:pt x="492" y="35"/>
                  </a:cubicBezTo>
                  <a:cubicBezTo>
                    <a:pt x="502" y="66"/>
                    <a:pt x="502" y="106"/>
                    <a:pt x="502" y="125"/>
                  </a:cubicBezTo>
                  <a:cubicBezTo>
                    <a:pt x="502" y="128"/>
                    <a:pt x="499" y="131"/>
                    <a:pt x="496" y="131"/>
                  </a:cubicBezTo>
                  <a:cubicBezTo>
                    <a:pt x="492" y="131"/>
                    <a:pt x="489" y="128"/>
                    <a:pt x="489" y="125"/>
                  </a:cubicBezTo>
                  <a:cubicBezTo>
                    <a:pt x="489" y="109"/>
                    <a:pt x="489" y="68"/>
                    <a:pt x="480" y="38"/>
                  </a:cubicBezTo>
                  <a:cubicBezTo>
                    <a:pt x="475" y="24"/>
                    <a:pt x="460" y="15"/>
                    <a:pt x="441" y="21"/>
                  </a:cubicBezTo>
                  <a:cubicBezTo>
                    <a:pt x="408" y="30"/>
                    <a:pt x="377" y="41"/>
                    <a:pt x="354" y="50"/>
                  </a:cubicBezTo>
                  <a:cubicBezTo>
                    <a:pt x="316" y="65"/>
                    <a:pt x="264" y="67"/>
                    <a:pt x="209" y="70"/>
                  </a:cubicBezTo>
                  <a:cubicBezTo>
                    <a:pt x="200" y="70"/>
                    <a:pt x="178" y="74"/>
                    <a:pt x="175" y="97"/>
                  </a:cubicBezTo>
                  <a:cubicBezTo>
                    <a:pt x="169" y="134"/>
                    <a:pt x="164" y="183"/>
                    <a:pt x="173" y="204"/>
                  </a:cubicBezTo>
                  <a:cubicBezTo>
                    <a:pt x="174" y="207"/>
                    <a:pt x="173" y="211"/>
                    <a:pt x="169" y="212"/>
                  </a:cubicBezTo>
                  <a:cubicBezTo>
                    <a:pt x="166" y="213"/>
                    <a:pt x="162" y="212"/>
                    <a:pt x="161" y="209"/>
                  </a:cubicBezTo>
                  <a:cubicBezTo>
                    <a:pt x="152" y="187"/>
                    <a:pt x="156" y="143"/>
                    <a:pt x="161" y="110"/>
                  </a:cubicBezTo>
                  <a:cubicBezTo>
                    <a:pt x="164" y="88"/>
                    <a:pt x="154" y="71"/>
                    <a:pt x="137" y="74"/>
                  </a:cubicBezTo>
                  <a:cubicBezTo>
                    <a:pt x="75" y="79"/>
                    <a:pt x="22" y="94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0" y="181"/>
                    <a:pt x="4" y="217"/>
                    <a:pt x="23" y="248"/>
                  </a:cubicBezTo>
                  <a:cubicBezTo>
                    <a:pt x="54" y="298"/>
                    <a:pt x="121" y="335"/>
                    <a:pt x="217" y="356"/>
                  </a:cubicBezTo>
                  <a:cubicBezTo>
                    <a:pt x="243" y="362"/>
                    <a:pt x="274" y="365"/>
                    <a:pt x="308" y="366"/>
                  </a:cubicBezTo>
                  <a:cubicBezTo>
                    <a:pt x="317" y="365"/>
                    <a:pt x="324" y="359"/>
                    <a:pt x="324" y="345"/>
                  </a:cubicBezTo>
                  <a:cubicBezTo>
                    <a:pt x="324" y="331"/>
                    <a:pt x="324" y="271"/>
                    <a:pt x="324" y="271"/>
                  </a:cubicBezTo>
                  <a:cubicBezTo>
                    <a:pt x="324" y="268"/>
                    <a:pt x="327" y="265"/>
                    <a:pt x="330" y="265"/>
                  </a:cubicBezTo>
                  <a:cubicBezTo>
                    <a:pt x="334" y="265"/>
                    <a:pt x="336" y="268"/>
                    <a:pt x="336" y="271"/>
                  </a:cubicBezTo>
                  <a:cubicBezTo>
                    <a:pt x="336" y="271"/>
                    <a:pt x="337" y="318"/>
                    <a:pt x="339" y="337"/>
                  </a:cubicBezTo>
                  <a:cubicBezTo>
                    <a:pt x="341" y="352"/>
                    <a:pt x="339" y="366"/>
                    <a:pt x="355" y="365"/>
                  </a:cubicBezTo>
                  <a:cubicBezTo>
                    <a:pt x="466" y="360"/>
                    <a:pt x="593" y="330"/>
                    <a:pt x="662" y="267"/>
                  </a:cubicBezTo>
                  <a:cubicBezTo>
                    <a:pt x="693" y="238"/>
                    <a:pt x="710" y="204"/>
                    <a:pt x="712" y="166"/>
                  </a:cubicBezTo>
                  <a:cubicBezTo>
                    <a:pt x="713" y="159"/>
                    <a:pt x="708" y="148"/>
                    <a:pt x="703" y="155"/>
                  </a:cubicBezTo>
                  <a:close/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131">
              <a:extLst>
                <a:ext uri="{FF2B5EF4-FFF2-40B4-BE49-F238E27FC236}">
                  <a16:creationId xmlns:a16="http://schemas.microsoft.com/office/drawing/2014/main" id="{42891FB4-4C17-4942-9B6D-6C1D5F86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278"/>
              <a:ext cx="116" cy="127"/>
            </a:xfrm>
            <a:custGeom>
              <a:avLst/>
              <a:gdLst>
                <a:gd name="T0" fmla="*/ 0 w 42"/>
                <a:gd name="T1" fmla="*/ 1108 h 43"/>
                <a:gd name="T2" fmla="*/ 884 w 42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3">
                  <a:moveTo>
                    <a:pt x="0" y="43"/>
                  </a:moveTo>
                  <a:cubicBezTo>
                    <a:pt x="15" y="16"/>
                    <a:pt x="26" y="2"/>
                    <a:pt x="42" y="0"/>
                  </a:cubicBezTo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132">
              <a:extLst>
                <a:ext uri="{FF2B5EF4-FFF2-40B4-BE49-F238E27FC236}">
                  <a16:creationId xmlns:a16="http://schemas.microsoft.com/office/drawing/2014/main" id="{68A0874B-990A-4B1C-9A7F-B3CF8E633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051"/>
              <a:ext cx="185" cy="142"/>
            </a:xfrm>
            <a:custGeom>
              <a:avLst/>
              <a:gdLst>
                <a:gd name="T0" fmla="*/ 0 w 67"/>
                <a:gd name="T1" fmla="*/ 358 h 48"/>
                <a:gd name="T2" fmla="*/ 1411 w 67"/>
                <a:gd name="T3" fmla="*/ 105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8">
                  <a:moveTo>
                    <a:pt x="0" y="14"/>
                  </a:moveTo>
                  <a:cubicBezTo>
                    <a:pt x="20" y="0"/>
                    <a:pt x="34" y="48"/>
                    <a:pt x="67" y="41"/>
                  </a:cubicBezTo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133">
              <a:extLst>
                <a:ext uri="{FF2B5EF4-FFF2-40B4-BE49-F238E27FC236}">
                  <a16:creationId xmlns:a16="http://schemas.microsoft.com/office/drawing/2014/main" id="{739F1CA3-B19C-447A-A546-5DEF088DA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3573"/>
              <a:ext cx="127" cy="62"/>
            </a:xfrm>
            <a:custGeom>
              <a:avLst/>
              <a:gdLst>
                <a:gd name="T0" fmla="*/ 0 w 46"/>
                <a:gd name="T1" fmla="*/ 0 h 21"/>
                <a:gd name="T2" fmla="*/ 969 w 46"/>
                <a:gd name="T3" fmla="*/ 48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0" y="0"/>
                  </a:moveTo>
                  <a:cubicBezTo>
                    <a:pt x="10" y="15"/>
                    <a:pt x="25" y="21"/>
                    <a:pt x="46" y="19"/>
                  </a:cubicBezTo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134">
              <a:extLst>
                <a:ext uri="{FF2B5EF4-FFF2-40B4-BE49-F238E27FC236}">
                  <a16:creationId xmlns:a16="http://schemas.microsoft.com/office/drawing/2014/main" id="{F86FF5B0-8390-4912-A6D7-384460921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3137"/>
              <a:ext cx="69" cy="194"/>
            </a:xfrm>
            <a:custGeom>
              <a:avLst/>
              <a:gdLst>
                <a:gd name="T0" fmla="*/ 251 w 25"/>
                <a:gd name="T1" fmla="*/ 1675 h 66"/>
                <a:gd name="T2" fmla="*/ 0 w 25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6">
                  <a:moveTo>
                    <a:pt x="12" y="66"/>
                  </a:moveTo>
                  <a:cubicBezTo>
                    <a:pt x="22" y="45"/>
                    <a:pt x="25" y="1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135">
              <a:extLst>
                <a:ext uri="{FF2B5EF4-FFF2-40B4-BE49-F238E27FC236}">
                  <a16:creationId xmlns:a16="http://schemas.microsoft.com/office/drawing/2014/main" id="{A79131BC-2E5B-4D8A-8DA0-61146D075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3267"/>
              <a:ext cx="11" cy="44"/>
            </a:xfrm>
            <a:custGeom>
              <a:avLst/>
              <a:gdLst>
                <a:gd name="T0" fmla="*/ 0 w 4"/>
                <a:gd name="T1" fmla="*/ 0 h 15"/>
                <a:gd name="T2" fmla="*/ 83 w 4"/>
                <a:gd name="T3" fmla="*/ 37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0" y="5"/>
                    <a:pt x="1" y="11"/>
                    <a:pt x="4" y="15"/>
                  </a:cubicBezTo>
                </a:path>
              </a:pathLst>
            </a:custGeom>
            <a:noFill/>
            <a:ln w="12700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136">
              <a:extLst>
                <a:ext uri="{FF2B5EF4-FFF2-40B4-BE49-F238E27FC236}">
                  <a16:creationId xmlns:a16="http://schemas.microsoft.com/office/drawing/2014/main" id="{1DA635D2-9D39-4052-8404-FF3E6BBF1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3069"/>
              <a:ext cx="33" cy="41"/>
            </a:xfrm>
            <a:custGeom>
              <a:avLst/>
              <a:gdLst>
                <a:gd name="T0" fmla="*/ 0 w 12"/>
                <a:gd name="T1" fmla="*/ 53 h 14"/>
                <a:gd name="T2" fmla="*/ 107 w 12"/>
                <a:gd name="T3" fmla="*/ 351 h 14"/>
                <a:gd name="T4" fmla="*/ 190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2"/>
                  </a:moveTo>
                  <a:cubicBezTo>
                    <a:pt x="2" y="6"/>
                    <a:pt x="4" y="11"/>
                    <a:pt x="5" y="14"/>
                  </a:cubicBezTo>
                  <a:cubicBezTo>
                    <a:pt x="11" y="12"/>
                    <a:pt x="12" y="4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137">
              <a:extLst>
                <a:ext uri="{FF2B5EF4-FFF2-40B4-BE49-F238E27FC236}">
                  <a16:creationId xmlns:a16="http://schemas.microsoft.com/office/drawing/2014/main" id="{89FBB3B3-E9E0-4801-ABC2-B9075241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3137"/>
              <a:ext cx="19" cy="24"/>
            </a:xfrm>
            <a:custGeom>
              <a:avLst/>
              <a:gdLst>
                <a:gd name="T0" fmla="*/ 81 w 7"/>
                <a:gd name="T1" fmla="*/ 0 h 8"/>
                <a:gd name="T2" fmla="*/ 22 w 7"/>
                <a:gd name="T3" fmla="*/ 216 h 8"/>
                <a:gd name="T4" fmla="*/ 141 w 7"/>
                <a:gd name="T5" fmla="*/ 5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2"/>
                    <a:pt x="0" y="3"/>
                    <a:pt x="1" y="8"/>
                  </a:cubicBezTo>
                  <a:cubicBezTo>
                    <a:pt x="4" y="7"/>
                    <a:pt x="6" y="5"/>
                    <a:pt x="7" y="2"/>
                  </a:cubicBezTo>
                </a:path>
              </a:pathLst>
            </a:custGeom>
            <a:noFill/>
            <a:ln w="12700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138">
              <a:extLst>
                <a:ext uri="{FF2B5EF4-FFF2-40B4-BE49-F238E27FC236}">
                  <a16:creationId xmlns:a16="http://schemas.microsoft.com/office/drawing/2014/main" id="{368B60B4-F0F3-4DEA-BEE2-6F039EA0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614"/>
              <a:ext cx="25" cy="24"/>
            </a:xfrm>
            <a:custGeom>
              <a:avLst/>
              <a:gdLst>
                <a:gd name="T0" fmla="*/ 192 w 9"/>
                <a:gd name="T1" fmla="*/ 216 h 8"/>
                <a:gd name="T2" fmla="*/ 108 w 9"/>
                <a:gd name="T3" fmla="*/ 0 h 8"/>
                <a:gd name="T4" fmla="*/ 47 w 9"/>
                <a:gd name="T5" fmla="*/ 1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cubicBezTo>
                    <a:pt x="9" y="5"/>
                    <a:pt x="7" y="2"/>
                    <a:pt x="5" y="0"/>
                  </a:cubicBezTo>
                  <a:cubicBezTo>
                    <a:pt x="0" y="3"/>
                    <a:pt x="1" y="5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FCE6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EAE11AA6-F80D-45A2-9357-FF592BC125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Cytoskeleton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D0EDB7C2-075F-4955-955C-A4928CAE839D}"/>
              </a:ext>
            </a:extLst>
          </p:cNvPr>
          <p:cNvGrpSpPr>
            <a:grpSpLocks/>
          </p:cNvGrpSpPr>
          <p:nvPr/>
        </p:nvGrpSpPr>
        <p:grpSpPr bwMode="auto">
          <a:xfrm>
            <a:off x="7578725" y="1736725"/>
            <a:ext cx="2355850" cy="258763"/>
            <a:chOff x="3814" y="942"/>
            <a:chExt cx="1484" cy="163"/>
          </a:xfrm>
        </p:grpSpPr>
        <p:sp>
          <p:nvSpPr>
            <p:cNvPr id="30256" name="Freeform 4">
              <a:extLst>
                <a:ext uri="{FF2B5EF4-FFF2-40B4-BE49-F238E27FC236}">
                  <a16:creationId xmlns:a16="http://schemas.microsoft.com/office/drawing/2014/main" id="{8032414C-6690-4E3A-B794-71E3071D5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971"/>
              <a:ext cx="132" cy="64"/>
            </a:xfrm>
            <a:custGeom>
              <a:avLst/>
              <a:gdLst>
                <a:gd name="T0" fmla="*/ 30 w 53"/>
                <a:gd name="T1" fmla="*/ 307 h 24"/>
                <a:gd name="T2" fmla="*/ 12 w 53"/>
                <a:gd name="T3" fmla="*/ 397 h 24"/>
                <a:gd name="T4" fmla="*/ 92 w 53"/>
                <a:gd name="T5" fmla="*/ 435 h 24"/>
                <a:gd name="T6" fmla="*/ 819 w 53"/>
                <a:gd name="T7" fmla="*/ 56 h 24"/>
                <a:gd name="T8" fmla="*/ 590 w 53"/>
                <a:gd name="T9" fmla="*/ 0 h 24"/>
                <a:gd name="T10" fmla="*/ 30 w 53"/>
                <a:gd name="T11" fmla="*/ 30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24">
                  <a:moveTo>
                    <a:pt x="2" y="16"/>
                  </a:moveTo>
                  <a:cubicBezTo>
                    <a:pt x="1" y="17"/>
                    <a:pt x="0" y="19"/>
                    <a:pt x="1" y="21"/>
                  </a:cubicBezTo>
                  <a:cubicBezTo>
                    <a:pt x="2" y="23"/>
                    <a:pt x="4" y="24"/>
                    <a:pt x="6" y="23"/>
                  </a:cubicBezTo>
                  <a:cubicBezTo>
                    <a:pt x="22" y="14"/>
                    <a:pt x="37" y="7"/>
                    <a:pt x="53" y="3"/>
                  </a:cubicBezTo>
                  <a:cubicBezTo>
                    <a:pt x="48" y="2"/>
                    <a:pt x="43" y="0"/>
                    <a:pt x="38" y="0"/>
                  </a:cubicBezTo>
                  <a:cubicBezTo>
                    <a:pt x="26" y="4"/>
                    <a:pt x="15" y="9"/>
                    <a:pt x="2" y="16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7" name="Freeform 5">
              <a:extLst>
                <a:ext uri="{FF2B5EF4-FFF2-40B4-BE49-F238E27FC236}">
                  <a16:creationId xmlns:a16="http://schemas.microsoft.com/office/drawing/2014/main" id="{E920A441-43FC-4616-8721-BE2E10B30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022"/>
              <a:ext cx="252" cy="83"/>
            </a:xfrm>
            <a:custGeom>
              <a:avLst/>
              <a:gdLst>
                <a:gd name="T0" fmla="*/ 1462 w 101"/>
                <a:gd name="T1" fmla="*/ 0 h 31"/>
                <a:gd name="T2" fmla="*/ 62 w 101"/>
                <a:gd name="T3" fmla="*/ 444 h 31"/>
                <a:gd name="T4" fmla="*/ 0 w 101"/>
                <a:gd name="T5" fmla="*/ 517 h 31"/>
                <a:gd name="T6" fmla="*/ 62 w 101"/>
                <a:gd name="T7" fmla="*/ 594 h 31"/>
                <a:gd name="T8" fmla="*/ 1569 w 101"/>
                <a:gd name="T9" fmla="*/ 94 h 31"/>
                <a:gd name="T10" fmla="*/ 1557 w 101"/>
                <a:gd name="T11" fmla="*/ 78 h 31"/>
                <a:gd name="T12" fmla="*/ 1462 w 10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1">
                  <a:moveTo>
                    <a:pt x="94" y="0"/>
                  </a:moveTo>
                  <a:cubicBezTo>
                    <a:pt x="64" y="16"/>
                    <a:pt x="36" y="23"/>
                    <a:pt x="4" y="23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39" y="31"/>
                    <a:pt x="69" y="23"/>
                    <a:pt x="101" y="5"/>
                  </a:cubicBezTo>
                  <a:cubicBezTo>
                    <a:pt x="101" y="4"/>
                    <a:pt x="100" y="4"/>
                    <a:pt x="100" y="4"/>
                  </a:cubicBezTo>
                  <a:cubicBezTo>
                    <a:pt x="98" y="3"/>
                    <a:pt x="96" y="2"/>
                    <a:pt x="94" y="0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8" name="Freeform 6">
              <a:extLst>
                <a:ext uri="{FF2B5EF4-FFF2-40B4-BE49-F238E27FC236}">
                  <a16:creationId xmlns:a16="http://schemas.microsoft.com/office/drawing/2014/main" id="{3F8DEEC0-2000-4A4D-8EF4-8ABBD5349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942"/>
              <a:ext cx="490" cy="133"/>
            </a:xfrm>
            <a:custGeom>
              <a:avLst/>
              <a:gdLst>
                <a:gd name="T0" fmla="*/ 2300 w 196"/>
                <a:gd name="T1" fmla="*/ 0 h 50"/>
                <a:gd name="T2" fmla="*/ 750 w 196"/>
                <a:gd name="T3" fmla="*/ 511 h 50"/>
                <a:gd name="T4" fmla="*/ 0 w 196"/>
                <a:gd name="T5" fmla="*/ 886 h 50"/>
                <a:gd name="T6" fmla="*/ 238 w 196"/>
                <a:gd name="T7" fmla="*/ 942 h 50"/>
                <a:gd name="T8" fmla="*/ 800 w 196"/>
                <a:gd name="T9" fmla="*/ 636 h 50"/>
                <a:gd name="T10" fmla="*/ 2300 w 196"/>
                <a:gd name="T11" fmla="*/ 149 h 50"/>
                <a:gd name="T12" fmla="*/ 2833 w 196"/>
                <a:gd name="T13" fmla="*/ 205 h 50"/>
                <a:gd name="T14" fmla="*/ 3063 w 196"/>
                <a:gd name="T15" fmla="*/ 114 h 50"/>
                <a:gd name="T16" fmla="*/ 2300 w 196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50">
                  <a:moveTo>
                    <a:pt x="147" y="0"/>
                  </a:moveTo>
                  <a:cubicBezTo>
                    <a:pt x="111" y="0"/>
                    <a:pt x="81" y="8"/>
                    <a:pt x="48" y="27"/>
                  </a:cubicBezTo>
                  <a:cubicBezTo>
                    <a:pt x="32" y="36"/>
                    <a:pt x="16" y="43"/>
                    <a:pt x="0" y="47"/>
                  </a:cubicBezTo>
                  <a:cubicBezTo>
                    <a:pt x="5" y="48"/>
                    <a:pt x="10" y="50"/>
                    <a:pt x="15" y="50"/>
                  </a:cubicBezTo>
                  <a:cubicBezTo>
                    <a:pt x="27" y="46"/>
                    <a:pt x="39" y="41"/>
                    <a:pt x="51" y="34"/>
                  </a:cubicBezTo>
                  <a:cubicBezTo>
                    <a:pt x="83" y="16"/>
                    <a:pt x="113" y="8"/>
                    <a:pt x="147" y="8"/>
                  </a:cubicBezTo>
                  <a:cubicBezTo>
                    <a:pt x="159" y="8"/>
                    <a:pt x="170" y="9"/>
                    <a:pt x="181" y="11"/>
                  </a:cubicBezTo>
                  <a:cubicBezTo>
                    <a:pt x="186" y="9"/>
                    <a:pt x="191" y="7"/>
                    <a:pt x="196" y="6"/>
                  </a:cubicBezTo>
                  <a:cubicBezTo>
                    <a:pt x="180" y="2"/>
                    <a:pt x="164" y="0"/>
                    <a:pt x="147" y="0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9" name="Freeform 7">
              <a:extLst>
                <a:ext uri="{FF2B5EF4-FFF2-40B4-BE49-F238E27FC236}">
                  <a16:creationId xmlns:a16="http://schemas.microsoft.com/office/drawing/2014/main" id="{9E4EE0BF-2305-4C66-8CA4-99103C56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971"/>
              <a:ext cx="620" cy="134"/>
            </a:xfrm>
            <a:custGeom>
              <a:avLst/>
              <a:gdLst>
                <a:gd name="T0" fmla="*/ 3083 w 248"/>
                <a:gd name="T1" fmla="*/ 308 h 50"/>
                <a:gd name="T2" fmla="*/ 1595 w 248"/>
                <a:gd name="T3" fmla="*/ 812 h 50"/>
                <a:gd name="T4" fmla="*/ 95 w 248"/>
                <a:gd name="T5" fmla="*/ 308 h 50"/>
                <a:gd name="T6" fmla="*/ 20 w 248"/>
                <a:gd name="T7" fmla="*/ 346 h 50"/>
                <a:gd name="T8" fmla="*/ 33 w 248"/>
                <a:gd name="T9" fmla="*/ 445 h 50"/>
                <a:gd name="T10" fmla="*/ 1595 w 248"/>
                <a:gd name="T11" fmla="*/ 962 h 50"/>
                <a:gd name="T12" fmla="*/ 3145 w 248"/>
                <a:gd name="T13" fmla="*/ 445 h 50"/>
                <a:gd name="T14" fmla="*/ 3875 w 248"/>
                <a:gd name="T15" fmla="*/ 56 h 50"/>
                <a:gd name="T16" fmla="*/ 3645 w 248"/>
                <a:gd name="T17" fmla="*/ 0 h 50"/>
                <a:gd name="T18" fmla="*/ 3083 w 248"/>
                <a:gd name="T19" fmla="*/ 308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50">
                  <a:moveTo>
                    <a:pt x="197" y="16"/>
                  </a:moveTo>
                  <a:cubicBezTo>
                    <a:pt x="166" y="34"/>
                    <a:pt x="136" y="42"/>
                    <a:pt x="102" y="42"/>
                  </a:cubicBezTo>
                  <a:cubicBezTo>
                    <a:pt x="68" y="42"/>
                    <a:pt x="38" y="34"/>
                    <a:pt x="6" y="16"/>
                  </a:cubicBezTo>
                  <a:cubicBezTo>
                    <a:pt x="4" y="15"/>
                    <a:pt x="2" y="16"/>
                    <a:pt x="1" y="18"/>
                  </a:cubicBezTo>
                  <a:cubicBezTo>
                    <a:pt x="0" y="19"/>
                    <a:pt x="1" y="22"/>
                    <a:pt x="2" y="23"/>
                  </a:cubicBezTo>
                  <a:cubicBezTo>
                    <a:pt x="36" y="42"/>
                    <a:pt x="66" y="50"/>
                    <a:pt x="102" y="50"/>
                  </a:cubicBezTo>
                  <a:cubicBezTo>
                    <a:pt x="137" y="50"/>
                    <a:pt x="168" y="42"/>
                    <a:pt x="201" y="23"/>
                  </a:cubicBezTo>
                  <a:cubicBezTo>
                    <a:pt x="217" y="14"/>
                    <a:pt x="232" y="7"/>
                    <a:pt x="248" y="3"/>
                  </a:cubicBezTo>
                  <a:cubicBezTo>
                    <a:pt x="243" y="2"/>
                    <a:pt x="238" y="1"/>
                    <a:pt x="233" y="0"/>
                  </a:cubicBezTo>
                  <a:cubicBezTo>
                    <a:pt x="221" y="4"/>
                    <a:pt x="210" y="9"/>
                    <a:pt x="197" y="16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0" name="Freeform 8">
              <a:extLst>
                <a:ext uri="{FF2B5EF4-FFF2-40B4-BE49-F238E27FC236}">
                  <a16:creationId xmlns:a16="http://schemas.microsoft.com/office/drawing/2014/main" id="{64AD717A-C085-440F-924C-27BAA2D7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942"/>
              <a:ext cx="880" cy="163"/>
            </a:xfrm>
            <a:custGeom>
              <a:avLst/>
              <a:gdLst>
                <a:gd name="T0" fmla="*/ 5313 w 352"/>
                <a:gd name="T1" fmla="*/ 136 h 61"/>
                <a:gd name="T2" fmla="*/ 4613 w 352"/>
                <a:gd name="T3" fmla="*/ 513 h 61"/>
                <a:gd name="T4" fmla="*/ 3113 w 352"/>
                <a:gd name="T5" fmla="*/ 1013 h 61"/>
                <a:gd name="T6" fmla="*/ 1613 w 352"/>
                <a:gd name="T7" fmla="*/ 513 h 61"/>
                <a:gd name="T8" fmla="*/ 63 w 352"/>
                <a:gd name="T9" fmla="*/ 0 h 61"/>
                <a:gd name="T10" fmla="*/ 0 w 352"/>
                <a:gd name="T11" fmla="*/ 77 h 61"/>
                <a:gd name="T12" fmla="*/ 63 w 352"/>
                <a:gd name="T13" fmla="*/ 150 h 61"/>
                <a:gd name="T14" fmla="*/ 1563 w 352"/>
                <a:gd name="T15" fmla="*/ 649 h 61"/>
                <a:gd name="T16" fmla="*/ 3113 w 352"/>
                <a:gd name="T17" fmla="*/ 1165 h 61"/>
                <a:gd name="T18" fmla="*/ 4658 w 352"/>
                <a:gd name="T19" fmla="*/ 649 h 61"/>
                <a:gd name="T20" fmla="*/ 5500 w 352"/>
                <a:gd name="T21" fmla="*/ 23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2" h="61">
                  <a:moveTo>
                    <a:pt x="340" y="7"/>
                  </a:moveTo>
                  <a:cubicBezTo>
                    <a:pt x="325" y="12"/>
                    <a:pt x="310" y="18"/>
                    <a:pt x="295" y="27"/>
                  </a:cubicBezTo>
                  <a:cubicBezTo>
                    <a:pt x="263" y="45"/>
                    <a:pt x="233" y="53"/>
                    <a:pt x="199" y="53"/>
                  </a:cubicBezTo>
                  <a:cubicBezTo>
                    <a:pt x="165" y="53"/>
                    <a:pt x="135" y="45"/>
                    <a:pt x="103" y="27"/>
                  </a:cubicBezTo>
                  <a:cubicBezTo>
                    <a:pt x="70" y="8"/>
                    <a:pt x="40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8" y="8"/>
                    <a:pt x="68" y="16"/>
                    <a:pt x="100" y="34"/>
                  </a:cubicBezTo>
                  <a:cubicBezTo>
                    <a:pt x="133" y="53"/>
                    <a:pt x="163" y="61"/>
                    <a:pt x="199" y="61"/>
                  </a:cubicBezTo>
                  <a:cubicBezTo>
                    <a:pt x="235" y="61"/>
                    <a:pt x="265" y="53"/>
                    <a:pt x="298" y="34"/>
                  </a:cubicBezTo>
                  <a:cubicBezTo>
                    <a:pt x="317" y="23"/>
                    <a:pt x="334" y="16"/>
                    <a:pt x="352" y="12"/>
                  </a:cubicBezTo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1" name="Freeform 9">
              <a:extLst>
                <a:ext uri="{FF2B5EF4-FFF2-40B4-BE49-F238E27FC236}">
                  <a16:creationId xmlns:a16="http://schemas.microsoft.com/office/drawing/2014/main" id="{7F5301D2-4667-4998-9480-06BE0B60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942"/>
              <a:ext cx="880" cy="163"/>
            </a:xfrm>
            <a:custGeom>
              <a:avLst/>
              <a:gdLst>
                <a:gd name="T0" fmla="*/ 5313 w 352"/>
                <a:gd name="T1" fmla="*/ 136 h 61"/>
                <a:gd name="T2" fmla="*/ 4613 w 352"/>
                <a:gd name="T3" fmla="*/ 513 h 61"/>
                <a:gd name="T4" fmla="*/ 3113 w 352"/>
                <a:gd name="T5" fmla="*/ 1013 h 61"/>
                <a:gd name="T6" fmla="*/ 1613 w 352"/>
                <a:gd name="T7" fmla="*/ 513 h 61"/>
                <a:gd name="T8" fmla="*/ 63 w 352"/>
                <a:gd name="T9" fmla="*/ 0 h 61"/>
                <a:gd name="T10" fmla="*/ 0 w 352"/>
                <a:gd name="T11" fmla="*/ 77 h 61"/>
                <a:gd name="T12" fmla="*/ 63 w 352"/>
                <a:gd name="T13" fmla="*/ 150 h 61"/>
                <a:gd name="T14" fmla="*/ 1563 w 352"/>
                <a:gd name="T15" fmla="*/ 649 h 61"/>
                <a:gd name="T16" fmla="*/ 3113 w 352"/>
                <a:gd name="T17" fmla="*/ 1165 h 61"/>
                <a:gd name="T18" fmla="*/ 4658 w 352"/>
                <a:gd name="T19" fmla="*/ 649 h 61"/>
                <a:gd name="T20" fmla="*/ 5500 w 352"/>
                <a:gd name="T21" fmla="*/ 23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2" h="61">
                  <a:moveTo>
                    <a:pt x="340" y="7"/>
                  </a:moveTo>
                  <a:cubicBezTo>
                    <a:pt x="325" y="12"/>
                    <a:pt x="310" y="18"/>
                    <a:pt x="295" y="27"/>
                  </a:cubicBezTo>
                  <a:cubicBezTo>
                    <a:pt x="263" y="45"/>
                    <a:pt x="233" y="53"/>
                    <a:pt x="199" y="53"/>
                  </a:cubicBezTo>
                  <a:cubicBezTo>
                    <a:pt x="165" y="53"/>
                    <a:pt x="135" y="45"/>
                    <a:pt x="103" y="27"/>
                  </a:cubicBezTo>
                  <a:cubicBezTo>
                    <a:pt x="70" y="8"/>
                    <a:pt x="40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8" y="8"/>
                    <a:pt x="68" y="16"/>
                    <a:pt x="100" y="34"/>
                  </a:cubicBezTo>
                  <a:cubicBezTo>
                    <a:pt x="133" y="53"/>
                    <a:pt x="163" y="61"/>
                    <a:pt x="199" y="61"/>
                  </a:cubicBezTo>
                  <a:cubicBezTo>
                    <a:pt x="235" y="61"/>
                    <a:pt x="265" y="53"/>
                    <a:pt x="298" y="34"/>
                  </a:cubicBezTo>
                  <a:cubicBezTo>
                    <a:pt x="317" y="23"/>
                    <a:pt x="334" y="16"/>
                    <a:pt x="352" y="12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2" name="Freeform 10">
              <a:extLst>
                <a:ext uri="{FF2B5EF4-FFF2-40B4-BE49-F238E27FC236}">
                  <a16:creationId xmlns:a16="http://schemas.microsoft.com/office/drawing/2014/main" id="{6210E14A-971A-48D3-BDD0-F7C293391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942"/>
              <a:ext cx="1230" cy="163"/>
            </a:xfrm>
            <a:custGeom>
              <a:avLst/>
              <a:gdLst>
                <a:gd name="T0" fmla="*/ 7625 w 492"/>
                <a:gd name="T1" fmla="*/ 0 h 61"/>
                <a:gd name="T2" fmla="*/ 6083 w 492"/>
                <a:gd name="T3" fmla="*/ 513 h 61"/>
                <a:gd name="T4" fmla="*/ 4583 w 492"/>
                <a:gd name="T5" fmla="*/ 1013 h 61"/>
                <a:gd name="T6" fmla="*/ 3083 w 492"/>
                <a:gd name="T7" fmla="*/ 513 h 61"/>
                <a:gd name="T8" fmla="*/ 1533 w 492"/>
                <a:gd name="T9" fmla="*/ 0 h 61"/>
                <a:gd name="T10" fmla="*/ 0 w 492"/>
                <a:gd name="T11" fmla="*/ 492 h 61"/>
                <a:gd name="T12" fmla="*/ 33 w 492"/>
                <a:gd name="T13" fmla="*/ 513 h 61"/>
                <a:gd name="T14" fmla="*/ 125 w 492"/>
                <a:gd name="T15" fmla="*/ 572 h 61"/>
                <a:gd name="T16" fmla="*/ 1533 w 492"/>
                <a:gd name="T17" fmla="*/ 150 h 61"/>
                <a:gd name="T18" fmla="*/ 3033 w 492"/>
                <a:gd name="T19" fmla="*/ 649 h 61"/>
                <a:gd name="T20" fmla="*/ 4583 w 492"/>
                <a:gd name="T21" fmla="*/ 1165 h 61"/>
                <a:gd name="T22" fmla="*/ 6125 w 492"/>
                <a:gd name="T23" fmla="*/ 649 h 61"/>
                <a:gd name="T24" fmla="*/ 7625 w 492"/>
                <a:gd name="T25" fmla="*/ 150 h 61"/>
                <a:gd name="T26" fmla="*/ 7688 w 492"/>
                <a:gd name="T27" fmla="*/ 77 h 61"/>
                <a:gd name="T28" fmla="*/ 7625 w 492"/>
                <a:gd name="T29" fmla="*/ 0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2" h="61">
                  <a:moveTo>
                    <a:pt x="488" y="0"/>
                  </a:moveTo>
                  <a:cubicBezTo>
                    <a:pt x="452" y="0"/>
                    <a:pt x="422" y="8"/>
                    <a:pt x="389" y="27"/>
                  </a:cubicBezTo>
                  <a:cubicBezTo>
                    <a:pt x="357" y="45"/>
                    <a:pt x="327" y="53"/>
                    <a:pt x="293" y="53"/>
                  </a:cubicBezTo>
                  <a:cubicBezTo>
                    <a:pt x="259" y="53"/>
                    <a:pt x="229" y="45"/>
                    <a:pt x="197" y="27"/>
                  </a:cubicBezTo>
                  <a:cubicBezTo>
                    <a:pt x="164" y="8"/>
                    <a:pt x="134" y="0"/>
                    <a:pt x="98" y="0"/>
                  </a:cubicBezTo>
                  <a:cubicBezTo>
                    <a:pt x="63" y="0"/>
                    <a:pt x="33" y="8"/>
                    <a:pt x="0" y="26"/>
                  </a:cubicBezTo>
                  <a:cubicBezTo>
                    <a:pt x="1" y="26"/>
                    <a:pt x="2" y="27"/>
                    <a:pt x="2" y="27"/>
                  </a:cubicBezTo>
                  <a:cubicBezTo>
                    <a:pt x="4" y="28"/>
                    <a:pt x="6" y="29"/>
                    <a:pt x="8" y="30"/>
                  </a:cubicBezTo>
                  <a:cubicBezTo>
                    <a:pt x="38" y="15"/>
                    <a:pt x="66" y="8"/>
                    <a:pt x="98" y="8"/>
                  </a:cubicBezTo>
                  <a:cubicBezTo>
                    <a:pt x="132" y="8"/>
                    <a:pt x="162" y="16"/>
                    <a:pt x="194" y="34"/>
                  </a:cubicBezTo>
                  <a:cubicBezTo>
                    <a:pt x="227" y="53"/>
                    <a:pt x="257" y="61"/>
                    <a:pt x="293" y="61"/>
                  </a:cubicBezTo>
                  <a:cubicBezTo>
                    <a:pt x="329" y="61"/>
                    <a:pt x="359" y="53"/>
                    <a:pt x="392" y="34"/>
                  </a:cubicBezTo>
                  <a:cubicBezTo>
                    <a:pt x="424" y="16"/>
                    <a:pt x="454" y="8"/>
                    <a:pt x="488" y="8"/>
                  </a:cubicBezTo>
                  <a:cubicBezTo>
                    <a:pt x="490" y="8"/>
                    <a:pt x="492" y="6"/>
                    <a:pt x="492" y="4"/>
                  </a:cubicBezTo>
                  <a:cubicBezTo>
                    <a:pt x="492" y="2"/>
                    <a:pt x="490" y="0"/>
                    <a:pt x="488" y="0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3" name="Freeform 11">
              <a:extLst>
                <a:ext uri="{FF2B5EF4-FFF2-40B4-BE49-F238E27FC236}">
                  <a16:creationId xmlns:a16="http://schemas.microsoft.com/office/drawing/2014/main" id="{FCDACADE-0324-44C7-92AD-58E1ADE17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942"/>
              <a:ext cx="864" cy="163"/>
            </a:xfrm>
            <a:custGeom>
              <a:avLst/>
              <a:gdLst>
                <a:gd name="T0" fmla="*/ 5376 w 346"/>
                <a:gd name="T1" fmla="*/ 550 h 61"/>
                <a:gd name="T2" fmla="*/ 5294 w 346"/>
                <a:gd name="T3" fmla="*/ 513 h 61"/>
                <a:gd name="T4" fmla="*/ 3798 w 346"/>
                <a:gd name="T5" fmla="*/ 1013 h 61"/>
                <a:gd name="T6" fmla="*/ 2307 w 346"/>
                <a:gd name="T7" fmla="*/ 513 h 61"/>
                <a:gd name="T8" fmla="*/ 762 w 346"/>
                <a:gd name="T9" fmla="*/ 0 h 61"/>
                <a:gd name="T10" fmla="*/ 0 w 346"/>
                <a:gd name="T11" fmla="*/ 115 h 61"/>
                <a:gd name="T12" fmla="*/ 230 w 346"/>
                <a:gd name="T13" fmla="*/ 206 h 61"/>
                <a:gd name="T14" fmla="*/ 762 w 346"/>
                <a:gd name="T15" fmla="*/ 150 h 61"/>
                <a:gd name="T16" fmla="*/ 2257 w 346"/>
                <a:gd name="T17" fmla="*/ 649 h 61"/>
                <a:gd name="T18" fmla="*/ 3798 w 346"/>
                <a:gd name="T19" fmla="*/ 1165 h 61"/>
                <a:gd name="T20" fmla="*/ 5344 w 346"/>
                <a:gd name="T21" fmla="*/ 649 h 61"/>
                <a:gd name="T22" fmla="*/ 5376 w 346"/>
                <a:gd name="T23" fmla="*/ 55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6" h="61">
                  <a:moveTo>
                    <a:pt x="345" y="29"/>
                  </a:moveTo>
                  <a:cubicBezTo>
                    <a:pt x="344" y="27"/>
                    <a:pt x="341" y="26"/>
                    <a:pt x="340" y="27"/>
                  </a:cubicBezTo>
                  <a:cubicBezTo>
                    <a:pt x="308" y="45"/>
                    <a:pt x="278" y="53"/>
                    <a:pt x="244" y="53"/>
                  </a:cubicBezTo>
                  <a:cubicBezTo>
                    <a:pt x="210" y="53"/>
                    <a:pt x="180" y="45"/>
                    <a:pt x="148" y="27"/>
                  </a:cubicBezTo>
                  <a:cubicBezTo>
                    <a:pt x="115" y="8"/>
                    <a:pt x="85" y="0"/>
                    <a:pt x="49" y="0"/>
                  </a:cubicBezTo>
                  <a:cubicBezTo>
                    <a:pt x="32" y="0"/>
                    <a:pt x="16" y="2"/>
                    <a:pt x="0" y="6"/>
                  </a:cubicBezTo>
                  <a:cubicBezTo>
                    <a:pt x="5" y="7"/>
                    <a:pt x="10" y="9"/>
                    <a:pt x="15" y="11"/>
                  </a:cubicBezTo>
                  <a:cubicBezTo>
                    <a:pt x="26" y="9"/>
                    <a:pt x="37" y="8"/>
                    <a:pt x="49" y="8"/>
                  </a:cubicBezTo>
                  <a:cubicBezTo>
                    <a:pt x="83" y="8"/>
                    <a:pt x="113" y="16"/>
                    <a:pt x="145" y="34"/>
                  </a:cubicBezTo>
                  <a:cubicBezTo>
                    <a:pt x="178" y="53"/>
                    <a:pt x="208" y="61"/>
                    <a:pt x="244" y="61"/>
                  </a:cubicBezTo>
                  <a:cubicBezTo>
                    <a:pt x="280" y="61"/>
                    <a:pt x="310" y="53"/>
                    <a:pt x="343" y="34"/>
                  </a:cubicBezTo>
                  <a:cubicBezTo>
                    <a:pt x="345" y="33"/>
                    <a:pt x="346" y="30"/>
                    <a:pt x="345" y="29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4" name="Freeform 12">
              <a:extLst>
                <a:ext uri="{FF2B5EF4-FFF2-40B4-BE49-F238E27FC236}">
                  <a16:creationId xmlns:a16="http://schemas.microsoft.com/office/drawing/2014/main" id="{4DCF7F77-CCA5-4736-987E-013CF1179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942"/>
              <a:ext cx="730" cy="163"/>
            </a:xfrm>
            <a:custGeom>
              <a:avLst/>
              <a:gdLst>
                <a:gd name="T0" fmla="*/ 3813 w 292"/>
                <a:gd name="T1" fmla="*/ 1013 h 61"/>
                <a:gd name="T2" fmla="*/ 2313 w 292"/>
                <a:gd name="T3" fmla="*/ 513 h 61"/>
                <a:gd name="T4" fmla="*/ 1750 w 292"/>
                <a:gd name="T5" fmla="*/ 192 h 61"/>
                <a:gd name="T6" fmla="*/ 1520 w 292"/>
                <a:gd name="T7" fmla="*/ 115 h 61"/>
                <a:gd name="T8" fmla="*/ 770 w 292"/>
                <a:gd name="T9" fmla="*/ 0 h 61"/>
                <a:gd name="T10" fmla="*/ 0 w 292"/>
                <a:gd name="T11" fmla="*/ 115 h 61"/>
                <a:gd name="T12" fmla="*/ 238 w 292"/>
                <a:gd name="T13" fmla="*/ 206 h 61"/>
                <a:gd name="T14" fmla="*/ 770 w 292"/>
                <a:gd name="T15" fmla="*/ 150 h 61"/>
                <a:gd name="T16" fmla="*/ 1300 w 292"/>
                <a:gd name="T17" fmla="*/ 206 h 61"/>
                <a:gd name="T18" fmla="*/ 1533 w 292"/>
                <a:gd name="T19" fmla="*/ 265 h 61"/>
                <a:gd name="T20" fmla="*/ 2250 w 292"/>
                <a:gd name="T21" fmla="*/ 649 h 61"/>
                <a:gd name="T22" fmla="*/ 3813 w 292"/>
                <a:gd name="T23" fmla="*/ 1165 h 61"/>
                <a:gd name="T24" fmla="*/ 4563 w 292"/>
                <a:gd name="T25" fmla="*/ 1050 h 61"/>
                <a:gd name="T26" fmla="*/ 4345 w 292"/>
                <a:gd name="T27" fmla="*/ 957 h 61"/>
                <a:gd name="T28" fmla="*/ 3813 w 292"/>
                <a:gd name="T29" fmla="*/ 1013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2" h="61">
                  <a:moveTo>
                    <a:pt x="244" y="53"/>
                  </a:moveTo>
                  <a:cubicBezTo>
                    <a:pt x="210" y="53"/>
                    <a:pt x="180" y="45"/>
                    <a:pt x="148" y="27"/>
                  </a:cubicBezTo>
                  <a:cubicBezTo>
                    <a:pt x="136" y="20"/>
                    <a:pt x="124" y="15"/>
                    <a:pt x="112" y="10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82" y="2"/>
                    <a:pt x="66" y="0"/>
                    <a:pt x="49" y="0"/>
                  </a:cubicBezTo>
                  <a:cubicBezTo>
                    <a:pt x="32" y="0"/>
                    <a:pt x="16" y="2"/>
                    <a:pt x="0" y="6"/>
                  </a:cubicBezTo>
                  <a:cubicBezTo>
                    <a:pt x="5" y="7"/>
                    <a:pt x="10" y="9"/>
                    <a:pt x="15" y="11"/>
                  </a:cubicBezTo>
                  <a:cubicBezTo>
                    <a:pt x="26" y="9"/>
                    <a:pt x="37" y="8"/>
                    <a:pt x="49" y="8"/>
                  </a:cubicBezTo>
                  <a:cubicBezTo>
                    <a:pt x="60" y="8"/>
                    <a:pt x="72" y="9"/>
                    <a:pt x="83" y="11"/>
                  </a:cubicBezTo>
                  <a:cubicBezTo>
                    <a:pt x="90" y="12"/>
                    <a:pt x="98" y="14"/>
                    <a:pt x="98" y="14"/>
                  </a:cubicBezTo>
                  <a:cubicBezTo>
                    <a:pt x="113" y="18"/>
                    <a:pt x="129" y="25"/>
                    <a:pt x="144" y="34"/>
                  </a:cubicBezTo>
                  <a:cubicBezTo>
                    <a:pt x="178" y="53"/>
                    <a:pt x="208" y="61"/>
                    <a:pt x="244" y="61"/>
                  </a:cubicBezTo>
                  <a:cubicBezTo>
                    <a:pt x="261" y="61"/>
                    <a:pt x="277" y="59"/>
                    <a:pt x="292" y="55"/>
                  </a:cubicBezTo>
                  <a:cubicBezTo>
                    <a:pt x="287" y="54"/>
                    <a:pt x="283" y="52"/>
                    <a:pt x="278" y="50"/>
                  </a:cubicBezTo>
                  <a:cubicBezTo>
                    <a:pt x="267" y="52"/>
                    <a:pt x="256" y="53"/>
                    <a:pt x="244" y="5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5" name="Freeform 13">
              <a:extLst>
                <a:ext uri="{FF2B5EF4-FFF2-40B4-BE49-F238E27FC236}">
                  <a16:creationId xmlns:a16="http://schemas.microsoft.com/office/drawing/2014/main" id="{9726F123-63CC-4651-AA36-52E0F0FDF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942"/>
              <a:ext cx="617" cy="163"/>
            </a:xfrm>
            <a:custGeom>
              <a:avLst/>
              <a:gdLst>
                <a:gd name="T0" fmla="*/ 3787 w 247"/>
                <a:gd name="T1" fmla="*/ 1013 h 61"/>
                <a:gd name="T2" fmla="*/ 2291 w 247"/>
                <a:gd name="T3" fmla="*/ 513 h 61"/>
                <a:gd name="T4" fmla="*/ 1746 w 247"/>
                <a:gd name="T5" fmla="*/ 206 h 61"/>
                <a:gd name="T6" fmla="*/ 1511 w 247"/>
                <a:gd name="T7" fmla="*/ 115 h 61"/>
                <a:gd name="T8" fmla="*/ 749 w 247"/>
                <a:gd name="T9" fmla="*/ 0 h 61"/>
                <a:gd name="T10" fmla="*/ 0 w 247"/>
                <a:gd name="T11" fmla="*/ 115 h 61"/>
                <a:gd name="T12" fmla="*/ 217 w 247"/>
                <a:gd name="T13" fmla="*/ 206 h 61"/>
                <a:gd name="T14" fmla="*/ 749 w 247"/>
                <a:gd name="T15" fmla="*/ 150 h 61"/>
                <a:gd name="T16" fmla="*/ 1279 w 247"/>
                <a:gd name="T17" fmla="*/ 206 h 61"/>
                <a:gd name="T18" fmla="*/ 1511 w 247"/>
                <a:gd name="T19" fmla="*/ 265 h 61"/>
                <a:gd name="T20" fmla="*/ 2246 w 247"/>
                <a:gd name="T21" fmla="*/ 649 h 61"/>
                <a:gd name="T22" fmla="*/ 3787 w 247"/>
                <a:gd name="T23" fmla="*/ 1165 h 61"/>
                <a:gd name="T24" fmla="*/ 3849 w 247"/>
                <a:gd name="T25" fmla="*/ 1085 h 61"/>
                <a:gd name="T26" fmla="*/ 3787 w 247"/>
                <a:gd name="T27" fmla="*/ 1013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61">
                  <a:moveTo>
                    <a:pt x="243" y="53"/>
                  </a:moveTo>
                  <a:cubicBezTo>
                    <a:pt x="209" y="53"/>
                    <a:pt x="179" y="45"/>
                    <a:pt x="147" y="27"/>
                  </a:cubicBezTo>
                  <a:cubicBezTo>
                    <a:pt x="135" y="20"/>
                    <a:pt x="124" y="15"/>
                    <a:pt x="112" y="11"/>
                  </a:cubicBezTo>
                  <a:cubicBezTo>
                    <a:pt x="109" y="9"/>
                    <a:pt x="103" y="8"/>
                    <a:pt x="97" y="6"/>
                  </a:cubicBezTo>
                  <a:cubicBezTo>
                    <a:pt x="81" y="2"/>
                    <a:pt x="65" y="0"/>
                    <a:pt x="48" y="0"/>
                  </a:cubicBezTo>
                  <a:cubicBezTo>
                    <a:pt x="31" y="0"/>
                    <a:pt x="15" y="2"/>
                    <a:pt x="0" y="6"/>
                  </a:cubicBezTo>
                  <a:cubicBezTo>
                    <a:pt x="5" y="7"/>
                    <a:pt x="9" y="9"/>
                    <a:pt x="14" y="11"/>
                  </a:cubicBezTo>
                  <a:cubicBezTo>
                    <a:pt x="25" y="9"/>
                    <a:pt x="36" y="8"/>
                    <a:pt x="48" y="8"/>
                  </a:cubicBezTo>
                  <a:cubicBezTo>
                    <a:pt x="60" y="8"/>
                    <a:pt x="71" y="9"/>
                    <a:pt x="82" y="11"/>
                  </a:cubicBezTo>
                  <a:cubicBezTo>
                    <a:pt x="86" y="11"/>
                    <a:pt x="91" y="13"/>
                    <a:pt x="97" y="14"/>
                  </a:cubicBezTo>
                  <a:cubicBezTo>
                    <a:pt x="113" y="18"/>
                    <a:pt x="128" y="25"/>
                    <a:pt x="144" y="34"/>
                  </a:cubicBezTo>
                  <a:cubicBezTo>
                    <a:pt x="177" y="53"/>
                    <a:pt x="207" y="61"/>
                    <a:pt x="243" y="61"/>
                  </a:cubicBezTo>
                  <a:cubicBezTo>
                    <a:pt x="245" y="61"/>
                    <a:pt x="247" y="59"/>
                    <a:pt x="247" y="57"/>
                  </a:cubicBezTo>
                  <a:cubicBezTo>
                    <a:pt x="247" y="55"/>
                    <a:pt x="245" y="53"/>
                    <a:pt x="243" y="53"/>
                  </a:cubicBezTo>
                  <a:close/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6" name="Freeform 14">
              <a:extLst>
                <a:ext uri="{FF2B5EF4-FFF2-40B4-BE49-F238E27FC236}">
                  <a16:creationId xmlns:a16="http://schemas.microsoft.com/office/drawing/2014/main" id="{1C43BA25-8870-4A2C-B45E-35038B137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950"/>
              <a:ext cx="174" cy="85"/>
            </a:xfrm>
            <a:custGeom>
              <a:avLst/>
              <a:gdLst>
                <a:gd name="T0" fmla="*/ 0 w 70"/>
                <a:gd name="T1" fmla="*/ 133 h 32"/>
                <a:gd name="T2" fmla="*/ 246 w 70"/>
                <a:gd name="T3" fmla="*/ 205 h 32"/>
                <a:gd name="T4" fmla="*/ 982 w 70"/>
                <a:gd name="T5" fmla="*/ 579 h 32"/>
                <a:gd name="T6" fmla="*/ 1064 w 70"/>
                <a:gd name="T7" fmla="*/ 545 h 32"/>
                <a:gd name="T8" fmla="*/ 1032 w 70"/>
                <a:gd name="T9" fmla="*/ 452 h 32"/>
                <a:gd name="T10" fmla="*/ 475 w 70"/>
                <a:gd name="T11" fmla="*/ 133 h 32"/>
                <a:gd name="T12" fmla="*/ 186 w 70"/>
                <a:gd name="T13" fmla="*/ 35 h 32"/>
                <a:gd name="T14" fmla="*/ 12 w 70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2">
                  <a:moveTo>
                    <a:pt x="0" y="7"/>
                  </a:moveTo>
                  <a:cubicBezTo>
                    <a:pt x="5" y="8"/>
                    <a:pt x="12" y="10"/>
                    <a:pt x="16" y="11"/>
                  </a:cubicBezTo>
                  <a:cubicBezTo>
                    <a:pt x="32" y="15"/>
                    <a:pt x="48" y="22"/>
                    <a:pt x="64" y="31"/>
                  </a:cubicBezTo>
                  <a:cubicBezTo>
                    <a:pt x="65" y="32"/>
                    <a:pt x="68" y="31"/>
                    <a:pt x="69" y="29"/>
                  </a:cubicBezTo>
                  <a:cubicBezTo>
                    <a:pt x="70" y="28"/>
                    <a:pt x="69" y="25"/>
                    <a:pt x="67" y="24"/>
                  </a:cubicBezTo>
                  <a:cubicBezTo>
                    <a:pt x="55" y="17"/>
                    <a:pt x="43" y="12"/>
                    <a:pt x="31" y="7"/>
                  </a:cubicBezTo>
                  <a:cubicBezTo>
                    <a:pt x="24" y="5"/>
                    <a:pt x="19" y="4"/>
                    <a:pt x="1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2001A"/>
            </a:solidFill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7" name="Freeform 15">
              <a:extLst>
                <a:ext uri="{FF2B5EF4-FFF2-40B4-BE49-F238E27FC236}">
                  <a16:creationId xmlns:a16="http://schemas.microsoft.com/office/drawing/2014/main" id="{1C0E70FE-D1D5-465C-9B0C-2F47217E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950"/>
              <a:ext cx="174" cy="85"/>
            </a:xfrm>
            <a:custGeom>
              <a:avLst/>
              <a:gdLst>
                <a:gd name="T0" fmla="*/ 0 w 70"/>
                <a:gd name="T1" fmla="*/ 133 h 32"/>
                <a:gd name="T2" fmla="*/ 246 w 70"/>
                <a:gd name="T3" fmla="*/ 205 h 32"/>
                <a:gd name="T4" fmla="*/ 982 w 70"/>
                <a:gd name="T5" fmla="*/ 579 h 32"/>
                <a:gd name="T6" fmla="*/ 1064 w 70"/>
                <a:gd name="T7" fmla="*/ 545 h 32"/>
                <a:gd name="T8" fmla="*/ 1032 w 70"/>
                <a:gd name="T9" fmla="*/ 452 h 32"/>
                <a:gd name="T10" fmla="*/ 475 w 70"/>
                <a:gd name="T11" fmla="*/ 133 h 32"/>
                <a:gd name="T12" fmla="*/ 186 w 70"/>
                <a:gd name="T13" fmla="*/ 35 h 32"/>
                <a:gd name="T14" fmla="*/ 12 w 70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2">
                  <a:moveTo>
                    <a:pt x="0" y="7"/>
                  </a:moveTo>
                  <a:cubicBezTo>
                    <a:pt x="5" y="8"/>
                    <a:pt x="12" y="10"/>
                    <a:pt x="16" y="11"/>
                  </a:cubicBezTo>
                  <a:cubicBezTo>
                    <a:pt x="32" y="15"/>
                    <a:pt x="48" y="22"/>
                    <a:pt x="64" y="31"/>
                  </a:cubicBezTo>
                  <a:cubicBezTo>
                    <a:pt x="65" y="32"/>
                    <a:pt x="68" y="31"/>
                    <a:pt x="69" y="29"/>
                  </a:cubicBezTo>
                  <a:cubicBezTo>
                    <a:pt x="70" y="28"/>
                    <a:pt x="69" y="25"/>
                    <a:pt x="67" y="24"/>
                  </a:cubicBezTo>
                  <a:cubicBezTo>
                    <a:pt x="55" y="17"/>
                    <a:pt x="43" y="12"/>
                    <a:pt x="31" y="7"/>
                  </a:cubicBezTo>
                  <a:cubicBezTo>
                    <a:pt x="24" y="5"/>
                    <a:pt x="19" y="4"/>
                    <a:pt x="1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8" name="Oval 16">
              <a:extLst>
                <a:ext uri="{FF2B5EF4-FFF2-40B4-BE49-F238E27FC236}">
                  <a16:creationId xmlns:a16="http://schemas.microsoft.com/office/drawing/2014/main" id="{F365DBA4-0DF0-4658-B91A-814408986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942"/>
              <a:ext cx="15" cy="19"/>
            </a:xfrm>
            <a:prstGeom prst="ellipse">
              <a:avLst/>
            </a:prstGeom>
            <a:solidFill>
              <a:srgbClr val="FBE725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69" name="Oval 17">
              <a:extLst>
                <a:ext uri="{FF2B5EF4-FFF2-40B4-BE49-F238E27FC236}">
                  <a16:creationId xmlns:a16="http://schemas.microsoft.com/office/drawing/2014/main" id="{11FA5390-2B5C-42D3-9771-23CD9065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014"/>
              <a:ext cx="15" cy="19"/>
            </a:xfrm>
            <a:prstGeom prst="ellipse">
              <a:avLst/>
            </a:prstGeom>
            <a:solidFill>
              <a:srgbClr val="FBE725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70" name="Oval 18">
              <a:extLst>
                <a:ext uri="{FF2B5EF4-FFF2-40B4-BE49-F238E27FC236}">
                  <a16:creationId xmlns:a16="http://schemas.microsoft.com/office/drawing/2014/main" id="{8FF7B98E-3BA4-461B-BC90-2AE379396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1083"/>
              <a:ext cx="15" cy="19"/>
            </a:xfrm>
            <a:prstGeom prst="ellipse">
              <a:avLst/>
            </a:prstGeom>
            <a:solidFill>
              <a:srgbClr val="FBE725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sp>
        <p:nvSpPr>
          <p:cNvPr id="11268" name="Text Box 19">
            <a:extLst>
              <a:ext uri="{FF2B5EF4-FFF2-40B4-BE49-F238E27FC236}">
                <a16:creationId xmlns:a16="http://schemas.microsoft.com/office/drawing/2014/main" id="{8EE3E8AE-0CF1-4AAB-A9A8-210FD5565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7450" y="2570163"/>
            <a:ext cx="2317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Intermediate filament</a:t>
            </a:r>
          </a:p>
        </p:txBody>
      </p:sp>
      <p:grpSp>
        <p:nvGrpSpPr>
          <p:cNvPr id="29700" name="Group 20">
            <a:extLst>
              <a:ext uri="{FF2B5EF4-FFF2-40B4-BE49-F238E27FC236}">
                <a16:creationId xmlns:a16="http://schemas.microsoft.com/office/drawing/2014/main" id="{41CCE734-CD53-45D0-8BF5-34033C425A49}"/>
              </a:ext>
            </a:extLst>
          </p:cNvPr>
          <p:cNvGrpSpPr>
            <a:grpSpLocks/>
          </p:cNvGrpSpPr>
          <p:nvPr/>
        </p:nvGrpSpPr>
        <p:grpSpPr bwMode="auto">
          <a:xfrm>
            <a:off x="7989888" y="3292475"/>
            <a:ext cx="1484312" cy="2568575"/>
            <a:chOff x="4073" y="1922"/>
            <a:chExt cx="935" cy="1618"/>
          </a:xfrm>
        </p:grpSpPr>
        <p:sp>
          <p:nvSpPr>
            <p:cNvPr id="30191" name="Freeform 21">
              <a:extLst>
                <a:ext uri="{FF2B5EF4-FFF2-40B4-BE49-F238E27FC236}">
                  <a16:creationId xmlns:a16="http://schemas.microsoft.com/office/drawing/2014/main" id="{84156446-5688-42CF-950E-9BB1ADD82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65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10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3" y="1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2" name="Freeform 22">
              <a:extLst>
                <a:ext uri="{FF2B5EF4-FFF2-40B4-BE49-F238E27FC236}">
                  <a16:creationId xmlns:a16="http://schemas.microsoft.com/office/drawing/2014/main" id="{3472FFB3-C59E-4A75-A20F-C64B6E5E2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297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15 w 56"/>
                <a:gd name="T9" fmla="*/ 130 h 72"/>
                <a:gd name="T10" fmla="*/ 107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19" y="62"/>
                    <a:pt x="49" y="71"/>
                  </a:cubicBezTo>
                  <a:cubicBezTo>
                    <a:pt x="52" y="72"/>
                    <a:pt x="54" y="71"/>
                    <a:pt x="55" y="68"/>
                  </a:cubicBezTo>
                  <a:cubicBezTo>
                    <a:pt x="56" y="66"/>
                    <a:pt x="54" y="64"/>
                    <a:pt x="52" y="63"/>
                  </a:cubicBezTo>
                  <a:cubicBezTo>
                    <a:pt x="26" y="55"/>
                    <a:pt x="8" y="31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3" name="Freeform 23">
              <a:extLst>
                <a:ext uri="{FF2B5EF4-FFF2-40B4-BE49-F238E27FC236}">
                  <a16:creationId xmlns:a16="http://schemas.microsoft.com/office/drawing/2014/main" id="{940CEBC6-940C-4FFE-A961-D0F2800A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77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1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2" y="24"/>
                    <a:pt x="38" y="19"/>
                    <a:pt x="52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4" name="Freeform 24">
              <a:extLst>
                <a:ext uri="{FF2B5EF4-FFF2-40B4-BE49-F238E27FC236}">
                  <a16:creationId xmlns:a16="http://schemas.microsoft.com/office/drawing/2014/main" id="{34A09B47-536E-4DC7-B63D-840DA0AE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405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5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1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6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5" name="Freeform 25">
              <a:extLst>
                <a:ext uri="{FF2B5EF4-FFF2-40B4-BE49-F238E27FC236}">
                  <a16:creationId xmlns:a16="http://schemas.microsoft.com/office/drawing/2014/main" id="{98B1853E-16F8-4EF0-A5F8-EC800FE3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865"/>
              <a:ext cx="242" cy="130"/>
            </a:xfrm>
            <a:custGeom>
              <a:avLst/>
              <a:gdLst>
                <a:gd name="T0" fmla="*/ 108 w 81"/>
                <a:gd name="T1" fmla="*/ 60 h 41"/>
                <a:gd name="T2" fmla="*/ 27 w 81"/>
                <a:gd name="T3" fmla="*/ 222 h 41"/>
                <a:gd name="T4" fmla="*/ 161 w 81"/>
                <a:gd name="T5" fmla="*/ 352 h 41"/>
                <a:gd name="T6" fmla="*/ 535 w 81"/>
                <a:gd name="T7" fmla="*/ 292 h 41"/>
                <a:gd name="T8" fmla="*/ 1918 w 81"/>
                <a:gd name="T9" fmla="*/ 1205 h 41"/>
                <a:gd name="T10" fmla="*/ 2079 w 81"/>
                <a:gd name="T11" fmla="*/ 1246 h 41"/>
                <a:gd name="T12" fmla="*/ 2106 w 81"/>
                <a:gd name="T13" fmla="*/ 1056 h 41"/>
                <a:gd name="T14" fmla="*/ 535 w 81"/>
                <a:gd name="T15" fmla="*/ 0 h 41"/>
                <a:gd name="T16" fmla="*/ 108 w 81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1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1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6" name="Freeform 26">
              <a:extLst>
                <a:ext uri="{FF2B5EF4-FFF2-40B4-BE49-F238E27FC236}">
                  <a16:creationId xmlns:a16="http://schemas.microsoft.com/office/drawing/2014/main" id="{B3F1692B-6C1B-41FA-9D12-F6561B39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95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61 w 127"/>
                <a:gd name="T23" fmla="*/ 1658 h 128"/>
                <a:gd name="T24" fmla="*/ 27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40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4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5" y="37"/>
                    <a:pt x="123" y="35"/>
                    <a:pt x="124" y="32"/>
                  </a:cubicBezTo>
                  <a:cubicBezTo>
                    <a:pt x="122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7" y="3"/>
                    <a:pt x="52" y="4"/>
                  </a:cubicBezTo>
                  <a:cubicBezTo>
                    <a:pt x="50" y="4"/>
                    <a:pt x="48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6" y="51"/>
                  </a:cubicBezTo>
                  <a:cubicBezTo>
                    <a:pt x="5" y="54"/>
                    <a:pt x="3" y="55"/>
                    <a:pt x="1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3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8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8" y="111"/>
                    <a:pt x="109" y="113"/>
                  </a:cubicBezTo>
                  <a:cubicBezTo>
                    <a:pt x="109" y="111"/>
                    <a:pt x="110" y="110"/>
                    <a:pt x="111" y="111"/>
                  </a:cubicBezTo>
                  <a:cubicBezTo>
                    <a:pt x="110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73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7" name="Freeform 27">
              <a:extLst>
                <a:ext uri="{FF2B5EF4-FFF2-40B4-BE49-F238E27FC236}">
                  <a16:creationId xmlns:a16="http://schemas.microsoft.com/office/drawing/2014/main" id="{F93CA467-08AB-4E08-B2B3-E264EB578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922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60 w 313"/>
                <a:gd name="T5" fmla="*/ 16413 h 508"/>
                <a:gd name="T6" fmla="*/ 1810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212 w 313"/>
                <a:gd name="T27" fmla="*/ 2516 h 508"/>
                <a:gd name="T28" fmla="*/ 4720 w 313"/>
                <a:gd name="T29" fmla="*/ 0 h 508"/>
                <a:gd name="T30" fmla="*/ 5272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48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6" y="508"/>
                  </a:cubicBezTo>
                  <a:cubicBezTo>
                    <a:pt x="68" y="508"/>
                    <a:pt x="68" y="508"/>
                    <a:pt x="68" y="508"/>
                  </a:cubicBezTo>
                  <a:cubicBezTo>
                    <a:pt x="31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10" y="0"/>
                    <a:pt x="110" y="78"/>
                    <a:pt x="119" y="78"/>
                  </a:cubicBezTo>
                  <a:cubicBezTo>
                    <a:pt x="129" y="78"/>
                    <a:pt x="129" y="0"/>
                    <a:pt x="138" y="0"/>
                  </a:cubicBezTo>
                  <a:cubicBezTo>
                    <a:pt x="148" y="0"/>
                    <a:pt x="148" y="78"/>
                    <a:pt x="158" y="78"/>
                  </a:cubicBezTo>
                  <a:cubicBezTo>
                    <a:pt x="168" y="78"/>
                    <a:pt x="168" y="0"/>
                    <a:pt x="177" y="0"/>
                  </a:cubicBezTo>
                  <a:cubicBezTo>
                    <a:pt x="187" y="0"/>
                    <a:pt x="187" y="78"/>
                    <a:pt x="198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7" y="78"/>
                    <a:pt x="247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5" y="78"/>
                    <a:pt x="292" y="0"/>
                    <a:pt x="302" y="0"/>
                  </a:cubicBezTo>
                  <a:cubicBezTo>
                    <a:pt x="311" y="0"/>
                    <a:pt x="313" y="43"/>
                    <a:pt x="313" y="78"/>
                  </a:cubicBezTo>
                  <a:close/>
                </a:path>
              </a:pathLst>
            </a:custGeom>
            <a:solidFill>
              <a:srgbClr val="FFF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8" name="Freeform 28">
              <a:extLst>
                <a:ext uri="{FF2B5EF4-FFF2-40B4-BE49-F238E27FC236}">
                  <a16:creationId xmlns:a16="http://schemas.microsoft.com/office/drawing/2014/main" id="{027F2869-F24C-4925-ADF1-A3B8A8481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973"/>
              <a:ext cx="884" cy="1564"/>
            </a:xfrm>
            <a:custGeom>
              <a:avLst/>
              <a:gdLst>
                <a:gd name="T0" fmla="*/ 7884 w 296"/>
                <a:gd name="T1" fmla="*/ 0 h 491"/>
                <a:gd name="T2" fmla="*/ 7857 w 296"/>
                <a:gd name="T3" fmla="*/ 742 h 491"/>
                <a:gd name="T4" fmla="*/ 7054 w 296"/>
                <a:gd name="T5" fmla="*/ 10145 h 491"/>
                <a:gd name="T6" fmla="*/ 4504 w 296"/>
                <a:gd name="T7" fmla="*/ 14936 h 491"/>
                <a:gd name="T8" fmla="*/ 0 w 296"/>
                <a:gd name="T9" fmla="*/ 14449 h 491"/>
                <a:gd name="T10" fmla="*/ 1329 w 296"/>
                <a:gd name="T11" fmla="*/ 15573 h 491"/>
                <a:gd name="T12" fmla="*/ 6075 w 296"/>
                <a:gd name="T13" fmla="*/ 15573 h 491"/>
                <a:gd name="T14" fmla="*/ 7884 w 296"/>
                <a:gd name="T15" fmla="*/ 13413 h 491"/>
                <a:gd name="T16" fmla="*/ 7857 w 296"/>
                <a:gd name="T17" fmla="*/ 1714 h 491"/>
                <a:gd name="T18" fmla="*/ 7884 w 296"/>
                <a:gd name="T19" fmla="*/ 0 h 4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6" h="491">
                  <a:moveTo>
                    <a:pt x="296" y="0"/>
                  </a:moveTo>
                  <a:cubicBezTo>
                    <a:pt x="296" y="0"/>
                    <a:pt x="295" y="23"/>
                    <a:pt x="295" y="23"/>
                  </a:cubicBezTo>
                  <a:cubicBezTo>
                    <a:pt x="295" y="23"/>
                    <a:pt x="280" y="181"/>
                    <a:pt x="265" y="314"/>
                  </a:cubicBezTo>
                  <a:cubicBezTo>
                    <a:pt x="250" y="447"/>
                    <a:pt x="233" y="457"/>
                    <a:pt x="169" y="462"/>
                  </a:cubicBezTo>
                  <a:cubicBezTo>
                    <a:pt x="105" y="467"/>
                    <a:pt x="33" y="491"/>
                    <a:pt x="0" y="447"/>
                  </a:cubicBezTo>
                  <a:cubicBezTo>
                    <a:pt x="11" y="468"/>
                    <a:pt x="24" y="482"/>
                    <a:pt x="50" y="482"/>
                  </a:cubicBezTo>
                  <a:cubicBezTo>
                    <a:pt x="228" y="482"/>
                    <a:pt x="228" y="482"/>
                    <a:pt x="228" y="482"/>
                  </a:cubicBezTo>
                  <a:cubicBezTo>
                    <a:pt x="265" y="482"/>
                    <a:pt x="296" y="452"/>
                    <a:pt x="296" y="415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43"/>
                    <a:pt x="296" y="10"/>
                    <a:pt x="296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9" name="Freeform 29">
              <a:extLst>
                <a:ext uri="{FF2B5EF4-FFF2-40B4-BE49-F238E27FC236}">
                  <a16:creationId xmlns:a16="http://schemas.microsoft.com/office/drawing/2014/main" id="{634F2E0A-EC99-4051-B848-CABA9A600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93"/>
              <a:ext cx="744" cy="825"/>
            </a:xfrm>
            <a:custGeom>
              <a:avLst/>
              <a:gdLst>
                <a:gd name="T0" fmla="*/ 5570 w 249"/>
                <a:gd name="T1" fmla="*/ 7530 h 259"/>
                <a:gd name="T2" fmla="*/ 6535 w 249"/>
                <a:gd name="T3" fmla="*/ 0 h 259"/>
                <a:gd name="T4" fmla="*/ 6562 w 249"/>
                <a:gd name="T5" fmla="*/ 6109 h 259"/>
                <a:gd name="T6" fmla="*/ 4751 w 249"/>
                <a:gd name="T7" fmla="*/ 8269 h 259"/>
                <a:gd name="T8" fmla="*/ 0 w 249"/>
                <a:gd name="T9" fmla="*/ 8269 h 259"/>
                <a:gd name="T10" fmla="*/ 5570 w 249"/>
                <a:gd name="T11" fmla="*/ 7530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9" h="259">
                  <a:moveTo>
                    <a:pt x="209" y="233"/>
                  </a:moveTo>
                  <a:cubicBezTo>
                    <a:pt x="249" y="207"/>
                    <a:pt x="242" y="74"/>
                    <a:pt x="245" y="0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46" y="226"/>
                    <a:pt x="215" y="256"/>
                    <a:pt x="178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40" y="253"/>
                    <a:pt x="170" y="259"/>
                    <a:pt x="209" y="233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0" name="Freeform 30">
              <a:extLst>
                <a:ext uri="{FF2B5EF4-FFF2-40B4-BE49-F238E27FC236}">
                  <a16:creationId xmlns:a16="http://schemas.microsoft.com/office/drawing/2014/main" id="{64771E44-934F-4B43-963A-29CDC70F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897"/>
              <a:ext cx="418" cy="449"/>
            </a:xfrm>
            <a:custGeom>
              <a:avLst/>
              <a:gdLst>
                <a:gd name="T0" fmla="*/ 3646 w 140"/>
                <a:gd name="T1" fmla="*/ 1522 h 141"/>
                <a:gd name="T2" fmla="*/ 3511 w 140"/>
                <a:gd name="T3" fmla="*/ 1420 h 141"/>
                <a:gd name="T4" fmla="*/ 3511 w 140"/>
                <a:gd name="T5" fmla="*/ 1420 h 141"/>
                <a:gd name="T6" fmla="*/ 3511 w 140"/>
                <a:gd name="T7" fmla="*/ 1420 h 141"/>
                <a:gd name="T8" fmla="*/ 3457 w 140"/>
                <a:gd name="T9" fmla="*/ 1258 h 141"/>
                <a:gd name="T10" fmla="*/ 3457 w 140"/>
                <a:gd name="T11" fmla="*/ 1258 h 141"/>
                <a:gd name="T12" fmla="*/ 3457 w 140"/>
                <a:gd name="T13" fmla="*/ 1258 h 141"/>
                <a:gd name="T14" fmla="*/ 3457 w 140"/>
                <a:gd name="T15" fmla="*/ 1064 h 141"/>
                <a:gd name="T16" fmla="*/ 1863 w 140"/>
                <a:gd name="T17" fmla="*/ 0 h 141"/>
                <a:gd name="T18" fmla="*/ 1463 w 140"/>
                <a:gd name="T19" fmla="*/ 61 h 141"/>
                <a:gd name="T20" fmla="*/ 1356 w 140"/>
                <a:gd name="T21" fmla="*/ 223 h 141"/>
                <a:gd name="T22" fmla="*/ 1356 w 140"/>
                <a:gd name="T23" fmla="*/ 223 h 141"/>
                <a:gd name="T24" fmla="*/ 1167 w 140"/>
                <a:gd name="T25" fmla="*/ 325 h 141"/>
                <a:gd name="T26" fmla="*/ 1167 w 140"/>
                <a:gd name="T27" fmla="*/ 293 h 141"/>
                <a:gd name="T28" fmla="*/ 1006 w 140"/>
                <a:gd name="T29" fmla="*/ 255 h 141"/>
                <a:gd name="T30" fmla="*/ 27 w 140"/>
                <a:gd name="T31" fmla="*/ 1806 h 141"/>
                <a:gd name="T32" fmla="*/ 134 w 140"/>
                <a:gd name="T33" fmla="*/ 1997 h 141"/>
                <a:gd name="T34" fmla="*/ 134 w 140"/>
                <a:gd name="T35" fmla="*/ 1997 h 141"/>
                <a:gd name="T36" fmla="*/ 134 w 140"/>
                <a:gd name="T37" fmla="*/ 1997 h 141"/>
                <a:gd name="T38" fmla="*/ 134 w 140"/>
                <a:gd name="T39" fmla="*/ 2130 h 141"/>
                <a:gd name="T40" fmla="*/ 107 w 140"/>
                <a:gd name="T41" fmla="*/ 2130 h 141"/>
                <a:gd name="T42" fmla="*/ 0 w 140"/>
                <a:gd name="T43" fmla="*/ 2261 h 141"/>
                <a:gd name="T44" fmla="*/ 1329 w 140"/>
                <a:gd name="T45" fmla="*/ 4420 h 141"/>
                <a:gd name="T46" fmla="*/ 1463 w 140"/>
                <a:gd name="T47" fmla="*/ 4331 h 141"/>
                <a:gd name="T48" fmla="*/ 1463 w 140"/>
                <a:gd name="T49" fmla="*/ 4331 h 141"/>
                <a:gd name="T50" fmla="*/ 1463 w 140"/>
                <a:gd name="T51" fmla="*/ 4331 h 141"/>
                <a:gd name="T52" fmla="*/ 1648 w 140"/>
                <a:gd name="T53" fmla="*/ 4359 h 141"/>
                <a:gd name="T54" fmla="*/ 1648 w 140"/>
                <a:gd name="T55" fmla="*/ 4359 h 141"/>
                <a:gd name="T56" fmla="*/ 1756 w 140"/>
                <a:gd name="T57" fmla="*/ 4522 h 141"/>
                <a:gd name="T58" fmla="*/ 3004 w 140"/>
                <a:gd name="T59" fmla="*/ 4066 h 141"/>
                <a:gd name="T60" fmla="*/ 3057 w 140"/>
                <a:gd name="T61" fmla="*/ 3904 h 141"/>
                <a:gd name="T62" fmla="*/ 3057 w 140"/>
                <a:gd name="T63" fmla="*/ 3904 h 141"/>
                <a:gd name="T64" fmla="*/ 3084 w 140"/>
                <a:gd name="T65" fmla="*/ 3844 h 141"/>
                <a:gd name="T66" fmla="*/ 3245 w 140"/>
                <a:gd name="T67" fmla="*/ 3783 h 141"/>
                <a:gd name="T68" fmla="*/ 3726 w 140"/>
                <a:gd name="T69" fmla="*/ 2261 h 141"/>
                <a:gd name="T70" fmla="*/ 3646 w 140"/>
                <a:gd name="T71" fmla="*/ 1522 h 1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0" h="141">
                  <a:moveTo>
                    <a:pt x="137" y="47"/>
                  </a:moveTo>
                  <a:cubicBezTo>
                    <a:pt x="136" y="45"/>
                    <a:pt x="134" y="43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0" y="43"/>
                    <a:pt x="129" y="42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2" y="38"/>
                    <a:pt x="131" y="35"/>
                    <a:pt x="130" y="33"/>
                  </a:cubicBezTo>
                  <a:cubicBezTo>
                    <a:pt x="117" y="12"/>
                    <a:pt x="95" y="0"/>
                    <a:pt x="70" y="0"/>
                  </a:cubicBezTo>
                  <a:cubicBezTo>
                    <a:pt x="65" y="0"/>
                    <a:pt x="60" y="0"/>
                    <a:pt x="55" y="2"/>
                  </a:cubicBezTo>
                  <a:cubicBezTo>
                    <a:pt x="52" y="2"/>
                    <a:pt x="51" y="5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9"/>
                    <a:pt x="48" y="11"/>
                    <a:pt x="44" y="10"/>
                  </a:cubicBezTo>
                  <a:cubicBezTo>
                    <a:pt x="44" y="10"/>
                    <a:pt x="44" y="10"/>
                    <a:pt x="44" y="9"/>
                  </a:cubicBezTo>
                  <a:cubicBezTo>
                    <a:pt x="43" y="7"/>
                    <a:pt x="40" y="6"/>
                    <a:pt x="38" y="8"/>
                  </a:cubicBezTo>
                  <a:cubicBezTo>
                    <a:pt x="19" y="17"/>
                    <a:pt x="5" y="36"/>
                    <a:pt x="1" y="56"/>
                  </a:cubicBezTo>
                  <a:cubicBezTo>
                    <a:pt x="1" y="59"/>
                    <a:pt x="2" y="61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3"/>
                    <a:pt x="6" y="64"/>
                    <a:pt x="5" y="66"/>
                  </a:cubicBezTo>
                  <a:cubicBezTo>
                    <a:pt x="5" y="66"/>
                    <a:pt x="5" y="66"/>
                    <a:pt x="4" y="66"/>
                  </a:cubicBezTo>
                  <a:cubicBezTo>
                    <a:pt x="2" y="66"/>
                    <a:pt x="0" y="68"/>
                    <a:pt x="0" y="70"/>
                  </a:cubicBezTo>
                  <a:cubicBezTo>
                    <a:pt x="0" y="101"/>
                    <a:pt x="20" y="128"/>
                    <a:pt x="50" y="137"/>
                  </a:cubicBezTo>
                  <a:cubicBezTo>
                    <a:pt x="52" y="138"/>
                    <a:pt x="55" y="137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8" y="132"/>
                    <a:pt x="61" y="133"/>
                    <a:pt x="62" y="135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2" y="138"/>
                    <a:pt x="64" y="140"/>
                    <a:pt x="66" y="140"/>
                  </a:cubicBezTo>
                  <a:cubicBezTo>
                    <a:pt x="83" y="141"/>
                    <a:pt x="100" y="136"/>
                    <a:pt x="113" y="126"/>
                  </a:cubicBezTo>
                  <a:cubicBezTo>
                    <a:pt x="115" y="124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19"/>
                    <a:pt x="116" y="119"/>
                    <a:pt x="116" y="119"/>
                  </a:cubicBezTo>
                  <a:cubicBezTo>
                    <a:pt x="117" y="119"/>
                    <a:pt x="120" y="119"/>
                    <a:pt x="122" y="117"/>
                  </a:cubicBezTo>
                  <a:cubicBezTo>
                    <a:pt x="134" y="104"/>
                    <a:pt x="140" y="88"/>
                    <a:pt x="140" y="70"/>
                  </a:cubicBezTo>
                  <a:cubicBezTo>
                    <a:pt x="140" y="62"/>
                    <a:pt x="139" y="54"/>
                    <a:pt x="137" y="47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1" name="Freeform 31">
              <a:extLst>
                <a:ext uri="{FF2B5EF4-FFF2-40B4-BE49-F238E27FC236}">
                  <a16:creationId xmlns:a16="http://schemas.microsoft.com/office/drawing/2014/main" id="{168A40B0-F8C6-4894-8255-06883878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65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10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3" y="1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2" name="Freeform 32">
              <a:extLst>
                <a:ext uri="{FF2B5EF4-FFF2-40B4-BE49-F238E27FC236}">
                  <a16:creationId xmlns:a16="http://schemas.microsoft.com/office/drawing/2014/main" id="{4CC7D590-6B4E-4920-BA3B-5B4C25C8A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297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15 w 56"/>
                <a:gd name="T9" fmla="*/ 130 h 72"/>
                <a:gd name="T10" fmla="*/ 107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19" y="62"/>
                    <a:pt x="49" y="71"/>
                  </a:cubicBezTo>
                  <a:cubicBezTo>
                    <a:pt x="52" y="72"/>
                    <a:pt x="54" y="71"/>
                    <a:pt x="55" y="68"/>
                  </a:cubicBezTo>
                  <a:cubicBezTo>
                    <a:pt x="56" y="66"/>
                    <a:pt x="54" y="64"/>
                    <a:pt x="52" y="63"/>
                  </a:cubicBezTo>
                  <a:cubicBezTo>
                    <a:pt x="26" y="55"/>
                    <a:pt x="8" y="31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3" name="Freeform 33">
              <a:extLst>
                <a:ext uri="{FF2B5EF4-FFF2-40B4-BE49-F238E27FC236}">
                  <a16:creationId xmlns:a16="http://schemas.microsoft.com/office/drawing/2014/main" id="{B2FDEF2E-1609-4D26-A218-1CBCFB7A0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250"/>
              <a:ext cx="161" cy="77"/>
            </a:xfrm>
            <a:custGeom>
              <a:avLst/>
              <a:gdLst>
                <a:gd name="T0" fmla="*/ 1216 w 54"/>
                <a:gd name="T1" fmla="*/ 32 h 24"/>
                <a:gd name="T2" fmla="*/ 134 w 54"/>
                <a:gd name="T3" fmla="*/ 462 h 24"/>
                <a:gd name="T4" fmla="*/ 0 w 54"/>
                <a:gd name="T5" fmla="*/ 597 h 24"/>
                <a:gd name="T6" fmla="*/ 107 w 54"/>
                <a:gd name="T7" fmla="*/ 760 h 24"/>
                <a:gd name="T8" fmla="*/ 1351 w 54"/>
                <a:gd name="T9" fmla="*/ 266 h 24"/>
                <a:gd name="T10" fmla="*/ 1377 w 54"/>
                <a:gd name="T11" fmla="*/ 61 h 24"/>
                <a:gd name="T12" fmla="*/ 1216 w 54"/>
                <a:gd name="T13" fmla="*/ 3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1"/>
                  </a:moveTo>
                  <a:cubicBezTo>
                    <a:pt x="34" y="10"/>
                    <a:pt x="20" y="14"/>
                    <a:pt x="5" y="14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0"/>
                    <a:pt x="2" y="22"/>
                    <a:pt x="4" y="23"/>
                  </a:cubicBezTo>
                  <a:cubicBezTo>
                    <a:pt x="21" y="24"/>
                    <a:pt x="38" y="18"/>
                    <a:pt x="51" y="8"/>
                  </a:cubicBezTo>
                  <a:cubicBezTo>
                    <a:pt x="53" y="7"/>
                    <a:pt x="54" y="4"/>
                    <a:pt x="52" y="2"/>
                  </a:cubicBezTo>
                  <a:cubicBezTo>
                    <a:pt x="51" y="0"/>
                    <a:pt x="48" y="0"/>
                    <a:pt x="46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4" name="Freeform 34">
              <a:extLst>
                <a:ext uri="{FF2B5EF4-FFF2-40B4-BE49-F238E27FC236}">
                  <a16:creationId xmlns:a16="http://schemas.microsoft.com/office/drawing/2014/main" id="{DB5D5E3F-2DE6-420E-8058-26EA3D4E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015"/>
              <a:ext cx="81" cy="242"/>
            </a:xfrm>
            <a:custGeom>
              <a:avLst/>
              <a:gdLst>
                <a:gd name="T0" fmla="*/ 459 w 27"/>
                <a:gd name="T1" fmla="*/ 32 h 76"/>
                <a:gd name="T2" fmla="*/ 378 w 27"/>
                <a:gd name="T3" fmla="*/ 223 h 76"/>
                <a:gd name="T4" fmla="*/ 486 w 27"/>
                <a:gd name="T5" fmla="*/ 872 h 76"/>
                <a:gd name="T6" fmla="*/ 54 w 27"/>
                <a:gd name="T7" fmla="*/ 2200 h 76"/>
                <a:gd name="T8" fmla="*/ 54 w 27"/>
                <a:gd name="T9" fmla="*/ 2391 h 76"/>
                <a:gd name="T10" fmla="*/ 216 w 27"/>
                <a:gd name="T11" fmla="*/ 2391 h 76"/>
                <a:gd name="T12" fmla="*/ 729 w 27"/>
                <a:gd name="T13" fmla="*/ 872 h 76"/>
                <a:gd name="T14" fmla="*/ 621 w 27"/>
                <a:gd name="T15" fmla="*/ 131 h 76"/>
                <a:gd name="T16" fmla="*/ 459 w 27"/>
                <a:gd name="T17" fmla="*/ 3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6">
                  <a:moveTo>
                    <a:pt x="17" y="1"/>
                  </a:moveTo>
                  <a:cubicBezTo>
                    <a:pt x="15" y="2"/>
                    <a:pt x="14" y="4"/>
                    <a:pt x="14" y="7"/>
                  </a:cubicBezTo>
                  <a:cubicBezTo>
                    <a:pt x="17" y="13"/>
                    <a:pt x="18" y="20"/>
                    <a:pt x="18" y="27"/>
                  </a:cubicBezTo>
                  <a:cubicBezTo>
                    <a:pt x="18" y="42"/>
                    <a:pt x="12" y="56"/>
                    <a:pt x="2" y="68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6"/>
                    <a:pt x="7" y="76"/>
                    <a:pt x="8" y="74"/>
                  </a:cubicBezTo>
                  <a:cubicBezTo>
                    <a:pt x="20" y="61"/>
                    <a:pt x="27" y="44"/>
                    <a:pt x="27" y="27"/>
                  </a:cubicBezTo>
                  <a:cubicBezTo>
                    <a:pt x="27" y="19"/>
                    <a:pt x="25" y="11"/>
                    <a:pt x="23" y="4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5" name="Freeform 35">
              <a:extLst>
                <a:ext uri="{FF2B5EF4-FFF2-40B4-BE49-F238E27FC236}">
                  <a16:creationId xmlns:a16="http://schemas.microsoft.com/office/drawing/2014/main" id="{B1E1EE2E-1D22-4776-B835-7AB73F43A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00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68 w 127"/>
                <a:gd name="T5" fmla="*/ 1393 h 128"/>
                <a:gd name="T6" fmla="*/ 3348 w 127"/>
                <a:gd name="T7" fmla="*/ 1199 h 128"/>
                <a:gd name="T8" fmla="*/ 3268 w 127"/>
                <a:gd name="T9" fmla="*/ 1036 h 128"/>
                <a:gd name="T10" fmla="*/ 3110 w 127"/>
                <a:gd name="T11" fmla="*/ 975 h 128"/>
                <a:gd name="T12" fmla="*/ 1728 w 127"/>
                <a:gd name="T13" fmla="*/ 32 h 128"/>
                <a:gd name="T14" fmla="*/ 1382 w 127"/>
                <a:gd name="T15" fmla="*/ 102 h 128"/>
                <a:gd name="T16" fmla="*/ 1247 w 127"/>
                <a:gd name="T17" fmla="*/ 0 h 128"/>
                <a:gd name="T18" fmla="*/ 1033 w 127"/>
                <a:gd name="T19" fmla="*/ 61 h 128"/>
                <a:gd name="T20" fmla="*/ 979 w 127"/>
                <a:gd name="T21" fmla="*/ 265 h 128"/>
                <a:gd name="T22" fmla="*/ 134 w 127"/>
                <a:gd name="T23" fmla="*/ 1658 h 128"/>
                <a:gd name="T24" fmla="*/ 0 w 127"/>
                <a:gd name="T25" fmla="*/ 1747 h 128"/>
                <a:gd name="T26" fmla="*/ 0 w 127"/>
                <a:gd name="T27" fmla="*/ 1881 h 128"/>
                <a:gd name="T28" fmla="*/ 107 w 127"/>
                <a:gd name="T29" fmla="*/ 2043 h 128"/>
                <a:gd name="T30" fmla="*/ 1274 w 127"/>
                <a:gd name="T31" fmla="*/ 3921 h 128"/>
                <a:gd name="T32" fmla="*/ 1355 w 127"/>
                <a:gd name="T33" fmla="*/ 4083 h 128"/>
                <a:gd name="T34" fmla="*/ 1513 w 127"/>
                <a:gd name="T35" fmla="*/ 4147 h 128"/>
                <a:gd name="T36" fmla="*/ 1647 w 127"/>
                <a:gd name="T37" fmla="*/ 4013 h 128"/>
                <a:gd name="T38" fmla="*/ 2734 w 127"/>
                <a:gd name="T39" fmla="*/ 3596 h 128"/>
                <a:gd name="T40" fmla="*/ 2895 w 127"/>
                <a:gd name="T41" fmla="*/ 3627 h 128"/>
                <a:gd name="T42" fmla="*/ 2948 w 127"/>
                <a:gd name="T43" fmla="*/ 3567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2"/>
                    <a:pt x="127" y="78"/>
                    <a:pt x="127" y="63"/>
                  </a:cubicBezTo>
                  <a:cubicBezTo>
                    <a:pt x="127" y="56"/>
                    <a:pt x="126" y="49"/>
                    <a:pt x="123" y="43"/>
                  </a:cubicBezTo>
                  <a:cubicBezTo>
                    <a:pt x="123" y="40"/>
                    <a:pt x="124" y="38"/>
                    <a:pt x="126" y="37"/>
                  </a:cubicBezTo>
                  <a:cubicBezTo>
                    <a:pt x="124" y="36"/>
                    <a:pt x="123" y="35"/>
                    <a:pt x="123" y="32"/>
                  </a:cubicBezTo>
                  <a:cubicBezTo>
                    <a:pt x="121" y="33"/>
                    <a:pt x="119" y="32"/>
                    <a:pt x="117" y="30"/>
                  </a:cubicBezTo>
                  <a:cubicBezTo>
                    <a:pt x="106" y="12"/>
                    <a:pt x="87" y="1"/>
                    <a:pt x="65" y="1"/>
                  </a:cubicBezTo>
                  <a:cubicBezTo>
                    <a:pt x="61" y="1"/>
                    <a:pt x="56" y="2"/>
                    <a:pt x="52" y="3"/>
                  </a:cubicBezTo>
                  <a:cubicBezTo>
                    <a:pt x="50" y="3"/>
                    <a:pt x="47" y="2"/>
                    <a:pt x="47" y="0"/>
                  </a:cubicBezTo>
                  <a:cubicBezTo>
                    <a:pt x="45" y="2"/>
                    <a:pt x="44" y="4"/>
                    <a:pt x="39" y="2"/>
                  </a:cubicBezTo>
                  <a:cubicBezTo>
                    <a:pt x="40" y="4"/>
                    <a:pt x="40" y="7"/>
                    <a:pt x="37" y="8"/>
                  </a:cubicBezTo>
                  <a:cubicBezTo>
                    <a:pt x="21" y="17"/>
                    <a:pt x="9" y="32"/>
                    <a:pt x="5" y="51"/>
                  </a:cubicBezTo>
                  <a:cubicBezTo>
                    <a:pt x="5" y="53"/>
                    <a:pt x="3" y="55"/>
                    <a:pt x="0" y="54"/>
                  </a:cubicBezTo>
                  <a:cubicBezTo>
                    <a:pt x="2" y="56"/>
                    <a:pt x="2" y="57"/>
                    <a:pt x="0" y="58"/>
                  </a:cubicBezTo>
                  <a:cubicBezTo>
                    <a:pt x="2" y="58"/>
                    <a:pt x="4" y="60"/>
                    <a:pt x="4" y="63"/>
                  </a:cubicBezTo>
                  <a:cubicBezTo>
                    <a:pt x="4" y="90"/>
                    <a:pt x="22" y="113"/>
                    <a:pt x="48" y="121"/>
                  </a:cubicBezTo>
                  <a:cubicBezTo>
                    <a:pt x="50" y="122"/>
                    <a:pt x="51" y="124"/>
                    <a:pt x="51" y="126"/>
                  </a:cubicBezTo>
                  <a:cubicBezTo>
                    <a:pt x="53" y="125"/>
                    <a:pt x="56" y="125"/>
                    <a:pt x="57" y="128"/>
                  </a:cubicBezTo>
                  <a:cubicBezTo>
                    <a:pt x="57" y="125"/>
                    <a:pt x="60" y="123"/>
                    <a:pt x="62" y="124"/>
                  </a:cubicBezTo>
                  <a:cubicBezTo>
                    <a:pt x="77" y="124"/>
                    <a:pt x="91" y="120"/>
                    <a:pt x="103" y="111"/>
                  </a:cubicBezTo>
                  <a:cubicBezTo>
                    <a:pt x="105" y="110"/>
                    <a:pt x="107" y="110"/>
                    <a:pt x="109" y="112"/>
                  </a:cubicBezTo>
                  <a:cubicBezTo>
                    <a:pt x="108" y="110"/>
                    <a:pt x="110" y="109"/>
                    <a:pt x="111" y="110"/>
                  </a:cubicBezTo>
                  <a:cubicBezTo>
                    <a:pt x="109" y="108"/>
                    <a:pt x="109" y="105"/>
                    <a:pt x="111" y="104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6" name="Freeform 36">
              <a:extLst>
                <a:ext uri="{FF2B5EF4-FFF2-40B4-BE49-F238E27FC236}">
                  <a16:creationId xmlns:a16="http://schemas.microsoft.com/office/drawing/2014/main" id="{CAB72E8D-A443-4D92-89D5-358854248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77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1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2" y="24"/>
                    <a:pt x="38" y="19"/>
                    <a:pt x="52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7" name="Freeform 37">
              <a:extLst>
                <a:ext uri="{FF2B5EF4-FFF2-40B4-BE49-F238E27FC236}">
                  <a16:creationId xmlns:a16="http://schemas.microsoft.com/office/drawing/2014/main" id="{7F47C249-1B9F-4A11-9C0C-9F5BEA30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405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5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1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6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8" name="Freeform 38">
              <a:extLst>
                <a:ext uri="{FF2B5EF4-FFF2-40B4-BE49-F238E27FC236}">
                  <a16:creationId xmlns:a16="http://schemas.microsoft.com/office/drawing/2014/main" id="{DAFB9503-E6DA-41B4-86C0-4ADA3570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865"/>
              <a:ext cx="242" cy="130"/>
            </a:xfrm>
            <a:custGeom>
              <a:avLst/>
              <a:gdLst>
                <a:gd name="T0" fmla="*/ 108 w 81"/>
                <a:gd name="T1" fmla="*/ 60 h 41"/>
                <a:gd name="T2" fmla="*/ 27 w 81"/>
                <a:gd name="T3" fmla="*/ 222 h 41"/>
                <a:gd name="T4" fmla="*/ 161 w 81"/>
                <a:gd name="T5" fmla="*/ 352 h 41"/>
                <a:gd name="T6" fmla="*/ 535 w 81"/>
                <a:gd name="T7" fmla="*/ 292 h 41"/>
                <a:gd name="T8" fmla="*/ 1918 w 81"/>
                <a:gd name="T9" fmla="*/ 1205 h 41"/>
                <a:gd name="T10" fmla="*/ 2079 w 81"/>
                <a:gd name="T11" fmla="*/ 1246 h 41"/>
                <a:gd name="T12" fmla="*/ 2106 w 81"/>
                <a:gd name="T13" fmla="*/ 1056 h 41"/>
                <a:gd name="T14" fmla="*/ 535 w 81"/>
                <a:gd name="T15" fmla="*/ 0 h 41"/>
                <a:gd name="T16" fmla="*/ 108 w 81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1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1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9" name="Freeform 39">
              <a:extLst>
                <a:ext uri="{FF2B5EF4-FFF2-40B4-BE49-F238E27FC236}">
                  <a16:creationId xmlns:a16="http://schemas.microsoft.com/office/drawing/2014/main" id="{3028B97F-1E3B-43FA-9003-6B78C24F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95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61 w 127"/>
                <a:gd name="T23" fmla="*/ 1658 h 128"/>
                <a:gd name="T24" fmla="*/ 27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40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4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5" y="37"/>
                    <a:pt x="123" y="35"/>
                    <a:pt x="124" y="32"/>
                  </a:cubicBezTo>
                  <a:cubicBezTo>
                    <a:pt x="122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7" y="3"/>
                    <a:pt x="52" y="4"/>
                  </a:cubicBezTo>
                  <a:cubicBezTo>
                    <a:pt x="50" y="4"/>
                    <a:pt x="48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6" y="51"/>
                  </a:cubicBezTo>
                  <a:cubicBezTo>
                    <a:pt x="5" y="54"/>
                    <a:pt x="3" y="55"/>
                    <a:pt x="1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3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8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8" y="111"/>
                    <a:pt x="109" y="113"/>
                  </a:cubicBezTo>
                  <a:cubicBezTo>
                    <a:pt x="109" y="111"/>
                    <a:pt x="110" y="110"/>
                    <a:pt x="111" y="111"/>
                  </a:cubicBezTo>
                  <a:cubicBezTo>
                    <a:pt x="110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517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0" name="Freeform 40">
              <a:extLst>
                <a:ext uri="{FF2B5EF4-FFF2-40B4-BE49-F238E27FC236}">
                  <a16:creationId xmlns:a16="http://schemas.microsoft.com/office/drawing/2014/main" id="{8D0D2A2E-C2E1-41EF-AF86-A8CB2D62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887"/>
              <a:ext cx="376" cy="341"/>
            </a:xfrm>
            <a:custGeom>
              <a:avLst/>
              <a:gdLst>
                <a:gd name="T0" fmla="*/ 480 w 126"/>
                <a:gd name="T1" fmla="*/ 2693 h 107"/>
                <a:gd name="T2" fmla="*/ 2128 w 126"/>
                <a:gd name="T3" fmla="*/ 682 h 107"/>
                <a:gd name="T4" fmla="*/ 3294 w 126"/>
                <a:gd name="T5" fmla="*/ 1259 h 107"/>
                <a:gd name="T6" fmla="*/ 3348 w 126"/>
                <a:gd name="T7" fmla="*/ 1230 h 107"/>
                <a:gd name="T8" fmla="*/ 3294 w 126"/>
                <a:gd name="T9" fmla="*/ 1036 h 107"/>
                <a:gd name="T10" fmla="*/ 3133 w 126"/>
                <a:gd name="T11" fmla="*/ 1007 h 107"/>
                <a:gd name="T12" fmla="*/ 1755 w 126"/>
                <a:gd name="T13" fmla="*/ 61 h 107"/>
                <a:gd name="T14" fmla="*/ 1382 w 126"/>
                <a:gd name="T15" fmla="*/ 131 h 107"/>
                <a:gd name="T16" fmla="*/ 1247 w 126"/>
                <a:gd name="T17" fmla="*/ 0 h 107"/>
                <a:gd name="T18" fmla="*/ 1059 w 126"/>
                <a:gd name="T19" fmla="*/ 102 h 107"/>
                <a:gd name="T20" fmla="*/ 1006 w 126"/>
                <a:gd name="T21" fmla="*/ 293 h 107"/>
                <a:gd name="T22" fmla="*/ 161 w 126"/>
                <a:gd name="T23" fmla="*/ 1654 h 107"/>
                <a:gd name="T24" fmla="*/ 27 w 126"/>
                <a:gd name="T25" fmla="*/ 1778 h 107"/>
                <a:gd name="T26" fmla="*/ 0 w 126"/>
                <a:gd name="T27" fmla="*/ 1909 h 107"/>
                <a:gd name="T28" fmla="*/ 107 w 126"/>
                <a:gd name="T29" fmla="*/ 2043 h 107"/>
                <a:gd name="T30" fmla="*/ 615 w 126"/>
                <a:gd name="T31" fmla="*/ 3464 h 107"/>
                <a:gd name="T32" fmla="*/ 480 w 126"/>
                <a:gd name="T33" fmla="*/ 2693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107">
                  <a:moveTo>
                    <a:pt x="18" y="83"/>
                  </a:moveTo>
                  <a:cubicBezTo>
                    <a:pt x="18" y="48"/>
                    <a:pt x="46" y="21"/>
                    <a:pt x="80" y="21"/>
                  </a:cubicBezTo>
                  <a:cubicBezTo>
                    <a:pt x="97" y="21"/>
                    <a:pt x="113" y="28"/>
                    <a:pt x="124" y="39"/>
                  </a:cubicBezTo>
                  <a:cubicBezTo>
                    <a:pt x="125" y="39"/>
                    <a:pt x="125" y="38"/>
                    <a:pt x="126" y="38"/>
                  </a:cubicBezTo>
                  <a:cubicBezTo>
                    <a:pt x="125" y="37"/>
                    <a:pt x="123" y="35"/>
                    <a:pt x="124" y="32"/>
                  </a:cubicBezTo>
                  <a:cubicBezTo>
                    <a:pt x="122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7" y="3"/>
                    <a:pt x="52" y="4"/>
                  </a:cubicBezTo>
                  <a:cubicBezTo>
                    <a:pt x="50" y="4"/>
                    <a:pt x="48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6" y="51"/>
                  </a:cubicBezTo>
                  <a:cubicBezTo>
                    <a:pt x="5" y="54"/>
                    <a:pt x="3" y="55"/>
                    <a:pt x="1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3" y="59"/>
                    <a:pt x="4" y="61"/>
                    <a:pt x="4" y="63"/>
                  </a:cubicBezTo>
                  <a:cubicBezTo>
                    <a:pt x="4" y="80"/>
                    <a:pt x="11" y="96"/>
                    <a:pt x="23" y="107"/>
                  </a:cubicBezTo>
                  <a:cubicBezTo>
                    <a:pt x="20" y="100"/>
                    <a:pt x="18" y="91"/>
                    <a:pt x="18" y="83"/>
                  </a:cubicBezTo>
                  <a:close/>
                </a:path>
              </a:pathLst>
            </a:custGeom>
            <a:solidFill>
              <a:srgbClr val="005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1" name="Freeform 41">
              <a:extLst>
                <a:ext uri="{FF2B5EF4-FFF2-40B4-BE49-F238E27FC236}">
                  <a16:creationId xmlns:a16="http://schemas.microsoft.com/office/drawing/2014/main" id="{03C9691E-53DC-49A6-9E3D-D14FAB1D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024"/>
              <a:ext cx="298" cy="245"/>
            </a:xfrm>
            <a:custGeom>
              <a:avLst/>
              <a:gdLst>
                <a:gd name="T0" fmla="*/ 2539 w 100"/>
                <a:gd name="T1" fmla="*/ 293 h 77"/>
                <a:gd name="T2" fmla="*/ 2512 w 100"/>
                <a:gd name="T3" fmla="*/ 102 h 77"/>
                <a:gd name="T4" fmla="*/ 2327 w 100"/>
                <a:gd name="T5" fmla="*/ 1355 h 77"/>
                <a:gd name="T6" fmla="*/ 977 w 100"/>
                <a:gd name="T7" fmla="*/ 2348 h 77"/>
                <a:gd name="T8" fmla="*/ 0 w 100"/>
                <a:gd name="T9" fmla="*/ 1874 h 77"/>
                <a:gd name="T10" fmla="*/ 1112 w 100"/>
                <a:gd name="T11" fmla="*/ 2482 h 77"/>
                <a:gd name="T12" fmla="*/ 2566 w 100"/>
                <a:gd name="T13" fmla="*/ 678 h 77"/>
                <a:gd name="T14" fmla="*/ 2539 w 100"/>
                <a:gd name="T15" fmla="*/ 293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77">
                  <a:moveTo>
                    <a:pt x="96" y="9"/>
                  </a:moveTo>
                  <a:cubicBezTo>
                    <a:pt x="95" y="6"/>
                    <a:pt x="95" y="4"/>
                    <a:pt x="95" y="3"/>
                  </a:cubicBezTo>
                  <a:cubicBezTo>
                    <a:pt x="94" y="0"/>
                    <a:pt x="100" y="19"/>
                    <a:pt x="88" y="42"/>
                  </a:cubicBezTo>
                  <a:cubicBezTo>
                    <a:pt x="78" y="60"/>
                    <a:pt x="59" y="73"/>
                    <a:pt x="37" y="73"/>
                  </a:cubicBezTo>
                  <a:cubicBezTo>
                    <a:pt x="23" y="73"/>
                    <a:pt x="10" y="67"/>
                    <a:pt x="0" y="58"/>
                  </a:cubicBezTo>
                  <a:cubicBezTo>
                    <a:pt x="10" y="70"/>
                    <a:pt x="25" y="77"/>
                    <a:pt x="42" y="77"/>
                  </a:cubicBezTo>
                  <a:cubicBezTo>
                    <a:pt x="72" y="77"/>
                    <a:pt x="97" y="52"/>
                    <a:pt x="97" y="21"/>
                  </a:cubicBezTo>
                  <a:cubicBezTo>
                    <a:pt x="97" y="17"/>
                    <a:pt x="97" y="13"/>
                    <a:pt x="96" y="9"/>
                  </a:cubicBezTo>
                  <a:close/>
                </a:path>
              </a:pathLst>
            </a:custGeom>
            <a:solidFill>
              <a:srgbClr val="A7B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2" name="Freeform 42">
              <a:extLst>
                <a:ext uri="{FF2B5EF4-FFF2-40B4-BE49-F238E27FC236}">
                  <a16:creationId xmlns:a16="http://schemas.microsoft.com/office/drawing/2014/main" id="{D6AE1D96-EB4B-49B7-A052-4BCB4C1D7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868"/>
              <a:ext cx="191" cy="83"/>
            </a:xfrm>
            <a:custGeom>
              <a:avLst/>
              <a:gdLst>
                <a:gd name="T0" fmla="*/ 0 w 64"/>
                <a:gd name="T1" fmla="*/ 61 h 26"/>
                <a:gd name="T2" fmla="*/ 1701 w 64"/>
                <a:gd name="T3" fmla="*/ 846 h 26"/>
                <a:gd name="T4" fmla="*/ 0 w 64"/>
                <a:gd name="T5" fmla="*/ 6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">
                  <a:moveTo>
                    <a:pt x="0" y="2"/>
                  </a:moveTo>
                  <a:cubicBezTo>
                    <a:pt x="14" y="0"/>
                    <a:pt x="46" y="1"/>
                    <a:pt x="64" y="26"/>
                  </a:cubicBezTo>
                  <a:cubicBezTo>
                    <a:pt x="56" y="15"/>
                    <a:pt x="3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3" name="Freeform 43">
              <a:extLst>
                <a:ext uri="{FF2B5EF4-FFF2-40B4-BE49-F238E27FC236}">
                  <a16:creationId xmlns:a16="http://schemas.microsoft.com/office/drawing/2014/main" id="{9C9CBBD6-7EF4-40A4-A07B-92B53087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030"/>
              <a:ext cx="72" cy="192"/>
            </a:xfrm>
            <a:custGeom>
              <a:avLst/>
              <a:gdLst>
                <a:gd name="T0" fmla="*/ 0 w 24"/>
                <a:gd name="T1" fmla="*/ 1965 h 60"/>
                <a:gd name="T2" fmla="*/ 378 w 24"/>
                <a:gd name="T3" fmla="*/ 0 h 60"/>
                <a:gd name="T4" fmla="*/ 0 w 24"/>
                <a:gd name="T5" fmla="*/ 196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0" y="60"/>
                  </a:moveTo>
                  <a:cubicBezTo>
                    <a:pt x="17" y="40"/>
                    <a:pt x="20" y="16"/>
                    <a:pt x="14" y="0"/>
                  </a:cubicBezTo>
                  <a:cubicBezTo>
                    <a:pt x="21" y="15"/>
                    <a:pt x="24" y="31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4" name="Freeform 44">
              <a:extLst>
                <a:ext uri="{FF2B5EF4-FFF2-40B4-BE49-F238E27FC236}">
                  <a16:creationId xmlns:a16="http://schemas.microsoft.com/office/drawing/2014/main" id="{E0D291A0-5854-4C51-8C2C-A20D53FB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3253"/>
              <a:ext cx="125" cy="48"/>
            </a:xfrm>
            <a:custGeom>
              <a:avLst/>
              <a:gdLst>
                <a:gd name="T0" fmla="*/ 0 w 42"/>
                <a:gd name="T1" fmla="*/ 390 h 15"/>
                <a:gd name="T2" fmla="*/ 1107 w 42"/>
                <a:gd name="T3" fmla="*/ 0 h 15"/>
                <a:gd name="T4" fmla="*/ 0 w 42"/>
                <a:gd name="T5" fmla="*/ 39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">
                  <a:moveTo>
                    <a:pt x="0" y="12"/>
                  </a:moveTo>
                  <a:cubicBezTo>
                    <a:pt x="9" y="15"/>
                    <a:pt x="29" y="13"/>
                    <a:pt x="42" y="0"/>
                  </a:cubicBezTo>
                  <a:cubicBezTo>
                    <a:pt x="35" y="3"/>
                    <a:pt x="29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5" name="Freeform 45">
              <a:extLst>
                <a:ext uri="{FF2B5EF4-FFF2-40B4-BE49-F238E27FC236}">
                  <a16:creationId xmlns:a16="http://schemas.microsoft.com/office/drawing/2014/main" id="{A4B77F38-F6E4-468C-A2A1-8FD9F064F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3193"/>
              <a:ext cx="107" cy="89"/>
            </a:xfrm>
            <a:custGeom>
              <a:avLst/>
              <a:gdLst>
                <a:gd name="T0" fmla="*/ 0 w 36"/>
                <a:gd name="T1" fmla="*/ 0 h 28"/>
                <a:gd name="T2" fmla="*/ 945 w 36"/>
                <a:gd name="T3" fmla="*/ 900 h 28"/>
                <a:gd name="T4" fmla="*/ 0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0" y="0"/>
                  </a:moveTo>
                  <a:cubicBezTo>
                    <a:pt x="3" y="8"/>
                    <a:pt x="13" y="24"/>
                    <a:pt x="36" y="28"/>
                  </a:cubicBezTo>
                  <a:cubicBezTo>
                    <a:pt x="28" y="24"/>
                    <a:pt x="15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6" name="Freeform 46">
              <a:extLst>
                <a:ext uri="{FF2B5EF4-FFF2-40B4-BE49-F238E27FC236}">
                  <a16:creationId xmlns:a16="http://schemas.microsoft.com/office/drawing/2014/main" id="{42EBBC66-7330-4139-813F-C1739934A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967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27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2" y="70"/>
                    <a:pt x="19" y="73"/>
                    <a:pt x="24" y="73"/>
                  </a:cubicBezTo>
                  <a:cubicBezTo>
                    <a:pt x="8" y="77"/>
                    <a:pt x="3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7" name="Freeform 47">
              <a:extLst>
                <a:ext uri="{FF2B5EF4-FFF2-40B4-BE49-F238E27FC236}">
                  <a16:creationId xmlns:a16="http://schemas.microsoft.com/office/drawing/2014/main" id="{D06B8AB8-3E99-4767-9904-50C9C477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116"/>
              <a:ext cx="48" cy="90"/>
            </a:xfrm>
            <a:custGeom>
              <a:avLst/>
              <a:gdLst>
                <a:gd name="T0" fmla="*/ 297 w 16"/>
                <a:gd name="T1" fmla="*/ 0 h 28"/>
                <a:gd name="T2" fmla="*/ 0 w 16"/>
                <a:gd name="T3" fmla="*/ 765 h 28"/>
                <a:gd name="T4" fmla="*/ 297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1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6" y="2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8" name="Freeform 48">
              <a:extLst>
                <a:ext uri="{FF2B5EF4-FFF2-40B4-BE49-F238E27FC236}">
                  <a16:creationId xmlns:a16="http://schemas.microsoft.com/office/drawing/2014/main" id="{3FDD0A0D-70E2-407E-AC1B-4966B640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967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54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9" name="Freeform 49">
              <a:extLst>
                <a:ext uri="{FF2B5EF4-FFF2-40B4-BE49-F238E27FC236}">
                  <a16:creationId xmlns:a16="http://schemas.microsoft.com/office/drawing/2014/main" id="{22DEC253-8988-43F5-9DB1-452FD9A1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0" name="Freeform 50">
              <a:extLst>
                <a:ext uri="{FF2B5EF4-FFF2-40B4-BE49-F238E27FC236}">
                  <a16:creationId xmlns:a16="http://schemas.microsoft.com/office/drawing/2014/main" id="{BE3148BF-4FA6-4C62-8EB7-35AD4BA8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1967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53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5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1" name="Freeform 51">
              <a:extLst>
                <a:ext uri="{FF2B5EF4-FFF2-40B4-BE49-F238E27FC236}">
                  <a16:creationId xmlns:a16="http://schemas.microsoft.com/office/drawing/2014/main" id="{BE710702-A9AC-4EF1-B1A7-5647FF4E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2" name="Freeform 52">
              <a:extLst>
                <a:ext uri="{FF2B5EF4-FFF2-40B4-BE49-F238E27FC236}">
                  <a16:creationId xmlns:a16="http://schemas.microsoft.com/office/drawing/2014/main" id="{CC8A5AC7-B5BB-470D-A1BD-1B651AFC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67"/>
              <a:ext cx="69" cy="245"/>
            </a:xfrm>
            <a:custGeom>
              <a:avLst/>
              <a:gdLst>
                <a:gd name="T0" fmla="*/ 54 w 23"/>
                <a:gd name="T1" fmla="*/ 0 h 77"/>
                <a:gd name="T2" fmla="*/ 243 w 23"/>
                <a:gd name="T3" fmla="*/ 1772 h 77"/>
                <a:gd name="T4" fmla="*/ 621 w 23"/>
                <a:gd name="T5" fmla="*/ 2348 h 77"/>
                <a:gd name="T6" fmla="*/ 27 w 23"/>
                <a:gd name="T7" fmla="*/ 1740 h 77"/>
                <a:gd name="T8" fmla="*/ 54 w 2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7">
                  <a:moveTo>
                    <a:pt x="2" y="0"/>
                  </a:moveTo>
                  <a:cubicBezTo>
                    <a:pt x="4" y="13"/>
                    <a:pt x="7" y="40"/>
                    <a:pt x="9" y="55"/>
                  </a:cubicBezTo>
                  <a:cubicBezTo>
                    <a:pt x="12" y="70"/>
                    <a:pt x="19" y="73"/>
                    <a:pt x="23" y="73"/>
                  </a:cubicBezTo>
                  <a:cubicBezTo>
                    <a:pt x="8" y="77"/>
                    <a:pt x="2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3" name="Freeform 53">
              <a:extLst>
                <a:ext uri="{FF2B5EF4-FFF2-40B4-BE49-F238E27FC236}">
                  <a16:creationId xmlns:a16="http://schemas.microsoft.com/office/drawing/2014/main" id="{589708B0-22F7-4DE9-9778-D4807FA90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16"/>
              <a:ext cx="50" cy="90"/>
            </a:xfrm>
            <a:custGeom>
              <a:avLst/>
              <a:gdLst>
                <a:gd name="T0" fmla="*/ 303 w 17"/>
                <a:gd name="T1" fmla="*/ 0 h 28"/>
                <a:gd name="T2" fmla="*/ 0 w 17"/>
                <a:gd name="T3" fmla="*/ 765 h 28"/>
                <a:gd name="T4" fmla="*/ 303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2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4" name="Freeform 54">
              <a:extLst>
                <a:ext uri="{FF2B5EF4-FFF2-40B4-BE49-F238E27FC236}">
                  <a16:creationId xmlns:a16="http://schemas.microsoft.com/office/drawing/2014/main" id="{0FD3175C-7266-4772-96DA-73414FD8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967"/>
              <a:ext cx="69" cy="245"/>
            </a:xfrm>
            <a:custGeom>
              <a:avLst/>
              <a:gdLst>
                <a:gd name="T0" fmla="*/ 54 w 23"/>
                <a:gd name="T1" fmla="*/ 0 h 77"/>
                <a:gd name="T2" fmla="*/ 243 w 23"/>
                <a:gd name="T3" fmla="*/ 1772 h 77"/>
                <a:gd name="T4" fmla="*/ 621 w 23"/>
                <a:gd name="T5" fmla="*/ 2348 h 77"/>
                <a:gd name="T6" fmla="*/ 27 w 23"/>
                <a:gd name="T7" fmla="*/ 1740 h 77"/>
                <a:gd name="T8" fmla="*/ 54 w 2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7">
                  <a:moveTo>
                    <a:pt x="2" y="0"/>
                  </a:moveTo>
                  <a:cubicBezTo>
                    <a:pt x="4" y="13"/>
                    <a:pt x="7" y="40"/>
                    <a:pt x="9" y="55"/>
                  </a:cubicBezTo>
                  <a:cubicBezTo>
                    <a:pt x="12" y="70"/>
                    <a:pt x="19" y="73"/>
                    <a:pt x="23" y="73"/>
                  </a:cubicBezTo>
                  <a:cubicBezTo>
                    <a:pt x="8" y="77"/>
                    <a:pt x="2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5" name="Freeform 55">
              <a:extLst>
                <a:ext uri="{FF2B5EF4-FFF2-40B4-BE49-F238E27FC236}">
                  <a16:creationId xmlns:a16="http://schemas.microsoft.com/office/drawing/2014/main" id="{AA33476C-A97D-49F8-BBAB-8E8D4FF6D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2" y="9"/>
                    <a:pt x="7" y="23"/>
                    <a:pt x="0" y="23"/>
                  </a:cubicBezTo>
                  <a:cubicBezTo>
                    <a:pt x="10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6" name="Freeform 56">
              <a:extLst>
                <a:ext uri="{FF2B5EF4-FFF2-40B4-BE49-F238E27FC236}">
                  <a16:creationId xmlns:a16="http://schemas.microsoft.com/office/drawing/2014/main" id="{42054821-B299-41F3-9567-611FED1D2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967"/>
              <a:ext cx="72" cy="245"/>
            </a:xfrm>
            <a:custGeom>
              <a:avLst/>
              <a:gdLst>
                <a:gd name="T0" fmla="*/ 81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54 w 24"/>
                <a:gd name="T7" fmla="*/ 1740 h 77"/>
                <a:gd name="T8" fmla="*/ 81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3" y="0"/>
                  </a:moveTo>
                  <a:cubicBezTo>
                    <a:pt x="5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7" name="Freeform 57">
              <a:extLst>
                <a:ext uri="{FF2B5EF4-FFF2-40B4-BE49-F238E27FC236}">
                  <a16:creationId xmlns:a16="http://schemas.microsoft.com/office/drawing/2014/main" id="{2D5BBF29-229F-48F8-BD37-09181D64C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116"/>
              <a:ext cx="50" cy="90"/>
            </a:xfrm>
            <a:custGeom>
              <a:avLst/>
              <a:gdLst>
                <a:gd name="T0" fmla="*/ 303 w 17"/>
                <a:gd name="T1" fmla="*/ 0 h 28"/>
                <a:gd name="T2" fmla="*/ 0 w 17"/>
                <a:gd name="T3" fmla="*/ 765 h 28"/>
                <a:gd name="T4" fmla="*/ 303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8" name="Freeform 58">
              <a:extLst>
                <a:ext uri="{FF2B5EF4-FFF2-40B4-BE49-F238E27FC236}">
                  <a16:creationId xmlns:a16="http://schemas.microsoft.com/office/drawing/2014/main" id="{82AA8007-69B6-49B6-B1D5-5491AA334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954"/>
              <a:ext cx="96" cy="258"/>
            </a:xfrm>
            <a:custGeom>
              <a:avLst/>
              <a:gdLst>
                <a:gd name="T0" fmla="*/ 0 w 32"/>
                <a:gd name="T1" fmla="*/ 0 h 81"/>
                <a:gd name="T2" fmla="*/ 432 w 32"/>
                <a:gd name="T3" fmla="*/ 1847 h 81"/>
                <a:gd name="T4" fmla="*/ 864 w 32"/>
                <a:gd name="T5" fmla="*/ 2484 h 81"/>
                <a:gd name="T6" fmla="*/ 162 w 32"/>
                <a:gd name="T7" fmla="*/ 1876 h 81"/>
                <a:gd name="T8" fmla="*/ 0 w 32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1">
                  <a:moveTo>
                    <a:pt x="0" y="0"/>
                  </a:moveTo>
                  <a:cubicBezTo>
                    <a:pt x="2" y="13"/>
                    <a:pt x="13" y="42"/>
                    <a:pt x="16" y="57"/>
                  </a:cubicBezTo>
                  <a:cubicBezTo>
                    <a:pt x="18" y="72"/>
                    <a:pt x="28" y="77"/>
                    <a:pt x="32" y="77"/>
                  </a:cubicBezTo>
                  <a:cubicBezTo>
                    <a:pt x="17" y="81"/>
                    <a:pt x="10" y="78"/>
                    <a:pt x="6" y="58"/>
                  </a:cubicBezTo>
                  <a:cubicBezTo>
                    <a:pt x="2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9" name="Freeform 59">
              <a:extLst>
                <a:ext uri="{FF2B5EF4-FFF2-40B4-BE49-F238E27FC236}">
                  <a16:creationId xmlns:a16="http://schemas.microsoft.com/office/drawing/2014/main" id="{907F3F89-21EE-4B6D-A2EC-B37A159E4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238"/>
              <a:ext cx="570" cy="1028"/>
            </a:xfrm>
            <a:custGeom>
              <a:avLst/>
              <a:gdLst>
                <a:gd name="T0" fmla="*/ 0 w 191"/>
                <a:gd name="T1" fmla="*/ 547 h 323"/>
                <a:gd name="T2" fmla="*/ 0 w 191"/>
                <a:gd name="T3" fmla="*/ 10414 h 323"/>
                <a:gd name="T4" fmla="*/ 749 w 191"/>
                <a:gd name="T5" fmla="*/ 872 h 323"/>
                <a:gd name="T6" fmla="*/ 5076 w 191"/>
                <a:gd name="T7" fmla="*/ 32 h 323"/>
                <a:gd name="T8" fmla="*/ 1059 w 191"/>
                <a:gd name="T9" fmla="*/ 0 h 323"/>
                <a:gd name="T10" fmla="*/ 0 w 191"/>
                <a:gd name="T11" fmla="*/ 547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323">
                  <a:moveTo>
                    <a:pt x="0" y="17"/>
                  </a:moveTo>
                  <a:cubicBezTo>
                    <a:pt x="0" y="69"/>
                    <a:pt x="0" y="291"/>
                    <a:pt x="0" y="323"/>
                  </a:cubicBezTo>
                  <a:cubicBezTo>
                    <a:pt x="4" y="272"/>
                    <a:pt x="0" y="45"/>
                    <a:pt x="28" y="27"/>
                  </a:cubicBezTo>
                  <a:cubicBezTo>
                    <a:pt x="56" y="8"/>
                    <a:pt x="191" y="1"/>
                    <a:pt x="191" y="1"/>
                  </a:cubicBezTo>
                  <a:cubicBezTo>
                    <a:pt x="191" y="1"/>
                    <a:pt x="77" y="0"/>
                    <a:pt x="40" y="0"/>
                  </a:cubicBezTo>
                  <a:cubicBezTo>
                    <a:pt x="4" y="0"/>
                    <a:pt x="3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0" name="Freeform 60">
              <a:extLst>
                <a:ext uri="{FF2B5EF4-FFF2-40B4-BE49-F238E27FC236}">
                  <a16:creationId xmlns:a16="http://schemas.microsoft.com/office/drawing/2014/main" id="{17D95810-BB2B-42E8-8563-6A7BD869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922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60 w 313"/>
                <a:gd name="T5" fmla="*/ 16413 h 508"/>
                <a:gd name="T6" fmla="*/ 1810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212 w 313"/>
                <a:gd name="T27" fmla="*/ 2516 h 508"/>
                <a:gd name="T28" fmla="*/ 4720 w 313"/>
                <a:gd name="T29" fmla="*/ 0 h 508"/>
                <a:gd name="T30" fmla="*/ 5272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48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6" y="508"/>
                  </a:cubicBezTo>
                  <a:cubicBezTo>
                    <a:pt x="68" y="508"/>
                    <a:pt x="68" y="508"/>
                    <a:pt x="68" y="508"/>
                  </a:cubicBezTo>
                  <a:cubicBezTo>
                    <a:pt x="31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10" y="0"/>
                    <a:pt x="110" y="78"/>
                    <a:pt x="119" y="78"/>
                  </a:cubicBezTo>
                  <a:cubicBezTo>
                    <a:pt x="129" y="78"/>
                    <a:pt x="129" y="0"/>
                    <a:pt x="138" y="0"/>
                  </a:cubicBezTo>
                  <a:cubicBezTo>
                    <a:pt x="148" y="0"/>
                    <a:pt x="148" y="78"/>
                    <a:pt x="158" y="78"/>
                  </a:cubicBezTo>
                  <a:cubicBezTo>
                    <a:pt x="168" y="78"/>
                    <a:pt x="168" y="0"/>
                    <a:pt x="177" y="0"/>
                  </a:cubicBezTo>
                  <a:cubicBezTo>
                    <a:pt x="187" y="0"/>
                    <a:pt x="187" y="78"/>
                    <a:pt x="198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7" y="78"/>
                    <a:pt x="247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5" y="78"/>
                    <a:pt x="292" y="0"/>
                    <a:pt x="302" y="0"/>
                  </a:cubicBezTo>
                  <a:cubicBezTo>
                    <a:pt x="311" y="0"/>
                    <a:pt x="313" y="43"/>
                    <a:pt x="313" y="78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1" name="Freeform 61">
              <a:extLst>
                <a:ext uri="{FF2B5EF4-FFF2-40B4-BE49-F238E27FC236}">
                  <a16:creationId xmlns:a16="http://schemas.microsoft.com/office/drawing/2014/main" id="{8C0EBEBB-88A7-475A-947F-DA3972A4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65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10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3" y="1"/>
                    <a:pt x="40" y="0"/>
                    <a:pt x="38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2" name="Freeform 62">
              <a:extLst>
                <a:ext uri="{FF2B5EF4-FFF2-40B4-BE49-F238E27FC236}">
                  <a16:creationId xmlns:a16="http://schemas.microsoft.com/office/drawing/2014/main" id="{ACF0240A-1481-475B-B00F-CB996B14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297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15 w 56"/>
                <a:gd name="T9" fmla="*/ 130 h 72"/>
                <a:gd name="T10" fmla="*/ 107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19" y="62"/>
                    <a:pt x="49" y="71"/>
                  </a:cubicBezTo>
                  <a:cubicBezTo>
                    <a:pt x="52" y="72"/>
                    <a:pt x="54" y="71"/>
                    <a:pt x="55" y="68"/>
                  </a:cubicBezTo>
                  <a:cubicBezTo>
                    <a:pt x="56" y="66"/>
                    <a:pt x="54" y="64"/>
                    <a:pt x="52" y="63"/>
                  </a:cubicBezTo>
                  <a:cubicBezTo>
                    <a:pt x="26" y="55"/>
                    <a:pt x="8" y="31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3" name="Freeform 63">
              <a:extLst>
                <a:ext uri="{FF2B5EF4-FFF2-40B4-BE49-F238E27FC236}">
                  <a16:creationId xmlns:a16="http://schemas.microsoft.com/office/drawing/2014/main" id="{D78E8882-7D50-4D5D-82EA-57C422F27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77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1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2" y="24"/>
                    <a:pt x="38" y="19"/>
                    <a:pt x="52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4" name="Freeform 64">
              <a:extLst>
                <a:ext uri="{FF2B5EF4-FFF2-40B4-BE49-F238E27FC236}">
                  <a16:creationId xmlns:a16="http://schemas.microsoft.com/office/drawing/2014/main" id="{F0AE98FC-A850-45EB-8CE9-E967DE36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405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5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1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6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5" name="Freeform 65">
              <a:extLst>
                <a:ext uri="{FF2B5EF4-FFF2-40B4-BE49-F238E27FC236}">
                  <a16:creationId xmlns:a16="http://schemas.microsoft.com/office/drawing/2014/main" id="{5AD13591-3ADF-4F40-A453-3CF8ACBF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865"/>
              <a:ext cx="242" cy="130"/>
            </a:xfrm>
            <a:custGeom>
              <a:avLst/>
              <a:gdLst>
                <a:gd name="T0" fmla="*/ 108 w 81"/>
                <a:gd name="T1" fmla="*/ 60 h 41"/>
                <a:gd name="T2" fmla="*/ 27 w 81"/>
                <a:gd name="T3" fmla="*/ 222 h 41"/>
                <a:gd name="T4" fmla="*/ 161 w 81"/>
                <a:gd name="T5" fmla="*/ 352 h 41"/>
                <a:gd name="T6" fmla="*/ 535 w 81"/>
                <a:gd name="T7" fmla="*/ 292 h 41"/>
                <a:gd name="T8" fmla="*/ 1918 w 81"/>
                <a:gd name="T9" fmla="*/ 1205 h 41"/>
                <a:gd name="T10" fmla="*/ 2079 w 81"/>
                <a:gd name="T11" fmla="*/ 1246 h 41"/>
                <a:gd name="T12" fmla="*/ 2106 w 81"/>
                <a:gd name="T13" fmla="*/ 1056 h 41"/>
                <a:gd name="T14" fmla="*/ 535 w 81"/>
                <a:gd name="T15" fmla="*/ 0 h 41"/>
                <a:gd name="T16" fmla="*/ 108 w 81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1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1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6" name="Freeform 66">
              <a:extLst>
                <a:ext uri="{FF2B5EF4-FFF2-40B4-BE49-F238E27FC236}">
                  <a16:creationId xmlns:a16="http://schemas.microsoft.com/office/drawing/2014/main" id="{0972F13F-921F-4800-9331-CF3EF7E98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95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61 w 127"/>
                <a:gd name="T23" fmla="*/ 1658 h 128"/>
                <a:gd name="T24" fmla="*/ 27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40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4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5" y="37"/>
                    <a:pt x="123" y="35"/>
                    <a:pt x="124" y="32"/>
                  </a:cubicBezTo>
                  <a:cubicBezTo>
                    <a:pt x="122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7" y="3"/>
                    <a:pt x="52" y="4"/>
                  </a:cubicBezTo>
                  <a:cubicBezTo>
                    <a:pt x="50" y="4"/>
                    <a:pt x="48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6" y="51"/>
                  </a:cubicBezTo>
                  <a:cubicBezTo>
                    <a:pt x="5" y="54"/>
                    <a:pt x="3" y="55"/>
                    <a:pt x="1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3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8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8" y="111"/>
                    <a:pt x="109" y="113"/>
                  </a:cubicBezTo>
                  <a:cubicBezTo>
                    <a:pt x="109" y="111"/>
                    <a:pt x="110" y="110"/>
                    <a:pt x="111" y="111"/>
                  </a:cubicBezTo>
                  <a:cubicBezTo>
                    <a:pt x="110" y="109"/>
                    <a:pt x="109" y="106"/>
                    <a:pt x="111" y="10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7" name="Freeform 67">
              <a:extLst>
                <a:ext uri="{FF2B5EF4-FFF2-40B4-BE49-F238E27FC236}">
                  <a16:creationId xmlns:a16="http://schemas.microsoft.com/office/drawing/2014/main" id="{0DF49311-443B-444F-A37A-712A88C7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253"/>
              <a:ext cx="520" cy="233"/>
            </a:xfrm>
            <a:custGeom>
              <a:avLst/>
              <a:gdLst>
                <a:gd name="T0" fmla="*/ 0 w 174"/>
                <a:gd name="T1" fmla="*/ 2314 h 73"/>
                <a:gd name="T2" fmla="*/ 616 w 174"/>
                <a:gd name="T3" fmla="*/ 1854 h 73"/>
                <a:gd name="T4" fmla="*/ 1599 w 174"/>
                <a:gd name="T5" fmla="*/ 581 h 73"/>
                <a:gd name="T6" fmla="*/ 3786 w 174"/>
                <a:gd name="T7" fmla="*/ 131 h 73"/>
                <a:gd name="T8" fmla="*/ 4644 w 174"/>
                <a:gd name="T9" fmla="*/ 41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73">
                  <a:moveTo>
                    <a:pt x="0" y="71"/>
                  </a:moveTo>
                  <a:cubicBezTo>
                    <a:pt x="10" y="73"/>
                    <a:pt x="17" y="65"/>
                    <a:pt x="23" y="57"/>
                  </a:cubicBezTo>
                  <a:cubicBezTo>
                    <a:pt x="37" y="38"/>
                    <a:pt x="36" y="28"/>
                    <a:pt x="60" y="18"/>
                  </a:cubicBezTo>
                  <a:cubicBezTo>
                    <a:pt x="84" y="8"/>
                    <a:pt x="115" y="2"/>
                    <a:pt x="142" y="4"/>
                  </a:cubicBezTo>
                  <a:cubicBezTo>
                    <a:pt x="155" y="0"/>
                    <a:pt x="161" y="7"/>
                    <a:pt x="174" y="13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8" name="Freeform 68">
              <a:extLst>
                <a:ext uri="{FF2B5EF4-FFF2-40B4-BE49-F238E27FC236}">
                  <a16:creationId xmlns:a16="http://schemas.microsoft.com/office/drawing/2014/main" id="{E70DCFE7-100A-45EC-86BA-E36EDD6FA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480"/>
              <a:ext cx="507" cy="146"/>
            </a:xfrm>
            <a:custGeom>
              <a:avLst/>
              <a:gdLst>
                <a:gd name="T0" fmla="*/ 0 w 170"/>
                <a:gd name="T1" fmla="*/ 60 h 46"/>
                <a:gd name="T2" fmla="*/ 1566 w 170"/>
                <a:gd name="T3" fmla="*/ 543 h 46"/>
                <a:gd name="T4" fmla="*/ 2917 w 170"/>
                <a:gd name="T5" fmla="*/ 1441 h 46"/>
                <a:gd name="T6" fmla="*/ 4509 w 170"/>
                <a:gd name="T7" fmla="*/ 147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46">
                  <a:moveTo>
                    <a:pt x="0" y="2"/>
                  </a:moveTo>
                  <a:cubicBezTo>
                    <a:pt x="19" y="13"/>
                    <a:pt x="39" y="0"/>
                    <a:pt x="59" y="17"/>
                  </a:cubicBezTo>
                  <a:cubicBezTo>
                    <a:pt x="77" y="33"/>
                    <a:pt x="82" y="46"/>
                    <a:pt x="110" y="45"/>
                  </a:cubicBezTo>
                  <a:cubicBezTo>
                    <a:pt x="134" y="43"/>
                    <a:pt x="136" y="41"/>
                    <a:pt x="170" y="46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9" name="Freeform 69">
              <a:extLst>
                <a:ext uri="{FF2B5EF4-FFF2-40B4-BE49-F238E27FC236}">
                  <a16:creationId xmlns:a16="http://schemas.microsoft.com/office/drawing/2014/main" id="{D6D39F8E-9C92-4BA0-9B92-0237C8F2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355"/>
              <a:ext cx="508" cy="150"/>
            </a:xfrm>
            <a:custGeom>
              <a:avLst/>
              <a:gdLst>
                <a:gd name="T0" fmla="*/ 0 w 170"/>
                <a:gd name="T1" fmla="*/ 1366 h 47"/>
                <a:gd name="T2" fmla="*/ 1437 w 170"/>
                <a:gd name="T3" fmla="*/ 906 h 47"/>
                <a:gd name="T4" fmla="*/ 2053 w 170"/>
                <a:gd name="T5" fmla="*/ 581 h 47"/>
                <a:gd name="T6" fmla="*/ 2749 w 170"/>
                <a:gd name="T7" fmla="*/ 651 h 47"/>
                <a:gd name="T8" fmla="*/ 4536 w 170"/>
                <a:gd name="T9" fmla="*/ 46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7">
                  <a:moveTo>
                    <a:pt x="0" y="42"/>
                  </a:moveTo>
                  <a:cubicBezTo>
                    <a:pt x="17" y="47"/>
                    <a:pt x="39" y="35"/>
                    <a:pt x="54" y="28"/>
                  </a:cubicBezTo>
                  <a:cubicBezTo>
                    <a:pt x="62" y="24"/>
                    <a:pt x="68" y="19"/>
                    <a:pt x="77" y="18"/>
                  </a:cubicBezTo>
                  <a:cubicBezTo>
                    <a:pt x="86" y="17"/>
                    <a:pt x="93" y="24"/>
                    <a:pt x="103" y="20"/>
                  </a:cubicBezTo>
                  <a:cubicBezTo>
                    <a:pt x="131" y="18"/>
                    <a:pt x="137" y="0"/>
                    <a:pt x="170" y="14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0" name="Freeform 70">
              <a:extLst>
                <a:ext uri="{FF2B5EF4-FFF2-40B4-BE49-F238E27FC236}">
                  <a16:creationId xmlns:a16="http://schemas.microsoft.com/office/drawing/2014/main" id="{2DC48545-7D4D-4221-BFD7-BC426A02B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489"/>
              <a:ext cx="239" cy="315"/>
            </a:xfrm>
            <a:custGeom>
              <a:avLst/>
              <a:gdLst>
                <a:gd name="T0" fmla="*/ 0 w 80"/>
                <a:gd name="T1" fmla="*/ 0 h 99"/>
                <a:gd name="T2" fmla="*/ 696 w 80"/>
                <a:gd name="T3" fmla="*/ 455 h 99"/>
                <a:gd name="T4" fmla="*/ 1046 w 80"/>
                <a:gd name="T5" fmla="*/ 1317 h 99"/>
                <a:gd name="T6" fmla="*/ 2133 w 80"/>
                <a:gd name="T7" fmla="*/ 3188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99">
                  <a:moveTo>
                    <a:pt x="0" y="0"/>
                  </a:moveTo>
                  <a:cubicBezTo>
                    <a:pt x="7" y="4"/>
                    <a:pt x="20" y="9"/>
                    <a:pt x="26" y="14"/>
                  </a:cubicBezTo>
                  <a:cubicBezTo>
                    <a:pt x="38" y="23"/>
                    <a:pt x="36" y="28"/>
                    <a:pt x="39" y="41"/>
                  </a:cubicBezTo>
                  <a:cubicBezTo>
                    <a:pt x="45" y="63"/>
                    <a:pt x="59" y="87"/>
                    <a:pt x="80" y="99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1" name="Freeform 71">
              <a:extLst>
                <a:ext uri="{FF2B5EF4-FFF2-40B4-BE49-F238E27FC236}">
                  <a16:creationId xmlns:a16="http://schemas.microsoft.com/office/drawing/2014/main" id="{E091D296-DFA9-4343-90C1-03611D6CC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502"/>
              <a:ext cx="230" cy="392"/>
            </a:xfrm>
            <a:custGeom>
              <a:avLst/>
              <a:gdLst>
                <a:gd name="T0" fmla="*/ 0 w 77"/>
                <a:gd name="T1" fmla="*/ 0 h 123"/>
                <a:gd name="T2" fmla="*/ 615 w 77"/>
                <a:gd name="T3" fmla="*/ 2368 h 123"/>
                <a:gd name="T4" fmla="*/ 2052 w 77"/>
                <a:gd name="T5" fmla="*/ 3981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23">
                  <a:moveTo>
                    <a:pt x="0" y="0"/>
                  </a:moveTo>
                  <a:cubicBezTo>
                    <a:pt x="22" y="12"/>
                    <a:pt x="17" y="53"/>
                    <a:pt x="23" y="73"/>
                  </a:cubicBezTo>
                  <a:cubicBezTo>
                    <a:pt x="29" y="93"/>
                    <a:pt x="57" y="120"/>
                    <a:pt x="77" y="123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2" name="Freeform 72">
              <a:extLst>
                <a:ext uri="{FF2B5EF4-FFF2-40B4-BE49-F238E27FC236}">
                  <a16:creationId xmlns:a16="http://schemas.microsoft.com/office/drawing/2014/main" id="{12EE22CF-F284-428F-8554-B2786F4A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616"/>
              <a:ext cx="511" cy="137"/>
            </a:xfrm>
            <a:custGeom>
              <a:avLst/>
              <a:gdLst>
                <a:gd name="T0" fmla="*/ 4563 w 171"/>
                <a:gd name="T1" fmla="*/ 0 h 43"/>
                <a:gd name="T2" fmla="*/ 2456 w 171"/>
                <a:gd name="T3" fmla="*/ 812 h 43"/>
                <a:gd name="T4" fmla="*/ 0 w 171"/>
                <a:gd name="T5" fmla="*/ 1389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43">
                  <a:moveTo>
                    <a:pt x="171" y="0"/>
                  </a:moveTo>
                  <a:cubicBezTo>
                    <a:pt x="157" y="17"/>
                    <a:pt x="113" y="20"/>
                    <a:pt x="92" y="25"/>
                  </a:cubicBezTo>
                  <a:cubicBezTo>
                    <a:pt x="67" y="30"/>
                    <a:pt x="18" y="19"/>
                    <a:pt x="0" y="43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3" name="Freeform 73">
              <a:extLst>
                <a:ext uri="{FF2B5EF4-FFF2-40B4-BE49-F238E27FC236}">
                  <a16:creationId xmlns:a16="http://schemas.microsoft.com/office/drawing/2014/main" id="{175FB930-77E5-4311-90C9-C40A7962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515"/>
              <a:ext cx="537" cy="140"/>
            </a:xfrm>
            <a:custGeom>
              <a:avLst/>
              <a:gdLst>
                <a:gd name="T0" fmla="*/ 4779 w 180"/>
                <a:gd name="T1" fmla="*/ 710 h 44"/>
                <a:gd name="T2" fmla="*/ 2100 w 180"/>
                <a:gd name="T3" fmla="*/ 547 h 44"/>
                <a:gd name="T4" fmla="*/ 0 w 180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44">
                  <a:moveTo>
                    <a:pt x="180" y="22"/>
                  </a:moveTo>
                  <a:cubicBezTo>
                    <a:pt x="146" y="44"/>
                    <a:pt x="113" y="15"/>
                    <a:pt x="79" y="17"/>
                  </a:cubicBezTo>
                  <a:cubicBezTo>
                    <a:pt x="51" y="15"/>
                    <a:pt x="19" y="15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4" name="Freeform 74">
              <a:extLst>
                <a:ext uri="{FF2B5EF4-FFF2-40B4-BE49-F238E27FC236}">
                  <a16:creationId xmlns:a16="http://schemas.microsoft.com/office/drawing/2014/main" id="{F0680022-CA06-492B-B043-12C56E88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636"/>
              <a:ext cx="182" cy="277"/>
            </a:xfrm>
            <a:custGeom>
              <a:avLst/>
              <a:gdLst>
                <a:gd name="T0" fmla="*/ 1620 w 61"/>
                <a:gd name="T1" fmla="*/ 0 h 87"/>
                <a:gd name="T2" fmla="*/ 641 w 61"/>
                <a:gd name="T3" fmla="*/ 1328 h 87"/>
                <a:gd name="T4" fmla="*/ 0 w 61"/>
                <a:gd name="T5" fmla="*/ 2808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87">
                  <a:moveTo>
                    <a:pt x="61" y="0"/>
                  </a:moveTo>
                  <a:cubicBezTo>
                    <a:pt x="54" y="18"/>
                    <a:pt x="36" y="29"/>
                    <a:pt x="24" y="41"/>
                  </a:cubicBezTo>
                  <a:cubicBezTo>
                    <a:pt x="15" y="50"/>
                    <a:pt x="1" y="75"/>
                    <a:pt x="0" y="87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5" name="Freeform 75">
              <a:extLst>
                <a:ext uri="{FF2B5EF4-FFF2-40B4-BE49-F238E27FC236}">
                  <a16:creationId xmlns:a16="http://schemas.microsoft.com/office/drawing/2014/main" id="{E08DE253-264A-4531-80C3-740808E38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604"/>
              <a:ext cx="236" cy="697"/>
            </a:xfrm>
            <a:custGeom>
              <a:avLst/>
              <a:gdLst>
                <a:gd name="T0" fmla="*/ 1810 w 79"/>
                <a:gd name="T1" fmla="*/ 0 h 219"/>
                <a:gd name="T2" fmla="*/ 857 w 79"/>
                <a:gd name="T3" fmla="*/ 3192 h 219"/>
                <a:gd name="T4" fmla="*/ 804 w 79"/>
                <a:gd name="T5" fmla="*/ 4901 h 219"/>
                <a:gd name="T6" fmla="*/ 0 w 79"/>
                <a:gd name="T7" fmla="*/ 7059 h 2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19">
                  <a:moveTo>
                    <a:pt x="68" y="0"/>
                  </a:moveTo>
                  <a:cubicBezTo>
                    <a:pt x="79" y="32"/>
                    <a:pt x="37" y="70"/>
                    <a:pt x="32" y="99"/>
                  </a:cubicBezTo>
                  <a:cubicBezTo>
                    <a:pt x="29" y="117"/>
                    <a:pt x="35" y="133"/>
                    <a:pt x="30" y="152"/>
                  </a:cubicBezTo>
                  <a:cubicBezTo>
                    <a:pt x="24" y="173"/>
                    <a:pt x="21" y="208"/>
                    <a:pt x="0" y="219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6" name="Freeform 76">
              <a:extLst>
                <a:ext uri="{FF2B5EF4-FFF2-40B4-BE49-F238E27FC236}">
                  <a16:creationId xmlns:a16="http://schemas.microsoft.com/office/drawing/2014/main" id="{64CB49A0-E0BA-41D1-9B49-51E89C13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655"/>
              <a:ext cx="84" cy="487"/>
            </a:xfrm>
            <a:custGeom>
              <a:avLst/>
              <a:gdLst>
                <a:gd name="T0" fmla="*/ 486 w 28"/>
                <a:gd name="T1" fmla="*/ 0 h 153"/>
                <a:gd name="T2" fmla="*/ 135 w 28"/>
                <a:gd name="T3" fmla="*/ 2260 h 153"/>
                <a:gd name="T4" fmla="*/ 243 w 28"/>
                <a:gd name="T5" fmla="*/ 3810 h 153"/>
                <a:gd name="T6" fmla="*/ 0 w 28"/>
                <a:gd name="T7" fmla="*/ 4934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53">
                  <a:moveTo>
                    <a:pt x="18" y="0"/>
                  </a:moveTo>
                  <a:cubicBezTo>
                    <a:pt x="28" y="13"/>
                    <a:pt x="4" y="51"/>
                    <a:pt x="5" y="70"/>
                  </a:cubicBezTo>
                  <a:cubicBezTo>
                    <a:pt x="5" y="86"/>
                    <a:pt x="11" y="102"/>
                    <a:pt x="9" y="118"/>
                  </a:cubicBezTo>
                  <a:cubicBezTo>
                    <a:pt x="8" y="130"/>
                    <a:pt x="2" y="141"/>
                    <a:pt x="0" y="153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7" name="Freeform 77">
              <a:extLst>
                <a:ext uri="{FF2B5EF4-FFF2-40B4-BE49-F238E27FC236}">
                  <a16:creationId xmlns:a16="http://schemas.microsoft.com/office/drawing/2014/main" id="{042A23B9-9629-4C00-9EB9-FD4A6C7C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311"/>
              <a:ext cx="86" cy="280"/>
            </a:xfrm>
            <a:custGeom>
              <a:avLst/>
              <a:gdLst>
                <a:gd name="T0" fmla="*/ 756 w 29"/>
                <a:gd name="T1" fmla="*/ 2835 h 88"/>
                <a:gd name="T2" fmla="*/ 291 w 29"/>
                <a:gd name="T3" fmla="*/ 0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88">
                  <a:moveTo>
                    <a:pt x="29" y="88"/>
                  </a:moveTo>
                  <a:cubicBezTo>
                    <a:pt x="0" y="70"/>
                    <a:pt x="22" y="26"/>
                    <a:pt x="11" y="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8" name="Freeform 78">
              <a:extLst>
                <a:ext uri="{FF2B5EF4-FFF2-40B4-BE49-F238E27FC236}">
                  <a16:creationId xmlns:a16="http://schemas.microsoft.com/office/drawing/2014/main" id="{4A0F18D8-1B23-4932-9CC1-75FF5C43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260"/>
              <a:ext cx="263" cy="337"/>
            </a:xfrm>
            <a:custGeom>
              <a:avLst/>
              <a:gdLst>
                <a:gd name="T0" fmla="*/ 0 w 88"/>
                <a:gd name="T1" fmla="*/ 1901 h 106"/>
                <a:gd name="T2" fmla="*/ 2349 w 88"/>
                <a:gd name="T3" fmla="*/ 3214 h 106"/>
                <a:gd name="T4" fmla="*/ 1357 w 88"/>
                <a:gd name="T5" fmla="*/ 1962 h 106"/>
                <a:gd name="T6" fmla="*/ 377 w 88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106">
                  <a:moveTo>
                    <a:pt x="0" y="59"/>
                  </a:moveTo>
                  <a:cubicBezTo>
                    <a:pt x="27" y="86"/>
                    <a:pt x="73" y="106"/>
                    <a:pt x="88" y="100"/>
                  </a:cubicBezTo>
                  <a:cubicBezTo>
                    <a:pt x="72" y="105"/>
                    <a:pt x="55" y="75"/>
                    <a:pt x="51" y="61"/>
                  </a:cubicBezTo>
                  <a:cubicBezTo>
                    <a:pt x="45" y="24"/>
                    <a:pt x="34" y="0"/>
                    <a:pt x="14" y="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9" name="Freeform 79">
              <a:extLst>
                <a:ext uri="{FF2B5EF4-FFF2-40B4-BE49-F238E27FC236}">
                  <a16:creationId xmlns:a16="http://schemas.microsoft.com/office/drawing/2014/main" id="{1EB98FBB-FFC4-4BB2-BD44-41B939010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906"/>
              <a:ext cx="89" cy="357"/>
            </a:xfrm>
            <a:custGeom>
              <a:avLst/>
              <a:gdLst>
                <a:gd name="T0" fmla="*/ 0 w 30"/>
                <a:gd name="T1" fmla="*/ 3627 h 112"/>
                <a:gd name="T2" fmla="*/ 730 w 30"/>
                <a:gd name="T3" fmla="*/ 1584 h 112"/>
                <a:gd name="T4" fmla="*/ 519 w 30"/>
                <a:gd name="T5" fmla="*/ 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12">
                  <a:moveTo>
                    <a:pt x="0" y="112"/>
                  </a:moveTo>
                  <a:cubicBezTo>
                    <a:pt x="7" y="97"/>
                    <a:pt x="26" y="79"/>
                    <a:pt x="28" y="49"/>
                  </a:cubicBezTo>
                  <a:cubicBezTo>
                    <a:pt x="30" y="19"/>
                    <a:pt x="17" y="9"/>
                    <a:pt x="20" y="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0" name="Freeform 80">
              <a:extLst>
                <a:ext uri="{FF2B5EF4-FFF2-40B4-BE49-F238E27FC236}">
                  <a16:creationId xmlns:a16="http://schemas.microsoft.com/office/drawing/2014/main" id="{B56A0C79-4BB3-4B6B-990D-B754B7FC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954"/>
              <a:ext cx="230" cy="363"/>
            </a:xfrm>
            <a:custGeom>
              <a:avLst/>
              <a:gdLst>
                <a:gd name="T0" fmla="*/ 323 w 77"/>
                <a:gd name="T1" fmla="*/ 771 h 114"/>
                <a:gd name="T2" fmla="*/ 0 w 77"/>
                <a:gd name="T3" fmla="*/ 3681 h 114"/>
                <a:gd name="T4" fmla="*/ 1249 w 77"/>
                <a:gd name="T5" fmla="*/ 2070 h 114"/>
                <a:gd name="T6" fmla="*/ 2052 w 77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14">
                  <a:moveTo>
                    <a:pt x="12" y="24"/>
                  </a:moveTo>
                  <a:cubicBezTo>
                    <a:pt x="15" y="52"/>
                    <a:pt x="10" y="88"/>
                    <a:pt x="0" y="114"/>
                  </a:cubicBezTo>
                  <a:cubicBezTo>
                    <a:pt x="6" y="97"/>
                    <a:pt x="27" y="99"/>
                    <a:pt x="47" y="64"/>
                  </a:cubicBezTo>
                  <a:cubicBezTo>
                    <a:pt x="68" y="28"/>
                    <a:pt x="53" y="24"/>
                    <a:pt x="77" y="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1" name="Freeform 81">
              <a:extLst>
                <a:ext uri="{FF2B5EF4-FFF2-40B4-BE49-F238E27FC236}">
                  <a16:creationId xmlns:a16="http://schemas.microsoft.com/office/drawing/2014/main" id="{869E1DA5-41B2-488A-B36E-191CCF0E0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3298"/>
              <a:ext cx="520" cy="197"/>
            </a:xfrm>
            <a:custGeom>
              <a:avLst/>
              <a:gdLst>
                <a:gd name="T0" fmla="*/ 2107 w 174"/>
                <a:gd name="T1" fmla="*/ 1989 h 62"/>
                <a:gd name="T2" fmla="*/ 0 w 174"/>
                <a:gd name="T3" fmla="*/ 191 h 62"/>
                <a:gd name="T4" fmla="*/ 1545 w 174"/>
                <a:gd name="T5" fmla="*/ 960 h 62"/>
                <a:gd name="T6" fmla="*/ 4644 w 174"/>
                <a:gd name="T7" fmla="*/ 1029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62">
                  <a:moveTo>
                    <a:pt x="79" y="62"/>
                  </a:moveTo>
                  <a:cubicBezTo>
                    <a:pt x="10" y="54"/>
                    <a:pt x="38" y="12"/>
                    <a:pt x="0" y="6"/>
                  </a:cubicBezTo>
                  <a:cubicBezTo>
                    <a:pt x="28" y="0"/>
                    <a:pt x="27" y="19"/>
                    <a:pt x="58" y="30"/>
                  </a:cubicBezTo>
                  <a:cubicBezTo>
                    <a:pt x="90" y="41"/>
                    <a:pt x="144" y="43"/>
                    <a:pt x="174" y="32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2" name="Freeform 82">
              <a:extLst>
                <a:ext uri="{FF2B5EF4-FFF2-40B4-BE49-F238E27FC236}">
                  <a16:creationId xmlns:a16="http://schemas.microsoft.com/office/drawing/2014/main" id="{2677A1B6-5F8D-4F49-9715-B57C6D6B6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257"/>
              <a:ext cx="496" cy="130"/>
            </a:xfrm>
            <a:custGeom>
              <a:avLst/>
              <a:gdLst>
                <a:gd name="T0" fmla="*/ 0 w 166"/>
                <a:gd name="T1" fmla="*/ 412 h 41"/>
                <a:gd name="T2" fmla="*/ 2349 w 166"/>
                <a:gd name="T3" fmla="*/ 672 h 41"/>
                <a:gd name="T4" fmla="*/ 4428 w 166"/>
                <a:gd name="T5" fmla="*/ 954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41">
                  <a:moveTo>
                    <a:pt x="0" y="13"/>
                  </a:moveTo>
                  <a:cubicBezTo>
                    <a:pt x="34" y="0"/>
                    <a:pt x="54" y="0"/>
                    <a:pt x="88" y="21"/>
                  </a:cubicBezTo>
                  <a:cubicBezTo>
                    <a:pt x="122" y="41"/>
                    <a:pt x="144" y="34"/>
                    <a:pt x="166" y="30"/>
                  </a:cubicBezTo>
                </a:path>
              </a:pathLst>
            </a:custGeom>
            <a:noFill/>
            <a:ln w="1428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3" name="Freeform 83">
              <a:extLst>
                <a:ext uri="{FF2B5EF4-FFF2-40B4-BE49-F238E27FC236}">
                  <a16:creationId xmlns:a16="http://schemas.microsoft.com/office/drawing/2014/main" id="{60794D84-B43F-4D13-9CF8-6282E869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45"/>
              <a:ext cx="87" cy="121"/>
            </a:xfrm>
            <a:custGeom>
              <a:avLst/>
              <a:gdLst>
                <a:gd name="T0" fmla="*/ 567 w 29"/>
                <a:gd name="T1" fmla="*/ 194 h 38"/>
                <a:gd name="T2" fmla="*/ 189 w 29"/>
                <a:gd name="T3" fmla="*/ 131 h 38"/>
                <a:gd name="T4" fmla="*/ 81 w 29"/>
                <a:gd name="T5" fmla="*/ 710 h 38"/>
                <a:gd name="T6" fmla="*/ 675 w 29"/>
                <a:gd name="T7" fmla="*/ 739 h 38"/>
                <a:gd name="T8" fmla="*/ 783 w 29"/>
                <a:gd name="T9" fmla="*/ 417 h 38"/>
                <a:gd name="T10" fmla="*/ 540 w 29"/>
                <a:gd name="T11" fmla="*/ 223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8">
                  <a:moveTo>
                    <a:pt x="21" y="6"/>
                  </a:moveTo>
                  <a:cubicBezTo>
                    <a:pt x="16" y="4"/>
                    <a:pt x="13" y="0"/>
                    <a:pt x="7" y="4"/>
                  </a:cubicBezTo>
                  <a:cubicBezTo>
                    <a:pt x="0" y="7"/>
                    <a:pt x="1" y="16"/>
                    <a:pt x="3" y="22"/>
                  </a:cubicBezTo>
                  <a:cubicBezTo>
                    <a:pt x="7" y="38"/>
                    <a:pt x="14" y="23"/>
                    <a:pt x="25" y="23"/>
                  </a:cubicBezTo>
                  <a:cubicBezTo>
                    <a:pt x="24" y="18"/>
                    <a:pt x="25" y="15"/>
                    <a:pt x="29" y="13"/>
                  </a:cubicBezTo>
                  <a:cubicBezTo>
                    <a:pt x="25" y="13"/>
                    <a:pt x="21" y="10"/>
                    <a:pt x="20" y="7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4" name="Freeform 84">
              <a:extLst>
                <a:ext uri="{FF2B5EF4-FFF2-40B4-BE49-F238E27FC236}">
                  <a16:creationId xmlns:a16="http://schemas.microsoft.com/office/drawing/2014/main" id="{67373449-37D0-4360-BAB0-E9C0C1C7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562"/>
              <a:ext cx="69" cy="112"/>
            </a:xfrm>
            <a:custGeom>
              <a:avLst/>
              <a:gdLst>
                <a:gd name="T0" fmla="*/ 297 w 23"/>
                <a:gd name="T1" fmla="*/ 102 h 35"/>
                <a:gd name="T2" fmla="*/ 54 w 23"/>
                <a:gd name="T3" fmla="*/ 134 h 35"/>
                <a:gd name="T4" fmla="*/ 81 w 23"/>
                <a:gd name="T5" fmla="*/ 390 h 35"/>
                <a:gd name="T6" fmla="*/ 108 w 23"/>
                <a:gd name="T7" fmla="*/ 880 h 35"/>
                <a:gd name="T8" fmla="*/ 378 w 23"/>
                <a:gd name="T9" fmla="*/ 1117 h 35"/>
                <a:gd name="T10" fmla="*/ 432 w 23"/>
                <a:gd name="T11" fmla="*/ 16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11" y="3"/>
                  </a:moveTo>
                  <a:cubicBezTo>
                    <a:pt x="8" y="0"/>
                    <a:pt x="4" y="1"/>
                    <a:pt x="2" y="4"/>
                  </a:cubicBezTo>
                  <a:cubicBezTo>
                    <a:pt x="0" y="8"/>
                    <a:pt x="2" y="9"/>
                    <a:pt x="3" y="12"/>
                  </a:cubicBezTo>
                  <a:cubicBezTo>
                    <a:pt x="4" y="16"/>
                    <a:pt x="8" y="23"/>
                    <a:pt x="4" y="27"/>
                  </a:cubicBezTo>
                  <a:cubicBezTo>
                    <a:pt x="12" y="23"/>
                    <a:pt x="4" y="35"/>
                    <a:pt x="14" y="34"/>
                  </a:cubicBezTo>
                  <a:cubicBezTo>
                    <a:pt x="20" y="33"/>
                    <a:pt x="23" y="8"/>
                    <a:pt x="16" y="5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5" name="Freeform 85">
              <a:extLst>
                <a:ext uri="{FF2B5EF4-FFF2-40B4-BE49-F238E27FC236}">
                  <a16:creationId xmlns:a16="http://schemas.microsoft.com/office/drawing/2014/main" id="{31ECBD01-B0D7-4202-8CBD-1307B9F93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237"/>
              <a:ext cx="78" cy="115"/>
            </a:xfrm>
            <a:custGeom>
              <a:avLst/>
              <a:gdLst>
                <a:gd name="T0" fmla="*/ 405 w 26"/>
                <a:gd name="T1" fmla="*/ 0 h 36"/>
                <a:gd name="T2" fmla="*/ 243 w 26"/>
                <a:gd name="T3" fmla="*/ 981 h 36"/>
                <a:gd name="T4" fmla="*/ 702 w 26"/>
                <a:gd name="T5" fmla="*/ 1172 h 36"/>
                <a:gd name="T6" fmla="*/ 621 w 26"/>
                <a:gd name="T7" fmla="*/ 684 h 36"/>
                <a:gd name="T8" fmla="*/ 621 w 26"/>
                <a:gd name="T9" fmla="*/ 387 h 36"/>
                <a:gd name="T10" fmla="*/ 486 w 26"/>
                <a:gd name="T11" fmla="*/ 10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6">
                  <a:moveTo>
                    <a:pt x="15" y="0"/>
                  </a:moveTo>
                  <a:cubicBezTo>
                    <a:pt x="7" y="6"/>
                    <a:pt x="0" y="23"/>
                    <a:pt x="9" y="30"/>
                  </a:cubicBezTo>
                  <a:cubicBezTo>
                    <a:pt x="14" y="34"/>
                    <a:pt x="21" y="33"/>
                    <a:pt x="26" y="36"/>
                  </a:cubicBezTo>
                  <a:cubicBezTo>
                    <a:pt x="25" y="31"/>
                    <a:pt x="23" y="25"/>
                    <a:pt x="23" y="21"/>
                  </a:cubicBezTo>
                  <a:cubicBezTo>
                    <a:pt x="23" y="17"/>
                    <a:pt x="24" y="15"/>
                    <a:pt x="23" y="12"/>
                  </a:cubicBezTo>
                  <a:cubicBezTo>
                    <a:pt x="23" y="8"/>
                    <a:pt x="21" y="6"/>
                    <a:pt x="18" y="3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1" name="Group 86">
            <a:extLst>
              <a:ext uri="{FF2B5EF4-FFF2-40B4-BE49-F238E27FC236}">
                <a16:creationId xmlns:a16="http://schemas.microsoft.com/office/drawing/2014/main" id="{6EF33760-2DDD-4AEF-9F13-4CE0372ACCC8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722438"/>
            <a:ext cx="1857375" cy="223837"/>
            <a:chOff x="606" y="933"/>
            <a:chExt cx="1170" cy="141"/>
          </a:xfrm>
        </p:grpSpPr>
        <p:sp>
          <p:nvSpPr>
            <p:cNvPr id="30111" name="Freeform 87">
              <a:extLst>
                <a:ext uri="{FF2B5EF4-FFF2-40B4-BE49-F238E27FC236}">
                  <a16:creationId xmlns:a16="http://schemas.microsoft.com/office/drawing/2014/main" id="{38C66FCD-6B2A-4FD2-963A-2332AD2A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941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38 w 24"/>
                <a:gd name="T3" fmla="*/ 0 h 24"/>
                <a:gd name="T4" fmla="*/ 83 w 24"/>
                <a:gd name="T5" fmla="*/ 149 h 24"/>
                <a:gd name="T6" fmla="*/ 0 w 24"/>
                <a:gd name="T7" fmla="*/ 285 h 24"/>
                <a:gd name="T8" fmla="*/ 145 w 24"/>
                <a:gd name="T9" fmla="*/ 456 h 24"/>
                <a:gd name="T10" fmla="*/ 250 w 24"/>
                <a:gd name="T11" fmla="*/ 363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5" y="0"/>
                  </a:cubicBezTo>
                  <a:cubicBezTo>
                    <a:pt x="10" y="0"/>
                    <a:pt x="6" y="3"/>
                    <a:pt x="5" y="8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9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88">
              <a:extLst>
                <a:ext uri="{FF2B5EF4-FFF2-40B4-BE49-F238E27FC236}">
                  <a16:creationId xmlns:a16="http://schemas.microsoft.com/office/drawing/2014/main" id="{D682D895-61E0-4B0C-8FF1-BBEDA7D4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946"/>
              <a:ext cx="47" cy="51"/>
            </a:xfrm>
            <a:custGeom>
              <a:avLst/>
              <a:gdLst>
                <a:gd name="T0" fmla="*/ 30 w 19"/>
                <a:gd name="T1" fmla="*/ 274 h 19"/>
                <a:gd name="T2" fmla="*/ 92 w 19"/>
                <a:gd name="T3" fmla="*/ 172 h 19"/>
                <a:gd name="T4" fmla="*/ 228 w 19"/>
                <a:gd name="T5" fmla="*/ 35 h 19"/>
                <a:gd name="T6" fmla="*/ 287 w 19"/>
                <a:gd name="T7" fmla="*/ 94 h 19"/>
                <a:gd name="T8" fmla="*/ 183 w 19"/>
                <a:gd name="T9" fmla="*/ 0 h 19"/>
                <a:gd name="T10" fmla="*/ 74 w 19"/>
                <a:gd name="T11" fmla="*/ 137 h 19"/>
                <a:gd name="T12" fmla="*/ 0 w 19"/>
                <a:gd name="T13" fmla="*/ 252 h 19"/>
                <a:gd name="T14" fmla="*/ 42 w 19"/>
                <a:gd name="T15" fmla="*/ 368 h 19"/>
                <a:gd name="T16" fmla="*/ 30 w 19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2" y="14"/>
                  </a:moveTo>
                  <a:cubicBezTo>
                    <a:pt x="2" y="11"/>
                    <a:pt x="4" y="10"/>
                    <a:pt x="6" y="9"/>
                  </a:cubicBezTo>
                  <a:cubicBezTo>
                    <a:pt x="7" y="5"/>
                    <a:pt x="11" y="2"/>
                    <a:pt x="15" y="2"/>
                  </a:cubicBezTo>
                  <a:cubicBezTo>
                    <a:pt x="17" y="2"/>
                    <a:pt x="18" y="4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3"/>
                    <a:pt x="5" y="7"/>
                  </a:cubicBezTo>
                  <a:cubicBezTo>
                    <a:pt x="2" y="8"/>
                    <a:pt x="0" y="10"/>
                    <a:pt x="0" y="13"/>
                  </a:cubicBezTo>
                  <a:cubicBezTo>
                    <a:pt x="0" y="15"/>
                    <a:pt x="1" y="17"/>
                    <a:pt x="3" y="19"/>
                  </a:cubicBezTo>
                  <a:cubicBezTo>
                    <a:pt x="1" y="17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89">
              <a:extLst>
                <a:ext uri="{FF2B5EF4-FFF2-40B4-BE49-F238E27FC236}">
                  <a16:creationId xmlns:a16="http://schemas.microsoft.com/office/drawing/2014/main" id="{15E1F808-F7E7-45EB-87A4-20DB8FDFC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962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38 w 24"/>
                <a:gd name="T3" fmla="*/ 0 h 24"/>
                <a:gd name="T4" fmla="*/ 83 w 24"/>
                <a:gd name="T5" fmla="*/ 136 h 24"/>
                <a:gd name="T6" fmla="*/ 0 w 24"/>
                <a:gd name="T7" fmla="*/ 285 h 24"/>
                <a:gd name="T8" fmla="*/ 145 w 24"/>
                <a:gd name="T9" fmla="*/ 456 h 24"/>
                <a:gd name="T10" fmla="*/ 250 w 24"/>
                <a:gd name="T11" fmla="*/ 363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5" y="0"/>
                  </a:cubicBezTo>
                  <a:cubicBezTo>
                    <a:pt x="10" y="0"/>
                    <a:pt x="6" y="3"/>
                    <a:pt x="5" y="7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9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90">
              <a:extLst>
                <a:ext uri="{FF2B5EF4-FFF2-40B4-BE49-F238E27FC236}">
                  <a16:creationId xmlns:a16="http://schemas.microsoft.com/office/drawing/2014/main" id="{FDE5A189-461B-49BD-8C69-B0D18982D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967"/>
              <a:ext cx="50" cy="51"/>
            </a:xfrm>
            <a:custGeom>
              <a:avLst/>
              <a:gdLst>
                <a:gd name="T0" fmla="*/ 33 w 20"/>
                <a:gd name="T1" fmla="*/ 274 h 19"/>
                <a:gd name="T2" fmla="*/ 113 w 20"/>
                <a:gd name="T3" fmla="*/ 172 h 19"/>
                <a:gd name="T4" fmla="*/ 238 w 20"/>
                <a:gd name="T5" fmla="*/ 56 h 19"/>
                <a:gd name="T6" fmla="*/ 313 w 20"/>
                <a:gd name="T7" fmla="*/ 94 h 19"/>
                <a:gd name="T8" fmla="*/ 188 w 20"/>
                <a:gd name="T9" fmla="*/ 0 h 19"/>
                <a:gd name="T10" fmla="*/ 83 w 20"/>
                <a:gd name="T11" fmla="*/ 137 h 19"/>
                <a:gd name="T12" fmla="*/ 0 w 20"/>
                <a:gd name="T13" fmla="*/ 252 h 19"/>
                <a:gd name="T14" fmla="*/ 50 w 20"/>
                <a:gd name="T15" fmla="*/ 368 h 19"/>
                <a:gd name="T16" fmla="*/ 33 w 20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4"/>
                  </a:moveTo>
                  <a:cubicBezTo>
                    <a:pt x="2" y="11"/>
                    <a:pt x="4" y="10"/>
                    <a:pt x="7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7" y="3"/>
                    <a:pt x="18" y="4"/>
                    <a:pt x="20" y="5"/>
                  </a:cubicBezTo>
                  <a:cubicBezTo>
                    <a:pt x="18" y="2"/>
                    <a:pt x="16" y="0"/>
                    <a:pt x="12" y="0"/>
                  </a:cubicBezTo>
                  <a:cubicBezTo>
                    <a:pt x="8" y="0"/>
                    <a:pt x="6" y="4"/>
                    <a:pt x="5" y="7"/>
                  </a:cubicBezTo>
                  <a:cubicBezTo>
                    <a:pt x="2" y="8"/>
                    <a:pt x="0" y="10"/>
                    <a:pt x="0" y="13"/>
                  </a:cubicBezTo>
                  <a:cubicBezTo>
                    <a:pt x="0" y="15"/>
                    <a:pt x="1" y="18"/>
                    <a:pt x="3" y="19"/>
                  </a:cubicBezTo>
                  <a:cubicBezTo>
                    <a:pt x="1" y="17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91">
              <a:extLst>
                <a:ext uri="{FF2B5EF4-FFF2-40B4-BE49-F238E27FC236}">
                  <a16:creationId xmlns:a16="http://schemas.microsoft.com/office/drawing/2014/main" id="{0A199DC6-F124-4D0A-80DB-CC3910E14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949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20 w 24"/>
                <a:gd name="T3" fmla="*/ 0 h 24"/>
                <a:gd name="T4" fmla="*/ 83 w 24"/>
                <a:gd name="T5" fmla="*/ 136 h 24"/>
                <a:gd name="T6" fmla="*/ 0 w 24"/>
                <a:gd name="T7" fmla="*/ 285 h 24"/>
                <a:gd name="T8" fmla="*/ 125 w 24"/>
                <a:gd name="T9" fmla="*/ 456 h 24"/>
                <a:gd name="T10" fmla="*/ 250 w 24"/>
                <a:gd name="T11" fmla="*/ 341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4" y="0"/>
                  </a:cubicBezTo>
                  <a:cubicBezTo>
                    <a:pt x="10" y="0"/>
                    <a:pt x="6" y="3"/>
                    <a:pt x="5" y="7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1"/>
                    <a:pt x="16" y="18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Freeform 92">
              <a:extLst>
                <a:ext uri="{FF2B5EF4-FFF2-40B4-BE49-F238E27FC236}">
                  <a16:creationId xmlns:a16="http://schemas.microsoft.com/office/drawing/2014/main" id="{44026EE6-1A30-46FF-85AC-78ADD41C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951"/>
              <a:ext cx="50" cy="54"/>
            </a:xfrm>
            <a:custGeom>
              <a:avLst/>
              <a:gdLst>
                <a:gd name="T0" fmla="*/ 33 w 20"/>
                <a:gd name="T1" fmla="*/ 300 h 20"/>
                <a:gd name="T2" fmla="*/ 113 w 20"/>
                <a:gd name="T3" fmla="*/ 176 h 20"/>
                <a:gd name="T4" fmla="*/ 238 w 20"/>
                <a:gd name="T5" fmla="*/ 59 h 20"/>
                <a:gd name="T6" fmla="*/ 313 w 20"/>
                <a:gd name="T7" fmla="*/ 103 h 20"/>
                <a:gd name="T8" fmla="*/ 188 w 20"/>
                <a:gd name="T9" fmla="*/ 0 h 20"/>
                <a:gd name="T10" fmla="*/ 83 w 20"/>
                <a:gd name="T11" fmla="*/ 159 h 20"/>
                <a:gd name="T12" fmla="*/ 0 w 20"/>
                <a:gd name="T13" fmla="*/ 278 h 20"/>
                <a:gd name="T14" fmla="*/ 50 w 20"/>
                <a:gd name="T15" fmla="*/ 394 h 20"/>
                <a:gd name="T16" fmla="*/ 33 w 20"/>
                <a:gd name="T17" fmla="*/ 30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0">
                  <a:moveTo>
                    <a:pt x="2" y="15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7" y="6"/>
                    <a:pt x="11" y="3"/>
                    <a:pt x="15" y="3"/>
                  </a:cubicBezTo>
                  <a:cubicBezTo>
                    <a:pt x="17" y="3"/>
                    <a:pt x="18" y="4"/>
                    <a:pt x="20" y="5"/>
                  </a:cubicBezTo>
                  <a:cubicBezTo>
                    <a:pt x="18" y="2"/>
                    <a:pt x="16" y="0"/>
                    <a:pt x="12" y="0"/>
                  </a:cubicBezTo>
                  <a:cubicBezTo>
                    <a:pt x="8" y="0"/>
                    <a:pt x="6" y="4"/>
                    <a:pt x="5" y="8"/>
                  </a:cubicBezTo>
                  <a:cubicBezTo>
                    <a:pt x="2" y="9"/>
                    <a:pt x="0" y="11"/>
                    <a:pt x="0" y="14"/>
                  </a:cubicBezTo>
                  <a:cubicBezTo>
                    <a:pt x="0" y="16"/>
                    <a:pt x="1" y="18"/>
                    <a:pt x="3" y="20"/>
                  </a:cubicBezTo>
                  <a:cubicBezTo>
                    <a:pt x="1" y="17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Freeform 93">
              <a:extLst>
                <a:ext uri="{FF2B5EF4-FFF2-40B4-BE49-F238E27FC236}">
                  <a16:creationId xmlns:a16="http://schemas.microsoft.com/office/drawing/2014/main" id="{A1E5684F-5FF5-457C-8A6B-8B5529AD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983"/>
              <a:ext cx="60" cy="72"/>
            </a:xfrm>
            <a:custGeom>
              <a:avLst/>
              <a:gdLst>
                <a:gd name="T0" fmla="*/ 188 w 24"/>
                <a:gd name="T1" fmla="*/ 35 h 27"/>
                <a:gd name="T2" fmla="*/ 20 w 24"/>
                <a:gd name="T3" fmla="*/ 171 h 27"/>
                <a:gd name="T4" fmla="*/ 95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18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2"/>
                  </a:moveTo>
                  <a:cubicBezTo>
                    <a:pt x="7" y="0"/>
                    <a:pt x="2" y="4"/>
                    <a:pt x="1" y="9"/>
                  </a:cubicBezTo>
                  <a:cubicBezTo>
                    <a:pt x="0" y="13"/>
                    <a:pt x="2" y="18"/>
                    <a:pt x="6" y="20"/>
                  </a:cubicBezTo>
                  <a:cubicBezTo>
                    <a:pt x="7" y="23"/>
                    <a:pt x="9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2" y="13"/>
                    <a:pt x="20" y="11"/>
                  </a:cubicBezTo>
                  <a:cubicBezTo>
                    <a:pt x="20" y="7"/>
                    <a:pt x="17" y="3"/>
                    <a:pt x="12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94">
              <a:extLst>
                <a:ext uri="{FF2B5EF4-FFF2-40B4-BE49-F238E27FC236}">
                  <a16:creationId xmlns:a16="http://schemas.microsoft.com/office/drawing/2014/main" id="{1975B9E0-7373-4124-9D1E-5F895C65F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991"/>
              <a:ext cx="45" cy="59"/>
            </a:xfrm>
            <a:custGeom>
              <a:avLst/>
              <a:gdLst>
                <a:gd name="T0" fmla="*/ 208 w 18"/>
                <a:gd name="T1" fmla="*/ 389 h 22"/>
                <a:gd name="T2" fmla="*/ 145 w 18"/>
                <a:gd name="T3" fmla="*/ 274 h 22"/>
                <a:gd name="T4" fmla="*/ 83 w 18"/>
                <a:gd name="T5" fmla="*/ 80 h 22"/>
                <a:gd name="T6" fmla="*/ 125 w 18"/>
                <a:gd name="T7" fmla="*/ 0 h 22"/>
                <a:gd name="T8" fmla="*/ 20 w 18"/>
                <a:gd name="T9" fmla="*/ 115 h 22"/>
                <a:gd name="T10" fmla="*/ 113 w 18"/>
                <a:gd name="T11" fmla="*/ 287 h 22"/>
                <a:gd name="T12" fmla="*/ 175 w 18"/>
                <a:gd name="T13" fmla="*/ 402 h 22"/>
                <a:gd name="T14" fmla="*/ 283 w 18"/>
                <a:gd name="T15" fmla="*/ 367 h 22"/>
                <a:gd name="T16" fmla="*/ 208 w 18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2"/>
                    <a:pt x="4" y="8"/>
                    <a:pt x="5" y="4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5" y="1"/>
                    <a:pt x="2" y="3"/>
                    <a:pt x="1" y="6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95">
              <a:extLst>
                <a:ext uri="{FF2B5EF4-FFF2-40B4-BE49-F238E27FC236}">
                  <a16:creationId xmlns:a16="http://schemas.microsoft.com/office/drawing/2014/main" id="{B49D275A-7BAB-46E7-8849-740AC4E1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986"/>
              <a:ext cx="60" cy="72"/>
            </a:xfrm>
            <a:custGeom>
              <a:avLst/>
              <a:gdLst>
                <a:gd name="T0" fmla="*/ 208 w 24"/>
                <a:gd name="T1" fmla="*/ 35 h 27"/>
                <a:gd name="T2" fmla="*/ 20 w 24"/>
                <a:gd name="T3" fmla="*/ 171 h 27"/>
                <a:gd name="T4" fmla="*/ 113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8" y="0"/>
                    <a:pt x="2" y="4"/>
                    <a:pt x="1" y="9"/>
                  </a:cubicBezTo>
                  <a:cubicBezTo>
                    <a:pt x="0" y="13"/>
                    <a:pt x="3" y="18"/>
                    <a:pt x="7" y="20"/>
                  </a:cubicBezTo>
                  <a:cubicBezTo>
                    <a:pt x="7" y="23"/>
                    <a:pt x="10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3" y="13"/>
                    <a:pt x="20" y="11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Freeform 96">
              <a:extLst>
                <a:ext uri="{FF2B5EF4-FFF2-40B4-BE49-F238E27FC236}">
                  <a16:creationId xmlns:a16="http://schemas.microsoft.com/office/drawing/2014/main" id="{DD311B2F-FE2E-4B08-9703-32657726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994"/>
              <a:ext cx="43" cy="59"/>
            </a:xfrm>
            <a:custGeom>
              <a:avLst/>
              <a:gdLst>
                <a:gd name="T0" fmla="*/ 192 w 17"/>
                <a:gd name="T1" fmla="*/ 389 h 22"/>
                <a:gd name="T2" fmla="*/ 129 w 17"/>
                <a:gd name="T3" fmla="*/ 274 h 22"/>
                <a:gd name="T4" fmla="*/ 63 w 17"/>
                <a:gd name="T5" fmla="*/ 80 h 22"/>
                <a:gd name="T6" fmla="*/ 116 w 17"/>
                <a:gd name="T7" fmla="*/ 0 h 22"/>
                <a:gd name="T8" fmla="*/ 20 w 17"/>
                <a:gd name="T9" fmla="*/ 115 h 22"/>
                <a:gd name="T10" fmla="*/ 96 w 17"/>
                <a:gd name="T11" fmla="*/ 287 h 22"/>
                <a:gd name="T12" fmla="*/ 180 w 17"/>
                <a:gd name="T13" fmla="*/ 402 h 22"/>
                <a:gd name="T14" fmla="*/ 276 w 17"/>
                <a:gd name="T15" fmla="*/ 367 h 22"/>
                <a:gd name="T16" fmla="*/ 192 w 17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2" y="20"/>
                  </a:moveTo>
                  <a:cubicBezTo>
                    <a:pt x="10" y="19"/>
                    <a:pt x="9" y="17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6" y="21"/>
                    <a:pt x="17" y="19"/>
                  </a:cubicBezTo>
                  <a:cubicBezTo>
                    <a:pt x="15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Freeform 97">
              <a:extLst>
                <a:ext uri="{FF2B5EF4-FFF2-40B4-BE49-F238E27FC236}">
                  <a16:creationId xmlns:a16="http://schemas.microsoft.com/office/drawing/2014/main" id="{CF7C1C3C-48FD-4A0A-B18D-2BF6AFA8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991"/>
              <a:ext cx="60" cy="72"/>
            </a:xfrm>
            <a:custGeom>
              <a:avLst/>
              <a:gdLst>
                <a:gd name="T0" fmla="*/ 188 w 24"/>
                <a:gd name="T1" fmla="*/ 35 h 27"/>
                <a:gd name="T2" fmla="*/ 20 w 24"/>
                <a:gd name="T3" fmla="*/ 171 h 27"/>
                <a:gd name="T4" fmla="*/ 95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18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2"/>
                  </a:moveTo>
                  <a:cubicBezTo>
                    <a:pt x="7" y="0"/>
                    <a:pt x="2" y="4"/>
                    <a:pt x="1" y="9"/>
                  </a:cubicBezTo>
                  <a:cubicBezTo>
                    <a:pt x="0" y="13"/>
                    <a:pt x="2" y="18"/>
                    <a:pt x="6" y="20"/>
                  </a:cubicBezTo>
                  <a:cubicBezTo>
                    <a:pt x="7" y="23"/>
                    <a:pt x="9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2" y="13"/>
                    <a:pt x="20" y="11"/>
                  </a:cubicBezTo>
                  <a:cubicBezTo>
                    <a:pt x="20" y="7"/>
                    <a:pt x="17" y="3"/>
                    <a:pt x="12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98">
              <a:extLst>
                <a:ext uri="{FF2B5EF4-FFF2-40B4-BE49-F238E27FC236}">
                  <a16:creationId xmlns:a16="http://schemas.microsoft.com/office/drawing/2014/main" id="{8DBC3B9E-1454-494E-9F82-B2590D59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999"/>
              <a:ext cx="45" cy="59"/>
            </a:xfrm>
            <a:custGeom>
              <a:avLst/>
              <a:gdLst>
                <a:gd name="T0" fmla="*/ 208 w 18"/>
                <a:gd name="T1" fmla="*/ 389 h 22"/>
                <a:gd name="T2" fmla="*/ 145 w 18"/>
                <a:gd name="T3" fmla="*/ 274 h 22"/>
                <a:gd name="T4" fmla="*/ 83 w 18"/>
                <a:gd name="T5" fmla="*/ 80 h 22"/>
                <a:gd name="T6" fmla="*/ 125 w 18"/>
                <a:gd name="T7" fmla="*/ 0 h 22"/>
                <a:gd name="T8" fmla="*/ 20 w 18"/>
                <a:gd name="T9" fmla="*/ 115 h 22"/>
                <a:gd name="T10" fmla="*/ 113 w 18"/>
                <a:gd name="T11" fmla="*/ 287 h 22"/>
                <a:gd name="T12" fmla="*/ 175 w 18"/>
                <a:gd name="T13" fmla="*/ 402 h 22"/>
                <a:gd name="T14" fmla="*/ 283 w 18"/>
                <a:gd name="T15" fmla="*/ 367 h 22"/>
                <a:gd name="T16" fmla="*/ 208 w 18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2"/>
                    <a:pt x="4" y="8"/>
                    <a:pt x="5" y="4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5" y="1"/>
                    <a:pt x="2" y="3"/>
                    <a:pt x="1" y="6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99">
              <a:extLst>
                <a:ext uri="{FF2B5EF4-FFF2-40B4-BE49-F238E27FC236}">
                  <a16:creationId xmlns:a16="http://schemas.microsoft.com/office/drawing/2014/main" id="{BB6F4549-7DC9-4443-B070-B9D377325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999"/>
              <a:ext cx="60" cy="72"/>
            </a:xfrm>
            <a:custGeom>
              <a:avLst/>
              <a:gdLst>
                <a:gd name="T0" fmla="*/ 188 w 24"/>
                <a:gd name="T1" fmla="*/ 21 h 27"/>
                <a:gd name="T2" fmla="*/ 20 w 24"/>
                <a:gd name="T3" fmla="*/ 149 h 27"/>
                <a:gd name="T4" fmla="*/ 95 w 24"/>
                <a:gd name="T5" fmla="*/ 363 h 27"/>
                <a:gd name="T6" fmla="*/ 208 w 24"/>
                <a:gd name="T7" fmla="*/ 491 h 27"/>
                <a:gd name="T8" fmla="*/ 363 w 24"/>
                <a:gd name="T9" fmla="*/ 363 h 27"/>
                <a:gd name="T10" fmla="*/ 313 w 24"/>
                <a:gd name="T11" fmla="*/ 205 h 27"/>
                <a:gd name="T12" fmla="*/ 18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1"/>
                  </a:moveTo>
                  <a:cubicBezTo>
                    <a:pt x="7" y="0"/>
                    <a:pt x="2" y="3"/>
                    <a:pt x="1" y="8"/>
                  </a:cubicBezTo>
                  <a:cubicBezTo>
                    <a:pt x="0" y="13"/>
                    <a:pt x="2" y="17"/>
                    <a:pt x="6" y="19"/>
                  </a:cubicBezTo>
                  <a:cubicBezTo>
                    <a:pt x="7" y="22"/>
                    <a:pt x="9" y="25"/>
                    <a:pt x="13" y="26"/>
                  </a:cubicBezTo>
                  <a:cubicBezTo>
                    <a:pt x="17" y="27"/>
                    <a:pt x="22" y="24"/>
                    <a:pt x="23" y="19"/>
                  </a:cubicBezTo>
                  <a:cubicBezTo>
                    <a:pt x="24" y="16"/>
                    <a:pt x="22" y="13"/>
                    <a:pt x="20" y="11"/>
                  </a:cubicBezTo>
                  <a:cubicBezTo>
                    <a:pt x="20" y="6"/>
                    <a:pt x="17" y="2"/>
                    <a:pt x="12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100">
              <a:extLst>
                <a:ext uri="{FF2B5EF4-FFF2-40B4-BE49-F238E27FC236}">
                  <a16:creationId xmlns:a16="http://schemas.microsoft.com/office/drawing/2014/main" id="{4EBF205E-80CE-4B57-AC35-A4CA7873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005"/>
              <a:ext cx="45" cy="58"/>
            </a:xfrm>
            <a:custGeom>
              <a:avLst/>
              <a:gdLst>
                <a:gd name="T0" fmla="*/ 208 w 18"/>
                <a:gd name="T1" fmla="*/ 369 h 22"/>
                <a:gd name="T2" fmla="*/ 145 w 18"/>
                <a:gd name="T3" fmla="*/ 258 h 22"/>
                <a:gd name="T4" fmla="*/ 83 w 18"/>
                <a:gd name="T5" fmla="*/ 76 h 22"/>
                <a:gd name="T6" fmla="*/ 125 w 18"/>
                <a:gd name="T7" fmla="*/ 0 h 22"/>
                <a:gd name="T8" fmla="*/ 20 w 18"/>
                <a:gd name="T9" fmla="*/ 124 h 22"/>
                <a:gd name="T10" fmla="*/ 113 w 18"/>
                <a:gd name="T11" fmla="*/ 277 h 22"/>
                <a:gd name="T12" fmla="*/ 175 w 18"/>
                <a:gd name="T13" fmla="*/ 382 h 22"/>
                <a:gd name="T14" fmla="*/ 283 w 18"/>
                <a:gd name="T15" fmla="*/ 369 h 22"/>
                <a:gd name="T16" fmla="*/ 208 w 18"/>
                <a:gd name="T17" fmla="*/ 36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3"/>
                    <a:pt x="4" y="8"/>
                    <a:pt x="5" y="4"/>
                  </a:cubicBezTo>
                  <a:cubicBezTo>
                    <a:pt x="5" y="3"/>
                    <a:pt x="7" y="2"/>
                    <a:pt x="8" y="0"/>
                  </a:cubicBezTo>
                  <a:cubicBezTo>
                    <a:pt x="5" y="1"/>
                    <a:pt x="2" y="3"/>
                    <a:pt x="1" y="7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7" y="18"/>
                    <a:pt x="8" y="21"/>
                    <a:pt x="11" y="21"/>
                  </a:cubicBezTo>
                  <a:cubicBezTo>
                    <a:pt x="14" y="22"/>
                    <a:pt x="16" y="21"/>
                    <a:pt x="18" y="20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101">
              <a:extLst>
                <a:ext uri="{FF2B5EF4-FFF2-40B4-BE49-F238E27FC236}">
                  <a16:creationId xmlns:a16="http://schemas.microsoft.com/office/drawing/2014/main" id="{A12B1A21-D1C5-4EC8-8702-DC3F9C032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986"/>
              <a:ext cx="60" cy="72"/>
            </a:xfrm>
            <a:custGeom>
              <a:avLst/>
              <a:gdLst>
                <a:gd name="T0" fmla="*/ 208 w 24"/>
                <a:gd name="T1" fmla="*/ 21 h 27"/>
                <a:gd name="T2" fmla="*/ 20 w 24"/>
                <a:gd name="T3" fmla="*/ 171 h 27"/>
                <a:gd name="T4" fmla="*/ 113 w 24"/>
                <a:gd name="T5" fmla="*/ 363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3"/>
                    <a:pt x="2" y="18"/>
                    <a:pt x="7" y="19"/>
                  </a:cubicBezTo>
                  <a:cubicBezTo>
                    <a:pt x="7" y="23"/>
                    <a:pt x="10" y="25"/>
                    <a:pt x="13" y="26"/>
                  </a:cubicBezTo>
                  <a:cubicBezTo>
                    <a:pt x="17" y="27"/>
                    <a:pt x="22" y="24"/>
                    <a:pt x="23" y="20"/>
                  </a:cubicBezTo>
                  <a:cubicBezTo>
                    <a:pt x="24" y="17"/>
                    <a:pt x="23" y="13"/>
                    <a:pt x="20" y="11"/>
                  </a:cubicBezTo>
                  <a:cubicBezTo>
                    <a:pt x="20" y="7"/>
                    <a:pt x="17" y="3"/>
                    <a:pt x="13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102">
              <a:extLst>
                <a:ext uri="{FF2B5EF4-FFF2-40B4-BE49-F238E27FC236}">
                  <a16:creationId xmlns:a16="http://schemas.microsoft.com/office/drawing/2014/main" id="{20D3664A-F659-4C84-99DD-91DBA32C5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994"/>
              <a:ext cx="42" cy="59"/>
            </a:xfrm>
            <a:custGeom>
              <a:avLst/>
              <a:gdLst>
                <a:gd name="T0" fmla="*/ 183 w 17"/>
                <a:gd name="T1" fmla="*/ 389 h 22"/>
                <a:gd name="T2" fmla="*/ 121 w 17"/>
                <a:gd name="T3" fmla="*/ 274 h 22"/>
                <a:gd name="T4" fmla="*/ 62 w 17"/>
                <a:gd name="T5" fmla="*/ 80 h 22"/>
                <a:gd name="T6" fmla="*/ 104 w 17"/>
                <a:gd name="T7" fmla="*/ 0 h 22"/>
                <a:gd name="T8" fmla="*/ 12 w 17"/>
                <a:gd name="T9" fmla="*/ 115 h 22"/>
                <a:gd name="T10" fmla="*/ 91 w 17"/>
                <a:gd name="T11" fmla="*/ 287 h 22"/>
                <a:gd name="T12" fmla="*/ 166 w 17"/>
                <a:gd name="T13" fmla="*/ 402 h 22"/>
                <a:gd name="T14" fmla="*/ 257 w 17"/>
                <a:gd name="T15" fmla="*/ 367 h 22"/>
                <a:gd name="T16" fmla="*/ 183 w 17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2" y="20"/>
                  </a:moveTo>
                  <a:cubicBezTo>
                    <a:pt x="9" y="19"/>
                    <a:pt x="8" y="16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4" y="0"/>
                    <a:pt x="1" y="3"/>
                    <a:pt x="1" y="6"/>
                  </a:cubicBezTo>
                  <a:cubicBezTo>
                    <a:pt x="0" y="10"/>
                    <a:pt x="3" y="13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5" y="21"/>
                    <a:pt x="17" y="19"/>
                  </a:cubicBezTo>
                  <a:cubicBezTo>
                    <a:pt x="15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103">
              <a:extLst>
                <a:ext uri="{FF2B5EF4-FFF2-40B4-BE49-F238E27FC236}">
                  <a16:creationId xmlns:a16="http://schemas.microsoft.com/office/drawing/2014/main" id="{9E81FCC5-9DC9-48FB-8CC8-4E1C26DC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957"/>
              <a:ext cx="60" cy="69"/>
            </a:xfrm>
            <a:custGeom>
              <a:avLst/>
              <a:gdLst>
                <a:gd name="T0" fmla="*/ 375 w 24"/>
                <a:gd name="T1" fmla="*/ 170 h 26"/>
                <a:gd name="T2" fmla="*/ 208 w 24"/>
                <a:gd name="T3" fmla="*/ 21 h 26"/>
                <a:gd name="T4" fmla="*/ 83 w 24"/>
                <a:gd name="T5" fmla="*/ 191 h 26"/>
                <a:gd name="T6" fmla="*/ 20 w 24"/>
                <a:gd name="T7" fmla="*/ 337 h 26"/>
                <a:gd name="T8" fmla="*/ 158 w 24"/>
                <a:gd name="T9" fmla="*/ 464 h 26"/>
                <a:gd name="T10" fmla="*/ 270 w 24"/>
                <a:gd name="T11" fmla="*/ 353 h 26"/>
                <a:gd name="T12" fmla="*/ 375 w 24"/>
                <a:gd name="T13" fmla="*/ 17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6">
                  <a:moveTo>
                    <a:pt x="24" y="9"/>
                  </a:moveTo>
                  <a:cubicBezTo>
                    <a:pt x="23" y="4"/>
                    <a:pt x="18" y="0"/>
                    <a:pt x="13" y="1"/>
                  </a:cubicBezTo>
                  <a:cubicBezTo>
                    <a:pt x="9" y="1"/>
                    <a:pt x="5" y="5"/>
                    <a:pt x="5" y="10"/>
                  </a:cubicBezTo>
                  <a:cubicBezTo>
                    <a:pt x="2" y="11"/>
                    <a:pt x="0" y="14"/>
                    <a:pt x="1" y="18"/>
                  </a:cubicBezTo>
                  <a:cubicBezTo>
                    <a:pt x="1" y="23"/>
                    <a:pt x="5" y="26"/>
                    <a:pt x="10" y="25"/>
                  </a:cubicBezTo>
                  <a:cubicBezTo>
                    <a:pt x="14" y="25"/>
                    <a:pt x="16" y="23"/>
                    <a:pt x="17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104">
              <a:extLst>
                <a:ext uri="{FF2B5EF4-FFF2-40B4-BE49-F238E27FC236}">
                  <a16:creationId xmlns:a16="http://schemas.microsoft.com/office/drawing/2014/main" id="{D51E0CE0-7EFB-4B9C-BB65-84C30080B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962"/>
              <a:ext cx="47" cy="53"/>
            </a:xfrm>
            <a:custGeom>
              <a:avLst/>
              <a:gdLst>
                <a:gd name="T0" fmla="*/ 42 w 19"/>
                <a:gd name="T1" fmla="*/ 294 h 20"/>
                <a:gd name="T2" fmla="*/ 104 w 19"/>
                <a:gd name="T3" fmla="*/ 191 h 20"/>
                <a:gd name="T4" fmla="*/ 215 w 19"/>
                <a:gd name="T5" fmla="*/ 56 h 20"/>
                <a:gd name="T6" fmla="*/ 287 w 19"/>
                <a:gd name="T7" fmla="*/ 77 h 20"/>
                <a:gd name="T8" fmla="*/ 166 w 19"/>
                <a:gd name="T9" fmla="*/ 0 h 20"/>
                <a:gd name="T10" fmla="*/ 74 w 19"/>
                <a:gd name="T11" fmla="*/ 170 h 20"/>
                <a:gd name="T12" fmla="*/ 12 w 19"/>
                <a:gd name="T13" fmla="*/ 281 h 20"/>
                <a:gd name="T14" fmla="*/ 74 w 19"/>
                <a:gd name="T15" fmla="*/ 371 h 20"/>
                <a:gd name="T16" fmla="*/ 42 w 19"/>
                <a:gd name="T17" fmla="*/ 29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0">
                  <a:moveTo>
                    <a:pt x="3" y="16"/>
                  </a:moveTo>
                  <a:cubicBezTo>
                    <a:pt x="2" y="13"/>
                    <a:pt x="4" y="11"/>
                    <a:pt x="7" y="10"/>
                  </a:cubicBezTo>
                  <a:cubicBezTo>
                    <a:pt x="7" y="6"/>
                    <a:pt x="11" y="3"/>
                    <a:pt x="14" y="3"/>
                  </a:cubicBezTo>
                  <a:cubicBezTo>
                    <a:pt x="16" y="3"/>
                    <a:pt x="18" y="4"/>
                    <a:pt x="19" y="4"/>
                  </a:cubicBezTo>
                  <a:cubicBezTo>
                    <a:pt x="18" y="2"/>
                    <a:pt x="15" y="0"/>
                    <a:pt x="11" y="0"/>
                  </a:cubicBezTo>
                  <a:cubicBezTo>
                    <a:pt x="7" y="1"/>
                    <a:pt x="5" y="5"/>
                    <a:pt x="5" y="9"/>
                  </a:cubicBezTo>
                  <a:cubicBezTo>
                    <a:pt x="2" y="10"/>
                    <a:pt x="0" y="12"/>
                    <a:pt x="1" y="15"/>
                  </a:cubicBezTo>
                  <a:cubicBezTo>
                    <a:pt x="1" y="17"/>
                    <a:pt x="3" y="19"/>
                    <a:pt x="5" y="20"/>
                  </a:cubicBezTo>
                  <a:cubicBezTo>
                    <a:pt x="2" y="19"/>
                    <a:pt x="3" y="17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105">
              <a:extLst>
                <a:ext uri="{FF2B5EF4-FFF2-40B4-BE49-F238E27FC236}">
                  <a16:creationId xmlns:a16="http://schemas.microsoft.com/office/drawing/2014/main" id="{1DED9011-C4E7-4B41-989F-4540DADF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946"/>
              <a:ext cx="60" cy="69"/>
            </a:xfrm>
            <a:custGeom>
              <a:avLst/>
              <a:gdLst>
                <a:gd name="T0" fmla="*/ 363 w 24"/>
                <a:gd name="T1" fmla="*/ 170 h 26"/>
                <a:gd name="T2" fmla="*/ 208 w 24"/>
                <a:gd name="T3" fmla="*/ 21 h 26"/>
                <a:gd name="T4" fmla="*/ 83 w 24"/>
                <a:gd name="T5" fmla="*/ 170 h 26"/>
                <a:gd name="T6" fmla="*/ 0 w 24"/>
                <a:gd name="T7" fmla="*/ 337 h 26"/>
                <a:gd name="T8" fmla="*/ 158 w 24"/>
                <a:gd name="T9" fmla="*/ 464 h 26"/>
                <a:gd name="T10" fmla="*/ 270 w 24"/>
                <a:gd name="T11" fmla="*/ 353 h 26"/>
                <a:gd name="T12" fmla="*/ 363 w 24"/>
                <a:gd name="T13" fmla="*/ 17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6">
                  <a:moveTo>
                    <a:pt x="23" y="9"/>
                  </a:moveTo>
                  <a:cubicBezTo>
                    <a:pt x="23" y="4"/>
                    <a:pt x="18" y="0"/>
                    <a:pt x="13" y="1"/>
                  </a:cubicBezTo>
                  <a:cubicBezTo>
                    <a:pt x="8" y="1"/>
                    <a:pt x="5" y="5"/>
                    <a:pt x="5" y="9"/>
                  </a:cubicBezTo>
                  <a:cubicBezTo>
                    <a:pt x="2" y="11"/>
                    <a:pt x="0" y="14"/>
                    <a:pt x="0" y="18"/>
                  </a:cubicBezTo>
                  <a:cubicBezTo>
                    <a:pt x="1" y="22"/>
                    <a:pt x="5" y="26"/>
                    <a:pt x="10" y="25"/>
                  </a:cubicBezTo>
                  <a:cubicBezTo>
                    <a:pt x="13" y="25"/>
                    <a:pt x="16" y="22"/>
                    <a:pt x="17" y="19"/>
                  </a:cubicBezTo>
                  <a:cubicBezTo>
                    <a:pt x="21" y="18"/>
                    <a:pt x="24" y="13"/>
                    <a:pt x="23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106">
              <a:extLst>
                <a:ext uri="{FF2B5EF4-FFF2-40B4-BE49-F238E27FC236}">
                  <a16:creationId xmlns:a16="http://schemas.microsoft.com/office/drawing/2014/main" id="{261E9DBB-983C-4186-BFE9-1E13E6A1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951"/>
              <a:ext cx="48" cy="54"/>
            </a:xfrm>
            <a:custGeom>
              <a:avLst/>
              <a:gdLst>
                <a:gd name="T0" fmla="*/ 33 w 19"/>
                <a:gd name="T1" fmla="*/ 313 h 20"/>
                <a:gd name="T2" fmla="*/ 96 w 19"/>
                <a:gd name="T3" fmla="*/ 197 h 20"/>
                <a:gd name="T4" fmla="*/ 222 w 19"/>
                <a:gd name="T5" fmla="*/ 59 h 20"/>
                <a:gd name="T6" fmla="*/ 306 w 19"/>
                <a:gd name="T7" fmla="*/ 81 h 20"/>
                <a:gd name="T8" fmla="*/ 179 w 19"/>
                <a:gd name="T9" fmla="*/ 0 h 20"/>
                <a:gd name="T10" fmla="*/ 63 w 19"/>
                <a:gd name="T11" fmla="*/ 159 h 20"/>
                <a:gd name="T12" fmla="*/ 0 w 19"/>
                <a:gd name="T13" fmla="*/ 300 h 20"/>
                <a:gd name="T14" fmla="*/ 63 w 19"/>
                <a:gd name="T15" fmla="*/ 394 h 20"/>
                <a:gd name="T16" fmla="*/ 33 w 19"/>
                <a:gd name="T17" fmla="*/ 3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0">
                  <a:moveTo>
                    <a:pt x="2" y="16"/>
                  </a:moveTo>
                  <a:cubicBezTo>
                    <a:pt x="2" y="13"/>
                    <a:pt x="4" y="11"/>
                    <a:pt x="6" y="10"/>
                  </a:cubicBezTo>
                  <a:cubicBezTo>
                    <a:pt x="7" y="6"/>
                    <a:pt x="10" y="3"/>
                    <a:pt x="14" y="3"/>
                  </a:cubicBezTo>
                  <a:cubicBezTo>
                    <a:pt x="16" y="2"/>
                    <a:pt x="17" y="3"/>
                    <a:pt x="19" y="4"/>
                  </a:cubicBezTo>
                  <a:cubicBezTo>
                    <a:pt x="17" y="1"/>
                    <a:pt x="14" y="0"/>
                    <a:pt x="11" y="0"/>
                  </a:cubicBezTo>
                  <a:cubicBezTo>
                    <a:pt x="7" y="1"/>
                    <a:pt x="5" y="5"/>
                    <a:pt x="4" y="8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1" y="17"/>
                    <a:pt x="2" y="19"/>
                    <a:pt x="4" y="20"/>
                  </a:cubicBezTo>
                  <a:cubicBezTo>
                    <a:pt x="2" y="18"/>
                    <a:pt x="2" y="17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1" name="Freeform 107">
              <a:extLst>
                <a:ext uri="{FF2B5EF4-FFF2-40B4-BE49-F238E27FC236}">
                  <a16:creationId xmlns:a16="http://schemas.microsoft.com/office/drawing/2014/main" id="{AD50F45E-A890-4EC7-96F3-07CB2AE4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943"/>
              <a:ext cx="60" cy="67"/>
            </a:xfrm>
            <a:custGeom>
              <a:avLst/>
              <a:gdLst>
                <a:gd name="T0" fmla="*/ 363 w 24"/>
                <a:gd name="T1" fmla="*/ 172 h 25"/>
                <a:gd name="T2" fmla="*/ 208 w 24"/>
                <a:gd name="T3" fmla="*/ 0 h 25"/>
                <a:gd name="T4" fmla="*/ 83 w 24"/>
                <a:gd name="T5" fmla="*/ 172 h 25"/>
                <a:gd name="T6" fmla="*/ 0 w 24"/>
                <a:gd name="T7" fmla="*/ 330 h 25"/>
                <a:gd name="T8" fmla="*/ 158 w 24"/>
                <a:gd name="T9" fmla="*/ 482 h 25"/>
                <a:gd name="T10" fmla="*/ 270 w 24"/>
                <a:gd name="T11" fmla="*/ 367 h 25"/>
                <a:gd name="T12" fmla="*/ 363 w 24"/>
                <a:gd name="T13" fmla="*/ 17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5">
                  <a:moveTo>
                    <a:pt x="23" y="9"/>
                  </a:moveTo>
                  <a:cubicBezTo>
                    <a:pt x="23" y="3"/>
                    <a:pt x="18" y="0"/>
                    <a:pt x="13" y="0"/>
                  </a:cubicBezTo>
                  <a:cubicBezTo>
                    <a:pt x="8" y="1"/>
                    <a:pt x="5" y="4"/>
                    <a:pt x="5" y="9"/>
                  </a:cubicBezTo>
                  <a:cubicBezTo>
                    <a:pt x="2" y="11"/>
                    <a:pt x="0" y="14"/>
                    <a:pt x="0" y="17"/>
                  </a:cubicBezTo>
                  <a:cubicBezTo>
                    <a:pt x="1" y="22"/>
                    <a:pt x="5" y="25"/>
                    <a:pt x="10" y="25"/>
                  </a:cubicBezTo>
                  <a:cubicBezTo>
                    <a:pt x="13" y="24"/>
                    <a:pt x="16" y="22"/>
                    <a:pt x="17" y="19"/>
                  </a:cubicBezTo>
                  <a:cubicBezTo>
                    <a:pt x="21" y="17"/>
                    <a:pt x="24" y="13"/>
                    <a:pt x="23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2" name="Freeform 108">
              <a:extLst>
                <a:ext uri="{FF2B5EF4-FFF2-40B4-BE49-F238E27FC236}">
                  <a16:creationId xmlns:a16="http://schemas.microsoft.com/office/drawing/2014/main" id="{097F0C1C-7E6E-45DC-89B1-D0DA82C6B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946"/>
              <a:ext cx="47" cy="56"/>
            </a:xfrm>
            <a:custGeom>
              <a:avLst/>
              <a:gdLst>
                <a:gd name="T0" fmla="*/ 30 w 19"/>
                <a:gd name="T1" fmla="*/ 307 h 21"/>
                <a:gd name="T2" fmla="*/ 92 w 19"/>
                <a:gd name="T3" fmla="*/ 192 h 21"/>
                <a:gd name="T4" fmla="*/ 215 w 19"/>
                <a:gd name="T5" fmla="*/ 56 h 21"/>
                <a:gd name="T6" fmla="*/ 287 w 19"/>
                <a:gd name="T7" fmla="*/ 93 h 21"/>
                <a:gd name="T8" fmla="*/ 166 w 19"/>
                <a:gd name="T9" fmla="*/ 21 h 21"/>
                <a:gd name="T10" fmla="*/ 62 w 19"/>
                <a:gd name="T11" fmla="*/ 171 h 21"/>
                <a:gd name="T12" fmla="*/ 0 w 19"/>
                <a:gd name="T13" fmla="*/ 285 h 21"/>
                <a:gd name="T14" fmla="*/ 62 w 19"/>
                <a:gd name="T15" fmla="*/ 397 h 21"/>
                <a:gd name="T16" fmla="*/ 30 w 19"/>
                <a:gd name="T17" fmla="*/ 30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1">
                  <a:moveTo>
                    <a:pt x="2" y="16"/>
                  </a:moveTo>
                  <a:cubicBezTo>
                    <a:pt x="2" y="13"/>
                    <a:pt x="4" y="12"/>
                    <a:pt x="6" y="10"/>
                  </a:cubicBezTo>
                  <a:cubicBezTo>
                    <a:pt x="7" y="6"/>
                    <a:pt x="10" y="4"/>
                    <a:pt x="14" y="3"/>
                  </a:cubicBezTo>
                  <a:cubicBezTo>
                    <a:pt x="16" y="3"/>
                    <a:pt x="17" y="4"/>
                    <a:pt x="19" y="5"/>
                  </a:cubicBezTo>
                  <a:cubicBezTo>
                    <a:pt x="17" y="2"/>
                    <a:pt x="14" y="0"/>
                    <a:pt x="11" y="1"/>
                  </a:cubicBezTo>
                  <a:cubicBezTo>
                    <a:pt x="7" y="1"/>
                    <a:pt x="5" y="5"/>
                    <a:pt x="4" y="9"/>
                  </a:cubicBezTo>
                  <a:cubicBezTo>
                    <a:pt x="2" y="10"/>
                    <a:pt x="0" y="12"/>
                    <a:pt x="0" y="15"/>
                  </a:cubicBezTo>
                  <a:cubicBezTo>
                    <a:pt x="1" y="18"/>
                    <a:pt x="2" y="20"/>
                    <a:pt x="4" y="21"/>
                  </a:cubicBezTo>
                  <a:cubicBezTo>
                    <a:pt x="2" y="19"/>
                    <a:pt x="2" y="17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3" name="Freeform 109">
              <a:extLst>
                <a:ext uri="{FF2B5EF4-FFF2-40B4-BE49-F238E27FC236}">
                  <a16:creationId xmlns:a16="http://schemas.microsoft.com/office/drawing/2014/main" id="{92E0218F-1B62-4A37-953C-715E6AAD6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941"/>
              <a:ext cx="60" cy="64"/>
            </a:xfrm>
            <a:custGeom>
              <a:avLst/>
              <a:gdLst>
                <a:gd name="T0" fmla="*/ 375 w 24"/>
                <a:gd name="T1" fmla="*/ 192 h 24"/>
                <a:gd name="T2" fmla="*/ 220 w 24"/>
                <a:gd name="T3" fmla="*/ 0 h 24"/>
                <a:gd name="T4" fmla="*/ 83 w 24"/>
                <a:gd name="T5" fmla="*/ 149 h 24"/>
                <a:gd name="T6" fmla="*/ 0 w 24"/>
                <a:gd name="T7" fmla="*/ 307 h 24"/>
                <a:gd name="T8" fmla="*/ 125 w 24"/>
                <a:gd name="T9" fmla="*/ 456 h 24"/>
                <a:gd name="T10" fmla="*/ 250 w 24"/>
                <a:gd name="T11" fmla="*/ 363 h 24"/>
                <a:gd name="T12" fmla="*/ 375 w 24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cubicBezTo>
                    <a:pt x="24" y="4"/>
                    <a:pt x="19" y="0"/>
                    <a:pt x="14" y="0"/>
                  </a:cubicBezTo>
                  <a:cubicBezTo>
                    <a:pt x="10" y="0"/>
                    <a:pt x="6" y="4"/>
                    <a:pt x="5" y="8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0" y="18"/>
                    <a:pt x="24" y="14"/>
                    <a:pt x="24" y="1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4" name="Freeform 110">
              <a:extLst>
                <a:ext uri="{FF2B5EF4-FFF2-40B4-BE49-F238E27FC236}">
                  <a16:creationId xmlns:a16="http://schemas.microsoft.com/office/drawing/2014/main" id="{49BAB62D-46E7-468D-9491-248810AAE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946"/>
              <a:ext cx="47" cy="51"/>
            </a:xfrm>
            <a:custGeom>
              <a:avLst/>
              <a:gdLst>
                <a:gd name="T0" fmla="*/ 12 w 19"/>
                <a:gd name="T1" fmla="*/ 274 h 19"/>
                <a:gd name="T2" fmla="*/ 92 w 19"/>
                <a:gd name="T3" fmla="*/ 172 h 19"/>
                <a:gd name="T4" fmla="*/ 228 w 19"/>
                <a:gd name="T5" fmla="*/ 56 h 19"/>
                <a:gd name="T6" fmla="*/ 287 w 19"/>
                <a:gd name="T7" fmla="*/ 94 h 19"/>
                <a:gd name="T8" fmla="*/ 183 w 19"/>
                <a:gd name="T9" fmla="*/ 0 h 19"/>
                <a:gd name="T10" fmla="*/ 62 w 19"/>
                <a:gd name="T11" fmla="*/ 137 h 19"/>
                <a:gd name="T12" fmla="*/ 0 w 19"/>
                <a:gd name="T13" fmla="*/ 252 h 19"/>
                <a:gd name="T14" fmla="*/ 42 w 19"/>
                <a:gd name="T15" fmla="*/ 368 h 19"/>
                <a:gd name="T16" fmla="*/ 12 w 19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1" y="14"/>
                  </a:moveTo>
                  <a:cubicBezTo>
                    <a:pt x="1" y="12"/>
                    <a:pt x="3" y="10"/>
                    <a:pt x="6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4"/>
                    <a:pt x="4" y="7"/>
                  </a:cubicBezTo>
                  <a:cubicBezTo>
                    <a:pt x="2" y="9"/>
                    <a:pt x="0" y="10"/>
                    <a:pt x="0" y="13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5" name="Freeform 111">
              <a:extLst>
                <a:ext uri="{FF2B5EF4-FFF2-40B4-BE49-F238E27FC236}">
                  <a16:creationId xmlns:a16="http://schemas.microsoft.com/office/drawing/2014/main" id="{6C230A08-D0F4-473B-98C3-9E773A27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933"/>
              <a:ext cx="60" cy="64"/>
            </a:xfrm>
            <a:custGeom>
              <a:avLst/>
              <a:gdLst>
                <a:gd name="T0" fmla="*/ 375 w 24"/>
                <a:gd name="T1" fmla="*/ 192 h 24"/>
                <a:gd name="T2" fmla="*/ 220 w 24"/>
                <a:gd name="T3" fmla="*/ 0 h 24"/>
                <a:gd name="T4" fmla="*/ 83 w 24"/>
                <a:gd name="T5" fmla="*/ 149 h 24"/>
                <a:gd name="T6" fmla="*/ 0 w 24"/>
                <a:gd name="T7" fmla="*/ 307 h 24"/>
                <a:gd name="T8" fmla="*/ 125 w 24"/>
                <a:gd name="T9" fmla="*/ 456 h 24"/>
                <a:gd name="T10" fmla="*/ 250 w 24"/>
                <a:gd name="T11" fmla="*/ 363 h 24"/>
                <a:gd name="T12" fmla="*/ 375 w 24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cubicBezTo>
                    <a:pt x="24" y="4"/>
                    <a:pt x="19" y="0"/>
                    <a:pt x="14" y="0"/>
                  </a:cubicBezTo>
                  <a:cubicBezTo>
                    <a:pt x="9" y="0"/>
                    <a:pt x="6" y="4"/>
                    <a:pt x="5" y="8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0" y="20"/>
                    <a:pt x="3" y="24"/>
                    <a:pt x="8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0" y="18"/>
                    <a:pt x="24" y="14"/>
                    <a:pt x="24" y="1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6" name="Freeform 112">
              <a:extLst>
                <a:ext uri="{FF2B5EF4-FFF2-40B4-BE49-F238E27FC236}">
                  <a16:creationId xmlns:a16="http://schemas.microsoft.com/office/drawing/2014/main" id="{E14DA44D-BF8C-4812-AA46-AC8B0AF3E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938"/>
              <a:ext cx="50" cy="51"/>
            </a:xfrm>
            <a:custGeom>
              <a:avLst/>
              <a:gdLst>
                <a:gd name="T0" fmla="*/ 33 w 20"/>
                <a:gd name="T1" fmla="*/ 274 h 19"/>
                <a:gd name="T2" fmla="*/ 113 w 20"/>
                <a:gd name="T3" fmla="*/ 172 h 19"/>
                <a:gd name="T4" fmla="*/ 250 w 20"/>
                <a:gd name="T5" fmla="*/ 56 h 19"/>
                <a:gd name="T6" fmla="*/ 313 w 20"/>
                <a:gd name="T7" fmla="*/ 94 h 19"/>
                <a:gd name="T8" fmla="*/ 208 w 20"/>
                <a:gd name="T9" fmla="*/ 0 h 19"/>
                <a:gd name="T10" fmla="*/ 83 w 20"/>
                <a:gd name="T11" fmla="*/ 137 h 19"/>
                <a:gd name="T12" fmla="*/ 0 w 20"/>
                <a:gd name="T13" fmla="*/ 252 h 19"/>
                <a:gd name="T14" fmla="*/ 63 w 20"/>
                <a:gd name="T15" fmla="*/ 368 h 19"/>
                <a:gd name="T16" fmla="*/ 33 w 20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4"/>
                  </a:moveTo>
                  <a:cubicBezTo>
                    <a:pt x="2" y="11"/>
                    <a:pt x="4" y="10"/>
                    <a:pt x="7" y="9"/>
                  </a:cubicBezTo>
                  <a:cubicBezTo>
                    <a:pt x="8" y="5"/>
                    <a:pt x="12" y="3"/>
                    <a:pt x="16" y="3"/>
                  </a:cubicBezTo>
                  <a:cubicBezTo>
                    <a:pt x="17" y="3"/>
                    <a:pt x="19" y="4"/>
                    <a:pt x="20" y="5"/>
                  </a:cubicBezTo>
                  <a:cubicBezTo>
                    <a:pt x="19" y="2"/>
                    <a:pt x="16" y="0"/>
                    <a:pt x="13" y="0"/>
                  </a:cubicBezTo>
                  <a:cubicBezTo>
                    <a:pt x="9" y="0"/>
                    <a:pt x="6" y="4"/>
                    <a:pt x="5" y="7"/>
                  </a:cubicBezTo>
                  <a:cubicBezTo>
                    <a:pt x="3" y="8"/>
                    <a:pt x="0" y="10"/>
                    <a:pt x="0" y="13"/>
                  </a:cubicBezTo>
                  <a:cubicBezTo>
                    <a:pt x="0" y="16"/>
                    <a:pt x="2" y="18"/>
                    <a:pt x="4" y="19"/>
                  </a:cubicBezTo>
                  <a:cubicBezTo>
                    <a:pt x="2" y="17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7" name="Freeform 113">
              <a:extLst>
                <a:ext uri="{FF2B5EF4-FFF2-40B4-BE49-F238E27FC236}">
                  <a16:creationId xmlns:a16="http://schemas.microsoft.com/office/drawing/2014/main" id="{40C72284-24B2-4E1D-B74F-8D5803EB8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941"/>
              <a:ext cx="60" cy="64"/>
            </a:xfrm>
            <a:custGeom>
              <a:avLst/>
              <a:gdLst>
                <a:gd name="T0" fmla="*/ 375 w 24"/>
                <a:gd name="T1" fmla="*/ 192 h 24"/>
                <a:gd name="T2" fmla="*/ 220 w 24"/>
                <a:gd name="T3" fmla="*/ 0 h 24"/>
                <a:gd name="T4" fmla="*/ 83 w 24"/>
                <a:gd name="T5" fmla="*/ 149 h 24"/>
                <a:gd name="T6" fmla="*/ 0 w 24"/>
                <a:gd name="T7" fmla="*/ 307 h 24"/>
                <a:gd name="T8" fmla="*/ 125 w 24"/>
                <a:gd name="T9" fmla="*/ 456 h 24"/>
                <a:gd name="T10" fmla="*/ 250 w 24"/>
                <a:gd name="T11" fmla="*/ 363 h 24"/>
                <a:gd name="T12" fmla="*/ 375 w 24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cubicBezTo>
                    <a:pt x="24" y="4"/>
                    <a:pt x="20" y="0"/>
                    <a:pt x="14" y="0"/>
                  </a:cubicBezTo>
                  <a:cubicBezTo>
                    <a:pt x="10" y="0"/>
                    <a:pt x="6" y="3"/>
                    <a:pt x="5" y="8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1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8" name="Freeform 114">
              <a:extLst>
                <a:ext uri="{FF2B5EF4-FFF2-40B4-BE49-F238E27FC236}">
                  <a16:creationId xmlns:a16="http://schemas.microsoft.com/office/drawing/2014/main" id="{BC0CC2AF-33D3-43BA-B07F-2BB87CDF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946"/>
              <a:ext cx="48" cy="51"/>
            </a:xfrm>
            <a:custGeom>
              <a:avLst/>
              <a:gdLst>
                <a:gd name="T0" fmla="*/ 20 w 19"/>
                <a:gd name="T1" fmla="*/ 274 h 19"/>
                <a:gd name="T2" fmla="*/ 96 w 19"/>
                <a:gd name="T3" fmla="*/ 172 h 19"/>
                <a:gd name="T4" fmla="*/ 243 w 19"/>
                <a:gd name="T5" fmla="*/ 56 h 19"/>
                <a:gd name="T6" fmla="*/ 306 w 19"/>
                <a:gd name="T7" fmla="*/ 94 h 19"/>
                <a:gd name="T8" fmla="*/ 192 w 19"/>
                <a:gd name="T9" fmla="*/ 0 h 19"/>
                <a:gd name="T10" fmla="*/ 63 w 19"/>
                <a:gd name="T11" fmla="*/ 137 h 19"/>
                <a:gd name="T12" fmla="*/ 0 w 19"/>
                <a:gd name="T13" fmla="*/ 252 h 19"/>
                <a:gd name="T14" fmla="*/ 51 w 19"/>
                <a:gd name="T15" fmla="*/ 368 h 19"/>
                <a:gd name="T16" fmla="*/ 20 w 19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1" y="14"/>
                  </a:moveTo>
                  <a:cubicBezTo>
                    <a:pt x="1" y="11"/>
                    <a:pt x="4" y="10"/>
                    <a:pt x="6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4"/>
                    <a:pt x="4" y="7"/>
                  </a:cubicBezTo>
                  <a:cubicBezTo>
                    <a:pt x="2" y="8"/>
                    <a:pt x="0" y="10"/>
                    <a:pt x="0" y="13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9" name="Freeform 115">
              <a:extLst>
                <a:ext uri="{FF2B5EF4-FFF2-40B4-BE49-F238E27FC236}">
                  <a16:creationId xmlns:a16="http://schemas.microsoft.com/office/drawing/2014/main" id="{F79BDEDD-326A-40E4-80B1-E3F7E1F69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946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38 w 24"/>
                <a:gd name="T3" fmla="*/ 0 h 24"/>
                <a:gd name="T4" fmla="*/ 95 w 24"/>
                <a:gd name="T5" fmla="*/ 136 h 24"/>
                <a:gd name="T6" fmla="*/ 0 w 24"/>
                <a:gd name="T7" fmla="*/ 285 h 24"/>
                <a:gd name="T8" fmla="*/ 145 w 24"/>
                <a:gd name="T9" fmla="*/ 456 h 24"/>
                <a:gd name="T10" fmla="*/ 270 w 24"/>
                <a:gd name="T11" fmla="*/ 341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5" y="0"/>
                  </a:cubicBezTo>
                  <a:cubicBezTo>
                    <a:pt x="10" y="0"/>
                    <a:pt x="6" y="3"/>
                    <a:pt x="6" y="7"/>
                  </a:cubicBezTo>
                  <a:cubicBezTo>
                    <a:pt x="3" y="9"/>
                    <a:pt x="0" y="12"/>
                    <a:pt x="0" y="15"/>
                  </a:cubicBezTo>
                  <a:cubicBezTo>
                    <a:pt x="0" y="20"/>
                    <a:pt x="4" y="24"/>
                    <a:pt x="9" y="24"/>
                  </a:cubicBezTo>
                  <a:cubicBezTo>
                    <a:pt x="12" y="24"/>
                    <a:pt x="15" y="21"/>
                    <a:pt x="17" y="18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0" name="Freeform 116">
              <a:extLst>
                <a:ext uri="{FF2B5EF4-FFF2-40B4-BE49-F238E27FC236}">
                  <a16:creationId xmlns:a16="http://schemas.microsoft.com/office/drawing/2014/main" id="{04396C48-6571-4F33-A35E-07B3ADE29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949"/>
              <a:ext cx="50" cy="50"/>
            </a:xfrm>
            <a:custGeom>
              <a:avLst/>
              <a:gdLst>
                <a:gd name="T0" fmla="*/ 33 w 20"/>
                <a:gd name="T1" fmla="*/ 271 h 19"/>
                <a:gd name="T2" fmla="*/ 113 w 20"/>
                <a:gd name="T3" fmla="*/ 166 h 19"/>
                <a:gd name="T4" fmla="*/ 238 w 20"/>
                <a:gd name="T5" fmla="*/ 55 h 19"/>
                <a:gd name="T6" fmla="*/ 313 w 20"/>
                <a:gd name="T7" fmla="*/ 89 h 19"/>
                <a:gd name="T8" fmla="*/ 208 w 20"/>
                <a:gd name="T9" fmla="*/ 0 h 19"/>
                <a:gd name="T10" fmla="*/ 83 w 20"/>
                <a:gd name="T11" fmla="*/ 145 h 19"/>
                <a:gd name="T12" fmla="*/ 0 w 20"/>
                <a:gd name="T13" fmla="*/ 234 h 19"/>
                <a:gd name="T14" fmla="*/ 63 w 20"/>
                <a:gd name="T15" fmla="*/ 347 h 19"/>
                <a:gd name="T16" fmla="*/ 33 w 20"/>
                <a:gd name="T17" fmla="*/ 27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5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7" y="6"/>
                    <a:pt x="11" y="3"/>
                    <a:pt x="15" y="3"/>
                  </a:cubicBezTo>
                  <a:cubicBezTo>
                    <a:pt x="17" y="3"/>
                    <a:pt x="19" y="4"/>
                    <a:pt x="20" y="5"/>
                  </a:cubicBezTo>
                  <a:cubicBezTo>
                    <a:pt x="19" y="2"/>
                    <a:pt x="16" y="0"/>
                    <a:pt x="13" y="0"/>
                  </a:cubicBezTo>
                  <a:cubicBezTo>
                    <a:pt x="9" y="0"/>
                    <a:pt x="6" y="4"/>
                    <a:pt x="5" y="8"/>
                  </a:cubicBezTo>
                  <a:cubicBezTo>
                    <a:pt x="3" y="9"/>
                    <a:pt x="0" y="11"/>
                    <a:pt x="0" y="13"/>
                  </a:cubicBezTo>
                  <a:cubicBezTo>
                    <a:pt x="0" y="16"/>
                    <a:pt x="2" y="18"/>
                    <a:pt x="4" y="19"/>
                  </a:cubicBezTo>
                  <a:cubicBezTo>
                    <a:pt x="2" y="17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1" name="Freeform 117">
              <a:extLst>
                <a:ext uri="{FF2B5EF4-FFF2-40B4-BE49-F238E27FC236}">
                  <a16:creationId xmlns:a16="http://schemas.microsoft.com/office/drawing/2014/main" id="{B5B18BA6-8D87-4A33-8D00-9B7BCABD0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951"/>
              <a:ext cx="60" cy="64"/>
            </a:xfrm>
            <a:custGeom>
              <a:avLst/>
              <a:gdLst>
                <a:gd name="T0" fmla="*/ 375 w 24"/>
                <a:gd name="T1" fmla="*/ 192 h 24"/>
                <a:gd name="T2" fmla="*/ 238 w 24"/>
                <a:gd name="T3" fmla="*/ 0 h 24"/>
                <a:gd name="T4" fmla="*/ 83 w 24"/>
                <a:gd name="T5" fmla="*/ 149 h 24"/>
                <a:gd name="T6" fmla="*/ 0 w 24"/>
                <a:gd name="T7" fmla="*/ 307 h 24"/>
                <a:gd name="T8" fmla="*/ 145 w 24"/>
                <a:gd name="T9" fmla="*/ 456 h 24"/>
                <a:gd name="T10" fmla="*/ 250 w 24"/>
                <a:gd name="T11" fmla="*/ 363 h 24"/>
                <a:gd name="T12" fmla="*/ 375 w 24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10"/>
                  </a:moveTo>
                  <a:cubicBezTo>
                    <a:pt x="24" y="5"/>
                    <a:pt x="20" y="0"/>
                    <a:pt x="15" y="0"/>
                  </a:cubicBezTo>
                  <a:cubicBezTo>
                    <a:pt x="10" y="0"/>
                    <a:pt x="6" y="4"/>
                    <a:pt x="5" y="8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0" y="21"/>
                    <a:pt x="4" y="24"/>
                    <a:pt x="9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5"/>
                    <a:pt x="24" y="1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2" name="Freeform 118">
              <a:extLst>
                <a:ext uri="{FF2B5EF4-FFF2-40B4-BE49-F238E27FC236}">
                  <a16:creationId xmlns:a16="http://schemas.microsoft.com/office/drawing/2014/main" id="{4A6A2820-162D-44D8-8D30-B24DF4299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957"/>
              <a:ext cx="50" cy="50"/>
            </a:xfrm>
            <a:custGeom>
              <a:avLst/>
              <a:gdLst>
                <a:gd name="T0" fmla="*/ 33 w 20"/>
                <a:gd name="T1" fmla="*/ 271 h 19"/>
                <a:gd name="T2" fmla="*/ 113 w 20"/>
                <a:gd name="T3" fmla="*/ 166 h 19"/>
                <a:gd name="T4" fmla="*/ 238 w 20"/>
                <a:gd name="T5" fmla="*/ 55 h 19"/>
                <a:gd name="T6" fmla="*/ 313 w 20"/>
                <a:gd name="T7" fmla="*/ 89 h 19"/>
                <a:gd name="T8" fmla="*/ 188 w 20"/>
                <a:gd name="T9" fmla="*/ 0 h 19"/>
                <a:gd name="T10" fmla="*/ 83 w 20"/>
                <a:gd name="T11" fmla="*/ 145 h 19"/>
                <a:gd name="T12" fmla="*/ 0 w 20"/>
                <a:gd name="T13" fmla="*/ 234 h 19"/>
                <a:gd name="T14" fmla="*/ 50 w 20"/>
                <a:gd name="T15" fmla="*/ 347 h 19"/>
                <a:gd name="T16" fmla="*/ 33 w 20"/>
                <a:gd name="T17" fmla="*/ 27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5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7" y="3"/>
                    <a:pt x="18" y="4"/>
                    <a:pt x="20" y="5"/>
                  </a:cubicBezTo>
                  <a:cubicBezTo>
                    <a:pt x="18" y="2"/>
                    <a:pt x="16" y="0"/>
                    <a:pt x="12" y="0"/>
                  </a:cubicBezTo>
                  <a:cubicBezTo>
                    <a:pt x="8" y="0"/>
                    <a:pt x="6" y="4"/>
                    <a:pt x="5" y="8"/>
                  </a:cubicBezTo>
                  <a:cubicBezTo>
                    <a:pt x="2" y="9"/>
                    <a:pt x="0" y="10"/>
                    <a:pt x="0" y="13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1" y="17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3" name="Freeform 119">
              <a:extLst>
                <a:ext uri="{FF2B5EF4-FFF2-40B4-BE49-F238E27FC236}">
                  <a16:creationId xmlns:a16="http://schemas.microsoft.com/office/drawing/2014/main" id="{36E5D7B3-C326-443C-8B16-7DAABD69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959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20 w 24"/>
                <a:gd name="T3" fmla="*/ 0 h 24"/>
                <a:gd name="T4" fmla="*/ 83 w 24"/>
                <a:gd name="T5" fmla="*/ 136 h 24"/>
                <a:gd name="T6" fmla="*/ 0 w 24"/>
                <a:gd name="T7" fmla="*/ 285 h 24"/>
                <a:gd name="T8" fmla="*/ 125 w 24"/>
                <a:gd name="T9" fmla="*/ 456 h 24"/>
                <a:gd name="T10" fmla="*/ 250 w 24"/>
                <a:gd name="T11" fmla="*/ 363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4" y="0"/>
                  </a:cubicBezTo>
                  <a:cubicBezTo>
                    <a:pt x="10" y="0"/>
                    <a:pt x="6" y="3"/>
                    <a:pt x="5" y="7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4" name="Freeform 120">
              <a:extLst>
                <a:ext uri="{FF2B5EF4-FFF2-40B4-BE49-F238E27FC236}">
                  <a16:creationId xmlns:a16="http://schemas.microsoft.com/office/drawing/2014/main" id="{D26DBDF4-7BE6-4381-A480-42A4B31F3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965"/>
              <a:ext cx="48" cy="50"/>
            </a:xfrm>
            <a:custGeom>
              <a:avLst/>
              <a:gdLst>
                <a:gd name="T0" fmla="*/ 20 w 19"/>
                <a:gd name="T1" fmla="*/ 255 h 19"/>
                <a:gd name="T2" fmla="*/ 96 w 19"/>
                <a:gd name="T3" fmla="*/ 166 h 19"/>
                <a:gd name="T4" fmla="*/ 243 w 19"/>
                <a:gd name="T5" fmla="*/ 55 h 19"/>
                <a:gd name="T6" fmla="*/ 306 w 19"/>
                <a:gd name="T7" fmla="*/ 89 h 19"/>
                <a:gd name="T8" fmla="*/ 192 w 19"/>
                <a:gd name="T9" fmla="*/ 0 h 19"/>
                <a:gd name="T10" fmla="*/ 63 w 19"/>
                <a:gd name="T11" fmla="*/ 124 h 19"/>
                <a:gd name="T12" fmla="*/ 0 w 19"/>
                <a:gd name="T13" fmla="*/ 234 h 19"/>
                <a:gd name="T14" fmla="*/ 51 w 19"/>
                <a:gd name="T15" fmla="*/ 347 h 19"/>
                <a:gd name="T16" fmla="*/ 20 w 19"/>
                <a:gd name="T17" fmla="*/ 255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1" y="14"/>
                  </a:moveTo>
                  <a:cubicBezTo>
                    <a:pt x="1" y="11"/>
                    <a:pt x="4" y="10"/>
                    <a:pt x="6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4"/>
                    <a:pt x="4" y="7"/>
                  </a:cubicBezTo>
                  <a:cubicBezTo>
                    <a:pt x="2" y="8"/>
                    <a:pt x="0" y="10"/>
                    <a:pt x="0" y="13"/>
                  </a:cubicBezTo>
                  <a:cubicBezTo>
                    <a:pt x="0" y="15"/>
                    <a:pt x="1" y="18"/>
                    <a:pt x="3" y="19"/>
                  </a:cubicBez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5" name="Freeform 121">
              <a:extLst>
                <a:ext uri="{FF2B5EF4-FFF2-40B4-BE49-F238E27FC236}">
                  <a16:creationId xmlns:a16="http://schemas.microsoft.com/office/drawing/2014/main" id="{8C133F7C-A447-4C00-8312-174930366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949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20 w 24"/>
                <a:gd name="T3" fmla="*/ 0 h 24"/>
                <a:gd name="T4" fmla="*/ 83 w 24"/>
                <a:gd name="T5" fmla="*/ 149 h 24"/>
                <a:gd name="T6" fmla="*/ 0 w 24"/>
                <a:gd name="T7" fmla="*/ 285 h 24"/>
                <a:gd name="T8" fmla="*/ 125 w 24"/>
                <a:gd name="T9" fmla="*/ 456 h 24"/>
                <a:gd name="T10" fmla="*/ 250 w 24"/>
                <a:gd name="T11" fmla="*/ 363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4" y="0"/>
                  </a:cubicBezTo>
                  <a:cubicBezTo>
                    <a:pt x="10" y="0"/>
                    <a:pt x="6" y="3"/>
                    <a:pt x="5" y="8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6" name="Freeform 122">
              <a:extLst>
                <a:ext uri="{FF2B5EF4-FFF2-40B4-BE49-F238E27FC236}">
                  <a16:creationId xmlns:a16="http://schemas.microsoft.com/office/drawing/2014/main" id="{6E72A73E-358E-44BC-831F-D376DE27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954"/>
              <a:ext cx="50" cy="51"/>
            </a:xfrm>
            <a:custGeom>
              <a:avLst/>
              <a:gdLst>
                <a:gd name="T0" fmla="*/ 33 w 20"/>
                <a:gd name="T1" fmla="*/ 274 h 19"/>
                <a:gd name="T2" fmla="*/ 113 w 20"/>
                <a:gd name="T3" fmla="*/ 172 h 19"/>
                <a:gd name="T4" fmla="*/ 238 w 20"/>
                <a:gd name="T5" fmla="*/ 56 h 19"/>
                <a:gd name="T6" fmla="*/ 313 w 20"/>
                <a:gd name="T7" fmla="*/ 94 h 19"/>
                <a:gd name="T8" fmla="*/ 188 w 20"/>
                <a:gd name="T9" fmla="*/ 0 h 19"/>
                <a:gd name="T10" fmla="*/ 83 w 20"/>
                <a:gd name="T11" fmla="*/ 137 h 19"/>
                <a:gd name="T12" fmla="*/ 0 w 20"/>
                <a:gd name="T13" fmla="*/ 252 h 19"/>
                <a:gd name="T14" fmla="*/ 50 w 20"/>
                <a:gd name="T15" fmla="*/ 368 h 19"/>
                <a:gd name="T16" fmla="*/ 33 w 20"/>
                <a:gd name="T17" fmla="*/ 27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4"/>
                  </a:moveTo>
                  <a:cubicBezTo>
                    <a:pt x="2" y="11"/>
                    <a:pt x="4" y="10"/>
                    <a:pt x="7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7" y="3"/>
                    <a:pt x="18" y="4"/>
                    <a:pt x="20" y="5"/>
                  </a:cubicBezTo>
                  <a:cubicBezTo>
                    <a:pt x="18" y="2"/>
                    <a:pt x="16" y="0"/>
                    <a:pt x="12" y="0"/>
                  </a:cubicBezTo>
                  <a:cubicBezTo>
                    <a:pt x="8" y="0"/>
                    <a:pt x="6" y="4"/>
                    <a:pt x="5" y="7"/>
                  </a:cubicBezTo>
                  <a:cubicBezTo>
                    <a:pt x="2" y="8"/>
                    <a:pt x="0" y="10"/>
                    <a:pt x="0" y="13"/>
                  </a:cubicBezTo>
                  <a:cubicBezTo>
                    <a:pt x="0" y="15"/>
                    <a:pt x="1" y="18"/>
                    <a:pt x="3" y="19"/>
                  </a:cubicBezTo>
                  <a:cubicBezTo>
                    <a:pt x="1" y="17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7" name="Freeform 123">
              <a:extLst>
                <a:ext uri="{FF2B5EF4-FFF2-40B4-BE49-F238E27FC236}">
                  <a16:creationId xmlns:a16="http://schemas.microsoft.com/office/drawing/2014/main" id="{ABC4E8A1-83E4-4369-85A7-2F2601D4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967"/>
              <a:ext cx="58" cy="75"/>
            </a:xfrm>
            <a:custGeom>
              <a:avLst/>
              <a:gdLst>
                <a:gd name="T0" fmla="*/ 338 w 23"/>
                <a:gd name="T1" fmla="*/ 137 h 28"/>
                <a:gd name="T2" fmla="*/ 146 w 23"/>
                <a:gd name="T3" fmla="*/ 35 h 28"/>
                <a:gd name="T4" fmla="*/ 50 w 23"/>
                <a:gd name="T5" fmla="*/ 230 h 28"/>
                <a:gd name="T6" fmla="*/ 20 w 23"/>
                <a:gd name="T7" fmla="*/ 402 h 28"/>
                <a:gd name="T8" fmla="*/ 192 w 23"/>
                <a:gd name="T9" fmla="*/ 504 h 28"/>
                <a:gd name="T10" fmla="*/ 285 w 23"/>
                <a:gd name="T11" fmla="*/ 346 h 28"/>
                <a:gd name="T12" fmla="*/ 338 w 23"/>
                <a:gd name="T13" fmla="*/ 13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21" y="7"/>
                  </a:moveTo>
                  <a:cubicBezTo>
                    <a:pt x="19" y="2"/>
                    <a:pt x="14" y="0"/>
                    <a:pt x="9" y="2"/>
                  </a:cubicBezTo>
                  <a:cubicBezTo>
                    <a:pt x="5" y="3"/>
                    <a:pt x="2" y="8"/>
                    <a:pt x="3" y="12"/>
                  </a:cubicBezTo>
                  <a:cubicBezTo>
                    <a:pt x="1" y="15"/>
                    <a:pt x="0" y="18"/>
                    <a:pt x="1" y="21"/>
                  </a:cubicBezTo>
                  <a:cubicBezTo>
                    <a:pt x="3" y="26"/>
                    <a:pt x="8" y="28"/>
                    <a:pt x="12" y="26"/>
                  </a:cubicBezTo>
                  <a:cubicBezTo>
                    <a:pt x="16" y="25"/>
                    <a:pt x="17" y="22"/>
                    <a:pt x="18" y="18"/>
                  </a:cubicBezTo>
                  <a:cubicBezTo>
                    <a:pt x="21" y="16"/>
                    <a:pt x="23" y="11"/>
                    <a:pt x="21" y="7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8" name="Freeform 124">
              <a:extLst>
                <a:ext uri="{FF2B5EF4-FFF2-40B4-BE49-F238E27FC236}">
                  <a16:creationId xmlns:a16="http://schemas.microsoft.com/office/drawing/2014/main" id="{3A273089-D708-42A9-968C-0968E8DD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973"/>
              <a:ext cx="40" cy="58"/>
            </a:xfrm>
            <a:custGeom>
              <a:avLst/>
              <a:gdLst>
                <a:gd name="T0" fmla="*/ 50 w 16"/>
                <a:gd name="T1" fmla="*/ 327 h 22"/>
                <a:gd name="T2" fmla="*/ 83 w 16"/>
                <a:gd name="T3" fmla="*/ 200 h 22"/>
                <a:gd name="T4" fmla="*/ 175 w 16"/>
                <a:gd name="T5" fmla="*/ 55 h 22"/>
                <a:gd name="T6" fmla="*/ 250 w 16"/>
                <a:gd name="T7" fmla="*/ 55 h 22"/>
                <a:gd name="T8" fmla="*/ 113 w 16"/>
                <a:gd name="T9" fmla="*/ 21 h 22"/>
                <a:gd name="T10" fmla="*/ 50 w 16"/>
                <a:gd name="T11" fmla="*/ 200 h 22"/>
                <a:gd name="T12" fmla="*/ 20 w 16"/>
                <a:gd name="T13" fmla="*/ 327 h 22"/>
                <a:gd name="T14" fmla="*/ 95 w 16"/>
                <a:gd name="T15" fmla="*/ 403 h 22"/>
                <a:gd name="T16" fmla="*/ 50 w 16"/>
                <a:gd name="T17" fmla="*/ 32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2">
                  <a:moveTo>
                    <a:pt x="3" y="18"/>
                  </a:moveTo>
                  <a:cubicBezTo>
                    <a:pt x="2" y="16"/>
                    <a:pt x="3" y="13"/>
                    <a:pt x="5" y="11"/>
                  </a:cubicBezTo>
                  <a:cubicBezTo>
                    <a:pt x="5" y="8"/>
                    <a:pt x="7" y="4"/>
                    <a:pt x="11" y="3"/>
                  </a:cubicBezTo>
                  <a:cubicBezTo>
                    <a:pt x="13" y="2"/>
                    <a:pt x="14" y="2"/>
                    <a:pt x="16" y="3"/>
                  </a:cubicBezTo>
                  <a:cubicBezTo>
                    <a:pt x="14" y="1"/>
                    <a:pt x="10" y="0"/>
                    <a:pt x="7" y="1"/>
                  </a:cubicBezTo>
                  <a:cubicBezTo>
                    <a:pt x="4" y="3"/>
                    <a:pt x="3" y="7"/>
                    <a:pt x="3" y="11"/>
                  </a:cubicBezTo>
                  <a:cubicBezTo>
                    <a:pt x="1" y="13"/>
                    <a:pt x="0" y="15"/>
                    <a:pt x="1" y="18"/>
                  </a:cubicBezTo>
                  <a:cubicBezTo>
                    <a:pt x="2" y="20"/>
                    <a:pt x="4" y="22"/>
                    <a:pt x="6" y="22"/>
                  </a:cubicBezTo>
                  <a:cubicBezTo>
                    <a:pt x="4" y="21"/>
                    <a:pt x="3" y="19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9" name="Freeform 125">
              <a:extLst>
                <a:ext uri="{FF2B5EF4-FFF2-40B4-BE49-F238E27FC236}">
                  <a16:creationId xmlns:a16="http://schemas.microsoft.com/office/drawing/2014/main" id="{D9FE3E57-C464-473B-AD56-5A8EB89F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957"/>
              <a:ext cx="57" cy="74"/>
            </a:xfrm>
            <a:custGeom>
              <a:avLst/>
              <a:gdLst>
                <a:gd name="T0" fmla="*/ 320 w 23"/>
                <a:gd name="T1" fmla="*/ 132 h 28"/>
                <a:gd name="T2" fmla="*/ 136 w 23"/>
                <a:gd name="T3" fmla="*/ 34 h 28"/>
                <a:gd name="T4" fmla="*/ 42 w 23"/>
                <a:gd name="T5" fmla="*/ 225 h 28"/>
                <a:gd name="T6" fmla="*/ 12 w 23"/>
                <a:gd name="T7" fmla="*/ 404 h 28"/>
                <a:gd name="T8" fmla="*/ 183 w 23"/>
                <a:gd name="T9" fmla="*/ 481 h 28"/>
                <a:gd name="T10" fmla="*/ 258 w 23"/>
                <a:gd name="T11" fmla="*/ 349 h 28"/>
                <a:gd name="T12" fmla="*/ 320 w 23"/>
                <a:gd name="T13" fmla="*/ 1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21" y="7"/>
                  </a:moveTo>
                  <a:cubicBezTo>
                    <a:pt x="19" y="2"/>
                    <a:pt x="13" y="0"/>
                    <a:pt x="9" y="2"/>
                  </a:cubicBezTo>
                  <a:cubicBezTo>
                    <a:pt x="4" y="4"/>
                    <a:pt x="2" y="8"/>
                    <a:pt x="3" y="12"/>
                  </a:cubicBezTo>
                  <a:cubicBezTo>
                    <a:pt x="1" y="15"/>
                    <a:pt x="0" y="18"/>
                    <a:pt x="1" y="22"/>
                  </a:cubicBezTo>
                  <a:cubicBezTo>
                    <a:pt x="3" y="26"/>
                    <a:pt x="8" y="28"/>
                    <a:pt x="12" y="26"/>
                  </a:cubicBezTo>
                  <a:cubicBezTo>
                    <a:pt x="15" y="25"/>
                    <a:pt x="17" y="22"/>
                    <a:pt x="17" y="19"/>
                  </a:cubicBezTo>
                  <a:cubicBezTo>
                    <a:pt x="21" y="16"/>
                    <a:pt x="23" y="11"/>
                    <a:pt x="21" y="7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0" name="Freeform 126">
              <a:extLst>
                <a:ext uri="{FF2B5EF4-FFF2-40B4-BE49-F238E27FC236}">
                  <a16:creationId xmlns:a16="http://schemas.microsoft.com/office/drawing/2014/main" id="{3B5A60F4-8C06-4281-A008-6BD6C8482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962"/>
              <a:ext cx="40" cy="59"/>
            </a:xfrm>
            <a:custGeom>
              <a:avLst/>
              <a:gdLst>
                <a:gd name="T0" fmla="*/ 50 w 16"/>
                <a:gd name="T1" fmla="*/ 367 h 22"/>
                <a:gd name="T2" fmla="*/ 83 w 16"/>
                <a:gd name="T3" fmla="*/ 231 h 22"/>
                <a:gd name="T4" fmla="*/ 175 w 16"/>
                <a:gd name="T5" fmla="*/ 56 h 22"/>
                <a:gd name="T6" fmla="*/ 250 w 16"/>
                <a:gd name="T7" fmla="*/ 56 h 22"/>
                <a:gd name="T8" fmla="*/ 113 w 16"/>
                <a:gd name="T9" fmla="*/ 21 h 22"/>
                <a:gd name="T10" fmla="*/ 50 w 16"/>
                <a:gd name="T11" fmla="*/ 215 h 22"/>
                <a:gd name="T12" fmla="*/ 20 w 16"/>
                <a:gd name="T13" fmla="*/ 346 h 22"/>
                <a:gd name="T14" fmla="*/ 95 w 16"/>
                <a:gd name="T15" fmla="*/ 424 h 22"/>
                <a:gd name="T16" fmla="*/ 50 w 16"/>
                <a:gd name="T17" fmla="*/ 36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2">
                  <a:moveTo>
                    <a:pt x="3" y="19"/>
                  </a:moveTo>
                  <a:cubicBezTo>
                    <a:pt x="2" y="16"/>
                    <a:pt x="3" y="14"/>
                    <a:pt x="5" y="12"/>
                  </a:cubicBezTo>
                  <a:cubicBezTo>
                    <a:pt x="4" y="8"/>
                    <a:pt x="7" y="4"/>
                    <a:pt x="11" y="3"/>
                  </a:cubicBezTo>
                  <a:cubicBezTo>
                    <a:pt x="12" y="2"/>
                    <a:pt x="14" y="3"/>
                    <a:pt x="16" y="3"/>
                  </a:cubicBezTo>
                  <a:cubicBezTo>
                    <a:pt x="14" y="1"/>
                    <a:pt x="10" y="0"/>
                    <a:pt x="7" y="1"/>
                  </a:cubicBezTo>
                  <a:cubicBezTo>
                    <a:pt x="3" y="3"/>
                    <a:pt x="2" y="7"/>
                    <a:pt x="3" y="11"/>
                  </a:cubicBezTo>
                  <a:cubicBezTo>
                    <a:pt x="1" y="13"/>
                    <a:pt x="0" y="15"/>
                    <a:pt x="1" y="18"/>
                  </a:cubicBezTo>
                  <a:cubicBezTo>
                    <a:pt x="2" y="20"/>
                    <a:pt x="4" y="22"/>
                    <a:pt x="6" y="22"/>
                  </a:cubicBezTo>
                  <a:cubicBezTo>
                    <a:pt x="3" y="21"/>
                    <a:pt x="3" y="20"/>
                    <a:pt x="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1" name="Freeform 127">
              <a:extLst>
                <a:ext uri="{FF2B5EF4-FFF2-40B4-BE49-F238E27FC236}">
                  <a16:creationId xmlns:a16="http://schemas.microsoft.com/office/drawing/2014/main" id="{F3DF98D8-F37B-40C5-9586-A90B81AD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981"/>
              <a:ext cx="70" cy="64"/>
            </a:xfrm>
            <a:custGeom>
              <a:avLst/>
              <a:gdLst>
                <a:gd name="T0" fmla="*/ 125 w 28"/>
                <a:gd name="T1" fmla="*/ 35 h 24"/>
                <a:gd name="T2" fmla="*/ 33 w 28"/>
                <a:gd name="T3" fmla="*/ 248 h 24"/>
                <a:gd name="T4" fmla="*/ 188 w 28"/>
                <a:gd name="T5" fmla="*/ 376 h 24"/>
                <a:gd name="T6" fmla="*/ 333 w 28"/>
                <a:gd name="T7" fmla="*/ 435 h 24"/>
                <a:gd name="T8" fmla="*/ 408 w 28"/>
                <a:gd name="T9" fmla="*/ 227 h 24"/>
                <a:gd name="T10" fmla="*/ 300 w 28"/>
                <a:gd name="T11" fmla="*/ 115 h 24"/>
                <a:gd name="T12" fmla="*/ 125 w 28"/>
                <a:gd name="T13" fmla="*/ 3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4">
                  <a:moveTo>
                    <a:pt x="8" y="2"/>
                  </a:moveTo>
                  <a:cubicBezTo>
                    <a:pt x="3" y="3"/>
                    <a:pt x="0" y="8"/>
                    <a:pt x="2" y="13"/>
                  </a:cubicBezTo>
                  <a:cubicBezTo>
                    <a:pt x="3" y="18"/>
                    <a:pt x="7" y="21"/>
                    <a:pt x="12" y="20"/>
                  </a:cubicBezTo>
                  <a:cubicBezTo>
                    <a:pt x="14" y="23"/>
                    <a:pt x="17" y="24"/>
                    <a:pt x="21" y="23"/>
                  </a:cubicBezTo>
                  <a:cubicBezTo>
                    <a:pt x="25" y="22"/>
                    <a:pt x="28" y="17"/>
                    <a:pt x="26" y="12"/>
                  </a:cubicBezTo>
                  <a:cubicBezTo>
                    <a:pt x="25" y="9"/>
                    <a:pt x="23" y="7"/>
                    <a:pt x="19" y="6"/>
                  </a:cubicBezTo>
                  <a:cubicBezTo>
                    <a:pt x="17" y="2"/>
                    <a:pt x="13" y="0"/>
                    <a:pt x="8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2" name="Freeform 128">
              <a:extLst>
                <a:ext uri="{FF2B5EF4-FFF2-40B4-BE49-F238E27FC236}">
                  <a16:creationId xmlns:a16="http://schemas.microsoft.com/office/drawing/2014/main" id="{7EB47747-CE94-49C6-A893-4AE23AA55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989"/>
              <a:ext cx="35" cy="34"/>
            </a:xfrm>
            <a:custGeom>
              <a:avLst/>
              <a:gdLst>
                <a:gd name="T0" fmla="*/ 50 w 14"/>
                <a:gd name="T1" fmla="*/ 233 h 13"/>
                <a:gd name="T2" fmla="*/ 95 w 14"/>
                <a:gd name="T3" fmla="*/ 68 h 13"/>
                <a:gd name="T4" fmla="*/ 220 w 14"/>
                <a:gd name="T5" fmla="*/ 68 h 13"/>
                <a:gd name="T6" fmla="*/ 95 w 14"/>
                <a:gd name="T7" fmla="*/ 21 h 13"/>
                <a:gd name="T8" fmla="*/ 20 w 14"/>
                <a:gd name="T9" fmla="*/ 178 h 13"/>
                <a:gd name="T10" fmla="*/ 50 w 14"/>
                <a:gd name="T11" fmla="*/ 233 h 13"/>
                <a:gd name="T12" fmla="*/ 50 w 14"/>
                <a:gd name="T13" fmla="*/ 23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3" y="13"/>
                  </a:moveTo>
                  <a:cubicBezTo>
                    <a:pt x="2" y="9"/>
                    <a:pt x="3" y="5"/>
                    <a:pt x="6" y="4"/>
                  </a:cubicBezTo>
                  <a:cubicBezTo>
                    <a:pt x="10" y="2"/>
                    <a:pt x="13" y="3"/>
                    <a:pt x="14" y="4"/>
                  </a:cubicBezTo>
                  <a:cubicBezTo>
                    <a:pt x="13" y="1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1" y="11"/>
                    <a:pt x="2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3" name="Freeform 129">
              <a:extLst>
                <a:ext uri="{FF2B5EF4-FFF2-40B4-BE49-F238E27FC236}">
                  <a16:creationId xmlns:a16="http://schemas.microsoft.com/office/drawing/2014/main" id="{D53A353E-9FC1-43E7-B83A-97ADE4DB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994"/>
              <a:ext cx="65" cy="64"/>
            </a:xfrm>
            <a:custGeom>
              <a:avLst/>
              <a:gdLst>
                <a:gd name="T0" fmla="*/ 145 w 26"/>
                <a:gd name="T1" fmla="*/ 21 h 24"/>
                <a:gd name="T2" fmla="*/ 20 w 26"/>
                <a:gd name="T3" fmla="*/ 227 h 24"/>
                <a:gd name="T4" fmla="*/ 158 w 26"/>
                <a:gd name="T5" fmla="*/ 376 h 24"/>
                <a:gd name="T6" fmla="*/ 300 w 26"/>
                <a:gd name="T7" fmla="*/ 435 h 24"/>
                <a:gd name="T8" fmla="*/ 408 w 26"/>
                <a:gd name="T9" fmla="*/ 248 h 24"/>
                <a:gd name="T10" fmla="*/ 300 w 26"/>
                <a:gd name="T11" fmla="*/ 136 h 24"/>
                <a:gd name="T12" fmla="*/ 145 w 26"/>
                <a:gd name="T13" fmla="*/ 2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9" y="1"/>
                  </a:moveTo>
                  <a:cubicBezTo>
                    <a:pt x="3" y="2"/>
                    <a:pt x="0" y="7"/>
                    <a:pt x="1" y="12"/>
                  </a:cubicBezTo>
                  <a:cubicBezTo>
                    <a:pt x="2" y="16"/>
                    <a:pt x="6" y="20"/>
                    <a:pt x="10" y="20"/>
                  </a:cubicBezTo>
                  <a:cubicBezTo>
                    <a:pt x="12" y="22"/>
                    <a:pt x="15" y="24"/>
                    <a:pt x="19" y="23"/>
                  </a:cubicBezTo>
                  <a:cubicBezTo>
                    <a:pt x="23" y="22"/>
                    <a:pt x="26" y="18"/>
                    <a:pt x="26" y="13"/>
                  </a:cubicBezTo>
                  <a:cubicBezTo>
                    <a:pt x="25" y="10"/>
                    <a:pt x="22" y="7"/>
                    <a:pt x="19" y="7"/>
                  </a:cubicBezTo>
                  <a:cubicBezTo>
                    <a:pt x="18" y="2"/>
                    <a:pt x="13" y="0"/>
                    <a:pt x="9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4" name="Freeform 130">
              <a:extLst>
                <a:ext uri="{FF2B5EF4-FFF2-40B4-BE49-F238E27FC236}">
                  <a16:creationId xmlns:a16="http://schemas.microsoft.com/office/drawing/2014/main" id="{FF72216D-53AD-42B2-A4E2-2F738BDA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999"/>
              <a:ext cx="38" cy="35"/>
            </a:xfrm>
            <a:custGeom>
              <a:avLst/>
              <a:gdLst>
                <a:gd name="T0" fmla="*/ 51 w 15"/>
                <a:gd name="T1" fmla="*/ 232 h 13"/>
                <a:gd name="T2" fmla="*/ 117 w 15"/>
                <a:gd name="T3" fmla="*/ 81 h 13"/>
                <a:gd name="T4" fmla="*/ 243 w 15"/>
                <a:gd name="T5" fmla="*/ 94 h 13"/>
                <a:gd name="T6" fmla="*/ 117 w 15"/>
                <a:gd name="T7" fmla="*/ 22 h 13"/>
                <a:gd name="T8" fmla="*/ 20 w 15"/>
                <a:gd name="T9" fmla="*/ 175 h 13"/>
                <a:gd name="T10" fmla="*/ 51 w 15"/>
                <a:gd name="T11" fmla="*/ 253 h 13"/>
                <a:gd name="T12" fmla="*/ 51 w 15"/>
                <a:gd name="T13" fmla="*/ 23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3">
                  <a:moveTo>
                    <a:pt x="3" y="12"/>
                  </a:moveTo>
                  <a:cubicBezTo>
                    <a:pt x="2" y="8"/>
                    <a:pt x="4" y="5"/>
                    <a:pt x="7" y="4"/>
                  </a:cubicBezTo>
                  <a:cubicBezTo>
                    <a:pt x="11" y="3"/>
                    <a:pt x="14" y="4"/>
                    <a:pt x="15" y="5"/>
                  </a:cubicBezTo>
                  <a:cubicBezTo>
                    <a:pt x="14" y="2"/>
                    <a:pt x="10" y="0"/>
                    <a:pt x="7" y="1"/>
                  </a:cubicBezTo>
                  <a:cubicBezTo>
                    <a:pt x="3" y="2"/>
                    <a:pt x="0" y="5"/>
                    <a:pt x="1" y="9"/>
                  </a:cubicBezTo>
                  <a:cubicBezTo>
                    <a:pt x="1" y="11"/>
                    <a:pt x="2" y="12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5" name="Freeform 131">
              <a:extLst>
                <a:ext uri="{FF2B5EF4-FFF2-40B4-BE49-F238E27FC236}">
                  <a16:creationId xmlns:a16="http://schemas.microsoft.com/office/drawing/2014/main" id="{D2864360-42CB-4B09-93FF-E78B7A6B0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999"/>
              <a:ext cx="63" cy="64"/>
            </a:xfrm>
            <a:custGeom>
              <a:avLst/>
              <a:gdLst>
                <a:gd name="T0" fmla="*/ 146 w 25"/>
                <a:gd name="T1" fmla="*/ 0 h 24"/>
                <a:gd name="T2" fmla="*/ 0 w 25"/>
                <a:gd name="T3" fmla="*/ 205 h 24"/>
                <a:gd name="T4" fmla="*/ 146 w 25"/>
                <a:gd name="T5" fmla="*/ 363 h 24"/>
                <a:gd name="T6" fmla="*/ 272 w 25"/>
                <a:gd name="T7" fmla="*/ 456 h 24"/>
                <a:gd name="T8" fmla="*/ 401 w 25"/>
                <a:gd name="T9" fmla="*/ 285 h 24"/>
                <a:gd name="T10" fmla="*/ 305 w 25"/>
                <a:gd name="T11" fmla="*/ 136 h 24"/>
                <a:gd name="T12" fmla="*/ 146 w 25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9" y="0"/>
                  </a:moveTo>
                  <a:cubicBezTo>
                    <a:pt x="4" y="1"/>
                    <a:pt x="0" y="6"/>
                    <a:pt x="0" y="11"/>
                  </a:cubicBezTo>
                  <a:cubicBezTo>
                    <a:pt x="1" y="15"/>
                    <a:pt x="5" y="19"/>
                    <a:pt x="9" y="19"/>
                  </a:cubicBezTo>
                  <a:cubicBezTo>
                    <a:pt x="11" y="22"/>
                    <a:pt x="14" y="24"/>
                    <a:pt x="17" y="24"/>
                  </a:cubicBezTo>
                  <a:cubicBezTo>
                    <a:pt x="22" y="23"/>
                    <a:pt x="25" y="19"/>
                    <a:pt x="25" y="15"/>
                  </a:cubicBezTo>
                  <a:cubicBezTo>
                    <a:pt x="25" y="11"/>
                    <a:pt x="22" y="8"/>
                    <a:pt x="19" y="7"/>
                  </a:cubicBezTo>
                  <a:cubicBezTo>
                    <a:pt x="18" y="3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6" name="Freeform 132">
              <a:extLst>
                <a:ext uri="{FF2B5EF4-FFF2-40B4-BE49-F238E27FC236}">
                  <a16:creationId xmlns:a16="http://schemas.microsoft.com/office/drawing/2014/main" id="{3C7065EE-2107-42FC-9241-C301599E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005"/>
              <a:ext cx="38" cy="32"/>
            </a:xfrm>
            <a:custGeom>
              <a:avLst/>
              <a:gdLst>
                <a:gd name="T0" fmla="*/ 33 w 15"/>
                <a:gd name="T1" fmla="*/ 227 h 12"/>
                <a:gd name="T2" fmla="*/ 117 w 15"/>
                <a:gd name="T3" fmla="*/ 77 h 12"/>
                <a:gd name="T4" fmla="*/ 243 w 15"/>
                <a:gd name="T5" fmla="*/ 115 h 12"/>
                <a:gd name="T6" fmla="*/ 117 w 15"/>
                <a:gd name="T7" fmla="*/ 21 h 12"/>
                <a:gd name="T8" fmla="*/ 20 w 15"/>
                <a:gd name="T9" fmla="*/ 171 h 12"/>
                <a:gd name="T10" fmla="*/ 33 w 15"/>
                <a:gd name="T11" fmla="*/ 227 h 12"/>
                <a:gd name="T12" fmla="*/ 33 w 15"/>
                <a:gd name="T13" fmla="*/ 22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2" y="8"/>
                    <a:pt x="4" y="4"/>
                    <a:pt x="7" y="4"/>
                  </a:cubicBezTo>
                  <a:cubicBezTo>
                    <a:pt x="11" y="3"/>
                    <a:pt x="13" y="5"/>
                    <a:pt x="15" y="6"/>
                  </a:cubicBezTo>
                  <a:cubicBezTo>
                    <a:pt x="14" y="2"/>
                    <a:pt x="11" y="0"/>
                    <a:pt x="7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7" name="Freeform 133">
              <a:extLst>
                <a:ext uri="{FF2B5EF4-FFF2-40B4-BE49-F238E27FC236}">
                  <a16:creationId xmlns:a16="http://schemas.microsoft.com/office/drawing/2014/main" id="{D9A1ADB8-C56C-4A4F-94A0-D5C0FFAB2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002"/>
              <a:ext cx="60" cy="67"/>
            </a:xfrm>
            <a:custGeom>
              <a:avLst/>
              <a:gdLst>
                <a:gd name="T0" fmla="*/ 158 w 24"/>
                <a:gd name="T1" fmla="*/ 0 h 25"/>
                <a:gd name="T2" fmla="*/ 0 w 24"/>
                <a:gd name="T3" fmla="*/ 172 h 25"/>
                <a:gd name="T4" fmla="*/ 113 w 24"/>
                <a:gd name="T5" fmla="*/ 367 h 25"/>
                <a:gd name="T6" fmla="*/ 238 w 24"/>
                <a:gd name="T7" fmla="*/ 482 h 25"/>
                <a:gd name="T8" fmla="*/ 375 w 24"/>
                <a:gd name="T9" fmla="*/ 330 h 25"/>
                <a:gd name="T10" fmla="*/ 300 w 24"/>
                <a:gd name="T11" fmla="*/ 172 h 25"/>
                <a:gd name="T12" fmla="*/ 158 w 24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5">
                  <a:moveTo>
                    <a:pt x="10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4"/>
                    <a:pt x="3" y="18"/>
                    <a:pt x="7" y="19"/>
                  </a:cubicBezTo>
                  <a:cubicBezTo>
                    <a:pt x="8" y="22"/>
                    <a:pt x="11" y="25"/>
                    <a:pt x="15" y="25"/>
                  </a:cubicBezTo>
                  <a:cubicBezTo>
                    <a:pt x="19" y="25"/>
                    <a:pt x="23" y="22"/>
                    <a:pt x="24" y="17"/>
                  </a:cubicBezTo>
                  <a:cubicBezTo>
                    <a:pt x="24" y="13"/>
                    <a:pt x="22" y="10"/>
                    <a:pt x="19" y="9"/>
                  </a:cubicBezTo>
                  <a:cubicBezTo>
                    <a:pt x="18" y="4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8" name="Freeform 134">
              <a:extLst>
                <a:ext uri="{FF2B5EF4-FFF2-40B4-BE49-F238E27FC236}">
                  <a16:creationId xmlns:a16="http://schemas.microsoft.com/office/drawing/2014/main" id="{53D8F8BE-5858-4D13-A67D-4E302468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007"/>
              <a:ext cx="37" cy="30"/>
            </a:xfrm>
            <a:custGeom>
              <a:avLst/>
              <a:gdLst>
                <a:gd name="T0" fmla="*/ 12 w 15"/>
                <a:gd name="T1" fmla="*/ 224 h 11"/>
                <a:gd name="T2" fmla="*/ 121 w 15"/>
                <a:gd name="T3" fmla="*/ 82 h 11"/>
                <a:gd name="T4" fmla="*/ 224 w 15"/>
                <a:gd name="T5" fmla="*/ 142 h 11"/>
                <a:gd name="T6" fmla="*/ 121 w 15"/>
                <a:gd name="T7" fmla="*/ 22 h 11"/>
                <a:gd name="T8" fmla="*/ 0 w 15"/>
                <a:gd name="T9" fmla="*/ 142 h 11"/>
                <a:gd name="T10" fmla="*/ 12 w 15"/>
                <a:gd name="T11" fmla="*/ 224 h 11"/>
                <a:gd name="T12" fmla="*/ 12 w 15"/>
                <a:gd name="T13" fmla="*/ 2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1">
                  <a:moveTo>
                    <a:pt x="1" y="11"/>
                  </a:moveTo>
                  <a:cubicBezTo>
                    <a:pt x="1" y="7"/>
                    <a:pt x="4" y="4"/>
                    <a:pt x="8" y="4"/>
                  </a:cubicBezTo>
                  <a:cubicBezTo>
                    <a:pt x="11" y="4"/>
                    <a:pt x="14" y="6"/>
                    <a:pt x="15" y="7"/>
                  </a:cubicBezTo>
                  <a:cubicBezTo>
                    <a:pt x="14" y="4"/>
                    <a:pt x="12" y="1"/>
                    <a:pt x="8" y="1"/>
                  </a:cubicBezTo>
                  <a:cubicBezTo>
                    <a:pt x="4" y="0"/>
                    <a:pt x="1" y="3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9" name="Freeform 135">
              <a:extLst>
                <a:ext uri="{FF2B5EF4-FFF2-40B4-BE49-F238E27FC236}">
                  <a16:creationId xmlns:a16="http://schemas.microsoft.com/office/drawing/2014/main" id="{1EE9A1AD-661D-4F14-B552-9A70922A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935"/>
              <a:ext cx="60" cy="67"/>
            </a:xfrm>
            <a:custGeom>
              <a:avLst/>
              <a:gdLst>
                <a:gd name="T0" fmla="*/ 375 w 24"/>
                <a:gd name="T1" fmla="*/ 172 h 25"/>
                <a:gd name="T2" fmla="*/ 220 w 24"/>
                <a:gd name="T3" fmla="*/ 0 h 25"/>
                <a:gd name="T4" fmla="*/ 83 w 24"/>
                <a:gd name="T5" fmla="*/ 150 h 25"/>
                <a:gd name="T6" fmla="*/ 0 w 24"/>
                <a:gd name="T7" fmla="*/ 308 h 25"/>
                <a:gd name="T8" fmla="*/ 145 w 24"/>
                <a:gd name="T9" fmla="*/ 461 h 25"/>
                <a:gd name="T10" fmla="*/ 250 w 24"/>
                <a:gd name="T11" fmla="*/ 367 h 25"/>
                <a:gd name="T12" fmla="*/ 375 w 24"/>
                <a:gd name="T13" fmla="*/ 17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5">
                  <a:moveTo>
                    <a:pt x="24" y="9"/>
                  </a:moveTo>
                  <a:cubicBezTo>
                    <a:pt x="23" y="4"/>
                    <a:pt x="19" y="0"/>
                    <a:pt x="14" y="0"/>
                  </a:cubicBezTo>
                  <a:cubicBezTo>
                    <a:pt x="9" y="0"/>
                    <a:pt x="5" y="4"/>
                    <a:pt x="5" y="8"/>
                  </a:cubicBezTo>
                  <a:cubicBezTo>
                    <a:pt x="2" y="10"/>
                    <a:pt x="0" y="13"/>
                    <a:pt x="0" y="16"/>
                  </a:cubicBezTo>
                  <a:cubicBezTo>
                    <a:pt x="0" y="21"/>
                    <a:pt x="4" y="25"/>
                    <a:pt x="9" y="24"/>
                  </a:cubicBezTo>
                  <a:cubicBezTo>
                    <a:pt x="12" y="24"/>
                    <a:pt x="15" y="22"/>
                    <a:pt x="16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0" name="Freeform 136">
              <a:extLst>
                <a:ext uri="{FF2B5EF4-FFF2-40B4-BE49-F238E27FC236}">
                  <a16:creationId xmlns:a16="http://schemas.microsoft.com/office/drawing/2014/main" id="{10B8DBF4-13A8-420B-8E33-EDAEDE6B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941"/>
              <a:ext cx="50" cy="50"/>
            </a:xfrm>
            <a:custGeom>
              <a:avLst/>
              <a:gdLst>
                <a:gd name="T0" fmla="*/ 33 w 20"/>
                <a:gd name="T1" fmla="*/ 271 h 19"/>
                <a:gd name="T2" fmla="*/ 113 w 20"/>
                <a:gd name="T3" fmla="*/ 166 h 19"/>
                <a:gd name="T4" fmla="*/ 238 w 20"/>
                <a:gd name="T5" fmla="*/ 55 h 19"/>
                <a:gd name="T6" fmla="*/ 313 w 20"/>
                <a:gd name="T7" fmla="*/ 89 h 19"/>
                <a:gd name="T8" fmla="*/ 188 w 20"/>
                <a:gd name="T9" fmla="*/ 0 h 19"/>
                <a:gd name="T10" fmla="*/ 83 w 20"/>
                <a:gd name="T11" fmla="*/ 145 h 19"/>
                <a:gd name="T12" fmla="*/ 20 w 20"/>
                <a:gd name="T13" fmla="*/ 255 h 19"/>
                <a:gd name="T14" fmla="*/ 63 w 20"/>
                <a:gd name="T15" fmla="*/ 347 h 19"/>
                <a:gd name="T16" fmla="*/ 33 w 20"/>
                <a:gd name="T17" fmla="*/ 27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5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7" y="5"/>
                    <a:pt x="11" y="3"/>
                    <a:pt x="15" y="3"/>
                  </a:cubicBezTo>
                  <a:cubicBezTo>
                    <a:pt x="17" y="3"/>
                    <a:pt x="19" y="4"/>
                    <a:pt x="20" y="5"/>
                  </a:cubicBezTo>
                  <a:cubicBezTo>
                    <a:pt x="19" y="2"/>
                    <a:pt x="16" y="0"/>
                    <a:pt x="12" y="0"/>
                  </a:cubicBezTo>
                  <a:cubicBezTo>
                    <a:pt x="8" y="0"/>
                    <a:pt x="6" y="4"/>
                    <a:pt x="5" y="8"/>
                  </a:cubicBezTo>
                  <a:cubicBezTo>
                    <a:pt x="3" y="9"/>
                    <a:pt x="0" y="11"/>
                    <a:pt x="1" y="14"/>
                  </a:cubicBezTo>
                  <a:cubicBezTo>
                    <a:pt x="1" y="16"/>
                    <a:pt x="2" y="18"/>
                    <a:pt x="4" y="19"/>
                  </a:cubicBezTo>
                  <a:cubicBezTo>
                    <a:pt x="2" y="17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1" name="Freeform 137">
              <a:extLst>
                <a:ext uri="{FF2B5EF4-FFF2-40B4-BE49-F238E27FC236}">
                  <a16:creationId xmlns:a16="http://schemas.microsoft.com/office/drawing/2014/main" id="{F0C77E6A-92BE-4520-92B0-D62E6A2A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933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20 w 24"/>
                <a:gd name="T3" fmla="*/ 0 h 24"/>
                <a:gd name="T4" fmla="*/ 83 w 24"/>
                <a:gd name="T5" fmla="*/ 136 h 24"/>
                <a:gd name="T6" fmla="*/ 0 w 24"/>
                <a:gd name="T7" fmla="*/ 285 h 24"/>
                <a:gd name="T8" fmla="*/ 125 w 24"/>
                <a:gd name="T9" fmla="*/ 456 h 24"/>
                <a:gd name="T10" fmla="*/ 250 w 24"/>
                <a:gd name="T11" fmla="*/ 341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20" y="0"/>
                    <a:pt x="14" y="0"/>
                  </a:cubicBezTo>
                  <a:cubicBezTo>
                    <a:pt x="10" y="0"/>
                    <a:pt x="6" y="3"/>
                    <a:pt x="5" y="7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20"/>
                    <a:pt x="4" y="24"/>
                    <a:pt x="8" y="24"/>
                  </a:cubicBezTo>
                  <a:cubicBezTo>
                    <a:pt x="12" y="24"/>
                    <a:pt x="15" y="21"/>
                    <a:pt x="16" y="18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2" name="Freeform 138">
              <a:extLst>
                <a:ext uri="{FF2B5EF4-FFF2-40B4-BE49-F238E27FC236}">
                  <a16:creationId xmlns:a16="http://schemas.microsoft.com/office/drawing/2014/main" id="{0CA112DE-01A9-4723-8840-640A46E5C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935"/>
              <a:ext cx="47" cy="51"/>
            </a:xfrm>
            <a:custGeom>
              <a:avLst/>
              <a:gdLst>
                <a:gd name="T0" fmla="*/ 12 w 19"/>
                <a:gd name="T1" fmla="*/ 287 h 19"/>
                <a:gd name="T2" fmla="*/ 92 w 19"/>
                <a:gd name="T3" fmla="*/ 172 h 19"/>
                <a:gd name="T4" fmla="*/ 228 w 19"/>
                <a:gd name="T5" fmla="*/ 56 h 19"/>
                <a:gd name="T6" fmla="*/ 287 w 19"/>
                <a:gd name="T7" fmla="*/ 94 h 19"/>
                <a:gd name="T8" fmla="*/ 183 w 19"/>
                <a:gd name="T9" fmla="*/ 0 h 19"/>
                <a:gd name="T10" fmla="*/ 62 w 19"/>
                <a:gd name="T11" fmla="*/ 150 h 19"/>
                <a:gd name="T12" fmla="*/ 0 w 19"/>
                <a:gd name="T13" fmla="*/ 252 h 19"/>
                <a:gd name="T14" fmla="*/ 42 w 19"/>
                <a:gd name="T15" fmla="*/ 368 h 19"/>
                <a:gd name="T16" fmla="*/ 12 w 19"/>
                <a:gd name="T17" fmla="*/ 28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1" y="15"/>
                  </a:moveTo>
                  <a:cubicBezTo>
                    <a:pt x="1" y="12"/>
                    <a:pt x="4" y="10"/>
                    <a:pt x="6" y="9"/>
                  </a:cubicBezTo>
                  <a:cubicBezTo>
                    <a:pt x="7" y="6"/>
                    <a:pt x="11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4"/>
                    <a:pt x="4" y="8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6"/>
                    <a:pt x="1" y="18"/>
                    <a:pt x="3" y="19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3" name="Freeform 139">
              <a:extLst>
                <a:ext uri="{FF2B5EF4-FFF2-40B4-BE49-F238E27FC236}">
                  <a16:creationId xmlns:a16="http://schemas.microsoft.com/office/drawing/2014/main" id="{AD018BB7-C822-47D6-B834-F1D5DB523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951"/>
              <a:ext cx="60" cy="67"/>
            </a:xfrm>
            <a:custGeom>
              <a:avLst/>
              <a:gdLst>
                <a:gd name="T0" fmla="*/ 363 w 24"/>
                <a:gd name="T1" fmla="*/ 150 h 25"/>
                <a:gd name="T2" fmla="*/ 208 w 24"/>
                <a:gd name="T3" fmla="*/ 0 h 25"/>
                <a:gd name="T4" fmla="*/ 63 w 24"/>
                <a:gd name="T5" fmla="*/ 172 h 25"/>
                <a:gd name="T6" fmla="*/ 0 w 24"/>
                <a:gd name="T7" fmla="*/ 330 h 25"/>
                <a:gd name="T8" fmla="*/ 145 w 24"/>
                <a:gd name="T9" fmla="*/ 482 h 25"/>
                <a:gd name="T10" fmla="*/ 250 w 24"/>
                <a:gd name="T11" fmla="*/ 367 h 25"/>
                <a:gd name="T12" fmla="*/ 363 w 24"/>
                <a:gd name="T13" fmla="*/ 15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5">
                  <a:moveTo>
                    <a:pt x="23" y="8"/>
                  </a:moveTo>
                  <a:cubicBezTo>
                    <a:pt x="22" y="3"/>
                    <a:pt x="18" y="0"/>
                    <a:pt x="13" y="0"/>
                  </a:cubicBezTo>
                  <a:cubicBezTo>
                    <a:pt x="8" y="1"/>
                    <a:pt x="4" y="4"/>
                    <a:pt x="4" y="9"/>
                  </a:cubicBezTo>
                  <a:cubicBezTo>
                    <a:pt x="1" y="10"/>
                    <a:pt x="0" y="14"/>
                    <a:pt x="0" y="17"/>
                  </a:cubicBezTo>
                  <a:cubicBezTo>
                    <a:pt x="0" y="22"/>
                    <a:pt x="5" y="25"/>
                    <a:pt x="9" y="25"/>
                  </a:cubicBezTo>
                  <a:cubicBezTo>
                    <a:pt x="13" y="24"/>
                    <a:pt x="15" y="22"/>
                    <a:pt x="16" y="19"/>
                  </a:cubicBezTo>
                  <a:cubicBezTo>
                    <a:pt x="21" y="17"/>
                    <a:pt x="24" y="13"/>
                    <a:pt x="23" y="8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4" name="Freeform 140">
              <a:extLst>
                <a:ext uri="{FF2B5EF4-FFF2-40B4-BE49-F238E27FC236}">
                  <a16:creationId xmlns:a16="http://schemas.microsoft.com/office/drawing/2014/main" id="{4D9EEEB1-4285-42D8-8E23-A6798F2E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957"/>
              <a:ext cx="48" cy="53"/>
            </a:xfrm>
            <a:custGeom>
              <a:avLst/>
              <a:gdLst>
                <a:gd name="T0" fmla="*/ 33 w 19"/>
                <a:gd name="T1" fmla="*/ 294 h 20"/>
                <a:gd name="T2" fmla="*/ 114 w 19"/>
                <a:gd name="T3" fmla="*/ 191 h 20"/>
                <a:gd name="T4" fmla="*/ 222 w 19"/>
                <a:gd name="T5" fmla="*/ 56 h 20"/>
                <a:gd name="T6" fmla="*/ 306 w 19"/>
                <a:gd name="T7" fmla="*/ 77 h 20"/>
                <a:gd name="T8" fmla="*/ 179 w 19"/>
                <a:gd name="T9" fmla="*/ 0 h 20"/>
                <a:gd name="T10" fmla="*/ 83 w 19"/>
                <a:gd name="T11" fmla="*/ 148 h 20"/>
                <a:gd name="T12" fmla="*/ 20 w 19"/>
                <a:gd name="T13" fmla="*/ 281 h 20"/>
                <a:gd name="T14" fmla="*/ 63 w 19"/>
                <a:gd name="T15" fmla="*/ 371 h 20"/>
                <a:gd name="T16" fmla="*/ 33 w 19"/>
                <a:gd name="T17" fmla="*/ 29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0">
                  <a:moveTo>
                    <a:pt x="2" y="16"/>
                  </a:moveTo>
                  <a:cubicBezTo>
                    <a:pt x="2" y="13"/>
                    <a:pt x="4" y="11"/>
                    <a:pt x="7" y="10"/>
                  </a:cubicBezTo>
                  <a:cubicBezTo>
                    <a:pt x="7" y="6"/>
                    <a:pt x="11" y="3"/>
                    <a:pt x="14" y="3"/>
                  </a:cubicBezTo>
                  <a:cubicBezTo>
                    <a:pt x="16" y="3"/>
                    <a:pt x="18" y="3"/>
                    <a:pt x="19" y="4"/>
                  </a:cubicBezTo>
                  <a:cubicBezTo>
                    <a:pt x="18" y="2"/>
                    <a:pt x="15" y="0"/>
                    <a:pt x="11" y="0"/>
                  </a:cubicBezTo>
                  <a:cubicBezTo>
                    <a:pt x="7" y="1"/>
                    <a:pt x="5" y="5"/>
                    <a:pt x="5" y="8"/>
                  </a:cubicBezTo>
                  <a:cubicBezTo>
                    <a:pt x="2" y="10"/>
                    <a:pt x="0" y="12"/>
                    <a:pt x="1" y="15"/>
                  </a:cubicBezTo>
                  <a:cubicBezTo>
                    <a:pt x="1" y="17"/>
                    <a:pt x="2" y="19"/>
                    <a:pt x="4" y="20"/>
                  </a:cubicBezTo>
                  <a:cubicBezTo>
                    <a:pt x="2" y="18"/>
                    <a:pt x="3" y="17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5" name="Freeform 141">
              <a:extLst>
                <a:ext uri="{FF2B5EF4-FFF2-40B4-BE49-F238E27FC236}">
                  <a16:creationId xmlns:a16="http://schemas.microsoft.com/office/drawing/2014/main" id="{37822106-C72C-4CAA-88F8-DF52A25A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943"/>
              <a:ext cx="60" cy="64"/>
            </a:xfrm>
            <a:custGeom>
              <a:avLst/>
              <a:gdLst>
                <a:gd name="T0" fmla="*/ 375 w 24"/>
                <a:gd name="T1" fmla="*/ 171 h 24"/>
                <a:gd name="T2" fmla="*/ 220 w 24"/>
                <a:gd name="T3" fmla="*/ 0 h 24"/>
                <a:gd name="T4" fmla="*/ 83 w 24"/>
                <a:gd name="T5" fmla="*/ 149 h 24"/>
                <a:gd name="T6" fmla="*/ 0 w 24"/>
                <a:gd name="T7" fmla="*/ 307 h 24"/>
                <a:gd name="T8" fmla="*/ 145 w 24"/>
                <a:gd name="T9" fmla="*/ 456 h 24"/>
                <a:gd name="T10" fmla="*/ 270 w 24"/>
                <a:gd name="T11" fmla="*/ 363 h 24"/>
                <a:gd name="T12" fmla="*/ 375 w 24"/>
                <a:gd name="T13" fmla="*/ 17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24" y="9"/>
                  </a:moveTo>
                  <a:cubicBezTo>
                    <a:pt x="24" y="4"/>
                    <a:pt x="19" y="0"/>
                    <a:pt x="14" y="0"/>
                  </a:cubicBezTo>
                  <a:cubicBezTo>
                    <a:pt x="9" y="0"/>
                    <a:pt x="6" y="4"/>
                    <a:pt x="5" y="8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0" y="21"/>
                    <a:pt x="4" y="24"/>
                    <a:pt x="9" y="24"/>
                  </a:cubicBezTo>
                  <a:cubicBezTo>
                    <a:pt x="13" y="24"/>
                    <a:pt x="15" y="22"/>
                    <a:pt x="17" y="19"/>
                  </a:cubicBezTo>
                  <a:cubicBezTo>
                    <a:pt x="21" y="18"/>
                    <a:pt x="24" y="14"/>
                    <a:pt x="24" y="9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6" name="Freeform 142">
              <a:extLst>
                <a:ext uri="{FF2B5EF4-FFF2-40B4-BE49-F238E27FC236}">
                  <a16:creationId xmlns:a16="http://schemas.microsoft.com/office/drawing/2014/main" id="{FF962972-E946-4633-A963-E0E14D49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949"/>
              <a:ext cx="50" cy="50"/>
            </a:xfrm>
            <a:custGeom>
              <a:avLst/>
              <a:gdLst>
                <a:gd name="T0" fmla="*/ 33 w 20"/>
                <a:gd name="T1" fmla="*/ 271 h 19"/>
                <a:gd name="T2" fmla="*/ 113 w 20"/>
                <a:gd name="T3" fmla="*/ 166 h 19"/>
                <a:gd name="T4" fmla="*/ 238 w 20"/>
                <a:gd name="T5" fmla="*/ 34 h 19"/>
                <a:gd name="T6" fmla="*/ 313 w 20"/>
                <a:gd name="T7" fmla="*/ 76 h 19"/>
                <a:gd name="T8" fmla="*/ 188 w 20"/>
                <a:gd name="T9" fmla="*/ 0 h 19"/>
                <a:gd name="T10" fmla="*/ 83 w 20"/>
                <a:gd name="T11" fmla="*/ 145 h 19"/>
                <a:gd name="T12" fmla="*/ 0 w 20"/>
                <a:gd name="T13" fmla="*/ 234 h 19"/>
                <a:gd name="T14" fmla="*/ 63 w 20"/>
                <a:gd name="T15" fmla="*/ 347 h 19"/>
                <a:gd name="T16" fmla="*/ 33 w 20"/>
                <a:gd name="T17" fmla="*/ 27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9">
                  <a:moveTo>
                    <a:pt x="2" y="15"/>
                  </a:moveTo>
                  <a:cubicBezTo>
                    <a:pt x="2" y="12"/>
                    <a:pt x="4" y="10"/>
                    <a:pt x="7" y="9"/>
                  </a:cubicBezTo>
                  <a:cubicBezTo>
                    <a:pt x="7" y="5"/>
                    <a:pt x="11" y="3"/>
                    <a:pt x="15" y="2"/>
                  </a:cubicBezTo>
                  <a:cubicBezTo>
                    <a:pt x="17" y="2"/>
                    <a:pt x="18" y="3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ubicBezTo>
                    <a:pt x="8" y="0"/>
                    <a:pt x="5" y="4"/>
                    <a:pt x="5" y="8"/>
                  </a:cubicBezTo>
                  <a:cubicBezTo>
                    <a:pt x="2" y="9"/>
                    <a:pt x="0" y="10"/>
                    <a:pt x="0" y="13"/>
                  </a:cubicBezTo>
                  <a:cubicBezTo>
                    <a:pt x="0" y="16"/>
                    <a:pt x="2" y="18"/>
                    <a:pt x="4" y="19"/>
                  </a:cubicBezTo>
                  <a:cubicBezTo>
                    <a:pt x="2" y="17"/>
                    <a:pt x="2" y="16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7" name="Freeform 143">
              <a:extLst>
                <a:ext uri="{FF2B5EF4-FFF2-40B4-BE49-F238E27FC236}">
                  <a16:creationId xmlns:a16="http://schemas.microsoft.com/office/drawing/2014/main" id="{6B23FABD-AB3C-41EA-85BD-AC691DD4B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957"/>
              <a:ext cx="58" cy="74"/>
            </a:xfrm>
            <a:custGeom>
              <a:avLst/>
              <a:gdLst>
                <a:gd name="T0" fmla="*/ 351 w 23"/>
                <a:gd name="T1" fmla="*/ 132 h 28"/>
                <a:gd name="T2" fmla="*/ 146 w 23"/>
                <a:gd name="T3" fmla="*/ 34 h 28"/>
                <a:gd name="T4" fmla="*/ 63 w 23"/>
                <a:gd name="T5" fmla="*/ 225 h 28"/>
                <a:gd name="T6" fmla="*/ 33 w 23"/>
                <a:gd name="T7" fmla="*/ 404 h 28"/>
                <a:gd name="T8" fmla="*/ 209 w 23"/>
                <a:gd name="T9" fmla="*/ 481 h 28"/>
                <a:gd name="T10" fmla="*/ 285 w 23"/>
                <a:gd name="T11" fmla="*/ 349 h 28"/>
                <a:gd name="T12" fmla="*/ 351 w 23"/>
                <a:gd name="T13" fmla="*/ 13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8">
                  <a:moveTo>
                    <a:pt x="22" y="7"/>
                  </a:moveTo>
                  <a:cubicBezTo>
                    <a:pt x="20" y="2"/>
                    <a:pt x="14" y="0"/>
                    <a:pt x="9" y="2"/>
                  </a:cubicBezTo>
                  <a:cubicBezTo>
                    <a:pt x="5" y="3"/>
                    <a:pt x="3" y="8"/>
                    <a:pt x="4" y="12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4" y="26"/>
                    <a:pt x="8" y="28"/>
                    <a:pt x="13" y="26"/>
                  </a:cubicBezTo>
                  <a:cubicBezTo>
                    <a:pt x="16" y="25"/>
                    <a:pt x="18" y="22"/>
                    <a:pt x="18" y="19"/>
                  </a:cubicBezTo>
                  <a:cubicBezTo>
                    <a:pt x="22" y="16"/>
                    <a:pt x="23" y="11"/>
                    <a:pt x="22" y="7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8" name="Freeform 144">
              <a:extLst>
                <a:ext uri="{FF2B5EF4-FFF2-40B4-BE49-F238E27FC236}">
                  <a16:creationId xmlns:a16="http://schemas.microsoft.com/office/drawing/2014/main" id="{15ED11D7-093F-4D9E-B0D6-3CC1D838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962"/>
              <a:ext cx="43" cy="59"/>
            </a:xfrm>
            <a:custGeom>
              <a:avLst/>
              <a:gdLst>
                <a:gd name="T0" fmla="*/ 63 w 17"/>
                <a:gd name="T1" fmla="*/ 367 h 22"/>
                <a:gd name="T2" fmla="*/ 96 w 17"/>
                <a:gd name="T3" fmla="*/ 231 h 22"/>
                <a:gd name="T4" fmla="*/ 192 w 17"/>
                <a:gd name="T5" fmla="*/ 56 h 22"/>
                <a:gd name="T6" fmla="*/ 276 w 17"/>
                <a:gd name="T7" fmla="*/ 56 h 22"/>
                <a:gd name="T8" fmla="*/ 129 w 17"/>
                <a:gd name="T9" fmla="*/ 21 h 22"/>
                <a:gd name="T10" fmla="*/ 63 w 17"/>
                <a:gd name="T11" fmla="*/ 215 h 22"/>
                <a:gd name="T12" fmla="*/ 20 w 17"/>
                <a:gd name="T13" fmla="*/ 346 h 22"/>
                <a:gd name="T14" fmla="*/ 116 w 17"/>
                <a:gd name="T15" fmla="*/ 424 h 22"/>
                <a:gd name="T16" fmla="*/ 63 w 17"/>
                <a:gd name="T17" fmla="*/ 36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4" y="19"/>
                  </a:moveTo>
                  <a:cubicBezTo>
                    <a:pt x="2" y="16"/>
                    <a:pt x="4" y="14"/>
                    <a:pt x="6" y="12"/>
                  </a:cubicBezTo>
                  <a:cubicBezTo>
                    <a:pt x="5" y="8"/>
                    <a:pt x="8" y="4"/>
                    <a:pt x="12" y="3"/>
                  </a:cubicBezTo>
                  <a:cubicBezTo>
                    <a:pt x="13" y="2"/>
                    <a:pt x="15" y="3"/>
                    <a:pt x="17" y="3"/>
                  </a:cubicBezTo>
                  <a:cubicBezTo>
                    <a:pt x="14" y="1"/>
                    <a:pt x="11" y="0"/>
                    <a:pt x="8" y="1"/>
                  </a:cubicBezTo>
                  <a:cubicBezTo>
                    <a:pt x="4" y="3"/>
                    <a:pt x="3" y="7"/>
                    <a:pt x="4" y="11"/>
                  </a:cubicBezTo>
                  <a:cubicBezTo>
                    <a:pt x="2" y="13"/>
                    <a:pt x="0" y="15"/>
                    <a:pt x="1" y="18"/>
                  </a:cubicBezTo>
                  <a:cubicBezTo>
                    <a:pt x="2" y="20"/>
                    <a:pt x="4" y="22"/>
                    <a:pt x="7" y="22"/>
                  </a:cubicBezTo>
                  <a:cubicBezTo>
                    <a:pt x="4" y="21"/>
                    <a:pt x="4" y="19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9" name="Freeform 145">
              <a:extLst>
                <a:ext uri="{FF2B5EF4-FFF2-40B4-BE49-F238E27FC236}">
                  <a16:creationId xmlns:a16="http://schemas.microsoft.com/office/drawing/2014/main" id="{40146950-283A-48BE-A6EE-240F957E0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962"/>
              <a:ext cx="60" cy="72"/>
            </a:xfrm>
            <a:custGeom>
              <a:avLst/>
              <a:gdLst>
                <a:gd name="T0" fmla="*/ 363 w 24"/>
                <a:gd name="T1" fmla="*/ 149 h 27"/>
                <a:gd name="T2" fmla="*/ 175 w 24"/>
                <a:gd name="T3" fmla="*/ 35 h 27"/>
                <a:gd name="T4" fmla="*/ 63 w 24"/>
                <a:gd name="T5" fmla="*/ 205 h 27"/>
                <a:gd name="T6" fmla="*/ 20 w 24"/>
                <a:gd name="T7" fmla="*/ 376 h 27"/>
                <a:gd name="T8" fmla="*/ 175 w 24"/>
                <a:gd name="T9" fmla="*/ 491 h 27"/>
                <a:gd name="T10" fmla="*/ 270 w 24"/>
                <a:gd name="T11" fmla="*/ 363 h 27"/>
                <a:gd name="T12" fmla="*/ 363 w 24"/>
                <a:gd name="T13" fmla="*/ 14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23" y="8"/>
                  </a:moveTo>
                  <a:cubicBezTo>
                    <a:pt x="21" y="3"/>
                    <a:pt x="16" y="0"/>
                    <a:pt x="11" y="2"/>
                  </a:cubicBezTo>
                  <a:cubicBezTo>
                    <a:pt x="6" y="3"/>
                    <a:pt x="4" y="7"/>
                    <a:pt x="4" y="11"/>
                  </a:cubicBezTo>
                  <a:cubicBezTo>
                    <a:pt x="1" y="13"/>
                    <a:pt x="0" y="17"/>
                    <a:pt x="1" y="20"/>
                  </a:cubicBezTo>
                  <a:cubicBezTo>
                    <a:pt x="2" y="25"/>
                    <a:pt x="7" y="27"/>
                    <a:pt x="11" y="26"/>
                  </a:cubicBezTo>
                  <a:cubicBezTo>
                    <a:pt x="15" y="25"/>
                    <a:pt x="17" y="22"/>
                    <a:pt x="17" y="19"/>
                  </a:cubicBezTo>
                  <a:cubicBezTo>
                    <a:pt x="22" y="17"/>
                    <a:pt x="24" y="13"/>
                    <a:pt x="23" y="8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0" name="Freeform 146">
              <a:extLst>
                <a:ext uri="{FF2B5EF4-FFF2-40B4-BE49-F238E27FC236}">
                  <a16:creationId xmlns:a16="http://schemas.microsoft.com/office/drawing/2014/main" id="{09EBE1C7-C23B-4869-B393-A67CFAB9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967"/>
              <a:ext cx="45" cy="59"/>
            </a:xfrm>
            <a:custGeom>
              <a:avLst/>
              <a:gdLst>
                <a:gd name="T0" fmla="*/ 50 w 18"/>
                <a:gd name="T1" fmla="*/ 346 h 22"/>
                <a:gd name="T2" fmla="*/ 95 w 18"/>
                <a:gd name="T3" fmla="*/ 215 h 22"/>
                <a:gd name="T4" fmla="*/ 208 w 18"/>
                <a:gd name="T5" fmla="*/ 56 h 22"/>
                <a:gd name="T6" fmla="*/ 283 w 18"/>
                <a:gd name="T7" fmla="*/ 80 h 22"/>
                <a:gd name="T8" fmla="*/ 145 w 18"/>
                <a:gd name="T9" fmla="*/ 21 h 22"/>
                <a:gd name="T10" fmla="*/ 63 w 18"/>
                <a:gd name="T11" fmla="*/ 193 h 22"/>
                <a:gd name="T12" fmla="*/ 20 w 18"/>
                <a:gd name="T13" fmla="*/ 330 h 22"/>
                <a:gd name="T14" fmla="*/ 83 w 18"/>
                <a:gd name="T15" fmla="*/ 424 h 22"/>
                <a:gd name="T16" fmla="*/ 50 w 18"/>
                <a:gd name="T17" fmla="*/ 3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3" y="18"/>
                  </a:moveTo>
                  <a:cubicBezTo>
                    <a:pt x="2" y="15"/>
                    <a:pt x="4" y="13"/>
                    <a:pt x="6" y="11"/>
                  </a:cubicBezTo>
                  <a:cubicBezTo>
                    <a:pt x="6" y="7"/>
                    <a:pt x="9" y="4"/>
                    <a:pt x="13" y="3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16" y="1"/>
                    <a:pt x="12" y="0"/>
                    <a:pt x="9" y="1"/>
                  </a:cubicBezTo>
                  <a:cubicBezTo>
                    <a:pt x="5" y="2"/>
                    <a:pt x="4" y="6"/>
                    <a:pt x="4" y="10"/>
                  </a:cubicBezTo>
                  <a:cubicBezTo>
                    <a:pt x="2" y="12"/>
                    <a:pt x="0" y="14"/>
                    <a:pt x="1" y="17"/>
                  </a:cubicBezTo>
                  <a:cubicBezTo>
                    <a:pt x="1" y="19"/>
                    <a:pt x="3" y="21"/>
                    <a:pt x="5" y="22"/>
                  </a:cubicBezTo>
                  <a:cubicBezTo>
                    <a:pt x="3" y="20"/>
                    <a:pt x="3" y="19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1" name="Freeform 147">
              <a:extLst>
                <a:ext uri="{FF2B5EF4-FFF2-40B4-BE49-F238E27FC236}">
                  <a16:creationId xmlns:a16="http://schemas.microsoft.com/office/drawing/2014/main" id="{165A2A84-A09F-4944-B68A-58B78685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973"/>
              <a:ext cx="60" cy="72"/>
            </a:xfrm>
            <a:custGeom>
              <a:avLst/>
              <a:gdLst>
                <a:gd name="T0" fmla="*/ 188 w 24"/>
                <a:gd name="T1" fmla="*/ 21 h 27"/>
                <a:gd name="T2" fmla="*/ 20 w 24"/>
                <a:gd name="T3" fmla="*/ 149 h 27"/>
                <a:gd name="T4" fmla="*/ 95 w 24"/>
                <a:gd name="T5" fmla="*/ 363 h 27"/>
                <a:gd name="T6" fmla="*/ 208 w 24"/>
                <a:gd name="T7" fmla="*/ 491 h 27"/>
                <a:gd name="T8" fmla="*/ 363 w 24"/>
                <a:gd name="T9" fmla="*/ 363 h 27"/>
                <a:gd name="T10" fmla="*/ 313 w 24"/>
                <a:gd name="T11" fmla="*/ 205 h 27"/>
                <a:gd name="T12" fmla="*/ 18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1"/>
                  </a:moveTo>
                  <a:cubicBezTo>
                    <a:pt x="7" y="0"/>
                    <a:pt x="2" y="3"/>
                    <a:pt x="1" y="8"/>
                  </a:cubicBezTo>
                  <a:cubicBezTo>
                    <a:pt x="0" y="13"/>
                    <a:pt x="2" y="17"/>
                    <a:pt x="6" y="19"/>
                  </a:cubicBezTo>
                  <a:cubicBezTo>
                    <a:pt x="7" y="22"/>
                    <a:pt x="9" y="25"/>
                    <a:pt x="13" y="26"/>
                  </a:cubicBezTo>
                  <a:cubicBezTo>
                    <a:pt x="17" y="27"/>
                    <a:pt x="22" y="24"/>
                    <a:pt x="23" y="19"/>
                  </a:cubicBezTo>
                  <a:cubicBezTo>
                    <a:pt x="24" y="16"/>
                    <a:pt x="22" y="13"/>
                    <a:pt x="20" y="11"/>
                  </a:cubicBezTo>
                  <a:cubicBezTo>
                    <a:pt x="20" y="6"/>
                    <a:pt x="17" y="2"/>
                    <a:pt x="12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2" name="Freeform 148">
              <a:extLst>
                <a:ext uri="{FF2B5EF4-FFF2-40B4-BE49-F238E27FC236}">
                  <a16:creationId xmlns:a16="http://schemas.microsoft.com/office/drawing/2014/main" id="{14E611C1-81B2-4EF8-8931-3E4296ADC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978"/>
              <a:ext cx="45" cy="59"/>
            </a:xfrm>
            <a:custGeom>
              <a:avLst/>
              <a:gdLst>
                <a:gd name="T0" fmla="*/ 208 w 18"/>
                <a:gd name="T1" fmla="*/ 389 h 22"/>
                <a:gd name="T2" fmla="*/ 145 w 18"/>
                <a:gd name="T3" fmla="*/ 274 h 22"/>
                <a:gd name="T4" fmla="*/ 83 w 18"/>
                <a:gd name="T5" fmla="*/ 80 h 22"/>
                <a:gd name="T6" fmla="*/ 125 w 18"/>
                <a:gd name="T7" fmla="*/ 0 h 22"/>
                <a:gd name="T8" fmla="*/ 20 w 18"/>
                <a:gd name="T9" fmla="*/ 137 h 22"/>
                <a:gd name="T10" fmla="*/ 113 w 18"/>
                <a:gd name="T11" fmla="*/ 308 h 22"/>
                <a:gd name="T12" fmla="*/ 175 w 18"/>
                <a:gd name="T13" fmla="*/ 402 h 22"/>
                <a:gd name="T14" fmla="*/ 283 w 18"/>
                <a:gd name="T15" fmla="*/ 389 h 22"/>
                <a:gd name="T16" fmla="*/ 208 w 18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3"/>
                    <a:pt x="4" y="8"/>
                    <a:pt x="5" y="4"/>
                  </a:cubicBezTo>
                  <a:cubicBezTo>
                    <a:pt x="5" y="3"/>
                    <a:pt x="7" y="2"/>
                    <a:pt x="8" y="0"/>
                  </a:cubicBezTo>
                  <a:cubicBezTo>
                    <a:pt x="5" y="1"/>
                    <a:pt x="2" y="3"/>
                    <a:pt x="1" y="7"/>
                  </a:cubicBezTo>
                  <a:cubicBezTo>
                    <a:pt x="0" y="10"/>
                    <a:pt x="3" y="14"/>
                    <a:pt x="7" y="16"/>
                  </a:cubicBezTo>
                  <a:cubicBezTo>
                    <a:pt x="7" y="18"/>
                    <a:pt x="8" y="21"/>
                    <a:pt x="11" y="21"/>
                  </a:cubicBezTo>
                  <a:cubicBezTo>
                    <a:pt x="14" y="22"/>
                    <a:pt x="16" y="21"/>
                    <a:pt x="18" y="20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3" name="Freeform 149">
              <a:extLst>
                <a:ext uri="{FF2B5EF4-FFF2-40B4-BE49-F238E27FC236}">
                  <a16:creationId xmlns:a16="http://schemas.microsoft.com/office/drawing/2014/main" id="{0EE952FA-4178-4D70-95BD-834C3D79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983"/>
              <a:ext cx="60" cy="72"/>
            </a:xfrm>
            <a:custGeom>
              <a:avLst/>
              <a:gdLst>
                <a:gd name="T0" fmla="*/ 208 w 24"/>
                <a:gd name="T1" fmla="*/ 35 h 27"/>
                <a:gd name="T2" fmla="*/ 20 w 24"/>
                <a:gd name="T3" fmla="*/ 171 h 27"/>
                <a:gd name="T4" fmla="*/ 95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7" y="0"/>
                    <a:pt x="2" y="4"/>
                    <a:pt x="1" y="9"/>
                  </a:cubicBezTo>
                  <a:cubicBezTo>
                    <a:pt x="0" y="13"/>
                    <a:pt x="2" y="18"/>
                    <a:pt x="6" y="20"/>
                  </a:cubicBezTo>
                  <a:cubicBezTo>
                    <a:pt x="7" y="23"/>
                    <a:pt x="9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2" y="13"/>
                    <a:pt x="20" y="11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4" name="Freeform 150">
              <a:extLst>
                <a:ext uri="{FF2B5EF4-FFF2-40B4-BE49-F238E27FC236}">
                  <a16:creationId xmlns:a16="http://schemas.microsoft.com/office/drawing/2014/main" id="{0DE88DBD-C24C-42CD-B2C3-DF551493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991"/>
              <a:ext cx="42" cy="59"/>
            </a:xfrm>
            <a:custGeom>
              <a:avLst/>
              <a:gdLst>
                <a:gd name="T0" fmla="*/ 183 w 17"/>
                <a:gd name="T1" fmla="*/ 389 h 22"/>
                <a:gd name="T2" fmla="*/ 121 w 17"/>
                <a:gd name="T3" fmla="*/ 274 h 22"/>
                <a:gd name="T4" fmla="*/ 62 w 17"/>
                <a:gd name="T5" fmla="*/ 80 h 22"/>
                <a:gd name="T6" fmla="*/ 104 w 17"/>
                <a:gd name="T7" fmla="*/ 0 h 22"/>
                <a:gd name="T8" fmla="*/ 12 w 17"/>
                <a:gd name="T9" fmla="*/ 115 h 22"/>
                <a:gd name="T10" fmla="*/ 91 w 17"/>
                <a:gd name="T11" fmla="*/ 287 h 22"/>
                <a:gd name="T12" fmla="*/ 166 w 17"/>
                <a:gd name="T13" fmla="*/ 402 h 22"/>
                <a:gd name="T14" fmla="*/ 257 w 17"/>
                <a:gd name="T15" fmla="*/ 367 h 22"/>
                <a:gd name="T16" fmla="*/ 183 w 17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2" y="20"/>
                  </a:moveTo>
                  <a:cubicBezTo>
                    <a:pt x="9" y="19"/>
                    <a:pt x="8" y="17"/>
                    <a:pt x="8" y="14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4" y="1"/>
                    <a:pt x="1" y="3"/>
                    <a:pt x="1" y="6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5" y="21"/>
                    <a:pt x="17" y="19"/>
                  </a:cubicBezTo>
                  <a:cubicBezTo>
                    <a:pt x="15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5" name="Freeform 151">
              <a:extLst>
                <a:ext uri="{FF2B5EF4-FFF2-40B4-BE49-F238E27FC236}">
                  <a16:creationId xmlns:a16="http://schemas.microsoft.com/office/drawing/2014/main" id="{D424AA37-E473-4046-A722-29B89429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986"/>
              <a:ext cx="60" cy="72"/>
            </a:xfrm>
            <a:custGeom>
              <a:avLst/>
              <a:gdLst>
                <a:gd name="T0" fmla="*/ 208 w 24"/>
                <a:gd name="T1" fmla="*/ 35 h 27"/>
                <a:gd name="T2" fmla="*/ 20 w 24"/>
                <a:gd name="T3" fmla="*/ 171 h 27"/>
                <a:gd name="T4" fmla="*/ 113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3"/>
                    <a:pt x="3" y="18"/>
                    <a:pt x="7" y="20"/>
                  </a:cubicBezTo>
                  <a:cubicBezTo>
                    <a:pt x="7" y="23"/>
                    <a:pt x="10" y="26"/>
                    <a:pt x="13" y="26"/>
                  </a:cubicBezTo>
                  <a:cubicBezTo>
                    <a:pt x="18" y="27"/>
                    <a:pt x="22" y="25"/>
                    <a:pt x="23" y="20"/>
                  </a:cubicBezTo>
                  <a:cubicBezTo>
                    <a:pt x="24" y="17"/>
                    <a:pt x="23" y="13"/>
                    <a:pt x="20" y="11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6" name="Freeform 152">
              <a:extLst>
                <a:ext uri="{FF2B5EF4-FFF2-40B4-BE49-F238E27FC236}">
                  <a16:creationId xmlns:a16="http://schemas.microsoft.com/office/drawing/2014/main" id="{79BC9D3B-244C-4350-B9E1-260D8AC6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994"/>
              <a:ext cx="42" cy="59"/>
            </a:xfrm>
            <a:custGeom>
              <a:avLst/>
              <a:gdLst>
                <a:gd name="T0" fmla="*/ 195 w 17"/>
                <a:gd name="T1" fmla="*/ 389 h 22"/>
                <a:gd name="T2" fmla="*/ 121 w 17"/>
                <a:gd name="T3" fmla="*/ 274 h 22"/>
                <a:gd name="T4" fmla="*/ 62 w 17"/>
                <a:gd name="T5" fmla="*/ 80 h 22"/>
                <a:gd name="T6" fmla="*/ 104 w 17"/>
                <a:gd name="T7" fmla="*/ 0 h 22"/>
                <a:gd name="T8" fmla="*/ 12 w 17"/>
                <a:gd name="T9" fmla="*/ 115 h 22"/>
                <a:gd name="T10" fmla="*/ 91 w 17"/>
                <a:gd name="T11" fmla="*/ 287 h 22"/>
                <a:gd name="T12" fmla="*/ 166 w 17"/>
                <a:gd name="T13" fmla="*/ 402 h 22"/>
                <a:gd name="T14" fmla="*/ 257 w 17"/>
                <a:gd name="T15" fmla="*/ 367 h 22"/>
                <a:gd name="T16" fmla="*/ 195 w 17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3" y="20"/>
                  </a:moveTo>
                  <a:cubicBezTo>
                    <a:pt x="10" y="19"/>
                    <a:pt x="9" y="17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6" y="21"/>
                    <a:pt x="17" y="19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7" name="Freeform 153">
              <a:extLst>
                <a:ext uri="{FF2B5EF4-FFF2-40B4-BE49-F238E27FC236}">
                  <a16:creationId xmlns:a16="http://schemas.microsoft.com/office/drawing/2014/main" id="{B5DC4C80-FE99-4657-B856-BDF3865F1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991"/>
              <a:ext cx="60" cy="72"/>
            </a:xfrm>
            <a:custGeom>
              <a:avLst/>
              <a:gdLst>
                <a:gd name="T0" fmla="*/ 208 w 24"/>
                <a:gd name="T1" fmla="*/ 35 h 27"/>
                <a:gd name="T2" fmla="*/ 20 w 24"/>
                <a:gd name="T3" fmla="*/ 171 h 27"/>
                <a:gd name="T4" fmla="*/ 95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7" y="0"/>
                    <a:pt x="2" y="4"/>
                    <a:pt x="1" y="9"/>
                  </a:cubicBezTo>
                  <a:cubicBezTo>
                    <a:pt x="0" y="13"/>
                    <a:pt x="2" y="18"/>
                    <a:pt x="6" y="20"/>
                  </a:cubicBezTo>
                  <a:cubicBezTo>
                    <a:pt x="7" y="23"/>
                    <a:pt x="9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2" y="13"/>
                    <a:pt x="20" y="11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8" name="Freeform 154">
              <a:extLst>
                <a:ext uri="{FF2B5EF4-FFF2-40B4-BE49-F238E27FC236}">
                  <a16:creationId xmlns:a16="http://schemas.microsoft.com/office/drawing/2014/main" id="{1C1D17D4-5DA8-48A2-B158-F0BE2ECB8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999"/>
              <a:ext cx="42" cy="59"/>
            </a:xfrm>
            <a:custGeom>
              <a:avLst/>
              <a:gdLst>
                <a:gd name="T0" fmla="*/ 183 w 17"/>
                <a:gd name="T1" fmla="*/ 389 h 22"/>
                <a:gd name="T2" fmla="*/ 121 w 17"/>
                <a:gd name="T3" fmla="*/ 274 h 22"/>
                <a:gd name="T4" fmla="*/ 62 w 17"/>
                <a:gd name="T5" fmla="*/ 80 h 22"/>
                <a:gd name="T6" fmla="*/ 104 w 17"/>
                <a:gd name="T7" fmla="*/ 0 h 22"/>
                <a:gd name="T8" fmla="*/ 12 w 17"/>
                <a:gd name="T9" fmla="*/ 115 h 22"/>
                <a:gd name="T10" fmla="*/ 91 w 17"/>
                <a:gd name="T11" fmla="*/ 287 h 22"/>
                <a:gd name="T12" fmla="*/ 166 w 17"/>
                <a:gd name="T13" fmla="*/ 402 h 22"/>
                <a:gd name="T14" fmla="*/ 257 w 17"/>
                <a:gd name="T15" fmla="*/ 367 h 22"/>
                <a:gd name="T16" fmla="*/ 183 w 17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2" y="20"/>
                  </a:moveTo>
                  <a:cubicBezTo>
                    <a:pt x="9" y="19"/>
                    <a:pt x="8" y="17"/>
                    <a:pt x="8" y="14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4" y="2"/>
                    <a:pt x="6" y="1"/>
                    <a:pt x="7" y="0"/>
                  </a:cubicBezTo>
                  <a:cubicBezTo>
                    <a:pt x="4" y="1"/>
                    <a:pt x="1" y="3"/>
                    <a:pt x="1" y="6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5" y="21"/>
                    <a:pt x="17" y="19"/>
                  </a:cubicBezTo>
                  <a:cubicBezTo>
                    <a:pt x="15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9" name="Freeform 155">
              <a:extLst>
                <a:ext uri="{FF2B5EF4-FFF2-40B4-BE49-F238E27FC236}">
                  <a16:creationId xmlns:a16="http://schemas.microsoft.com/office/drawing/2014/main" id="{EE88E2BB-5623-4630-BCCE-89B20F9C3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999"/>
              <a:ext cx="60" cy="72"/>
            </a:xfrm>
            <a:custGeom>
              <a:avLst/>
              <a:gdLst>
                <a:gd name="T0" fmla="*/ 208 w 24"/>
                <a:gd name="T1" fmla="*/ 21 h 27"/>
                <a:gd name="T2" fmla="*/ 20 w 24"/>
                <a:gd name="T3" fmla="*/ 149 h 27"/>
                <a:gd name="T4" fmla="*/ 95 w 24"/>
                <a:gd name="T5" fmla="*/ 363 h 27"/>
                <a:gd name="T6" fmla="*/ 208 w 24"/>
                <a:gd name="T7" fmla="*/ 491 h 27"/>
                <a:gd name="T8" fmla="*/ 363 w 24"/>
                <a:gd name="T9" fmla="*/ 363 h 27"/>
                <a:gd name="T10" fmla="*/ 313 w 24"/>
                <a:gd name="T11" fmla="*/ 205 h 27"/>
                <a:gd name="T12" fmla="*/ 20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1"/>
                  </a:moveTo>
                  <a:cubicBezTo>
                    <a:pt x="7" y="0"/>
                    <a:pt x="2" y="3"/>
                    <a:pt x="1" y="8"/>
                  </a:cubicBezTo>
                  <a:cubicBezTo>
                    <a:pt x="0" y="13"/>
                    <a:pt x="2" y="17"/>
                    <a:pt x="6" y="19"/>
                  </a:cubicBezTo>
                  <a:cubicBezTo>
                    <a:pt x="7" y="22"/>
                    <a:pt x="9" y="25"/>
                    <a:pt x="13" y="26"/>
                  </a:cubicBezTo>
                  <a:cubicBezTo>
                    <a:pt x="17" y="27"/>
                    <a:pt x="22" y="24"/>
                    <a:pt x="23" y="19"/>
                  </a:cubicBezTo>
                  <a:cubicBezTo>
                    <a:pt x="24" y="16"/>
                    <a:pt x="22" y="13"/>
                    <a:pt x="20" y="11"/>
                  </a:cubicBezTo>
                  <a:cubicBezTo>
                    <a:pt x="20" y="6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0" name="Freeform 156">
              <a:extLst>
                <a:ext uri="{FF2B5EF4-FFF2-40B4-BE49-F238E27FC236}">
                  <a16:creationId xmlns:a16="http://schemas.microsoft.com/office/drawing/2014/main" id="{00742AD6-A3BF-4C1B-AD2E-B0F6A7818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005"/>
              <a:ext cx="42" cy="58"/>
            </a:xfrm>
            <a:custGeom>
              <a:avLst/>
              <a:gdLst>
                <a:gd name="T0" fmla="*/ 183 w 17"/>
                <a:gd name="T1" fmla="*/ 369 h 22"/>
                <a:gd name="T2" fmla="*/ 121 w 17"/>
                <a:gd name="T3" fmla="*/ 258 h 22"/>
                <a:gd name="T4" fmla="*/ 62 w 17"/>
                <a:gd name="T5" fmla="*/ 76 h 22"/>
                <a:gd name="T6" fmla="*/ 104 w 17"/>
                <a:gd name="T7" fmla="*/ 0 h 22"/>
                <a:gd name="T8" fmla="*/ 12 w 17"/>
                <a:gd name="T9" fmla="*/ 124 h 22"/>
                <a:gd name="T10" fmla="*/ 91 w 17"/>
                <a:gd name="T11" fmla="*/ 277 h 22"/>
                <a:gd name="T12" fmla="*/ 166 w 17"/>
                <a:gd name="T13" fmla="*/ 382 h 22"/>
                <a:gd name="T14" fmla="*/ 257 w 17"/>
                <a:gd name="T15" fmla="*/ 369 h 22"/>
                <a:gd name="T16" fmla="*/ 183 w 17"/>
                <a:gd name="T17" fmla="*/ 36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2" y="20"/>
                  </a:moveTo>
                  <a:cubicBezTo>
                    <a:pt x="9" y="19"/>
                    <a:pt x="8" y="17"/>
                    <a:pt x="8" y="14"/>
                  </a:cubicBezTo>
                  <a:cubicBezTo>
                    <a:pt x="4" y="13"/>
                    <a:pt x="3" y="8"/>
                    <a:pt x="4" y="4"/>
                  </a:cubicBezTo>
                  <a:cubicBezTo>
                    <a:pt x="4" y="3"/>
                    <a:pt x="6" y="2"/>
                    <a:pt x="7" y="0"/>
                  </a:cubicBezTo>
                  <a:cubicBezTo>
                    <a:pt x="4" y="1"/>
                    <a:pt x="1" y="3"/>
                    <a:pt x="1" y="7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1"/>
                    <a:pt x="11" y="21"/>
                  </a:cubicBezTo>
                  <a:cubicBezTo>
                    <a:pt x="13" y="22"/>
                    <a:pt x="15" y="21"/>
                    <a:pt x="17" y="20"/>
                  </a:cubicBezTo>
                  <a:cubicBezTo>
                    <a:pt x="15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1" name="Freeform 157">
              <a:extLst>
                <a:ext uri="{FF2B5EF4-FFF2-40B4-BE49-F238E27FC236}">
                  <a16:creationId xmlns:a16="http://schemas.microsoft.com/office/drawing/2014/main" id="{1FBB2026-0A05-48EF-BE0C-0FF825C4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989"/>
              <a:ext cx="60" cy="72"/>
            </a:xfrm>
            <a:custGeom>
              <a:avLst/>
              <a:gdLst>
                <a:gd name="T0" fmla="*/ 208 w 24"/>
                <a:gd name="T1" fmla="*/ 35 h 27"/>
                <a:gd name="T2" fmla="*/ 20 w 24"/>
                <a:gd name="T3" fmla="*/ 171 h 27"/>
                <a:gd name="T4" fmla="*/ 113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3"/>
                    <a:pt x="3" y="18"/>
                    <a:pt x="7" y="20"/>
                  </a:cubicBezTo>
                  <a:cubicBezTo>
                    <a:pt x="7" y="23"/>
                    <a:pt x="10" y="26"/>
                    <a:pt x="13" y="26"/>
                  </a:cubicBezTo>
                  <a:cubicBezTo>
                    <a:pt x="18" y="27"/>
                    <a:pt x="22" y="25"/>
                    <a:pt x="23" y="20"/>
                  </a:cubicBezTo>
                  <a:cubicBezTo>
                    <a:pt x="24" y="17"/>
                    <a:pt x="23" y="13"/>
                    <a:pt x="20" y="11"/>
                  </a:cubicBezTo>
                  <a:cubicBezTo>
                    <a:pt x="20" y="7"/>
                    <a:pt x="17" y="3"/>
                    <a:pt x="13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2" name="Freeform 158">
              <a:extLst>
                <a:ext uri="{FF2B5EF4-FFF2-40B4-BE49-F238E27FC236}">
                  <a16:creationId xmlns:a16="http://schemas.microsoft.com/office/drawing/2014/main" id="{BAA99432-B35D-40F4-B760-B492BC19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997"/>
              <a:ext cx="42" cy="58"/>
            </a:xfrm>
            <a:custGeom>
              <a:avLst/>
              <a:gdLst>
                <a:gd name="T0" fmla="*/ 195 w 17"/>
                <a:gd name="T1" fmla="*/ 369 h 22"/>
                <a:gd name="T2" fmla="*/ 121 w 17"/>
                <a:gd name="T3" fmla="*/ 258 h 22"/>
                <a:gd name="T4" fmla="*/ 62 w 17"/>
                <a:gd name="T5" fmla="*/ 76 h 22"/>
                <a:gd name="T6" fmla="*/ 104 w 17"/>
                <a:gd name="T7" fmla="*/ 0 h 22"/>
                <a:gd name="T8" fmla="*/ 12 w 17"/>
                <a:gd name="T9" fmla="*/ 111 h 22"/>
                <a:gd name="T10" fmla="*/ 91 w 17"/>
                <a:gd name="T11" fmla="*/ 277 h 22"/>
                <a:gd name="T12" fmla="*/ 166 w 17"/>
                <a:gd name="T13" fmla="*/ 382 h 22"/>
                <a:gd name="T14" fmla="*/ 257 w 17"/>
                <a:gd name="T15" fmla="*/ 348 h 22"/>
                <a:gd name="T16" fmla="*/ 195 w 17"/>
                <a:gd name="T17" fmla="*/ 36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3" y="20"/>
                  </a:moveTo>
                  <a:cubicBezTo>
                    <a:pt x="10" y="19"/>
                    <a:pt x="9" y="17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3" y="14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2"/>
                    <a:pt x="16" y="21"/>
                    <a:pt x="17" y="19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3" name="Freeform 159">
              <a:extLst>
                <a:ext uri="{FF2B5EF4-FFF2-40B4-BE49-F238E27FC236}">
                  <a16:creationId xmlns:a16="http://schemas.microsoft.com/office/drawing/2014/main" id="{2413075B-B000-4CF2-B4E0-1F1AAAC8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983"/>
              <a:ext cx="60" cy="72"/>
            </a:xfrm>
            <a:custGeom>
              <a:avLst/>
              <a:gdLst>
                <a:gd name="T0" fmla="*/ 208 w 24"/>
                <a:gd name="T1" fmla="*/ 21 h 27"/>
                <a:gd name="T2" fmla="*/ 20 w 24"/>
                <a:gd name="T3" fmla="*/ 149 h 27"/>
                <a:gd name="T4" fmla="*/ 113 w 24"/>
                <a:gd name="T5" fmla="*/ 363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1"/>
                  </a:moveTo>
                  <a:cubicBezTo>
                    <a:pt x="8" y="0"/>
                    <a:pt x="3" y="3"/>
                    <a:pt x="1" y="8"/>
                  </a:cubicBezTo>
                  <a:cubicBezTo>
                    <a:pt x="0" y="13"/>
                    <a:pt x="3" y="17"/>
                    <a:pt x="7" y="19"/>
                  </a:cubicBezTo>
                  <a:cubicBezTo>
                    <a:pt x="7" y="22"/>
                    <a:pt x="10" y="25"/>
                    <a:pt x="13" y="26"/>
                  </a:cubicBezTo>
                  <a:cubicBezTo>
                    <a:pt x="18" y="27"/>
                    <a:pt x="22" y="24"/>
                    <a:pt x="23" y="20"/>
                  </a:cubicBezTo>
                  <a:cubicBezTo>
                    <a:pt x="24" y="16"/>
                    <a:pt x="23" y="13"/>
                    <a:pt x="20" y="11"/>
                  </a:cubicBezTo>
                  <a:cubicBezTo>
                    <a:pt x="20" y="7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4" name="Freeform 160">
              <a:extLst>
                <a:ext uri="{FF2B5EF4-FFF2-40B4-BE49-F238E27FC236}">
                  <a16:creationId xmlns:a16="http://schemas.microsoft.com/office/drawing/2014/main" id="{60918331-61A5-4B60-A674-B7F03966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991"/>
              <a:ext cx="42" cy="56"/>
            </a:xfrm>
            <a:custGeom>
              <a:avLst/>
              <a:gdLst>
                <a:gd name="T0" fmla="*/ 195 w 17"/>
                <a:gd name="T1" fmla="*/ 376 h 21"/>
                <a:gd name="T2" fmla="*/ 121 w 17"/>
                <a:gd name="T3" fmla="*/ 264 h 21"/>
                <a:gd name="T4" fmla="*/ 62 w 17"/>
                <a:gd name="T5" fmla="*/ 77 h 21"/>
                <a:gd name="T6" fmla="*/ 104 w 17"/>
                <a:gd name="T7" fmla="*/ 0 h 21"/>
                <a:gd name="T8" fmla="*/ 12 w 17"/>
                <a:gd name="T9" fmla="*/ 115 h 21"/>
                <a:gd name="T10" fmla="*/ 91 w 17"/>
                <a:gd name="T11" fmla="*/ 285 h 21"/>
                <a:gd name="T12" fmla="*/ 166 w 17"/>
                <a:gd name="T13" fmla="*/ 397 h 21"/>
                <a:gd name="T14" fmla="*/ 257 w 17"/>
                <a:gd name="T15" fmla="*/ 363 h 21"/>
                <a:gd name="T16" fmla="*/ 195 w 17"/>
                <a:gd name="T17" fmla="*/ 37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1">
                  <a:moveTo>
                    <a:pt x="13" y="20"/>
                  </a:moveTo>
                  <a:cubicBezTo>
                    <a:pt x="10" y="19"/>
                    <a:pt x="9" y="16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0" y="10"/>
                    <a:pt x="3" y="13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1"/>
                    <a:pt x="16" y="21"/>
                    <a:pt x="17" y="19"/>
                  </a:cubicBezTo>
                  <a:cubicBezTo>
                    <a:pt x="15" y="20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5" name="Freeform 161">
              <a:extLst>
                <a:ext uri="{FF2B5EF4-FFF2-40B4-BE49-F238E27FC236}">
                  <a16:creationId xmlns:a16="http://schemas.microsoft.com/office/drawing/2014/main" id="{11613042-703E-4DD0-9D22-9E384C4CE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002"/>
              <a:ext cx="60" cy="72"/>
            </a:xfrm>
            <a:custGeom>
              <a:avLst/>
              <a:gdLst>
                <a:gd name="T0" fmla="*/ 208 w 24"/>
                <a:gd name="T1" fmla="*/ 21 h 27"/>
                <a:gd name="T2" fmla="*/ 20 w 24"/>
                <a:gd name="T3" fmla="*/ 149 h 27"/>
                <a:gd name="T4" fmla="*/ 113 w 24"/>
                <a:gd name="T5" fmla="*/ 363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20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3" y="1"/>
                  </a:moveTo>
                  <a:cubicBezTo>
                    <a:pt x="8" y="0"/>
                    <a:pt x="3" y="3"/>
                    <a:pt x="1" y="8"/>
                  </a:cubicBezTo>
                  <a:cubicBezTo>
                    <a:pt x="0" y="13"/>
                    <a:pt x="3" y="17"/>
                    <a:pt x="7" y="19"/>
                  </a:cubicBezTo>
                  <a:cubicBezTo>
                    <a:pt x="7" y="22"/>
                    <a:pt x="10" y="25"/>
                    <a:pt x="13" y="26"/>
                  </a:cubicBezTo>
                  <a:cubicBezTo>
                    <a:pt x="18" y="27"/>
                    <a:pt x="22" y="24"/>
                    <a:pt x="23" y="20"/>
                  </a:cubicBezTo>
                  <a:cubicBezTo>
                    <a:pt x="24" y="16"/>
                    <a:pt x="23" y="13"/>
                    <a:pt x="20" y="11"/>
                  </a:cubicBezTo>
                  <a:cubicBezTo>
                    <a:pt x="20" y="7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6" name="Freeform 162">
              <a:extLst>
                <a:ext uri="{FF2B5EF4-FFF2-40B4-BE49-F238E27FC236}">
                  <a16:creationId xmlns:a16="http://schemas.microsoft.com/office/drawing/2014/main" id="{4B375C91-8265-4B7D-A6ED-3B30BE3C1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010"/>
              <a:ext cx="43" cy="56"/>
            </a:xfrm>
            <a:custGeom>
              <a:avLst/>
              <a:gdLst>
                <a:gd name="T0" fmla="*/ 210 w 17"/>
                <a:gd name="T1" fmla="*/ 376 h 21"/>
                <a:gd name="T2" fmla="*/ 129 w 17"/>
                <a:gd name="T3" fmla="*/ 264 h 21"/>
                <a:gd name="T4" fmla="*/ 63 w 17"/>
                <a:gd name="T5" fmla="*/ 77 h 21"/>
                <a:gd name="T6" fmla="*/ 116 w 17"/>
                <a:gd name="T7" fmla="*/ 0 h 21"/>
                <a:gd name="T8" fmla="*/ 20 w 17"/>
                <a:gd name="T9" fmla="*/ 115 h 21"/>
                <a:gd name="T10" fmla="*/ 96 w 17"/>
                <a:gd name="T11" fmla="*/ 285 h 21"/>
                <a:gd name="T12" fmla="*/ 180 w 17"/>
                <a:gd name="T13" fmla="*/ 397 h 21"/>
                <a:gd name="T14" fmla="*/ 276 w 17"/>
                <a:gd name="T15" fmla="*/ 363 h 21"/>
                <a:gd name="T16" fmla="*/ 210 w 17"/>
                <a:gd name="T17" fmla="*/ 37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1">
                  <a:moveTo>
                    <a:pt x="13" y="20"/>
                  </a:moveTo>
                  <a:cubicBezTo>
                    <a:pt x="10" y="19"/>
                    <a:pt x="9" y="16"/>
                    <a:pt x="8" y="14"/>
                  </a:cubicBezTo>
                  <a:cubicBezTo>
                    <a:pt x="5" y="12"/>
                    <a:pt x="3" y="8"/>
                    <a:pt x="4" y="4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0" y="10"/>
                    <a:pt x="3" y="13"/>
                    <a:pt x="6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3" y="21"/>
                    <a:pt x="16" y="21"/>
                    <a:pt x="17" y="19"/>
                  </a:cubicBezTo>
                  <a:cubicBezTo>
                    <a:pt x="15" y="20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7" name="Freeform 163">
              <a:extLst>
                <a:ext uri="{FF2B5EF4-FFF2-40B4-BE49-F238E27FC236}">
                  <a16:creationId xmlns:a16="http://schemas.microsoft.com/office/drawing/2014/main" id="{B7EBB334-F9D5-4D39-9439-E49ACB08E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994"/>
              <a:ext cx="60" cy="72"/>
            </a:xfrm>
            <a:custGeom>
              <a:avLst/>
              <a:gdLst>
                <a:gd name="T0" fmla="*/ 188 w 24"/>
                <a:gd name="T1" fmla="*/ 21 h 27"/>
                <a:gd name="T2" fmla="*/ 20 w 24"/>
                <a:gd name="T3" fmla="*/ 149 h 27"/>
                <a:gd name="T4" fmla="*/ 95 w 24"/>
                <a:gd name="T5" fmla="*/ 363 h 27"/>
                <a:gd name="T6" fmla="*/ 208 w 24"/>
                <a:gd name="T7" fmla="*/ 491 h 27"/>
                <a:gd name="T8" fmla="*/ 363 w 24"/>
                <a:gd name="T9" fmla="*/ 363 h 27"/>
                <a:gd name="T10" fmla="*/ 313 w 24"/>
                <a:gd name="T11" fmla="*/ 205 h 27"/>
                <a:gd name="T12" fmla="*/ 188 w 24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1"/>
                  </a:moveTo>
                  <a:cubicBezTo>
                    <a:pt x="7" y="0"/>
                    <a:pt x="2" y="3"/>
                    <a:pt x="1" y="8"/>
                  </a:cubicBezTo>
                  <a:cubicBezTo>
                    <a:pt x="0" y="13"/>
                    <a:pt x="2" y="17"/>
                    <a:pt x="6" y="19"/>
                  </a:cubicBezTo>
                  <a:cubicBezTo>
                    <a:pt x="7" y="22"/>
                    <a:pt x="9" y="25"/>
                    <a:pt x="13" y="26"/>
                  </a:cubicBezTo>
                  <a:cubicBezTo>
                    <a:pt x="17" y="27"/>
                    <a:pt x="22" y="24"/>
                    <a:pt x="23" y="19"/>
                  </a:cubicBezTo>
                  <a:cubicBezTo>
                    <a:pt x="24" y="16"/>
                    <a:pt x="22" y="13"/>
                    <a:pt x="20" y="11"/>
                  </a:cubicBezTo>
                  <a:cubicBezTo>
                    <a:pt x="20" y="6"/>
                    <a:pt x="17" y="2"/>
                    <a:pt x="12" y="1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8" name="Freeform 164">
              <a:extLst>
                <a:ext uri="{FF2B5EF4-FFF2-40B4-BE49-F238E27FC236}">
                  <a16:creationId xmlns:a16="http://schemas.microsoft.com/office/drawing/2014/main" id="{74A1B1A9-2667-4360-953E-FBF9A3CB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999"/>
              <a:ext cx="45" cy="59"/>
            </a:xfrm>
            <a:custGeom>
              <a:avLst/>
              <a:gdLst>
                <a:gd name="T0" fmla="*/ 208 w 18"/>
                <a:gd name="T1" fmla="*/ 389 h 22"/>
                <a:gd name="T2" fmla="*/ 145 w 18"/>
                <a:gd name="T3" fmla="*/ 274 h 22"/>
                <a:gd name="T4" fmla="*/ 83 w 18"/>
                <a:gd name="T5" fmla="*/ 80 h 22"/>
                <a:gd name="T6" fmla="*/ 125 w 18"/>
                <a:gd name="T7" fmla="*/ 0 h 22"/>
                <a:gd name="T8" fmla="*/ 20 w 18"/>
                <a:gd name="T9" fmla="*/ 137 h 22"/>
                <a:gd name="T10" fmla="*/ 113 w 18"/>
                <a:gd name="T11" fmla="*/ 287 h 22"/>
                <a:gd name="T12" fmla="*/ 175 w 18"/>
                <a:gd name="T13" fmla="*/ 402 h 22"/>
                <a:gd name="T14" fmla="*/ 283 w 18"/>
                <a:gd name="T15" fmla="*/ 389 h 22"/>
                <a:gd name="T16" fmla="*/ 208 w 18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3"/>
                    <a:pt x="4" y="8"/>
                    <a:pt x="5" y="4"/>
                  </a:cubicBezTo>
                  <a:cubicBezTo>
                    <a:pt x="5" y="3"/>
                    <a:pt x="7" y="2"/>
                    <a:pt x="8" y="0"/>
                  </a:cubicBezTo>
                  <a:cubicBezTo>
                    <a:pt x="5" y="1"/>
                    <a:pt x="2" y="3"/>
                    <a:pt x="1" y="7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7" y="18"/>
                    <a:pt x="8" y="21"/>
                    <a:pt x="11" y="21"/>
                  </a:cubicBezTo>
                  <a:cubicBezTo>
                    <a:pt x="14" y="22"/>
                    <a:pt x="16" y="21"/>
                    <a:pt x="18" y="20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9" name="Freeform 165">
              <a:extLst>
                <a:ext uri="{FF2B5EF4-FFF2-40B4-BE49-F238E27FC236}">
                  <a16:creationId xmlns:a16="http://schemas.microsoft.com/office/drawing/2014/main" id="{B38A4882-1A1E-4D08-83AA-80DDABD6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986"/>
              <a:ext cx="60" cy="72"/>
            </a:xfrm>
            <a:custGeom>
              <a:avLst/>
              <a:gdLst>
                <a:gd name="T0" fmla="*/ 188 w 24"/>
                <a:gd name="T1" fmla="*/ 35 h 27"/>
                <a:gd name="T2" fmla="*/ 20 w 24"/>
                <a:gd name="T3" fmla="*/ 171 h 27"/>
                <a:gd name="T4" fmla="*/ 95 w 24"/>
                <a:gd name="T5" fmla="*/ 376 h 27"/>
                <a:gd name="T6" fmla="*/ 208 w 24"/>
                <a:gd name="T7" fmla="*/ 491 h 27"/>
                <a:gd name="T8" fmla="*/ 363 w 24"/>
                <a:gd name="T9" fmla="*/ 376 h 27"/>
                <a:gd name="T10" fmla="*/ 313 w 24"/>
                <a:gd name="T11" fmla="*/ 205 h 27"/>
                <a:gd name="T12" fmla="*/ 188 w 24"/>
                <a:gd name="T13" fmla="*/ 3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7">
                  <a:moveTo>
                    <a:pt x="12" y="2"/>
                  </a:moveTo>
                  <a:cubicBezTo>
                    <a:pt x="7" y="0"/>
                    <a:pt x="2" y="4"/>
                    <a:pt x="1" y="9"/>
                  </a:cubicBezTo>
                  <a:cubicBezTo>
                    <a:pt x="0" y="13"/>
                    <a:pt x="2" y="18"/>
                    <a:pt x="6" y="20"/>
                  </a:cubicBezTo>
                  <a:cubicBezTo>
                    <a:pt x="7" y="23"/>
                    <a:pt x="9" y="26"/>
                    <a:pt x="13" y="26"/>
                  </a:cubicBezTo>
                  <a:cubicBezTo>
                    <a:pt x="17" y="27"/>
                    <a:pt x="22" y="25"/>
                    <a:pt x="23" y="20"/>
                  </a:cubicBezTo>
                  <a:cubicBezTo>
                    <a:pt x="24" y="17"/>
                    <a:pt x="22" y="13"/>
                    <a:pt x="20" y="11"/>
                  </a:cubicBezTo>
                  <a:cubicBezTo>
                    <a:pt x="20" y="7"/>
                    <a:pt x="17" y="3"/>
                    <a:pt x="12" y="2"/>
                  </a:cubicBezTo>
                  <a:close/>
                </a:path>
              </a:pathLst>
            </a:custGeom>
            <a:solidFill>
              <a:srgbClr val="8EC58C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0" name="Freeform 166">
              <a:extLst>
                <a:ext uri="{FF2B5EF4-FFF2-40B4-BE49-F238E27FC236}">
                  <a16:creationId xmlns:a16="http://schemas.microsoft.com/office/drawing/2014/main" id="{5D14FC98-2A1E-4C6F-8CA9-6E1139E1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994"/>
              <a:ext cx="45" cy="59"/>
            </a:xfrm>
            <a:custGeom>
              <a:avLst/>
              <a:gdLst>
                <a:gd name="T0" fmla="*/ 208 w 18"/>
                <a:gd name="T1" fmla="*/ 389 h 22"/>
                <a:gd name="T2" fmla="*/ 145 w 18"/>
                <a:gd name="T3" fmla="*/ 274 h 22"/>
                <a:gd name="T4" fmla="*/ 83 w 18"/>
                <a:gd name="T5" fmla="*/ 80 h 22"/>
                <a:gd name="T6" fmla="*/ 125 w 18"/>
                <a:gd name="T7" fmla="*/ 0 h 22"/>
                <a:gd name="T8" fmla="*/ 20 w 18"/>
                <a:gd name="T9" fmla="*/ 115 h 22"/>
                <a:gd name="T10" fmla="*/ 113 w 18"/>
                <a:gd name="T11" fmla="*/ 287 h 22"/>
                <a:gd name="T12" fmla="*/ 175 w 18"/>
                <a:gd name="T13" fmla="*/ 402 h 22"/>
                <a:gd name="T14" fmla="*/ 283 w 18"/>
                <a:gd name="T15" fmla="*/ 367 h 22"/>
                <a:gd name="T16" fmla="*/ 208 w 18"/>
                <a:gd name="T17" fmla="*/ 38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22">
                  <a:moveTo>
                    <a:pt x="13" y="20"/>
                  </a:moveTo>
                  <a:cubicBezTo>
                    <a:pt x="10" y="19"/>
                    <a:pt x="9" y="17"/>
                    <a:pt x="9" y="14"/>
                  </a:cubicBezTo>
                  <a:cubicBezTo>
                    <a:pt x="5" y="12"/>
                    <a:pt x="4" y="8"/>
                    <a:pt x="5" y="4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5" y="1"/>
                    <a:pt x="2" y="3"/>
                    <a:pt x="1" y="6"/>
                  </a:cubicBezTo>
                  <a:cubicBezTo>
                    <a:pt x="0" y="10"/>
                    <a:pt x="3" y="14"/>
                    <a:pt x="7" y="15"/>
                  </a:cubicBezTo>
                  <a:cubicBezTo>
                    <a:pt x="7" y="18"/>
                    <a:pt x="8" y="20"/>
                    <a:pt x="11" y="21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5" y="21"/>
                    <a:pt x="14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71" name="Text Box 167">
            <a:extLst>
              <a:ext uri="{FF2B5EF4-FFF2-40B4-BE49-F238E27FC236}">
                <a16:creationId xmlns:a16="http://schemas.microsoft.com/office/drawing/2014/main" id="{0ACDD854-5783-44A0-B7B3-C3CC814F5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8275" y="2570163"/>
            <a:ext cx="1682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Actine filament</a:t>
            </a:r>
          </a:p>
        </p:txBody>
      </p:sp>
      <p:grpSp>
        <p:nvGrpSpPr>
          <p:cNvPr id="29703" name="Group 168">
            <a:extLst>
              <a:ext uri="{FF2B5EF4-FFF2-40B4-BE49-F238E27FC236}">
                <a16:creationId xmlns:a16="http://schemas.microsoft.com/office/drawing/2014/main" id="{8E16DE26-3835-4119-8ADF-FE1EC49D1ECC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3292475"/>
            <a:ext cx="1493837" cy="2584450"/>
            <a:chOff x="773" y="1922"/>
            <a:chExt cx="941" cy="1628"/>
          </a:xfrm>
        </p:grpSpPr>
        <p:sp>
          <p:nvSpPr>
            <p:cNvPr id="30018" name="Freeform 169">
              <a:extLst>
                <a:ext uri="{FF2B5EF4-FFF2-40B4-BE49-F238E27FC236}">
                  <a16:creationId xmlns:a16="http://schemas.microsoft.com/office/drawing/2014/main" id="{E8D9108E-287A-4C03-B37E-1569E575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9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2" y="1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170">
              <a:extLst>
                <a:ext uri="{FF2B5EF4-FFF2-40B4-BE49-F238E27FC236}">
                  <a16:creationId xmlns:a16="http://schemas.microsoft.com/office/drawing/2014/main" id="{365C7613-549A-4B8E-91DB-3347453F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85 w 56"/>
                <a:gd name="T5" fmla="*/ 2185 h 72"/>
                <a:gd name="T6" fmla="*/ 1405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6" y="68"/>
                  </a:cubicBezTo>
                  <a:cubicBezTo>
                    <a:pt x="56" y="66"/>
                    <a:pt x="55" y="64"/>
                    <a:pt x="53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171">
              <a:extLst>
                <a:ext uri="{FF2B5EF4-FFF2-40B4-BE49-F238E27FC236}">
                  <a16:creationId xmlns:a16="http://schemas.microsoft.com/office/drawing/2014/main" id="{672873EC-4F09-424B-B661-C21765F6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51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0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172">
              <a:extLst>
                <a:ext uri="{FF2B5EF4-FFF2-40B4-BE49-F238E27FC236}">
                  <a16:creationId xmlns:a16="http://schemas.microsoft.com/office/drawing/2014/main" id="{B3266675-EA93-444B-8020-418E0B120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4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173">
              <a:extLst>
                <a:ext uri="{FF2B5EF4-FFF2-40B4-BE49-F238E27FC236}">
                  <a16:creationId xmlns:a16="http://schemas.microsoft.com/office/drawing/2014/main" id="{E8650138-BECD-4020-BC87-D00C9037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65"/>
              <a:ext cx="239" cy="130"/>
            </a:xfrm>
            <a:custGeom>
              <a:avLst/>
              <a:gdLst>
                <a:gd name="T0" fmla="*/ 108 w 80"/>
                <a:gd name="T1" fmla="*/ 60 h 41"/>
                <a:gd name="T2" fmla="*/ 27 w 80"/>
                <a:gd name="T3" fmla="*/ 222 h 41"/>
                <a:gd name="T4" fmla="*/ 161 w 80"/>
                <a:gd name="T5" fmla="*/ 352 h 41"/>
                <a:gd name="T6" fmla="*/ 535 w 80"/>
                <a:gd name="T7" fmla="*/ 292 h 41"/>
                <a:gd name="T8" fmla="*/ 1918 w 80"/>
                <a:gd name="T9" fmla="*/ 1205 h 41"/>
                <a:gd name="T10" fmla="*/ 2079 w 80"/>
                <a:gd name="T11" fmla="*/ 1246 h 41"/>
                <a:gd name="T12" fmla="*/ 2106 w 80"/>
                <a:gd name="T13" fmla="*/ 1056 h 41"/>
                <a:gd name="T14" fmla="*/ 535 w 80"/>
                <a:gd name="T15" fmla="*/ 0 h 41"/>
                <a:gd name="T16" fmla="*/ 108 w 80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174">
              <a:extLst>
                <a:ext uri="{FF2B5EF4-FFF2-40B4-BE49-F238E27FC236}">
                  <a16:creationId xmlns:a16="http://schemas.microsoft.com/office/drawing/2014/main" id="{1B4A2A33-5FDF-4B67-B1F9-56580C55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68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34 w 127"/>
                <a:gd name="T23" fmla="*/ 1658 h 128"/>
                <a:gd name="T24" fmla="*/ 0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13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3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4" y="32"/>
                  </a:cubicBezTo>
                  <a:cubicBezTo>
                    <a:pt x="121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50" y="4"/>
                    <a:pt x="47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73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175">
              <a:extLst>
                <a:ext uri="{FF2B5EF4-FFF2-40B4-BE49-F238E27FC236}">
                  <a16:creationId xmlns:a16="http://schemas.microsoft.com/office/drawing/2014/main" id="{69D2E948-2C99-4241-92F7-80907E56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922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60 w 313"/>
                <a:gd name="T5" fmla="*/ 16413 h 508"/>
                <a:gd name="T6" fmla="*/ 1783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212 w 313"/>
                <a:gd name="T27" fmla="*/ 2516 h 508"/>
                <a:gd name="T28" fmla="*/ 4720 w 313"/>
                <a:gd name="T29" fmla="*/ 0 h 508"/>
                <a:gd name="T30" fmla="*/ 5246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24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6" y="508"/>
                  </a:cubicBezTo>
                  <a:cubicBezTo>
                    <a:pt x="67" y="508"/>
                    <a:pt x="67" y="508"/>
                    <a:pt x="67" y="508"/>
                  </a:cubicBezTo>
                  <a:cubicBezTo>
                    <a:pt x="30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09" y="0"/>
                    <a:pt x="109" y="78"/>
                    <a:pt x="119" y="78"/>
                  </a:cubicBezTo>
                  <a:cubicBezTo>
                    <a:pt x="129" y="78"/>
                    <a:pt x="129" y="0"/>
                    <a:pt x="138" y="0"/>
                  </a:cubicBezTo>
                  <a:cubicBezTo>
                    <a:pt x="148" y="0"/>
                    <a:pt x="148" y="78"/>
                    <a:pt x="158" y="78"/>
                  </a:cubicBezTo>
                  <a:cubicBezTo>
                    <a:pt x="167" y="78"/>
                    <a:pt x="167" y="0"/>
                    <a:pt x="177" y="0"/>
                  </a:cubicBezTo>
                  <a:cubicBezTo>
                    <a:pt x="187" y="0"/>
                    <a:pt x="187" y="78"/>
                    <a:pt x="197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7" y="78"/>
                    <a:pt x="247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4" y="78"/>
                    <a:pt x="292" y="0"/>
                    <a:pt x="301" y="0"/>
                  </a:cubicBezTo>
                  <a:cubicBezTo>
                    <a:pt x="311" y="0"/>
                    <a:pt x="313" y="43"/>
                    <a:pt x="313" y="78"/>
                  </a:cubicBezTo>
                  <a:close/>
                </a:path>
              </a:pathLst>
            </a:custGeom>
            <a:solidFill>
              <a:srgbClr val="FFF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176">
              <a:extLst>
                <a:ext uri="{FF2B5EF4-FFF2-40B4-BE49-F238E27FC236}">
                  <a16:creationId xmlns:a16="http://schemas.microsoft.com/office/drawing/2014/main" id="{72627FD8-534C-4309-ADB9-4CA5CD07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973"/>
              <a:ext cx="884" cy="1564"/>
            </a:xfrm>
            <a:custGeom>
              <a:avLst/>
              <a:gdLst>
                <a:gd name="T0" fmla="*/ 7884 w 296"/>
                <a:gd name="T1" fmla="*/ 0 h 491"/>
                <a:gd name="T2" fmla="*/ 7857 w 296"/>
                <a:gd name="T3" fmla="*/ 742 h 491"/>
                <a:gd name="T4" fmla="*/ 7054 w 296"/>
                <a:gd name="T5" fmla="*/ 10145 h 491"/>
                <a:gd name="T6" fmla="*/ 4504 w 296"/>
                <a:gd name="T7" fmla="*/ 14936 h 491"/>
                <a:gd name="T8" fmla="*/ 0 w 296"/>
                <a:gd name="T9" fmla="*/ 14449 h 491"/>
                <a:gd name="T10" fmla="*/ 1329 w 296"/>
                <a:gd name="T11" fmla="*/ 15573 h 491"/>
                <a:gd name="T12" fmla="*/ 6075 w 296"/>
                <a:gd name="T13" fmla="*/ 15573 h 491"/>
                <a:gd name="T14" fmla="*/ 7857 w 296"/>
                <a:gd name="T15" fmla="*/ 13413 h 491"/>
                <a:gd name="T16" fmla="*/ 7857 w 296"/>
                <a:gd name="T17" fmla="*/ 1714 h 491"/>
                <a:gd name="T18" fmla="*/ 7884 w 296"/>
                <a:gd name="T19" fmla="*/ 0 h 4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6" h="491">
                  <a:moveTo>
                    <a:pt x="296" y="0"/>
                  </a:moveTo>
                  <a:cubicBezTo>
                    <a:pt x="296" y="0"/>
                    <a:pt x="295" y="23"/>
                    <a:pt x="295" y="23"/>
                  </a:cubicBezTo>
                  <a:cubicBezTo>
                    <a:pt x="295" y="23"/>
                    <a:pt x="280" y="181"/>
                    <a:pt x="265" y="314"/>
                  </a:cubicBezTo>
                  <a:cubicBezTo>
                    <a:pt x="250" y="447"/>
                    <a:pt x="233" y="457"/>
                    <a:pt x="169" y="462"/>
                  </a:cubicBezTo>
                  <a:cubicBezTo>
                    <a:pt x="105" y="467"/>
                    <a:pt x="32" y="491"/>
                    <a:pt x="0" y="447"/>
                  </a:cubicBezTo>
                  <a:cubicBezTo>
                    <a:pt x="11" y="468"/>
                    <a:pt x="24" y="482"/>
                    <a:pt x="50" y="482"/>
                  </a:cubicBezTo>
                  <a:cubicBezTo>
                    <a:pt x="228" y="482"/>
                    <a:pt x="228" y="482"/>
                    <a:pt x="228" y="482"/>
                  </a:cubicBezTo>
                  <a:cubicBezTo>
                    <a:pt x="265" y="482"/>
                    <a:pt x="295" y="452"/>
                    <a:pt x="295" y="415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43"/>
                    <a:pt x="296" y="10"/>
                    <a:pt x="296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177">
              <a:extLst>
                <a:ext uri="{FF2B5EF4-FFF2-40B4-BE49-F238E27FC236}">
                  <a16:creationId xmlns:a16="http://schemas.microsoft.com/office/drawing/2014/main" id="{B3F45D4A-FDFA-4D1F-9A90-F93C7E138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693"/>
              <a:ext cx="741" cy="825"/>
            </a:xfrm>
            <a:custGeom>
              <a:avLst/>
              <a:gdLst>
                <a:gd name="T0" fmla="*/ 5569 w 248"/>
                <a:gd name="T1" fmla="*/ 7530 h 259"/>
                <a:gd name="T2" fmla="*/ 6535 w 248"/>
                <a:gd name="T3" fmla="*/ 0 h 259"/>
                <a:gd name="T4" fmla="*/ 6535 w 248"/>
                <a:gd name="T5" fmla="*/ 6109 h 259"/>
                <a:gd name="T6" fmla="*/ 4751 w 248"/>
                <a:gd name="T7" fmla="*/ 8269 h 259"/>
                <a:gd name="T8" fmla="*/ 0 w 248"/>
                <a:gd name="T9" fmla="*/ 8269 h 259"/>
                <a:gd name="T10" fmla="*/ 5569 w 248"/>
                <a:gd name="T11" fmla="*/ 7530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59">
                  <a:moveTo>
                    <a:pt x="209" y="233"/>
                  </a:moveTo>
                  <a:cubicBezTo>
                    <a:pt x="248" y="207"/>
                    <a:pt x="242" y="74"/>
                    <a:pt x="245" y="0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5" y="226"/>
                    <a:pt x="215" y="256"/>
                    <a:pt x="178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40" y="253"/>
                    <a:pt x="170" y="259"/>
                    <a:pt x="209" y="233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178">
              <a:extLst>
                <a:ext uri="{FF2B5EF4-FFF2-40B4-BE49-F238E27FC236}">
                  <a16:creationId xmlns:a16="http://schemas.microsoft.com/office/drawing/2014/main" id="{BECD1321-7E63-41BD-821C-29CDE5DF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897"/>
              <a:ext cx="418" cy="449"/>
            </a:xfrm>
            <a:custGeom>
              <a:avLst/>
              <a:gdLst>
                <a:gd name="T0" fmla="*/ 3619 w 140"/>
                <a:gd name="T1" fmla="*/ 1522 h 141"/>
                <a:gd name="T2" fmla="*/ 3511 w 140"/>
                <a:gd name="T3" fmla="*/ 1420 h 141"/>
                <a:gd name="T4" fmla="*/ 3484 w 140"/>
                <a:gd name="T5" fmla="*/ 1420 h 141"/>
                <a:gd name="T6" fmla="*/ 3484 w 140"/>
                <a:gd name="T7" fmla="*/ 1420 h 141"/>
                <a:gd name="T8" fmla="*/ 3457 w 140"/>
                <a:gd name="T9" fmla="*/ 1258 h 141"/>
                <a:gd name="T10" fmla="*/ 3457 w 140"/>
                <a:gd name="T11" fmla="*/ 1258 h 141"/>
                <a:gd name="T12" fmla="*/ 3457 w 140"/>
                <a:gd name="T13" fmla="*/ 1258 h 141"/>
                <a:gd name="T14" fmla="*/ 3457 w 140"/>
                <a:gd name="T15" fmla="*/ 1064 h 141"/>
                <a:gd name="T16" fmla="*/ 1863 w 140"/>
                <a:gd name="T17" fmla="*/ 0 h 141"/>
                <a:gd name="T18" fmla="*/ 1436 w 140"/>
                <a:gd name="T19" fmla="*/ 61 h 141"/>
                <a:gd name="T20" fmla="*/ 1356 w 140"/>
                <a:gd name="T21" fmla="*/ 223 h 141"/>
                <a:gd name="T22" fmla="*/ 1356 w 140"/>
                <a:gd name="T23" fmla="*/ 223 h 141"/>
                <a:gd name="T24" fmla="*/ 1167 w 140"/>
                <a:gd name="T25" fmla="*/ 325 h 141"/>
                <a:gd name="T26" fmla="*/ 1167 w 140"/>
                <a:gd name="T27" fmla="*/ 293 h 141"/>
                <a:gd name="T28" fmla="*/ 1006 w 140"/>
                <a:gd name="T29" fmla="*/ 255 h 141"/>
                <a:gd name="T30" fmla="*/ 27 w 140"/>
                <a:gd name="T31" fmla="*/ 1806 h 141"/>
                <a:gd name="T32" fmla="*/ 134 w 140"/>
                <a:gd name="T33" fmla="*/ 1997 h 141"/>
                <a:gd name="T34" fmla="*/ 134 w 140"/>
                <a:gd name="T35" fmla="*/ 1997 h 141"/>
                <a:gd name="T36" fmla="*/ 134 w 140"/>
                <a:gd name="T37" fmla="*/ 1997 h 141"/>
                <a:gd name="T38" fmla="*/ 134 w 140"/>
                <a:gd name="T39" fmla="*/ 2130 h 141"/>
                <a:gd name="T40" fmla="*/ 107 w 140"/>
                <a:gd name="T41" fmla="*/ 2130 h 141"/>
                <a:gd name="T42" fmla="*/ 0 w 140"/>
                <a:gd name="T43" fmla="*/ 2261 h 141"/>
                <a:gd name="T44" fmla="*/ 1329 w 140"/>
                <a:gd name="T45" fmla="*/ 4420 h 141"/>
                <a:gd name="T46" fmla="*/ 1463 w 140"/>
                <a:gd name="T47" fmla="*/ 4331 h 141"/>
                <a:gd name="T48" fmla="*/ 1463 w 140"/>
                <a:gd name="T49" fmla="*/ 4331 h 141"/>
                <a:gd name="T50" fmla="*/ 1463 w 140"/>
                <a:gd name="T51" fmla="*/ 4331 h 141"/>
                <a:gd name="T52" fmla="*/ 1648 w 140"/>
                <a:gd name="T53" fmla="*/ 4359 h 141"/>
                <a:gd name="T54" fmla="*/ 1648 w 140"/>
                <a:gd name="T55" fmla="*/ 4359 h 141"/>
                <a:gd name="T56" fmla="*/ 1756 w 140"/>
                <a:gd name="T57" fmla="*/ 4522 h 141"/>
                <a:gd name="T58" fmla="*/ 3004 w 140"/>
                <a:gd name="T59" fmla="*/ 4066 h 141"/>
                <a:gd name="T60" fmla="*/ 3057 w 140"/>
                <a:gd name="T61" fmla="*/ 3904 h 141"/>
                <a:gd name="T62" fmla="*/ 3057 w 140"/>
                <a:gd name="T63" fmla="*/ 3904 h 141"/>
                <a:gd name="T64" fmla="*/ 3084 w 140"/>
                <a:gd name="T65" fmla="*/ 3844 h 141"/>
                <a:gd name="T66" fmla="*/ 3245 w 140"/>
                <a:gd name="T67" fmla="*/ 3783 h 141"/>
                <a:gd name="T68" fmla="*/ 3726 w 140"/>
                <a:gd name="T69" fmla="*/ 2261 h 141"/>
                <a:gd name="T70" fmla="*/ 3619 w 140"/>
                <a:gd name="T71" fmla="*/ 1522 h 1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0" h="141">
                  <a:moveTo>
                    <a:pt x="136" y="47"/>
                  </a:moveTo>
                  <a:cubicBezTo>
                    <a:pt x="136" y="45"/>
                    <a:pt x="134" y="43"/>
                    <a:pt x="132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0" y="43"/>
                    <a:pt x="129" y="42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2" y="38"/>
                    <a:pt x="131" y="35"/>
                    <a:pt x="130" y="33"/>
                  </a:cubicBezTo>
                  <a:cubicBezTo>
                    <a:pt x="117" y="12"/>
                    <a:pt x="94" y="0"/>
                    <a:pt x="70" y="0"/>
                  </a:cubicBezTo>
                  <a:cubicBezTo>
                    <a:pt x="65" y="0"/>
                    <a:pt x="60" y="0"/>
                    <a:pt x="54" y="2"/>
                  </a:cubicBezTo>
                  <a:cubicBezTo>
                    <a:pt x="52" y="2"/>
                    <a:pt x="51" y="5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9"/>
                    <a:pt x="48" y="11"/>
                    <a:pt x="44" y="10"/>
                  </a:cubicBezTo>
                  <a:cubicBezTo>
                    <a:pt x="44" y="10"/>
                    <a:pt x="44" y="10"/>
                    <a:pt x="44" y="9"/>
                  </a:cubicBezTo>
                  <a:cubicBezTo>
                    <a:pt x="43" y="7"/>
                    <a:pt x="40" y="6"/>
                    <a:pt x="38" y="8"/>
                  </a:cubicBezTo>
                  <a:cubicBezTo>
                    <a:pt x="19" y="17"/>
                    <a:pt x="5" y="36"/>
                    <a:pt x="1" y="56"/>
                  </a:cubicBezTo>
                  <a:cubicBezTo>
                    <a:pt x="1" y="59"/>
                    <a:pt x="2" y="61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6" y="64"/>
                    <a:pt x="5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2" y="66"/>
                    <a:pt x="0" y="68"/>
                    <a:pt x="0" y="70"/>
                  </a:cubicBezTo>
                  <a:cubicBezTo>
                    <a:pt x="0" y="101"/>
                    <a:pt x="20" y="128"/>
                    <a:pt x="50" y="137"/>
                  </a:cubicBezTo>
                  <a:cubicBezTo>
                    <a:pt x="52" y="138"/>
                    <a:pt x="54" y="137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8" y="132"/>
                    <a:pt x="61" y="133"/>
                    <a:pt x="62" y="135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2" y="138"/>
                    <a:pt x="64" y="140"/>
                    <a:pt x="66" y="140"/>
                  </a:cubicBezTo>
                  <a:cubicBezTo>
                    <a:pt x="83" y="141"/>
                    <a:pt x="99" y="136"/>
                    <a:pt x="113" y="126"/>
                  </a:cubicBezTo>
                  <a:cubicBezTo>
                    <a:pt x="115" y="124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19"/>
                    <a:pt x="116" y="119"/>
                    <a:pt x="116" y="119"/>
                  </a:cubicBezTo>
                  <a:cubicBezTo>
                    <a:pt x="116" y="119"/>
                    <a:pt x="120" y="119"/>
                    <a:pt x="122" y="117"/>
                  </a:cubicBezTo>
                  <a:cubicBezTo>
                    <a:pt x="134" y="104"/>
                    <a:pt x="140" y="88"/>
                    <a:pt x="140" y="70"/>
                  </a:cubicBezTo>
                  <a:cubicBezTo>
                    <a:pt x="140" y="62"/>
                    <a:pt x="139" y="54"/>
                    <a:pt x="136" y="47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179">
              <a:extLst>
                <a:ext uri="{FF2B5EF4-FFF2-40B4-BE49-F238E27FC236}">
                  <a16:creationId xmlns:a16="http://schemas.microsoft.com/office/drawing/2014/main" id="{4EA28C8B-8C0D-4682-A66B-EA8B78CB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9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2" y="1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9" name="Freeform 180">
              <a:extLst>
                <a:ext uri="{FF2B5EF4-FFF2-40B4-BE49-F238E27FC236}">
                  <a16:creationId xmlns:a16="http://schemas.microsoft.com/office/drawing/2014/main" id="{85526FBA-505C-4C21-8C53-824AD7509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85 w 56"/>
                <a:gd name="T5" fmla="*/ 2185 h 72"/>
                <a:gd name="T6" fmla="*/ 1405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6" y="68"/>
                  </a:cubicBezTo>
                  <a:cubicBezTo>
                    <a:pt x="56" y="66"/>
                    <a:pt x="55" y="64"/>
                    <a:pt x="53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181">
              <a:extLst>
                <a:ext uri="{FF2B5EF4-FFF2-40B4-BE49-F238E27FC236}">
                  <a16:creationId xmlns:a16="http://schemas.microsoft.com/office/drawing/2014/main" id="{48651AB2-1AA3-442D-8249-0340B698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3250"/>
              <a:ext cx="158" cy="77"/>
            </a:xfrm>
            <a:custGeom>
              <a:avLst/>
              <a:gdLst>
                <a:gd name="T0" fmla="*/ 1216 w 53"/>
                <a:gd name="T1" fmla="*/ 32 h 24"/>
                <a:gd name="T2" fmla="*/ 134 w 53"/>
                <a:gd name="T3" fmla="*/ 462 h 24"/>
                <a:gd name="T4" fmla="*/ 0 w 53"/>
                <a:gd name="T5" fmla="*/ 597 h 24"/>
                <a:gd name="T6" fmla="*/ 107 w 53"/>
                <a:gd name="T7" fmla="*/ 760 h 24"/>
                <a:gd name="T8" fmla="*/ 1350 w 53"/>
                <a:gd name="T9" fmla="*/ 266 h 24"/>
                <a:gd name="T10" fmla="*/ 1377 w 53"/>
                <a:gd name="T11" fmla="*/ 61 h 24"/>
                <a:gd name="T12" fmla="*/ 1216 w 53"/>
                <a:gd name="T13" fmla="*/ 3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4">
                  <a:moveTo>
                    <a:pt x="46" y="1"/>
                  </a:moveTo>
                  <a:cubicBezTo>
                    <a:pt x="34" y="10"/>
                    <a:pt x="19" y="14"/>
                    <a:pt x="5" y="14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0"/>
                    <a:pt x="2" y="22"/>
                    <a:pt x="4" y="23"/>
                  </a:cubicBezTo>
                  <a:cubicBezTo>
                    <a:pt x="21" y="24"/>
                    <a:pt x="38" y="18"/>
                    <a:pt x="51" y="8"/>
                  </a:cubicBezTo>
                  <a:cubicBezTo>
                    <a:pt x="53" y="7"/>
                    <a:pt x="53" y="4"/>
                    <a:pt x="52" y="2"/>
                  </a:cubicBezTo>
                  <a:cubicBezTo>
                    <a:pt x="50" y="0"/>
                    <a:pt x="48" y="0"/>
                    <a:pt x="46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Freeform 182">
              <a:extLst>
                <a:ext uri="{FF2B5EF4-FFF2-40B4-BE49-F238E27FC236}">
                  <a16:creationId xmlns:a16="http://schemas.microsoft.com/office/drawing/2014/main" id="{77412670-F1DB-4B3E-B6B9-F0DF9975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015"/>
              <a:ext cx="78" cy="242"/>
            </a:xfrm>
            <a:custGeom>
              <a:avLst/>
              <a:gdLst>
                <a:gd name="T0" fmla="*/ 459 w 26"/>
                <a:gd name="T1" fmla="*/ 32 h 76"/>
                <a:gd name="T2" fmla="*/ 378 w 26"/>
                <a:gd name="T3" fmla="*/ 223 h 76"/>
                <a:gd name="T4" fmla="*/ 486 w 26"/>
                <a:gd name="T5" fmla="*/ 872 h 76"/>
                <a:gd name="T6" fmla="*/ 54 w 26"/>
                <a:gd name="T7" fmla="*/ 2200 h 76"/>
                <a:gd name="T8" fmla="*/ 54 w 26"/>
                <a:gd name="T9" fmla="*/ 2391 h 76"/>
                <a:gd name="T10" fmla="*/ 216 w 26"/>
                <a:gd name="T11" fmla="*/ 2391 h 76"/>
                <a:gd name="T12" fmla="*/ 702 w 26"/>
                <a:gd name="T13" fmla="*/ 872 h 76"/>
                <a:gd name="T14" fmla="*/ 621 w 26"/>
                <a:gd name="T15" fmla="*/ 131 h 76"/>
                <a:gd name="T16" fmla="*/ 459 w 26"/>
                <a:gd name="T17" fmla="*/ 3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6">
                  <a:moveTo>
                    <a:pt x="17" y="1"/>
                  </a:moveTo>
                  <a:cubicBezTo>
                    <a:pt x="15" y="2"/>
                    <a:pt x="13" y="4"/>
                    <a:pt x="14" y="7"/>
                  </a:cubicBezTo>
                  <a:cubicBezTo>
                    <a:pt x="16" y="13"/>
                    <a:pt x="18" y="20"/>
                    <a:pt x="18" y="27"/>
                  </a:cubicBezTo>
                  <a:cubicBezTo>
                    <a:pt x="18" y="42"/>
                    <a:pt x="12" y="56"/>
                    <a:pt x="2" y="68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6"/>
                    <a:pt x="7" y="76"/>
                    <a:pt x="8" y="74"/>
                  </a:cubicBezTo>
                  <a:cubicBezTo>
                    <a:pt x="20" y="61"/>
                    <a:pt x="26" y="44"/>
                    <a:pt x="26" y="27"/>
                  </a:cubicBezTo>
                  <a:cubicBezTo>
                    <a:pt x="26" y="19"/>
                    <a:pt x="25" y="11"/>
                    <a:pt x="23" y="4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2" name="Freeform 183">
              <a:extLst>
                <a:ext uri="{FF2B5EF4-FFF2-40B4-BE49-F238E27FC236}">
                  <a16:creationId xmlns:a16="http://schemas.microsoft.com/office/drawing/2014/main" id="{F1F1CF46-F237-425A-A273-ED25B004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900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68 w 127"/>
                <a:gd name="T5" fmla="*/ 1393 h 128"/>
                <a:gd name="T6" fmla="*/ 3348 w 127"/>
                <a:gd name="T7" fmla="*/ 1199 h 128"/>
                <a:gd name="T8" fmla="*/ 3268 w 127"/>
                <a:gd name="T9" fmla="*/ 1036 h 128"/>
                <a:gd name="T10" fmla="*/ 3110 w 127"/>
                <a:gd name="T11" fmla="*/ 975 h 128"/>
                <a:gd name="T12" fmla="*/ 1728 w 127"/>
                <a:gd name="T13" fmla="*/ 32 h 128"/>
                <a:gd name="T14" fmla="*/ 1382 w 127"/>
                <a:gd name="T15" fmla="*/ 102 h 128"/>
                <a:gd name="T16" fmla="*/ 1221 w 127"/>
                <a:gd name="T17" fmla="*/ 0 h 128"/>
                <a:gd name="T18" fmla="*/ 1033 w 127"/>
                <a:gd name="T19" fmla="*/ 61 h 128"/>
                <a:gd name="T20" fmla="*/ 979 w 127"/>
                <a:gd name="T21" fmla="*/ 265 h 128"/>
                <a:gd name="T22" fmla="*/ 134 w 127"/>
                <a:gd name="T23" fmla="*/ 1658 h 128"/>
                <a:gd name="T24" fmla="*/ 0 w 127"/>
                <a:gd name="T25" fmla="*/ 1747 h 128"/>
                <a:gd name="T26" fmla="*/ 0 w 127"/>
                <a:gd name="T27" fmla="*/ 1881 h 128"/>
                <a:gd name="T28" fmla="*/ 107 w 127"/>
                <a:gd name="T29" fmla="*/ 2043 h 128"/>
                <a:gd name="T30" fmla="*/ 1247 w 127"/>
                <a:gd name="T31" fmla="*/ 3921 h 128"/>
                <a:gd name="T32" fmla="*/ 1328 w 127"/>
                <a:gd name="T33" fmla="*/ 4083 h 128"/>
                <a:gd name="T34" fmla="*/ 1513 w 127"/>
                <a:gd name="T35" fmla="*/ 4147 h 128"/>
                <a:gd name="T36" fmla="*/ 1647 w 127"/>
                <a:gd name="T37" fmla="*/ 4013 h 128"/>
                <a:gd name="T38" fmla="*/ 2734 w 127"/>
                <a:gd name="T39" fmla="*/ 3596 h 128"/>
                <a:gd name="T40" fmla="*/ 2895 w 127"/>
                <a:gd name="T41" fmla="*/ 3627 h 128"/>
                <a:gd name="T42" fmla="*/ 2948 w 127"/>
                <a:gd name="T43" fmla="*/ 3567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2"/>
                    <a:pt x="127" y="78"/>
                    <a:pt x="127" y="63"/>
                  </a:cubicBezTo>
                  <a:cubicBezTo>
                    <a:pt x="127" y="56"/>
                    <a:pt x="125" y="49"/>
                    <a:pt x="123" y="43"/>
                  </a:cubicBezTo>
                  <a:cubicBezTo>
                    <a:pt x="122" y="40"/>
                    <a:pt x="124" y="38"/>
                    <a:pt x="126" y="37"/>
                  </a:cubicBezTo>
                  <a:cubicBezTo>
                    <a:pt x="124" y="36"/>
                    <a:pt x="123" y="35"/>
                    <a:pt x="123" y="32"/>
                  </a:cubicBezTo>
                  <a:cubicBezTo>
                    <a:pt x="121" y="33"/>
                    <a:pt x="119" y="32"/>
                    <a:pt x="117" y="30"/>
                  </a:cubicBezTo>
                  <a:cubicBezTo>
                    <a:pt x="106" y="12"/>
                    <a:pt x="87" y="1"/>
                    <a:pt x="65" y="1"/>
                  </a:cubicBezTo>
                  <a:cubicBezTo>
                    <a:pt x="61" y="1"/>
                    <a:pt x="56" y="2"/>
                    <a:pt x="52" y="3"/>
                  </a:cubicBezTo>
                  <a:cubicBezTo>
                    <a:pt x="49" y="3"/>
                    <a:pt x="47" y="2"/>
                    <a:pt x="46" y="0"/>
                  </a:cubicBezTo>
                  <a:cubicBezTo>
                    <a:pt x="45" y="2"/>
                    <a:pt x="43" y="4"/>
                    <a:pt x="39" y="2"/>
                  </a:cubicBezTo>
                  <a:cubicBezTo>
                    <a:pt x="40" y="4"/>
                    <a:pt x="40" y="7"/>
                    <a:pt x="37" y="8"/>
                  </a:cubicBezTo>
                  <a:cubicBezTo>
                    <a:pt x="21" y="17"/>
                    <a:pt x="9" y="32"/>
                    <a:pt x="5" y="51"/>
                  </a:cubicBezTo>
                  <a:cubicBezTo>
                    <a:pt x="5" y="53"/>
                    <a:pt x="3" y="55"/>
                    <a:pt x="0" y="54"/>
                  </a:cubicBezTo>
                  <a:cubicBezTo>
                    <a:pt x="2" y="56"/>
                    <a:pt x="1" y="57"/>
                    <a:pt x="0" y="58"/>
                  </a:cubicBezTo>
                  <a:cubicBezTo>
                    <a:pt x="2" y="58"/>
                    <a:pt x="4" y="60"/>
                    <a:pt x="4" y="63"/>
                  </a:cubicBezTo>
                  <a:cubicBezTo>
                    <a:pt x="4" y="90"/>
                    <a:pt x="21" y="113"/>
                    <a:pt x="47" y="121"/>
                  </a:cubicBezTo>
                  <a:cubicBezTo>
                    <a:pt x="50" y="122"/>
                    <a:pt x="51" y="124"/>
                    <a:pt x="50" y="126"/>
                  </a:cubicBezTo>
                  <a:cubicBezTo>
                    <a:pt x="53" y="125"/>
                    <a:pt x="56" y="125"/>
                    <a:pt x="57" y="128"/>
                  </a:cubicBezTo>
                  <a:cubicBezTo>
                    <a:pt x="57" y="125"/>
                    <a:pt x="59" y="123"/>
                    <a:pt x="62" y="124"/>
                  </a:cubicBezTo>
                  <a:cubicBezTo>
                    <a:pt x="76" y="124"/>
                    <a:pt x="91" y="120"/>
                    <a:pt x="103" y="111"/>
                  </a:cubicBezTo>
                  <a:cubicBezTo>
                    <a:pt x="105" y="110"/>
                    <a:pt x="107" y="110"/>
                    <a:pt x="109" y="112"/>
                  </a:cubicBezTo>
                  <a:cubicBezTo>
                    <a:pt x="108" y="110"/>
                    <a:pt x="110" y="109"/>
                    <a:pt x="111" y="110"/>
                  </a:cubicBezTo>
                  <a:cubicBezTo>
                    <a:pt x="109" y="108"/>
                    <a:pt x="109" y="105"/>
                    <a:pt x="111" y="104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Freeform 184">
              <a:extLst>
                <a:ext uri="{FF2B5EF4-FFF2-40B4-BE49-F238E27FC236}">
                  <a16:creationId xmlns:a16="http://schemas.microsoft.com/office/drawing/2014/main" id="{EC06E92F-91E6-427C-BAC3-3238E19A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51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0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Freeform 185">
              <a:extLst>
                <a:ext uri="{FF2B5EF4-FFF2-40B4-BE49-F238E27FC236}">
                  <a16:creationId xmlns:a16="http://schemas.microsoft.com/office/drawing/2014/main" id="{A50A281B-890D-464A-943D-74053ADC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4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5" name="Freeform 186">
              <a:extLst>
                <a:ext uri="{FF2B5EF4-FFF2-40B4-BE49-F238E27FC236}">
                  <a16:creationId xmlns:a16="http://schemas.microsoft.com/office/drawing/2014/main" id="{D16818D2-F0AB-4A67-921F-CD3170342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65"/>
              <a:ext cx="239" cy="130"/>
            </a:xfrm>
            <a:custGeom>
              <a:avLst/>
              <a:gdLst>
                <a:gd name="T0" fmla="*/ 108 w 80"/>
                <a:gd name="T1" fmla="*/ 60 h 41"/>
                <a:gd name="T2" fmla="*/ 27 w 80"/>
                <a:gd name="T3" fmla="*/ 222 h 41"/>
                <a:gd name="T4" fmla="*/ 161 w 80"/>
                <a:gd name="T5" fmla="*/ 352 h 41"/>
                <a:gd name="T6" fmla="*/ 535 w 80"/>
                <a:gd name="T7" fmla="*/ 292 h 41"/>
                <a:gd name="T8" fmla="*/ 1918 w 80"/>
                <a:gd name="T9" fmla="*/ 1205 h 41"/>
                <a:gd name="T10" fmla="*/ 2079 w 80"/>
                <a:gd name="T11" fmla="*/ 1246 h 41"/>
                <a:gd name="T12" fmla="*/ 2106 w 80"/>
                <a:gd name="T13" fmla="*/ 1056 h 41"/>
                <a:gd name="T14" fmla="*/ 535 w 80"/>
                <a:gd name="T15" fmla="*/ 0 h 41"/>
                <a:gd name="T16" fmla="*/ 108 w 80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187">
              <a:extLst>
                <a:ext uri="{FF2B5EF4-FFF2-40B4-BE49-F238E27FC236}">
                  <a16:creationId xmlns:a16="http://schemas.microsoft.com/office/drawing/2014/main" id="{EBEEA482-3CE5-408E-AFF6-6CB204726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68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34 w 127"/>
                <a:gd name="T23" fmla="*/ 1658 h 128"/>
                <a:gd name="T24" fmla="*/ 0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13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3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4" y="32"/>
                  </a:cubicBezTo>
                  <a:cubicBezTo>
                    <a:pt x="121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50" y="4"/>
                    <a:pt x="47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517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Freeform 188">
              <a:extLst>
                <a:ext uri="{FF2B5EF4-FFF2-40B4-BE49-F238E27FC236}">
                  <a16:creationId xmlns:a16="http://schemas.microsoft.com/office/drawing/2014/main" id="{A2F6E043-61CD-4DB7-8CEA-9F08A285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887"/>
              <a:ext cx="376" cy="341"/>
            </a:xfrm>
            <a:custGeom>
              <a:avLst/>
              <a:gdLst>
                <a:gd name="T0" fmla="*/ 480 w 126"/>
                <a:gd name="T1" fmla="*/ 2693 h 107"/>
                <a:gd name="T2" fmla="*/ 2128 w 126"/>
                <a:gd name="T3" fmla="*/ 682 h 107"/>
                <a:gd name="T4" fmla="*/ 3294 w 126"/>
                <a:gd name="T5" fmla="*/ 1259 h 107"/>
                <a:gd name="T6" fmla="*/ 3348 w 126"/>
                <a:gd name="T7" fmla="*/ 1230 h 107"/>
                <a:gd name="T8" fmla="*/ 3294 w 126"/>
                <a:gd name="T9" fmla="*/ 1036 h 107"/>
                <a:gd name="T10" fmla="*/ 3133 w 126"/>
                <a:gd name="T11" fmla="*/ 1007 h 107"/>
                <a:gd name="T12" fmla="*/ 1755 w 126"/>
                <a:gd name="T13" fmla="*/ 61 h 107"/>
                <a:gd name="T14" fmla="*/ 1382 w 126"/>
                <a:gd name="T15" fmla="*/ 131 h 107"/>
                <a:gd name="T16" fmla="*/ 1247 w 126"/>
                <a:gd name="T17" fmla="*/ 0 h 107"/>
                <a:gd name="T18" fmla="*/ 1059 w 126"/>
                <a:gd name="T19" fmla="*/ 102 h 107"/>
                <a:gd name="T20" fmla="*/ 1006 w 126"/>
                <a:gd name="T21" fmla="*/ 293 h 107"/>
                <a:gd name="T22" fmla="*/ 134 w 126"/>
                <a:gd name="T23" fmla="*/ 1654 h 107"/>
                <a:gd name="T24" fmla="*/ 0 w 126"/>
                <a:gd name="T25" fmla="*/ 1778 h 107"/>
                <a:gd name="T26" fmla="*/ 0 w 126"/>
                <a:gd name="T27" fmla="*/ 1909 h 107"/>
                <a:gd name="T28" fmla="*/ 107 w 126"/>
                <a:gd name="T29" fmla="*/ 2043 h 107"/>
                <a:gd name="T30" fmla="*/ 615 w 126"/>
                <a:gd name="T31" fmla="*/ 3464 h 107"/>
                <a:gd name="T32" fmla="*/ 480 w 126"/>
                <a:gd name="T33" fmla="*/ 2693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107">
                  <a:moveTo>
                    <a:pt x="18" y="83"/>
                  </a:moveTo>
                  <a:cubicBezTo>
                    <a:pt x="18" y="48"/>
                    <a:pt x="46" y="21"/>
                    <a:pt x="80" y="21"/>
                  </a:cubicBezTo>
                  <a:cubicBezTo>
                    <a:pt x="97" y="21"/>
                    <a:pt x="113" y="28"/>
                    <a:pt x="124" y="39"/>
                  </a:cubicBezTo>
                  <a:cubicBezTo>
                    <a:pt x="125" y="39"/>
                    <a:pt x="125" y="38"/>
                    <a:pt x="126" y="38"/>
                  </a:cubicBezTo>
                  <a:cubicBezTo>
                    <a:pt x="124" y="37"/>
                    <a:pt x="123" y="35"/>
                    <a:pt x="124" y="32"/>
                  </a:cubicBezTo>
                  <a:cubicBezTo>
                    <a:pt x="121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50" y="4"/>
                    <a:pt x="47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80"/>
                    <a:pt x="11" y="96"/>
                    <a:pt x="23" y="107"/>
                  </a:cubicBezTo>
                  <a:cubicBezTo>
                    <a:pt x="19" y="100"/>
                    <a:pt x="18" y="91"/>
                    <a:pt x="18" y="83"/>
                  </a:cubicBezTo>
                  <a:close/>
                </a:path>
              </a:pathLst>
            </a:custGeom>
            <a:solidFill>
              <a:srgbClr val="005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8" name="Freeform 189">
              <a:extLst>
                <a:ext uri="{FF2B5EF4-FFF2-40B4-BE49-F238E27FC236}">
                  <a16:creationId xmlns:a16="http://schemas.microsoft.com/office/drawing/2014/main" id="{87E3626A-3C7D-43CD-BD67-9D0BF0946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024"/>
              <a:ext cx="299" cy="245"/>
            </a:xfrm>
            <a:custGeom>
              <a:avLst/>
              <a:gdLst>
                <a:gd name="T0" fmla="*/ 2565 w 100"/>
                <a:gd name="T1" fmla="*/ 293 h 77"/>
                <a:gd name="T2" fmla="*/ 2512 w 100"/>
                <a:gd name="T3" fmla="*/ 102 h 77"/>
                <a:gd name="T4" fmla="*/ 2350 w 100"/>
                <a:gd name="T5" fmla="*/ 1355 h 77"/>
                <a:gd name="T6" fmla="*/ 993 w 100"/>
                <a:gd name="T7" fmla="*/ 2348 h 77"/>
                <a:gd name="T8" fmla="*/ 0 w 100"/>
                <a:gd name="T9" fmla="*/ 1874 h 77"/>
                <a:gd name="T10" fmla="*/ 1100 w 100"/>
                <a:gd name="T11" fmla="*/ 2482 h 77"/>
                <a:gd name="T12" fmla="*/ 2592 w 100"/>
                <a:gd name="T13" fmla="*/ 678 h 77"/>
                <a:gd name="T14" fmla="*/ 2565 w 100"/>
                <a:gd name="T15" fmla="*/ 293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77">
                  <a:moveTo>
                    <a:pt x="96" y="9"/>
                  </a:moveTo>
                  <a:cubicBezTo>
                    <a:pt x="95" y="6"/>
                    <a:pt x="95" y="4"/>
                    <a:pt x="94" y="3"/>
                  </a:cubicBezTo>
                  <a:cubicBezTo>
                    <a:pt x="94" y="0"/>
                    <a:pt x="100" y="19"/>
                    <a:pt x="88" y="42"/>
                  </a:cubicBezTo>
                  <a:cubicBezTo>
                    <a:pt x="78" y="60"/>
                    <a:pt x="59" y="73"/>
                    <a:pt x="37" y="73"/>
                  </a:cubicBezTo>
                  <a:cubicBezTo>
                    <a:pt x="22" y="73"/>
                    <a:pt x="10" y="67"/>
                    <a:pt x="0" y="58"/>
                  </a:cubicBezTo>
                  <a:cubicBezTo>
                    <a:pt x="10" y="70"/>
                    <a:pt x="25" y="77"/>
                    <a:pt x="41" y="77"/>
                  </a:cubicBezTo>
                  <a:cubicBezTo>
                    <a:pt x="72" y="77"/>
                    <a:pt x="97" y="52"/>
                    <a:pt x="97" y="21"/>
                  </a:cubicBezTo>
                  <a:cubicBezTo>
                    <a:pt x="97" y="17"/>
                    <a:pt x="97" y="13"/>
                    <a:pt x="96" y="9"/>
                  </a:cubicBezTo>
                  <a:close/>
                </a:path>
              </a:pathLst>
            </a:custGeom>
            <a:solidFill>
              <a:srgbClr val="A7B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190">
              <a:extLst>
                <a:ext uri="{FF2B5EF4-FFF2-40B4-BE49-F238E27FC236}">
                  <a16:creationId xmlns:a16="http://schemas.microsoft.com/office/drawing/2014/main" id="{8A7AC78D-E593-42EE-9FB5-4D4B4927E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2868"/>
              <a:ext cx="191" cy="83"/>
            </a:xfrm>
            <a:custGeom>
              <a:avLst/>
              <a:gdLst>
                <a:gd name="T0" fmla="*/ 0 w 64"/>
                <a:gd name="T1" fmla="*/ 61 h 26"/>
                <a:gd name="T2" fmla="*/ 1701 w 64"/>
                <a:gd name="T3" fmla="*/ 846 h 26"/>
                <a:gd name="T4" fmla="*/ 0 w 64"/>
                <a:gd name="T5" fmla="*/ 6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">
                  <a:moveTo>
                    <a:pt x="0" y="2"/>
                  </a:moveTo>
                  <a:cubicBezTo>
                    <a:pt x="14" y="0"/>
                    <a:pt x="46" y="1"/>
                    <a:pt x="64" y="26"/>
                  </a:cubicBezTo>
                  <a:cubicBezTo>
                    <a:pt x="56" y="15"/>
                    <a:pt x="3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Freeform 191">
              <a:extLst>
                <a:ext uri="{FF2B5EF4-FFF2-40B4-BE49-F238E27FC236}">
                  <a16:creationId xmlns:a16="http://schemas.microsoft.com/office/drawing/2014/main" id="{98D4A157-5968-4053-A21F-D50A3A24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3030"/>
              <a:ext cx="72" cy="192"/>
            </a:xfrm>
            <a:custGeom>
              <a:avLst/>
              <a:gdLst>
                <a:gd name="T0" fmla="*/ 0 w 24"/>
                <a:gd name="T1" fmla="*/ 1965 h 60"/>
                <a:gd name="T2" fmla="*/ 378 w 24"/>
                <a:gd name="T3" fmla="*/ 0 h 60"/>
                <a:gd name="T4" fmla="*/ 0 w 24"/>
                <a:gd name="T5" fmla="*/ 196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0" y="60"/>
                  </a:moveTo>
                  <a:cubicBezTo>
                    <a:pt x="17" y="40"/>
                    <a:pt x="19" y="16"/>
                    <a:pt x="14" y="0"/>
                  </a:cubicBezTo>
                  <a:cubicBezTo>
                    <a:pt x="21" y="15"/>
                    <a:pt x="24" y="31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1" name="Freeform 192">
              <a:extLst>
                <a:ext uri="{FF2B5EF4-FFF2-40B4-BE49-F238E27FC236}">
                  <a16:creationId xmlns:a16="http://schemas.microsoft.com/office/drawing/2014/main" id="{EB590A32-5A14-4966-8F71-A31F0197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3253"/>
              <a:ext cx="122" cy="48"/>
            </a:xfrm>
            <a:custGeom>
              <a:avLst/>
              <a:gdLst>
                <a:gd name="T0" fmla="*/ 0 w 41"/>
                <a:gd name="T1" fmla="*/ 390 h 15"/>
                <a:gd name="T2" fmla="*/ 1080 w 41"/>
                <a:gd name="T3" fmla="*/ 0 h 15"/>
                <a:gd name="T4" fmla="*/ 0 w 41"/>
                <a:gd name="T5" fmla="*/ 39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12"/>
                  </a:moveTo>
                  <a:cubicBezTo>
                    <a:pt x="9" y="15"/>
                    <a:pt x="29" y="13"/>
                    <a:pt x="41" y="0"/>
                  </a:cubicBezTo>
                  <a:cubicBezTo>
                    <a:pt x="35" y="3"/>
                    <a:pt x="29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193">
              <a:extLst>
                <a:ext uri="{FF2B5EF4-FFF2-40B4-BE49-F238E27FC236}">
                  <a16:creationId xmlns:a16="http://schemas.microsoft.com/office/drawing/2014/main" id="{1C600459-52E2-4D0B-9F36-559E941D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3193"/>
              <a:ext cx="107" cy="89"/>
            </a:xfrm>
            <a:custGeom>
              <a:avLst/>
              <a:gdLst>
                <a:gd name="T0" fmla="*/ 0 w 36"/>
                <a:gd name="T1" fmla="*/ 0 h 28"/>
                <a:gd name="T2" fmla="*/ 945 w 36"/>
                <a:gd name="T3" fmla="*/ 900 h 28"/>
                <a:gd name="T4" fmla="*/ 0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0" y="0"/>
                  </a:moveTo>
                  <a:cubicBezTo>
                    <a:pt x="3" y="8"/>
                    <a:pt x="13" y="24"/>
                    <a:pt x="36" y="28"/>
                  </a:cubicBezTo>
                  <a:cubicBezTo>
                    <a:pt x="28" y="24"/>
                    <a:pt x="15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Freeform 194">
              <a:extLst>
                <a:ext uri="{FF2B5EF4-FFF2-40B4-BE49-F238E27FC236}">
                  <a16:creationId xmlns:a16="http://schemas.microsoft.com/office/drawing/2014/main" id="{E1D322FC-5A7D-41E4-966E-70DE15E9A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967"/>
              <a:ext cx="68" cy="245"/>
            </a:xfrm>
            <a:custGeom>
              <a:avLst/>
              <a:gdLst>
                <a:gd name="T0" fmla="*/ 53 w 23"/>
                <a:gd name="T1" fmla="*/ 0 h 77"/>
                <a:gd name="T2" fmla="*/ 237 w 23"/>
                <a:gd name="T3" fmla="*/ 1772 h 77"/>
                <a:gd name="T4" fmla="*/ 594 w 23"/>
                <a:gd name="T5" fmla="*/ 2348 h 77"/>
                <a:gd name="T6" fmla="*/ 27 w 23"/>
                <a:gd name="T7" fmla="*/ 1740 h 77"/>
                <a:gd name="T8" fmla="*/ 53 w 23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7">
                  <a:moveTo>
                    <a:pt x="2" y="0"/>
                  </a:moveTo>
                  <a:cubicBezTo>
                    <a:pt x="4" y="13"/>
                    <a:pt x="7" y="40"/>
                    <a:pt x="9" y="55"/>
                  </a:cubicBezTo>
                  <a:cubicBezTo>
                    <a:pt x="12" y="70"/>
                    <a:pt x="19" y="73"/>
                    <a:pt x="23" y="73"/>
                  </a:cubicBezTo>
                  <a:cubicBezTo>
                    <a:pt x="8" y="77"/>
                    <a:pt x="2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4" name="Freeform 195">
              <a:extLst>
                <a:ext uri="{FF2B5EF4-FFF2-40B4-BE49-F238E27FC236}">
                  <a16:creationId xmlns:a16="http://schemas.microsoft.com/office/drawing/2014/main" id="{7839EFC2-B828-4ACC-8390-457BDF7B4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2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196">
              <a:extLst>
                <a:ext uri="{FF2B5EF4-FFF2-40B4-BE49-F238E27FC236}">
                  <a16:creationId xmlns:a16="http://schemas.microsoft.com/office/drawing/2014/main" id="{274CDDA0-78D2-4F42-BA9E-4AB19754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967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27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8" y="77"/>
                    <a:pt x="3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Freeform 197">
              <a:extLst>
                <a:ext uri="{FF2B5EF4-FFF2-40B4-BE49-F238E27FC236}">
                  <a16:creationId xmlns:a16="http://schemas.microsoft.com/office/drawing/2014/main" id="{2EEBA359-DEF6-458C-AC59-6DD4B596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7" name="Freeform 198">
              <a:extLst>
                <a:ext uri="{FF2B5EF4-FFF2-40B4-BE49-F238E27FC236}">
                  <a16:creationId xmlns:a16="http://schemas.microsoft.com/office/drawing/2014/main" id="{009137F6-6754-4926-8634-DCADA0A23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967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53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199">
              <a:extLst>
                <a:ext uri="{FF2B5EF4-FFF2-40B4-BE49-F238E27FC236}">
                  <a16:creationId xmlns:a16="http://schemas.microsoft.com/office/drawing/2014/main" id="{E602A14F-C49F-44A8-959D-146F220A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Freeform 200">
              <a:extLst>
                <a:ext uri="{FF2B5EF4-FFF2-40B4-BE49-F238E27FC236}">
                  <a16:creationId xmlns:a16="http://schemas.microsoft.com/office/drawing/2014/main" id="{82CB8DBA-E416-4200-B68A-52FE2AEF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967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54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5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0" name="Freeform 201">
              <a:extLst>
                <a:ext uri="{FF2B5EF4-FFF2-40B4-BE49-F238E27FC236}">
                  <a16:creationId xmlns:a16="http://schemas.microsoft.com/office/drawing/2014/main" id="{4076786C-670B-4A2F-BB41-E5A972384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202">
              <a:extLst>
                <a:ext uri="{FF2B5EF4-FFF2-40B4-BE49-F238E27FC236}">
                  <a16:creationId xmlns:a16="http://schemas.microsoft.com/office/drawing/2014/main" id="{9E87326D-E47E-486B-A263-C33BF5B2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1967"/>
              <a:ext cx="71" cy="245"/>
            </a:xfrm>
            <a:custGeom>
              <a:avLst/>
              <a:gdLst>
                <a:gd name="T0" fmla="*/ 80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53 w 24"/>
                <a:gd name="T7" fmla="*/ 1740 h 77"/>
                <a:gd name="T8" fmla="*/ 80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3" y="0"/>
                  </a:moveTo>
                  <a:cubicBezTo>
                    <a:pt x="5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Freeform 203">
              <a:extLst>
                <a:ext uri="{FF2B5EF4-FFF2-40B4-BE49-F238E27FC236}">
                  <a16:creationId xmlns:a16="http://schemas.microsoft.com/office/drawing/2014/main" id="{77995FBA-AC2B-48FB-8E1B-A5FF7781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3" name="Freeform 204">
              <a:extLst>
                <a:ext uri="{FF2B5EF4-FFF2-40B4-BE49-F238E27FC236}">
                  <a16:creationId xmlns:a16="http://schemas.microsoft.com/office/drawing/2014/main" id="{4E8DEDA6-FEDC-49EE-9923-EF76F935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967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54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205">
              <a:extLst>
                <a:ext uri="{FF2B5EF4-FFF2-40B4-BE49-F238E27FC236}">
                  <a16:creationId xmlns:a16="http://schemas.microsoft.com/office/drawing/2014/main" id="{3140392D-1919-40D5-BBE0-A5382C2D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116"/>
              <a:ext cx="51" cy="90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65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206">
              <a:extLst>
                <a:ext uri="{FF2B5EF4-FFF2-40B4-BE49-F238E27FC236}">
                  <a16:creationId xmlns:a16="http://schemas.microsoft.com/office/drawing/2014/main" id="{6F4CA47E-4F09-4E1B-848A-3F8355AF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54"/>
              <a:ext cx="95" cy="258"/>
            </a:xfrm>
            <a:custGeom>
              <a:avLst/>
              <a:gdLst>
                <a:gd name="T0" fmla="*/ 0 w 32"/>
                <a:gd name="T1" fmla="*/ 0 h 81"/>
                <a:gd name="T2" fmla="*/ 398 w 32"/>
                <a:gd name="T3" fmla="*/ 1847 h 81"/>
                <a:gd name="T4" fmla="*/ 837 w 32"/>
                <a:gd name="T5" fmla="*/ 2484 h 81"/>
                <a:gd name="T6" fmla="*/ 157 w 32"/>
                <a:gd name="T7" fmla="*/ 1876 h 81"/>
                <a:gd name="T8" fmla="*/ 0 w 32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1">
                  <a:moveTo>
                    <a:pt x="0" y="0"/>
                  </a:moveTo>
                  <a:cubicBezTo>
                    <a:pt x="2" y="13"/>
                    <a:pt x="13" y="42"/>
                    <a:pt x="15" y="57"/>
                  </a:cubicBezTo>
                  <a:cubicBezTo>
                    <a:pt x="18" y="72"/>
                    <a:pt x="28" y="77"/>
                    <a:pt x="32" y="77"/>
                  </a:cubicBezTo>
                  <a:cubicBezTo>
                    <a:pt x="17" y="81"/>
                    <a:pt x="10" y="78"/>
                    <a:pt x="6" y="58"/>
                  </a:cubicBezTo>
                  <a:cubicBezTo>
                    <a:pt x="2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207">
              <a:extLst>
                <a:ext uri="{FF2B5EF4-FFF2-40B4-BE49-F238E27FC236}">
                  <a16:creationId xmlns:a16="http://schemas.microsoft.com/office/drawing/2014/main" id="{73F48922-F70E-4A5C-8A96-CBA7B1B16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922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60 w 313"/>
                <a:gd name="T5" fmla="*/ 16413 h 508"/>
                <a:gd name="T6" fmla="*/ 1783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212 w 313"/>
                <a:gd name="T27" fmla="*/ 2516 h 508"/>
                <a:gd name="T28" fmla="*/ 4720 w 313"/>
                <a:gd name="T29" fmla="*/ 0 h 508"/>
                <a:gd name="T30" fmla="*/ 5246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24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6" y="508"/>
                  </a:cubicBezTo>
                  <a:cubicBezTo>
                    <a:pt x="67" y="508"/>
                    <a:pt x="67" y="508"/>
                    <a:pt x="67" y="508"/>
                  </a:cubicBezTo>
                  <a:cubicBezTo>
                    <a:pt x="30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09" y="0"/>
                    <a:pt x="109" y="78"/>
                    <a:pt x="119" y="78"/>
                  </a:cubicBezTo>
                  <a:cubicBezTo>
                    <a:pt x="129" y="78"/>
                    <a:pt x="129" y="0"/>
                    <a:pt x="138" y="0"/>
                  </a:cubicBezTo>
                  <a:cubicBezTo>
                    <a:pt x="148" y="0"/>
                    <a:pt x="148" y="78"/>
                    <a:pt x="158" y="78"/>
                  </a:cubicBezTo>
                  <a:cubicBezTo>
                    <a:pt x="167" y="78"/>
                    <a:pt x="167" y="0"/>
                    <a:pt x="177" y="0"/>
                  </a:cubicBezTo>
                  <a:cubicBezTo>
                    <a:pt x="187" y="0"/>
                    <a:pt x="187" y="78"/>
                    <a:pt x="197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7" y="78"/>
                    <a:pt x="247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4" y="78"/>
                    <a:pt x="292" y="0"/>
                    <a:pt x="301" y="0"/>
                  </a:cubicBezTo>
                  <a:cubicBezTo>
                    <a:pt x="311" y="0"/>
                    <a:pt x="313" y="43"/>
                    <a:pt x="313" y="78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208">
              <a:extLst>
                <a:ext uri="{FF2B5EF4-FFF2-40B4-BE49-F238E27FC236}">
                  <a16:creationId xmlns:a16="http://schemas.microsoft.com/office/drawing/2014/main" id="{1935644E-F0B6-4BCC-B79E-8B02AC0A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887"/>
              <a:ext cx="134" cy="175"/>
            </a:xfrm>
            <a:custGeom>
              <a:avLst/>
              <a:gdLst>
                <a:gd name="T0" fmla="*/ 1001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108 w 45"/>
                <a:gd name="T9" fmla="*/ 293 h 55"/>
                <a:gd name="T10" fmla="*/ 1161 w 45"/>
                <a:gd name="T11" fmla="*/ 102 h 55"/>
                <a:gd name="T12" fmla="*/ 1001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8" y="1"/>
                  </a:moveTo>
                  <a:cubicBezTo>
                    <a:pt x="19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7" y="55"/>
                    <a:pt x="9" y="54"/>
                    <a:pt x="9" y="51"/>
                  </a:cubicBezTo>
                  <a:cubicBezTo>
                    <a:pt x="13" y="33"/>
                    <a:pt x="25" y="17"/>
                    <a:pt x="42" y="9"/>
                  </a:cubicBezTo>
                  <a:cubicBezTo>
                    <a:pt x="44" y="8"/>
                    <a:pt x="45" y="5"/>
                    <a:pt x="44" y="3"/>
                  </a:cubicBezTo>
                  <a:cubicBezTo>
                    <a:pt x="42" y="1"/>
                    <a:pt x="40" y="0"/>
                    <a:pt x="38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209">
              <a:extLst>
                <a:ext uri="{FF2B5EF4-FFF2-40B4-BE49-F238E27FC236}">
                  <a16:creationId xmlns:a16="http://schemas.microsoft.com/office/drawing/2014/main" id="{923971EB-F2A2-4E09-8A8D-432A390C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075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85 w 56"/>
                <a:gd name="T5" fmla="*/ 2185 h 72"/>
                <a:gd name="T6" fmla="*/ 1405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6" y="68"/>
                  </a:cubicBezTo>
                  <a:cubicBezTo>
                    <a:pt x="56" y="66"/>
                    <a:pt x="55" y="64"/>
                    <a:pt x="53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210">
              <a:extLst>
                <a:ext uri="{FF2B5EF4-FFF2-40B4-BE49-F238E27FC236}">
                  <a16:creationId xmlns:a16="http://schemas.microsoft.com/office/drawing/2014/main" id="{E3A7C029-D8BB-465E-87E4-7D001DA12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237"/>
              <a:ext cx="161" cy="77"/>
            </a:xfrm>
            <a:custGeom>
              <a:avLst/>
              <a:gdLst>
                <a:gd name="T0" fmla="*/ 1216 w 54"/>
                <a:gd name="T1" fmla="*/ 61 h 24"/>
                <a:gd name="T2" fmla="*/ 134 w 54"/>
                <a:gd name="T3" fmla="*/ 462 h 24"/>
                <a:gd name="T4" fmla="*/ 0 w 54"/>
                <a:gd name="T5" fmla="*/ 629 h 24"/>
                <a:gd name="T6" fmla="*/ 134 w 54"/>
                <a:gd name="T7" fmla="*/ 760 h 24"/>
                <a:gd name="T8" fmla="*/ 1351 w 54"/>
                <a:gd name="T9" fmla="*/ 298 h 24"/>
                <a:gd name="T10" fmla="*/ 1377 w 54"/>
                <a:gd name="T11" fmla="*/ 103 h 24"/>
                <a:gd name="T12" fmla="*/ 1216 w 54"/>
                <a:gd name="T13" fmla="*/ 6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3" y="14"/>
                    <a:pt x="0" y="16"/>
                    <a:pt x="0" y="19"/>
                  </a:cubicBezTo>
                  <a:cubicBezTo>
                    <a:pt x="0" y="21"/>
                    <a:pt x="2" y="23"/>
                    <a:pt x="5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1" y="1"/>
                    <a:pt x="48" y="0"/>
                    <a:pt x="46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Freeform 211">
              <a:extLst>
                <a:ext uri="{FF2B5EF4-FFF2-40B4-BE49-F238E27FC236}">
                  <a16:creationId xmlns:a16="http://schemas.microsoft.com/office/drawing/2014/main" id="{E66D100A-A910-4EA0-A999-6595B901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3005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43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4" y="4"/>
                    <a:pt x="14" y="6"/>
                  </a:cubicBezTo>
                  <a:cubicBezTo>
                    <a:pt x="17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9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20" y="0"/>
                    <a:pt x="17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Freeform 212">
              <a:extLst>
                <a:ext uri="{FF2B5EF4-FFF2-40B4-BE49-F238E27FC236}">
                  <a16:creationId xmlns:a16="http://schemas.microsoft.com/office/drawing/2014/main" id="{4E81B614-93EA-484F-86F5-5F54AD94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865"/>
              <a:ext cx="239" cy="130"/>
            </a:xfrm>
            <a:custGeom>
              <a:avLst/>
              <a:gdLst>
                <a:gd name="T0" fmla="*/ 108 w 80"/>
                <a:gd name="T1" fmla="*/ 60 h 41"/>
                <a:gd name="T2" fmla="*/ 27 w 80"/>
                <a:gd name="T3" fmla="*/ 222 h 41"/>
                <a:gd name="T4" fmla="*/ 161 w 80"/>
                <a:gd name="T5" fmla="*/ 352 h 41"/>
                <a:gd name="T6" fmla="*/ 535 w 80"/>
                <a:gd name="T7" fmla="*/ 292 h 41"/>
                <a:gd name="T8" fmla="*/ 1918 w 80"/>
                <a:gd name="T9" fmla="*/ 1205 h 41"/>
                <a:gd name="T10" fmla="*/ 2079 w 80"/>
                <a:gd name="T11" fmla="*/ 1246 h 41"/>
                <a:gd name="T12" fmla="*/ 2106 w 80"/>
                <a:gd name="T13" fmla="*/ 1056 h 41"/>
                <a:gd name="T14" fmla="*/ 535 w 80"/>
                <a:gd name="T15" fmla="*/ 0 h 41"/>
                <a:gd name="T16" fmla="*/ 108 w 80"/>
                <a:gd name="T17" fmla="*/ 6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0"/>
                    <a:pt x="15" y="9"/>
                    <a:pt x="20" y="9"/>
                  </a:cubicBezTo>
                  <a:cubicBezTo>
                    <a:pt x="41" y="9"/>
                    <a:pt x="60" y="20"/>
                    <a:pt x="72" y="38"/>
                  </a:cubicBezTo>
                  <a:cubicBezTo>
                    <a:pt x="73" y="40"/>
                    <a:pt x="76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20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213">
              <a:extLst>
                <a:ext uri="{FF2B5EF4-FFF2-40B4-BE49-F238E27FC236}">
                  <a16:creationId xmlns:a16="http://schemas.microsoft.com/office/drawing/2014/main" id="{647FE6E9-74EE-4C39-91CA-EBA7EF85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2887"/>
              <a:ext cx="379" cy="408"/>
            </a:xfrm>
            <a:custGeom>
              <a:avLst/>
              <a:gdLst>
                <a:gd name="T0" fmla="*/ 2948 w 127"/>
                <a:gd name="T1" fmla="*/ 3372 h 128"/>
                <a:gd name="T2" fmla="*/ 3375 w 127"/>
                <a:gd name="T3" fmla="*/ 2043 h 128"/>
                <a:gd name="T4" fmla="*/ 3268 w 127"/>
                <a:gd name="T5" fmla="*/ 1393 h 128"/>
                <a:gd name="T6" fmla="*/ 3348 w 127"/>
                <a:gd name="T7" fmla="*/ 1230 h 128"/>
                <a:gd name="T8" fmla="*/ 3295 w 127"/>
                <a:gd name="T9" fmla="*/ 1036 h 128"/>
                <a:gd name="T10" fmla="*/ 3133 w 127"/>
                <a:gd name="T11" fmla="*/ 1007 h 128"/>
                <a:gd name="T12" fmla="*/ 1755 w 127"/>
                <a:gd name="T13" fmla="*/ 61 h 128"/>
                <a:gd name="T14" fmla="*/ 1382 w 127"/>
                <a:gd name="T15" fmla="*/ 131 h 128"/>
                <a:gd name="T16" fmla="*/ 1247 w 127"/>
                <a:gd name="T17" fmla="*/ 0 h 128"/>
                <a:gd name="T18" fmla="*/ 1059 w 127"/>
                <a:gd name="T19" fmla="*/ 102 h 128"/>
                <a:gd name="T20" fmla="*/ 1006 w 127"/>
                <a:gd name="T21" fmla="*/ 293 h 128"/>
                <a:gd name="T22" fmla="*/ 134 w 127"/>
                <a:gd name="T23" fmla="*/ 1658 h 128"/>
                <a:gd name="T24" fmla="*/ 0 w 127"/>
                <a:gd name="T25" fmla="*/ 1779 h 128"/>
                <a:gd name="T26" fmla="*/ 0 w 127"/>
                <a:gd name="T27" fmla="*/ 1909 h 128"/>
                <a:gd name="T28" fmla="*/ 107 w 127"/>
                <a:gd name="T29" fmla="*/ 2043 h 128"/>
                <a:gd name="T30" fmla="*/ 1274 w 127"/>
                <a:gd name="T31" fmla="*/ 3953 h 128"/>
                <a:gd name="T32" fmla="*/ 1355 w 127"/>
                <a:gd name="T33" fmla="*/ 4115 h 128"/>
                <a:gd name="T34" fmla="*/ 1513 w 127"/>
                <a:gd name="T35" fmla="*/ 4147 h 128"/>
                <a:gd name="T36" fmla="*/ 1647 w 127"/>
                <a:gd name="T37" fmla="*/ 4013 h 128"/>
                <a:gd name="T38" fmla="*/ 2734 w 127"/>
                <a:gd name="T39" fmla="*/ 3627 h 128"/>
                <a:gd name="T40" fmla="*/ 2895 w 127"/>
                <a:gd name="T41" fmla="*/ 3659 h 128"/>
                <a:gd name="T42" fmla="*/ 2948 w 127"/>
                <a:gd name="T43" fmla="*/ 3596 h 128"/>
                <a:gd name="T44" fmla="*/ 2948 w 127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6" y="50"/>
                    <a:pt x="123" y="43"/>
                  </a:cubicBezTo>
                  <a:cubicBezTo>
                    <a:pt x="123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4" y="32"/>
                  </a:cubicBezTo>
                  <a:cubicBezTo>
                    <a:pt x="121" y="34"/>
                    <a:pt x="119" y="33"/>
                    <a:pt x="118" y="31"/>
                  </a:cubicBezTo>
                  <a:cubicBezTo>
                    <a:pt x="106" y="13"/>
                    <a:pt x="87" y="2"/>
                    <a:pt x="66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50" y="4"/>
                    <a:pt x="47" y="3"/>
                    <a:pt x="47" y="0"/>
                  </a:cubicBezTo>
                  <a:cubicBezTo>
                    <a:pt x="45" y="2"/>
                    <a:pt x="44" y="4"/>
                    <a:pt x="40" y="3"/>
                  </a:cubicBezTo>
                  <a:cubicBezTo>
                    <a:pt x="41" y="5"/>
                    <a:pt x="40" y="8"/>
                    <a:pt x="38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8" y="122"/>
                  </a:cubicBezTo>
                  <a:cubicBezTo>
                    <a:pt x="50" y="123"/>
                    <a:pt x="51" y="125"/>
                    <a:pt x="51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8" y="126"/>
                    <a:pt x="60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214">
              <a:extLst>
                <a:ext uri="{FF2B5EF4-FFF2-40B4-BE49-F238E27FC236}">
                  <a16:creationId xmlns:a16="http://schemas.microsoft.com/office/drawing/2014/main" id="{C48377D1-5BDD-4AEF-B691-51AAB617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139"/>
              <a:ext cx="848" cy="1070"/>
            </a:xfrm>
            <a:custGeom>
              <a:avLst/>
              <a:gdLst>
                <a:gd name="T0" fmla="*/ 215 w 284"/>
                <a:gd name="T1" fmla="*/ 9136 h 336"/>
                <a:gd name="T2" fmla="*/ 188 w 284"/>
                <a:gd name="T3" fmla="*/ 4879 h 336"/>
                <a:gd name="T4" fmla="*/ 454 w 284"/>
                <a:gd name="T5" fmla="*/ 1124 h 336"/>
                <a:gd name="T6" fmla="*/ 5136 w 284"/>
                <a:gd name="T7" fmla="*/ 933 h 336"/>
                <a:gd name="T8" fmla="*/ 6999 w 284"/>
                <a:gd name="T9" fmla="*/ 1197 h 336"/>
                <a:gd name="T10" fmla="*/ 7507 w 284"/>
                <a:gd name="T11" fmla="*/ 3713 h 336"/>
                <a:gd name="T12" fmla="*/ 7453 w 284"/>
                <a:gd name="T13" fmla="*/ 10850 h 3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336">
                  <a:moveTo>
                    <a:pt x="8" y="283"/>
                  </a:moveTo>
                  <a:cubicBezTo>
                    <a:pt x="22" y="250"/>
                    <a:pt x="6" y="188"/>
                    <a:pt x="7" y="151"/>
                  </a:cubicBezTo>
                  <a:cubicBezTo>
                    <a:pt x="8" y="126"/>
                    <a:pt x="0" y="57"/>
                    <a:pt x="17" y="35"/>
                  </a:cubicBezTo>
                  <a:cubicBezTo>
                    <a:pt x="45" y="0"/>
                    <a:pt x="153" y="32"/>
                    <a:pt x="193" y="29"/>
                  </a:cubicBezTo>
                  <a:cubicBezTo>
                    <a:pt x="221" y="26"/>
                    <a:pt x="244" y="16"/>
                    <a:pt x="263" y="37"/>
                  </a:cubicBezTo>
                  <a:cubicBezTo>
                    <a:pt x="282" y="56"/>
                    <a:pt x="282" y="89"/>
                    <a:pt x="282" y="115"/>
                  </a:cubicBezTo>
                  <a:cubicBezTo>
                    <a:pt x="284" y="189"/>
                    <a:pt x="281" y="263"/>
                    <a:pt x="280" y="336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Freeform 215">
              <a:extLst>
                <a:ext uri="{FF2B5EF4-FFF2-40B4-BE49-F238E27FC236}">
                  <a16:creationId xmlns:a16="http://schemas.microsoft.com/office/drawing/2014/main" id="{B547AB74-C2F8-4998-808B-89D30D24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1973"/>
              <a:ext cx="24" cy="1335"/>
            </a:xfrm>
            <a:custGeom>
              <a:avLst/>
              <a:gdLst>
                <a:gd name="T0" fmla="*/ 216 w 8"/>
                <a:gd name="T1" fmla="*/ 0 h 419"/>
                <a:gd name="T2" fmla="*/ 162 w 8"/>
                <a:gd name="T3" fmla="*/ 1137 h 419"/>
                <a:gd name="T4" fmla="*/ 135 w 8"/>
                <a:gd name="T5" fmla="*/ 2488 h 419"/>
                <a:gd name="T6" fmla="*/ 135 w 8"/>
                <a:gd name="T7" fmla="*/ 5888 h 419"/>
                <a:gd name="T8" fmla="*/ 27 w 8"/>
                <a:gd name="T9" fmla="*/ 7889 h 419"/>
                <a:gd name="T10" fmla="*/ 81 w 8"/>
                <a:gd name="T11" fmla="*/ 9998 h 419"/>
                <a:gd name="T12" fmla="*/ 135 w 8"/>
                <a:gd name="T13" fmla="*/ 13554 h 4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19">
                  <a:moveTo>
                    <a:pt x="8" y="0"/>
                  </a:moveTo>
                  <a:cubicBezTo>
                    <a:pt x="3" y="8"/>
                    <a:pt x="6" y="25"/>
                    <a:pt x="6" y="35"/>
                  </a:cubicBezTo>
                  <a:cubicBezTo>
                    <a:pt x="6" y="49"/>
                    <a:pt x="5" y="63"/>
                    <a:pt x="5" y="77"/>
                  </a:cubicBezTo>
                  <a:cubicBezTo>
                    <a:pt x="5" y="112"/>
                    <a:pt x="5" y="147"/>
                    <a:pt x="5" y="182"/>
                  </a:cubicBezTo>
                  <a:cubicBezTo>
                    <a:pt x="5" y="203"/>
                    <a:pt x="2" y="223"/>
                    <a:pt x="1" y="244"/>
                  </a:cubicBezTo>
                  <a:cubicBezTo>
                    <a:pt x="0" y="262"/>
                    <a:pt x="4" y="290"/>
                    <a:pt x="3" y="309"/>
                  </a:cubicBezTo>
                  <a:cubicBezTo>
                    <a:pt x="0" y="345"/>
                    <a:pt x="3" y="383"/>
                    <a:pt x="5" y="41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Freeform 216">
              <a:extLst>
                <a:ext uri="{FF2B5EF4-FFF2-40B4-BE49-F238E27FC236}">
                  <a16:creationId xmlns:a16="http://schemas.microsoft.com/office/drawing/2014/main" id="{59D946D5-D31A-4F87-8CF7-F3C3D637A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062"/>
              <a:ext cx="74" cy="870"/>
            </a:xfrm>
            <a:custGeom>
              <a:avLst/>
              <a:gdLst>
                <a:gd name="T0" fmla="*/ 107 w 25"/>
                <a:gd name="T1" fmla="*/ 8837 h 273"/>
                <a:gd name="T2" fmla="*/ 53 w 25"/>
                <a:gd name="T3" fmla="*/ 6246 h 273"/>
                <a:gd name="T4" fmla="*/ 130 w 25"/>
                <a:gd name="T5" fmla="*/ 4114 h 273"/>
                <a:gd name="T6" fmla="*/ 53 w 25"/>
                <a:gd name="T7" fmla="*/ 3168 h 273"/>
                <a:gd name="T8" fmla="*/ 157 w 25"/>
                <a:gd name="T9" fmla="*/ 2368 h 273"/>
                <a:gd name="T10" fmla="*/ 80 w 25"/>
                <a:gd name="T11" fmla="*/ 682 h 273"/>
                <a:gd name="T12" fmla="*/ 157 w 25"/>
                <a:gd name="T13" fmla="*/ 0 h 273"/>
                <a:gd name="T14" fmla="*/ 648 w 25"/>
                <a:gd name="T15" fmla="*/ 1198 h 2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73">
                  <a:moveTo>
                    <a:pt x="4" y="273"/>
                  </a:moveTo>
                  <a:cubicBezTo>
                    <a:pt x="4" y="246"/>
                    <a:pt x="0" y="220"/>
                    <a:pt x="2" y="193"/>
                  </a:cubicBezTo>
                  <a:cubicBezTo>
                    <a:pt x="4" y="170"/>
                    <a:pt x="7" y="149"/>
                    <a:pt x="5" y="127"/>
                  </a:cubicBezTo>
                  <a:cubicBezTo>
                    <a:pt x="3" y="117"/>
                    <a:pt x="1" y="109"/>
                    <a:pt x="2" y="98"/>
                  </a:cubicBezTo>
                  <a:cubicBezTo>
                    <a:pt x="4" y="90"/>
                    <a:pt x="5" y="82"/>
                    <a:pt x="6" y="73"/>
                  </a:cubicBezTo>
                  <a:cubicBezTo>
                    <a:pt x="6" y="56"/>
                    <a:pt x="3" y="39"/>
                    <a:pt x="3" y="21"/>
                  </a:cubicBezTo>
                  <a:cubicBezTo>
                    <a:pt x="3" y="15"/>
                    <a:pt x="1" y="5"/>
                    <a:pt x="6" y="0"/>
                  </a:cubicBezTo>
                  <a:cubicBezTo>
                    <a:pt x="11" y="3"/>
                    <a:pt x="12" y="48"/>
                    <a:pt x="25" y="37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217">
              <a:extLst>
                <a:ext uri="{FF2B5EF4-FFF2-40B4-BE49-F238E27FC236}">
                  <a16:creationId xmlns:a16="http://schemas.microsoft.com/office/drawing/2014/main" id="{DF599AB7-7C4E-4808-A984-65953597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2027"/>
              <a:ext cx="358" cy="207"/>
            </a:xfrm>
            <a:custGeom>
              <a:avLst/>
              <a:gdLst>
                <a:gd name="T0" fmla="*/ 107 w 120"/>
                <a:gd name="T1" fmla="*/ 2099 h 65"/>
                <a:gd name="T2" fmla="*/ 27 w 120"/>
                <a:gd name="T3" fmla="*/ 1258 h 65"/>
                <a:gd name="T4" fmla="*/ 427 w 120"/>
                <a:gd name="T5" fmla="*/ 1774 h 65"/>
                <a:gd name="T6" fmla="*/ 871 w 120"/>
                <a:gd name="T7" fmla="*/ 1420 h 65"/>
                <a:gd name="T8" fmla="*/ 1166 w 120"/>
                <a:gd name="T9" fmla="*/ 0 h 65"/>
                <a:gd name="T10" fmla="*/ 1566 w 120"/>
                <a:gd name="T11" fmla="*/ 1583 h 65"/>
                <a:gd name="T12" fmla="*/ 2127 w 120"/>
                <a:gd name="T13" fmla="*/ 739 h 65"/>
                <a:gd name="T14" fmla="*/ 2315 w 120"/>
                <a:gd name="T15" fmla="*/ 812 h 65"/>
                <a:gd name="T16" fmla="*/ 2625 w 120"/>
                <a:gd name="T17" fmla="*/ 1685 h 65"/>
                <a:gd name="T18" fmla="*/ 3186 w 120"/>
                <a:gd name="T19" fmla="*/ 6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0" h="65">
                  <a:moveTo>
                    <a:pt x="4" y="65"/>
                  </a:moveTo>
                  <a:cubicBezTo>
                    <a:pt x="5" y="57"/>
                    <a:pt x="0" y="48"/>
                    <a:pt x="1" y="39"/>
                  </a:cubicBezTo>
                  <a:cubicBezTo>
                    <a:pt x="9" y="41"/>
                    <a:pt x="8" y="54"/>
                    <a:pt x="16" y="55"/>
                  </a:cubicBezTo>
                  <a:cubicBezTo>
                    <a:pt x="22" y="55"/>
                    <a:pt x="30" y="47"/>
                    <a:pt x="33" y="44"/>
                  </a:cubicBezTo>
                  <a:cubicBezTo>
                    <a:pt x="44" y="30"/>
                    <a:pt x="33" y="11"/>
                    <a:pt x="44" y="0"/>
                  </a:cubicBezTo>
                  <a:cubicBezTo>
                    <a:pt x="48" y="16"/>
                    <a:pt x="42" y="41"/>
                    <a:pt x="59" y="49"/>
                  </a:cubicBezTo>
                  <a:cubicBezTo>
                    <a:pt x="84" y="62"/>
                    <a:pt x="79" y="41"/>
                    <a:pt x="80" y="23"/>
                  </a:cubicBezTo>
                  <a:cubicBezTo>
                    <a:pt x="81" y="7"/>
                    <a:pt x="86" y="14"/>
                    <a:pt x="87" y="25"/>
                  </a:cubicBezTo>
                  <a:cubicBezTo>
                    <a:pt x="88" y="35"/>
                    <a:pt x="88" y="49"/>
                    <a:pt x="99" y="52"/>
                  </a:cubicBezTo>
                  <a:cubicBezTo>
                    <a:pt x="119" y="57"/>
                    <a:pt x="115" y="14"/>
                    <a:pt x="120" y="2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218">
              <a:extLst>
                <a:ext uri="{FF2B5EF4-FFF2-40B4-BE49-F238E27FC236}">
                  <a16:creationId xmlns:a16="http://schemas.microsoft.com/office/drawing/2014/main" id="{034B78ED-70A2-40FC-B6FC-69AAEBC2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995"/>
              <a:ext cx="191" cy="227"/>
            </a:xfrm>
            <a:custGeom>
              <a:avLst/>
              <a:gdLst>
                <a:gd name="T0" fmla="*/ 292 w 64"/>
                <a:gd name="T1" fmla="*/ 0 h 71"/>
                <a:gd name="T2" fmla="*/ 695 w 64"/>
                <a:gd name="T3" fmla="*/ 2056 h 71"/>
                <a:gd name="T4" fmla="*/ 1274 w 64"/>
                <a:gd name="T5" fmla="*/ 265 h 71"/>
                <a:gd name="T6" fmla="*/ 1459 w 64"/>
                <a:gd name="T7" fmla="*/ 1145 h 71"/>
                <a:gd name="T8" fmla="*/ 1701 w 64"/>
                <a:gd name="T9" fmla="*/ 209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1">
                  <a:moveTo>
                    <a:pt x="11" y="0"/>
                  </a:moveTo>
                  <a:cubicBezTo>
                    <a:pt x="20" y="17"/>
                    <a:pt x="0" y="56"/>
                    <a:pt x="26" y="63"/>
                  </a:cubicBezTo>
                  <a:cubicBezTo>
                    <a:pt x="52" y="71"/>
                    <a:pt x="38" y="19"/>
                    <a:pt x="48" y="8"/>
                  </a:cubicBezTo>
                  <a:cubicBezTo>
                    <a:pt x="59" y="10"/>
                    <a:pt x="55" y="27"/>
                    <a:pt x="55" y="35"/>
                  </a:cubicBezTo>
                  <a:cubicBezTo>
                    <a:pt x="56" y="47"/>
                    <a:pt x="60" y="54"/>
                    <a:pt x="64" y="64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219">
              <a:extLst>
                <a:ext uri="{FF2B5EF4-FFF2-40B4-BE49-F238E27FC236}">
                  <a16:creationId xmlns:a16="http://schemas.microsoft.com/office/drawing/2014/main" id="{14E65DB3-3F00-472A-B30F-FFB0A835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1995"/>
              <a:ext cx="101" cy="239"/>
            </a:xfrm>
            <a:custGeom>
              <a:avLst/>
              <a:gdLst>
                <a:gd name="T0" fmla="*/ 0 w 34"/>
                <a:gd name="T1" fmla="*/ 2011 h 75"/>
                <a:gd name="T2" fmla="*/ 134 w 34"/>
                <a:gd name="T3" fmla="*/ 771 h 75"/>
                <a:gd name="T4" fmla="*/ 238 w 34"/>
                <a:gd name="T5" fmla="*/ 0 h 75"/>
                <a:gd name="T6" fmla="*/ 264 w 34"/>
                <a:gd name="T7" fmla="*/ 1138 h 75"/>
                <a:gd name="T8" fmla="*/ 891 w 34"/>
                <a:gd name="T9" fmla="*/ 1969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5">
                  <a:moveTo>
                    <a:pt x="0" y="62"/>
                  </a:moveTo>
                  <a:cubicBezTo>
                    <a:pt x="11" y="57"/>
                    <a:pt x="6" y="33"/>
                    <a:pt x="5" y="24"/>
                  </a:cubicBezTo>
                  <a:cubicBezTo>
                    <a:pt x="5" y="15"/>
                    <a:pt x="6" y="8"/>
                    <a:pt x="9" y="0"/>
                  </a:cubicBezTo>
                  <a:cubicBezTo>
                    <a:pt x="15" y="9"/>
                    <a:pt x="10" y="25"/>
                    <a:pt x="10" y="35"/>
                  </a:cubicBezTo>
                  <a:cubicBezTo>
                    <a:pt x="9" y="46"/>
                    <a:pt x="18" y="75"/>
                    <a:pt x="34" y="61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220">
              <a:extLst>
                <a:ext uri="{FF2B5EF4-FFF2-40B4-BE49-F238E27FC236}">
                  <a16:creationId xmlns:a16="http://schemas.microsoft.com/office/drawing/2014/main" id="{3B8EDAE3-1738-42D4-A9DF-BC996EC8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986"/>
              <a:ext cx="314" cy="248"/>
            </a:xfrm>
            <a:custGeom>
              <a:avLst/>
              <a:gdLst>
                <a:gd name="T0" fmla="*/ 0 w 105"/>
                <a:gd name="T1" fmla="*/ 2022 h 78"/>
                <a:gd name="T2" fmla="*/ 269 w 105"/>
                <a:gd name="T3" fmla="*/ 868 h 78"/>
                <a:gd name="T4" fmla="*/ 350 w 105"/>
                <a:gd name="T5" fmla="*/ 130 h 78"/>
                <a:gd name="T6" fmla="*/ 939 w 105"/>
                <a:gd name="T7" fmla="*/ 2092 h 78"/>
                <a:gd name="T8" fmla="*/ 1397 w 105"/>
                <a:gd name="T9" fmla="*/ 0 h 78"/>
                <a:gd name="T10" fmla="*/ 1519 w 105"/>
                <a:gd name="T11" fmla="*/ 1091 h 78"/>
                <a:gd name="T12" fmla="*/ 1788 w 105"/>
                <a:gd name="T13" fmla="*/ 1990 h 78"/>
                <a:gd name="T14" fmla="*/ 2673 w 105"/>
                <a:gd name="T15" fmla="*/ 223 h 78"/>
                <a:gd name="T16" fmla="*/ 2700 w 105"/>
                <a:gd name="T17" fmla="*/ 1192 h 78"/>
                <a:gd name="T18" fmla="*/ 2647 w 105"/>
                <a:gd name="T19" fmla="*/ 2509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78">
                  <a:moveTo>
                    <a:pt x="0" y="63"/>
                  </a:moveTo>
                  <a:cubicBezTo>
                    <a:pt x="7" y="57"/>
                    <a:pt x="8" y="37"/>
                    <a:pt x="10" y="27"/>
                  </a:cubicBezTo>
                  <a:cubicBezTo>
                    <a:pt x="11" y="20"/>
                    <a:pt x="9" y="8"/>
                    <a:pt x="13" y="4"/>
                  </a:cubicBezTo>
                  <a:cubicBezTo>
                    <a:pt x="15" y="14"/>
                    <a:pt x="14" y="75"/>
                    <a:pt x="35" y="65"/>
                  </a:cubicBezTo>
                  <a:cubicBezTo>
                    <a:pt x="53" y="57"/>
                    <a:pt x="45" y="16"/>
                    <a:pt x="52" y="0"/>
                  </a:cubicBezTo>
                  <a:cubicBezTo>
                    <a:pt x="55" y="10"/>
                    <a:pt x="55" y="23"/>
                    <a:pt x="57" y="34"/>
                  </a:cubicBezTo>
                  <a:cubicBezTo>
                    <a:pt x="59" y="44"/>
                    <a:pt x="57" y="56"/>
                    <a:pt x="67" y="62"/>
                  </a:cubicBezTo>
                  <a:cubicBezTo>
                    <a:pt x="92" y="76"/>
                    <a:pt x="89" y="14"/>
                    <a:pt x="100" y="7"/>
                  </a:cubicBezTo>
                  <a:cubicBezTo>
                    <a:pt x="105" y="14"/>
                    <a:pt x="101" y="28"/>
                    <a:pt x="101" y="37"/>
                  </a:cubicBezTo>
                  <a:cubicBezTo>
                    <a:pt x="101" y="49"/>
                    <a:pt x="102" y="66"/>
                    <a:pt x="99" y="78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221">
              <a:extLst>
                <a:ext uri="{FF2B5EF4-FFF2-40B4-BE49-F238E27FC236}">
                  <a16:creationId xmlns:a16="http://schemas.microsoft.com/office/drawing/2014/main" id="{F6FF48EC-050D-4F9A-83DC-34879527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986"/>
              <a:ext cx="490" cy="411"/>
            </a:xfrm>
            <a:custGeom>
              <a:avLst/>
              <a:gdLst>
                <a:gd name="T0" fmla="*/ 0 w 164"/>
                <a:gd name="T1" fmla="*/ 1940 h 129"/>
                <a:gd name="T2" fmla="*/ 427 w 164"/>
                <a:gd name="T3" fmla="*/ 2131 h 129"/>
                <a:gd name="T4" fmla="*/ 858 w 164"/>
                <a:gd name="T5" fmla="*/ 2294 h 129"/>
                <a:gd name="T6" fmla="*/ 1625 w 164"/>
                <a:gd name="T7" fmla="*/ 1523 h 129"/>
                <a:gd name="T8" fmla="*/ 1891 w 164"/>
                <a:gd name="T9" fmla="*/ 2262 h 129"/>
                <a:gd name="T10" fmla="*/ 2564 w 164"/>
                <a:gd name="T11" fmla="*/ 2131 h 129"/>
                <a:gd name="T12" fmla="*/ 2722 w 164"/>
                <a:gd name="T13" fmla="*/ 1198 h 129"/>
                <a:gd name="T14" fmla="*/ 2829 w 164"/>
                <a:gd name="T15" fmla="*/ 0 h 129"/>
                <a:gd name="T16" fmla="*/ 3328 w 164"/>
                <a:gd name="T17" fmla="*/ 2456 h 129"/>
                <a:gd name="T18" fmla="*/ 3947 w 164"/>
                <a:gd name="T19" fmla="*/ 102 h 129"/>
                <a:gd name="T20" fmla="*/ 3839 w 164"/>
                <a:gd name="T21" fmla="*/ 2071 h 129"/>
                <a:gd name="T22" fmla="*/ 3866 w 164"/>
                <a:gd name="T23" fmla="*/ 2944 h 129"/>
                <a:gd name="T24" fmla="*/ 3866 w 164"/>
                <a:gd name="T25" fmla="*/ 3492 h 129"/>
                <a:gd name="T26" fmla="*/ 3920 w 164"/>
                <a:gd name="T27" fmla="*/ 4171 h 1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4" h="129">
                  <a:moveTo>
                    <a:pt x="0" y="60"/>
                  </a:moveTo>
                  <a:cubicBezTo>
                    <a:pt x="6" y="63"/>
                    <a:pt x="9" y="65"/>
                    <a:pt x="16" y="66"/>
                  </a:cubicBezTo>
                  <a:cubicBezTo>
                    <a:pt x="22" y="67"/>
                    <a:pt x="27" y="71"/>
                    <a:pt x="32" y="71"/>
                  </a:cubicBezTo>
                  <a:cubicBezTo>
                    <a:pt x="45" y="73"/>
                    <a:pt x="61" y="61"/>
                    <a:pt x="61" y="47"/>
                  </a:cubicBezTo>
                  <a:cubicBezTo>
                    <a:pt x="71" y="43"/>
                    <a:pt x="64" y="65"/>
                    <a:pt x="71" y="70"/>
                  </a:cubicBezTo>
                  <a:cubicBezTo>
                    <a:pt x="76" y="73"/>
                    <a:pt x="91" y="70"/>
                    <a:pt x="96" y="66"/>
                  </a:cubicBezTo>
                  <a:cubicBezTo>
                    <a:pt x="105" y="59"/>
                    <a:pt x="102" y="48"/>
                    <a:pt x="102" y="37"/>
                  </a:cubicBezTo>
                  <a:cubicBezTo>
                    <a:pt x="102" y="24"/>
                    <a:pt x="104" y="13"/>
                    <a:pt x="106" y="0"/>
                  </a:cubicBezTo>
                  <a:cubicBezTo>
                    <a:pt x="115" y="11"/>
                    <a:pt x="97" y="84"/>
                    <a:pt x="125" y="76"/>
                  </a:cubicBezTo>
                  <a:cubicBezTo>
                    <a:pt x="151" y="69"/>
                    <a:pt x="141" y="21"/>
                    <a:pt x="148" y="3"/>
                  </a:cubicBezTo>
                  <a:cubicBezTo>
                    <a:pt x="164" y="10"/>
                    <a:pt x="147" y="52"/>
                    <a:pt x="144" y="64"/>
                  </a:cubicBezTo>
                  <a:cubicBezTo>
                    <a:pt x="143" y="74"/>
                    <a:pt x="145" y="82"/>
                    <a:pt x="145" y="91"/>
                  </a:cubicBezTo>
                  <a:cubicBezTo>
                    <a:pt x="146" y="97"/>
                    <a:pt x="144" y="102"/>
                    <a:pt x="145" y="108"/>
                  </a:cubicBezTo>
                  <a:cubicBezTo>
                    <a:pt x="146" y="116"/>
                    <a:pt x="151" y="120"/>
                    <a:pt x="147" y="12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222">
              <a:extLst>
                <a:ext uri="{FF2B5EF4-FFF2-40B4-BE49-F238E27FC236}">
                  <a16:creationId xmlns:a16="http://schemas.microsoft.com/office/drawing/2014/main" id="{BF66F8BC-18DD-4C9E-98E8-7F796EE8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964"/>
              <a:ext cx="63" cy="251"/>
            </a:xfrm>
            <a:custGeom>
              <a:avLst/>
              <a:gdLst>
                <a:gd name="T0" fmla="*/ 0 w 21"/>
                <a:gd name="T1" fmla="*/ 2504 h 79"/>
                <a:gd name="T2" fmla="*/ 432 w 21"/>
                <a:gd name="T3" fmla="*/ 2313 h 79"/>
                <a:gd name="T4" fmla="*/ 513 w 21"/>
                <a:gd name="T5" fmla="*/ 1382 h 79"/>
                <a:gd name="T6" fmla="*/ 540 w 21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79">
                  <a:moveTo>
                    <a:pt x="0" y="78"/>
                  </a:moveTo>
                  <a:cubicBezTo>
                    <a:pt x="6" y="77"/>
                    <a:pt x="12" y="79"/>
                    <a:pt x="16" y="72"/>
                  </a:cubicBezTo>
                  <a:cubicBezTo>
                    <a:pt x="21" y="66"/>
                    <a:pt x="19" y="50"/>
                    <a:pt x="19" y="43"/>
                  </a:cubicBezTo>
                  <a:cubicBezTo>
                    <a:pt x="19" y="28"/>
                    <a:pt x="19" y="14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223">
              <a:extLst>
                <a:ext uri="{FF2B5EF4-FFF2-40B4-BE49-F238E27FC236}">
                  <a16:creationId xmlns:a16="http://schemas.microsoft.com/office/drawing/2014/main" id="{AA65A301-74FB-4C23-827C-FE0D17B7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986"/>
              <a:ext cx="123" cy="239"/>
            </a:xfrm>
            <a:custGeom>
              <a:avLst/>
              <a:gdLst>
                <a:gd name="T0" fmla="*/ 0 w 41"/>
                <a:gd name="T1" fmla="*/ 2071 h 75"/>
                <a:gd name="T2" fmla="*/ 513 w 41"/>
                <a:gd name="T3" fmla="*/ 0 h 75"/>
                <a:gd name="T4" fmla="*/ 1107 w 41"/>
                <a:gd name="T5" fmla="*/ 2071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75">
                  <a:moveTo>
                    <a:pt x="0" y="64"/>
                  </a:moveTo>
                  <a:cubicBezTo>
                    <a:pt x="26" y="56"/>
                    <a:pt x="8" y="18"/>
                    <a:pt x="19" y="0"/>
                  </a:cubicBezTo>
                  <a:cubicBezTo>
                    <a:pt x="31" y="9"/>
                    <a:pt x="10" y="75"/>
                    <a:pt x="41" y="64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224">
              <a:extLst>
                <a:ext uri="{FF2B5EF4-FFF2-40B4-BE49-F238E27FC236}">
                  <a16:creationId xmlns:a16="http://schemas.microsoft.com/office/drawing/2014/main" id="{265117C5-18DE-4FC7-B91D-0C50D7C2B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976"/>
              <a:ext cx="594" cy="408"/>
            </a:xfrm>
            <a:custGeom>
              <a:avLst/>
              <a:gdLst>
                <a:gd name="T0" fmla="*/ 0 w 199"/>
                <a:gd name="T1" fmla="*/ 2174 h 128"/>
                <a:gd name="T2" fmla="*/ 269 w 199"/>
                <a:gd name="T3" fmla="*/ 1301 h 128"/>
                <a:gd name="T4" fmla="*/ 242 w 199"/>
                <a:gd name="T5" fmla="*/ 548 h 128"/>
                <a:gd name="T6" fmla="*/ 296 w 199"/>
                <a:gd name="T7" fmla="*/ 0 h 128"/>
                <a:gd name="T8" fmla="*/ 454 w 199"/>
                <a:gd name="T9" fmla="*/ 1393 h 128"/>
                <a:gd name="T10" fmla="*/ 534 w 199"/>
                <a:gd name="T11" fmla="*/ 2206 h 128"/>
                <a:gd name="T12" fmla="*/ 1006 w 199"/>
                <a:gd name="T13" fmla="*/ 2234 h 128"/>
                <a:gd name="T14" fmla="*/ 1540 w 199"/>
                <a:gd name="T15" fmla="*/ 2368 h 128"/>
                <a:gd name="T16" fmla="*/ 1970 w 199"/>
                <a:gd name="T17" fmla="*/ 2368 h 128"/>
                <a:gd name="T18" fmla="*/ 2558 w 199"/>
                <a:gd name="T19" fmla="*/ 2429 h 128"/>
                <a:gd name="T20" fmla="*/ 3591 w 199"/>
                <a:gd name="T21" fmla="*/ 2652 h 128"/>
                <a:gd name="T22" fmla="*/ 3964 w 199"/>
                <a:gd name="T23" fmla="*/ 2693 h 128"/>
                <a:gd name="T24" fmla="*/ 4436 w 199"/>
                <a:gd name="T25" fmla="*/ 2815 h 128"/>
                <a:gd name="T26" fmla="*/ 4865 w 199"/>
                <a:gd name="T27" fmla="*/ 3210 h 128"/>
                <a:gd name="T28" fmla="*/ 5131 w 199"/>
                <a:gd name="T29" fmla="*/ 3627 h 128"/>
                <a:gd name="T30" fmla="*/ 5292 w 199"/>
                <a:gd name="T31" fmla="*/ 4147 h 1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9" h="128">
                  <a:moveTo>
                    <a:pt x="0" y="67"/>
                  </a:moveTo>
                  <a:cubicBezTo>
                    <a:pt x="14" y="69"/>
                    <a:pt x="11" y="47"/>
                    <a:pt x="10" y="40"/>
                  </a:cubicBezTo>
                  <a:cubicBezTo>
                    <a:pt x="10" y="32"/>
                    <a:pt x="9" y="25"/>
                    <a:pt x="9" y="17"/>
                  </a:cubicBezTo>
                  <a:cubicBezTo>
                    <a:pt x="9" y="12"/>
                    <a:pt x="6" y="4"/>
                    <a:pt x="11" y="0"/>
                  </a:cubicBezTo>
                  <a:cubicBezTo>
                    <a:pt x="18" y="12"/>
                    <a:pt x="16" y="30"/>
                    <a:pt x="17" y="43"/>
                  </a:cubicBezTo>
                  <a:cubicBezTo>
                    <a:pt x="17" y="50"/>
                    <a:pt x="14" y="63"/>
                    <a:pt x="20" y="68"/>
                  </a:cubicBezTo>
                  <a:cubicBezTo>
                    <a:pt x="26" y="74"/>
                    <a:pt x="32" y="73"/>
                    <a:pt x="38" y="69"/>
                  </a:cubicBezTo>
                  <a:cubicBezTo>
                    <a:pt x="46" y="64"/>
                    <a:pt x="51" y="71"/>
                    <a:pt x="58" y="73"/>
                  </a:cubicBezTo>
                  <a:cubicBezTo>
                    <a:pt x="64" y="74"/>
                    <a:pt x="69" y="73"/>
                    <a:pt x="74" y="73"/>
                  </a:cubicBezTo>
                  <a:cubicBezTo>
                    <a:pt x="81" y="72"/>
                    <a:pt x="89" y="73"/>
                    <a:pt x="96" y="75"/>
                  </a:cubicBezTo>
                  <a:cubicBezTo>
                    <a:pt x="109" y="78"/>
                    <a:pt x="122" y="79"/>
                    <a:pt x="135" y="82"/>
                  </a:cubicBezTo>
                  <a:cubicBezTo>
                    <a:pt x="140" y="83"/>
                    <a:pt x="144" y="83"/>
                    <a:pt x="149" y="83"/>
                  </a:cubicBezTo>
                  <a:cubicBezTo>
                    <a:pt x="155" y="83"/>
                    <a:pt x="161" y="85"/>
                    <a:pt x="167" y="87"/>
                  </a:cubicBezTo>
                  <a:cubicBezTo>
                    <a:pt x="174" y="90"/>
                    <a:pt x="178" y="93"/>
                    <a:pt x="183" y="99"/>
                  </a:cubicBezTo>
                  <a:cubicBezTo>
                    <a:pt x="186" y="103"/>
                    <a:pt x="191" y="107"/>
                    <a:pt x="193" y="112"/>
                  </a:cubicBezTo>
                  <a:cubicBezTo>
                    <a:pt x="195" y="117"/>
                    <a:pt x="194" y="125"/>
                    <a:pt x="199" y="128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225">
              <a:extLst>
                <a:ext uri="{FF2B5EF4-FFF2-40B4-BE49-F238E27FC236}">
                  <a16:creationId xmlns:a16="http://schemas.microsoft.com/office/drawing/2014/main" id="{9EDC5AD1-8463-4CA6-94A9-B946CEE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948"/>
              <a:ext cx="21" cy="261"/>
            </a:xfrm>
            <a:custGeom>
              <a:avLst/>
              <a:gdLst>
                <a:gd name="T0" fmla="*/ 189 w 7"/>
                <a:gd name="T1" fmla="*/ 255 h 82"/>
                <a:gd name="T2" fmla="*/ 54 w 7"/>
                <a:gd name="T3" fmla="*/ 325 h 82"/>
                <a:gd name="T4" fmla="*/ 81 w 7"/>
                <a:gd name="T5" fmla="*/ 1034 h 82"/>
                <a:gd name="T6" fmla="*/ 81 w 7"/>
                <a:gd name="T7" fmla="*/ 1805 h 82"/>
                <a:gd name="T8" fmla="*/ 135 w 7"/>
                <a:gd name="T9" fmla="*/ 2228 h 82"/>
                <a:gd name="T10" fmla="*/ 0 w 7"/>
                <a:gd name="T11" fmla="*/ 2645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2">
                  <a:moveTo>
                    <a:pt x="7" y="8"/>
                  </a:moveTo>
                  <a:cubicBezTo>
                    <a:pt x="5" y="0"/>
                    <a:pt x="2" y="4"/>
                    <a:pt x="2" y="10"/>
                  </a:cubicBezTo>
                  <a:cubicBezTo>
                    <a:pt x="2" y="18"/>
                    <a:pt x="2" y="25"/>
                    <a:pt x="3" y="32"/>
                  </a:cubicBezTo>
                  <a:cubicBezTo>
                    <a:pt x="4" y="41"/>
                    <a:pt x="3" y="48"/>
                    <a:pt x="3" y="56"/>
                  </a:cubicBezTo>
                  <a:cubicBezTo>
                    <a:pt x="3" y="61"/>
                    <a:pt x="5" y="65"/>
                    <a:pt x="5" y="69"/>
                  </a:cubicBezTo>
                  <a:cubicBezTo>
                    <a:pt x="4" y="74"/>
                    <a:pt x="1" y="78"/>
                    <a:pt x="0" y="82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226">
              <a:extLst>
                <a:ext uri="{FF2B5EF4-FFF2-40B4-BE49-F238E27FC236}">
                  <a16:creationId xmlns:a16="http://schemas.microsoft.com/office/drawing/2014/main" id="{07887BAE-224D-4065-8911-7F03E01EA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51"/>
              <a:ext cx="24" cy="92"/>
            </a:xfrm>
            <a:custGeom>
              <a:avLst/>
              <a:gdLst>
                <a:gd name="T0" fmla="*/ 162 w 8"/>
                <a:gd name="T1" fmla="*/ 444 h 29"/>
                <a:gd name="T2" fmla="*/ 81 w 8"/>
                <a:gd name="T3" fmla="*/ 0 h 29"/>
                <a:gd name="T4" fmla="*/ 54 w 8"/>
                <a:gd name="T5" fmla="*/ 9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9">
                  <a:moveTo>
                    <a:pt x="6" y="14"/>
                  </a:moveTo>
                  <a:cubicBezTo>
                    <a:pt x="8" y="10"/>
                    <a:pt x="7" y="3"/>
                    <a:pt x="3" y="0"/>
                  </a:cubicBezTo>
                  <a:cubicBezTo>
                    <a:pt x="0" y="9"/>
                    <a:pt x="3" y="20"/>
                    <a:pt x="2" y="2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227">
              <a:extLst>
                <a:ext uri="{FF2B5EF4-FFF2-40B4-BE49-F238E27FC236}">
                  <a16:creationId xmlns:a16="http://schemas.microsoft.com/office/drawing/2014/main" id="{AD63A923-CF2E-41E7-AB08-CD01A8119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960"/>
              <a:ext cx="42" cy="278"/>
            </a:xfrm>
            <a:custGeom>
              <a:avLst/>
              <a:gdLst>
                <a:gd name="T0" fmla="*/ 54 w 14"/>
                <a:gd name="T1" fmla="*/ 163 h 87"/>
                <a:gd name="T2" fmla="*/ 81 w 14"/>
                <a:gd name="T3" fmla="*/ 0 h 87"/>
                <a:gd name="T4" fmla="*/ 162 w 14"/>
                <a:gd name="T5" fmla="*/ 553 h 87"/>
                <a:gd name="T6" fmla="*/ 270 w 14"/>
                <a:gd name="T7" fmla="*/ 1112 h 87"/>
                <a:gd name="T8" fmla="*/ 189 w 14"/>
                <a:gd name="T9" fmla="*/ 283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7">
                  <a:moveTo>
                    <a:pt x="2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7" y="2"/>
                    <a:pt x="6" y="13"/>
                    <a:pt x="6" y="17"/>
                  </a:cubicBezTo>
                  <a:cubicBezTo>
                    <a:pt x="7" y="23"/>
                    <a:pt x="9" y="28"/>
                    <a:pt x="10" y="34"/>
                  </a:cubicBezTo>
                  <a:cubicBezTo>
                    <a:pt x="14" y="52"/>
                    <a:pt x="0" y="69"/>
                    <a:pt x="7" y="87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228">
              <a:extLst>
                <a:ext uri="{FF2B5EF4-FFF2-40B4-BE49-F238E27FC236}">
                  <a16:creationId xmlns:a16="http://schemas.microsoft.com/office/drawing/2014/main" id="{8CDAB7BD-C13A-4BDA-B223-7DD75EAC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960"/>
              <a:ext cx="24" cy="293"/>
            </a:xfrm>
            <a:custGeom>
              <a:avLst/>
              <a:gdLst>
                <a:gd name="T0" fmla="*/ 216 w 8"/>
                <a:gd name="T1" fmla="*/ 131 h 92"/>
                <a:gd name="T2" fmla="*/ 189 w 8"/>
                <a:gd name="T3" fmla="*/ 0 h 92"/>
                <a:gd name="T4" fmla="*/ 108 w 8"/>
                <a:gd name="T5" fmla="*/ 739 h 92"/>
                <a:gd name="T6" fmla="*/ 189 w 8"/>
                <a:gd name="T7" fmla="*/ 1522 h 92"/>
                <a:gd name="T8" fmla="*/ 135 w 8"/>
                <a:gd name="T9" fmla="*/ 2354 h 92"/>
                <a:gd name="T10" fmla="*/ 189 w 8"/>
                <a:gd name="T11" fmla="*/ 2678 h 92"/>
                <a:gd name="T12" fmla="*/ 135 w 8"/>
                <a:gd name="T13" fmla="*/ 297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2">
                  <a:moveTo>
                    <a:pt x="8" y="4"/>
                  </a:moveTo>
                  <a:cubicBezTo>
                    <a:pt x="8" y="3"/>
                    <a:pt x="8" y="2"/>
                    <a:pt x="7" y="0"/>
                  </a:cubicBezTo>
                  <a:cubicBezTo>
                    <a:pt x="0" y="3"/>
                    <a:pt x="4" y="17"/>
                    <a:pt x="4" y="23"/>
                  </a:cubicBezTo>
                  <a:cubicBezTo>
                    <a:pt x="5" y="31"/>
                    <a:pt x="6" y="39"/>
                    <a:pt x="7" y="47"/>
                  </a:cubicBezTo>
                  <a:cubicBezTo>
                    <a:pt x="7" y="56"/>
                    <a:pt x="4" y="64"/>
                    <a:pt x="5" y="73"/>
                  </a:cubicBezTo>
                  <a:cubicBezTo>
                    <a:pt x="6" y="76"/>
                    <a:pt x="8" y="80"/>
                    <a:pt x="7" y="83"/>
                  </a:cubicBezTo>
                  <a:cubicBezTo>
                    <a:pt x="7" y="86"/>
                    <a:pt x="4" y="90"/>
                    <a:pt x="5" y="92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229">
              <a:extLst>
                <a:ext uri="{FF2B5EF4-FFF2-40B4-BE49-F238E27FC236}">
                  <a16:creationId xmlns:a16="http://schemas.microsoft.com/office/drawing/2014/main" id="{CF835B6D-0E46-4F2C-A50B-0144E36F6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960"/>
              <a:ext cx="69" cy="354"/>
            </a:xfrm>
            <a:custGeom>
              <a:avLst/>
              <a:gdLst>
                <a:gd name="T0" fmla="*/ 0 w 23"/>
                <a:gd name="T1" fmla="*/ 2299 h 111"/>
                <a:gd name="T2" fmla="*/ 297 w 23"/>
                <a:gd name="T3" fmla="*/ 1301 h 111"/>
                <a:gd name="T4" fmla="*/ 513 w 23"/>
                <a:gd name="T5" fmla="*/ 682 h 111"/>
                <a:gd name="T6" fmla="*/ 513 w 23"/>
                <a:gd name="T7" fmla="*/ 131 h 111"/>
                <a:gd name="T8" fmla="*/ 324 w 23"/>
                <a:gd name="T9" fmla="*/ 325 h 111"/>
                <a:gd name="T10" fmla="*/ 54 w 23"/>
                <a:gd name="T11" fmla="*/ 1617 h 111"/>
                <a:gd name="T12" fmla="*/ 54 w 23"/>
                <a:gd name="T13" fmla="*/ 2012 h 111"/>
                <a:gd name="T14" fmla="*/ 189 w 23"/>
                <a:gd name="T15" fmla="*/ 2593 h 111"/>
                <a:gd name="T16" fmla="*/ 162 w 23"/>
                <a:gd name="T17" fmla="*/ 3601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11">
                  <a:moveTo>
                    <a:pt x="0" y="71"/>
                  </a:moveTo>
                  <a:cubicBezTo>
                    <a:pt x="7" y="62"/>
                    <a:pt x="7" y="50"/>
                    <a:pt x="11" y="40"/>
                  </a:cubicBezTo>
                  <a:cubicBezTo>
                    <a:pt x="14" y="34"/>
                    <a:pt x="17" y="28"/>
                    <a:pt x="19" y="21"/>
                  </a:cubicBezTo>
                  <a:cubicBezTo>
                    <a:pt x="20" y="17"/>
                    <a:pt x="23" y="8"/>
                    <a:pt x="19" y="4"/>
                  </a:cubicBezTo>
                  <a:cubicBezTo>
                    <a:pt x="14" y="0"/>
                    <a:pt x="12" y="6"/>
                    <a:pt x="12" y="10"/>
                  </a:cubicBezTo>
                  <a:cubicBezTo>
                    <a:pt x="10" y="23"/>
                    <a:pt x="4" y="36"/>
                    <a:pt x="2" y="50"/>
                  </a:cubicBezTo>
                  <a:cubicBezTo>
                    <a:pt x="2" y="54"/>
                    <a:pt x="2" y="58"/>
                    <a:pt x="2" y="62"/>
                  </a:cubicBezTo>
                  <a:cubicBezTo>
                    <a:pt x="3" y="68"/>
                    <a:pt x="6" y="74"/>
                    <a:pt x="7" y="80"/>
                  </a:cubicBezTo>
                  <a:cubicBezTo>
                    <a:pt x="7" y="90"/>
                    <a:pt x="6" y="101"/>
                    <a:pt x="6" y="111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230">
              <a:extLst>
                <a:ext uri="{FF2B5EF4-FFF2-40B4-BE49-F238E27FC236}">
                  <a16:creationId xmlns:a16="http://schemas.microsoft.com/office/drawing/2014/main" id="{70B12E4F-853B-4C06-AD43-4CDDC89F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999"/>
              <a:ext cx="77" cy="382"/>
            </a:xfrm>
            <a:custGeom>
              <a:avLst/>
              <a:gdLst>
                <a:gd name="T0" fmla="*/ 675 w 26"/>
                <a:gd name="T1" fmla="*/ 2352 h 120"/>
                <a:gd name="T2" fmla="*/ 317 w 26"/>
                <a:gd name="T3" fmla="*/ 933 h 120"/>
                <a:gd name="T4" fmla="*/ 210 w 26"/>
                <a:gd name="T5" fmla="*/ 0 h 120"/>
                <a:gd name="T6" fmla="*/ 210 w 26"/>
                <a:gd name="T7" fmla="*/ 933 h 120"/>
                <a:gd name="T8" fmla="*/ 184 w 26"/>
                <a:gd name="T9" fmla="*/ 1582 h 120"/>
                <a:gd name="T10" fmla="*/ 53 w 26"/>
                <a:gd name="T11" fmla="*/ 2483 h 120"/>
                <a:gd name="T12" fmla="*/ 157 w 26"/>
                <a:gd name="T13" fmla="*/ 2999 h 120"/>
                <a:gd name="T14" fmla="*/ 210 w 26"/>
                <a:gd name="T15" fmla="*/ 3871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20">
                  <a:moveTo>
                    <a:pt x="26" y="73"/>
                  </a:moveTo>
                  <a:cubicBezTo>
                    <a:pt x="13" y="72"/>
                    <a:pt x="12" y="39"/>
                    <a:pt x="12" y="29"/>
                  </a:cubicBezTo>
                  <a:cubicBezTo>
                    <a:pt x="12" y="19"/>
                    <a:pt x="13" y="9"/>
                    <a:pt x="8" y="0"/>
                  </a:cubicBezTo>
                  <a:cubicBezTo>
                    <a:pt x="2" y="4"/>
                    <a:pt x="7" y="22"/>
                    <a:pt x="8" y="29"/>
                  </a:cubicBezTo>
                  <a:cubicBezTo>
                    <a:pt x="10" y="37"/>
                    <a:pt x="11" y="41"/>
                    <a:pt x="7" y="49"/>
                  </a:cubicBezTo>
                  <a:cubicBezTo>
                    <a:pt x="3" y="57"/>
                    <a:pt x="0" y="67"/>
                    <a:pt x="2" y="77"/>
                  </a:cubicBezTo>
                  <a:cubicBezTo>
                    <a:pt x="2" y="82"/>
                    <a:pt x="5" y="87"/>
                    <a:pt x="6" y="93"/>
                  </a:cubicBezTo>
                  <a:cubicBezTo>
                    <a:pt x="7" y="103"/>
                    <a:pt x="8" y="111"/>
                    <a:pt x="8" y="12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0" name="Freeform 231">
              <a:extLst>
                <a:ext uri="{FF2B5EF4-FFF2-40B4-BE49-F238E27FC236}">
                  <a16:creationId xmlns:a16="http://schemas.microsoft.com/office/drawing/2014/main" id="{67D8A9D3-9004-4340-8311-5D19725DB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960"/>
              <a:ext cx="90" cy="274"/>
            </a:xfrm>
            <a:custGeom>
              <a:avLst/>
              <a:gdLst>
                <a:gd name="T0" fmla="*/ 0 w 30"/>
                <a:gd name="T1" fmla="*/ 2750 h 86"/>
                <a:gd name="T2" fmla="*/ 432 w 30"/>
                <a:gd name="T3" fmla="*/ 2456 h 86"/>
                <a:gd name="T4" fmla="*/ 702 w 30"/>
                <a:gd name="T5" fmla="*/ 1746 h 86"/>
                <a:gd name="T6" fmla="*/ 729 w 30"/>
                <a:gd name="T7" fmla="*/ 710 h 86"/>
                <a:gd name="T8" fmla="*/ 702 w 30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6">
                  <a:moveTo>
                    <a:pt x="0" y="85"/>
                  </a:moveTo>
                  <a:cubicBezTo>
                    <a:pt x="6" y="86"/>
                    <a:pt x="12" y="79"/>
                    <a:pt x="16" y="76"/>
                  </a:cubicBezTo>
                  <a:cubicBezTo>
                    <a:pt x="24" y="70"/>
                    <a:pt x="25" y="64"/>
                    <a:pt x="26" y="54"/>
                  </a:cubicBezTo>
                  <a:cubicBezTo>
                    <a:pt x="27" y="44"/>
                    <a:pt x="26" y="33"/>
                    <a:pt x="27" y="22"/>
                  </a:cubicBezTo>
                  <a:cubicBezTo>
                    <a:pt x="28" y="16"/>
                    <a:pt x="30" y="6"/>
                    <a:pt x="26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232">
              <a:extLst>
                <a:ext uri="{FF2B5EF4-FFF2-40B4-BE49-F238E27FC236}">
                  <a16:creationId xmlns:a16="http://schemas.microsoft.com/office/drawing/2014/main" id="{0F487FC7-64BA-488A-8367-64CF8EB33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54"/>
              <a:ext cx="84" cy="248"/>
            </a:xfrm>
            <a:custGeom>
              <a:avLst/>
              <a:gdLst>
                <a:gd name="T0" fmla="*/ 648 w 28"/>
                <a:gd name="T1" fmla="*/ 0 h 78"/>
                <a:gd name="T2" fmla="*/ 567 w 28"/>
                <a:gd name="T3" fmla="*/ 515 h 78"/>
                <a:gd name="T4" fmla="*/ 594 w 28"/>
                <a:gd name="T5" fmla="*/ 1151 h 78"/>
                <a:gd name="T6" fmla="*/ 702 w 28"/>
                <a:gd name="T7" fmla="*/ 1739 h 78"/>
                <a:gd name="T8" fmla="*/ 729 w 28"/>
                <a:gd name="T9" fmla="*/ 2254 h 78"/>
                <a:gd name="T10" fmla="*/ 540 w 28"/>
                <a:gd name="T11" fmla="*/ 2477 h 78"/>
                <a:gd name="T12" fmla="*/ 324 w 28"/>
                <a:gd name="T13" fmla="*/ 2346 h 78"/>
                <a:gd name="T14" fmla="*/ 0 w 28"/>
                <a:gd name="T15" fmla="*/ 2445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78">
                  <a:moveTo>
                    <a:pt x="24" y="0"/>
                  </a:moveTo>
                  <a:cubicBezTo>
                    <a:pt x="20" y="3"/>
                    <a:pt x="21" y="12"/>
                    <a:pt x="21" y="16"/>
                  </a:cubicBezTo>
                  <a:cubicBezTo>
                    <a:pt x="21" y="23"/>
                    <a:pt x="21" y="30"/>
                    <a:pt x="22" y="36"/>
                  </a:cubicBezTo>
                  <a:cubicBezTo>
                    <a:pt x="23" y="42"/>
                    <a:pt x="25" y="48"/>
                    <a:pt x="26" y="54"/>
                  </a:cubicBezTo>
                  <a:cubicBezTo>
                    <a:pt x="26" y="59"/>
                    <a:pt x="28" y="66"/>
                    <a:pt x="27" y="70"/>
                  </a:cubicBezTo>
                  <a:cubicBezTo>
                    <a:pt x="26" y="74"/>
                    <a:pt x="23" y="75"/>
                    <a:pt x="20" y="77"/>
                  </a:cubicBezTo>
                  <a:cubicBezTo>
                    <a:pt x="14" y="78"/>
                    <a:pt x="16" y="76"/>
                    <a:pt x="12" y="73"/>
                  </a:cubicBezTo>
                  <a:cubicBezTo>
                    <a:pt x="7" y="70"/>
                    <a:pt x="6" y="76"/>
                    <a:pt x="0" y="76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233">
              <a:extLst>
                <a:ext uri="{FF2B5EF4-FFF2-40B4-BE49-F238E27FC236}">
                  <a16:creationId xmlns:a16="http://schemas.microsoft.com/office/drawing/2014/main" id="{5D49A7D1-60CB-4434-AB9D-F3D504705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155"/>
              <a:ext cx="105" cy="57"/>
            </a:xfrm>
            <a:custGeom>
              <a:avLst/>
              <a:gdLst>
                <a:gd name="T0" fmla="*/ 0 w 35"/>
                <a:gd name="T1" fmla="*/ 291 h 18"/>
                <a:gd name="T2" fmla="*/ 567 w 35"/>
                <a:gd name="T3" fmla="*/ 513 h 18"/>
                <a:gd name="T4" fmla="*/ 729 w 35"/>
                <a:gd name="T5" fmla="*/ 320 h 18"/>
                <a:gd name="T6" fmla="*/ 945 w 3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0" y="9"/>
                  </a:moveTo>
                  <a:cubicBezTo>
                    <a:pt x="8" y="4"/>
                    <a:pt x="13" y="18"/>
                    <a:pt x="21" y="16"/>
                  </a:cubicBezTo>
                  <a:cubicBezTo>
                    <a:pt x="24" y="16"/>
                    <a:pt x="26" y="12"/>
                    <a:pt x="27" y="10"/>
                  </a:cubicBezTo>
                  <a:cubicBezTo>
                    <a:pt x="29" y="7"/>
                    <a:pt x="35" y="3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234">
              <a:extLst>
                <a:ext uri="{FF2B5EF4-FFF2-40B4-BE49-F238E27FC236}">
                  <a16:creationId xmlns:a16="http://schemas.microsoft.com/office/drawing/2014/main" id="{84CDACF1-88F3-4E7D-9E54-9905599E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954"/>
              <a:ext cx="33" cy="86"/>
            </a:xfrm>
            <a:custGeom>
              <a:avLst/>
              <a:gdLst>
                <a:gd name="T0" fmla="*/ 54 w 11"/>
                <a:gd name="T1" fmla="*/ 455 h 27"/>
                <a:gd name="T2" fmla="*/ 135 w 11"/>
                <a:gd name="T3" fmla="*/ 0 h 27"/>
                <a:gd name="T4" fmla="*/ 243 w 11"/>
                <a:gd name="T5" fmla="*/ 87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2" y="14"/>
                  </a:moveTo>
                  <a:cubicBezTo>
                    <a:pt x="4" y="9"/>
                    <a:pt x="0" y="3"/>
                    <a:pt x="5" y="0"/>
                  </a:cubicBezTo>
                  <a:cubicBezTo>
                    <a:pt x="11" y="5"/>
                    <a:pt x="7" y="20"/>
                    <a:pt x="9" y="27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Freeform 235">
              <a:extLst>
                <a:ext uri="{FF2B5EF4-FFF2-40B4-BE49-F238E27FC236}">
                  <a16:creationId xmlns:a16="http://schemas.microsoft.com/office/drawing/2014/main" id="{4E2FB1A3-7B7D-4D3A-AF5A-AA3FC72D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64"/>
              <a:ext cx="18" cy="105"/>
            </a:xfrm>
            <a:custGeom>
              <a:avLst/>
              <a:gdLst>
                <a:gd name="T0" fmla="*/ 0 w 6"/>
                <a:gd name="T1" fmla="*/ 0 h 33"/>
                <a:gd name="T2" fmla="*/ 81 w 6"/>
                <a:gd name="T3" fmla="*/ 385 h 33"/>
                <a:gd name="T4" fmla="*/ 135 w 6"/>
                <a:gd name="T5" fmla="*/ 106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3">
                  <a:moveTo>
                    <a:pt x="0" y="0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4" y="18"/>
                    <a:pt x="6" y="26"/>
                    <a:pt x="5" y="33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Freeform 236">
              <a:extLst>
                <a:ext uri="{FF2B5EF4-FFF2-40B4-BE49-F238E27FC236}">
                  <a16:creationId xmlns:a16="http://schemas.microsoft.com/office/drawing/2014/main" id="{027EDDC8-D355-4637-8A7C-32CAB1511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954"/>
              <a:ext cx="51" cy="236"/>
            </a:xfrm>
            <a:custGeom>
              <a:avLst/>
              <a:gdLst>
                <a:gd name="T0" fmla="*/ 0 w 17"/>
                <a:gd name="T1" fmla="*/ 0 h 74"/>
                <a:gd name="T2" fmla="*/ 108 w 17"/>
                <a:gd name="T3" fmla="*/ 622 h 74"/>
                <a:gd name="T4" fmla="*/ 162 w 17"/>
                <a:gd name="T5" fmla="*/ 1301 h 74"/>
                <a:gd name="T6" fmla="*/ 270 w 17"/>
                <a:gd name="T7" fmla="*/ 2044 h 74"/>
                <a:gd name="T8" fmla="*/ 432 w 17"/>
                <a:gd name="T9" fmla="*/ 240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4">
                  <a:moveTo>
                    <a:pt x="0" y="0"/>
                  </a:moveTo>
                  <a:cubicBezTo>
                    <a:pt x="2" y="6"/>
                    <a:pt x="4" y="12"/>
                    <a:pt x="4" y="19"/>
                  </a:cubicBezTo>
                  <a:cubicBezTo>
                    <a:pt x="4" y="28"/>
                    <a:pt x="2" y="32"/>
                    <a:pt x="6" y="40"/>
                  </a:cubicBezTo>
                  <a:cubicBezTo>
                    <a:pt x="9" y="48"/>
                    <a:pt x="8" y="55"/>
                    <a:pt x="10" y="63"/>
                  </a:cubicBezTo>
                  <a:cubicBezTo>
                    <a:pt x="10" y="66"/>
                    <a:pt x="17" y="72"/>
                    <a:pt x="16" y="74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237">
              <a:extLst>
                <a:ext uri="{FF2B5EF4-FFF2-40B4-BE49-F238E27FC236}">
                  <a16:creationId xmlns:a16="http://schemas.microsoft.com/office/drawing/2014/main" id="{C5A08A7A-5318-4F11-874F-E7E776D92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954"/>
              <a:ext cx="24" cy="64"/>
            </a:xfrm>
            <a:custGeom>
              <a:avLst/>
              <a:gdLst>
                <a:gd name="T0" fmla="*/ 216 w 8"/>
                <a:gd name="T1" fmla="*/ 358 h 20"/>
                <a:gd name="T2" fmla="*/ 135 w 8"/>
                <a:gd name="T3" fmla="*/ 0 h 20"/>
                <a:gd name="T4" fmla="*/ 54 w 8"/>
                <a:gd name="T5" fmla="*/ 65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0">
                  <a:moveTo>
                    <a:pt x="8" y="11"/>
                  </a:moveTo>
                  <a:cubicBezTo>
                    <a:pt x="8" y="7"/>
                    <a:pt x="7" y="2"/>
                    <a:pt x="5" y="0"/>
                  </a:cubicBezTo>
                  <a:cubicBezTo>
                    <a:pt x="0" y="4"/>
                    <a:pt x="2" y="14"/>
                    <a:pt x="2" y="2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238">
              <a:extLst>
                <a:ext uri="{FF2B5EF4-FFF2-40B4-BE49-F238E27FC236}">
                  <a16:creationId xmlns:a16="http://schemas.microsoft.com/office/drawing/2014/main" id="{99FD0A12-25F6-469D-96BE-1C441BAB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040"/>
              <a:ext cx="66" cy="248"/>
            </a:xfrm>
            <a:custGeom>
              <a:avLst/>
              <a:gdLst>
                <a:gd name="T0" fmla="*/ 540 w 22"/>
                <a:gd name="T1" fmla="*/ 0 h 78"/>
                <a:gd name="T2" fmla="*/ 540 w 22"/>
                <a:gd name="T3" fmla="*/ 575 h 78"/>
                <a:gd name="T4" fmla="*/ 351 w 22"/>
                <a:gd name="T5" fmla="*/ 1285 h 78"/>
                <a:gd name="T6" fmla="*/ 297 w 22"/>
                <a:gd name="T7" fmla="*/ 1545 h 78"/>
                <a:gd name="T8" fmla="*/ 297 w 22"/>
                <a:gd name="T9" fmla="*/ 1901 h 78"/>
                <a:gd name="T10" fmla="*/ 0 w 22"/>
                <a:gd name="T11" fmla="*/ 2509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8">
                  <a:moveTo>
                    <a:pt x="20" y="0"/>
                  </a:moveTo>
                  <a:cubicBezTo>
                    <a:pt x="19" y="6"/>
                    <a:pt x="22" y="12"/>
                    <a:pt x="20" y="18"/>
                  </a:cubicBezTo>
                  <a:cubicBezTo>
                    <a:pt x="19" y="25"/>
                    <a:pt x="15" y="32"/>
                    <a:pt x="13" y="40"/>
                  </a:cubicBezTo>
                  <a:cubicBezTo>
                    <a:pt x="12" y="43"/>
                    <a:pt x="11" y="45"/>
                    <a:pt x="11" y="48"/>
                  </a:cubicBezTo>
                  <a:cubicBezTo>
                    <a:pt x="11" y="51"/>
                    <a:pt x="12" y="55"/>
                    <a:pt x="11" y="59"/>
                  </a:cubicBezTo>
                  <a:cubicBezTo>
                    <a:pt x="10" y="66"/>
                    <a:pt x="0" y="70"/>
                    <a:pt x="0" y="78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Freeform 239">
              <a:extLst>
                <a:ext uri="{FF2B5EF4-FFF2-40B4-BE49-F238E27FC236}">
                  <a16:creationId xmlns:a16="http://schemas.microsoft.com/office/drawing/2014/main" id="{D18F37A2-3D9F-4FCC-9BB0-C723E3724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352"/>
              <a:ext cx="848" cy="1172"/>
            </a:xfrm>
            <a:custGeom>
              <a:avLst/>
              <a:gdLst>
                <a:gd name="T0" fmla="*/ 0 w 284"/>
                <a:gd name="T1" fmla="*/ 5720 h 368"/>
                <a:gd name="T2" fmla="*/ 134 w 284"/>
                <a:gd name="T3" fmla="*/ 8593 h 368"/>
                <a:gd name="T4" fmla="*/ 776 w 284"/>
                <a:gd name="T5" fmla="*/ 11147 h 368"/>
                <a:gd name="T6" fmla="*/ 3353 w 284"/>
                <a:gd name="T7" fmla="*/ 11564 h 368"/>
                <a:gd name="T8" fmla="*/ 4760 w 284"/>
                <a:gd name="T9" fmla="*/ 11695 h 368"/>
                <a:gd name="T10" fmla="*/ 6258 w 284"/>
                <a:gd name="T11" fmla="*/ 11755 h 368"/>
                <a:gd name="T12" fmla="*/ 7292 w 284"/>
                <a:gd name="T13" fmla="*/ 9656 h 368"/>
                <a:gd name="T14" fmla="*/ 7372 w 284"/>
                <a:gd name="T15" fmla="*/ 8691 h 368"/>
                <a:gd name="T16" fmla="*/ 7345 w 284"/>
                <a:gd name="T17" fmla="*/ 7720 h 368"/>
                <a:gd name="T18" fmla="*/ 7214 w 284"/>
                <a:gd name="T19" fmla="*/ 6105 h 368"/>
                <a:gd name="T20" fmla="*/ 7345 w 284"/>
                <a:gd name="T21" fmla="*/ 4229 h 368"/>
                <a:gd name="T22" fmla="*/ 7480 w 284"/>
                <a:gd name="T23" fmla="*/ 2293 h 368"/>
                <a:gd name="T24" fmla="*/ 7241 w 284"/>
                <a:gd name="T25" fmla="*/ 1064 h 368"/>
                <a:gd name="T26" fmla="*/ 7241 w 284"/>
                <a:gd name="T27" fmla="*/ 548 h 368"/>
                <a:gd name="T28" fmla="*/ 7372 w 284"/>
                <a:gd name="T29" fmla="*/ 0 h 3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4" h="368">
                  <a:moveTo>
                    <a:pt x="0" y="177"/>
                  </a:moveTo>
                  <a:cubicBezTo>
                    <a:pt x="0" y="207"/>
                    <a:pt x="5" y="236"/>
                    <a:pt x="5" y="266"/>
                  </a:cubicBezTo>
                  <a:cubicBezTo>
                    <a:pt x="6" y="295"/>
                    <a:pt x="2" y="327"/>
                    <a:pt x="29" y="345"/>
                  </a:cubicBezTo>
                  <a:cubicBezTo>
                    <a:pt x="59" y="364"/>
                    <a:pt x="92" y="358"/>
                    <a:pt x="126" y="358"/>
                  </a:cubicBezTo>
                  <a:cubicBezTo>
                    <a:pt x="144" y="359"/>
                    <a:pt x="162" y="360"/>
                    <a:pt x="179" y="362"/>
                  </a:cubicBezTo>
                  <a:cubicBezTo>
                    <a:pt x="196" y="363"/>
                    <a:pt x="220" y="368"/>
                    <a:pt x="235" y="364"/>
                  </a:cubicBezTo>
                  <a:cubicBezTo>
                    <a:pt x="265" y="357"/>
                    <a:pt x="272" y="324"/>
                    <a:pt x="274" y="299"/>
                  </a:cubicBezTo>
                  <a:cubicBezTo>
                    <a:pt x="274" y="289"/>
                    <a:pt x="276" y="279"/>
                    <a:pt x="277" y="269"/>
                  </a:cubicBezTo>
                  <a:cubicBezTo>
                    <a:pt x="278" y="259"/>
                    <a:pt x="277" y="250"/>
                    <a:pt x="276" y="239"/>
                  </a:cubicBezTo>
                  <a:cubicBezTo>
                    <a:pt x="275" y="222"/>
                    <a:pt x="274" y="206"/>
                    <a:pt x="271" y="189"/>
                  </a:cubicBezTo>
                  <a:cubicBezTo>
                    <a:pt x="268" y="172"/>
                    <a:pt x="275" y="149"/>
                    <a:pt x="276" y="131"/>
                  </a:cubicBezTo>
                  <a:cubicBezTo>
                    <a:pt x="276" y="112"/>
                    <a:pt x="284" y="89"/>
                    <a:pt x="281" y="71"/>
                  </a:cubicBezTo>
                  <a:cubicBezTo>
                    <a:pt x="279" y="58"/>
                    <a:pt x="273" y="46"/>
                    <a:pt x="272" y="33"/>
                  </a:cubicBezTo>
                  <a:cubicBezTo>
                    <a:pt x="272" y="28"/>
                    <a:pt x="271" y="22"/>
                    <a:pt x="272" y="17"/>
                  </a:cubicBezTo>
                  <a:cubicBezTo>
                    <a:pt x="274" y="11"/>
                    <a:pt x="281" y="5"/>
                    <a:pt x="277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Freeform 240">
              <a:extLst>
                <a:ext uri="{FF2B5EF4-FFF2-40B4-BE49-F238E27FC236}">
                  <a16:creationId xmlns:a16="http://schemas.microsoft.com/office/drawing/2014/main" id="{3CB7C07A-A2EA-4DB0-AB2D-3AC55919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343"/>
              <a:ext cx="122" cy="1162"/>
            </a:xfrm>
            <a:custGeom>
              <a:avLst/>
              <a:gdLst>
                <a:gd name="T0" fmla="*/ 762 w 41"/>
                <a:gd name="T1" fmla="*/ 0 h 365"/>
                <a:gd name="T2" fmla="*/ 1000 w 41"/>
                <a:gd name="T3" fmla="*/ 1124 h 365"/>
                <a:gd name="T4" fmla="*/ 1080 w 41"/>
                <a:gd name="T5" fmla="*/ 2747 h 365"/>
                <a:gd name="T6" fmla="*/ 1000 w 41"/>
                <a:gd name="T7" fmla="*/ 6577 h 365"/>
                <a:gd name="T8" fmla="*/ 869 w 41"/>
                <a:gd name="T9" fmla="*/ 10003 h 365"/>
                <a:gd name="T10" fmla="*/ 681 w 41"/>
                <a:gd name="T11" fmla="*/ 11362 h 365"/>
                <a:gd name="T12" fmla="*/ 0 w 41"/>
                <a:gd name="T13" fmla="*/ 11776 h 3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65">
                  <a:moveTo>
                    <a:pt x="29" y="0"/>
                  </a:moveTo>
                  <a:cubicBezTo>
                    <a:pt x="39" y="12"/>
                    <a:pt x="36" y="22"/>
                    <a:pt x="38" y="35"/>
                  </a:cubicBezTo>
                  <a:cubicBezTo>
                    <a:pt x="39" y="51"/>
                    <a:pt x="41" y="68"/>
                    <a:pt x="41" y="85"/>
                  </a:cubicBezTo>
                  <a:cubicBezTo>
                    <a:pt x="41" y="124"/>
                    <a:pt x="35" y="164"/>
                    <a:pt x="38" y="204"/>
                  </a:cubicBezTo>
                  <a:cubicBezTo>
                    <a:pt x="41" y="239"/>
                    <a:pt x="36" y="274"/>
                    <a:pt x="33" y="310"/>
                  </a:cubicBezTo>
                  <a:cubicBezTo>
                    <a:pt x="32" y="325"/>
                    <a:pt x="36" y="339"/>
                    <a:pt x="26" y="352"/>
                  </a:cubicBezTo>
                  <a:cubicBezTo>
                    <a:pt x="18" y="364"/>
                    <a:pt x="14" y="365"/>
                    <a:pt x="0" y="365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241">
              <a:extLst>
                <a:ext uri="{FF2B5EF4-FFF2-40B4-BE49-F238E27FC236}">
                  <a16:creationId xmlns:a16="http://schemas.microsoft.com/office/drawing/2014/main" id="{460DDEB4-1972-4273-A045-34CAC897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741"/>
              <a:ext cx="777" cy="767"/>
            </a:xfrm>
            <a:custGeom>
              <a:avLst/>
              <a:gdLst>
                <a:gd name="T0" fmla="*/ 323 w 260"/>
                <a:gd name="T1" fmla="*/ 0 h 241"/>
                <a:gd name="T2" fmla="*/ 188 w 260"/>
                <a:gd name="T3" fmla="*/ 1448 h 241"/>
                <a:gd name="T4" fmla="*/ 81 w 260"/>
                <a:gd name="T5" fmla="*/ 2320 h 241"/>
                <a:gd name="T6" fmla="*/ 161 w 260"/>
                <a:gd name="T7" fmla="*/ 3192 h 241"/>
                <a:gd name="T8" fmla="*/ 108 w 260"/>
                <a:gd name="T9" fmla="*/ 4000 h 241"/>
                <a:gd name="T10" fmla="*/ 81 w 260"/>
                <a:gd name="T11" fmla="*/ 4901 h 241"/>
                <a:gd name="T12" fmla="*/ 27 w 260"/>
                <a:gd name="T13" fmla="*/ 5703 h 241"/>
                <a:gd name="T14" fmla="*/ 454 w 260"/>
                <a:gd name="T15" fmla="*/ 7059 h 241"/>
                <a:gd name="T16" fmla="*/ 2026 w 260"/>
                <a:gd name="T17" fmla="*/ 7546 h 241"/>
                <a:gd name="T18" fmla="*/ 3679 w 260"/>
                <a:gd name="T19" fmla="*/ 7606 h 241"/>
                <a:gd name="T20" fmla="*/ 4752 w 260"/>
                <a:gd name="T21" fmla="*/ 7444 h 241"/>
                <a:gd name="T22" fmla="*/ 5717 w 260"/>
                <a:gd name="T23" fmla="*/ 7546 h 241"/>
                <a:gd name="T24" fmla="*/ 6458 w 260"/>
                <a:gd name="T25" fmla="*/ 7578 h 241"/>
                <a:gd name="T26" fmla="*/ 6939 w 260"/>
                <a:gd name="T27" fmla="*/ 7737 h 2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0" h="241">
                  <a:moveTo>
                    <a:pt x="12" y="0"/>
                  </a:moveTo>
                  <a:cubicBezTo>
                    <a:pt x="10" y="9"/>
                    <a:pt x="10" y="35"/>
                    <a:pt x="7" y="45"/>
                  </a:cubicBezTo>
                  <a:cubicBezTo>
                    <a:pt x="5" y="54"/>
                    <a:pt x="3" y="63"/>
                    <a:pt x="3" y="72"/>
                  </a:cubicBezTo>
                  <a:cubicBezTo>
                    <a:pt x="3" y="81"/>
                    <a:pt x="5" y="90"/>
                    <a:pt x="6" y="99"/>
                  </a:cubicBezTo>
                  <a:cubicBezTo>
                    <a:pt x="6" y="108"/>
                    <a:pt x="5" y="115"/>
                    <a:pt x="4" y="124"/>
                  </a:cubicBezTo>
                  <a:cubicBezTo>
                    <a:pt x="3" y="133"/>
                    <a:pt x="4" y="143"/>
                    <a:pt x="3" y="152"/>
                  </a:cubicBezTo>
                  <a:cubicBezTo>
                    <a:pt x="3" y="161"/>
                    <a:pt x="0" y="169"/>
                    <a:pt x="1" y="177"/>
                  </a:cubicBezTo>
                  <a:cubicBezTo>
                    <a:pt x="2" y="192"/>
                    <a:pt x="8" y="208"/>
                    <a:pt x="17" y="219"/>
                  </a:cubicBezTo>
                  <a:cubicBezTo>
                    <a:pt x="28" y="235"/>
                    <a:pt x="59" y="234"/>
                    <a:pt x="76" y="234"/>
                  </a:cubicBezTo>
                  <a:cubicBezTo>
                    <a:pt x="98" y="235"/>
                    <a:pt x="116" y="241"/>
                    <a:pt x="138" y="236"/>
                  </a:cubicBezTo>
                  <a:cubicBezTo>
                    <a:pt x="152" y="233"/>
                    <a:pt x="163" y="229"/>
                    <a:pt x="178" y="231"/>
                  </a:cubicBezTo>
                  <a:cubicBezTo>
                    <a:pt x="191" y="232"/>
                    <a:pt x="200" y="235"/>
                    <a:pt x="214" y="234"/>
                  </a:cubicBezTo>
                  <a:cubicBezTo>
                    <a:pt x="223" y="233"/>
                    <a:pt x="233" y="232"/>
                    <a:pt x="242" y="235"/>
                  </a:cubicBezTo>
                  <a:cubicBezTo>
                    <a:pt x="248" y="236"/>
                    <a:pt x="254" y="240"/>
                    <a:pt x="260" y="24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242">
              <a:extLst>
                <a:ext uri="{FF2B5EF4-FFF2-40B4-BE49-F238E27FC236}">
                  <a16:creationId xmlns:a16="http://schemas.microsoft.com/office/drawing/2014/main" id="{166ECED3-FF42-48AA-90A1-76CD8E76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862"/>
              <a:ext cx="116" cy="611"/>
            </a:xfrm>
            <a:custGeom>
              <a:avLst/>
              <a:gdLst>
                <a:gd name="T0" fmla="*/ 318 w 39"/>
                <a:gd name="T1" fmla="*/ 0 h 192"/>
                <a:gd name="T2" fmla="*/ 345 w 39"/>
                <a:gd name="T3" fmla="*/ 293 h 192"/>
                <a:gd name="T4" fmla="*/ 425 w 39"/>
                <a:gd name="T5" fmla="*/ 1063 h 192"/>
                <a:gd name="T6" fmla="*/ 372 w 39"/>
                <a:gd name="T7" fmla="*/ 1995 h 192"/>
                <a:gd name="T8" fmla="*/ 211 w 39"/>
                <a:gd name="T9" fmla="*/ 3898 h 192"/>
                <a:gd name="T10" fmla="*/ 134 w 39"/>
                <a:gd name="T11" fmla="*/ 5318 h 192"/>
                <a:gd name="T12" fmla="*/ 506 w 39"/>
                <a:gd name="T13" fmla="*/ 5833 h 192"/>
                <a:gd name="T14" fmla="*/ 1026 w 39"/>
                <a:gd name="T15" fmla="*/ 6186 h 1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92">
                  <a:moveTo>
                    <a:pt x="12" y="0"/>
                  </a:moveTo>
                  <a:cubicBezTo>
                    <a:pt x="10" y="4"/>
                    <a:pt x="12" y="6"/>
                    <a:pt x="13" y="9"/>
                  </a:cubicBezTo>
                  <a:cubicBezTo>
                    <a:pt x="14" y="17"/>
                    <a:pt x="16" y="25"/>
                    <a:pt x="16" y="33"/>
                  </a:cubicBezTo>
                  <a:cubicBezTo>
                    <a:pt x="16" y="43"/>
                    <a:pt x="14" y="52"/>
                    <a:pt x="14" y="62"/>
                  </a:cubicBezTo>
                  <a:cubicBezTo>
                    <a:pt x="15" y="82"/>
                    <a:pt x="15" y="102"/>
                    <a:pt x="8" y="121"/>
                  </a:cubicBezTo>
                  <a:cubicBezTo>
                    <a:pt x="3" y="137"/>
                    <a:pt x="0" y="148"/>
                    <a:pt x="5" y="165"/>
                  </a:cubicBezTo>
                  <a:cubicBezTo>
                    <a:pt x="8" y="174"/>
                    <a:pt x="11" y="177"/>
                    <a:pt x="19" y="181"/>
                  </a:cubicBezTo>
                  <a:cubicBezTo>
                    <a:pt x="26" y="186"/>
                    <a:pt x="35" y="185"/>
                    <a:pt x="39" y="192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243">
              <a:extLst>
                <a:ext uri="{FF2B5EF4-FFF2-40B4-BE49-F238E27FC236}">
                  <a16:creationId xmlns:a16="http://schemas.microsoft.com/office/drawing/2014/main" id="{BAC2E6D9-59B2-4CD6-81F4-7C1242BC4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3177"/>
              <a:ext cx="809" cy="373"/>
            </a:xfrm>
            <a:custGeom>
              <a:avLst/>
              <a:gdLst>
                <a:gd name="T0" fmla="*/ 0 w 271"/>
                <a:gd name="T1" fmla="*/ 0 h 117"/>
                <a:gd name="T2" fmla="*/ 269 w 271"/>
                <a:gd name="T3" fmla="*/ 2174 h 117"/>
                <a:gd name="T4" fmla="*/ 979 w 271"/>
                <a:gd name="T5" fmla="*/ 3405 h 117"/>
                <a:gd name="T6" fmla="*/ 2397 w 271"/>
                <a:gd name="T7" fmla="*/ 3274 h 117"/>
                <a:gd name="T8" fmla="*/ 2976 w 271"/>
                <a:gd name="T9" fmla="*/ 3140 h 117"/>
                <a:gd name="T10" fmla="*/ 3672 w 271"/>
                <a:gd name="T11" fmla="*/ 3437 h 117"/>
                <a:gd name="T12" fmla="*/ 6514 w 271"/>
                <a:gd name="T13" fmla="*/ 2885 h 117"/>
                <a:gd name="T14" fmla="*/ 7021 w 271"/>
                <a:gd name="T15" fmla="*/ 2652 h 117"/>
                <a:gd name="T16" fmla="*/ 7129 w 271"/>
                <a:gd name="T17" fmla="*/ 1686 h 117"/>
                <a:gd name="T18" fmla="*/ 7129 w 271"/>
                <a:gd name="T19" fmla="*/ 845 h 117"/>
                <a:gd name="T20" fmla="*/ 7129 w 271"/>
                <a:gd name="T21" fmla="*/ 488 h 117"/>
                <a:gd name="T22" fmla="*/ 7156 w 271"/>
                <a:gd name="T23" fmla="*/ 194 h 1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117">
                  <a:moveTo>
                    <a:pt x="0" y="0"/>
                  </a:moveTo>
                  <a:cubicBezTo>
                    <a:pt x="6" y="22"/>
                    <a:pt x="1" y="45"/>
                    <a:pt x="10" y="67"/>
                  </a:cubicBezTo>
                  <a:cubicBezTo>
                    <a:pt x="16" y="82"/>
                    <a:pt x="20" y="99"/>
                    <a:pt x="37" y="105"/>
                  </a:cubicBezTo>
                  <a:cubicBezTo>
                    <a:pt x="52" y="111"/>
                    <a:pt x="75" y="105"/>
                    <a:pt x="90" y="101"/>
                  </a:cubicBezTo>
                  <a:cubicBezTo>
                    <a:pt x="98" y="99"/>
                    <a:pt x="104" y="96"/>
                    <a:pt x="112" y="97"/>
                  </a:cubicBezTo>
                  <a:cubicBezTo>
                    <a:pt x="121" y="98"/>
                    <a:pt x="129" y="103"/>
                    <a:pt x="138" y="106"/>
                  </a:cubicBezTo>
                  <a:cubicBezTo>
                    <a:pt x="175" y="117"/>
                    <a:pt x="208" y="89"/>
                    <a:pt x="245" y="89"/>
                  </a:cubicBezTo>
                  <a:cubicBezTo>
                    <a:pt x="253" y="89"/>
                    <a:pt x="259" y="89"/>
                    <a:pt x="264" y="82"/>
                  </a:cubicBezTo>
                  <a:cubicBezTo>
                    <a:pt x="270" y="74"/>
                    <a:pt x="270" y="61"/>
                    <a:pt x="268" y="52"/>
                  </a:cubicBezTo>
                  <a:cubicBezTo>
                    <a:pt x="267" y="43"/>
                    <a:pt x="268" y="35"/>
                    <a:pt x="268" y="26"/>
                  </a:cubicBezTo>
                  <a:cubicBezTo>
                    <a:pt x="268" y="22"/>
                    <a:pt x="268" y="18"/>
                    <a:pt x="268" y="15"/>
                  </a:cubicBezTo>
                  <a:cubicBezTo>
                    <a:pt x="269" y="11"/>
                    <a:pt x="271" y="10"/>
                    <a:pt x="269" y="6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244">
              <a:extLst>
                <a:ext uri="{FF2B5EF4-FFF2-40B4-BE49-F238E27FC236}">
                  <a16:creationId xmlns:a16="http://schemas.microsoft.com/office/drawing/2014/main" id="{095E553C-AE37-4955-B200-8C0E4BCBE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935"/>
              <a:ext cx="60" cy="519"/>
            </a:xfrm>
            <a:custGeom>
              <a:avLst/>
              <a:gdLst>
                <a:gd name="T0" fmla="*/ 486 w 20"/>
                <a:gd name="T1" fmla="*/ 0 h 163"/>
                <a:gd name="T2" fmla="*/ 351 w 20"/>
                <a:gd name="T3" fmla="*/ 1481 h 163"/>
                <a:gd name="T4" fmla="*/ 54 w 20"/>
                <a:gd name="T5" fmla="*/ 2776 h 163"/>
                <a:gd name="T6" fmla="*/ 108 w 20"/>
                <a:gd name="T7" fmla="*/ 3518 h 163"/>
                <a:gd name="T8" fmla="*/ 432 w 20"/>
                <a:gd name="T9" fmla="*/ 4136 h 163"/>
                <a:gd name="T10" fmla="*/ 189 w 20"/>
                <a:gd name="T11" fmla="*/ 5263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63">
                  <a:moveTo>
                    <a:pt x="18" y="0"/>
                  </a:moveTo>
                  <a:cubicBezTo>
                    <a:pt x="18" y="15"/>
                    <a:pt x="19" y="32"/>
                    <a:pt x="13" y="46"/>
                  </a:cubicBezTo>
                  <a:cubicBezTo>
                    <a:pt x="9" y="59"/>
                    <a:pt x="5" y="73"/>
                    <a:pt x="2" y="86"/>
                  </a:cubicBezTo>
                  <a:cubicBezTo>
                    <a:pt x="0" y="94"/>
                    <a:pt x="0" y="101"/>
                    <a:pt x="4" y="109"/>
                  </a:cubicBezTo>
                  <a:cubicBezTo>
                    <a:pt x="7" y="116"/>
                    <a:pt x="13" y="121"/>
                    <a:pt x="16" y="128"/>
                  </a:cubicBezTo>
                  <a:cubicBezTo>
                    <a:pt x="20" y="144"/>
                    <a:pt x="15" y="151"/>
                    <a:pt x="7" y="163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245">
              <a:extLst>
                <a:ext uri="{FF2B5EF4-FFF2-40B4-BE49-F238E27FC236}">
                  <a16:creationId xmlns:a16="http://schemas.microsoft.com/office/drawing/2014/main" id="{11D250C1-91CA-4C32-9ED6-771031F1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31"/>
              <a:ext cx="69" cy="889"/>
            </a:xfrm>
            <a:custGeom>
              <a:avLst/>
              <a:gdLst>
                <a:gd name="T0" fmla="*/ 621 w 23"/>
                <a:gd name="T1" fmla="*/ 0 h 279"/>
                <a:gd name="T2" fmla="*/ 567 w 23"/>
                <a:gd name="T3" fmla="*/ 841 h 279"/>
                <a:gd name="T4" fmla="*/ 297 w 23"/>
                <a:gd name="T5" fmla="*/ 2039 h 279"/>
                <a:gd name="T6" fmla="*/ 81 w 23"/>
                <a:gd name="T7" fmla="*/ 3362 h 279"/>
                <a:gd name="T8" fmla="*/ 432 w 23"/>
                <a:gd name="T9" fmla="*/ 4630 h 279"/>
                <a:gd name="T10" fmla="*/ 351 w 23"/>
                <a:gd name="T11" fmla="*/ 5108 h 279"/>
                <a:gd name="T12" fmla="*/ 405 w 23"/>
                <a:gd name="T13" fmla="*/ 5665 h 279"/>
                <a:gd name="T14" fmla="*/ 81 w 23"/>
                <a:gd name="T15" fmla="*/ 7058 h 279"/>
                <a:gd name="T16" fmla="*/ 189 w 23"/>
                <a:gd name="T17" fmla="*/ 8183 h 279"/>
                <a:gd name="T18" fmla="*/ 216 w 23"/>
                <a:gd name="T19" fmla="*/ 8772 h 279"/>
                <a:gd name="T20" fmla="*/ 270 w 23"/>
                <a:gd name="T21" fmla="*/ 9027 h 2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79">
                  <a:moveTo>
                    <a:pt x="23" y="0"/>
                  </a:moveTo>
                  <a:cubicBezTo>
                    <a:pt x="20" y="9"/>
                    <a:pt x="21" y="17"/>
                    <a:pt x="21" y="26"/>
                  </a:cubicBezTo>
                  <a:cubicBezTo>
                    <a:pt x="22" y="39"/>
                    <a:pt x="17" y="52"/>
                    <a:pt x="11" y="63"/>
                  </a:cubicBezTo>
                  <a:cubicBezTo>
                    <a:pt x="5" y="76"/>
                    <a:pt x="0" y="90"/>
                    <a:pt x="3" y="104"/>
                  </a:cubicBezTo>
                  <a:cubicBezTo>
                    <a:pt x="7" y="118"/>
                    <a:pt x="16" y="128"/>
                    <a:pt x="16" y="143"/>
                  </a:cubicBezTo>
                  <a:cubicBezTo>
                    <a:pt x="16" y="149"/>
                    <a:pt x="14" y="153"/>
                    <a:pt x="13" y="158"/>
                  </a:cubicBezTo>
                  <a:cubicBezTo>
                    <a:pt x="12" y="164"/>
                    <a:pt x="15" y="169"/>
                    <a:pt x="15" y="175"/>
                  </a:cubicBezTo>
                  <a:cubicBezTo>
                    <a:pt x="15" y="190"/>
                    <a:pt x="5" y="204"/>
                    <a:pt x="3" y="218"/>
                  </a:cubicBezTo>
                  <a:cubicBezTo>
                    <a:pt x="1" y="230"/>
                    <a:pt x="6" y="241"/>
                    <a:pt x="7" y="253"/>
                  </a:cubicBezTo>
                  <a:cubicBezTo>
                    <a:pt x="8" y="259"/>
                    <a:pt x="7" y="265"/>
                    <a:pt x="8" y="271"/>
                  </a:cubicBezTo>
                  <a:cubicBezTo>
                    <a:pt x="9" y="274"/>
                    <a:pt x="11" y="276"/>
                    <a:pt x="10" y="27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246">
              <a:extLst>
                <a:ext uri="{FF2B5EF4-FFF2-40B4-BE49-F238E27FC236}">
                  <a16:creationId xmlns:a16="http://schemas.microsoft.com/office/drawing/2014/main" id="{3447CED7-2F8E-4A44-B794-3E4185C6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279"/>
              <a:ext cx="797" cy="159"/>
            </a:xfrm>
            <a:custGeom>
              <a:avLst/>
              <a:gdLst>
                <a:gd name="T0" fmla="*/ 27 w 267"/>
                <a:gd name="T1" fmla="*/ 1609 h 50"/>
                <a:gd name="T2" fmla="*/ 1006 w 267"/>
                <a:gd name="T3" fmla="*/ 547 h 50"/>
                <a:gd name="T4" fmla="*/ 1648 w 267"/>
                <a:gd name="T5" fmla="*/ 576 h 50"/>
                <a:gd name="T6" fmla="*/ 2612 w 267"/>
                <a:gd name="T7" fmla="*/ 487 h 50"/>
                <a:gd name="T8" fmla="*/ 4394 w 267"/>
                <a:gd name="T9" fmla="*/ 223 h 50"/>
                <a:gd name="T10" fmla="*/ 5507 w 267"/>
                <a:gd name="T11" fmla="*/ 413 h 50"/>
                <a:gd name="T12" fmla="*/ 6406 w 267"/>
                <a:gd name="T13" fmla="*/ 32 h 50"/>
                <a:gd name="T14" fmla="*/ 6675 w 267"/>
                <a:gd name="T15" fmla="*/ 162 h 50"/>
                <a:gd name="T16" fmla="*/ 7101 w 267"/>
                <a:gd name="T17" fmla="*/ 48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50">
                  <a:moveTo>
                    <a:pt x="1" y="50"/>
                  </a:moveTo>
                  <a:cubicBezTo>
                    <a:pt x="0" y="34"/>
                    <a:pt x="25" y="20"/>
                    <a:pt x="38" y="17"/>
                  </a:cubicBezTo>
                  <a:cubicBezTo>
                    <a:pt x="46" y="15"/>
                    <a:pt x="54" y="17"/>
                    <a:pt x="62" y="18"/>
                  </a:cubicBezTo>
                  <a:cubicBezTo>
                    <a:pt x="75" y="18"/>
                    <a:pt x="86" y="16"/>
                    <a:pt x="98" y="15"/>
                  </a:cubicBezTo>
                  <a:cubicBezTo>
                    <a:pt x="119" y="11"/>
                    <a:pt x="143" y="5"/>
                    <a:pt x="165" y="7"/>
                  </a:cubicBezTo>
                  <a:cubicBezTo>
                    <a:pt x="180" y="8"/>
                    <a:pt x="191" y="17"/>
                    <a:pt x="207" y="13"/>
                  </a:cubicBezTo>
                  <a:cubicBezTo>
                    <a:pt x="218" y="11"/>
                    <a:pt x="230" y="0"/>
                    <a:pt x="241" y="1"/>
                  </a:cubicBezTo>
                  <a:cubicBezTo>
                    <a:pt x="244" y="1"/>
                    <a:pt x="248" y="4"/>
                    <a:pt x="251" y="5"/>
                  </a:cubicBezTo>
                  <a:cubicBezTo>
                    <a:pt x="256" y="8"/>
                    <a:pt x="262" y="13"/>
                    <a:pt x="267" y="15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247">
              <a:extLst>
                <a:ext uri="{FF2B5EF4-FFF2-40B4-BE49-F238E27FC236}">
                  <a16:creationId xmlns:a16="http://schemas.microsoft.com/office/drawing/2014/main" id="{B1A72987-6577-4912-82A8-358BF8B96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190"/>
              <a:ext cx="821" cy="140"/>
            </a:xfrm>
            <a:custGeom>
              <a:avLst/>
              <a:gdLst>
                <a:gd name="T0" fmla="*/ 0 w 275"/>
                <a:gd name="T1" fmla="*/ 1416 h 44"/>
                <a:gd name="T2" fmla="*/ 454 w 275"/>
                <a:gd name="T3" fmla="*/ 1095 h 44"/>
                <a:gd name="T4" fmla="*/ 1194 w 275"/>
                <a:gd name="T5" fmla="*/ 1317 h 44"/>
                <a:gd name="T6" fmla="*/ 1944 w 275"/>
                <a:gd name="T7" fmla="*/ 1095 h 44"/>
                <a:gd name="T8" fmla="*/ 2317 w 275"/>
                <a:gd name="T9" fmla="*/ 710 h 44"/>
                <a:gd name="T10" fmla="*/ 3326 w 275"/>
                <a:gd name="T11" fmla="*/ 738 h 44"/>
                <a:gd name="T12" fmla="*/ 4421 w 275"/>
                <a:gd name="T13" fmla="*/ 649 h 44"/>
                <a:gd name="T14" fmla="*/ 4893 w 275"/>
                <a:gd name="T15" fmla="*/ 840 h 44"/>
                <a:gd name="T16" fmla="*/ 5401 w 275"/>
                <a:gd name="T17" fmla="*/ 811 h 44"/>
                <a:gd name="T18" fmla="*/ 6338 w 275"/>
                <a:gd name="T19" fmla="*/ 576 h 44"/>
                <a:gd name="T20" fmla="*/ 6971 w 275"/>
                <a:gd name="T21" fmla="*/ 385 h 44"/>
                <a:gd name="T22" fmla="*/ 7210 w 275"/>
                <a:gd name="T23" fmla="*/ 414 h 44"/>
                <a:gd name="T24" fmla="*/ 7317 w 275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5" h="44">
                  <a:moveTo>
                    <a:pt x="0" y="44"/>
                  </a:moveTo>
                  <a:cubicBezTo>
                    <a:pt x="5" y="40"/>
                    <a:pt x="11" y="35"/>
                    <a:pt x="17" y="34"/>
                  </a:cubicBezTo>
                  <a:cubicBezTo>
                    <a:pt x="28" y="31"/>
                    <a:pt x="35" y="40"/>
                    <a:pt x="45" y="41"/>
                  </a:cubicBezTo>
                  <a:cubicBezTo>
                    <a:pt x="54" y="42"/>
                    <a:pt x="66" y="38"/>
                    <a:pt x="73" y="34"/>
                  </a:cubicBezTo>
                  <a:cubicBezTo>
                    <a:pt x="78" y="31"/>
                    <a:pt x="82" y="25"/>
                    <a:pt x="87" y="22"/>
                  </a:cubicBezTo>
                  <a:cubicBezTo>
                    <a:pt x="99" y="17"/>
                    <a:pt x="113" y="24"/>
                    <a:pt x="125" y="23"/>
                  </a:cubicBezTo>
                  <a:cubicBezTo>
                    <a:pt x="138" y="22"/>
                    <a:pt x="153" y="14"/>
                    <a:pt x="166" y="20"/>
                  </a:cubicBezTo>
                  <a:cubicBezTo>
                    <a:pt x="173" y="23"/>
                    <a:pt x="176" y="26"/>
                    <a:pt x="184" y="26"/>
                  </a:cubicBezTo>
                  <a:cubicBezTo>
                    <a:pt x="190" y="26"/>
                    <a:pt x="197" y="25"/>
                    <a:pt x="203" y="25"/>
                  </a:cubicBezTo>
                  <a:cubicBezTo>
                    <a:pt x="215" y="24"/>
                    <a:pt x="227" y="23"/>
                    <a:pt x="238" y="18"/>
                  </a:cubicBezTo>
                  <a:cubicBezTo>
                    <a:pt x="247" y="14"/>
                    <a:pt x="253" y="10"/>
                    <a:pt x="262" y="12"/>
                  </a:cubicBezTo>
                  <a:cubicBezTo>
                    <a:pt x="267" y="14"/>
                    <a:pt x="267" y="16"/>
                    <a:pt x="271" y="13"/>
                  </a:cubicBezTo>
                  <a:cubicBezTo>
                    <a:pt x="274" y="11"/>
                    <a:pt x="275" y="3"/>
                    <a:pt x="275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248">
              <a:extLst>
                <a:ext uri="{FF2B5EF4-FFF2-40B4-BE49-F238E27FC236}">
                  <a16:creationId xmlns:a16="http://schemas.microsoft.com/office/drawing/2014/main" id="{090BF3E8-8E2B-4E8C-8625-07D1A662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228"/>
              <a:ext cx="824" cy="156"/>
            </a:xfrm>
            <a:custGeom>
              <a:avLst/>
              <a:gdLst>
                <a:gd name="T0" fmla="*/ 0 w 276"/>
                <a:gd name="T1" fmla="*/ 417 h 49"/>
                <a:gd name="T2" fmla="*/ 642 w 276"/>
                <a:gd name="T3" fmla="*/ 131 h 49"/>
                <a:gd name="T4" fmla="*/ 2132 w 276"/>
                <a:gd name="T5" fmla="*/ 223 h 49"/>
                <a:gd name="T6" fmla="*/ 3833 w 276"/>
                <a:gd name="T7" fmla="*/ 548 h 49"/>
                <a:gd name="T8" fmla="*/ 5589 w 276"/>
                <a:gd name="T9" fmla="*/ 739 h 49"/>
                <a:gd name="T10" fmla="*/ 6837 w 276"/>
                <a:gd name="T11" fmla="*/ 933 h 49"/>
                <a:gd name="T12" fmla="*/ 7344 w 276"/>
                <a:gd name="T13" fmla="*/ 1582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49">
                  <a:moveTo>
                    <a:pt x="0" y="13"/>
                  </a:moveTo>
                  <a:cubicBezTo>
                    <a:pt x="8" y="11"/>
                    <a:pt x="16" y="6"/>
                    <a:pt x="24" y="4"/>
                  </a:cubicBezTo>
                  <a:cubicBezTo>
                    <a:pt x="43" y="0"/>
                    <a:pt x="61" y="3"/>
                    <a:pt x="80" y="7"/>
                  </a:cubicBezTo>
                  <a:cubicBezTo>
                    <a:pt x="101" y="12"/>
                    <a:pt x="123" y="12"/>
                    <a:pt x="144" y="17"/>
                  </a:cubicBezTo>
                  <a:cubicBezTo>
                    <a:pt x="166" y="22"/>
                    <a:pt x="188" y="24"/>
                    <a:pt x="210" y="23"/>
                  </a:cubicBezTo>
                  <a:cubicBezTo>
                    <a:pt x="228" y="23"/>
                    <a:pt x="242" y="21"/>
                    <a:pt x="257" y="29"/>
                  </a:cubicBezTo>
                  <a:cubicBezTo>
                    <a:pt x="266" y="34"/>
                    <a:pt x="271" y="40"/>
                    <a:pt x="276" y="4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249">
              <a:extLst>
                <a:ext uri="{FF2B5EF4-FFF2-40B4-BE49-F238E27FC236}">
                  <a16:creationId xmlns:a16="http://schemas.microsoft.com/office/drawing/2014/main" id="{78ACDEE1-A3CC-49BF-AF6C-E826BFE9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2238"/>
              <a:ext cx="797" cy="85"/>
            </a:xfrm>
            <a:custGeom>
              <a:avLst/>
              <a:gdLst>
                <a:gd name="T0" fmla="*/ 7101 w 267"/>
                <a:gd name="T1" fmla="*/ 844 h 27"/>
                <a:gd name="T2" fmla="*/ 5346 w 267"/>
                <a:gd name="T3" fmla="*/ 249 h 27"/>
                <a:gd name="T4" fmla="*/ 2949 w 267"/>
                <a:gd name="T5" fmla="*/ 129 h 27"/>
                <a:gd name="T6" fmla="*/ 1970 w 267"/>
                <a:gd name="T7" fmla="*/ 60 h 27"/>
                <a:gd name="T8" fmla="*/ 1221 w 267"/>
                <a:gd name="T9" fmla="*/ 438 h 27"/>
                <a:gd name="T10" fmla="*/ 0 w 267"/>
                <a:gd name="T11" fmla="*/ 8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7" h="27">
                  <a:moveTo>
                    <a:pt x="267" y="27"/>
                  </a:moveTo>
                  <a:cubicBezTo>
                    <a:pt x="256" y="4"/>
                    <a:pt x="222" y="10"/>
                    <a:pt x="201" y="8"/>
                  </a:cubicBezTo>
                  <a:cubicBezTo>
                    <a:pt x="171" y="7"/>
                    <a:pt x="140" y="9"/>
                    <a:pt x="111" y="4"/>
                  </a:cubicBezTo>
                  <a:cubicBezTo>
                    <a:pt x="98" y="1"/>
                    <a:pt x="87" y="0"/>
                    <a:pt x="74" y="2"/>
                  </a:cubicBezTo>
                  <a:cubicBezTo>
                    <a:pt x="64" y="4"/>
                    <a:pt x="56" y="10"/>
                    <a:pt x="46" y="14"/>
                  </a:cubicBezTo>
                  <a:cubicBezTo>
                    <a:pt x="31" y="20"/>
                    <a:pt x="15" y="19"/>
                    <a:pt x="0" y="26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250">
              <a:extLst>
                <a:ext uri="{FF2B5EF4-FFF2-40B4-BE49-F238E27FC236}">
                  <a16:creationId xmlns:a16="http://schemas.microsoft.com/office/drawing/2014/main" id="{FCDED779-8E1F-4C60-B024-7D2E23D57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218"/>
              <a:ext cx="493" cy="201"/>
            </a:xfrm>
            <a:custGeom>
              <a:avLst/>
              <a:gdLst>
                <a:gd name="T0" fmla="*/ 0 w 165"/>
                <a:gd name="T1" fmla="*/ 2045 h 63"/>
                <a:gd name="T2" fmla="*/ 481 w 165"/>
                <a:gd name="T3" fmla="*/ 549 h 63"/>
                <a:gd name="T4" fmla="*/ 1652 w 165"/>
                <a:gd name="T5" fmla="*/ 325 h 63"/>
                <a:gd name="T6" fmla="*/ 2910 w 165"/>
                <a:gd name="T7" fmla="*/ 1037 h 63"/>
                <a:gd name="T8" fmla="*/ 4401 w 165"/>
                <a:gd name="T9" fmla="*/ 10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63">
                  <a:moveTo>
                    <a:pt x="0" y="63"/>
                  </a:moveTo>
                  <a:cubicBezTo>
                    <a:pt x="3" y="47"/>
                    <a:pt x="6" y="29"/>
                    <a:pt x="18" y="17"/>
                  </a:cubicBezTo>
                  <a:cubicBezTo>
                    <a:pt x="29" y="7"/>
                    <a:pt x="50" y="0"/>
                    <a:pt x="62" y="10"/>
                  </a:cubicBezTo>
                  <a:cubicBezTo>
                    <a:pt x="76" y="20"/>
                    <a:pt x="90" y="31"/>
                    <a:pt x="109" y="32"/>
                  </a:cubicBezTo>
                  <a:cubicBezTo>
                    <a:pt x="128" y="33"/>
                    <a:pt x="146" y="29"/>
                    <a:pt x="165" y="31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Freeform 251">
              <a:extLst>
                <a:ext uri="{FF2B5EF4-FFF2-40B4-BE49-F238E27FC236}">
                  <a16:creationId xmlns:a16="http://schemas.microsoft.com/office/drawing/2014/main" id="{818B9340-A784-43BC-9C4F-02550432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2215"/>
              <a:ext cx="437" cy="134"/>
            </a:xfrm>
            <a:custGeom>
              <a:avLst/>
              <a:gdLst>
                <a:gd name="T0" fmla="*/ 0 w 146"/>
                <a:gd name="T1" fmla="*/ 1366 h 42"/>
                <a:gd name="T2" fmla="*/ 1075 w 146"/>
                <a:gd name="T3" fmla="*/ 418 h 42"/>
                <a:gd name="T4" fmla="*/ 1613 w 146"/>
                <a:gd name="T5" fmla="*/ 418 h 42"/>
                <a:gd name="T6" fmla="*/ 2463 w 146"/>
                <a:gd name="T7" fmla="*/ 223 h 42"/>
                <a:gd name="T8" fmla="*/ 3056 w 146"/>
                <a:gd name="T9" fmla="*/ 0 h 42"/>
                <a:gd name="T10" fmla="*/ 3915 w 146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42">
                  <a:moveTo>
                    <a:pt x="0" y="42"/>
                  </a:moveTo>
                  <a:cubicBezTo>
                    <a:pt x="13" y="33"/>
                    <a:pt x="24" y="19"/>
                    <a:pt x="40" y="13"/>
                  </a:cubicBezTo>
                  <a:cubicBezTo>
                    <a:pt x="48" y="10"/>
                    <a:pt x="53" y="12"/>
                    <a:pt x="60" y="13"/>
                  </a:cubicBezTo>
                  <a:cubicBezTo>
                    <a:pt x="71" y="13"/>
                    <a:pt x="83" y="11"/>
                    <a:pt x="92" y="7"/>
                  </a:cubicBezTo>
                  <a:cubicBezTo>
                    <a:pt x="101" y="4"/>
                    <a:pt x="105" y="0"/>
                    <a:pt x="114" y="0"/>
                  </a:cubicBezTo>
                  <a:cubicBezTo>
                    <a:pt x="123" y="0"/>
                    <a:pt x="138" y="4"/>
                    <a:pt x="146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Freeform 252">
              <a:extLst>
                <a:ext uri="{FF2B5EF4-FFF2-40B4-BE49-F238E27FC236}">
                  <a16:creationId xmlns:a16="http://schemas.microsoft.com/office/drawing/2014/main" id="{A7D03DDA-D29E-433F-BF27-DB08A366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193"/>
              <a:ext cx="791" cy="143"/>
            </a:xfrm>
            <a:custGeom>
              <a:avLst/>
              <a:gdLst>
                <a:gd name="T0" fmla="*/ 0 w 265"/>
                <a:gd name="T1" fmla="*/ 645 h 45"/>
                <a:gd name="T2" fmla="*/ 1113 w 265"/>
                <a:gd name="T3" fmla="*/ 32 h 45"/>
                <a:gd name="T4" fmla="*/ 2155 w 265"/>
                <a:gd name="T5" fmla="*/ 607 h 45"/>
                <a:gd name="T6" fmla="*/ 3510 w 265"/>
                <a:gd name="T7" fmla="*/ 960 h 45"/>
                <a:gd name="T8" fmla="*/ 4394 w 265"/>
                <a:gd name="T9" fmla="*/ 737 h 45"/>
                <a:gd name="T10" fmla="*/ 5265 w 265"/>
                <a:gd name="T11" fmla="*/ 575 h 45"/>
                <a:gd name="T12" fmla="*/ 6149 w 265"/>
                <a:gd name="T13" fmla="*/ 1030 h 45"/>
                <a:gd name="T14" fmla="*/ 7047 w 265"/>
                <a:gd name="T15" fmla="*/ 144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45">
                  <a:moveTo>
                    <a:pt x="0" y="20"/>
                  </a:moveTo>
                  <a:cubicBezTo>
                    <a:pt x="0" y="8"/>
                    <a:pt x="34" y="2"/>
                    <a:pt x="42" y="1"/>
                  </a:cubicBezTo>
                  <a:cubicBezTo>
                    <a:pt x="60" y="0"/>
                    <a:pt x="67" y="10"/>
                    <a:pt x="81" y="19"/>
                  </a:cubicBezTo>
                  <a:cubicBezTo>
                    <a:pt x="95" y="28"/>
                    <a:pt x="116" y="30"/>
                    <a:pt x="132" y="30"/>
                  </a:cubicBezTo>
                  <a:cubicBezTo>
                    <a:pt x="144" y="31"/>
                    <a:pt x="154" y="28"/>
                    <a:pt x="165" y="23"/>
                  </a:cubicBezTo>
                  <a:cubicBezTo>
                    <a:pt x="176" y="19"/>
                    <a:pt x="187" y="16"/>
                    <a:pt x="198" y="18"/>
                  </a:cubicBezTo>
                  <a:cubicBezTo>
                    <a:pt x="210" y="19"/>
                    <a:pt x="220" y="27"/>
                    <a:pt x="231" y="32"/>
                  </a:cubicBezTo>
                  <a:cubicBezTo>
                    <a:pt x="238" y="35"/>
                    <a:pt x="261" y="35"/>
                    <a:pt x="265" y="45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253">
              <a:extLst>
                <a:ext uri="{FF2B5EF4-FFF2-40B4-BE49-F238E27FC236}">
                  <a16:creationId xmlns:a16="http://schemas.microsoft.com/office/drawing/2014/main" id="{73FE1809-C46D-4420-A168-E78AF879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317"/>
              <a:ext cx="343" cy="156"/>
            </a:xfrm>
            <a:custGeom>
              <a:avLst/>
              <a:gdLst>
                <a:gd name="T0" fmla="*/ 0 w 115"/>
                <a:gd name="T1" fmla="*/ 0 h 49"/>
                <a:gd name="T2" fmla="*/ 749 w 115"/>
                <a:gd name="T3" fmla="*/ 131 h 49"/>
                <a:gd name="T4" fmla="*/ 1193 w 115"/>
                <a:gd name="T5" fmla="*/ 353 h 49"/>
                <a:gd name="T6" fmla="*/ 1727 w 115"/>
                <a:gd name="T7" fmla="*/ 191 h 49"/>
                <a:gd name="T8" fmla="*/ 2598 w 115"/>
                <a:gd name="T9" fmla="*/ 770 h 49"/>
                <a:gd name="T10" fmla="*/ 3024 w 115"/>
                <a:gd name="T11" fmla="*/ 1582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9">
                  <a:moveTo>
                    <a:pt x="0" y="0"/>
                  </a:moveTo>
                  <a:cubicBezTo>
                    <a:pt x="9" y="2"/>
                    <a:pt x="19" y="2"/>
                    <a:pt x="28" y="4"/>
                  </a:cubicBezTo>
                  <a:cubicBezTo>
                    <a:pt x="34" y="6"/>
                    <a:pt x="39" y="11"/>
                    <a:pt x="45" y="11"/>
                  </a:cubicBezTo>
                  <a:cubicBezTo>
                    <a:pt x="52" y="11"/>
                    <a:pt x="58" y="6"/>
                    <a:pt x="65" y="6"/>
                  </a:cubicBezTo>
                  <a:cubicBezTo>
                    <a:pt x="77" y="6"/>
                    <a:pt x="91" y="15"/>
                    <a:pt x="98" y="24"/>
                  </a:cubicBezTo>
                  <a:cubicBezTo>
                    <a:pt x="103" y="29"/>
                    <a:pt x="115" y="41"/>
                    <a:pt x="114" y="49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254">
              <a:extLst>
                <a:ext uri="{FF2B5EF4-FFF2-40B4-BE49-F238E27FC236}">
                  <a16:creationId xmlns:a16="http://schemas.microsoft.com/office/drawing/2014/main" id="{F1EAB25A-0D01-43B5-BC8E-B83B41C04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139"/>
              <a:ext cx="559" cy="188"/>
            </a:xfrm>
            <a:custGeom>
              <a:avLst/>
              <a:gdLst>
                <a:gd name="T0" fmla="*/ 4914 w 187"/>
                <a:gd name="T1" fmla="*/ 0 h 59"/>
                <a:gd name="T2" fmla="*/ 4595 w 187"/>
                <a:gd name="T3" fmla="*/ 1453 h 59"/>
                <a:gd name="T4" fmla="*/ 3922 w 187"/>
                <a:gd name="T5" fmla="*/ 1778 h 59"/>
                <a:gd name="T6" fmla="*/ 3288 w 187"/>
                <a:gd name="T7" fmla="*/ 1877 h 59"/>
                <a:gd name="T8" fmla="*/ 1841 w 187"/>
                <a:gd name="T9" fmla="*/ 1198 h 59"/>
                <a:gd name="T10" fmla="*/ 1100 w 187"/>
                <a:gd name="T11" fmla="*/ 1329 h 59"/>
                <a:gd name="T12" fmla="*/ 0 w 187"/>
                <a:gd name="T13" fmla="*/ 142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59">
                  <a:moveTo>
                    <a:pt x="184" y="0"/>
                  </a:moveTo>
                  <a:cubicBezTo>
                    <a:pt x="186" y="16"/>
                    <a:pt x="187" y="34"/>
                    <a:pt x="172" y="45"/>
                  </a:cubicBezTo>
                  <a:cubicBezTo>
                    <a:pt x="165" y="50"/>
                    <a:pt x="156" y="53"/>
                    <a:pt x="147" y="55"/>
                  </a:cubicBezTo>
                  <a:cubicBezTo>
                    <a:pt x="139" y="56"/>
                    <a:pt x="132" y="59"/>
                    <a:pt x="123" y="58"/>
                  </a:cubicBezTo>
                  <a:cubicBezTo>
                    <a:pt x="104" y="54"/>
                    <a:pt x="90" y="37"/>
                    <a:pt x="69" y="37"/>
                  </a:cubicBezTo>
                  <a:cubicBezTo>
                    <a:pt x="60" y="37"/>
                    <a:pt x="50" y="40"/>
                    <a:pt x="41" y="41"/>
                  </a:cubicBezTo>
                  <a:cubicBezTo>
                    <a:pt x="28" y="42"/>
                    <a:pt x="13" y="41"/>
                    <a:pt x="0" y="44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Freeform 255">
              <a:extLst>
                <a:ext uri="{FF2B5EF4-FFF2-40B4-BE49-F238E27FC236}">
                  <a16:creationId xmlns:a16="http://schemas.microsoft.com/office/drawing/2014/main" id="{729C0485-86E9-44C1-958D-66037300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273"/>
              <a:ext cx="394" cy="398"/>
            </a:xfrm>
            <a:custGeom>
              <a:avLst/>
              <a:gdLst>
                <a:gd name="T0" fmla="*/ 0 w 132"/>
                <a:gd name="T1" fmla="*/ 4034 h 125"/>
                <a:gd name="T2" fmla="*/ 107 w 132"/>
                <a:gd name="T3" fmla="*/ 2130 h 125"/>
                <a:gd name="T4" fmla="*/ 925 w 132"/>
                <a:gd name="T5" fmla="*/ 1197 h 125"/>
                <a:gd name="T6" fmla="*/ 1943 w 132"/>
                <a:gd name="T7" fmla="*/ 385 h 125"/>
                <a:gd name="T8" fmla="*/ 2707 w 132"/>
                <a:gd name="T9" fmla="*/ 102 h 125"/>
                <a:gd name="T10" fmla="*/ 3510 w 132"/>
                <a:gd name="T11" fmla="*/ 223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25">
                  <a:moveTo>
                    <a:pt x="0" y="125"/>
                  </a:moveTo>
                  <a:cubicBezTo>
                    <a:pt x="0" y="105"/>
                    <a:pt x="0" y="86"/>
                    <a:pt x="4" y="66"/>
                  </a:cubicBezTo>
                  <a:cubicBezTo>
                    <a:pt x="8" y="48"/>
                    <a:pt x="16" y="40"/>
                    <a:pt x="35" y="37"/>
                  </a:cubicBezTo>
                  <a:cubicBezTo>
                    <a:pt x="52" y="34"/>
                    <a:pt x="57" y="18"/>
                    <a:pt x="73" y="12"/>
                  </a:cubicBezTo>
                  <a:cubicBezTo>
                    <a:pt x="83" y="9"/>
                    <a:pt x="92" y="6"/>
                    <a:pt x="102" y="3"/>
                  </a:cubicBezTo>
                  <a:cubicBezTo>
                    <a:pt x="112" y="0"/>
                    <a:pt x="121" y="4"/>
                    <a:pt x="132" y="7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Freeform 256">
              <a:extLst>
                <a:ext uri="{FF2B5EF4-FFF2-40B4-BE49-F238E27FC236}">
                  <a16:creationId xmlns:a16="http://schemas.microsoft.com/office/drawing/2014/main" id="{B2FCD159-2C4C-461A-97FD-3C9FA91F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2190"/>
              <a:ext cx="206" cy="321"/>
            </a:xfrm>
            <a:custGeom>
              <a:avLst/>
              <a:gdLst>
                <a:gd name="T0" fmla="*/ 27 w 69"/>
                <a:gd name="T1" fmla="*/ 3242 h 101"/>
                <a:gd name="T2" fmla="*/ 107 w 69"/>
                <a:gd name="T3" fmla="*/ 2314 h 101"/>
                <a:gd name="T4" fmla="*/ 669 w 69"/>
                <a:gd name="T5" fmla="*/ 1799 h 101"/>
                <a:gd name="T6" fmla="*/ 830 w 69"/>
                <a:gd name="T7" fmla="*/ 547 h 101"/>
                <a:gd name="T8" fmla="*/ 1836 w 69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1">
                  <a:moveTo>
                    <a:pt x="1" y="101"/>
                  </a:moveTo>
                  <a:cubicBezTo>
                    <a:pt x="5" y="92"/>
                    <a:pt x="0" y="81"/>
                    <a:pt x="4" y="72"/>
                  </a:cubicBezTo>
                  <a:cubicBezTo>
                    <a:pt x="8" y="63"/>
                    <a:pt x="18" y="61"/>
                    <a:pt x="25" y="56"/>
                  </a:cubicBezTo>
                  <a:cubicBezTo>
                    <a:pt x="37" y="45"/>
                    <a:pt x="27" y="30"/>
                    <a:pt x="31" y="17"/>
                  </a:cubicBezTo>
                  <a:cubicBezTo>
                    <a:pt x="37" y="1"/>
                    <a:pt x="59" y="7"/>
                    <a:pt x="69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257">
              <a:extLst>
                <a:ext uri="{FF2B5EF4-FFF2-40B4-BE49-F238E27FC236}">
                  <a16:creationId xmlns:a16="http://schemas.microsoft.com/office/drawing/2014/main" id="{741021F5-2D82-427B-8115-5601674B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199"/>
              <a:ext cx="322" cy="188"/>
            </a:xfrm>
            <a:custGeom>
              <a:avLst/>
              <a:gdLst>
                <a:gd name="T0" fmla="*/ 0 w 108"/>
                <a:gd name="T1" fmla="*/ 1909 h 59"/>
                <a:gd name="T2" fmla="*/ 951 w 108"/>
                <a:gd name="T3" fmla="*/ 580 h 59"/>
                <a:gd name="T4" fmla="*/ 1965 w 108"/>
                <a:gd name="T5" fmla="*/ 325 h 59"/>
                <a:gd name="T6" fmla="*/ 2543 w 108"/>
                <a:gd name="T7" fmla="*/ 163 h 59"/>
                <a:gd name="T8" fmla="*/ 2862 w 108"/>
                <a:gd name="T9" fmla="*/ 6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59">
                  <a:moveTo>
                    <a:pt x="0" y="59"/>
                  </a:moveTo>
                  <a:cubicBezTo>
                    <a:pt x="4" y="40"/>
                    <a:pt x="19" y="27"/>
                    <a:pt x="36" y="18"/>
                  </a:cubicBezTo>
                  <a:cubicBezTo>
                    <a:pt x="48" y="12"/>
                    <a:pt x="61" y="12"/>
                    <a:pt x="74" y="10"/>
                  </a:cubicBezTo>
                  <a:cubicBezTo>
                    <a:pt x="82" y="9"/>
                    <a:pt x="88" y="8"/>
                    <a:pt x="96" y="5"/>
                  </a:cubicBezTo>
                  <a:cubicBezTo>
                    <a:pt x="100" y="3"/>
                    <a:pt x="102" y="0"/>
                    <a:pt x="108" y="2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258">
              <a:extLst>
                <a:ext uri="{FF2B5EF4-FFF2-40B4-BE49-F238E27FC236}">
                  <a16:creationId xmlns:a16="http://schemas.microsoft.com/office/drawing/2014/main" id="{0270D979-0FCD-47B3-BF90-0747C8E6B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90"/>
              <a:ext cx="230" cy="76"/>
            </a:xfrm>
            <a:custGeom>
              <a:avLst/>
              <a:gdLst>
                <a:gd name="T0" fmla="*/ 0 w 77"/>
                <a:gd name="T1" fmla="*/ 763 h 24"/>
                <a:gd name="T2" fmla="*/ 669 w 77"/>
                <a:gd name="T3" fmla="*/ 440 h 24"/>
                <a:gd name="T4" fmla="*/ 1383 w 77"/>
                <a:gd name="T5" fmla="*/ 320 h 24"/>
                <a:gd name="T6" fmla="*/ 1891 w 77"/>
                <a:gd name="T7" fmla="*/ 162 h 24"/>
                <a:gd name="T8" fmla="*/ 2052 w 7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4">
                  <a:moveTo>
                    <a:pt x="0" y="24"/>
                  </a:moveTo>
                  <a:cubicBezTo>
                    <a:pt x="8" y="20"/>
                    <a:pt x="15" y="15"/>
                    <a:pt x="25" y="14"/>
                  </a:cubicBezTo>
                  <a:cubicBezTo>
                    <a:pt x="34" y="13"/>
                    <a:pt x="43" y="12"/>
                    <a:pt x="52" y="10"/>
                  </a:cubicBezTo>
                  <a:cubicBezTo>
                    <a:pt x="58" y="9"/>
                    <a:pt x="66" y="9"/>
                    <a:pt x="71" y="5"/>
                  </a:cubicBezTo>
                  <a:cubicBezTo>
                    <a:pt x="74" y="4"/>
                    <a:pt x="73" y="1"/>
                    <a:pt x="77" y="0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259">
              <a:extLst>
                <a:ext uri="{FF2B5EF4-FFF2-40B4-BE49-F238E27FC236}">
                  <a16:creationId xmlns:a16="http://schemas.microsoft.com/office/drawing/2014/main" id="{C09914C6-724F-4F42-948F-2C5F84F4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2206"/>
              <a:ext cx="514" cy="54"/>
            </a:xfrm>
            <a:custGeom>
              <a:avLst/>
              <a:gdLst>
                <a:gd name="T0" fmla="*/ 0 w 172"/>
                <a:gd name="T1" fmla="*/ 102 h 17"/>
                <a:gd name="T2" fmla="*/ 400 w 172"/>
                <a:gd name="T3" fmla="*/ 60 h 17"/>
                <a:gd name="T4" fmla="*/ 669 w 172"/>
                <a:gd name="T5" fmla="*/ 222 h 17"/>
                <a:gd name="T6" fmla="*/ 1276 w 172"/>
                <a:gd name="T7" fmla="*/ 32 h 17"/>
                <a:gd name="T8" fmla="*/ 1868 w 172"/>
                <a:gd name="T9" fmla="*/ 162 h 17"/>
                <a:gd name="T10" fmla="*/ 2376 w 172"/>
                <a:gd name="T11" fmla="*/ 191 h 17"/>
                <a:gd name="T12" fmla="*/ 2618 w 172"/>
                <a:gd name="T13" fmla="*/ 353 h 17"/>
                <a:gd name="T14" fmla="*/ 2964 w 172"/>
                <a:gd name="T15" fmla="*/ 292 h 17"/>
                <a:gd name="T16" fmla="*/ 3490 w 172"/>
                <a:gd name="T17" fmla="*/ 324 h 17"/>
                <a:gd name="T18" fmla="*/ 4001 w 172"/>
                <a:gd name="T19" fmla="*/ 546 h 17"/>
                <a:gd name="T20" fmla="*/ 4590 w 172"/>
                <a:gd name="T21" fmla="*/ 515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17">
                  <a:moveTo>
                    <a:pt x="0" y="3"/>
                  </a:moveTo>
                  <a:cubicBezTo>
                    <a:pt x="5" y="3"/>
                    <a:pt x="11" y="1"/>
                    <a:pt x="15" y="2"/>
                  </a:cubicBezTo>
                  <a:cubicBezTo>
                    <a:pt x="21" y="3"/>
                    <a:pt x="20" y="5"/>
                    <a:pt x="25" y="7"/>
                  </a:cubicBezTo>
                  <a:cubicBezTo>
                    <a:pt x="33" y="10"/>
                    <a:pt x="40" y="1"/>
                    <a:pt x="48" y="1"/>
                  </a:cubicBezTo>
                  <a:cubicBezTo>
                    <a:pt x="55" y="0"/>
                    <a:pt x="63" y="5"/>
                    <a:pt x="70" y="5"/>
                  </a:cubicBezTo>
                  <a:cubicBezTo>
                    <a:pt x="77" y="6"/>
                    <a:pt x="83" y="4"/>
                    <a:pt x="89" y="6"/>
                  </a:cubicBezTo>
                  <a:cubicBezTo>
                    <a:pt x="92" y="7"/>
                    <a:pt x="94" y="10"/>
                    <a:pt x="98" y="11"/>
                  </a:cubicBezTo>
                  <a:cubicBezTo>
                    <a:pt x="102" y="11"/>
                    <a:pt x="107" y="10"/>
                    <a:pt x="111" y="9"/>
                  </a:cubicBezTo>
                  <a:cubicBezTo>
                    <a:pt x="118" y="8"/>
                    <a:pt x="124" y="8"/>
                    <a:pt x="131" y="10"/>
                  </a:cubicBezTo>
                  <a:cubicBezTo>
                    <a:pt x="138" y="12"/>
                    <a:pt x="143" y="17"/>
                    <a:pt x="150" y="17"/>
                  </a:cubicBezTo>
                  <a:cubicBezTo>
                    <a:pt x="158" y="17"/>
                    <a:pt x="164" y="15"/>
                    <a:pt x="172" y="16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260">
              <a:extLst>
                <a:ext uri="{FF2B5EF4-FFF2-40B4-BE49-F238E27FC236}">
                  <a16:creationId xmlns:a16="http://schemas.microsoft.com/office/drawing/2014/main" id="{A90A5914-5673-4A8E-A1C6-D463B7A78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317"/>
              <a:ext cx="104" cy="373"/>
            </a:xfrm>
            <a:custGeom>
              <a:avLst/>
              <a:gdLst>
                <a:gd name="T0" fmla="*/ 0 w 35"/>
                <a:gd name="T1" fmla="*/ 0 h 117"/>
                <a:gd name="T2" fmla="*/ 371 w 35"/>
                <a:gd name="T3" fmla="*/ 845 h 117"/>
                <a:gd name="T4" fmla="*/ 452 w 35"/>
                <a:gd name="T5" fmla="*/ 1199 h 117"/>
                <a:gd name="T6" fmla="*/ 547 w 35"/>
                <a:gd name="T7" fmla="*/ 1718 h 117"/>
                <a:gd name="T8" fmla="*/ 493 w 35"/>
                <a:gd name="T9" fmla="*/ 2267 h 117"/>
                <a:gd name="T10" fmla="*/ 654 w 35"/>
                <a:gd name="T11" fmla="*/ 2885 h 117"/>
                <a:gd name="T12" fmla="*/ 918 w 35"/>
                <a:gd name="T13" fmla="*/ 3791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17">
                  <a:moveTo>
                    <a:pt x="0" y="0"/>
                  </a:moveTo>
                  <a:cubicBezTo>
                    <a:pt x="12" y="4"/>
                    <a:pt x="14" y="15"/>
                    <a:pt x="14" y="26"/>
                  </a:cubicBezTo>
                  <a:cubicBezTo>
                    <a:pt x="13" y="33"/>
                    <a:pt x="13" y="30"/>
                    <a:pt x="17" y="37"/>
                  </a:cubicBezTo>
                  <a:cubicBezTo>
                    <a:pt x="19" y="42"/>
                    <a:pt x="21" y="47"/>
                    <a:pt x="21" y="53"/>
                  </a:cubicBezTo>
                  <a:cubicBezTo>
                    <a:pt x="21" y="59"/>
                    <a:pt x="18" y="64"/>
                    <a:pt x="19" y="70"/>
                  </a:cubicBezTo>
                  <a:cubicBezTo>
                    <a:pt x="19" y="76"/>
                    <a:pt x="22" y="83"/>
                    <a:pt x="25" y="89"/>
                  </a:cubicBezTo>
                  <a:cubicBezTo>
                    <a:pt x="29" y="98"/>
                    <a:pt x="31" y="108"/>
                    <a:pt x="35" y="117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261">
              <a:extLst>
                <a:ext uri="{FF2B5EF4-FFF2-40B4-BE49-F238E27FC236}">
                  <a16:creationId xmlns:a16="http://schemas.microsoft.com/office/drawing/2014/main" id="{60511306-FE69-4521-BF2B-4779142B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244"/>
              <a:ext cx="212" cy="468"/>
            </a:xfrm>
            <a:custGeom>
              <a:avLst/>
              <a:gdLst>
                <a:gd name="T0" fmla="*/ 54 w 71"/>
                <a:gd name="T1" fmla="*/ 4744 h 147"/>
                <a:gd name="T2" fmla="*/ 54 w 71"/>
                <a:gd name="T3" fmla="*/ 4136 h 147"/>
                <a:gd name="T4" fmla="*/ 454 w 71"/>
                <a:gd name="T5" fmla="*/ 2939 h 147"/>
                <a:gd name="T6" fmla="*/ 776 w 71"/>
                <a:gd name="T7" fmla="*/ 1388 h 147"/>
                <a:gd name="T8" fmla="*/ 1356 w 71"/>
                <a:gd name="T9" fmla="*/ 770 h 147"/>
                <a:gd name="T10" fmla="*/ 1571 w 71"/>
                <a:gd name="T11" fmla="*/ 223 h 147"/>
                <a:gd name="T12" fmla="*/ 1890 w 71"/>
                <a:gd name="T13" fmla="*/ 32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147">
                  <a:moveTo>
                    <a:pt x="2" y="147"/>
                  </a:moveTo>
                  <a:cubicBezTo>
                    <a:pt x="1" y="140"/>
                    <a:pt x="0" y="134"/>
                    <a:pt x="2" y="128"/>
                  </a:cubicBezTo>
                  <a:cubicBezTo>
                    <a:pt x="6" y="116"/>
                    <a:pt x="11" y="102"/>
                    <a:pt x="17" y="91"/>
                  </a:cubicBezTo>
                  <a:cubicBezTo>
                    <a:pt x="26" y="75"/>
                    <a:pt x="16" y="58"/>
                    <a:pt x="29" y="43"/>
                  </a:cubicBezTo>
                  <a:cubicBezTo>
                    <a:pt x="36" y="35"/>
                    <a:pt x="47" y="35"/>
                    <a:pt x="51" y="24"/>
                  </a:cubicBezTo>
                  <a:cubicBezTo>
                    <a:pt x="53" y="17"/>
                    <a:pt x="53" y="13"/>
                    <a:pt x="59" y="7"/>
                  </a:cubicBezTo>
                  <a:cubicBezTo>
                    <a:pt x="62" y="5"/>
                    <a:pt x="68" y="0"/>
                    <a:pt x="71" y="1"/>
                  </a:cubicBezTo>
                </a:path>
              </a:pathLst>
            </a:custGeom>
            <a:noFill/>
            <a:ln w="9525" cap="rnd">
              <a:solidFill>
                <a:srgbClr val="8EC5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704" name="Group 262">
            <a:extLst>
              <a:ext uri="{FF2B5EF4-FFF2-40B4-BE49-F238E27FC236}">
                <a16:creationId xmlns:a16="http://schemas.microsoft.com/office/drawing/2014/main" id="{79E259E8-E1A1-4976-9489-4470289D99CF}"/>
              </a:ext>
            </a:extLst>
          </p:cNvPr>
          <p:cNvGrpSpPr>
            <a:grpSpLocks/>
          </p:cNvGrpSpPr>
          <p:nvPr/>
        </p:nvGrpSpPr>
        <p:grpSpPr bwMode="auto">
          <a:xfrm>
            <a:off x="5246688" y="1512888"/>
            <a:ext cx="1703387" cy="642937"/>
            <a:chOff x="2345" y="801"/>
            <a:chExt cx="1073" cy="405"/>
          </a:xfrm>
        </p:grpSpPr>
        <p:grpSp>
          <p:nvGrpSpPr>
            <p:cNvPr id="29766" name="Group 263">
              <a:extLst>
                <a:ext uri="{FF2B5EF4-FFF2-40B4-BE49-F238E27FC236}">
                  <a16:creationId xmlns:a16="http://schemas.microsoft.com/office/drawing/2014/main" id="{90E23F02-9DF0-4C32-AA92-27BBEBBF53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5" y="801"/>
              <a:ext cx="1073" cy="405"/>
              <a:chOff x="2345" y="801"/>
              <a:chExt cx="1073" cy="405"/>
            </a:xfrm>
          </p:grpSpPr>
          <p:sp>
            <p:nvSpPr>
              <p:cNvPr id="29818" name="Freeform 264">
                <a:extLst>
                  <a:ext uri="{FF2B5EF4-FFF2-40B4-BE49-F238E27FC236}">
                    <a16:creationId xmlns:a16="http://schemas.microsoft.com/office/drawing/2014/main" id="{701D71F7-6519-433C-9FE0-F558A6012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27"/>
                <a:ext cx="955" cy="358"/>
              </a:xfrm>
              <a:custGeom>
                <a:avLst/>
                <a:gdLst>
                  <a:gd name="T0" fmla="*/ 55 w 955"/>
                  <a:gd name="T1" fmla="*/ 0 h 358"/>
                  <a:gd name="T2" fmla="*/ 955 w 955"/>
                  <a:gd name="T3" fmla="*/ 0 h 358"/>
                  <a:gd name="T4" fmla="*/ 912 w 955"/>
                  <a:gd name="T5" fmla="*/ 358 h 358"/>
                  <a:gd name="T6" fmla="*/ 0 w 955"/>
                  <a:gd name="T7" fmla="*/ 358 h 358"/>
                  <a:gd name="T8" fmla="*/ 55 w 955"/>
                  <a:gd name="T9" fmla="*/ 0 h 3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5" h="358">
                    <a:moveTo>
                      <a:pt x="55" y="0"/>
                    </a:moveTo>
                    <a:lnTo>
                      <a:pt x="955" y="0"/>
                    </a:lnTo>
                    <a:lnTo>
                      <a:pt x="912" y="358"/>
                    </a:lnTo>
                    <a:lnTo>
                      <a:pt x="0" y="358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265">
                <a:extLst>
                  <a:ext uri="{FF2B5EF4-FFF2-40B4-BE49-F238E27FC236}">
                    <a16:creationId xmlns:a16="http://schemas.microsoft.com/office/drawing/2014/main" id="{981FD551-920C-43D5-9F04-41C362760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827"/>
                <a:ext cx="955" cy="358"/>
              </a:xfrm>
              <a:custGeom>
                <a:avLst/>
                <a:gdLst>
                  <a:gd name="T0" fmla="*/ 55 w 955"/>
                  <a:gd name="T1" fmla="*/ 0 h 358"/>
                  <a:gd name="T2" fmla="*/ 955 w 955"/>
                  <a:gd name="T3" fmla="*/ 0 h 358"/>
                  <a:gd name="T4" fmla="*/ 912 w 955"/>
                  <a:gd name="T5" fmla="*/ 358 h 358"/>
                  <a:gd name="T6" fmla="*/ 0 w 955"/>
                  <a:gd name="T7" fmla="*/ 358 h 3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5" h="358">
                    <a:moveTo>
                      <a:pt x="55" y="0"/>
                    </a:moveTo>
                    <a:lnTo>
                      <a:pt x="955" y="0"/>
                    </a:lnTo>
                    <a:lnTo>
                      <a:pt x="912" y="358"/>
                    </a:lnTo>
                    <a:lnTo>
                      <a:pt x="0" y="3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266">
                <a:extLst>
                  <a:ext uri="{FF2B5EF4-FFF2-40B4-BE49-F238E27FC236}">
                    <a16:creationId xmlns:a16="http://schemas.microsoft.com/office/drawing/2014/main" id="{565C279F-9655-4E32-84C9-1D431C7DF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889"/>
                <a:ext cx="62" cy="288"/>
              </a:xfrm>
              <a:custGeom>
                <a:avLst/>
                <a:gdLst>
                  <a:gd name="T0" fmla="*/ 74 w 25"/>
                  <a:gd name="T1" fmla="*/ 2048 h 108"/>
                  <a:gd name="T2" fmla="*/ 74 w 25"/>
                  <a:gd name="T3" fmla="*/ 2027 h 108"/>
                  <a:gd name="T4" fmla="*/ 30 w 25"/>
                  <a:gd name="T5" fmla="*/ 1877 h 108"/>
                  <a:gd name="T6" fmla="*/ 74 w 25"/>
                  <a:gd name="T7" fmla="*/ 1728 h 108"/>
                  <a:gd name="T8" fmla="*/ 12 w 25"/>
                  <a:gd name="T9" fmla="*/ 1571 h 108"/>
                  <a:gd name="T10" fmla="*/ 92 w 25"/>
                  <a:gd name="T11" fmla="*/ 1387 h 108"/>
                  <a:gd name="T12" fmla="*/ 0 w 25"/>
                  <a:gd name="T13" fmla="*/ 1195 h 108"/>
                  <a:gd name="T14" fmla="*/ 104 w 25"/>
                  <a:gd name="T15" fmla="*/ 989 h 108"/>
                  <a:gd name="T16" fmla="*/ 12 w 25"/>
                  <a:gd name="T17" fmla="*/ 797 h 108"/>
                  <a:gd name="T18" fmla="*/ 154 w 25"/>
                  <a:gd name="T19" fmla="*/ 568 h 108"/>
                  <a:gd name="T20" fmla="*/ 92 w 25"/>
                  <a:gd name="T21" fmla="*/ 397 h 108"/>
                  <a:gd name="T22" fmla="*/ 216 w 25"/>
                  <a:gd name="T23" fmla="*/ 192 h 108"/>
                  <a:gd name="T24" fmla="*/ 184 w 25"/>
                  <a:gd name="T25" fmla="*/ 77 h 108"/>
                  <a:gd name="T26" fmla="*/ 246 w 25"/>
                  <a:gd name="T27" fmla="*/ 0 h 108"/>
                  <a:gd name="T28" fmla="*/ 246 w 25"/>
                  <a:gd name="T29" fmla="*/ 0 h 108"/>
                  <a:gd name="T30" fmla="*/ 308 w 25"/>
                  <a:gd name="T31" fmla="*/ 171 h 108"/>
                  <a:gd name="T32" fmla="*/ 278 w 25"/>
                  <a:gd name="T33" fmla="*/ 320 h 108"/>
                  <a:gd name="T34" fmla="*/ 337 w 25"/>
                  <a:gd name="T35" fmla="*/ 491 h 108"/>
                  <a:gd name="T36" fmla="*/ 278 w 25"/>
                  <a:gd name="T37" fmla="*/ 661 h 108"/>
                  <a:gd name="T38" fmla="*/ 382 w 25"/>
                  <a:gd name="T39" fmla="*/ 875 h 108"/>
                  <a:gd name="T40" fmla="*/ 246 w 25"/>
                  <a:gd name="T41" fmla="*/ 1101 h 108"/>
                  <a:gd name="T42" fmla="*/ 308 w 25"/>
                  <a:gd name="T43" fmla="*/ 1251 h 108"/>
                  <a:gd name="T44" fmla="*/ 228 w 25"/>
                  <a:gd name="T45" fmla="*/ 1459 h 108"/>
                  <a:gd name="T46" fmla="*/ 246 w 25"/>
                  <a:gd name="T47" fmla="*/ 1571 h 108"/>
                  <a:gd name="T48" fmla="*/ 166 w 25"/>
                  <a:gd name="T49" fmla="*/ 1741 h 108"/>
                  <a:gd name="T50" fmla="*/ 184 w 25"/>
                  <a:gd name="T51" fmla="*/ 1821 h 108"/>
                  <a:gd name="T52" fmla="*/ 92 w 25"/>
                  <a:gd name="T53" fmla="*/ 2027 h 108"/>
                  <a:gd name="T54" fmla="*/ 92 w 25"/>
                  <a:gd name="T55" fmla="*/ 2048 h 10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5" h="108">
                    <a:moveTo>
                      <a:pt x="5" y="108"/>
                    </a:moveTo>
                    <a:cubicBezTo>
                      <a:pt x="5" y="108"/>
                      <a:pt x="5" y="107"/>
                      <a:pt x="5" y="107"/>
                    </a:cubicBezTo>
                    <a:cubicBezTo>
                      <a:pt x="5" y="104"/>
                      <a:pt x="4" y="101"/>
                      <a:pt x="2" y="99"/>
                    </a:cubicBezTo>
                    <a:cubicBezTo>
                      <a:pt x="4" y="97"/>
                      <a:pt x="5" y="94"/>
                      <a:pt x="5" y="91"/>
                    </a:cubicBezTo>
                    <a:cubicBezTo>
                      <a:pt x="5" y="88"/>
                      <a:pt x="3" y="85"/>
                      <a:pt x="1" y="83"/>
                    </a:cubicBezTo>
                    <a:cubicBezTo>
                      <a:pt x="4" y="80"/>
                      <a:pt x="6" y="77"/>
                      <a:pt x="6" y="73"/>
                    </a:cubicBezTo>
                    <a:cubicBezTo>
                      <a:pt x="6" y="69"/>
                      <a:pt x="3" y="65"/>
                      <a:pt x="0" y="63"/>
                    </a:cubicBezTo>
                    <a:cubicBezTo>
                      <a:pt x="4" y="61"/>
                      <a:pt x="7" y="57"/>
                      <a:pt x="7" y="52"/>
                    </a:cubicBezTo>
                    <a:cubicBezTo>
                      <a:pt x="7" y="47"/>
                      <a:pt x="5" y="44"/>
                      <a:pt x="1" y="42"/>
                    </a:cubicBezTo>
                    <a:cubicBezTo>
                      <a:pt x="6" y="40"/>
                      <a:pt x="10" y="36"/>
                      <a:pt x="10" y="30"/>
                    </a:cubicBezTo>
                    <a:cubicBezTo>
                      <a:pt x="10" y="27"/>
                      <a:pt x="9" y="23"/>
                      <a:pt x="6" y="21"/>
                    </a:cubicBezTo>
                    <a:cubicBezTo>
                      <a:pt x="11" y="20"/>
                      <a:pt x="14" y="15"/>
                      <a:pt x="14" y="10"/>
                    </a:cubicBezTo>
                    <a:cubicBezTo>
                      <a:pt x="14" y="8"/>
                      <a:pt x="14" y="6"/>
                      <a:pt x="12" y="4"/>
                    </a:cubicBezTo>
                    <a:cubicBezTo>
                      <a:pt x="14" y="3"/>
                      <a:pt x="15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4"/>
                      <a:pt x="18" y="7"/>
                      <a:pt x="20" y="9"/>
                    </a:cubicBezTo>
                    <a:cubicBezTo>
                      <a:pt x="19" y="11"/>
                      <a:pt x="18" y="14"/>
                      <a:pt x="18" y="17"/>
                    </a:cubicBezTo>
                    <a:cubicBezTo>
                      <a:pt x="18" y="21"/>
                      <a:pt x="20" y="24"/>
                      <a:pt x="22" y="26"/>
                    </a:cubicBezTo>
                    <a:cubicBezTo>
                      <a:pt x="20" y="28"/>
                      <a:pt x="18" y="32"/>
                      <a:pt x="18" y="35"/>
                    </a:cubicBezTo>
                    <a:cubicBezTo>
                      <a:pt x="18" y="40"/>
                      <a:pt x="21" y="44"/>
                      <a:pt x="25" y="46"/>
                    </a:cubicBezTo>
                    <a:cubicBezTo>
                      <a:pt x="20" y="48"/>
                      <a:pt x="16" y="52"/>
                      <a:pt x="16" y="58"/>
                    </a:cubicBezTo>
                    <a:cubicBezTo>
                      <a:pt x="16" y="61"/>
                      <a:pt x="18" y="64"/>
                      <a:pt x="20" y="66"/>
                    </a:cubicBezTo>
                    <a:cubicBezTo>
                      <a:pt x="17" y="69"/>
                      <a:pt x="15" y="72"/>
                      <a:pt x="15" y="77"/>
                    </a:cubicBezTo>
                    <a:cubicBezTo>
                      <a:pt x="15" y="79"/>
                      <a:pt x="15" y="81"/>
                      <a:pt x="16" y="83"/>
                    </a:cubicBezTo>
                    <a:cubicBezTo>
                      <a:pt x="13" y="85"/>
                      <a:pt x="11" y="88"/>
                      <a:pt x="11" y="92"/>
                    </a:cubicBezTo>
                    <a:cubicBezTo>
                      <a:pt x="11" y="94"/>
                      <a:pt x="11" y="95"/>
                      <a:pt x="12" y="96"/>
                    </a:cubicBezTo>
                    <a:cubicBezTo>
                      <a:pt x="8" y="98"/>
                      <a:pt x="6" y="102"/>
                      <a:pt x="6" y="107"/>
                    </a:cubicBezTo>
                    <a:cubicBezTo>
                      <a:pt x="6" y="107"/>
                      <a:pt x="6" y="108"/>
                      <a:pt x="6" y="108"/>
                    </a:cubicBezTo>
                  </a:path>
                </a:pathLst>
              </a:custGeom>
              <a:solidFill>
                <a:srgbClr val="006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Oval 267">
                <a:extLst>
                  <a:ext uri="{FF2B5EF4-FFF2-40B4-BE49-F238E27FC236}">
                    <a16:creationId xmlns:a16="http://schemas.microsoft.com/office/drawing/2014/main" id="{968D6F66-E262-4BF4-A4FC-825D0EAD1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857"/>
                <a:ext cx="60" cy="64"/>
              </a:xfrm>
              <a:prstGeom prst="ellipse">
                <a:avLst/>
              </a:prstGeom>
              <a:solidFill>
                <a:srgbClr val="0097C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2" name="Oval 268">
                <a:extLst>
                  <a:ext uri="{FF2B5EF4-FFF2-40B4-BE49-F238E27FC236}">
                    <a16:creationId xmlns:a16="http://schemas.microsoft.com/office/drawing/2014/main" id="{03BF2F00-CC0B-403C-AEDA-2CE66E385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817"/>
                <a:ext cx="60" cy="64"/>
              </a:xfrm>
              <a:prstGeom prst="ellipse">
                <a:avLst/>
              </a:prstGeom>
              <a:solidFill>
                <a:srgbClr val="A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3" name="Oval 269">
                <a:extLst>
                  <a:ext uri="{FF2B5EF4-FFF2-40B4-BE49-F238E27FC236}">
                    <a16:creationId xmlns:a16="http://schemas.microsoft.com/office/drawing/2014/main" id="{4FBF9EE6-CA4A-4BA9-89D6-324A63B5C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817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4" name="Oval 270">
                <a:extLst>
                  <a:ext uri="{FF2B5EF4-FFF2-40B4-BE49-F238E27FC236}">
                    <a16:creationId xmlns:a16="http://schemas.microsoft.com/office/drawing/2014/main" id="{5C3FFE68-E434-48E4-AF73-FDD59EBA9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1102"/>
                <a:ext cx="60" cy="64"/>
              </a:xfrm>
              <a:prstGeom prst="ellipse">
                <a:avLst/>
              </a:prstGeom>
              <a:solidFill>
                <a:srgbClr val="008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5" name="Oval 271">
                <a:extLst>
                  <a:ext uri="{FF2B5EF4-FFF2-40B4-BE49-F238E27FC236}">
                    <a16:creationId xmlns:a16="http://schemas.microsoft.com/office/drawing/2014/main" id="{0961E493-E8BF-476A-AC03-63BB934D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1102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6" name="Oval 272">
                <a:extLst>
                  <a:ext uri="{FF2B5EF4-FFF2-40B4-BE49-F238E27FC236}">
                    <a16:creationId xmlns:a16="http://schemas.microsoft.com/office/drawing/2014/main" id="{67BA6FB7-94EF-4CF5-8322-B5BF408C9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0" y="1062"/>
                <a:ext cx="60" cy="64"/>
              </a:xfrm>
              <a:prstGeom prst="ellipse">
                <a:avLst/>
              </a:prstGeom>
              <a:solidFill>
                <a:srgbClr val="7EA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7" name="Oval 273">
                <a:extLst>
                  <a:ext uri="{FF2B5EF4-FFF2-40B4-BE49-F238E27FC236}">
                    <a16:creationId xmlns:a16="http://schemas.microsoft.com/office/drawing/2014/main" id="{93CB8EF5-A2EA-4C36-94D0-DD70FB952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0" y="1062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8" name="Oval 274">
                <a:extLst>
                  <a:ext uri="{FF2B5EF4-FFF2-40B4-BE49-F238E27FC236}">
                    <a16:creationId xmlns:a16="http://schemas.microsoft.com/office/drawing/2014/main" id="{E37E9644-4048-45CA-B599-1CBF4F49B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1011"/>
                <a:ext cx="60" cy="64"/>
              </a:xfrm>
              <a:prstGeom prst="ellipse">
                <a:avLst/>
              </a:prstGeom>
              <a:solidFill>
                <a:srgbClr val="008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29" name="Oval 275">
                <a:extLst>
                  <a:ext uri="{FF2B5EF4-FFF2-40B4-BE49-F238E27FC236}">
                    <a16:creationId xmlns:a16="http://schemas.microsoft.com/office/drawing/2014/main" id="{42F811B5-7FC9-4152-A1C2-91ED4A7DC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1011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0" name="Oval 276">
                <a:extLst>
                  <a:ext uri="{FF2B5EF4-FFF2-40B4-BE49-F238E27FC236}">
                    <a16:creationId xmlns:a16="http://schemas.microsoft.com/office/drawing/2014/main" id="{96BD0A40-1058-46AE-B2C3-694265FE8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950"/>
                <a:ext cx="60" cy="64"/>
              </a:xfrm>
              <a:prstGeom prst="ellipse">
                <a:avLst/>
              </a:prstGeom>
              <a:solidFill>
                <a:srgbClr val="7EA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1" name="Oval 277">
                <a:extLst>
                  <a:ext uri="{FF2B5EF4-FFF2-40B4-BE49-F238E27FC236}">
                    <a16:creationId xmlns:a16="http://schemas.microsoft.com/office/drawing/2014/main" id="{8763FE8C-AF87-4397-8002-C770AAA56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950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2" name="Oval 278">
                <a:extLst>
                  <a:ext uri="{FF2B5EF4-FFF2-40B4-BE49-F238E27FC236}">
                    <a16:creationId xmlns:a16="http://schemas.microsoft.com/office/drawing/2014/main" id="{758BFC66-12B3-4C6B-914B-E47115017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897"/>
                <a:ext cx="60" cy="64"/>
              </a:xfrm>
              <a:prstGeom prst="ellipse">
                <a:avLst/>
              </a:prstGeom>
              <a:solidFill>
                <a:srgbClr val="008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3" name="Oval 279">
                <a:extLst>
                  <a:ext uri="{FF2B5EF4-FFF2-40B4-BE49-F238E27FC236}">
                    <a16:creationId xmlns:a16="http://schemas.microsoft.com/office/drawing/2014/main" id="{881627D5-7D46-4789-BF94-CFD08A0C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897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4" name="Oval 280">
                <a:extLst>
                  <a:ext uri="{FF2B5EF4-FFF2-40B4-BE49-F238E27FC236}">
                    <a16:creationId xmlns:a16="http://schemas.microsoft.com/office/drawing/2014/main" id="{FFE1E586-599E-4E92-A610-E17E6B771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3" y="81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5" name="Oval 281">
                <a:extLst>
                  <a:ext uri="{FF2B5EF4-FFF2-40B4-BE49-F238E27FC236}">
                    <a16:creationId xmlns:a16="http://schemas.microsoft.com/office/drawing/2014/main" id="{CF53FB2B-71E5-4AA4-8310-FDEB447FE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1142"/>
                <a:ext cx="60" cy="64"/>
              </a:xfrm>
              <a:prstGeom prst="ellipse">
                <a:avLst/>
              </a:prstGeom>
              <a:solidFill>
                <a:srgbClr val="0097C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6" name="Oval 282">
                <a:extLst>
                  <a:ext uri="{FF2B5EF4-FFF2-40B4-BE49-F238E27FC236}">
                    <a16:creationId xmlns:a16="http://schemas.microsoft.com/office/drawing/2014/main" id="{60798AAD-C632-40C0-A2F0-C91B19AF9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7" name="Oval 283">
                <a:extLst>
                  <a:ext uri="{FF2B5EF4-FFF2-40B4-BE49-F238E27FC236}">
                    <a16:creationId xmlns:a16="http://schemas.microsoft.com/office/drawing/2014/main" id="{4DCAE773-3453-481B-96E2-F9D738F0A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8" name="Oval 284">
                <a:extLst>
                  <a:ext uri="{FF2B5EF4-FFF2-40B4-BE49-F238E27FC236}">
                    <a16:creationId xmlns:a16="http://schemas.microsoft.com/office/drawing/2014/main" id="{E9AC680B-DDFE-44DB-913C-54CD29C0A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9" name="Oval 285">
                <a:extLst>
                  <a:ext uri="{FF2B5EF4-FFF2-40B4-BE49-F238E27FC236}">
                    <a16:creationId xmlns:a16="http://schemas.microsoft.com/office/drawing/2014/main" id="{0FC6649E-4306-48CA-873F-135542C3B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0" name="Oval 286">
                <a:extLst>
                  <a:ext uri="{FF2B5EF4-FFF2-40B4-BE49-F238E27FC236}">
                    <a16:creationId xmlns:a16="http://schemas.microsoft.com/office/drawing/2014/main" id="{4B5D6DCF-43C7-4D02-BDDA-AF5476DD3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1" name="Oval 287">
                <a:extLst>
                  <a:ext uri="{FF2B5EF4-FFF2-40B4-BE49-F238E27FC236}">
                    <a16:creationId xmlns:a16="http://schemas.microsoft.com/office/drawing/2014/main" id="{04100B9B-71B0-414D-B5B8-6662D517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2" name="Oval 288">
                <a:extLst>
                  <a:ext uri="{FF2B5EF4-FFF2-40B4-BE49-F238E27FC236}">
                    <a16:creationId xmlns:a16="http://schemas.microsoft.com/office/drawing/2014/main" id="{3269B751-1001-43E5-80A5-5619253F8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3" name="Oval 289">
                <a:extLst>
                  <a:ext uri="{FF2B5EF4-FFF2-40B4-BE49-F238E27FC236}">
                    <a16:creationId xmlns:a16="http://schemas.microsoft.com/office/drawing/2014/main" id="{AF9C6755-73C2-4768-A0F5-4A4E963FA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4" name="Oval 290">
                <a:extLst>
                  <a:ext uri="{FF2B5EF4-FFF2-40B4-BE49-F238E27FC236}">
                    <a16:creationId xmlns:a16="http://schemas.microsoft.com/office/drawing/2014/main" id="{F33E26A5-7C75-4281-AACB-216512CA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5" name="Oval 291">
                <a:extLst>
                  <a:ext uri="{FF2B5EF4-FFF2-40B4-BE49-F238E27FC236}">
                    <a16:creationId xmlns:a16="http://schemas.microsoft.com/office/drawing/2014/main" id="{6CF428F0-8334-4EB1-858C-2C1C52F15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6" name="Oval 292">
                <a:extLst>
                  <a:ext uri="{FF2B5EF4-FFF2-40B4-BE49-F238E27FC236}">
                    <a16:creationId xmlns:a16="http://schemas.microsoft.com/office/drawing/2014/main" id="{4D6686D9-8EC5-4A63-8214-64A562C6B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7" name="Oval 293">
                <a:extLst>
                  <a:ext uri="{FF2B5EF4-FFF2-40B4-BE49-F238E27FC236}">
                    <a16:creationId xmlns:a16="http://schemas.microsoft.com/office/drawing/2014/main" id="{DD7D9E18-4E79-4A07-8097-E44C5C1B9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0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8" name="Oval 294">
                <a:extLst>
                  <a:ext uri="{FF2B5EF4-FFF2-40B4-BE49-F238E27FC236}">
                    <a16:creationId xmlns:a16="http://schemas.microsoft.com/office/drawing/2014/main" id="{DBFFCB07-1690-4AEA-9893-B1FF17E85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49" name="Oval 295">
                <a:extLst>
                  <a:ext uri="{FF2B5EF4-FFF2-40B4-BE49-F238E27FC236}">
                    <a16:creationId xmlns:a16="http://schemas.microsoft.com/office/drawing/2014/main" id="{1509F232-9C76-49E5-B236-97B6A0B27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0" name="Oval 296">
                <a:extLst>
                  <a:ext uri="{FF2B5EF4-FFF2-40B4-BE49-F238E27FC236}">
                    <a16:creationId xmlns:a16="http://schemas.microsoft.com/office/drawing/2014/main" id="{C1A5E426-2439-47FC-A5A6-C9164167E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102"/>
                <a:ext cx="60" cy="64"/>
              </a:xfrm>
              <a:prstGeom prst="ellipse">
                <a:avLst/>
              </a:prstGeom>
              <a:solidFill>
                <a:srgbClr val="A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1" name="Oval 297">
                <a:extLst>
                  <a:ext uri="{FF2B5EF4-FFF2-40B4-BE49-F238E27FC236}">
                    <a16:creationId xmlns:a16="http://schemas.microsoft.com/office/drawing/2014/main" id="{0EF7DCAD-E779-465B-9452-12EDE9498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102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2" name="Oval 298">
                <a:extLst>
                  <a:ext uri="{FF2B5EF4-FFF2-40B4-BE49-F238E27FC236}">
                    <a16:creationId xmlns:a16="http://schemas.microsoft.com/office/drawing/2014/main" id="{4807C9F5-C908-4574-93DF-28742D62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1062"/>
                <a:ext cx="60" cy="64"/>
              </a:xfrm>
              <a:prstGeom prst="ellipse">
                <a:avLst/>
              </a:prstGeom>
              <a:solidFill>
                <a:srgbClr val="0097C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3" name="Oval 299">
                <a:extLst>
                  <a:ext uri="{FF2B5EF4-FFF2-40B4-BE49-F238E27FC236}">
                    <a16:creationId xmlns:a16="http://schemas.microsoft.com/office/drawing/2014/main" id="{97240253-45B7-42F8-B87C-4014B109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1011"/>
                <a:ext cx="60" cy="64"/>
              </a:xfrm>
              <a:prstGeom prst="ellipse">
                <a:avLst/>
              </a:prstGeom>
              <a:solidFill>
                <a:srgbClr val="A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4" name="Oval 300">
                <a:extLst>
                  <a:ext uri="{FF2B5EF4-FFF2-40B4-BE49-F238E27FC236}">
                    <a16:creationId xmlns:a16="http://schemas.microsoft.com/office/drawing/2014/main" id="{1F145DEA-6DE5-4616-A07E-9C8A01D70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1011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5" name="Oval 301">
                <a:extLst>
                  <a:ext uri="{FF2B5EF4-FFF2-40B4-BE49-F238E27FC236}">
                    <a16:creationId xmlns:a16="http://schemas.microsoft.com/office/drawing/2014/main" id="{087C080D-126A-4E03-924F-8F0E4539D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950"/>
                <a:ext cx="60" cy="64"/>
              </a:xfrm>
              <a:prstGeom prst="ellipse">
                <a:avLst/>
              </a:prstGeom>
              <a:solidFill>
                <a:srgbClr val="0097C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6" name="Oval 302">
                <a:extLst>
                  <a:ext uri="{FF2B5EF4-FFF2-40B4-BE49-F238E27FC236}">
                    <a16:creationId xmlns:a16="http://schemas.microsoft.com/office/drawing/2014/main" id="{F20D2CA7-F002-4073-9C0A-561D25F5D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902"/>
                <a:ext cx="60" cy="64"/>
              </a:xfrm>
              <a:prstGeom prst="ellipse">
                <a:avLst/>
              </a:prstGeom>
              <a:solidFill>
                <a:srgbClr val="A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7" name="Oval 303">
                <a:extLst>
                  <a:ext uri="{FF2B5EF4-FFF2-40B4-BE49-F238E27FC236}">
                    <a16:creationId xmlns:a16="http://schemas.microsoft.com/office/drawing/2014/main" id="{C0BC0EE8-1BE4-41A2-8849-3BC6205B5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902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8" name="Oval 304">
                <a:extLst>
                  <a:ext uri="{FF2B5EF4-FFF2-40B4-BE49-F238E27FC236}">
                    <a16:creationId xmlns:a16="http://schemas.microsoft.com/office/drawing/2014/main" id="{DE073A1B-53BD-420F-A0B7-42424C92F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857"/>
                <a:ext cx="60" cy="64"/>
              </a:xfrm>
              <a:prstGeom prst="ellipse">
                <a:avLst/>
              </a:prstGeom>
              <a:solidFill>
                <a:srgbClr val="0097C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9" name="Oval 305">
                <a:extLst>
                  <a:ext uri="{FF2B5EF4-FFF2-40B4-BE49-F238E27FC236}">
                    <a16:creationId xmlns:a16="http://schemas.microsoft.com/office/drawing/2014/main" id="{5A6166B4-9471-4ED0-BA15-95A4BF489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817"/>
                <a:ext cx="60" cy="64"/>
              </a:xfrm>
              <a:prstGeom prst="ellipse">
                <a:avLst/>
              </a:prstGeom>
              <a:solidFill>
                <a:srgbClr val="A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0" name="Oval 306">
                <a:extLst>
                  <a:ext uri="{FF2B5EF4-FFF2-40B4-BE49-F238E27FC236}">
                    <a16:creationId xmlns:a16="http://schemas.microsoft.com/office/drawing/2014/main" id="{9F70473A-549D-4A38-B6F5-6FEF5901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817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1" name="Oval 307">
                <a:extLst>
                  <a:ext uri="{FF2B5EF4-FFF2-40B4-BE49-F238E27FC236}">
                    <a16:creationId xmlns:a16="http://schemas.microsoft.com/office/drawing/2014/main" id="{A887CBDF-E2F8-4297-879F-5127136E8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2" name="Oval 308">
                <a:extLst>
                  <a:ext uri="{FF2B5EF4-FFF2-40B4-BE49-F238E27FC236}">
                    <a16:creationId xmlns:a16="http://schemas.microsoft.com/office/drawing/2014/main" id="{09105ADB-9182-4A2B-948C-8151CA84D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3" name="Oval 309">
                <a:extLst>
                  <a:ext uri="{FF2B5EF4-FFF2-40B4-BE49-F238E27FC236}">
                    <a16:creationId xmlns:a16="http://schemas.microsoft.com/office/drawing/2014/main" id="{52AE5165-CB32-4A12-B796-EC4FF7D30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4" name="Oval 310">
                <a:extLst>
                  <a:ext uri="{FF2B5EF4-FFF2-40B4-BE49-F238E27FC236}">
                    <a16:creationId xmlns:a16="http://schemas.microsoft.com/office/drawing/2014/main" id="{6B3A39D2-609D-4A54-8148-C3EE5757A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5" name="Oval 311">
                <a:extLst>
                  <a:ext uri="{FF2B5EF4-FFF2-40B4-BE49-F238E27FC236}">
                    <a16:creationId xmlns:a16="http://schemas.microsoft.com/office/drawing/2014/main" id="{67BF8E56-51B3-4FF4-807B-086BFE51F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6" name="Oval 312">
                <a:extLst>
                  <a:ext uri="{FF2B5EF4-FFF2-40B4-BE49-F238E27FC236}">
                    <a16:creationId xmlns:a16="http://schemas.microsoft.com/office/drawing/2014/main" id="{113F6412-6114-48AA-A259-17A3304A9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7" name="Oval 313">
                <a:extLst>
                  <a:ext uri="{FF2B5EF4-FFF2-40B4-BE49-F238E27FC236}">
                    <a16:creationId xmlns:a16="http://schemas.microsoft.com/office/drawing/2014/main" id="{365373C1-E4E4-4B68-8296-8E0634BF3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8" name="Oval 314">
                <a:extLst>
                  <a:ext uri="{FF2B5EF4-FFF2-40B4-BE49-F238E27FC236}">
                    <a16:creationId xmlns:a16="http://schemas.microsoft.com/office/drawing/2014/main" id="{AB8E5359-8820-4788-AFFD-4AC884151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9" name="Oval 315">
                <a:extLst>
                  <a:ext uri="{FF2B5EF4-FFF2-40B4-BE49-F238E27FC236}">
                    <a16:creationId xmlns:a16="http://schemas.microsoft.com/office/drawing/2014/main" id="{87BC237D-087F-4625-9E07-489FE4F1C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0" name="Oval 316">
                <a:extLst>
                  <a:ext uri="{FF2B5EF4-FFF2-40B4-BE49-F238E27FC236}">
                    <a16:creationId xmlns:a16="http://schemas.microsoft.com/office/drawing/2014/main" id="{2F0CC46E-8E67-4E67-B597-5E4B4492B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1" name="Oval 317">
                <a:extLst>
                  <a:ext uri="{FF2B5EF4-FFF2-40B4-BE49-F238E27FC236}">
                    <a16:creationId xmlns:a16="http://schemas.microsoft.com/office/drawing/2014/main" id="{2BE5C7DD-AC07-4701-8460-FFD37FC43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2" name="Oval 318">
                <a:extLst>
                  <a:ext uri="{FF2B5EF4-FFF2-40B4-BE49-F238E27FC236}">
                    <a16:creationId xmlns:a16="http://schemas.microsoft.com/office/drawing/2014/main" id="{32CC1750-DE4B-4D91-8C94-FC569D425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0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3" name="Oval 319">
                <a:extLst>
                  <a:ext uri="{FF2B5EF4-FFF2-40B4-BE49-F238E27FC236}">
                    <a16:creationId xmlns:a16="http://schemas.microsoft.com/office/drawing/2014/main" id="{C5661564-C07A-4484-ABF9-CDB78F1BC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4" name="Oval 320">
                <a:extLst>
                  <a:ext uri="{FF2B5EF4-FFF2-40B4-BE49-F238E27FC236}">
                    <a16:creationId xmlns:a16="http://schemas.microsoft.com/office/drawing/2014/main" id="{C8063EF5-B9C2-4C64-B311-04B9C10F9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5" name="Oval 321">
                <a:extLst>
                  <a:ext uri="{FF2B5EF4-FFF2-40B4-BE49-F238E27FC236}">
                    <a16:creationId xmlns:a16="http://schemas.microsoft.com/office/drawing/2014/main" id="{4F038B31-2014-430A-92F1-9D3C8BB49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6" name="Oval 322">
                <a:extLst>
                  <a:ext uri="{FF2B5EF4-FFF2-40B4-BE49-F238E27FC236}">
                    <a16:creationId xmlns:a16="http://schemas.microsoft.com/office/drawing/2014/main" id="{060B7ABB-A9ED-44F0-B1E6-350FA75B1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7" name="Oval 323">
                <a:extLst>
                  <a:ext uri="{FF2B5EF4-FFF2-40B4-BE49-F238E27FC236}">
                    <a16:creationId xmlns:a16="http://schemas.microsoft.com/office/drawing/2014/main" id="{4D255C5E-14C1-418F-B7B9-15C3F93E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8" name="Oval 324">
                <a:extLst>
                  <a:ext uri="{FF2B5EF4-FFF2-40B4-BE49-F238E27FC236}">
                    <a16:creationId xmlns:a16="http://schemas.microsoft.com/office/drawing/2014/main" id="{B3D478DC-2071-4167-ABA2-947229DD5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79" name="Oval 325">
                <a:extLst>
                  <a:ext uri="{FF2B5EF4-FFF2-40B4-BE49-F238E27FC236}">
                    <a16:creationId xmlns:a16="http://schemas.microsoft.com/office/drawing/2014/main" id="{6CE56ECF-60A0-426B-B9E8-0E45C1828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0" name="Oval 326">
                <a:extLst>
                  <a:ext uri="{FF2B5EF4-FFF2-40B4-BE49-F238E27FC236}">
                    <a16:creationId xmlns:a16="http://schemas.microsoft.com/office/drawing/2014/main" id="{C634DA53-246B-49C8-9300-9013F4F4E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1" name="Oval 327">
                <a:extLst>
                  <a:ext uri="{FF2B5EF4-FFF2-40B4-BE49-F238E27FC236}">
                    <a16:creationId xmlns:a16="http://schemas.microsoft.com/office/drawing/2014/main" id="{ED6E6641-CABF-416B-88CC-B513B1360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2" name="Oval 328">
                <a:extLst>
                  <a:ext uri="{FF2B5EF4-FFF2-40B4-BE49-F238E27FC236}">
                    <a16:creationId xmlns:a16="http://schemas.microsoft.com/office/drawing/2014/main" id="{63C1B376-EEDA-49A9-9D1C-B29AECAB8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3" name="Oval 329">
                <a:extLst>
                  <a:ext uri="{FF2B5EF4-FFF2-40B4-BE49-F238E27FC236}">
                    <a16:creationId xmlns:a16="http://schemas.microsoft.com/office/drawing/2014/main" id="{A4478775-BE21-467E-998B-8A92B2167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4" name="Oval 330">
                <a:extLst>
                  <a:ext uri="{FF2B5EF4-FFF2-40B4-BE49-F238E27FC236}">
                    <a16:creationId xmlns:a16="http://schemas.microsoft.com/office/drawing/2014/main" id="{8752578E-DB3F-4486-82ED-C289FB867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883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5" name="Oval 331">
                <a:extLst>
                  <a:ext uri="{FF2B5EF4-FFF2-40B4-BE49-F238E27FC236}">
                    <a16:creationId xmlns:a16="http://schemas.microsoft.com/office/drawing/2014/main" id="{EE314FA3-122D-449F-9D87-C62ABCCF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6" name="Oval 332">
                <a:extLst>
                  <a:ext uri="{FF2B5EF4-FFF2-40B4-BE49-F238E27FC236}">
                    <a16:creationId xmlns:a16="http://schemas.microsoft.com/office/drawing/2014/main" id="{A219D7AD-2BE2-4CEC-8A7E-5A062E639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7" name="Oval 333">
                <a:extLst>
                  <a:ext uri="{FF2B5EF4-FFF2-40B4-BE49-F238E27FC236}">
                    <a16:creationId xmlns:a16="http://schemas.microsoft.com/office/drawing/2014/main" id="{C9B0499F-D2BA-4503-95E0-9E18EA3FD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8" name="Oval 334">
                <a:extLst>
                  <a:ext uri="{FF2B5EF4-FFF2-40B4-BE49-F238E27FC236}">
                    <a16:creationId xmlns:a16="http://schemas.microsoft.com/office/drawing/2014/main" id="{CA7CE8CB-207E-4D01-9FBA-8468F2EB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89" name="Oval 335">
                <a:extLst>
                  <a:ext uri="{FF2B5EF4-FFF2-40B4-BE49-F238E27FC236}">
                    <a16:creationId xmlns:a16="http://schemas.microsoft.com/office/drawing/2014/main" id="{39529507-37DC-436E-98F8-06FF9B9EC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3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0" name="Oval 336">
                <a:extLst>
                  <a:ext uri="{FF2B5EF4-FFF2-40B4-BE49-F238E27FC236}">
                    <a16:creationId xmlns:a16="http://schemas.microsoft.com/office/drawing/2014/main" id="{5CB8AE5C-DBD8-4CF3-A9E4-DD79A9B0F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1" name="Oval 337">
                <a:extLst>
                  <a:ext uri="{FF2B5EF4-FFF2-40B4-BE49-F238E27FC236}">
                    <a16:creationId xmlns:a16="http://schemas.microsoft.com/office/drawing/2014/main" id="{7E62DDFE-6B93-4341-B57B-CE95DF497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2" name="Oval 338">
                <a:extLst>
                  <a:ext uri="{FF2B5EF4-FFF2-40B4-BE49-F238E27FC236}">
                    <a16:creationId xmlns:a16="http://schemas.microsoft.com/office/drawing/2014/main" id="{DFE1FB9E-9F54-4296-B372-95E0673D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3" name="Oval 339">
                <a:extLst>
                  <a:ext uri="{FF2B5EF4-FFF2-40B4-BE49-F238E27FC236}">
                    <a16:creationId xmlns:a16="http://schemas.microsoft.com/office/drawing/2014/main" id="{BE16722C-8F08-46B7-9C99-5C09EAEB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4" name="Oval 340">
                <a:extLst>
                  <a:ext uri="{FF2B5EF4-FFF2-40B4-BE49-F238E27FC236}">
                    <a16:creationId xmlns:a16="http://schemas.microsoft.com/office/drawing/2014/main" id="{D2E5F0B2-8A83-4168-A65C-CE8CFE1E6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5" name="Oval 341">
                <a:extLst>
                  <a:ext uri="{FF2B5EF4-FFF2-40B4-BE49-F238E27FC236}">
                    <a16:creationId xmlns:a16="http://schemas.microsoft.com/office/drawing/2014/main" id="{26A263AA-9E86-4402-B592-AFFAA4BE2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6" name="Oval 342">
                <a:extLst>
                  <a:ext uri="{FF2B5EF4-FFF2-40B4-BE49-F238E27FC236}">
                    <a16:creationId xmlns:a16="http://schemas.microsoft.com/office/drawing/2014/main" id="{9ED4D04A-44F2-4C72-B6F8-D6F79B14A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7" name="Oval 343">
                <a:extLst>
                  <a:ext uri="{FF2B5EF4-FFF2-40B4-BE49-F238E27FC236}">
                    <a16:creationId xmlns:a16="http://schemas.microsoft.com/office/drawing/2014/main" id="{D9D433C8-52AC-4D11-BF89-558C883F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8" name="Oval 344">
                <a:extLst>
                  <a:ext uri="{FF2B5EF4-FFF2-40B4-BE49-F238E27FC236}">
                    <a16:creationId xmlns:a16="http://schemas.microsoft.com/office/drawing/2014/main" id="{05F84D04-66A9-4098-AB6B-AA244907D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99" name="Oval 345">
                <a:extLst>
                  <a:ext uri="{FF2B5EF4-FFF2-40B4-BE49-F238E27FC236}">
                    <a16:creationId xmlns:a16="http://schemas.microsoft.com/office/drawing/2014/main" id="{F284A552-A903-43A6-8A8B-639DB3A0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0" name="Oval 346">
                <a:extLst>
                  <a:ext uri="{FF2B5EF4-FFF2-40B4-BE49-F238E27FC236}">
                    <a16:creationId xmlns:a16="http://schemas.microsoft.com/office/drawing/2014/main" id="{92EF7B3D-BF65-4399-B9BE-82BA0AE5F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1" name="Oval 347">
                <a:extLst>
                  <a:ext uri="{FF2B5EF4-FFF2-40B4-BE49-F238E27FC236}">
                    <a16:creationId xmlns:a16="http://schemas.microsoft.com/office/drawing/2014/main" id="{C082DA69-9455-4405-811F-B18D1B0EC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2" name="Oval 348">
                <a:extLst>
                  <a:ext uri="{FF2B5EF4-FFF2-40B4-BE49-F238E27FC236}">
                    <a16:creationId xmlns:a16="http://schemas.microsoft.com/office/drawing/2014/main" id="{B17F4C1C-F8D2-49FD-8491-99A705E9C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0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3" name="Oval 349">
                <a:extLst>
                  <a:ext uri="{FF2B5EF4-FFF2-40B4-BE49-F238E27FC236}">
                    <a16:creationId xmlns:a16="http://schemas.microsoft.com/office/drawing/2014/main" id="{CDB70F02-DF3A-4BAB-8765-5B9E8FF11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4" name="Oval 350">
                <a:extLst>
                  <a:ext uri="{FF2B5EF4-FFF2-40B4-BE49-F238E27FC236}">
                    <a16:creationId xmlns:a16="http://schemas.microsoft.com/office/drawing/2014/main" id="{A5286B7E-58F4-4D45-8735-D8CEA1C06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5" name="Oval 351">
                <a:extLst>
                  <a:ext uri="{FF2B5EF4-FFF2-40B4-BE49-F238E27FC236}">
                    <a16:creationId xmlns:a16="http://schemas.microsoft.com/office/drawing/2014/main" id="{053D58B0-E64E-43FB-9122-3DC4558D2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6" name="Oval 352">
                <a:extLst>
                  <a:ext uri="{FF2B5EF4-FFF2-40B4-BE49-F238E27FC236}">
                    <a16:creationId xmlns:a16="http://schemas.microsoft.com/office/drawing/2014/main" id="{4C02001F-8D33-4B9B-99E6-22CAD8EFD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7" name="Oval 353">
                <a:extLst>
                  <a:ext uri="{FF2B5EF4-FFF2-40B4-BE49-F238E27FC236}">
                    <a16:creationId xmlns:a16="http://schemas.microsoft.com/office/drawing/2014/main" id="{0D952004-394F-4F79-ACF4-F5878C064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0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8" name="Oval 354">
                <a:extLst>
                  <a:ext uri="{FF2B5EF4-FFF2-40B4-BE49-F238E27FC236}">
                    <a16:creationId xmlns:a16="http://schemas.microsoft.com/office/drawing/2014/main" id="{B2DDC466-B3B6-4CB5-B589-CA57DB3D2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9" name="Oval 355">
                <a:extLst>
                  <a:ext uri="{FF2B5EF4-FFF2-40B4-BE49-F238E27FC236}">
                    <a16:creationId xmlns:a16="http://schemas.microsoft.com/office/drawing/2014/main" id="{E258E2CD-CCF9-48F7-9AC2-46FD12DE4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0" name="Oval 356">
                <a:extLst>
                  <a:ext uri="{FF2B5EF4-FFF2-40B4-BE49-F238E27FC236}">
                    <a16:creationId xmlns:a16="http://schemas.microsoft.com/office/drawing/2014/main" id="{CD316743-270A-4B78-8204-C7AB8A148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1" name="Oval 357">
                <a:extLst>
                  <a:ext uri="{FF2B5EF4-FFF2-40B4-BE49-F238E27FC236}">
                    <a16:creationId xmlns:a16="http://schemas.microsoft.com/office/drawing/2014/main" id="{107781DE-2472-4989-8D18-744F01206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2" name="Oval 358">
                <a:extLst>
                  <a:ext uri="{FF2B5EF4-FFF2-40B4-BE49-F238E27FC236}">
                    <a16:creationId xmlns:a16="http://schemas.microsoft.com/office/drawing/2014/main" id="{A5CC6706-8137-428C-87CF-2A95359FB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3" name="Oval 359">
                <a:extLst>
                  <a:ext uri="{FF2B5EF4-FFF2-40B4-BE49-F238E27FC236}">
                    <a16:creationId xmlns:a16="http://schemas.microsoft.com/office/drawing/2014/main" id="{394F478B-6994-40F7-97AC-DC5353C77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4" name="Oval 360">
                <a:extLst>
                  <a:ext uri="{FF2B5EF4-FFF2-40B4-BE49-F238E27FC236}">
                    <a16:creationId xmlns:a16="http://schemas.microsoft.com/office/drawing/2014/main" id="{0479544D-139A-455E-8192-92B31272C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8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5" name="Oval 361">
                <a:extLst>
                  <a:ext uri="{FF2B5EF4-FFF2-40B4-BE49-F238E27FC236}">
                    <a16:creationId xmlns:a16="http://schemas.microsoft.com/office/drawing/2014/main" id="{E6BE9FD9-545F-4810-8B7F-CAF10724A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6" name="Oval 362">
                <a:extLst>
                  <a:ext uri="{FF2B5EF4-FFF2-40B4-BE49-F238E27FC236}">
                    <a16:creationId xmlns:a16="http://schemas.microsoft.com/office/drawing/2014/main" id="{A0FF5B7F-700C-4379-8EAB-6F9627544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0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7" name="Oval 363">
                <a:extLst>
                  <a:ext uri="{FF2B5EF4-FFF2-40B4-BE49-F238E27FC236}">
                    <a16:creationId xmlns:a16="http://schemas.microsoft.com/office/drawing/2014/main" id="{3F5DF8F3-8723-4D0C-B6AF-D1A36CCD9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5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8" name="Oval 364">
                <a:extLst>
                  <a:ext uri="{FF2B5EF4-FFF2-40B4-BE49-F238E27FC236}">
                    <a16:creationId xmlns:a16="http://schemas.microsoft.com/office/drawing/2014/main" id="{A3D4C130-4A37-4A58-A42E-2A818A3DC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19" name="Oval 365">
                <a:extLst>
                  <a:ext uri="{FF2B5EF4-FFF2-40B4-BE49-F238E27FC236}">
                    <a16:creationId xmlns:a16="http://schemas.microsoft.com/office/drawing/2014/main" id="{4B92AD91-205E-4125-B362-E132963DD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0" name="Oval 366">
                <a:extLst>
                  <a:ext uri="{FF2B5EF4-FFF2-40B4-BE49-F238E27FC236}">
                    <a16:creationId xmlns:a16="http://schemas.microsoft.com/office/drawing/2014/main" id="{95BE1008-12B3-4664-BCB7-E75A9DE94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1" name="Oval 367">
                <a:extLst>
                  <a:ext uri="{FF2B5EF4-FFF2-40B4-BE49-F238E27FC236}">
                    <a16:creationId xmlns:a16="http://schemas.microsoft.com/office/drawing/2014/main" id="{22460884-8D42-4709-A68E-26140A221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2" name="Oval 368">
                <a:extLst>
                  <a:ext uri="{FF2B5EF4-FFF2-40B4-BE49-F238E27FC236}">
                    <a16:creationId xmlns:a16="http://schemas.microsoft.com/office/drawing/2014/main" id="{13F0557E-FF97-4056-BC3C-1B05ABE35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3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3" name="Oval 369">
                <a:extLst>
                  <a:ext uri="{FF2B5EF4-FFF2-40B4-BE49-F238E27FC236}">
                    <a16:creationId xmlns:a16="http://schemas.microsoft.com/office/drawing/2014/main" id="{16EE7C80-C250-4DEB-97B7-20AC83A4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4" name="Oval 370">
                <a:extLst>
                  <a:ext uri="{FF2B5EF4-FFF2-40B4-BE49-F238E27FC236}">
                    <a16:creationId xmlns:a16="http://schemas.microsoft.com/office/drawing/2014/main" id="{9DE13693-3662-4C3A-9A8D-D22E37C88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5" name="Oval 371">
                <a:extLst>
                  <a:ext uri="{FF2B5EF4-FFF2-40B4-BE49-F238E27FC236}">
                    <a16:creationId xmlns:a16="http://schemas.microsoft.com/office/drawing/2014/main" id="{667404EE-A7F9-4D8D-982C-C0EC99545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6" name="Oval 372">
                <a:extLst>
                  <a:ext uri="{FF2B5EF4-FFF2-40B4-BE49-F238E27FC236}">
                    <a16:creationId xmlns:a16="http://schemas.microsoft.com/office/drawing/2014/main" id="{FEBAE121-7E79-4658-9F70-B672665A1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7" name="Oval 373">
                <a:extLst>
                  <a:ext uri="{FF2B5EF4-FFF2-40B4-BE49-F238E27FC236}">
                    <a16:creationId xmlns:a16="http://schemas.microsoft.com/office/drawing/2014/main" id="{28969146-3F3D-41E6-B9EA-68C4A88AB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8" name="Oval 374">
                <a:extLst>
                  <a:ext uri="{FF2B5EF4-FFF2-40B4-BE49-F238E27FC236}">
                    <a16:creationId xmlns:a16="http://schemas.microsoft.com/office/drawing/2014/main" id="{CC902D34-425D-4921-9C14-D0270049A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29" name="Oval 375">
                <a:extLst>
                  <a:ext uri="{FF2B5EF4-FFF2-40B4-BE49-F238E27FC236}">
                    <a16:creationId xmlns:a16="http://schemas.microsoft.com/office/drawing/2014/main" id="{64FB954F-314B-49F1-9FD1-31E0AAA40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0" name="Oval 376">
                <a:extLst>
                  <a:ext uri="{FF2B5EF4-FFF2-40B4-BE49-F238E27FC236}">
                    <a16:creationId xmlns:a16="http://schemas.microsoft.com/office/drawing/2014/main" id="{BC896F7E-90CC-4748-AD15-059E0AE54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1" name="Oval 377">
                <a:extLst>
                  <a:ext uri="{FF2B5EF4-FFF2-40B4-BE49-F238E27FC236}">
                    <a16:creationId xmlns:a16="http://schemas.microsoft.com/office/drawing/2014/main" id="{3E69F68C-9F1A-4564-9DE5-1A1D663E1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2" name="Oval 378">
                <a:extLst>
                  <a:ext uri="{FF2B5EF4-FFF2-40B4-BE49-F238E27FC236}">
                    <a16:creationId xmlns:a16="http://schemas.microsoft.com/office/drawing/2014/main" id="{04C91AD1-D2AD-4C75-A992-2BCAE77C4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3" name="Oval 379">
                <a:extLst>
                  <a:ext uri="{FF2B5EF4-FFF2-40B4-BE49-F238E27FC236}">
                    <a16:creationId xmlns:a16="http://schemas.microsoft.com/office/drawing/2014/main" id="{66B3C0C1-679E-4BDA-874A-68A0AD01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4" name="Oval 380">
                <a:extLst>
                  <a:ext uri="{FF2B5EF4-FFF2-40B4-BE49-F238E27FC236}">
                    <a16:creationId xmlns:a16="http://schemas.microsoft.com/office/drawing/2014/main" id="{8929E134-9A4C-4C86-BC33-690AA9BA7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5" name="Oval 381">
                <a:extLst>
                  <a:ext uri="{FF2B5EF4-FFF2-40B4-BE49-F238E27FC236}">
                    <a16:creationId xmlns:a16="http://schemas.microsoft.com/office/drawing/2014/main" id="{B9B3665C-18DC-468A-8E38-2221C95E7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6" name="Oval 382">
                <a:extLst>
                  <a:ext uri="{FF2B5EF4-FFF2-40B4-BE49-F238E27FC236}">
                    <a16:creationId xmlns:a16="http://schemas.microsoft.com/office/drawing/2014/main" id="{6156D598-4898-4DFE-821C-91E62B282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7" name="Oval 383">
                <a:extLst>
                  <a:ext uri="{FF2B5EF4-FFF2-40B4-BE49-F238E27FC236}">
                    <a16:creationId xmlns:a16="http://schemas.microsoft.com/office/drawing/2014/main" id="{D09F8616-E706-4A02-AE36-EAF7C55B5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8" name="Oval 384">
                <a:extLst>
                  <a:ext uri="{FF2B5EF4-FFF2-40B4-BE49-F238E27FC236}">
                    <a16:creationId xmlns:a16="http://schemas.microsoft.com/office/drawing/2014/main" id="{18853E9A-F05E-427B-98BD-99B38CB81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39" name="Oval 385">
                <a:extLst>
                  <a:ext uri="{FF2B5EF4-FFF2-40B4-BE49-F238E27FC236}">
                    <a16:creationId xmlns:a16="http://schemas.microsoft.com/office/drawing/2014/main" id="{D4E3F0E1-ADDF-4EC9-A39B-59F69155B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0" name="Oval 386">
                <a:extLst>
                  <a:ext uri="{FF2B5EF4-FFF2-40B4-BE49-F238E27FC236}">
                    <a16:creationId xmlns:a16="http://schemas.microsoft.com/office/drawing/2014/main" id="{491D5E9B-47B5-4ECD-819B-5CD7D221B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1" name="Oval 387">
                <a:extLst>
                  <a:ext uri="{FF2B5EF4-FFF2-40B4-BE49-F238E27FC236}">
                    <a16:creationId xmlns:a16="http://schemas.microsoft.com/office/drawing/2014/main" id="{6E018053-6407-4F97-96CD-0007B4B51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883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2" name="Oval 388">
                <a:extLst>
                  <a:ext uri="{FF2B5EF4-FFF2-40B4-BE49-F238E27FC236}">
                    <a16:creationId xmlns:a16="http://schemas.microsoft.com/office/drawing/2014/main" id="{D3EEC71A-CDE8-4146-A9F5-04C512AEC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3" name="Oval 389">
                <a:extLst>
                  <a:ext uri="{FF2B5EF4-FFF2-40B4-BE49-F238E27FC236}">
                    <a16:creationId xmlns:a16="http://schemas.microsoft.com/office/drawing/2014/main" id="{FF70C0E5-BFA2-4AA5-9C40-92835109A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0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4" name="Oval 390">
                <a:extLst>
                  <a:ext uri="{FF2B5EF4-FFF2-40B4-BE49-F238E27FC236}">
                    <a16:creationId xmlns:a16="http://schemas.microsoft.com/office/drawing/2014/main" id="{6F59142C-0921-4955-9111-BC6192B6E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3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5" name="Oval 391">
                <a:extLst>
                  <a:ext uri="{FF2B5EF4-FFF2-40B4-BE49-F238E27FC236}">
                    <a16:creationId xmlns:a16="http://schemas.microsoft.com/office/drawing/2014/main" id="{C962784A-4E43-473A-B4A8-7BE4B011C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6" name="Oval 392">
                <a:extLst>
                  <a:ext uri="{FF2B5EF4-FFF2-40B4-BE49-F238E27FC236}">
                    <a16:creationId xmlns:a16="http://schemas.microsoft.com/office/drawing/2014/main" id="{2D58CEF2-1A2C-4C65-AAD8-365D0BC7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7" name="Oval 393">
                <a:extLst>
                  <a:ext uri="{FF2B5EF4-FFF2-40B4-BE49-F238E27FC236}">
                    <a16:creationId xmlns:a16="http://schemas.microsoft.com/office/drawing/2014/main" id="{39D2B139-26CB-4687-B1DA-772EDB197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8" name="Oval 394">
                <a:extLst>
                  <a:ext uri="{FF2B5EF4-FFF2-40B4-BE49-F238E27FC236}">
                    <a16:creationId xmlns:a16="http://schemas.microsoft.com/office/drawing/2014/main" id="{6DDD1F89-2D78-4507-A1B6-0FD62CC39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49" name="Oval 395">
                <a:extLst>
                  <a:ext uri="{FF2B5EF4-FFF2-40B4-BE49-F238E27FC236}">
                    <a16:creationId xmlns:a16="http://schemas.microsoft.com/office/drawing/2014/main" id="{7BD048BC-F8D2-4E86-B76F-63258DBBC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0" name="Oval 396">
                <a:extLst>
                  <a:ext uri="{FF2B5EF4-FFF2-40B4-BE49-F238E27FC236}">
                    <a16:creationId xmlns:a16="http://schemas.microsoft.com/office/drawing/2014/main" id="{251AEDC9-8B4D-4587-BC2C-B3B11284F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1" name="Oval 397">
                <a:extLst>
                  <a:ext uri="{FF2B5EF4-FFF2-40B4-BE49-F238E27FC236}">
                    <a16:creationId xmlns:a16="http://schemas.microsoft.com/office/drawing/2014/main" id="{A39DDEE8-4430-4BCA-B4E9-5D2BC7D68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2" name="Oval 398">
                <a:extLst>
                  <a:ext uri="{FF2B5EF4-FFF2-40B4-BE49-F238E27FC236}">
                    <a16:creationId xmlns:a16="http://schemas.microsoft.com/office/drawing/2014/main" id="{36CCD696-9C37-4F1B-B726-7E00E5036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3" name="Oval 399">
                <a:extLst>
                  <a:ext uri="{FF2B5EF4-FFF2-40B4-BE49-F238E27FC236}">
                    <a16:creationId xmlns:a16="http://schemas.microsoft.com/office/drawing/2014/main" id="{D285703D-3265-4D27-87F4-0B64402F6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4" name="Oval 400">
                <a:extLst>
                  <a:ext uri="{FF2B5EF4-FFF2-40B4-BE49-F238E27FC236}">
                    <a16:creationId xmlns:a16="http://schemas.microsoft.com/office/drawing/2014/main" id="{4EA695D0-0A3E-40DF-BB4F-2EFC9E54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5" name="Oval 401">
                <a:extLst>
                  <a:ext uri="{FF2B5EF4-FFF2-40B4-BE49-F238E27FC236}">
                    <a16:creationId xmlns:a16="http://schemas.microsoft.com/office/drawing/2014/main" id="{552EF2A9-CCED-458E-A5A0-54B8811D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6" name="Oval 402">
                <a:extLst>
                  <a:ext uri="{FF2B5EF4-FFF2-40B4-BE49-F238E27FC236}">
                    <a16:creationId xmlns:a16="http://schemas.microsoft.com/office/drawing/2014/main" id="{36EE1A70-3074-4A8E-A09E-54BB3D76F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3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7" name="Oval 403">
                <a:extLst>
                  <a:ext uri="{FF2B5EF4-FFF2-40B4-BE49-F238E27FC236}">
                    <a16:creationId xmlns:a16="http://schemas.microsoft.com/office/drawing/2014/main" id="{6EFB730A-E25D-4123-A2E9-85AB5A7A3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8" name="Oval 404">
                <a:extLst>
                  <a:ext uri="{FF2B5EF4-FFF2-40B4-BE49-F238E27FC236}">
                    <a16:creationId xmlns:a16="http://schemas.microsoft.com/office/drawing/2014/main" id="{75D596F8-07E3-4D61-BD5B-57C13DC5F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59" name="Oval 405">
                <a:extLst>
                  <a:ext uri="{FF2B5EF4-FFF2-40B4-BE49-F238E27FC236}">
                    <a16:creationId xmlns:a16="http://schemas.microsoft.com/office/drawing/2014/main" id="{70422D67-E86D-4329-B766-C1302DB72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0" name="Oval 406">
                <a:extLst>
                  <a:ext uri="{FF2B5EF4-FFF2-40B4-BE49-F238E27FC236}">
                    <a16:creationId xmlns:a16="http://schemas.microsoft.com/office/drawing/2014/main" id="{DBC64BFA-232E-4D53-87CE-ADB4DC497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1" name="Oval 407">
                <a:extLst>
                  <a:ext uri="{FF2B5EF4-FFF2-40B4-BE49-F238E27FC236}">
                    <a16:creationId xmlns:a16="http://schemas.microsoft.com/office/drawing/2014/main" id="{598C8DFB-EAC9-4329-B51C-E630CAA5C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2" name="Oval 408">
                <a:extLst>
                  <a:ext uri="{FF2B5EF4-FFF2-40B4-BE49-F238E27FC236}">
                    <a16:creationId xmlns:a16="http://schemas.microsoft.com/office/drawing/2014/main" id="{BA454655-4ADB-4197-A9AE-8ED268904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3" name="Oval 409">
                <a:extLst>
                  <a:ext uri="{FF2B5EF4-FFF2-40B4-BE49-F238E27FC236}">
                    <a16:creationId xmlns:a16="http://schemas.microsoft.com/office/drawing/2014/main" id="{8DB97A16-E63A-41DA-BEF6-9957051C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4" name="Oval 410">
                <a:extLst>
                  <a:ext uri="{FF2B5EF4-FFF2-40B4-BE49-F238E27FC236}">
                    <a16:creationId xmlns:a16="http://schemas.microsoft.com/office/drawing/2014/main" id="{3A7EE3AC-9210-4522-B699-ABE955D20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5" name="Oval 411">
                <a:extLst>
                  <a:ext uri="{FF2B5EF4-FFF2-40B4-BE49-F238E27FC236}">
                    <a16:creationId xmlns:a16="http://schemas.microsoft.com/office/drawing/2014/main" id="{6B8E046C-E069-4FE0-9B68-F060E828D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6" name="Oval 412">
                <a:extLst>
                  <a:ext uri="{FF2B5EF4-FFF2-40B4-BE49-F238E27FC236}">
                    <a16:creationId xmlns:a16="http://schemas.microsoft.com/office/drawing/2014/main" id="{822A32A4-3E39-4E99-A79B-E9521419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0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7" name="Oval 413">
                <a:extLst>
                  <a:ext uri="{FF2B5EF4-FFF2-40B4-BE49-F238E27FC236}">
                    <a16:creationId xmlns:a16="http://schemas.microsoft.com/office/drawing/2014/main" id="{DC7DEA14-804A-4907-A5FC-17F3DD359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8" name="Oval 414">
                <a:extLst>
                  <a:ext uri="{FF2B5EF4-FFF2-40B4-BE49-F238E27FC236}">
                    <a16:creationId xmlns:a16="http://schemas.microsoft.com/office/drawing/2014/main" id="{F4280A92-E07B-4D2F-8475-82A2AF93C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69" name="Oval 415">
                <a:extLst>
                  <a:ext uri="{FF2B5EF4-FFF2-40B4-BE49-F238E27FC236}">
                    <a16:creationId xmlns:a16="http://schemas.microsoft.com/office/drawing/2014/main" id="{7DA4A0AC-D7D9-4431-BD2B-AC8035B33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0" name="Oval 416">
                <a:extLst>
                  <a:ext uri="{FF2B5EF4-FFF2-40B4-BE49-F238E27FC236}">
                    <a16:creationId xmlns:a16="http://schemas.microsoft.com/office/drawing/2014/main" id="{FCC65F4C-B6EC-416A-805D-E25131412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1" name="Oval 417">
                <a:extLst>
                  <a:ext uri="{FF2B5EF4-FFF2-40B4-BE49-F238E27FC236}">
                    <a16:creationId xmlns:a16="http://schemas.microsoft.com/office/drawing/2014/main" id="{A1F03DBF-629A-427A-B66C-896A7557A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2" name="Oval 418">
                <a:extLst>
                  <a:ext uri="{FF2B5EF4-FFF2-40B4-BE49-F238E27FC236}">
                    <a16:creationId xmlns:a16="http://schemas.microsoft.com/office/drawing/2014/main" id="{46B73754-3F3F-4342-95E2-86E68A99D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3" name="Oval 419">
                <a:extLst>
                  <a:ext uri="{FF2B5EF4-FFF2-40B4-BE49-F238E27FC236}">
                    <a16:creationId xmlns:a16="http://schemas.microsoft.com/office/drawing/2014/main" id="{C46A0337-1B87-4ECD-9FC5-85035476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4" name="Oval 420">
                <a:extLst>
                  <a:ext uri="{FF2B5EF4-FFF2-40B4-BE49-F238E27FC236}">
                    <a16:creationId xmlns:a16="http://schemas.microsoft.com/office/drawing/2014/main" id="{64852513-D29D-4BB0-AC67-81A038870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0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5" name="Oval 421">
                <a:extLst>
                  <a:ext uri="{FF2B5EF4-FFF2-40B4-BE49-F238E27FC236}">
                    <a16:creationId xmlns:a16="http://schemas.microsoft.com/office/drawing/2014/main" id="{3CEE8FB5-06D6-411B-B4D6-24BBE3DEB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0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6" name="Oval 422">
                <a:extLst>
                  <a:ext uri="{FF2B5EF4-FFF2-40B4-BE49-F238E27FC236}">
                    <a16:creationId xmlns:a16="http://schemas.microsoft.com/office/drawing/2014/main" id="{C56CDB02-1C21-4B07-B86F-53B5DC729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0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7" name="Oval 423">
                <a:extLst>
                  <a:ext uri="{FF2B5EF4-FFF2-40B4-BE49-F238E27FC236}">
                    <a16:creationId xmlns:a16="http://schemas.microsoft.com/office/drawing/2014/main" id="{68CBBE6B-7E30-449F-A57C-12F4B913B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8" name="Oval 424">
                <a:extLst>
                  <a:ext uri="{FF2B5EF4-FFF2-40B4-BE49-F238E27FC236}">
                    <a16:creationId xmlns:a16="http://schemas.microsoft.com/office/drawing/2014/main" id="{9D2A6992-F6A0-4BE8-BCC5-EB23239AF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79" name="Oval 425">
                <a:extLst>
                  <a:ext uri="{FF2B5EF4-FFF2-40B4-BE49-F238E27FC236}">
                    <a16:creationId xmlns:a16="http://schemas.microsoft.com/office/drawing/2014/main" id="{70D39207-6450-4070-9C81-CDC180DCA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0" name="Oval 426">
                <a:extLst>
                  <a:ext uri="{FF2B5EF4-FFF2-40B4-BE49-F238E27FC236}">
                    <a16:creationId xmlns:a16="http://schemas.microsoft.com/office/drawing/2014/main" id="{D0A25DF3-FB41-48C4-BCDF-E44B8F7F1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1" name="Oval 427">
                <a:extLst>
                  <a:ext uri="{FF2B5EF4-FFF2-40B4-BE49-F238E27FC236}">
                    <a16:creationId xmlns:a16="http://schemas.microsoft.com/office/drawing/2014/main" id="{C1C55B8A-E9D6-4937-823D-185098B99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2" name="Oval 428">
                <a:extLst>
                  <a:ext uri="{FF2B5EF4-FFF2-40B4-BE49-F238E27FC236}">
                    <a16:creationId xmlns:a16="http://schemas.microsoft.com/office/drawing/2014/main" id="{4D510423-59BD-4348-BA24-D386E700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5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3" name="Oval 429">
                <a:extLst>
                  <a:ext uri="{FF2B5EF4-FFF2-40B4-BE49-F238E27FC236}">
                    <a16:creationId xmlns:a16="http://schemas.microsoft.com/office/drawing/2014/main" id="{0EF18632-0112-4075-A1D5-68777FCE3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4" name="Oval 430">
                <a:extLst>
                  <a:ext uri="{FF2B5EF4-FFF2-40B4-BE49-F238E27FC236}">
                    <a16:creationId xmlns:a16="http://schemas.microsoft.com/office/drawing/2014/main" id="{B5F897A7-113C-4DD4-B888-92657BC0A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5" name="Oval 431">
                <a:extLst>
                  <a:ext uri="{FF2B5EF4-FFF2-40B4-BE49-F238E27FC236}">
                    <a16:creationId xmlns:a16="http://schemas.microsoft.com/office/drawing/2014/main" id="{AEA9362C-9808-419A-816F-209B0F0F9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6" name="Oval 432">
                <a:extLst>
                  <a:ext uri="{FF2B5EF4-FFF2-40B4-BE49-F238E27FC236}">
                    <a16:creationId xmlns:a16="http://schemas.microsoft.com/office/drawing/2014/main" id="{AC3083CF-E7B0-4279-BC7C-D428880DC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7" name="Oval 433">
                <a:extLst>
                  <a:ext uri="{FF2B5EF4-FFF2-40B4-BE49-F238E27FC236}">
                    <a16:creationId xmlns:a16="http://schemas.microsoft.com/office/drawing/2014/main" id="{F1BAB814-7571-4C30-99B1-5FDC83D79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8" name="Oval 434">
                <a:extLst>
                  <a:ext uri="{FF2B5EF4-FFF2-40B4-BE49-F238E27FC236}">
                    <a16:creationId xmlns:a16="http://schemas.microsoft.com/office/drawing/2014/main" id="{502CC07D-C236-42F1-AE26-B10C23497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89" name="Oval 435">
                <a:extLst>
                  <a:ext uri="{FF2B5EF4-FFF2-40B4-BE49-F238E27FC236}">
                    <a16:creationId xmlns:a16="http://schemas.microsoft.com/office/drawing/2014/main" id="{3479BA3F-B8AB-4468-9830-F3B42076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1142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0" name="Oval 436">
                <a:extLst>
                  <a:ext uri="{FF2B5EF4-FFF2-40B4-BE49-F238E27FC236}">
                    <a16:creationId xmlns:a16="http://schemas.microsoft.com/office/drawing/2014/main" id="{49573981-5E0D-4471-A5EC-489FDF19C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1099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1" name="Oval 437">
                <a:extLst>
                  <a:ext uri="{FF2B5EF4-FFF2-40B4-BE49-F238E27FC236}">
                    <a16:creationId xmlns:a16="http://schemas.microsoft.com/office/drawing/2014/main" id="{8A3C0974-4BBB-4189-B496-B29753CA9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05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2" name="Oval 438">
                <a:extLst>
                  <a:ext uri="{FF2B5EF4-FFF2-40B4-BE49-F238E27FC236}">
                    <a16:creationId xmlns:a16="http://schemas.microsoft.com/office/drawing/2014/main" id="{B1BBD2CC-E221-4480-9C4B-8971012CD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3" name="Oval 439">
                <a:extLst>
                  <a:ext uri="{FF2B5EF4-FFF2-40B4-BE49-F238E27FC236}">
                    <a16:creationId xmlns:a16="http://schemas.microsoft.com/office/drawing/2014/main" id="{D600BDB9-78D0-4D60-B7A1-D855348A5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80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4" name="Oval 440">
                <a:extLst>
                  <a:ext uri="{FF2B5EF4-FFF2-40B4-BE49-F238E27FC236}">
                    <a16:creationId xmlns:a16="http://schemas.microsoft.com/office/drawing/2014/main" id="{EEB3AA70-E510-4AC3-AA6B-731756CB1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5" name="Oval 441">
                <a:extLst>
                  <a:ext uri="{FF2B5EF4-FFF2-40B4-BE49-F238E27FC236}">
                    <a16:creationId xmlns:a16="http://schemas.microsoft.com/office/drawing/2014/main" id="{F0895E44-3E67-4D47-96E5-50F129AA6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84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6" name="Oval 442">
                <a:extLst>
                  <a:ext uri="{FF2B5EF4-FFF2-40B4-BE49-F238E27FC236}">
                    <a16:creationId xmlns:a16="http://schemas.microsoft.com/office/drawing/2014/main" id="{8BAC2A07-EA22-41F0-A3E6-D3A1C146F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5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7" name="Oval 443">
                <a:extLst>
                  <a:ext uri="{FF2B5EF4-FFF2-40B4-BE49-F238E27FC236}">
                    <a16:creationId xmlns:a16="http://schemas.microsoft.com/office/drawing/2014/main" id="{C91591BB-5063-439F-A251-C943BB385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883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8" name="Oval 444">
                <a:extLst>
                  <a:ext uri="{FF2B5EF4-FFF2-40B4-BE49-F238E27FC236}">
                    <a16:creationId xmlns:a16="http://schemas.microsoft.com/office/drawing/2014/main" id="{16871AD8-18D2-4CD1-AA8E-DE7BC43D1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883"/>
                <a:ext cx="60" cy="64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99" name="Oval 445">
                <a:extLst>
                  <a:ext uri="{FF2B5EF4-FFF2-40B4-BE49-F238E27FC236}">
                    <a16:creationId xmlns:a16="http://schemas.microsoft.com/office/drawing/2014/main" id="{EB731168-0B5B-4676-841A-3AB6441C2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0" name="Oval 446">
                <a:extLst>
                  <a:ext uri="{FF2B5EF4-FFF2-40B4-BE49-F238E27FC236}">
                    <a16:creationId xmlns:a16="http://schemas.microsoft.com/office/drawing/2014/main" id="{7FA45B06-BAFB-43FE-B666-33BB164BC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937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1" name="Oval 447">
                <a:extLst>
                  <a:ext uri="{FF2B5EF4-FFF2-40B4-BE49-F238E27FC236}">
                    <a16:creationId xmlns:a16="http://schemas.microsoft.com/office/drawing/2014/main" id="{F43C5FF7-4257-4B4B-B114-CBE3E40C4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2" name="Oval 448">
                <a:extLst>
                  <a:ext uri="{FF2B5EF4-FFF2-40B4-BE49-F238E27FC236}">
                    <a16:creationId xmlns:a16="http://schemas.microsoft.com/office/drawing/2014/main" id="{E73C736D-A0EA-4D4E-B06E-195EBC259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995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3" name="Oval 449">
                <a:extLst>
                  <a:ext uri="{FF2B5EF4-FFF2-40B4-BE49-F238E27FC236}">
                    <a16:creationId xmlns:a16="http://schemas.microsoft.com/office/drawing/2014/main" id="{EBF1495A-62F8-450F-8D50-DFA6BFDD5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4" name="Oval 450">
                <a:extLst>
                  <a:ext uri="{FF2B5EF4-FFF2-40B4-BE49-F238E27FC236}">
                    <a16:creationId xmlns:a16="http://schemas.microsoft.com/office/drawing/2014/main" id="{58D579B2-2B80-4146-A0BA-CD7A57FBB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1142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5" name="Oval 451">
                <a:extLst>
                  <a:ext uri="{FF2B5EF4-FFF2-40B4-BE49-F238E27FC236}">
                    <a16:creationId xmlns:a16="http://schemas.microsoft.com/office/drawing/2014/main" id="{F9C427C4-FE3D-45F2-A184-E9D42879D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1099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6" name="Oval 452">
                <a:extLst>
                  <a:ext uri="{FF2B5EF4-FFF2-40B4-BE49-F238E27FC236}">
                    <a16:creationId xmlns:a16="http://schemas.microsoft.com/office/drawing/2014/main" id="{56F7940B-822F-4D2F-99F4-8ADF773FB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" y="105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7" name="Oval 453">
                <a:extLst>
                  <a:ext uri="{FF2B5EF4-FFF2-40B4-BE49-F238E27FC236}">
                    <a16:creationId xmlns:a16="http://schemas.microsoft.com/office/drawing/2014/main" id="{B2E6AF90-7A6F-4275-BFC8-FB2B1E549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1065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8" name="Oval 454">
                <a:extLst>
                  <a:ext uri="{FF2B5EF4-FFF2-40B4-BE49-F238E27FC236}">
                    <a16:creationId xmlns:a16="http://schemas.microsoft.com/office/drawing/2014/main" id="{3A73C98E-188B-464E-A983-AC8E17D3E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801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09" name="Oval 455">
                <a:extLst>
                  <a:ext uri="{FF2B5EF4-FFF2-40B4-BE49-F238E27FC236}">
                    <a16:creationId xmlns:a16="http://schemas.microsoft.com/office/drawing/2014/main" id="{253B12B5-FB1F-4536-8F7F-73354A359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81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0" name="Oval 456">
                <a:extLst>
                  <a:ext uri="{FF2B5EF4-FFF2-40B4-BE49-F238E27FC236}">
                    <a16:creationId xmlns:a16="http://schemas.microsoft.com/office/drawing/2014/main" id="{D534924A-C0B8-441E-B084-732BBE086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841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1" name="Oval 457">
                <a:extLst>
                  <a:ext uri="{FF2B5EF4-FFF2-40B4-BE49-F238E27FC236}">
                    <a16:creationId xmlns:a16="http://schemas.microsoft.com/office/drawing/2014/main" id="{2478B67B-4E98-4BAC-8DA8-C3F55C676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854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2" name="Oval 458">
                <a:extLst>
                  <a:ext uri="{FF2B5EF4-FFF2-40B4-BE49-F238E27FC236}">
                    <a16:creationId xmlns:a16="http://schemas.microsoft.com/office/drawing/2014/main" id="{97495028-B090-4BC9-9D60-0F867F080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5" y="883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3" name="Oval 459">
                <a:extLst>
                  <a:ext uri="{FF2B5EF4-FFF2-40B4-BE49-F238E27FC236}">
                    <a16:creationId xmlns:a16="http://schemas.microsoft.com/office/drawing/2014/main" id="{1B248C34-4515-468C-AEDB-4FE684334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89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4" name="Oval 460">
                <a:extLst>
                  <a:ext uri="{FF2B5EF4-FFF2-40B4-BE49-F238E27FC236}">
                    <a16:creationId xmlns:a16="http://schemas.microsoft.com/office/drawing/2014/main" id="{54E34FE3-6160-4922-882E-36607DD45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937"/>
                <a:ext cx="60" cy="64"/>
              </a:xfrm>
              <a:prstGeom prst="ellipse">
                <a:avLst/>
              </a:prstGeom>
              <a:solidFill>
                <a:srgbClr val="F1F9FD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5" name="Oval 461">
                <a:extLst>
                  <a:ext uri="{FF2B5EF4-FFF2-40B4-BE49-F238E27FC236}">
                    <a16:creationId xmlns:a16="http://schemas.microsoft.com/office/drawing/2014/main" id="{74A92E01-F911-4217-A364-084094AEE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95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6" name="Oval 462">
                <a:extLst>
                  <a:ext uri="{FF2B5EF4-FFF2-40B4-BE49-F238E27FC236}">
                    <a16:creationId xmlns:a16="http://schemas.microsoft.com/office/drawing/2014/main" id="{D50A8AD4-64E2-4C8E-9A81-571001609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995"/>
                <a:ext cx="60" cy="64"/>
              </a:xfrm>
              <a:prstGeom prst="ellipse">
                <a:avLst/>
              </a:prstGeom>
              <a:solidFill>
                <a:srgbClr val="60C1EA"/>
              </a:solidFill>
              <a:ln w="7938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17" name="Oval 463">
                <a:extLst>
                  <a:ext uri="{FF2B5EF4-FFF2-40B4-BE49-F238E27FC236}">
                    <a16:creationId xmlns:a16="http://schemas.microsoft.com/office/drawing/2014/main" id="{7706AD61-9658-4881-A265-681D3AA18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1009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29767" name="Oval 464">
              <a:extLst>
                <a:ext uri="{FF2B5EF4-FFF2-40B4-BE49-F238E27FC236}">
                  <a16:creationId xmlns:a16="http://schemas.microsoft.com/office/drawing/2014/main" id="{79FAFA1D-2A2D-4293-AB44-9680615C7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1142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68" name="Oval 465">
              <a:extLst>
                <a:ext uri="{FF2B5EF4-FFF2-40B4-BE49-F238E27FC236}">
                  <a16:creationId xmlns:a16="http://schemas.microsoft.com/office/drawing/2014/main" id="{CC55F0AC-BA03-4008-AFF8-92A05EE5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" y="1099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69" name="Oval 466">
              <a:extLst>
                <a:ext uri="{FF2B5EF4-FFF2-40B4-BE49-F238E27FC236}">
                  <a16:creationId xmlns:a16="http://schemas.microsoft.com/office/drawing/2014/main" id="{78F1945B-93AF-4B31-9AC8-F72807134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105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0" name="Oval 467">
              <a:extLst>
                <a:ext uri="{FF2B5EF4-FFF2-40B4-BE49-F238E27FC236}">
                  <a16:creationId xmlns:a16="http://schemas.microsoft.com/office/drawing/2014/main" id="{397EA684-E2DB-4545-8924-E11AA0624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80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1" name="Oval 468">
              <a:extLst>
                <a:ext uri="{FF2B5EF4-FFF2-40B4-BE49-F238E27FC236}">
                  <a16:creationId xmlns:a16="http://schemas.microsoft.com/office/drawing/2014/main" id="{BC7BF185-DFF0-4E78-9CA3-B3141771E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81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2" name="Oval 469">
              <a:extLst>
                <a:ext uri="{FF2B5EF4-FFF2-40B4-BE49-F238E27FC236}">
                  <a16:creationId xmlns:a16="http://schemas.microsoft.com/office/drawing/2014/main" id="{927BDE08-A47E-4A23-855A-39EAD8C5F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84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3" name="Oval 470">
              <a:extLst>
                <a:ext uri="{FF2B5EF4-FFF2-40B4-BE49-F238E27FC236}">
                  <a16:creationId xmlns:a16="http://schemas.microsoft.com/office/drawing/2014/main" id="{57B6C196-C1F7-4771-AB1F-8F1EB632D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85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4" name="Oval 471">
              <a:extLst>
                <a:ext uri="{FF2B5EF4-FFF2-40B4-BE49-F238E27FC236}">
                  <a16:creationId xmlns:a16="http://schemas.microsoft.com/office/drawing/2014/main" id="{946396E5-70E6-4728-AE7E-B1EE82923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883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5" name="Oval 472">
              <a:extLst>
                <a:ext uri="{FF2B5EF4-FFF2-40B4-BE49-F238E27FC236}">
                  <a16:creationId xmlns:a16="http://schemas.microsoft.com/office/drawing/2014/main" id="{5F8B2895-F1BA-4C26-A47F-7F6165DD8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8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6" name="Oval 473">
              <a:extLst>
                <a:ext uri="{FF2B5EF4-FFF2-40B4-BE49-F238E27FC236}">
                  <a16:creationId xmlns:a16="http://schemas.microsoft.com/office/drawing/2014/main" id="{D0CDD9AD-C221-4ACA-BAFF-7A332C96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937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7" name="Oval 474">
              <a:extLst>
                <a:ext uri="{FF2B5EF4-FFF2-40B4-BE49-F238E27FC236}">
                  <a16:creationId xmlns:a16="http://schemas.microsoft.com/office/drawing/2014/main" id="{A3C4EF87-D676-420B-B605-BD163E213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95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8" name="Oval 475">
              <a:extLst>
                <a:ext uri="{FF2B5EF4-FFF2-40B4-BE49-F238E27FC236}">
                  <a16:creationId xmlns:a16="http://schemas.microsoft.com/office/drawing/2014/main" id="{0AFE362E-5CF7-4AA3-874A-1165BEFDE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" y="995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79" name="Oval 476">
              <a:extLst>
                <a:ext uri="{FF2B5EF4-FFF2-40B4-BE49-F238E27FC236}">
                  <a16:creationId xmlns:a16="http://schemas.microsoft.com/office/drawing/2014/main" id="{33A548DE-488E-452F-AFF7-01957E0F6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00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0" name="Oval 477">
              <a:extLst>
                <a:ext uri="{FF2B5EF4-FFF2-40B4-BE49-F238E27FC236}">
                  <a16:creationId xmlns:a16="http://schemas.microsoft.com/office/drawing/2014/main" id="{3B8EA084-7354-4D62-8B39-4A78C0AEC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1142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1" name="Oval 478">
              <a:extLst>
                <a:ext uri="{FF2B5EF4-FFF2-40B4-BE49-F238E27FC236}">
                  <a16:creationId xmlns:a16="http://schemas.microsoft.com/office/drawing/2014/main" id="{961B18A3-48A4-4BB8-BC03-3C67D1C4B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1099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2" name="Oval 479">
              <a:extLst>
                <a:ext uri="{FF2B5EF4-FFF2-40B4-BE49-F238E27FC236}">
                  <a16:creationId xmlns:a16="http://schemas.microsoft.com/office/drawing/2014/main" id="{75634671-4595-485B-B2A8-651D0735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105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3" name="Oval 480">
              <a:extLst>
                <a:ext uri="{FF2B5EF4-FFF2-40B4-BE49-F238E27FC236}">
                  <a16:creationId xmlns:a16="http://schemas.microsoft.com/office/drawing/2014/main" id="{ED17B5FC-9757-4E96-97C1-77F02D0BD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80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4" name="Oval 481">
              <a:extLst>
                <a:ext uri="{FF2B5EF4-FFF2-40B4-BE49-F238E27FC236}">
                  <a16:creationId xmlns:a16="http://schemas.microsoft.com/office/drawing/2014/main" id="{47DB4C9F-1B27-4227-9006-E094129E9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81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5" name="Oval 482">
              <a:extLst>
                <a:ext uri="{FF2B5EF4-FFF2-40B4-BE49-F238E27FC236}">
                  <a16:creationId xmlns:a16="http://schemas.microsoft.com/office/drawing/2014/main" id="{2939E5ED-4174-4206-A171-5EE1A11B0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84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6" name="Oval 483">
              <a:extLst>
                <a:ext uri="{FF2B5EF4-FFF2-40B4-BE49-F238E27FC236}">
                  <a16:creationId xmlns:a16="http://schemas.microsoft.com/office/drawing/2014/main" id="{3E759980-5A9C-4834-A100-557F5655F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85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7" name="Oval 484">
              <a:extLst>
                <a:ext uri="{FF2B5EF4-FFF2-40B4-BE49-F238E27FC236}">
                  <a16:creationId xmlns:a16="http://schemas.microsoft.com/office/drawing/2014/main" id="{E1F14ABD-DA30-4E1B-B5AD-FDAB686C4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883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8" name="Oval 485">
              <a:extLst>
                <a:ext uri="{FF2B5EF4-FFF2-40B4-BE49-F238E27FC236}">
                  <a16:creationId xmlns:a16="http://schemas.microsoft.com/office/drawing/2014/main" id="{B375A318-D90F-449D-B84D-B46247822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0" y="8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89" name="Oval 486">
              <a:extLst>
                <a:ext uri="{FF2B5EF4-FFF2-40B4-BE49-F238E27FC236}">
                  <a16:creationId xmlns:a16="http://schemas.microsoft.com/office/drawing/2014/main" id="{0452A699-2710-4926-8EE0-176A6BE5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937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0" name="Oval 487">
              <a:extLst>
                <a:ext uri="{FF2B5EF4-FFF2-40B4-BE49-F238E27FC236}">
                  <a16:creationId xmlns:a16="http://schemas.microsoft.com/office/drawing/2014/main" id="{603429C0-3851-4261-A526-053515CBE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95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1" name="Oval 488">
              <a:extLst>
                <a:ext uri="{FF2B5EF4-FFF2-40B4-BE49-F238E27FC236}">
                  <a16:creationId xmlns:a16="http://schemas.microsoft.com/office/drawing/2014/main" id="{B20AA6D4-3744-4E1D-9901-AF6071257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995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2" name="Oval 489">
              <a:extLst>
                <a:ext uri="{FF2B5EF4-FFF2-40B4-BE49-F238E27FC236}">
                  <a16:creationId xmlns:a16="http://schemas.microsoft.com/office/drawing/2014/main" id="{095F44C0-DA99-4E23-821B-1F3122666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142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3" name="Oval 490">
              <a:extLst>
                <a:ext uri="{FF2B5EF4-FFF2-40B4-BE49-F238E27FC236}">
                  <a16:creationId xmlns:a16="http://schemas.microsoft.com/office/drawing/2014/main" id="{9018E57A-A7F4-4BC1-98EA-F50BCE5BB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1099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4" name="Oval 491">
              <a:extLst>
                <a:ext uri="{FF2B5EF4-FFF2-40B4-BE49-F238E27FC236}">
                  <a16:creationId xmlns:a16="http://schemas.microsoft.com/office/drawing/2014/main" id="{31AA58D2-0602-425B-8061-3FB65FC24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105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5" name="Oval 492">
              <a:extLst>
                <a:ext uri="{FF2B5EF4-FFF2-40B4-BE49-F238E27FC236}">
                  <a16:creationId xmlns:a16="http://schemas.microsoft.com/office/drawing/2014/main" id="{E61F9739-ADA5-49CC-9678-74515B535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80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6" name="Oval 493">
              <a:extLst>
                <a:ext uri="{FF2B5EF4-FFF2-40B4-BE49-F238E27FC236}">
                  <a16:creationId xmlns:a16="http://schemas.microsoft.com/office/drawing/2014/main" id="{9559AC06-625E-4E35-9B6B-0231CC59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81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7" name="Oval 494">
              <a:extLst>
                <a:ext uri="{FF2B5EF4-FFF2-40B4-BE49-F238E27FC236}">
                  <a16:creationId xmlns:a16="http://schemas.microsoft.com/office/drawing/2014/main" id="{628DA9CD-4C7B-47D1-B7F3-F57F84D6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84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8" name="Oval 495">
              <a:extLst>
                <a:ext uri="{FF2B5EF4-FFF2-40B4-BE49-F238E27FC236}">
                  <a16:creationId xmlns:a16="http://schemas.microsoft.com/office/drawing/2014/main" id="{65700D18-7755-4476-989C-E9F2B6EBE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85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99" name="Oval 496">
              <a:extLst>
                <a:ext uri="{FF2B5EF4-FFF2-40B4-BE49-F238E27FC236}">
                  <a16:creationId xmlns:a16="http://schemas.microsoft.com/office/drawing/2014/main" id="{98ADD737-574E-4203-97E3-8D18FF05E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883"/>
              <a:ext cx="60" cy="64"/>
            </a:xfrm>
            <a:prstGeom prst="ellipse">
              <a:avLst/>
            </a:pr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0" name="Oval 497">
              <a:extLst>
                <a:ext uri="{FF2B5EF4-FFF2-40B4-BE49-F238E27FC236}">
                  <a16:creationId xmlns:a16="http://schemas.microsoft.com/office/drawing/2014/main" id="{78818E60-2016-4A13-BA24-30423DD84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8" y="883"/>
              <a:ext cx="60" cy="64"/>
            </a:xfrm>
            <a:prstGeom prst="ellipse">
              <a:avLst/>
            </a:prstGeom>
            <a:noFill/>
            <a:ln w="7938" cap="rnd">
              <a:solidFill>
                <a:srgbClr val="58585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1" name="Oval 498">
              <a:extLst>
                <a:ext uri="{FF2B5EF4-FFF2-40B4-BE49-F238E27FC236}">
                  <a16:creationId xmlns:a16="http://schemas.microsoft.com/office/drawing/2014/main" id="{26B4F819-41D1-47E6-A204-A06747F14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8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2" name="Oval 499">
              <a:extLst>
                <a:ext uri="{FF2B5EF4-FFF2-40B4-BE49-F238E27FC236}">
                  <a16:creationId xmlns:a16="http://schemas.microsoft.com/office/drawing/2014/main" id="{FD6B4B3D-402A-430B-B922-3115E16A5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937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3" name="Oval 500">
              <a:extLst>
                <a:ext uri="{FF2B5EF4-FFF2-40B4-BE49-F238E27FC236}">
                  <a16:creationId xmlns:a16="http://schemas.microsoft.com/office/drawing/2014/main" id="{50981125-1A6A-49CD-8138-98CA5C4A4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95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4" name="Oval 501">
              <a:extLst>
                <a:ext uri="{FF2B5EF4-FFF2-40B4-BE49-F238E27FC236}">
                  <a16:creationId xmlns:a16="http://schemas.microsoft.com/office/drawing/2014/main" id="{EC0E355A-D0EE-45DC-8D81-07F9C7ED2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995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5" name="Oval 502">
              <a:extLst>
                <a:ext uri="{FF2B5EF4-FFF2-40B4-BE49-F238E27FC236}">
                  <a16:creationId xmlns:a16="http://schemas.microsoft.com/office/drawing/2014/main" id="{D4F0CB2E-2247-4516-A8A8-EFCF82CF4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1142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6" name="Oval 503">
              <a:extLst>
                <a:ext uri="{FF2B5EF4-FFF2-40B4-BE49-F238E27FC236}">
                  <a16:creationId xmlns:a16="http://schemas.microsoft.com/office/drawing/2014/main" id="{4064FA65-29CC-42C2-9FEF-35F4C3B3A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1099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7" name="Oval 504">
              <a:extLst>
                <a:ext uri="{FF2B5EF4-FFF2-40B4-BE49-F238E27FC236}">
                  <a16:creationId xmlns:a16="http://schemas.microsoft.com/office/drawing/2014/main" id="{CED07F61-C982-4BE0-8884-B62AB9E99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05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8" name="Oval 505">
              <a:extLst>
                <a:ext uri="{FF2B5EF4-FFF2-40B4-BE49-F238E27FC236}">
                  <a16:creationId xmlns:a16="http://schemas.microsoft.com/office/drawing/2014/main" id="{C266C563-D802-4A5F-BB61-9615C8121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801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09" name="Oval 506">
              <a:extLst>
                <a:ext uri="{FF2B5EF4-FFF2-40B4-BE49-F238E27FC236}">
                  <a16:creationId xmlns:a16="http://schemas.microsoft.com/office/drawing/2014/main" id="{0F96159B-99FB-430B-9CE5-02F303D7F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81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0" name="Oval 507">
              <a:extLst>
                <a:ext uri="{FF2B5EF4-FFF2-40B4-BE49-F238E27FC236}">
                  <a16:creationId xmlns:a16="http://schemas.microsoft.com/office/drawing/2014/main" id="{4F5E3D97-0F21-45C9-804D-742D30A68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841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1" name="Oval 508">
              <a:extLst>
                <a:ext uri="{FF2B5EF4-FFF2-40B4-BE49-F238E27FC236}">
                  <a16:creationId xmlns:a16="http://schemas.microsoft.com/office/drawing/2014/main" id="{3F9FC44B-82BF-42E6-BFC4-84E5180A3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85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2" name="Oval 509">
              <a:extLst>
                <a:ext uri="{FF2B5EF4-FFF2-40B4-BE49-F238E27FC236}">
                  <a16:creationId xmlns:a16="http://schemas.microsoft.com/office/drawing/2014/main" id="{242CB686-7136-4F43-974B-F5A338E4D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883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3" name="Oval 510">
              <a:extLst>
                <a:ext uri="{FF2B5EF4-FFF2-40B4-BE49-F238E27FC236}">
                  <a16:creationId xmlns:a16="http://schemas.microsoft.com/office/drawing/2014/main" id="{31999CC6-2151-40F2-A59B-CDFE65205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8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4" name="Oval 511">
              <a:extLst>
                <a:ext uri="{FF2B5EF4-FFF2-40B4-BE49-F238E27FC236}">
                  <a16:creationId xmlns:a16="http://schemas.microsoft.com/office/drawing/2014/main" id="{A44EF455-1AFC-42B9-BBA5-AC0738320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" y="937"/>
              <a:ext cx="60" cy="64"/>
            </a:xfrm>
            <a:prstGeom prst="ellipse">
              <a:avLst/>
            </a:prstGeom>
            <a:solidFill>
              <a:srgbClr val="F1F9FD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5" name="Oval 512">
              <a:extLst>
                <a:ext uri="{FF2B5EF4-FFF2-40B4-BE49-F238E27FC236}">
                  <a16:creationId xmlns:a16="http://schemas.microsoft.com/office/drawing/2014/main" id="{1A06238A-7C1C-4174-90C9-ABD4D1A8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95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6" name="Oval 513">
              <a:extLst>
                <a:ext uri="{FF2B5EF4-FFF2-40B4-BE49-F238E27FC236}">
                  <a16:creationId xmlns:a16="http://schemas.microsoft.com/office/drawing/2014/main" id="{6B9F5813-E62D-44BD-A207-E2530FD0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995"/>
              <a:ext cx="60" cy="64"/>
            </a:xfrm>
            <a:prstGeom prst="ellipse">
              <a:avLst/>
            </a:prstGeom>
            <a:solidFill>
              <a:srgbClr val="60C1EA"/>
            </a:solidFill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17" name="Freeform 514">
              <a:extLst>
                <a:ext uri="{FF2B5EF4-FFF2-40B4-BE49-F238E27FC236}">
                  <a16:creationId xmlns:a16="http://schemas.microsoft.com/office/drawing/2014/main" id="{9C6261BC-A66A-4E90-9938-2EC20678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889"/>
              <a:ext cx="62" cy="288"/>
            </a:xfrm>
            <a:custGeom>
              <a:avLst/>
              <a:gdLst>
                <a:gd name="T0" fmla="*/ 74 w 25"/>
                <a:gd name="T1" fmla="*/ 2048 h 108"/>
                <a:gd name="T2" fmla="*/ 74 w 25"/>
                <a:gd name="T3" fmla="*/ 2027 h 108"/>
                <a:gd name="T4" fmla="*/ 30 w 25"/>
                <a:gd name="T5" fmla="*/ 1877 h 108"/>
                <a:gd name="T6" fmla="*/ 74 w 25"/>
                <a:gd name="T7" fmla="*/ 1728 h 108"/>
                <a:gd name="T8" fmla="*/ 12 w 25"/>
                <a:gd name="T9" fmla="*/ 1571 h 108"/>
                <a:gd name="T10" fmla="*/ 92 w 25"/>
                <a:gd name="T11" fmla="*/ 1387 h 108"/>
                <a:gd name="T12" fmla="*/ 0 w 25"/>
                <a:gd name="T13" fmla="*/ 1195 h 108"/>
                <a:gd name="T14" fmla="*/ 104 w 25"/>
                <a:gd name="T15" fmla="*/ 989 h 108"/>
                <a:gd name="T16" fmla="*/ 12 w 25"/>
                <a:gd name="T17" fmla="*/ 797 h 108"/>
                <a:gd name="T18" fmla="*/ 154 w 25"/>
                <a:gd name="T19" fmla="*/ 568 h 108"/>
                <a:gd name="T20" fmla="*/ 92 w 25"/>
                <a:gd name="T21" fmla="*/ 397 h 108"/>
                <a:gd name="T22" fmla="*/ 216 w 25"/>
                <a:gd name="T23" fmla="*/ 192 h 108"/>
                <a:gd name="T24" fmla="*/ 184 w 25"/>
                <a:gd name="T25" fmla="*/ 77 h 108"/>
                <a:gd name="T26" fmla="*/ 246 w 25"/>
                <a:gd name="T27" fmla="*/ 0 h 108"/>
                <a:gd name="T28" fmla="*/ 246 w 25"/>
                <a:gd name="T29" fmla="*/ 0 h 108"/>
                <a:gd name="T30" fmla="*/ 308 w 25"/>
                <a:gd name="T31" fmla="*/ 171 h 108"/>
                <a:gd name="T32" fmla="*/ 278 w 25"/>
                <a:gd name="T33" fmla="*/ 320 h 108"/>
                <a:gd name="T34" fmla="*/ 337 w 25"/>
                <a:gd name="T35" fmla="*/ 491 h 108"/>
                <a:gd name="T36" fmla="*/ 278 w 25"/>
                <a:gd name="T37" fmla="*/ 661 h 108"/>
                <a:gd name="T38" fmla="*/ 382 w 25"/>
                <a:gd name="T39" fmla="*/ 875 h 108"/>
                <a:gd name="T40" fmla="*/ 246 w 25"/>
                <a:gd name="T41" fmla="*/ 1101 h 108"/>
                <a:gd name="T42" fmla="*/ 308 w 25"/>
                <a:gd name="T43" fmla="*/ 1251 h 108"/>
                <a:gd name="T44" fmla="*/ 228 w 25"/>
                <a:gd name="T45" fmla="*/ 1459 h 108"/>
                <a:gd name="T46" fmla="*/ 246 w 25"/>
                <a:gd name="T47" fmla="*/ 1571 h 108"/>
                <a:gd name="T48" fmla="*/ 166 w 25"/>
                <a:gd name="T49" fmla="*/ 1741 h 108"/>
                <a:gd name="T50" fmla="*/ 184 w 25"/>
                <a:gd name="T51" fmla="*/ 1821 h 108"/>
                <a:gd name="T52" fmla="*/ 92 w 25"/>
                <a:gd name="T53" fmla="*/ 2027 h 108"/>
                <a:gd name="T54" fmla="*/ 92 w 25"/>
                <a:gd name="T55" fmla="*/ 2048 h 1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" h="108">
                  <a:moveTo>
                    <a:pt x="5" y="108"/>
                  </a:moveTo>
                  <a:cubicBezTo>
                    <a:pt x="5" y="108"/>
                    <a:pt x="5" y="107"/>
                    <a:pt x="5" y="107"/>
                  </a:cubicBezTo>
                  <a:cubicBezTo>
                    <a:pt x="5" y="104"/>
                    <a:pt x="4" y="101"/>
                    <a:pt x="2" y="99"/>
                  </a:cubicBezTo>
                  <a:cubicBezTo>
                    <a:pt x="4" y="97"/>
                    <a:pt x="5" y="94"/>
                    <a:pt x="5" y="91"/>
                  </a:cubicBezTo>
                  <a:cubicBezTo>
                    <a:pt x="5" y="88"/>
                    <a:pt x="3" y="85"/>
                    <a:pt x="1" y="83"/>
                  </a:cubicBezTo>
                  <a:cubicBezTo>
                    <a:pt x="4" y="80"/>
                    <a:pt x="6" y="77"/>
                    <a:pt x="6" y="73"/>
                  </a:cubicBezTo>
                  <a:cubicBezTo>
                    <a:pt x="6" y="69"/>
                    <a:pt x="3" y="65"/>
                    <a:pt x="0" y="63"/>
                  </a:cubicBezTo>
                  <a:cubicBezTo>
                    <a:pt x="4" y="61"/>
                    <a:pt x="7" y="57"/>
                    <a:pt x="7" y="52"/>
                  </a:cubicBezTo>
                  <a:cubicBezTo>
                    <a:pt x="7" y="47"/>
                    <a:pt x="5" y="44"/>
                    <a:pt x="1" y="42"/>
                  </a:cubicBezTo>
                  <a:cubicBezTo>
                    <a:pt x="6" y="40"/>
                    <a:pt x="10" y="36"/>
                    <a:pt x="10" y="30"/>
                  </a:cubicBezTo>
                  <a:cubicBezTo>
                    <a:pt x="10" y="27"/>
                    <a:pt x="9" y="23"/>
                    <a:pt x="6" y="21"/>
                  </a:cubicBezTo>
                  <a:cubicBezTo>
                    <a:pt x="11" y="20"/>
                    <a:pt x="14" y="15"/>
                    <a:pt x="14" y="10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14" y="3"/>
                    <a:pt x="15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8" y="7"/>
                    <a:pt x="20" y="9"/>
                  </a:cubicBezTo>
                  <a:cubicBezTo>
                    <a:pt x="19" y="11"/>
                    <a:pt x="18" y="14"/>
                    <a:pt x="18" y="17"/>
                  </a:cubicBezTo>
                  <a:cubicBezTo>
                    <a:pt x="18" y="21"/>
                    <a:pt x="20" y="24"/>
                    <a:pt x="22" y="26"/>
                  </a:cubicBezTo>
                  <a:cubicBezTo>
                    <a:pt x="20" y="28"/>
                    <a:pt x="18" y="32"/>
                    <a:pt x="18" y="35"/>
                  </a:cubicBezTo>
                  <a:cubicBezTo>
                    <a:pt x="18" y="40"/>
                    <a:pt x="21" y="44"/>
                    <a:pt x="25" y="46"/>
                  </a:cubicBezTo>
                  <a:cubicBezTo>
                    <a:pt x="20" y="48"/>
                    <a:pt x="16" y="52"/>
                    <a:pt x="16" y="58"/>
                  </a:cubicBezTo>
                  <a:cubicBezTo>
                    <a:pt x="16" y="61"/>
                    <a:pt x="18" y="64"/>
                    <a:pt x="20" y="66"/>
                  </a:cubicBezTo>
                  <a:cubicBezTo>
                    <a:pt x="17" y="69"/>
                    <a:pt x="15" y="72"/>
                    <a:pt x="15" y="77"/>
                  </a:cubicBezTo>
                  <a:cubicBezTo>
                    <a:pt x="15" y="79"/>
                    <a:pt x="15" y="81"/>
                    <a:pt x="16" y="83"/>
                  </a:cubicBezTo>
                  <a:cubicBezTo>
                    <a:pt x="13" y="85"/>
                    <a:pt x="11" y="88"/>
                    <a:pt x="11" y="92"/>
                  </a:cubicBezTo>
                  <a:cubicBezTo>
                    <a:pt x="11" y="94"/>
                    <a:pt x="11" y="95"/>
                    <a:pt x="12" y="96"/>
                  </a:cubicBezTo>
                  <a:cubicBezTo>
                    <a:pt x="8" y="98"/>
                    <a:pt x="6" y="102"/>
                    <a:pt x="6" y="107"/>
                  </a:cubicBezTo>
                  <a:cubicBezTo>
                    <a:pt x="6" y="107"/>
                    <a:pt x="6" y="108"/>
                    <a:pt x="6" y="10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74" name="Text Box 515">
            <a:extLst>
              <a:ext uri="{FF2B5EF4-FFF2-40B4-BE49-F238E27FC236}">
                <a16:creationId xmlns:a16="http://schemas.microsoft.com/office/drawing/2014/main" id="{2E439017-2293-47F2-A5AF-7853842B4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3375" y="2570163"/>
            <a:ext cx="136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Microtubule</a:t>
            </a:r>
          </a:p>
        </p:txBody>
      </p:sp>
      <p:grpSp>
        <p:nvGrpSpPr>
          <p:cNvPr id="29706" name="Group 516">
            <a:extLst>
              <a:ext uri="{FF2B5EF4-FFF2-40B4-BE49-F238E27FC236}">
                <a16:creationId xmlns:a16="http://schemas.microsoft.com/office/drawing/2014/main" id="{31284BEE-1D26-4C0B-ABC2-A68A0BFCFEDE}"/>
              </a:ext>
            </a:extLst>
          </p:cNvPr>
          <p:cNvGrpSpPr>
            <a:grpSpLocks/>
          </p:cNvGrpSpPr>
          <p:nvPr/>
        </p:nvGrpSpPr>
        <p:grpSpPr bwMode="auto">
          <a:xfrm>
            <a:off x="5348288" y="3282950"/>
            <a:ext cx="1484312" cy="2568575"/>
            <a:chOff x="2409" y="1916"/>
            <a:chExt cx="935" cy="1618"/>
          </a:xfrm>
        </p:grpSpPr>
        <p:sp>
          <p:nvSpPr>
            <p:cNvPr id="29707" name="Freeform 517">
              <a:extLst>
                <a:ext uri="{FF2B5EF4-FFF2-40B4-BE49-F238E27FC236}">
                  <a16:creationId xmlns:a16="http://schemas.microsoft.com/office/drawing/2014/main" id="{A718CC17-8E35-4A23-8F79-B98C33AB5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881"/>
              <a:ext cx="134" cy="175"/>
            </a:xfrm>
            <a:custGeom>
              <a:avLst/>
              <a:gdLst>
                <a:gd name="T0" fmla="*/ 977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081 w 45"/>
                <a:gd name="T9" fmla="*/ 293 h 55"/>
                <a:gd name="T10" fmla="*/ 1135 w 45"/>
                <a:gd name="T11" fmla="*/ 102 h 55"/>
                <a:gd name="T12" fmla="*/ 977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7" y="1"/>
                  </a:moveTo>
                  <a:cubicBezTo>
                    <a:pt x="18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9" y="54"/>
                    <a:pt x="9" y="51"/>
                  </a:cubicBezTo>
                  <a:cubicBezTo>
                    <a:pt x="13" y="33"/>
                    <a:pt x="25" y="17"/>
                    <a:pt x="41" y="9"/>
                  </a:cubicBezTo>
                  <a:cubicBezTo>
                    <a:pt x="44" y="8"/>
                    <a:pt x="45" y="5"/>
                    <a:pt x="43" y="3"/>
                  </a:cubicBezTo>
                  <a:cubicBezTo>
                    <a:pt x="42" y="1"/>
                    <a:pt x="40" y="0"/>
                    <a:pt x="3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518">
              <a:extLst>
                <a:ext uri="{FF2B5EF4-FFF2-40B4-BE49-F238E27FC236}">
                  <a16:creationId xmlns:a16="http://schemas.microsoft.com/office/drawing/2014/main" id="{06E78B98-24CD-4F94-AFBA-76074258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069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5" y="68"/>
                  </a:cubicBezTo>
                  <a:cubicBezTo>
                    <a:pt x="56" y="66"/>
                    <a:pt x="55" y="64"/>
                    <a:pt x="52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519">
              <a:extLst>
                <a:ext uri="{FF2B5EF4-FFF2-40B4-BE49-F238E27FC236}">
                  <a16:creationId xmlns:a16="http://schemas.microsoft.com/office/drawing/2014/main" id="{3EF839D9-FEE9-4074-958B-0745A807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161" cy="76"/>
            </a:xfrm>
            <a:custGeom>
              <a:avLst/>
              <a:gdLst>
                <a:gd name="T0" fmla="*/ 1216 w 54"/>
                <a:gd name="T1" fmla="*/ 60 h 24"/>
                <a:gd name="T2" fmla="*/ 134 w 54"/>
                <a:gd name="T3" fmla="*/ 440 h 24"/>
                <a:gd name="T4" fmla="*/ 0 w 54"/>
                <a:gd name="T5" fmla="*/ 602 h 24"/>
                <a:gd name="T6" fmla="*/ 107 w 54"/>
                <a:gd name="T7" fmla="*/ 732 h 24"/>
                <a:gd name="T8" fmla="*/ 1351 w 54"/>
                <a:gd name="T9" fmla="*/ 291 h 24"/>
                <a:gd name="T10" fmla="*/ 1377 w 54"/>
                <a:gd name="T11" fmla="*/ 101 h 24"/>
                <a:gd name="T12" fmla="*/ 1216 w 54"/>
                <a:gd name="T13" fmla="*/ 6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2" y="14"/>
                    <a:pt x="0" y="16"/>
                    <a:pt x="0" y="19"/>
                  </a:cubicBezTo>
                  <a:cubicBezTo>
                    <a:pt x="0" y="21"/>
                    <a:pt x="2" y="23"/>
                    <a:pt x="4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0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520">
              <a:extLst>
                <a:ext uri="{FF2B5EF4-FFF2-40B4-BE49-F238E27FC236}">
                  <a16:creationId xmlns:a16="http://schemas.microsoft.com/office/drawing/2014/main" id="{56AB76E7-17D0-48BC-8519-55B713AFD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998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16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3" y="4"/>
                    <a:pt x="14" y="6"/>
                  </a:cubicBezTo>
                  <a:cubicBezTo>
                    <a:pt x="16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8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521">
              <a:extLst>
                <a:ext uri="{FF2B5EF4-FFF2-40B4-BE49-F238E27FC236}">
                  <a16:creationId xmlns:a16="http://schemas.microsoft.com/office/drawing/2014/main" id="{417ED784-685A-4AF4-B177-1F0D48B3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58"/>
              <a:ext cx="239" cy="131"/>
            </a:xfrm>
            <a:custGeom>
              <a:avLst/>
              <a:gdLst>
                <a:gd name="T0" fmla="*/ 108 w 80"/>
                <a:gd name="T1" fmla="*/ 61 h 41"/>
                <a:gd name="T2" fmla="*/ 0 w 80"/>
                <a:gd name="T3" fmla="*/ 224 h 41"/>
                <a:gd name="T4" fmla="*/ 161 w 80"/>
                <a:gd name="T5" fmla="*/ 358 h 41"/>
                <a:gd name="T6" fmla="*/ 508 w 80"/>
                <a:gd name="T7" fmla="*/ 297 h 41"/>
                <a:gd name="T8" fmla="*/ 1891 w 80"/>
                <a:gd name="T9" fmla="*/ 1237 h 41"/>
                <a:gd name="T10" fmla="*/ 2079 w 80"/>
                <a:gd name="T11" fmla="*/ 1275 h 41"/>
                <a:gd name="T12" fmla="*/ 2106 w 80"/>
                <a:gd name="T13" fmla="*/ 1070 h 41"/>
                <a:gd name="T14" fmla="*/ 508 w 80"/>
                <a:gd name="T15" fmla="*/ 0 h 41"/>
                <a:gd name="T16" fmla="*/ 108 w 80"/>
                <a:gd name="T17" fmla="*/ 61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10"/>
                    <a:pt x="3" y="11"/>
                    <a:pt x="6" y="11"/>
                  </a:cubicBezTo>
                  <a:cubicBezTo>
                    <a:pt x="10" y="10"/>
                    <a:pt x="15" y="9"/>
                    <a:pt x="19" y="9"/>
                  </a:cubicBezTo>
                  <a:cubicBezTo>
                    <a:pt x="41" y="9"/>
                    <a:pt x="60" y="20"/>
                    <a:pt x="71" y="38"/>
                  </a:cubicBezTo>
                  <a:cubicBezTo>
                    <a:pt x="73" y="40"/>
                    <a:pt x="75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19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522">
              <a:extLst>
                <a:ext uri="{FF2B5EF4-FFF2-40B4-BE49-F238E27FC236}">
                  <a16:creationId xmlns:a16="http://schemas.microsoft.com/office/drawing/2014/main" id="{2171E9A8-190D-4BAD-AE09-7A3B17786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881"/>
              <a:ext cx="379" cy="407"/>
            </a:xfrm>
            <a:custGeom>
              <a:avLst/>
              <a:gdLst>
                <a:gd name="T0" fmla="*/ 2948 w 127"/>
                <a:gd name="T1" fmla="*/ 3345 h 128"/>
                <a:gd name="T2" fmla="*/ 3375 w 127"/>
                <a:gd name="T3" fmla="*/ 2022 h 128"/>
                <a:gd name="T4" fmla="*/ 3268 w 127"/>
                <a:gd name="T5" fmla="*/ 1386 h 128"/>
                <a:gd name="T6" fmla="*/ 3348 w 127"/>
                <a:gd name="T7" fmla="*/ 1224 h 128"/>
                <a:gd name="T8" fmla="*/ 3268 w 127"/>
                <a:gd name="T9" fmla="*/ 1030 h 128"/>
                <a:gd name="T10" fmla="*/ 3110 w 127"/>
                <a:gd name="T11" fmla="*/ 1002 h 128"/>
                <a:gd name="T12" fmla="*/ 1728 w 127"/>
                <a:gd name="T13" fmla="*/ 60 h 128"/>
                <a:gd name="T14" fmla="*/ 1382 w 127"/>
                <a:gd name="T15" fmla="*/ 130 h 128"/>
                <a:gd name="T16" fmla="*/ 1247 w 127"/>
                <a:gd name="T17" fmla="*/ 0 h 128"/>
                <a:gd name="T18" fmla="*/ 1033 w 127"/>
                <a:gd name="T19" fmla="*/ 102 h 128"/>
                <a:gd name="T20" fmla="*/ 979 w 127"/>
                <a:gd name="T21" fmla="*/ 293 h 128"/>
                <a:gd name="T22" fmla="*/ 134 w 127"/>
                <a:gd name="T23" fmla="*/ 1638 h 128"/>
                <a:gd name="T24" fmla="*/ 0 w 127"/>
                <a:gd name="T25" fmla="*/ 1768 h 128"/>
                <a:gd name="T26" fmla="*/ 0 w 127"/>
                <a:gd name="T27" fmla="*/ 1901 h 128"/>
                <a:gd name="T28" fmla="*/ 107 w 127"/>
                <a:gd name="T29" fmla="*/ 2022 h 128"/>
                <a:gd name="T30" fmla="*/ 1247 w 127"/>
                <a:gd name="T31" fmla="*/ 3924 h 128"/>
                <a:gd name="T32" fmla="*/ 1328 w 127"/>
                <a:gd name="T33" fmla="*/ 4086 h 128"/>
                <a:gd name="T34" fmla="*/ 1513 w 127"/>
                <a:gd name="T35" fmla="*/ 4115 h 128"/>
                <a:gd name="T36" fmla="*/ 1647 w 127"/>
                <a:gd name="T37" fmla="*/ 3984 h 128"/>
                <a:gd name="T38" fmla="*/ 2734 w 127"/>
                <a:gd name="T39" fmla="*/ 3599 h 128"/>
                <a:gd name="T40" fmla="*/ 2895 w 127"/>
                <a:gd name="T41" fmla="*/ 3631 h 128"/>
                <a:gd name="T42" fmla="*/ 2948 w 127"/>
                <a:gd name="T43" fmla="*/ 3568 h 128"/>
                <a:gd name="T44" fmla="*/ 2948 w 127"/>
                <a:gd name="T45" fmla="*/ 3345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5" y="50"/>
                    <a:pt x="123" y="43"/>
                  </a:cubicBezTo>
                  <a:cubicBezTo>
                    <a:pt x="122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3" y="32"/>
                  </a:cubicBezTo>
                  <a:cubicBezTo>
                    <a:pt x="121" y="34"/>
                    <a:pt x="119" y="33"/>
                    <a:pt x="117" y="31"/>
                  </a:cubicBezTo>
                  <a:cubicBezTo>
                    <a:pt x="106" y="13"/>
                    <a:pt x="87" y="2"/>
                    <a:pt x="65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49" y="4"/>
                    <a:pt x="47" y="3"/>
                    <a:pt x="47" y="0"/>
                  </a:cubicBezTo>
                  <a:cubicBezTo>
                    <a:pt x="45" y="2"/>
                    <a:pt x="44" y="4"/>
                    <a:pt x="39" y="3"/>
                  </a:cubicBezTo>
                  <a:cubicBezTo>
                    <a:pt x="40" y="5"/>
                    <a:pt x="40" y="8"/>
                    <a:pt x="37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7" y="122"/>
                  </a:cubicBezTo>
                  <a:cubicBezTo>
                    <a:pt x="50" y="123"/>
                    <a:pt x="51" y="125"/>
                    <a:pt x="50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7" y="126"/>
                    <a:pt x="59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73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523">
              <a:extLst>
                <a:ext uri="{FF2B5EF4-FFF2-40B4-BE49-F238E27FC236}">
                  <a16:creationId xmlns:a16="http://schemas.microsoft.com/office/drawing/2014/main" id="{D5A20B73-D716-41EF-B771-45DEFCFF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16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33 w 313"/>
                <a:gd name="T5" fmla="*/ 16413 h 508"/>
                <a:gd name="T6" fmla="*/ 1783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185 w 313"/>
                <a:gd name="T27" fmla="*/ 2516 h 508"/>
                <a:gd name="T28" fmla="*/ 4720 w 313"/>
                <a:gd name="T29" fmla="*/ 0 h 508"/>
                <a:gd name="T30" fmla="*/ 5246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24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5" y="508"/>
                  </a:cubicBezTo>
                  <a:cubicBezTo>
                    <a:pt x="67" y="508"/>
                    <a:pt x="67" y="508"/>
                    <a:pt x="67" y="508"/>
                  </a:cubicBezTo>
                  <a:cubicBezTo>
                    <a:pt x="30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09" y="0"/>
                    <a:pt x="109" y="78"/>
                    <a:pt x="119" y="78"/>
                  </a:cubicBezTo>
                  <a:cubicBezTo>
                    <a:pt x="128" y="78"/>
                    <a:pt x="128" y="0"/>
                    <a:pt x="138" y="0"/>
                  </a:cubicBezTo>
                  <a:cubicBezTo>
                    <a:pt x="148" y="0"/>
                    <a:pt x="148" y="78"/>
                    <a:pt x="157" y="78"/>
                  </a:cubicBezTo>
                  <a:cubicBezTo>
                    <a:pt x="167" y="78"/>
                    <a:pt x="167" y="0"/>
                    <a:pt x="177" y="0"/>
                  </a:cubicBezTo>
                  <a:cubicBezTo>
                    <a:pt x="187" y="0"/>
                    <a:pt x="187" y="78"/>
                    <a:pt x="197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6" y="78"/>
                    <a:pt x="246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4" y="78"/>
                    <a:pt x="292" y="0"/>
                    <a:pt x="301" y="0"/>
                  </a:cubicBezTo>
                  <a:cubicBezTo>
                    <a:pt x="310" y="0"/>
                    <a:pt x="313" y="43"/>
                    <a:pt x="313" y="78"/>
                  </a:cubicBezTo>
                  <a:close/>
                </a:path>
              </a:pathLst>
            </a:custGeom>
            <a:solidFill>
              <a:srgbClr val="FFF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524">
              <a:extLst>
                <a:ext uri="{FF2B5EF4-FFF2-40B4-BE49-F238E27FC236}">
                  <a16:creationId xmlns:a16="http://schemas.microsoft.com/office/drawing/2014/main" id="{10ED1CD0-8774-4211-B68E-B7DCFAB26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966"/>
              <a:ext cx="884" cy="1564"/>
            </a:xfrm>
            <a:custGeom>
              <a:avLst/>
              <a:gdLst>
                <a:gd name="T0" fmla="*/ 7857 w 296"/>
                <a:gd name="T1" fmla="*/ 0 h 491"/>
                <a:gd name="T2" fmla="*/ 7857 w 296"/>
                <a:gd name="T3" fmla="*/ 742 h 491"/>
                <a:gd name="T4" fmla="*/ 7054 w 296"/>
                <a:gd name="T5" fmla="*/ 10145 h 491"/>
                <a:gd name="T6" fmla="*/ 4504 w 296"/>
                <a:gd name="T7" fmla="*/ 14936 h 491"/>
                <a:gd name="T8" fmla="*/ 0 w 296"/>
                <a:gd name="T9" fmla="*/ 14449 h 491"/>
                <a:gd name="T10" fmla="*/ 1329 w 296"/>
                <a:gd name="T11" fmla="*/ 15573 h 491"/>
                <a:gd name="T12" fmla="*/ 6075 w 296"/>
                <a:gd name="T13" fmla="*/ 15573 h 491"/>
                <a:gd name="T14" fmla="*/ 7857 w 296"/>
                <a:gd name="T15" fmla="*/ 13413 h 491"/>
                <a:gd name="T16" fmla="*/ 7857 w 296"/>
                <a:gd name="T17" fmla="*/ 1714 h 491"/>
                <a:gd name="T18" fmla="*/ 7857 w 296"/>
                <a:gd name="T19" fmla="*/ 0 h 4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6" h="491">
                  <a:moveTo>
                    <a:pt x="295" y="0"/>
                  </a:moveTo>
                  <a:cubicBezTo>
                    <a:pt x="295" y="0"/>
                    <a:pt x="295" y="23"/>
                    <a:pt x="295" y="23"/>
                  </a:cubicBezTo>
                  <a:cubicBezTo>
                    <a:pt x="295" y="23"/>
                    <a:pt x="279" y="181"/>
                    <a:pt x="265" y="314"/>
                  </a:cubicBezTo>
                  <a:cubicBezTo>
                    <a:pt x="250" y="447"/>
                    <a:pt x="232" y="457"/>
                    <a:pt x="169" y="462"/>
                  </a:cubicBezTo>
                  <a:cubicBezTo>
                    <a:pt x="105" y="467"/>
                    <a:pt x="32" y="491"/>
                    <a:pt x="0" y="447"/>
                  </a:cubicBezTo>
                  <a:cubicBezTo>
                    <a:pt x="11" y="468"/>
                    <a:pt x="24" y="482"/>
                    <a:pt x="50" y="482"/>
                  </a:cubicBezTo>
                  <a:cubicBezTo>
                    <a:pt x="228" y="482"/>
                    <a:pt x="228" y="482"/>
                    <a:pt x="228" y="482"/>
                  </a:cubicBezTo>
                  <a:cubicBezTo>
                    <a:pt x="265" y="482"/>
                    <a:pt x="295" y="452"/>
                    <a:pt x="295" y="415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43"/>
                    <a:pt x="296" y="10"/>
                    <a:pt x="295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525">
              <a:extLst>
                <a:ext uri="{FF2B5EF4-FFF2-40B4-BE49-F238E27FC236}">
                  <a16:creationId xmlns:a16="http://schemas.microsoft.com/office/drawing/2014/main" id="{0961FB61-D821-4868-9582-11DF8215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86"/>
              <a:ext cx="741" cy="825"/>
            </a:xfrm>
            <a:custGeom>
              <a:avLst/>
              <a:gdLst>
                <a:gd name="T0" fmla="*/ 5569 w 248"/>
                <a:gd name="T1" fmla="*/ 7530 h 259"/>
                <a:gd name="T2" fmla="*/ 6535 w 248"/>
                <a:gd name="T3" fmla="*/ 0 h 259"/>
                <a:gd name="T4" fmla="*/ 6535 w 248"/>
                <a:gd name="T5" fmla="*/ 6109 h 259"/>
                <a:gd name="T6" fmla="*/ 4751 w 248"/>
                <a:gd name="T7" fmla="*/ 8269 h 259"/>
                <a:gd name="T8" fmla="*/ 0 w 248"/>
                <a:gd name="T9" fmla="*/ 8269 h 259"/>
                <a:gd name="T10" fmla="*/ 5569 w 248"/>
                <a:gd name="T11" fmla="*/ 7530 h 2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59">
                  <a:moveTo>
                    <a:pt x="209" y="233"/>
                  </a:moveTo>
                  <a:cubicBezTo>
                    <a:pt x="248" y="207"/>
                    <a:pt x="242" y="74"/>
                    <a:pt x="245" y="0"/>
                  </a:cubicBezTo>
                  <a:cubicBezTo>
                    <a:pt x="245" y="189"/>
                    <a:pt x="245" y="189"/>
                    <a:pt x="245" y="189"/>
                  </a:cubicBezTo>
                  <a:cubicBezTo>
                    <a:pt x="245" y="226"/>
                    <a:pt x="215" y="256"/>
                    <a:pt x="178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40" y="253"/>
                    <a:pt x="170" y="259"/>
                    <a:pt x="209" y="233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526">
              <a:extLst>
                <a:ext uri="{FF2B5EF4-FFF2-40B4-BE49-F238E27FC236}">
                  <a16:creationId xmlns:a16="http://schemas.microsoft.com/office/drawing/2014/main" id="{B50A0278-2C0E-4F46-93F3-A8D491D2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890"/>
              <a:ext cx="418" cy="449"/>
            </a:xfrm>
            <a:custGeom>
              <a:avLst/>
              <a:gdLst>
                <a:gd name="T0" fmla="*/ 3619 w 140"/>
                <a:gd name="T1" fmla="*/ 1522 h 141"/>
                <a:gd name="T2" fmla="*/ 3484 w 140"/>
                <a:gd name="T3" fmla="*/ 1420 h 141"/>
                <a:gd name="T4" fmla="*/ 3484 w 140"/>
                <a:gd name="T5" fmla="*/ 1420 h 141"/>
                <a:gd name="T6" fmla="*/ 3484 w 140"/>
                <a:gd name="T7" fmla="*/ 1420 h 141"/>
                <a:gd name="T8" fmla="*/ 3434 w 140"/>
                <a:gd name="T9" fmla="*/ 1258 h 141"/>
                <a:gd name="T10" fmla="*/ 3434 w 140"/>
                <a:gd name="T11" fmla="*/ 1258 h 141"/>
                <a:gd name="T12" fmla="*/ 3457 w 140"/>
                <a:gd name="T13" fmla="*/ 1258 h 141"/>
                <a:gd name="T14" fmla="*/ 3434 w 140"/>
                <a:gd name="T15" fmla="*/ 1064 h 141"/>
                <a:gd name="T16" fmla="*/ 1863 w 140"/>
                <a:gd name="T17" fmla="*/ 0 h 141"/>
                <a:gd name="T18" fmla="*/ 1436 w 140"/>
                <a:gd name="T19" fmla="*/ 61 h 141"/>
                <a:gd name="T20" fmla="*/ 1356 w 140"/>
                <a:gd name="T21" fmla="*/ 223 h 141"/>
                <a:gd name="T22" fmla="*/ 1356 w 140"/>
                <a:gd name="T23" fmla="*/ 223 h 141"/>
                <a:gd name="T24" fmla="*/ 1167 w 140"/>
                <a:gd name="T25" fmla="*/ 325 h 141"/>
                <a:gd name="T26" fmla="*/ 1167 w 140"/>
                <a:gd name="T27" fmla="*/ 293 h 141"/>
                <a:gd name="T28" fmla="*/ 1006 w 140"/>
                <a:gd name="T29" fmla="*/ 255 h 141"/>
                <a:gd name="T30" fmla="*/ 27 w 140"/>
                <a:gd name="T31" fmla="*/ 1806 h 141"/>
                <a:gd name="T32" fmla="*/ 107 w 140"/>
                <a:gd name="T33" fmla="*/ 1997 h 141"/>
                <a:gd name="T34" fmla="*/ 134 w 140"/>
                <a:gd name="T35" fmla="*/ 1997 h 141"/>
                <a:gd name="T36" fmla="*/ 134 w 140"/>
                <a:gd name="T37" fmla="*/ 1997 h 141"/>
                <a:gd name="T38" fmla="*/ 107 w 140"/>
                <a:gd name="T39" fmla="*/ 2130 h 141"/>
                <a:gd name="T40" fmla="*/ 107 w 140"/>
                <a:gd name="T41" fmla="*/ 2130 h 141"/>
                <a:gd name="T42" fmla="*/ 0 w 140"/>
                <a:gd name="T43" fmla="*/ 2261 h 141"/>
                <a:gd name="T44" fmla="*/ 1302 w 140"/>
                <a:gd name="T45" fmla="*/ 4420 h 141"/>
                <a:gd name="T46" fmla="*/ 1463 w 140"/>
                <a:gd name="T47" fmla="*/ 4331 h 141"/>
                <a:gd name="T48" fmla="*/ 1463 w 140"/>
                <a:gd name="T49" fmla="*/ 4331 h 141"/>
                <a:gd name="T50" fmla="*/ 1463 w 140"/>
                <a:gd name="T51" fmla="*/ 4331 h 141"/>
                <a:gd name="T52" fmla="*/ 1648 w 140"/>
                <a:gd name="T53" fmla="*/ 4359 h 141"/>
                <a:gd name="T54" fmla="*/ 1648 w 140"/>
                <a:gd name="T55" fmla="*/ 4359 h 141"/>
                <a:gd name="T56" fmla="*/ 1756 w 140"/>
                <a:gd name="T57" fmla="*/ 4522 h 141"/>
                <a:gd name="T58" fmla="*/ 3004 w 140"/>
                <a:gd name="T59" fmla="*/ 4066 h 141"/>
                <a:gd name="T60" fmla="*/ 3057 w 140"/>
                <a:gd name="T61" fmla="*/ 3904 h 141"/>
                <a:gd name="T62" fmla="*/ 3057 w 140"/>
                <a:gd name="T63" fmla="*/ 3904 h 141"/>
                <a:gd name="T64" fmla="*/ 3084 w 140"/>
                <a:gd name="T65" fmla="*/ 3844 h 141"/>
                <a:gd name="T66" fmla="*/ 3245 w 140"/>
                <a:gd name="T67" fmla="*/ 3783 h 141"/>
                <a:gd name="T68" fmla="*/ 3726 w 140"/>
                <a:gd name="T69" fmla="*/ 2261 h 141"/>
                <a:gd name="T70" fmla="*/ 3619 w 140"/>
                <a:gd name="T71" fmla="*/ 1522 h 1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0" h="141">
                  <a:moveTo>
                    <a:pt x="136" y="47"/>
                  </a:moveTo>
                  <a:cubicBezTo>
                    <a:pt x="135" y="45"/>
                    <a:pt x="134" y="43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29" y="43"/>
                    <a:pt x="129" y="42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2" y="38"/>
                    <a:pt x="131" y="35"/>
                    <a:pt x="129" y="33"/>
                  </a:cubicBezTo>
                  <a:cubicBezTo>
                    <a:pt x="116" y="12"/>
                    <a:pt x="94" y="0"/>
                    <a:pt x="70" y="0"/>
                  </a:cubicBezTo>
                  <a:cubicBezTo>
                    <a:pt x="65" y="0"/>
                    <a:pt x="59" y="0"/>
                    <a:pt x="54" y="2"/>
                  </a:cubicBezTo>
                  <a:cubicBezTo>
                    <a:pt x="52" y="2"/>
                    <a:pt x="50" y="5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9"/>
                    <a:pt x="48" y="11"/>
                    <a:pt x="44" y="10"/>
                  </a:cubicBezTo>
                  <a:cubicBezTo>
                    <a:pt x="44" y="10"/>
                    <a:pt x="44" y="10"/>
                    <a:pt x="44" y="9"/>
                  </a:cubicBezTo>
                  <a:cubicBezTo>
                    <a:pt x="43" y="7"/>
                    <a:pt x="40" y="6"/>
                    <a:pt x="38" y="8"/>
                  </a:cubicBezTo>
                  <a:cubicBezTo>
                    <a:pt x="19" y="17"/>
                    <a:pt x="5" y="36"/>
                    <a:pt x="1" y="56"/>
                  </a:cubicBezTo>
                  <a:cubicBezTo>
                    <a:pt x="0" y="59"/>
                    <a:pt x="2" y="61"/>
                    <a:pt x="4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6" y="64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2" y="66"/>
                    <a:pt x="0" y="68"/>
                    <a:pt x="0" y="70"/>
                  </a:cubicBezTo>
                  <a:cubicBezTo>
                    <a:pt x="0" y="101"/>
                    <a:pt x="20" y="128"/>
                    <a:pt x="49" y="137"/>
                  </a:cubicBezTo>
                  <a:cubicBezTo>
                    <a:pt x="52" y="138"/>
                    <a:pt x="54" y="137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8" y="132"/>
                    <a:pt x="60" y="133"/>
                    <a:pt x="62" y="135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1" y="138"/>
                    <a:pt x="63" y="140"/>
                    <a:pt x="66" y="140"/>
                  </a:cubicBezTo>
                  <a:cubicBezTo>
                    <a:pt x="83" y="141"/>
                    <a:pt x="99" y="136"/>
                    <a:pt x="113" y="126"/>
                  </a:cubicBezTo>
                  <a:cubicBezTo>
                    <a:pt x="115" y="124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19"/>
                    <a:pt x="115" y="119"/>
                    <a:pt x="116" y="119"/>
                  </a:cubicBezTo>
                  <a:cubicBezTo>
                    <a:pt x="116" y="119"/>
                    <a:pt x="120" y="119"/>
                    <a:pt x="122" y="117"/>
                  </a:cubicBezTo>
                  <a:cubicBezTo>
                    <a:pt x="134" y="104"/>
                    <a:pt x="140" y="88"/>
                    <a:pt x="140" y="70"/>
                  </a:cubicBezTo>
                  <a:cubicBezTo>
                    <a:pt x="140" y="62"/>
                    <a:pt x="139" y="54"/>
                    <a:pt x="136" y="47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527">
              <a:extLst>
                <a:ext uri="{FF2B5EF4-FFF2-40B4-BE49-F238E27FC236}">
                  <a16:creationId xmlns:a16="http://schemas.microsoft.com/office/drawing/2014/main" id="{4C15611B-97AA-4D40-BD3C-CB26384D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881"/>
              <a:ext cx="134" cy="175"/>
            </a:xfrm>
            <a:custGeom>
              <a:avLst/>
              <a:gdLst>
                <a:gd name="T0" fmla="*/ 977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081 w 45"/>
                <a:gd name="T9" fmla="*/ 293 h 55"/>
                <a:gd name="T10" fmla="*/ 1135 w 45"/>
                <a:gd name="T11" fmla="*/ 102 h 55"/>
                <a:gd name="T12" fmla="*/ 977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7" y="1"/>
                  </a:moveTo>
                  <a:cubicBezTo>
                    <a:pt x="18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9" y="54"/>
                    <a:pt x="9" y="51"/>
                  </a:cubicBezTo>
                  <a:cubicBezTo>
                    <a:pt x="13" y="33"/>
                    <a:pt x="25" y="17"/>
                    <a:pt x="41" y="9"/>
                  </a:cubicBezTo>
                  <a:cubicBezTo>
                    <a:pt x="44" y="8"/>
                    <a:pt x="45" y="5"/>
                    <a:pt x="43" y="3"/>
                  </a:cubicBezTo>
                  <a:cubicBezTo>
                    <a:pt x="42" y="1"/>
                    <a:pt x="40" y="0"/>
                    <a:pt x="3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528">
              <a:extLst>
                <a:ext uri="{FF2B5EF4-FFF2-40B4-BE49-F238E27FC236}">
                  <a16:creationId xmlns:a16="http://schemas.microsoft.com/office/drawing/2014/main" id="{8E6969E2-71AE-4108-876D-A9718FA3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069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5" y="68"/>
                  </a:cubicBezTo>
                  <a:cubicBezTo>
                    <a:pt x="56" y="66"/>
                    <a:pt x="55" y="64"/>
                    <a:pt x="52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529">
              <a:extLst>
                <a:ext uri="{FF2B5EF4-FFF2-40B4-BE49-F238E27FC236}">
                  <a16:creationId xmlns:a16="http://schemas.microsoft.com/office/drawing/2014/main" id="{D6B55351-7EFB-4027-ABD1-5B469CA20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3244"/>
              <a:ext cx="158" cy="76"/>
            </a:xfrm>
            <a:custGeom>
              <a:avLst/>
              <a:gdLst>
                <a:gd name="T0" fmla="*/ 1189 w 53"/>
                <a:gd name="T1" fmla="*/ 32 h 24"/>
                <a:gd name="T2" fmla="*/ 134 w 53"/>
                <a:gd name="T3" fmla="*/ 440 h 24"/>
                <a:gd name="T4" fmla="*/ 0 w 53"/>
                <a:gd name="T5" fmla="*/ 573 h 24"/>
                <a:gd name="T6" fmla="*/ 107 w 53"/>
                <a:gd name="T7" fmla="*/ 732 h 24"/>
                <a:gd name="T8" fmla="*/ 1350 w 53"/>
                <a:gd name="T9" fmla="*/ 250 h 24"/>
                <a:gd name="T10" fmla="*/ 1377 w 53"/>
                <a:gd name="T11" fmla="*/ 60 h 24"/>
                <a:gd name="T12" fmla="*/ 1189 w 53"/>
                <a:gd name="T13" fmla="*/ 3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4">
                  <a:moveTo>
                    <a:pt x="45" y="1"/>
                  </a:moveTo>
                  <a:cubicBezTo>
                    <a:pt x="34" y="10"/>
                    <a:pt x="19" y="14"/>
                    <a:pt x="5" y="14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0"/>
                    <a:pt x="2" y="22"/>
                    <a:pt x="4" y="23"/>
                  </a:cubicBezTo>
                  <a:cubicBezTo>
                    <a:pt x="21" y="24"/>
                    <a:pt x="38" y="18"/>
                    <a:pt x="51" y="8"/>
                  </a:cubicBezTo>
                  <a:cubicBezTo>
                    <a:pt x="53" y="7"/>
                    <a:pt x="53" y="4"/>
                    <a:pt x="52" y="2"/>
                  </a:cubicBezTo>
                  <a:cubicBezTo>
                    <a:pt x="50" y="0"/>
                    <a:pt x="47" y="0"/>
                    <a:pt x="45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530">
              <a:extLst>
                <a:ext uri="{FF2B5EF4-FFF2-40B4-BE49-F238E27FC236}">
                  <a16:creationId xmlns:a16="http://schemas.microsoft.com/office/drawing/2014/main" id="{DF7122C1-6C80-4FFD-B454-BB57DA0CD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008"/>
              <a:ext cx="78" cy="242"/>
            </a:xfrm>
            <a:custGeom>
              <a:avLst/>
              <a:gdLst>
                <a:gd name="T0" fmla="*/ 459 w 26"/>
                <a:gd name="T1" fmla="*/ 32 h 76"/>
                <a:gd name="T2" fmla="*/ 378 w 26"/>
                <a:gd name="T3" fmla="*/ 223 h 76"/>
                <a:gd name="T4" fmla="*/ 459 w 26"/>
                <a:gd name="T5" fmla="*/ 872 h 76"/>
                <a:gd name="T6" fmla="*/ 27 w 26"/>
                <a:gd name="T7" fmla="*/ 2200 h 76"/>
                <a:gd name="T8" fmla="*/ 54 w 26"/>
                <a:gd name="T9" fmla="*/ 2391 h 76"/>
                <a:gd name="T10" fmla="*/ 216 w 26"/>
                <a:gd name="T11" fmla="*/ 2391 h 76"/>
                <a:gd name="T12" fmla="*/ 702 w 26"/>
                <a:gd name="T13" fmla="*/ 872 h 76"/>
                <a:gd name="T14" fmla="*/ 594 w 26"/>
                <a:gd name="T15" fmla="*/ 131 h 76"/>
                <a:gd name="T16" fmla="*/ 459 w 26"/>
                <a:gd name="T17" fmla="*/ 3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76">
                  <a:moveTo>
                    <a:pt x="17" y="1"/>
                  </a:moveTo>
                  <a:cubicBezTo>
                    <a:pt x="14" y="2"/>
                    <a:pt x="13" y="4"/>
                    <a:pt x="14" y="7"/>
                  </a:cubicBezTo>
                  <a:cubicBezTo>
                    <a:pt x="16" y="13"/>
                    <a:pt x="17" y="20"/>
                    <a:pt x="17" y="27"/>
                  </a:cubicBezTo>
                  <a:cubicBezTo>
                    <a:pt x="17" y="42"/>
                    <a:pt x="12" y="56"/>
                    <a:pt x="1" y="68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6"/>
                    <a:pt x="6" y="76"/>
                    <a:pt x="8" y="74"/>
                  </a:cubicBezTo>
                  <a:cubicBezTo>
                    <a:pt x="20" y="61"/>
                    <a:pt x="26" y="44"/>
                    <a:pt x="26" y="27"/>
                  </a:cubicBezTo>
                  <a:cubicBezTo>
                    <a:pt x="26" y="19"/>
                    <a:pt x="25" y="11"/>
                    <a:pt x="22" y="4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531">
              <a:extLst>
                <a:ext uri="{FF2B5EF4-FFF2-40B4-BE49-F238E27FC236}">
                  <a16:creationId xmlns:a16="http://schemas.microsoft.com/office/drawing/2014/main" id="{AEC84192-F006-4E9F-A84A-A8997403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893"/>
              <a:ext cx="376" cy="408"/>
            </a:xfrm>
            <a:custGeom>
              <a:avLst/>
              <a:gdLst>
                <a:gd name="T0" fmla="*/ 2921 w 126"/>
                <a:gd name="T1" fmla="*/ 3372 h 128"/>
                <a:gd name="T2" fmla="*/ 3348 w 126"/>
                <a:gd name="T3" fmla="*/ 2043 h 128"/>
                <a:gd name="T4" fmla="*/ 3268 w 126"/>
                <a:gd name="T5" fmla="*/ 1393 h 128"/>
                <a:gd name="T6" fmla="*/ 3348 w 126"/>
                <a:gd name="T7" fmla="*/ 1199 h 128"/>
                <a:gd name="T8" fmla="*/ 3268 w 126"/>
                <a:gd name="T9" fmla="*/ 1036 h 128"/>
                <a:gd name="T10" fmla="*/ 3106 w 126"/>
                <a:gd name="T11" fmla="*/ 975 h 128"/>
                <a:gd name="T12" fmla="*/ 1728 w 126"/>
                <a:gd name="T13" fmla="*/ 32 h 128"/>
                <a:gd name="T14" fmla="*/ 1382 w 126"/>
                <a:gd name="T15" fmla="*/ 102 h 128"/>
                <a:gd name="T16" fmla="*/ 1221 w 126"/>
                <a:gd name="T17" fmla="*/ 0 h 128"/>
                <a:gd name="T18" fmla="*/ 1033 w 126"/>
                <a:gd name="T19" fmla="*/ 61 h 128"/>
                <a:gd name="T20" fmla="*/ 979 w 126"/>
                <a:gd name="T21" fmla="*/ 265 h 128"/>
                <a:gd name="T22" fmla="*/ 134 w 126"/>
                <a:gd name="T23" fmla="*/ 1658 h 128"/>
                <a:gd name="T24" fmla="*/ 0 w 126"/>
                <a:gd name="T25" fmla="*/ 1747 h 128"/>
                <a:gd name="T26" fmla="*/ 0 w 126"/>
                <a:gd name="T27" fmla="*/ 1881 h 128"/>
                <a:gd name="T28" fmla="*/ 107 w 126"/>
                <a:gd name="T29" fmla="*/ 2043 h 128"/>
                <a:gd name="T30" fmla="*/ 1247 w 126"/>
                <a:gd name="T31" fmla="*/ 3921 h 128"/>
                <a:gd name="T32" fmla="*/ 1328 w 126"/>
                <a:gd name="T33" fmla="*/ 4083 h 128"/>
                <a:gd name="T34" fmla="*/ 1513 w 126"/>
                <a:gd name="T35" fmla="*/ 4147 h 128"/>
                <a:gd name="T36" fmla="*/ 1647 w 126"/>
                <a:gd name="T37" fmla="*/ 4013 h 128"/>
                <a:gd name="T38" fmla="*/ 2707 w 126"/>
                <a:gd name="T39" fmla="*/ 3596 h 128"/>
                <a:gd name="T40" fmla="*/ 2895 w 126"/>
                <a:gd name="T41" fmla="*/ 3627 h 128"/>
                <a:gd name="T42" fmla="*/ 2948 w 126"/>
                <a:gd name="T43" fmla="*/ 3567 h 128"/>
                <a:gd name="T44" fmla="*/ 2921 w 126"/>
                <a:gd name="T45" fmla="*/ 3372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6" h="128">
                  <a:moveTo>
                    <a:pt x="110" y="104"/>
                  </a:moveTo>
                  <a:cubicBezTo>
                    <a:pt x="121" y="92"/>
                    <a:pt x="126" y="78"/>
                    <a:pt x="126" y="63"/>
                  </a:cubicBezTo>
                  <a:cubicBezTo>
                    <a:pt x="126" y="56"/>
                    <a:pt x="125" y="49"/>
                    <a:pt x="123" y="43"/>
                  </a:cubicBezTo>
                  <a:cubicBezTo>
                    <a:pt x="122" y="40"/>
                    <a:pt x="123" y="38"/>
                    <a:pt x="126" y="37"/>
                  </a:cubicBezTo>
                  <a:cubicBezTo>
                    <a:pt x="124" y="36"/>
                    <a:pt x="122" y="35"/>
                    <a:pt x="123" y="32"/>
                  </a:cubicBezTo>
                  <a:cubicBezTo>
                    <a:pt x="121" y="33"/>
                    <a:pt x="118" y="32"/>
                    <a:pt x="117" y="30"/>
                  </a:cubicBezTo>
                  <a:cubicBezTo>
                    <a:pt x="106" y="12"/>
                    <a:pt x="86" y="1"/>
                    <a:pt x="65" y="1"/>
                  </a:cubicBezTo>
                  <a:cubicBezTo>
                    <a:pt x="61" y="1"/>
                    <a:pt x="56" y="2"/>
                    <a:pt x="52" y="3"/>
                  </a:cubicBezTo>
                  <a:cubicBezTo>
                    <a:pt x="49" y="3"/>
                    <a:pt x="47" y="2"/>
                    <a:pt x="46" y="0"/>
                  </a:cubicBezTo>
                  <a:cubicBezTo>
                    <a:pt x="45" y="2"/>
                    <a:pt x="43" y="4"/>
                    <a:pt x="39" y="2"/>
                  </a:cubicBezTo>
                  <a:cubicBezTo>
                    <a:pt x="40" y="4"/>
                    <a:pt x="39" y="7"/>
                    <a:pt x="37" y="8"/>
                  </a:cubicBezTo>
                  <a:cubicBezTo>
                    <a:pt x="21" y="17"/>
                    <a:pt x="9" y="32"/>
                    <a:pt x="5" y="51"/>
                  </a:cubicBezTo>
                  <a:cubicBezTo>
                    <a:pt x="5" y="53"/>
                    <a:pt x="2" y="55"/>
                    <a:pt x="0" y="54"/>
                  </a:cubicBezTo>
                  <a:cubicBezTo>
                    <a:pt x="1" y="56"/>
                    <a:pt x="1" y="57"/>
                    <a:pt x="0" y="58"/>
                  </a:cubicBezTo>
                  <a:cubicBezTo>
                    <a:pt x="2" y="58"/>
                    <a:pt x="4" y="60"/>
                    <a:pt x="4" y="63"/>
                  </a:cubicBezTo>
                  <a:cubicBezTo>
                    <a:pt x="4" y="90"/>
                    <a:pt x="21" y="113"/>
                    <a:pt x="47" y="121"/>
                  </a:cubicBezTo>
                  <a:cubicBezTo>
                    <a:pt x="49" y="122"/>
                    <a:pt x="51" y="124"/>
                    <a:pt x="50" y="126"/>
                  </a:cubicBezTo>
                  <a:cubicBezTo>
                    <a:pt x="53" y="125"/>
                    <a:pt x="56" y="125"/>
                    <a:pt x="57" y="128"/>
                  </a:cubicBezTo>
                  <a:cubicBezTo>
                    <a:pt x="57" y="125"/>
                    <a:pt x="59" y="123"/>
                    <a:pt x="62" y="124"/>
                  </a:cubicBezTo>
                  <a:cubicBezTo>
                    <a:pt x="76" y="124"/>
                    <a:pt x="91" y="120"/>
                    <a:pt x="102" y="111"/>
                  </a:cubicBezTo>
                  <a:cubicBezTo>
                    <a:pt x="104" y="110"/>
                    <a:pt x="107" y="110"/>
                    <a:pt x="109" y="112"/>
                  </a:cubicBezTo>
                  <a:cubicBezTo>
                    <a:pt x="108" y="110"/>
                    <a:pt x="110" y="109"/>
                    <a:pt x="111" y="110"/>
                  </a:cubicBezTo>
                  <a:cubicBezTo>
                    <a:pt x="109" y="108"/>
                    <a:pt x="109" y="105"/>
                    <a:pt x="110" y="104"/>
                  </a:cubicBezTo>
                  <a:close/>
                </a:path>
              </a:pathLst>
            </a:custGeom>
            <a:solidFill>
              <a:srgbClr val="FE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532">
              <a:extLst>
                <a:ext uri="{FF2B5EF4-FFF2-40B4-BE49-F238E27FC236}">
                  <a16:creationId xmlns:a16="http://schemas.microsoft.com/office/drawing/2014/main" id="{CE3AF442-92CD-4E41-9ABD-FF892580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161" cy="76"/>
            </a:xfrm>
            <a:custGeom>
              <a:avLst/>
              <a:gdLst>
                <a:gd name="T0" fmla="*/ 1216 w 54"/>
                <a:gd name="T1" fmla="*/ 60 h 24"/>
                <a:gd name="T2" fmla="*/ 134 w 54"/>
                <a:gd name="T3" fmla="*/ 440 h 24"/>
                <a:gd name="T4" fmla="*/ 0 w 54"/>
                <a:gd name="T5" fmla="*/ 602 h 24"/>
                <a:gd name="T6" fmla="*/ 107 w 54"/>
                <a:gd name="T7" fmla="*/ 732 h 24"/>
                <a:gd name="T8" fmla="*/ 1351 w 54"/>
                <a:gd name="T9" fmla="*/ 291 h 24"/>
                <a:gd name="T10" fmla="*/ 1377 w 54"/>
                <a:gd name="T11" fmla="*/ 101 h 24"/>
                <a:gd name="T12" fmla="*/ 1216 w 54"/>
                <a:gd name="T13" fmla="*/ 6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2" y="14"/>
                    <a:pt x="0" y="16"/>
                    <a:pt x="0" y="19"/>
                  </a:cubicBezTo>
                  <a:cubicBezTo>
                    <a:pt x="0" y="21"/>
                    <a:pt x="2" y="23"/>
                    <a:pt x="4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0" y="1"/>
                    <a:pt x="48" y="0"/>
                    <a:pt x="46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533">
              <a:extLst>
                <a:ext uri="{FF2B5EF4-FFF2-40B4-BE49-F238E27FC236}">
                  <a16:creationId xmlns:a16="http://schemas.microsoft.com/office/drawing/2014/main" id="{1704894A-3FD4-4A3B-A2E5-BCB32FF40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998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16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3" y="4"/>
                    <a:pt x="14" y="6"/>
                  </a:cubicBezTo>
                  <a:cubicBezTo>
                    <a:pt x="16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8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534">
              <a:extLst>
                <a:ext uri="{FF2B5EF4-FFF2-40B4-BE49-F238E27FC236}">
                  <a16:creationId xmlns:a16="http://schemas.microsoft.com/office/drawing/2014/main" id="{CC81ADCA-5FD9-470B-8241-01447A05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58"/>
              <a:ext cx="239" cy="131"/>
            </a:xfrm>
            <a:custGeom>
              <a:avLst/>
              <a:gdLst>
                <a:gd name="T0" fmla="*/ 108 w 80"/>
                <a:gd name="T1" fmla="*/ 61 h 41"/>
                <a:gd name="T2" fmla="*/ 0 w 80"/>
                <a:gd name="T3" fmla="*/ 224 h 41"/>
                <a:gd name="T4" fmla="*/ 161 w 80"/>
                <a:gd name="T5" fmla="*/ 358 h 41"/>
                <a:gd name="T6" fmla="*/ 508 w 80"/>
                <a:gd name="T7" fmla="*/ 297 h 41"/>
                <a:gd name="T8" fmla="*/ 1891 w 80"/>
                <a:gd name="T9" fmla="*/ 1237 h 41"/>
                <a:gd name="T10" fmla="*/ 2079 w 80"/>
                <a:gd name="T11" fmla="*/ 1275 h 41"/>
                <a:gd name="T12" fmla="*/ 2106 w 80"/>
                <a:gd name="T13" fmla="*/ 1070 h 41"/>
                <a:gd name="T14" fmla="*/ 508 w 80"/>
                <a:gd name="T15" fmla="*/ 0 h 41"/>
                <a:gd name="T16" fmla="*/ 108 w 80"/>
                <a:gd name="T17" fmla="*/ 61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10"/>
                    <a:pt x="3" y="11"/>
                    <a:pt x="6" y="11"/>
                  </a:cubicBezTo>
                  <a:cubicBezTo>
                    <a:pt x="10" y="10"/>
                    <a:pt x="15" y="9"/>
                    <a:pt x="19" y="9"/>
                  </a:cubicBezTo>
                  <a:cubicBezTo>
                    <a:pt x="41" y="9"/>
                    <a:pt x="60" y="20"/>
                    <a:pt x="71" y="38"/>
                  </a:cubicBezTo>
                  <a:cubicBezTo>
                    <a:pt x="73" y="40"/>
                    <a:pt x="75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19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solidFill>
              <a:srgbClr val="CAD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535">
              <a:extLst>
                <a:ext uri="{FF2B5EF4-FFF2-40B4-BE49-F238E27FC236}">
                  <a16:creationId xmlns:a16="http://schemas.microsoft.com/office/drawing/2014/main" id="{C29B5CBA-60BA-430C-A22D-32C0EDDF8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881"/>
              <a:ext cx="379" cy="407"/>
            </a:xfrm>
            <a:custGeom>
              <a:avLst/>
              <a:gdLst>
                <a:gd name="T0" fmla="*/ 2948 w 127"/>
                <a:gd name="T1" fmla="*/ 3345 h 128"/>
                <a:gd name="T2" fmla="*/ 3375 w 127"/>
                <a:gd name="T3" fmla="*/ 2022 h 128"/>
                <a:gd name="T4" fmla="*/ 3268 w 127"/>
                <a:gd name="T5" fmla="*/ 1386 h 128"/>
                <a:gd name="T6" fmla="*/ 3348 w 127"/>
                <a:gd name="T7" fmla="*/ 1224 h 128"/>
                <a:gd name="T8" fmla="*/ 3268 w 127"/>
                <a:gd name="T9" fmla="*/ 1030 h 128"/>
                <a:gd name="T10" fmla="*/ 3110 w 127"/>
                <a:gd name="T11" fmla="*/ 1002 h 128"/>
                <a:gd name="T12" fmla="*/ 1728 w 127"/>
                <a:gd name="T13" fmla="*/ 60 h 128"/>
                <a:gd name="T14" fmla="*/ 1382 w 127"/>
                <a:gd name="T15" fmla="*/ 130 h 128"/>
                <a:gd name="T16" fmla="*/ 1247 w 127"/>
                <a:gd name="T17" fmla="*/ 0 h 128"/>
                <a:gd name="T18" fmla="*/ 1033 w 127"/>
                <a:gd name="T19" fmla="*/ 102 h 128"/>
                <a:gd name="T20" fmla="*/ 979 w 127"/>
                <a:gd name="T21" fmla="*/ 293 h 128"/>
                <a:gd name="T22" fmla="*/ 134 w 127"/>
                <a:gd name="T23" fmla="*/ 1638 h 128"/>
                <a:gd name="T24" fmla="*/ 0 w 127"/>
                <a:gd name="T25" fmla="*/ 1768 h 128"/>
                <a:gd name="T26" fmla="*/ 0 w 127"/>
                <a:gd name="T27" fmla="*/ 1901 h 128"/>
                <a:gd name="T28" fmla="*/ 107 w 127"/>
                <a:gd name="T29" fmla="*/ 2022 h 128"/>
                <a:gd name="T30" fmla="*/ 1247 w 127"/>
                <a:gd name="T31" fmla="*/ 3924 h 128"/>
                <a:gd name="T32" fmla="*/ 1328 w 127"/>
                <a:gd name="T33" fmla="*/ 4086 h 128"/>
                <a:gd name="T34" fmla="*/ 1513 w 127"/>
                <a:gd name="T35" fmla="*/ 4115 h 128"/>
                <a:gd name="T36" fmla="*/ 1647 w 127"/>
                <a:gd name="T37" fmla="*/ 3984 h 128"/>
                <a:gd name="T38" fmla="*/ 2734 w 127"/>
                <a:gd name="T39" fmla="*/ 3599 h 128"/>
                <a:gd name="T40" fmla="*/ 2895 w 127"/>
                <a:gd name="T41" fmla="*/ 3631 h 128"/>
                <a:gd name="T42" fmla="*/ 2948 w 127"/>
                <a:gd name="T43" fmla="*/ 3568 h 128"/>
                <a:gd name="T44" fmla="*/ 2948 w 127"/>
                <a:gd name="T45" fmla="*/ 3345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5" y="50"/>
                    <a:pt x="123" y="43"/>
                  </a:cubicBezTo>
                  <a:cubicBezTo>
                    <a:pt x="122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3" y="32"/>
                  </a:cubicBezTo>
                  <a:cubicBezTo>
                    <a:pt x="121" y="34"/>
                    <a:pt x="119" y="33"/>
                    <a:pt x="117" y="31"/>
                  </a:cubicBezTo>
                  <a:cubicBezTo>
                    <a:pt x="106" y="13"/>
                    <a:pt x="87" y="2"/>
                    <a:pt x="65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49" y="4"/>
                    <a:pt x="47" y="3"/>
                    <a:pt x="47" y="0"/>
                  </a:cubicBezTo>
                  <a:cubicBezTo>
                    <a:pt x="45" y="2"/>
                    <a:pt x="44" y="4"/>
                    <a:pt x="39" y="3"/>
                  </a:cubicBezTo>
                  <a:cubicBezTo>
                    <a:pt x="40" y="5"/>
                    <a:pt x="40" y="8"/>
                    <a:pt x="37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7" y="122"/>
                  </a:cubicBezTo>
                  <a:cubicBezTo>
                    <a:pt x="50" y="123"/>
                    <a:pt x="51" y="125"/>
                    <a:pt x="50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7" y="126"/>
                    <a:pt x="59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solidFill>
              <a:srgbClr val="517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536">
              <a:extLst>
                <a:ext uri="{FF2B5EF4-FFF2-40B4-BE49-F238E27FC236}">
                  <a16:creationId xmlns:a16="http://schemas.microsoft.com/office/drawing/2014/main" id="{F90BD61F-61BA-4CC0-9493-5B7D82C66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881"/>
              <a:ext cx="376" cy="340"/>
            </a:xfrm>
            <a:custGeom>
              <a:avLst/>
              <a:gdLst>
                <a:gd name="T0" fmla="*/ 480 w 126"/>
                <a:gd name="T1" fmla="*/ 2666 h 107"/>
                <a:gd name="T2" fmla="*/ 2128 w 126"/>
                <a:gd name="T3" fmla="*/ 677 h 107"/>
                <a:gd name="T4" fmla="*/ 3294 w 126"/>
                <a:gd name="T5" fmla="*/ 1252 h 107"/>
                <a:gd name="T6" fmla="*/ 3348 w 126"/>
                <a:gd name="T7" fmla="*/ 1220 h 107"/>
                <a:gd name="T8" fmla="*/ 3268 w 126"/>
                <a:gd name="T9" fmla="*/ 1030 h 107"/>
                <a:gd name="T10" fmla="*/ 3106 w 126"/>
                <a:gd name="T11" fmla="*/ 1001 h 107"/>
                <a:gd name="T12" fmla="*/ 1728 w 126"/>
                <a:gd name="T13" fmla="*/ 60 h 107"/>
                <a:gd name="T14" fmla="*/ 1382 w 126"/>
                <a:gd name="T15" fmla="*/ 130 h 107"/>
                <a:gd name="T16" fmla="*/ 1247 w 126"/>
                <a:gd name="T17" fmla="*/ 0 h 107"/>
                <a:gd name="T18" fmla="*/ 1033 w 126"/>
                <a:gd name="T19" fmla="*/ 102 h 107"/>
                <a:gd name="T20" fmla="*/ 979 w 126"/>
                <a:gd name="T21" fmla="*/ 292 h 107"/>
                <a:gd name="T22" fmla="*/ 134 w 126"/>
                <a:gd name="T23" fmla="*/ 1636 h 107"/>
                <a:gd name="T24" fmla="*/ 0 w 126"/>
                <a:gd name="T25" fmla="*/ 1767 h 107"/>
                <a:gd name="T26" fmla="*/ 0 w 126"/>
                <a:gd name="T27" fmla="*/ 1887 h 107"/>
                <a:gd name="T28" fmla="*/ 107 w 126"/>
                <a:gd name="T29" fmla="*/ 2021 h 107"/>
                <a:gd name="T30" fmla="*/ 588 w 126"/>
                <a:gd name="T31" fmla="*/ 3432 h 107"/>
                <a:gd name="T32" fmla="*/ 480 w 126"/>
                <a:gd name="T33" fmla="*/ 2666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107">
                  <a:moveTo>
                    <a:pt x="18" y="83"/>
                  </a:moveTo>
                  <a:cubicBezTo>
                    <a:pt x="18" y="48"/>
                    <a:pt x="45" y="21"/>
                    <a:pt x="80" y="21"/>
                  </a:cubicBezTo>
                  <a:cubicBezTo>
                    <a:pt x="97" y="21"/>
                    <a:pt x="113" y="28"/>
                    <a:pt x="124" y="39"/>
                  </a:cubicBezTo>
                  <a:cubicBezTo>
                    <a:pt x="125" y="39"/>
                    <a:pt x="125" y="38"/>
                    <a:pt x="126" y="38"/>
                  </a:cubicBezTo>
                  <a:cubicBezTo>
                    <a:pt x="124" y="37"/>
                    <a:pt x="123" y="35"/>
                    <a:pt x="123" y="32"/>
                  </a:cubicBezTo>
                  <a:cubicBezTo>
                    <a:pt x="121" y="34"/>
                    <a:pt x="119" y="33"/>
                    <a:pt x="117" y="31"/>
                  </a:cubicBezTo>
                  <a:cubicBezTo>
                    <a:pt x="106" y="13"/>
                    <a:pt x="87" y="2"/>
                    <a:pt x="65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49" y="4"/>
                    <a:pt x="47" y="3"/>
                    <a:pt x="47" y="0"/>
                  </a:cubicBezTo>
                  <a:cubicBezTo>
                    <a:pt x="45" y="2"/>
                    <a:pt x="44" y="4"/>
                    <a:pt x="39" y="3"/>
                  </a:cubicBezTo>
                  <a:cubicBezTo>
                    <a:pt x="40" y="5"/>
                    <a:pt x="40" y="8"/>
                    <a:pt x="37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80"/>
                    <a:pt x="11" y="96"/>
                    <a:pt x="22" y="107"/>
                  </a:cubicBezTo>
                  <a:cubicBezTo>
                    <a:pt x="19" y="100"/>
                    <a:pt x="18" y="91"/>
                    <a:pt x="18" y="83"/>
                  </a:cubicBezTo>
                  <a:close/>
                </a:path>
              </a:pathLst>
            </a:custGeom>
            <a:solidFill>
              <a:srgbClr val="005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537">
              <a:extLst>
                <a:ext uri="{FF2B5EF4-FFF2-40B4-BE49-F238E27FC236}">
                  <a16:creationId xmlns:a16="http://schemas.microsoft.com/office/drawing/2014/main" id="{D8EE130B-1C49-4CC9-A2ED-DBA29D31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3018"/>
              <a:ext cx="299" cy="245"/>
            </a:xfrm>
            <a:custGeom>
              <a:avLst/>
              <a:gdLst>
                <a:gd name="T0" fmla="*/ 2565 w 100"/>
                <a:gd name="T1" fmla="*/ 293 h 77"/>
                <a:gd name="T2" fmla="*/ 2512 w 100"/>
                <a:gd name="T3" fmla="*/ 102 h 77"/>
                <a:gd name="T4" fmla="*/ 2350 w 100"/>
                <a:gd name="T5" fmla="*/ 1355 h 77"/>
                <a:gd name="T6" fmla="*/ 966 w 100"/>
                <a:gd name="T7" fmla="*/ 2348 h 77"/>
                <a:gd name="T8" fmla="*/ 0 w 100"/>
                <a:gd name="T9" fmla="*/ 1874 h 77"/>
                <a:gd name="T10" fmla="*/ 1100 w 100"/>
                <a:gd name="T11" fmla="*/ 2482 h 77"/>
                <a:gd name="T12" fmla="*/ 2592 w 100"/>
                <a:gd name="T13" fmla="*/ 678 h 77"/>
                <a:gd name="T14" fmla="*/ 2565 w 100"/>
                <a:gd name="T15" fmla="*/ 293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77">
                  <a:moveTo>
                    <a:pt x="96" y="9"/>
                  </a:moveTo>
                  <a:cubicBezTo>
                    <a:pt x="95" y="6"/>
                    <a:pt x="95" y="4"/>
                    <a:pt x="94" y="3"/>
                  </a:cubicBezTo>
                  <a:cubicBezTo>
                    <a:pt x="93" y="0"/>
                    <a:pt x="100" y="19"/>
                    <a:pt x="88" y="42"/>
                  </a:cubicBezTo>
                  <a:cubicBezTo>
                    <a:pt x="78" y="60"/>
                    <a:pt x="58" y="73"/>
                    <a:pt x="36" y="73"/>
                  </a:cubicBezTo>
                  <a:cubicBezTo>
                    <a:pt x="22" y="73"/>
                    <a:pt x="9" y="67"/>
                    <a:pt x="0" y="58"/>
                  </a:cubicBezTo>
                  <a:cubicBezTo>
                    <a:pt x="10" y="70"/>
                    <a:pt x="25" y="77"/>
                    <a:pt x="41" y="77"/>
                  </a:cubicBezTo>
                  <a:cubicBezTo>
                    <a:pt x="72" y="77"/>
                    <a:pt x="97" y="52"/>
                    <a:pt x="97" y="21"/>
                  </a:cubicBezTo>
                  <a:cubicBezTo>
                    <a:pt x="97" y="17"/>
                    <a:pt x="97" y="13"/>
                    <a:pt x="96" y="9"/>
                  </a:cubicBezTo>
                  <a:close/>
                </a:path>
              </a:pathLst>
            </a:custGeom>
            <a:solidFill>
              <a:srgbClr val="A7B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538">
              <a:extLst>
                <a:ext uri="{FF2B5EF4-FFF2-40B4-BE49-F238E27FC236}">
                  <a16:creationId xmlns:a16="http://schemas.microsoft.com/office/drawing/2014/main" id="{D936B1C5-8BA8-4835-8319-6A590FFD0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861"/>
              <a:ext cx="191" cy="83"/>
            </a:xfrm>
            <a:custGeom>
              <a:avLst/>
              <a:gdLst>
                <a:gd name="T0" fmla="*/ 0 w 64"/>
                <a:gd name="T1" fmla="*/ 61 h 26"/>
                <a:gd name="T2" fmla="*/ 1701 w 64"/>
                <a:gd name="T3" fmla="*/ 846 h 26"/>
                <a:gd name="T4" fmla="*/ 0 w 64"/>
                <a:gd name="T5" fmla="*/ 6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">
                  <a:moveTo>
                    <a:pt x="0" y="2"/>
                  </a:moveTo>
                  <a:cubicBezTo>
                    <a:pt x="14" y="0"/>
                    <a:pt x="46" y="1"/>
                    <a:pt x="64" y="26"/>
                  </a:cubicBezTo>
                  <a:cubicBezTo>
                    <a:pt x="55" y="15"/>
                    <a:pt x="3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539">
              <a:extLst>
                <a:ext uri="{FF2B5EF4-FFF2-40B4-BE49-F238E27FC236}">
                  <a16:creationId xmlns:a16="http://schemas.microsoft.com/office/drawing/2014/main" id="{2D34D141-2D9B-49AB-B882-FECE6CAE7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024"/>
              <a:ext cx="72" cy="191"/>
            </a:xfrm>
            <a:custGeom>
              <a:avLst/>
              <a:gdLst>
                <a:gd name="T0" fmla="*/ 0 w 24"/>
                <a:gd name="T1" fmla="*/ 1935 h 60"/>
                <a:gd name="T2" fmla="*/ 378 w 24"/>
                <a:gd name="T3" fmla="*/ 0 h 60"/>
                <a:gd name="T4" fmla="*/ 0 w 24"/>
                <a:gd name="T5" fmla="*/ 193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0" y="60"/>
                  </a:moveTo>
                  <a:cubicBezTo>
                    <a:pt x="17" y="40"/>
                    <a:pt x="19" y="16"/>
                    <a:pt x="14" y="0"/>
                  </a:cubicBezTo>
                  <a:cubicBezTo>
                    <a:pt x="20" y="15"/>
                    <a:pt x="24" y="31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540">
              <a:extLst>
                <a:ext uri="{FF2B5EF4-FFF2-40B4-BE49-F238E27FC236}">
                  <a16:creationId xmlns:a16="http://schemas.microsoft.com/office/drawing/2014/main" id="{CCE36B48-0024-44EB-AB27-3316D49C4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3247"/>
              <a:ext cx="122" cy="48"/>
            </a:xfrm>
            <a:custGeom>
              <a:avLst/>
              <a:gdLst>
                <a:gd name="T0" fmla="*/ 0 w 41"/>
                <a:gd name="T1" fmla="*/ 390 h 15"/>
                <a:gd name="T2" fmla="*/ 1080 w 41"/>
                <a:gd name="T3" fmla="*/ 0 h 15"/>
                <a:gd name="T4" fmla="*/ 0 w 41"/>
                <a:gd name="T5" fmla="*/ 39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12"/>
                  </a:moveTo>
                  <a:cubicBezTo>
                    <a:pt x="9" y="15"/>
                    <a:pt x="29" y="13"/>
                    <a:pt x="41" y="0"/>
                  </a:cubicBezTo>
                  <a:cubicBezTo>
                    <a:pt x="35" y="3"/>
                    <a:pt x="29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541">
              <a:extLst>
                <a:ext uri="{FF2B5EF4-FFF2-40B4-BE49-F238E27FC236}">
                  <a16:creationId xmlns:a16="http://schemas.microsoft.com/office/drawing/2014/main" id="{C7354604-5F81-440B-95F3-E6D3135B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186"/>
              <a:ext cx="104" cy="90"/>
            </a:xfrm>
            <a:custGeom>
              <a:avLst/>
              <a:gdLst>
                <a:gd name="T0" fmla="*/ 0 w 35"/>
                <a:gd name="T1" fmla="*/ 0 h 28"/>
                <a:gd name="T2" fmla="*/ 918 w 35"/>
                <a:gd name="T3" fmla="*/ 929 h 28"/>
                <a:gd name="T4" fmla="*/ 0 w 3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cubicBezTo>
                    <a:pt x="3" y="8"/>
                    <a:pt x="13" y="24"/>
                    <a:pt x="35" y="28"/>
                  </a:cubicBezTo>
                  <a:cubicBezTo>
                    <a:pt x="28" y="24"/>
                    <a:pt x="15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542">
              <a:extLst>
                <a:ext uri="{FF2B5EF4-FFF2-40B4-BE49-F238E27FC236}">
                  <a16:creationId xmlns:a16="http://schemas.microsoft.com/office/drawing/2014/main" id="{E154A4B7-A512-42CE-A053-14C32FC43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960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53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5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543">
              <a:extLst>
                <a:ext uri="{FF2B5EF4-FFF2-40B4-BE49-F238E27FC236}">
                  <a16:creationId xmlns:a16="http://schemas.microsoft.com/office/drawing/2014/main" id="{BAE5A9BB-E658-4272-86B7-4EE9BEE7A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10"/>
              <a:ext cx="51" cy="89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37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544">
              <a:extLst>
                <a:ext uri="{FF2B5EF4-FFF2-40B4-BE49-F238E27FC236}">
                  <a16:creationId xmlns:a16="http://schemas.microsoft.com/office/drawing/2014/main" id="{37C4440D-4859-4539-A4CE-18FC14FF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960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27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2" y="70"/>
                    <a:pt x="19" y="73"/>
                    <a:pt x="24" y="73"/>
                  </a:cubicBezTo>
                  <a:cubicBezTo>
                    <a:pt x="8" y="77"/>
                    <a:pt x="3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545">
              <a:extLst>
                <a:ext uri="{FF2B5EF4-FFF2-40B4-BE49-F238E27FC236}">
                  <a16:creationId xmlns:a16="http://schemas.microsoft.com/office/drawing/2014/main" id="{D29CEBB6-5FEA-48CB-BB84-C3228BD90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110"/>
              <a:ext cx="48" cy="89"/>
            </a:xfrm>
            <a:custGeom>
              <a:avLst/>
              <a:gdLst>
                <a:gd name="T0" fmla="*/ 324 w 16"/>
                <a:gd name="T1" fmla="*/ 0 h 28"/>
                <a:gd name="T2" fmla="*/ 0 w 16"/>
                <a:gd name="T3" fmla="*/ 737 h 28"/>
                <a:gd name="T4" fmla="*/ 324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6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546">
              <a:extLst>
                <a:ext uri="{FF2B5EF4-FFF2-40B4-BE49-F238E27FC236}">
                  <a16:creationId xmlns:a16="http://schemas.microsoft.com/office/drawing/2014/main" id="{063FB29F-9A19-4995-857E-FFBF35F9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1960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27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8" y="77"/>
                    <a:pt x="3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547">
              <a:extLst>
                <a:ext uri="{FF2B5EF4-FFF2-40B4-BE49-F238E27FC236}">
                  <a16:creationId xmlns:a16="http://schemas.microsoft.com/office/drawing/2014/main" id="{578ACB8C-B538-4862-989A-ED3DCEFB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110"/>
              <a:ext cx="51" cy="89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37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548">
              <a:extLst>
                <a:ext uri="{FF2B5EF4-FFF2-40B4-BE49-F238E27FC236}">
                  <a16:creationId xmlns:a16="http://schemas.microsoft.com/office/drawing/2014/main" id="{1A3C6410-3BC1-49F7-AA79-D029FCE11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960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54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549">
              <a:extLst>
                <a:ext uri="{FF2B5EF4-FFF2-40B4-BE49-F238E27FC236}">
                  <a16:creationId xmlns:a16="http://schemas.microsoft.com/office/drawing/2014/main" id="{ED1F3460-7EC7-4E72-8D17-C09E361DE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110"/>
              <a:ext cx="51" cy="89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37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550">
              <a:extLst>
                <a:ext uri="{FF2B5EF4-FFF2-40B4-BE49-F238E27FC236}">
                  <a16:creationId xmlns:a16="http://schemas.microsoft.com/office/drawing/2014/main" id="{0219B6B8-A480-4785-8E76-CB37F894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960"/>
              <a:ext cx="71" cy="245"/>
            </a:xfrm>
            <a:custGeom>
              <a:avLst/>
              <a:gdLst>
                <a:gd name="T0" fmla="*/ 53 w 24"/>
                <a:gd name="T1" fmla="*/ 0 h 77"/>
                <a:gd name="T2" fmla="*/ 263 w 24"/>
                <a:gd name="T3" fmla="*/ 1772 h 77"/>
                <a:gd name="T4" fmla="*/ 621 w 24"/>
                <a:gd name="T5" fmla="*/ 2348 h 77"/>
                <a:gd name="T6" fmla="*/ 53 w 24"/>
                <a:gd name="T7" fmla="*/ 1740 h 77"/>
                <a:gd name="T8" fmla="*/ 53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9" y="77"/>
                    <a:pt x="3" y="74"/>
                    <a:pt x="2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551">
              <a:extLst>
                <a:ext uri="{FF2B5EF4-FFF2-40B4-BE49-F238E27FC236}">
                  <a16:creationId xmlns:a16="http://schemas.microsoft.com/office/drawing/2014/main" id="{D175C3F3-5B77-4DEB-96A2-9A293F4A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110"/>
              <a:ext cx="51" cy="89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37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552">
              <a:extLst>
                <a:ext uri="{FF2B5EF4-FFF2-40B4-BE49-F238E27FC236}">
                  <a16:creationId xmlns:a16="http://schemas.microsoft.com/office/drawing/2014/main" id="{67665D13-2078-45A5-BA86-4DE588208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960"/>
              <a:ext cx="72" cy="245"/>
            </a:xfrm>
            <a:custGeom>
              <a:avLst/>
              <a:gdLst>
                <a:gd name="T0" fmla="*/ 54 w 24"/>
                <a:gd name="T1" fmla="*/ 0 h 77"/>
                <a:gd name="T2" fmla="*/ 270 w 24"/>
                <a:gd name="T3" fmla="*/ 1772 h 77"/>
                <a:gd name="T4" fmla="*/ 648 w 24"/>
                <a:gd name="T5" fmla="*/ 2348 h 77"/>
                <a:gd name="T6" fmla="*/ 27 w 24"/>
                <a:gd name="T7" fmla="*/ 1740 h 77"/>
                <a:gd name="T8" fmla="*/ 54 w 2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7">
                  <a:moveTo>
                    <a:pt x="2" y="0"/>
                  </a:moveTo>
                  <a:cubicBezTo>
                    <a:pt x="4" y="13"/>
                    <a:pt x="7" y="40"/>
                    <a:pt x="10" y="55"/>
                  </a:cubicBezTo>
                  <a:cubicBezTo>
                    <a:pt x="13" y="70"/>
                    <a:pt x="20" y="73"/>
                    <a:pt x="24" y="73"/>
                  </a:cubicBezTo>
                  <a:cubicBezTo>
                    <a:pt x="8" y="77"/>
                    <a:pt x="3" y="74"/>
                    <a:pt x="1" y="54"/>
                  </a:cubicBezTo>
                  <a:cubicBezTo>
                    <a:pt x="0" y="3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553">
              <a:extLst>
                <a:ext uri="{FF2B5EF4-FFF2-40B4-BE49-F238E27FC236}">
                  <a16:creationId xmlns:a16="http://schemas.microsoft.com/office/drawing/2014/main" id="{1D8BFB33-D2AD-42B9-BC8A-764567F7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110"/>
              <a:ext cx="51" cy="89"/>
            </a:xfrm>
            <a:custGeom>
              <a:avLst/>
              <a:gdLst>
                <a:gd name="T0" fmla="*/ 324 w 17"/>
                <a:gd name="T1" fmla="*/ 0 h 28"/>
                <a:gd name="T2" fmla="*/ 0 w 17"/>
                <a:gd name="T3" fmla="*/ 737 h 28"/>
                <a:gd name="T4" fmla="*/ 324 w 1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2" y="0"/>
                  </a:moveTo>
                  <a:cubicBezTo>
                    <a:pt x="11" y="9"/>
                    <a:pt x="7" y="23"/>
                    <a:pt x="0" y="23"/>
                  </a:cubicBezTo>
                  <a:cubicBezTo>
                    <a:pt x="9" y="28"/>
                    <a:pt x="17" y="2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554">
              <a:extLst>
                <a:ext uri="{FF2B5EF4-FFF2-40B4-BE49-F238E27FC236}">
                  <a16:creationId xmlns:a16="http://schemas.microsoft.com/office/drawing/2014/main" id="{C82E76FA-5964-4CAF-973D-91DBAD32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947"/>
              <a:ext cx="95" cy="258"/>
            </a:xfrm>
            <a:custGeom>
              <a:avLst/>
              <a:gdLst>
                <a:gd name="T0" fmla="*/ 0 w 32"/>
                <a:gd name="T1" fmla="*/ 0 h 81"/>
                <a:gd name="T2" fmla="*/ 398 w 32"/>
                <a:gd name="T3" fmla="*/ 1847 h 81"/>
                <a:gd name="T4" fmla="*/ 837 w 32"/>
                <a:gd name="T5" fmla="*/ 2484 h 81"/>
                <a:gd name="T6" fmla="*/ 157 w 32"/>
                <a:gd name="T7" fmla="*/ 1876 h 81"/>
                <a:gd name="T8" fmla="*/ 0 w 32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1">
                  <a:moveTo>
                    <a:pt x="0" y="0"/>
                  </a:moveTo>
                  <a:cubicBezTo>
                    <a:pt x="2" y="13"/>
                    <a:pt x="12" y="42"/>
                    <a:pt x="15" y="57"/>
                  </a:cubicBezTo>
                  <a:cubicBezTo>
                    <a:pt x="18" y="72"/>
                    <a:pt x="28" y="77"/>
                    <a:pt x="32" y="77"/>
                  </a:cubicBezTo>
                  <a:cubicBezTo>
                    <a:pt x="17" y="81"/>
                    <a:pt x="10" y="78"/>
                    <a:pt x="6" y="58"/>
                  </a:cubicBezTo>
                  <a:cubicBezTo>
                    <a:pt x="2" y="3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555">
              <a:extLst>
                <a:ext uri="{FF2B5EF4-FFF2-40B4-BE49-F238E27FC236}">
                  <a16:creationId xmlns:a16="http://schemas.microsoft.com/office/drawing/2014/main" id="{8B948007-003D-4F0B-8D7C-E8F8EE176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231"/>
              <a:ext cx="570" cy="1029"/>
            </a:xfrm>
            <a:custGeom>
              <a:avLst/>
              <a:gdLst>
                <a:gd name="T0" fmla="*/ 0 w 191"/>
                <a:gd name="T1" fmla="*/ 548 h 323"/>
                <a:gd name="T2" fmla="*/ 0 w 191"/>
                <a:gd name="T3" fmla="*/ 10443 h 323"/>
                <a:gd name="T4" fmla="*/ 749 w 191"/>
                <a:gd name="T5" fmla="*/ 873 h 323"/>
                <a:gd name="T6" fmla="*/ 5076 w 191"/>
                <a:gd name="T7" fmla="*/ 32 h 323"/>
                <a:gd name="T8" fmla="*/ 1059 w 191"/>
                <a:gd name="T9" fmla="*/ 0 h 323"/>
                <a:gd name="T10" fmla="*/ 0 w 191"/>
                <a:gd name="T11" fmla="*/ 548 h 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323">
                  <a:moveTo>
                    <a:pt x="0" y="17"/>
                  </a:moveTo>
                  <a:cubicBezTo>
                    <a:pt x="0" y="69"/>
                    <a:pt x="0" y="291"/>
                    <a:pt x="0" y="323"/>
                  </a:cubicBezTo>
                  <a:cubicBezTo>
                    <a:pt x="3" y="272"/>
                    <a:pt x="0" y="45"/>
                    <a:pt x="28" y="27"/>
                  </a:cubicBezTo>
                  <a:cubicBezTo>
                    <a:pt x="56" y="8"/>
                    <a:pt x="191" y="1"/>
                    <a:pt x="191" y="1"/>
                  </a:cubicBezTo>
                  <a:cubicBezTo>
                    <a:pt x="191" y="1"/>
                    <a:pt x="76" y="0"/>
                    <a:pt x="40" y="0"/>
                  </a:cubicBezTo>
                  <a:cubicBezTo>
                    <a:pt x="3" y="0"/>
                    <a:pt x="2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56">
              <a:extLst>
                <a:ext uri="{FF2B5EF4-FFF2-40B4-BE49-F238E27FC236}">
                  <a16:creationId xmlns:a16="http://schemas.microsoft.com/office/drawing/2014/main" id="{942CFCC5-47F4-4A96-BD59-A57037C9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916"/>
              <a:ext cx="935" cy="1618"/>
            </a:xfrm>
            <a:custGeom>
              <a:avLst/>
              <a:gdLst>
                <a:gd name="T0" fmla="*/ 8343 w 313"/>
                <a:gd name="T1" fmla="*/ 2516 h 508"/>
                <a:gd name="T2" fmla="*/ 8343 w 313"/>
                <a:gd name="T3" fmla="*/ 14212 h 508"/>
                <a:gd name="T4" fmla="*/ 6533 w 313"/>
                <a:gd name="T5" fmla="*/ 16413 h 508"/>
                <a:gd name="T6" fmla="*/ 1783 w 313"/>
                <a:gd name="T7" fmla="*/ 16413 h 508"/>
                <a:gd name="T8" fmla="*/ 0 w 313"/>
                <a:gd name="T9" fmla="*/ 14212 h 508"/>
                <a:gd name="T10" fmla="*/ 0 w 313"/>
                <a:gd name="T11" fmla="*/ 2516 h 508"/>
                <a:gd name="T12" fmla="*/ 296 w 313"/>
                <a:gd name="T13" fmla="*/ 0 h 508"/>
                <a:gd name="T14" fmla="*/ 1060 w 313"/>
                <a:gd name="T15" fmla="*/ 2516 h 508"/>
                <a:gd name="T16" fmla="*/ 1598 w 313"/>
                <a:gd name="T17" fmla="*/ 0 h 508"/>
                <a:gd name="T18" fmla="*/ 2133 w 313"/>
                <a:gd name="T19" fmla="*/ 2516 h 508"/>
                <a:gd name="T20" fmla="*/ 2668 w 313"/>
                <a:gd name="T21" fmla="*/ 0 h 508"/>
                <a:gd name="T22" fmla="*/ 3166 w 313"/>
                <a:gd name="T23" fmla="*/ 2516 h 508"/>
                <a:gd name="T24" fmla="*/ 3677 w 313"/>
                <a:gd name="T25" fmla="*/ 0 h 508"/>
                <a:gd name="T26" fmla="*/ 4185 w 313"/>
                <a:gd name="T27" fmla="*/ 2516 h 508"/>
                <a:gd name="T28" fmla="*/ 4720 w 313"/>
                <a:gd name="T29" fmla="*/ 0 h 508"/>
                <a:gd name="T30" fmla="*/ 5246 w 313"/>
                <a:gd name="T31" fmla="*/ 2516 h 508"/>
                <a:gd name="T32" fmla="*/ 5783 w 313"/>
                <a:gd name="T33" fmla="*/ 0 h 508"/>
                <a:gd name="T34" fmla="*/ 6318 w 313"/>
                <a:gd name="T35" fmla="*/ 2516 h 508"/>
                <a:gd name="T36" fmla="*/ 6826 w 313"/>
                <a:gd name="T37" fmla="*/ 0 h 508"/>
                <a:gd name="T38" fmla="*/ 7328 w 313"/>
                <a:gd name="T39" fmla="*/ 2516 h 508"/>
                <a:gd name="T40" fmla="*/ 8024 w 313"/>
                <a:gd name="T41" fmla="*/ 0 h 508"/>
                <a:gd name="T42" fmla="*/ 8343 w 313"/>
                <a:gd name="T43" fmla="*/ 2516 h 5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13" h="508">
                  <a:moveTo>
                    <a:pt x="313" y="78"/>
                  </a:moveTo>
                  <a:cubicBezTo>
                    <a:pt x="313" y="440"/>
                    <a:pt x="313" y="440"/>
                    <a:pt x="313" y="440"/>
                  </a:cubicBezTo>
                  <a:cubicBezTo>
                    <a:pt x="313" y="478"/>
                    <a:pt x="283" y="508"/>
                    <a:pt x="245" y="508"/>
                  </a:cubicBezTo>
                  <a:cubicBezTo>
                    <a:pt x="67" y="508"/>
                    <a:pt x="67" y="508"/>
                    <a:pt x="67" y="508"/>
                  </a:cubicBezTo>
                  <a:cubicBezTo>
                    <a:pt x="30" y="508"/>
                    <a:pt x="0" y="478"/>
                    <a:pt x="0" y="44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1"/>
                    <a:pt x="1" y="0"/>
                    <a:pt x="11" y="0"/>
                  </a:cubicBezTo>
                  <a:cubicBezTo>
                    <a:pt x="21" y="0"/>
                    <a:pt x="30" y="78"/>
                    <a:pt x="40" y="78"/>
                  </a:cubicBezTo>
                  <a:cubicBezTo>
                    <a:pt x="50" y="78"/>
                    <a:pt x="50" y="0"/>
                    <a:pt x="60" y="0"/>
                  </a:cubicBezTo>
                  <a:cubicBezTo>
                    <a:pt x="70" y="0"/>
                    <a:pt x="70" y="78"/>
                    <a:pt x="80" y="78"/>
                  </a:cubicBezTo>
                  <a:cubicBezTo>
                    <a:pt x="90" y="78"/>
                    <a:pt x="90" y="0"/>
                    <a:pt x="100" y="0"/>
                  </a:cubicBezTo>
                  <a:cubicBezTo>
                    <a:pt x="109" y="0"/>
                    <a:pt x="109" y="78"/>
                    <a:pt x="119" y="78"/>
                  </a:cubicBezTo>
                  <a:cubicBezTo>
                    <a:pt x="128" y="78"/>
                    <a:pt x="128" y="0"/>
                    <a:pt x="138" y="0"/>
                  </a:cubicBezTo>
                  <a:cubicBezTo>
                    <a:pt x="148" y="0"/>
                    <a:pt x="148" y="78"/>
                    <a:pt x="157" y="78"/>
                  </a:cubicBezTo>
                  <a:cubicBezTo>
                    <a:pt x="167" y="78"/>
                    <a:pt x="167" y="0"/>
                    <a:pt x="177" y="0"/>
                  </a:cubicBezTo>
                  <a:cubicBezTo>
                    <a:pt x="187" y="0"/>
                    <a:pt x="187" y="78"/>
                    <a:pt x="197" y="78"/>
                  </a:cubicBezTo>
                  <a:cubicBezTo>
                    <a:pt x="207" y="78"/>
                    <a:pt x="207" y="0"/>
                    <a:pt x="217" y="0"/>
                  </a:cubicBezTo>
                  <a:cubicBezTo>
                    <a:pt x="227" y="0"/>
                    <a:pt x="227" y="78"/>
                    <a:pt x="237" y="78"/>
                  </a:cubicBezTo>
                  <a:cubicBezTo>
                    <a:pt x="246" y="78"/>
                    <a:pt x="246" y="0"/>
                    <a:pt x="256" y="0"/>
                  </a:cubicBezTo>
                  <a:cubicBezTo>
                    <a:pt x="266" y="0"/>
                    <a:pt x="266" y="78"/>
                    <a:pt x="275" y="78"/>
                  </a:cubicBezTo>
                  <a:cubicBezTo>
                    <a:pt x="284" y="78"/>
                    <a:pt x="292" y="0"/>
                    <a:pt x="301" y="0"/>
                  </a:cubicBezTo>
                  <a:cubicBezTo>
                    <a:pt x="310" y="0"/>
                    <a:pt x="313" y="43"/>
                    <a:pt x="313" y="78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57">
              <a:extLst>
                <a:ext uri="{FF2B5EF4-FFF2-40B4-BE49-F238E27FC236}">
                  <a16:creationId xmlns:a16="http://schemas.microsoft.com/office/drawing/2014/main" id="{D7C406D4-D991-408B-92F0-A17104F88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881"/>
              <a:ext cx="134" cy="175"/>
            </a:xfrm>
            <a:custGeom>
              <a:avLst/>
              <a:gdLst>
                <a:gd name="T0" fmla="*/ 977 w 45"/>
                <a:gd name="T1" fmla="*/ 32 h 55"/>
                <a:gd name="T2" fmla="*/ 27 w 45"/>
                <a:gd name="T3" fmla="*/ 1610 h 55"/>
                <a:gd name="T4" fmla="*/ 107 w 45"/>
                <a:gd name="T5" fmla="*/ 1772 h 55"/>
                <a:gd name="T6" fmla="*/ 238 w 45"/>
                <a:gd name="T7" fmla="*/ 1639 h 55"/>
                <a:gd name="T8" fmla="*/ 1081 w 45"/>
                <a:gd name="T9" fmla="*/ 293 h 55"/>
                <a:gd name="T10" fmla="*/ 1135 w 45"/>
                <a:gd name="T11" fmla="*/ 102 h 55"/>
                <a:gd name="T12" fmla="*/ 977 w 45"/>
                <a:gd name="T13" fmla="*/ 3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55">
                  <a:moveTo>
                    <a:pt x="37" y="1"/>
                  </a:moveTo>
                  <a:cubicBezTo>
                    <a:pt x="18" y="11"/>
                    <a:pt x="5" y="29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9" y="54"/>
                    <a:pt x="9" y="51"/>
                  </a:cubicBezTo>
                  <a:cubicBezTo>
                    <a:pt x="13" y="33"/>
                    <a:pt x="25" y="17"/>
                    <a:pt x="41" y="9"/>
                  </a:cubicBezTo>
                  <a:cubicBezTo>
                    <a:pt x="44" y="8"/>
                    <a:pt x="45" y="5"/>
                    <a:pt x="43" y="3"/>
                  </a:cubicBezTo>
                  <a:cubicBezTo>
                    <a:pt x="42" y="1"/>
                    <a:pt x="40" y="0"/>
                    <a:pt x="37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58">
              <a:extLst>
                <a:ext uri="{FF2B5EF4-FFF2-40B4-BE49-F238E27FC236}">
                  <a16:creationId xmlns:a16="http://schemas.microsoft.com/office/drawing/2014/main" id="{A7B29AEF-4F4B-44A8-B790-93359B1E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069"/>
              <a:ext cx="167" cy="229"/>
            </a:xfrm>
            <a:custGeom>
              <a:avLst/>
              <a:gdLst>
                <a:gd name="T0" fmla="*/ 0 w 56"/>
                <a:gd name="T1" fmla="*/ 130 h 72"/>
                <a:gd name="T2" fmla="*/ 1324 w 56"/>
                <a:gd name="T3" fmla="*/ 2287 h 72"/>
                <a:gd name="T4" fmla="*/ 1458 w 56"/>
                <a:gd name="T5" fmla="*/ 2185 h 72"/>
                <a:gd name="T6" fmla="*/ 1378 w 56"/>
                <a:gd name="T7" fmla="*/ 2023 h 72"/>
                <a:gd name="T8" fmla="*/ 242 w 56"/>
                <a:gd name="T9" fmla="*/ 130 h 72"/>
                <a:gd name="T10" fmla="*/ 134 w 56"/>
                <a:gd name="T11" fmla="*/ 0 h 72"/>
                <a:gd name="T12" fmla="*/ 0 w 56"/>
                <a:gd name="T13" fmla="*/ 13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2">
                  <a:moveTo>
                    <a:pt x="0" y="4"/>
                  </a:moveTo>
                  <a:cubicBezTo>
                    <a:pt x="0" y="35"/>
                    <a:pt x="20" y="62"/>
                    <a:pt x="50" y="71"/>
                  </a:cubicBezTo>
                  <a:cubicBezTo>
                    <a:pt x="52" y="72"/>
                    <a:pt x="55" y="71"/>
                    <a:pt x="55" y="68"/>
                  </a:cubicBezTo>
                  <a:cubicBezTo>
                    <a:pt x="56" y="66"/>
                    <a:pt x="55" y="64"/>
                    <a:pt x="52" y="63"/>
                  </a:cubicBezTo>
                  <a:cubicBezTo>
                    <a:pt x="27" y="55"/>
                    <a:pt x="9" y="3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59">
              <a:extLst>
                <a:ext uri="{FF2B5EF4-FFF2-40B4-BE49-F238E27FC236}">
                  <a16:creationId xmlns:a16="http://schemas.microsoft.com/office/drawing/2014/main" id="{92F13C70-BD26-4B4F-A0A6-7F6E7F00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3231"/>
              <a:ext cx="161" cy="76"/>
            </a:xfrm>
            <a:custGeom>
              <a:avLst/>
              <a:gdLst>
                <a:gd name="T0" fmla="*/ 1216 w 54"/>
                <a:gd name="T1" fmla="*/ 60 h 24"/>
                <a:gd name="T2" fmla="*/ 134 w 54"/>
                <a:gd name="T3" fmla="*/ 440 h 24"/>
                <a:gd name="T4" fmla="*/ 0 w 54"/>
                <a:gd name="T5" fmla="*/ 602 h 24"/>
                <a:gd name="T6" fmla="*/ 107 w 54"/>
                <a:gd name="T7" fmla="*/ 732 h 24"/>
                <a:gd name="T8" fmla="*/ 1351 w 54"/>
                <a:gd name="T9" fmla="*/ 291 h 24"/>
                <a:gd name="T10" fmla="*/ 1377 w 54"/>
                <a:gd name="T11" fmla="*/ 101 h 24"/>
                <a:gd name="T12" fmla="*/ 1216 w 54"/>
                <a:gd name="T13" fmla="*/ 6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4">
                  <a:moveTo>
                    <a:pt x="46" y="2"/>
                  </a:moveTo>
                  <a:cubicBezTo>
                    <a:pt x="34" y="11"/>
                    <a:pt x="20" y="15"/>
                    <a:pt x="5" y="14"/>
                  </a:cubicBezTo>
                  <a:cubicBezTo>
                    <a:pt x="2" y="14"/>
                    <a:pt x="0" y="16"/>
                    <a:pt x="0" y="19"/>
                  </a:cubicBezTo>
                  <a:cubicBezTo>
                    <a:pt x="0" y="21"/>
                    <a:pt x="2" y="23"/>
                    <a:pt x="4" y="23"/>
                  </a:cubicBezTo>
                  <a:cubicBezTo>
                    <a:pt x="21" y="24"/>
                    <a:pt x="38" y="19"/>
                    <a:pt x="51" y="9"/>
                  </a:cubicBezTo>
                  <a:cubicBezTo>
                    <a:pt x="53" y="7"/>
                    <a:pt x="54" y="5"/>
                    <a:pt x="52" y="3"/>
                  </a:cubicBezTo>
                  <a:cubicBezTo>
                    <a:pt x="50" y="1"/>
                    <a:pt x="48" y="0"/>
                    <a:pt x="46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60">
              <a:extLst>
                <a:ext uri="{FF2B5EF4-FFF2-40B4-BE49-F238E27FC236}">
                  <a16:creationId xmlns:a16="http://schemas.microsoft.com/office/drawing/2014/main" id="{44AE9875-2129-4A01-963F-043AE726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998"/>
              <a:ext cx="81" cy="239"/>
            </a:xfrm>
            <a:custGeom>
              <a:avLst/>
              <a:gdLst>
                <a:gd name="T0" fmla="*/ 459 w 27"/>
                <a:gd name="T1" fmla="*/ 32 h 75"/>
                <a:gd name="T2" fmla="*/ 378 w 27"/>
                <a:gd name="T3" fmla="*/ 194 h 75"/>
                <a:gd name="T4" fmla="*/ 486 w 27"/>
                <a:gd name="T5" fmla="*/ 841 h 75"/>
                <a:gd name="T6" fmla="*/ 54 w 27"/>
                <a:gd name="T7" fmla="*/ 2173 h 75"/>
                <a:gd name="T8" fmla="*/ 54 w 27"/>
                <a:gd name="T9" fmla="*/ 2396 h 75"/>
                <a:gd name="T10" fmla="*/ 216 w 27"/>
                <a:gd name="T11" fmla="*/ 2365 h 75"/>
                <a:gd name="T12" fmla="*/ 729 w 27"/>
                <a:gd name="T13" fmla="*/ 841 h 75"/>
                <a:gd name="T14" fmla="*/ 621 w 27"/>
                <a:gd name="T15" fmla="*/ 102 h 75"/>
                <a:gd name="T16" fmla="*/ 459 w 27"/>
                <a:gd name="T17" fmla="*/ 3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5">
                  <a:moveTo>
                    <a:pt x="17" y="1"/>
                  </a:moveTo>
                  <a:cubicBezTo>
                    <a:pt x="15" y="1"/>
                    <a:pt x="13" y="4"/>
                    <a:pt x="14" y="6"/>
                  </a:cubicBezTo>
                  <a:cubicBezTo>
                    <a:pt x="16" y="13"/>
                    <a:pt x="18" y="19"/>
                    <a:pt x="18" y="26"/>
                  </a:cubicBezTo>
                  <a:cubicBezTo>
                    <a:pt x="18" y="42"/>
                    <a:pt x="12" y="56"/>
                    <a:pt x="2" y="67"/>
                  </a:cubicBezTo>
                  <a:cubicBezTo>
                    <a:pt x="0" y="69"/>
                    <a:pt x="0" y="72"/>
                    <a:pt x="2" y="74"/>
                  </a:cubicBezTo>
                  <a:cubicBezTo>
                    <a:pt x="4" y="75"/>
                    <a:pt x="7" y="75"/>
                    <a:pt x="8" y="73"/>
                  </a:cubicBezTo>
                  <a:cubicBezTo>
                    <a:pt x="20" y="61"/>
                    <a:pt x="27" y="44"/>
                    <a:pt x="27" y="26"/>
                  </a:cubicBezTo>
                  <a:cubicBezTo>
                    <a:pt x="27" y="18"/>
                    <a:pt x="25" y="11"/>
                    <a:pt x="23" y="3"/>
                  </a:cubicBezTo>
                  <a:cubicBezTo>
                    <a:pt x="22" y="1"/>
                    <a:pt x="19" y="0"/>
                    <a:pt x="17" y="1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61">
              <a:extLst>
                <a:ext uri="{FF2B5EF4-FFF2-40B4-BE49-F238E27FC236}">
                  <a16:creationId xmlns:a16="http://schemas.microsoft.com/office/drawing/2014/main" id="{840D5063-8301-4B7E-8415-5407C430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58"/>
              <a:ext cx="239" cy="131"/>
            </a:xfrm>
            <a:custGeom>
              <a:avLst/>
              <a:gdLst>
                <a:gd name="T0" fmla="*/ 108 w 80"/>
                <a:gd name="T1" fmla="*/ 61 h 41"/>
                <a:gd name="T2" fmla="*/ 0 w 80"/>
                <a:gd name="T3" fmla="*/ 224 h 41"/>
                <a:gd name="T4" fmla="*/ 161 w 80"/>
                <a:gd name="T5" fmla="*/ 358 h 41"/>
                <a:gd name="T6" fmla="*/ 508 w 80"/>
                <a:gd name="T7" fmla="*/ 297 h 41"/>
                <a:gd name="T8" fmla="*/ 1891 w 80"/>
                <a:gd name="T9" fmla="*/ 1237 h 41"/>
                <a:gd name="T10" fmla="*/ 2079 w 80"/>
                <a:gd name="T11" fmla="*/ 1275 h 41"/>
                <a:gd name="T12" fmla="*/ 2106 w 80"/>
                <a:gd name="T13" fmla="*/ 1070 h 41"/>
                <a:gd name="T14" fmla="*/ 508 w 80"/>
                <a:gd name="T15" fmla="*/ 0 h 41"/>
                <a:gd name="T16" fmla="*/ 108 w 80"/>
                <a:gd name="T17" fmla="*/ 61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1">
                  <a:moveTo>
                    <a:pt x="4" y="2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1" y="10"/>
                    <a:pt x="3" y="11"/>
                    <a:pt x="6" y="11"/>
                  </a:cubicBezTo>
                  <a:cubicBezTo>
                    <a:pt x="10" y="10"/>
                    <a:pt x="15" y="9"/>
                    <a:pt x="19" y="9"/>
                  </a:cubicBezTo>
                  <a:cubicBezTo>
                    <a:pt x="41" y="9"/>
                    <a:pt x="60" y="20"/>
                    <a:pt x="71" y="38"/>
                  </a:cubicBezTo>
                  <a:cubicBezTo>
                    <a:pt x="73" y="40"/>
                    <a:pt x="75" y="41"/>
                    <a:pt x="78" y="39"/>
                  </a:cubicBezTo>
                  <a:cubicBezTo>
                    <a:pt x="80" y="38"/>
                    <a:pt x="80" y="35"/>
                    <a:pt x="79" y="33"/>
                  </a:cubicBezTo>
                  <a:cubicBezTo>
                    <a:pt x="66" y="12"/>
                    <a:pt x="44" y="0"/>
                    <a:pt x="19" y="0"/>
                  </a:cubicBezTo>
                  <a:cubicBezTo>
                    <a:pt x="14" y="0"/>
                    <a:pt x="9" y="1"/>
                    <a:pt x="4" y="2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62">
              <a:extLst>
                <a:ext uri="{FF2B5EF4-FFF2-40B4-BE49-F238E27FC236}">
                  <a16:creationId xmlns:a16="http://schemas.microsoft.com/office/drawing/2014/main" id="{57D73DB5-914F-4318-963F-B0B70ECA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881"/>
              <a:ext cx="379" cy="407"/>
            </a:xfrm>
            <a:custGeom>
              <a:avLst/>
              <a:gdLst>
                <a:gd name="T0" fmla="*/ 2948 w 127"/>
                <a:gd name="T1" fmla="*/ 3345 h 128"/>
                <a:gd name="T2" fmla="*/ 3375 w 127"/>
                <a:gd name="T3" fmla="*/ 2022 h 128"/>
                <a:gd name="T4" fmla="*/ 3268 w 127"/>
                <a:gd name="T5" fmla="*/ 1386 h 128"/>
                <a:gd name="T6" fmla="*/ 3348 w 127"/>
                <a:gd name="T7" fmla="*/ 1224 h 128"/>
                <a:gd name="T8" fmla="*/ 3268 w 127"/>
                <a:gd name="T9" fmla="*/ 1030 h 128"/>
                <a:gd name="T10" fmla="*/ 3110 w 127"/>
                <a:gd name="T11" fmla="*/ 1002 h 128"/>
                <a:gd name="T12" fmla="*/ 1728 w 127"/>
                <a:gd name="T13" fmla="*/ 60 h 128"/>
                <a:gd name="T14" fmla="*/ 1382 w 127"/>
                <a:gd name="T15" fmla="*/ 130 h 128"/>
                <a:gd name="T16" fmla="*/ 1247 w 127"/>
                <a:gd name="T17" fmla="*/ 0 h 128"/>
                <a:gd name="T18" fmla="*/ 1033 w 127"/>
                <a:gd name="T19" fmla="*/ 102 h 128"/>
                <a:gd name="T20" fmla="*/ 979 w 127"/>
                <a:gd name="T21" fmla="*/ 293 h 128"/>
                <a:gd name="T22" fmla="*/ 134 w 127"/>
                <a:gd name="T23" fmla="*/ 1638 h 128"/>
                <a:gd name="T24" fmla="*/ 0 w 127"/>
                <a:gd name="T25" fmla="*/ 1768 h 128"/>
                <a:gd name="T26" fmla="*/ 0 w 127"/>
                <a:gd name="T27" fmla="*/ 1901 h 128"/>
                <a:gd name="T28" fmla="*/ 107 w 127"/>
                <a:gd name="T29" fmla="*/ 2022 h 128"/>
                <a:gd name="T30" fmla="*/ 1247 w 127"/>
                <a:gd name="T31" fmla="*/ 3924 h 128"/>
                <a:gd name="T32" fmla="*/ 1328 w 127"/>
                <a:gd name="T33" fmla="*/ 4086 h 128"/>
                <a:gd name="T34" fmla="*/ 1513 w 127"/>
                <a:gd name="T35" fmla="*/ 4115 h 128"/>
                <a:gd name="T36" fmla="*/ 1647 w 127"/>
                <a:gd name="T37" fmla="*/ 3984 h 128"/>
                <a:gd name="T38" fmla="*/ 2734 w 127"/>
                <a:gd name="T39" fmla="*/ 3599 h 128"/>
                <a:gd name="T40" fmla="*/ 2895 w 127"/>
                <a:gd name="T41" fmla="*/ 3631 h 128"/>
                <a:gd name="T42" fmla="*/ 2948 w 127"/>
                <a:gd name="T43" fmla="*/ 3568 h 128"/>
                <a:gd name="T44" fmla="*/ 2948 w 127"/>
                <a:gd name="T45" fmla="*/ 3345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8">
                  <a:moveTo>
                    <a:pt x="111" y="104"/>
                  </a:moveTo>
                  <a:cubicBezTo>
                    <a:pt x="121" y="93"/>
                    <a:pt x="127" y="79"/>
                    <a:pt x="127" y="63"/>
                  </a:cubicBezTo>
                  <a:cubicBezTo>
                    <a:pt x="127" y="56"/>
                    <a:pt x="125" y="50"/>
                    <a:pt x="123" y="43"/>
                  </a:cubicBezTo>
                  <a:cubicBezTo>
                    <a:pt x="122" y="41"/>
                    <a:pt x="124" y="39"/>
                    <a:pt x="126" y="38"/>
                  </a:cubicBezTo>
                  <a:cubicBezTo>
                    <a:pt x="124" y="37"/>
                    <a:pt x="123" y="35"/>
                    <a:pt x="123" y="32"/>
                  </a:cubicBezTo>
                  <a:cubicBezTo>
                    <a:pt x="121" y="34"/>
                    <a:pt x="119" y="33"/>
                    <a:pt x="117" y="31"/>
                  </a:cubicBezTo>
                  <a:cubicBezTo>
                    <a:pt x="106" y="13"/>
                    <a:pt x="87" y="2"/>
                    <a:pt x="65" y="2"/>
                  </a:cubicBezTo>
                  <a:cubicBezTo>
                    <a:pt x="61" y="2"/>
                    <a:pt x="56" y="3"/>
                    <a:pt x="52" y="4"/>
                  </a:cubicBezTo>
                  <a:cubicBezTo>
                    <a:pt x="49" y="4"/>
                    <a:pt x="47" y="3"/>
                    <a:pt x="47" y="0"/>
                  </a:cubicBezTo>
                  <a:cubicBezTo>
                    <a:pt x="45" y="2"/>
                    <a:pt x="44" y="4"/>
                    <a:pt x="39" y="3"/>
                  </a:cubicBezTo>
                  <a:cubicBezTo>
                    <a:pt x="40" y="5"/>
                    <a:pt x="40" y="8"/>
                    <a:pt x="37" y="9"/>
                  </a:cubicBezTo>
                  <a:cubicBezTo>
                    <a:pt x="21" y="17"/>
                    <a:pt x="9" y="33"/>
                    <a:pt x="5" y="51"/>
                  </a:cubicBezTo>
                  <a:cubicBezTo>
                    <a:pt x="5" y="54"/>
                    <a:pt x="3" y="55"/>
                    <a:pt x="0" y="55"/>
                  </a:cubicBezTo>
                  <a:cubicBezTo>
                    <a:pt x="2" y="56"/>
                    <a:pt x="2" y="58"/>
                    <a:pt x="0" y="59"/>
                  </a:cubicBezTo>
                  <a:cubicBezTo>
                    <a:pt x="2" y="59"/>
                    <a:pt x="4" y="61"/>
                    <a:pt x="4" y="63"/>
                  </a:cubicBezTo>
                  <a:cubicBezTo>
                    <a:pt x="4" y="90"/>
                    <a:pt x="22" y="114"/>
                    <a:pt x="47" y="122"/>
                  </a:cubicBezTo>
                  <a:cubicBezTo>
                    <a:pt x="50" y="123"/>
                    <a:pt x="51" y="125"/>
                    <a:pt x="50" y="127"/>
                  </a:cubicBezTo>
                  <a:cubicBezTo>
                    <a:pt x="53" y="125"/>
                    <a:pt x="56" y="126"/>
                    <a:pt x="57" y="128"/>
                  </a:cubicBezTo>
                  <a:cubicBezTo>
                    <a:pt x="57" y="126"/>
                    <a:pt x="59" y="124"/>
                    <a:pt x="62" y="124"/>
                  </a:cubicBezTo>
                  <a:cubicBezTo>
                    <a:pt x="77" y="125"/>
                    <a:pt x="91" y="121"/>
                    <a:pt x="103" y="112"/>
                  </a:cubicBezTo>
                  <a:cubicBezTo>
                    <a:pt x="105" y="110"/>
                    <a:pt x="107" y="111"/>
                    <a:pt x="109" y="113"/>
                  </a:cubicBezTo>
                  <a:cubicBezTo>
                    <a:pt x="108" y="111"/>
                    <a:pt x="110" y="110"/>
                    <a:pt x="111" y="111"/>
                  </a:cubicBezTo>
                  <a:cubicBezTo>
                    <a:pt x="109" y="109"/>
                    <a:pt x="109" y="106"/>
                    <a:pt x="111" y="104"/>
                  </a:cubicBezTo>
                  <a:close/>
                </a:path>
              </a:pathLst>
            </a:custGeom>
            <a:noFill/>
            <a:ln w="9525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63">
              <a:extLst>
                <a:ext uri="{FF2B5EF4-FFF2-40B4-BE49-F238E27FC236}">
                  <a16:creationId xmlns:a16="http://schemas.microsoft.com/office/drawing/2014/main" id="{5403A3DE-8E57-4267-BA3C-70C5E3400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648"/>
              <a:ext cx="269" cy="150"/>
            </a:xfrm>
            <a:custGeom>
              <a:avLst/>
              <a:gdLst>
                <a:gd name="T0" fmla="*/ 0 w 90"/>
                <a:gd name="T1" fmla="*/ 1395 h 47"/>
                <a:gd name="T2" fmla="*/ 2403 w 90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47">
                  <a:moveTo>
                    <a:pt x="0" y="43"/>
                  </a:moveTo>
                  <a:cubicBezTo>
                    <a:pt x="21" y="47"/>
                    <a:pt x="90" y="26"/>
                    <a:pt x="90" y="0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64">
              <a:extLst>
                <a:ext uri="{FF2B5EF4-FFF2-40B4-BE49-F238E27FC236}">
                  <a16:creationId xmlns:a16="http://schemas.microsoft.com/office/drawing/2014/main" id="{33E87A9D-8DA8-499D-8159-CDFF2D1F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451"/>
              <a:ext cx="307" cy="337"/>
            </a:xfrm>
            <a:custGeom>
              <a:avLst/>
              <a:gdLst>
                <a:gd name="T0" fmla="*/ 0 w 103"/>
                <a:gd name="T1" fmla="*/ 3405 h 106"/>
                <a:gd name="T2" fmla="*/ 1565 w 103"/>
                <a:gd name="T3" fmla="*/ 1545 h 106"/>
                <a:gd name="T4" fmla="*/ 2727 w 103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06">
                  <a:moveTo>
                    <a:pt x="0" y="106"/>
                  </a:moveTo>
                  <a:cubicBezTo>
                    <a:pt x="24" y="92"/>
                    <a:pt x="50" y="74"/>
                    <a:pt x="59" y="48"/>
                  </a:cubicBezTo>
                  <a:cubicBezTo>
                    <a:pt x="70" y="16"/>
                    <a:pt x="90" y="31"/>
                    <a:pt x="103" y="0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65">
              <a:extLst>
                <a:ext uri="{FF2B5EF4-FFF2-40B4-BE49-F238E27FC236}">
                  <a16:creationId xmlns:a16="http://schemas.microsoft.com/office/drawing/2014/main" id="{C322310E-DAE9-4D93-93CD-095B2E5C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2336"/>
              <a:ext cx="227" cy="475"/>
            </a:xfrm>
            <a:custGeom>
              <a:avLst/>
              <a:gdLst>
                <a:gd name="T0" fmla="*/ 1756 w 76"/>
                <a:gd name="T1" fmla="*/ 0 h 149"/>
                <a:gd name="T2" fmla="*/ 0 w 76"/>
                <a:gd name="T3" fmla="*/ 4827 h 1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49">
                  <a:moveTo>
                    <a:pt x="66" y="0"/>
                  </a:moveTo>
                  <a:cubicBezTo>
                    <a:pt x="76" y="65"/>
                    <a:pt x="6" y="88"/>
                    <a:pt x="0" y="149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566">
              <a:extLst>
                <a:ext uri="{FF2B5EF4-FFF2-40B4-BE49-F238E27FC236}">
                  <a16:creationId xmlns:a16="http://schemas.microsoft.com/office/drawing/2014/main" id="{6FC906A9-613A-4FBB-86C0-7CA058D1F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645"/>
              <a:ext cx="319" cy="137"/>
            </a:xfrm>
            <a:custGeom>
              <a:avLst/>
              <a:gdLst>
                <a:gd name="T0" fmla="*/ 2835 w 107"/>
                <a:gd name="T1" fmla="*/ 1389 h 43"/>
                <a:gd name="T2" fmla="*/ 0 w 107"/>
                <a:gd name="T3" fmla="*/ 3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43">
                  <a:moveTo>
                    <a:pt x="107" y="43"/>
                  </a:moveTo>
                  <a:cubicBezTo>
                    <a:pt x="86" y="22"/>
                    <a:pt x="28" y="0"/>
                    <a:pt x="0" y="1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567">
              <a:extLst>
                <a:ext uri="{FF2B5EF4-FFF2-40B4-BE49-F238E27FC236}">
                  <a16:creationId xmlns:a16="http://schemas.microsoft.com/office/drawing/2014/main" id="{D6A9B519-E8D6-4644-9C4C-F405E55F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260"/>
              <a:ext cx="182" cy="573"/>
            </a:xfrm>
            <a:custGeom>
              <a:avLst/>
              <a:gdLst>
                <a:gd name="T0" fmla="*/ 1593 w 61"/>
                <a:gd name="T1" fmla="*/ 5806 h 180"/>
                <a:gd name="T2" fmla="*/ 1167 w 61"/>
                <a:gd name="T3" fmla="*/ 2543 h 180"/>
                <a:gd name="T4" fmla="*/ 0 w 61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80">
                  <a:moveTo>
                    <a:pt x="60" y="180"/>
                  </a:moveTo>
                  <a:cubicBezTo>
                    <a:pt x="60" y="147"/>
                    <a:pt x="61" y="107"/>
                    <a:pt x="44" y="79"/>
                  </a:cubicBezTo>
                  <a:cubicBezTo>
                    <a:pt x="33" y="58"/>
                    <a:pt x="5" y="23"/>
                    <a:pt x="0" y="0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568">
              <a:extLst>
                <a:ext uri="{FF2B5EF4-FFF2-40B4-BE49-F238E27FC236}">
                  <a16:creationId xmlns:a16="http://schemas.microsoft.com/office/drawing/2014/main" id="{AF0F9799-8292-4D8A-B00D-14D28EE0C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253"/>
              <a:ext cx="63" cy="580"/>
            </a:xfrm>
            <a:custGeom>
              <a:avLst/>
              <a:gdLst>
                <a:gd name="T0" fmla="*/ 135 w 21"/>
                <a:gd name="T1" fmla="*/ 5889 h 182"/>
                <a:gd name="T2" fmla="*/ 216 w 21"/>
                <a:gd name="T3" fmla="*/ 2814 h 182"/>
                <a:gd name="T4" fmla="*/ 405 w 21"/>
                <a:gd name="T5" fmla="*/ 0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2">
                  <a:moveTo>
                    <a:pt x="5" y="182"/>
                  </a:moveTo>
                  <a:cubicBezTo>
                    <a:pt x="0" y="151"/>
                    <a:pt x="5" y="118"/>
                    <a:pt x="8" y="87"/>
                  </a:cubicBezTo>
                  <a:cubicBezTo>
                    <a:pt x="10" y="64"/>
                    <a:pt x="21" y="22"/>
                    <a:pt x="15" y="0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569">
              <a:extLst>
                <a:ext uri="{FF2B5EF4-FFF2-40B4-BE49-F238E27FC236}">
                  <a16:creationId xmlns:a16="http://schemas.microsoft.com/office/drawing/2014/main" id="{E455D358-8996-47EF-8112-DC927CA3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275"/>
              <a:ext cx="335" cy="523"/>
            </a:xfrm>
            <a:custGeom>
              <a:avLst/>
              <a:gdLst>
                <a:gd name="T0" fmla="*/ 0 w 112"/>
                <a:gd name="T1" fmla="*/ 0 h 164"/>
                <a:gd name="T2" fmla="*/ 805 w 112"/>
                <a:gd name="T3" fmla="*/ 2175 h 164"/>
                <a:gd name="T4" fmla="*/ 2997 w 112"/>
                <a:gd name="T5" fmla="*/ 5319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64">
                  <a:moveTo>
                    <a:pt x="0" y="0"/>
                  </a:moveTo>
                  <a:cubicBezTo>
                    <a:pt x="0" y="37"/>
                    <a:pt x="30" y="67"/>
                    <a:pt x="30" y="67"/>
                  </a:cubicBezTo>
                  <a:cubicBezTo>
                    <a:pt x="60" y="110"/>
                    <a:pt x="103" y="121"/>
                    <a:pt x="112" y="164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Oval 570">
              <a:extLst>
                <a:ext uri="{FF2B5EF4-FFF2-40B4-BE49-F238E27FC236}">
                  <a16:creationId xmlns:a16="http://schemas.microsoft.com/office/drawing/2014/main" id="{E5652D19-32F4-4A4C-8335-40517F51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753"/>
              <a:ext cx="213" cy="102"/>
            </a:xfrm>
            <a:prstGeom prst="ellipse">
              <a:avLst/>
            </a:prstGeom>
            <a:solidFill>
              <a:srgbClr val="00A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761" name="Freeform 571">
              <a:extLst>
                <a:ext uri="{FF2B5EF4-FFF2-40B4-BE49-F238E27FC236}">
                  <a16:creationId xmlns:a16="http://schemas.microsoft.com/office/drawing/2014/main" id="{6497BE24-D20F-49E4-BA69-892434D3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826"/>
              <a:ext cx="245" cy="542"/>
            </a:xfrm>
            <a:custGeom>
              <a:avLst/>
              <a:gdLst>
                <a:gd name="T0" fmla="*/ 0 w 82"/>
                <a:gd name="T1" fmla="*/ 0 h 170"/>
                <a:gd name="T2" fmla="*/ 2026 w 82"/>
                <a:gd name="T3" fmla="*/ 1881 h 170"/>
                <a:gd name="T4" fmla="*/ 2106 w 82"/>
                <a:gd name="T5" fmla="*/ 3568 h 170"/>
                <a:gd name="T6" fmla="*/ 1598 w 82"/>
                <a:gd name="T7" fmla="*/ 5509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70">
                  <a:moveTo>
                    <a:pt x="0" y="0"/>
                  </a:moveTo>
                  <a:cubicBezTo>
                    <a:pt x="32" y="2"/>
                    <a:pt x="70" y="26"/>
                    <a:pt x="76" y="58"/>
                  </a:cubicBezTo>
                  <a:cubicBezTo>
                    <a:pt x="79" y="76"/>
                    <a:pt x="82" y="92"/>
                    <a:pt x="79" y="110"/>
                  </a:cubicBezTo>
                  <a:cubicBezTo>
                    <a:pt x="77" y="127"/>
                    <a:pt x="72" y="156"/>
                    <a:pt x="60" y="170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572">
              <a:extLst>
                <a:ext uri="{FF2B5EF4-FFF2-40B4-BE49-F238E27FC236}">
                  <a16:creationId xmlns:a16="http://schemas.microsoft.com/office/drawing/2014/main" id="{80E68A0A-56F3-4A73-903C-F6F0AA4C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833"/>
              <a:ext cx="203" cy="599"/>
            </a:xfrm>
            <a:custGeom>
              <a:avLst/>
              <a:gdLst>
                <a:gd name="T0" fmla="*/ 1809 w 68"/>
                <a:gd name="T1" fmla="*/ 0 h 188"/>
                <a:gd name="T2" fmla="*/ 134 w 68"/>
                <a:gd name="T3" fmla="*/ 2527 h 188"/>
                <a:gd name="T4" fmla="*/ 749 w 68"/>
                <a:gd name="T5" fmla="*/ 6082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88">
                  <a:moveTo>
                    <a:pt x="68" y="0"/>
                  </a:moveTo>
                  <a:cubicBezTo>
                    <a:pt x="31" y="6"/>
                    <a:pt x="11" y="34"/>
                    <a:pt x="5" y="78"/>
                  </a:cubicBezTo>
                  <a:cubicBezTo>
                    <a:pt x="0" y="124"/>
                    <a:pt x="9" y="168"/>
                    <a:pt x="28" y="188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573">
              <a:extLst>
                <a:ext uri="{FF2B5EF4-FFF2-40B4-BE49-F238E27FC236}">
                  <a16:creationId xmlns:a16="http://schemas.microsoft.com/office/drawing/2014/main" id="{47019FDA-23E7-4A22-8C6A-C1C5FE77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801"/>
              <a:ext cx="310" cy="354"/>
            </a:xfrm>
            <a:custGeom>
              <a:avLst/>
              <a:gdLst>
                <a:gd name="T0" fmla="*/ 2754 w 104"/>
                <a:gd name="T1" fmla="*/ 102 h 111"/>
                <a:gd name="T2" fmla="*/ 0 w 104"/>
                <a:gd name="T3" fmla="*/ 3601 h 1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111">
                  <a:moveTo>
                    <a:pt x="104" y="3"/>
                  </a:moveTo>
                  <a:cubicBezTo>
                    <a:pt x="73" y="0"/>
                    <a:pt x="10" y="24"/>
                    <a:pt x="0" y="111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574">
              <a:extLst>
                <a:ext uri="{FF2B5EF4-FFF2-40B4-BE49-F238E27FC236}">
                  <a16:creationId xmlns:a16="http://schemas.microsoft.com/office/drawing/2014/main" id="{49015A7F-8D3F-4BFC-9B23-038B73CC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811"/>
              <a:ext cx="325" cy="283"/>
            </a:xfrm>
            <a:custGeom>
              <a:avLst/>
              <a:gdLst>
                <a:gd name="T0" fmla="*/ 0 w 109"/>
                <a:gd name="T1" fmla="*/ 0 h 89"/>
                <a:gd name="T2" fmla="*/ 2889 w 109"/>
                <a:gd name="T3" fmla="*/ 2862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89">
                  <a:moveTo>
                    <a:pt x="0" y="0"/>
                  </a:moveTo>
                  <a:cubicBezTo>
                    <a:pt x="30" y="0"/>
                    <a:pt x="98" y="20"/>
                    <a:pt x="109" y="89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575">
              <a:extLst>
                <a:ext uri="{FF2B5EF4-FFF2-40B4-BE49-F238E27FC236}">
                  <a16:creationId xmlns:a16="http://schemas.microsoft.com/office/drawing/2014/main" id="{39895004-B264-48C4-AF81-5059C0090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756"/>
              <a:ext cx="337" cy="55"/>
            </a:xfrm>
            <a:custGeom>
              <a:avLst/>
              <a:gdLst>
                <a:gd name="T0" fmla="*/ 0 w 113"/>
                <a:gd name="T1" fmla="*/ 304 h 17"/>
                <a:gd name="T2" fmla="*/ 2997 w 113"/>
                <a:gd name="T3" fmla="*/ 47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17">
                  <a:moveTo>
                    <a:pt x="0" y="9"/>
                  </a:moveTo>
                  <a:cubicBezTo>
                    <a:pt x="33" y="17"/>
                    <a:pt x="86" y="0"/>
                    <a:pt x="113" y="14"/>
                  </a:cubicBezTo>
                </a:path>
              </a:pathLst>
            </a:custGeom>
            <a:noFill/>
            <a:ln w="28575" cap="rnd">
              <a:solidFill>
                <a:srgbClr val="00AAE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C4E23A69-3609-40A6-9A15-FDA2F1C2ED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Nucleus (1)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E821609C-A277-4501-B1A4-D6E32F096EAC}"/>
              </a:ext>
            </a:extLst>
          </p:cNvPr>
          <p:cNvGrpSpPr>
            <a:grpSpLocks/>
          </p:cNvGrpSpPr>
          <p:nvPr/>
        </p:nvGrpSpPr>
        <p:grpSpPr bwMode="auto">
          <a:xfrm>
            <a:off x="4348163" y="1676400"/>
            <a:ext cx="3576637" cy="3810000"/>
            <a:chOff x="2438" y="1688"/>
            <a:chExt cx="883" cy="941"/>
          </a:xfrm>
        </p:grpSpPr>
        <p:grpSp>
          <p:nvGrpSpPr>
            <p:cNvPr id="30723" name="Group 4">
              <a:extLst>
                <a:ext uri="{FF2B5EF4-FFF2-40B4-BE49-F238E27FC236}">
                  <a16:creationId xmlns:a16="http://schemas.microsoft.com/office/drawing/2014/main" id="{B88EC662-5852-45BE-969B-EC1121E7BF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8" y="1688"/>
              <a:ext cx="883" cy="941"/>
              <a:chOff x="2438" y="1688"/>
              <a:chExt cx="883" cy="941"/>
            </a:xfrm>
          </p:grpSpPr>
          <p:sp>
            <p:nvSpPr>
              <p:cNvPr id="59006" name="Freeform 5">
                <a:extLst>
                  <a:ext uri="{FF2B5EF4-FFF2-40B4-BE49-F238E27FC236}">
                    <a16:creationId xmlns:a16="http://schemas.microsoft.com/office/drawing/2014/main" id="{BE36933B-2D6A-4E90-895D-F0305A476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712"/>
                <a:ext cx="117" cy="69"/>
              </a:xfrm>
              <a:custGeom>
                <a:avLst/>
                <a:gdLst>
                  <a:gd name="T0" fmla="*/ 682 w 47"/>
                  <a:gd name="T1" fmla="*/ 0 h 26"/>
                  <a:gd name="T2" fmla="*/ 30 w 47"/>
                  <a:gd name="T3" fmla="*/ 395 h 26"/>
                  <a:gd name="T4" fmla="*/ 12 w 47"/>
                  <a:gd name="T5" fmla="*/ 451 h 26"/>
                  <a:gd name="T6" fmla="*/ 75 w 47"/>
                  <a:gd name="T7" fmla="*/ 464 h 26"/>
                  <a:gd name="T8" fmla="*/ 695 w 47"/>
                  <a:gd name="T9" fmla="*/ 93 h 26"/>
                  <a:gd name="T10" fmla="*/ 724 w 47"/>
                  <a:gd name="T11" fmla="*/ 35 h 26"/>
                  <a:gd name="T12" fmla="*/ 682 w 47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44" y="0"/>
                    </a:moveTo>
                    <a:cubicBezTo>
                      <a:pt x="29" y="5"/>
                      <a:pt x="15" y="12"/>
                      <a:pt x="2" y="21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2" y="25"/>
                      <a:pt x="3" y="26"/>
                      <a:pt x="5" y="25"/>
                    </a:cubicBezTo>
                    <a:cubicBezTo>
                      <a:pt x="17" y="17"/>
                      <a:pt x="31" y="10"/>
                      <a:pt x="45" y="5"/>
                    </a:cubicBezTo>
                    <a:cubicBezTo>
                      <a:pt x="46" y="5"/>
                      <a:pt x="47" y="3"/>
                      <a:pt x="47" y="2"/>
                    </a:cubicBezTo>
                    <a:cubicBezTo>
                      <a:pt x="46" y="1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7" name="Freeform 6">
                <a:extLst>
                  <a:ext uri="{FF2B5EF4-FFF2-40B4-BE49-F238E27FC236}">
                    <a16:creationId xmlns:a16="http://schemas.microsoft.com/office/drawing/2014/main" id="{513B0D1F-36F4-4F2B-ACE0-4C6442D5E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781"/>
                <a:ext cx="175" cy="280"/>
              </a:xfrm>
              <a:custGeom>
                <a:avLst/>
                <a:gdLst>
                  <a:gd name="T0" fmla="*/ 1033 w 70"/>
                  <a:gd name="T1" fmla="*/ 21 h 105"/>
                  <a:gd name="T2" fmla="*/ 20 w 70"/>
                  <a:gd name="T3" fmla="*/ 1912 h 105"/>
                  <a:gd name="T4" fmla="*/ 33 w 70"/>
                  <a:gd name="T5" fmla="*/ 1992 h 105"/>
                  <a:gd name="T6" fmla="*/ 95 w 70"/>
                  <a:gd name="T7" fmla="*/ 1955 h 105"/>
                  <a:gd name="T8" fmla="*/ 1083 w 70"/>
                  <a:gd name="T9" fmla="*/ 93 h 105"/>
                  <a:gd name="T10" fmla="*/ 1095 w 70"/>
                  <a:gd name="T11" fmla="*/ 21 h 105"/>
                  <a:gd name="T12" fmla="*/ 1033 w 70"/>
                  <a:gd name="T13" fmla="*/ 21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105">
                    <a:moveTo>
                      <a:pt x="66" y="1"/>
                    </a:moveTo>
                    <a:cubicBezTo>
                      <a:pt x="33" y="26"/>
                      <a:pt x="10" y="62"/>
                      <a:pt x="1" y="101"/>
                    </a:cubicBezTo>
                    <a:cubicBezTo>
                      <a:pt x="0" y="103"/>
                      <a:pt x="1" y="104"/>
                      <a:pt x="2" y="105"/>
                    </a:cubicBezTo>
                    <a:cubicBezTo>
                      <a:pt x="4" y="105"/>
                      <a:pt x="5" y="104"/>
                      <a:pt x="6" y="103"/>
                    </a:cubicBezTo>
                    <a:cubicBezTo>
                      <a:pt x="15" y="64"/>
                      <a:pt x="37" y="29"/>
                      <a:pt x="69" y="5"/>
                    </a:cubicBezTo>
                    <a:cubicBezTo>
                      <a:pt x="70" y="4"/>
                      <a:pt x="70" y="3"/>
                      <a:pt x="70" y="1"/>
                    </a:cubicBezTo>
                    <a:cubicBezTo>
                      <a:pt x="69" y="0"/>
                      <a:pt x="67" y="0"/>
                      <a:pt x="66" y="1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8" name="Freeform 7">
                <a:extLst>
                  <a:ext uri="{FF2B5EF4-FFF2-40B4-BE49-F238E27FC236}">
                    <a16:creationId xmlns:a16="http://schemas.microsoft.com/office/drawing/2014/main" id="{2DD5D975-CCCA-44C3-BE7A-8BE07DE6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083"/>
                <a:ext cx="75" cy="320"/>
              </a:xfrm>
              <a:custGeom>
                <a:avLst/>
                <a:gdLst>
                  <a:gd name="T0" fmla="*/ 33 w 30"/>
                  <a:gd name="T1" fmla="*/ 35 h 120"/>
                  <a:gd name="T2" fmla="*/ 0 w 30"/>
                  <a:gd name="T3" fmla="*/ 547 h 120"/>
                  <a:gd name="T4" fmla="*/ 375 w 30"/>
                  <a:gd name="T5" fmla="*/ 2240 h 120"/>
                  <a:gd name="T6" fmla="*/ 438 w 30"/>
                  <a:gd name="T7" fmla="*/ 2253 h 120"/>
                  <a:gd name="T8" fmla="*/ 458 w 30"/>
                  <a:gd name="T9" fmla="*/ 2197 h 120"/>
                  <a:gd name="T10" fmla="*/ 83 w 30"/>
                  <a:gd name="T11" fmla="*/ 547 h 120"/>
                  <a:gd name="T12" fmla="*/ 113 w 30"/>
                  <a:gd name="T13" fmla="*/ 56 h 120"/>
                  <a:gd name="T14" fmla="*/ 83 w 30"/>
                  <a:gd name="T15" fmla="*/ 0 h 120"/>
                  <a:gd name="T16" fmla="*/ 33 w 30"/>
                  <a:gd name="T17" fmla="*/ 35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0">
                    <a:moveTo>
                      <a:pt x="2" y="2"/>
                    </a:moveTo>
                    <a:cubicBezTo>
                      <a:pt x="1" y="11"/>
                      <a:pt x="0" y="20"/>
                      <a:pt x="0" y="29"/>
                    </a:cubicBezTo>
                    <a:cubicBezTo>
                      <a:pt x="0" y="60"/>
                      <a:pt x="8" y="91"/>
                      <a:pt x="24" y="118"/>
                    </a:cubicBezTo>
                    <a:cubicBezTo>
                      <a:pt x="25" y="119"/>
                      <a:pt x="27" y="120"/>
                      <a:pt x="28" y="119"/>
                    </a:cubicBezTo>
                    <a:cubicBezTo>
                      <a:pt x="29" y="118"/>
                      <a:pt x="30" y="117"/>
                      <a:pt x="29" y="116"/>
                    </a:cubicBezTo>
                    <a:cubicBezTo>
                      <a:pt x="13" y="89"/>
                      <a:pt x="5" y="59"/>
                      <a:pt x="5" y="29"/>
                    </a:cubicBezTo>
                    <a:cubicBezTo>
                      <a:pt x="5" y="20"/>
                      <a:pt x="6" y="11"/>
                      <a:pt x="7" y="3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9" name="Freeform 8">
                <a:extLst>
                  <a:ext uri="{FF2B5EF4-FFF2-40B4-BE49-F238E27FC236}">
                    <a16:creationId xmlns:a16="http://schemas.microsoft.com/office/drawing/2014/main" id="{C5E978DD-617C-4740-8CA3-74D5BCA6C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408"/>
                <a:ext cx="90" cy="107"/>
              </a:xfrm>
              <a:custGeom>
                <a:avLst/>
                <a:gdLst>
                  <a:gd name="T0" fmla="*/ 20 w 36"/>
                  <a:gd name="T1" fmla="*/ 21 h 40"/>
                  <a:gd name="T2" fmla="*/ 20 w 36"/>
                  <a:gd name="T3" fmla="*/ 94 h 40"/>
                  <a:gd name="T4" fmla="*/ 488 w 36"/>
                  <a:gd name="T5" fmla="*/ 744 h 40"/>
                  <a:gd name="T6" fmla="*/ 550 w 36"/>
                  <a:gd name="T7" fmla="*/ 744 h 40"/>
                  <a:gd name="T8" fmla="*/ 550 w 36"/>
                  <a:gd name="T9" fmla="*/ 687 h 40"/>
                  <a:gd name="T10" fmla="*/ 83 w 36"/>
                  <a:gd name="T11" fmla="*/ 35 h 40"/>
                  <a:gd name="T12" fmla="*/ 20 w 36"/>
                  <a:gd name="T13" fmla="*/ 21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" y="1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9" y="17"/>
                      <a:pt x="20" y="29"/>
                      <a:pt x="31" y="39"/>
                    </a:cubicBezTo>
                    <a:cubicBezTo>
                      <a:pt x="32" y="40"/>
                      <a:pt x="34" y="40"/>
                      <a:pt x="35" y="39"/>
                    </a:cubicBezTo>
                    <a:cubicBezTo>
                      <a:pt x="36" y="38"/>
                      <a:pt x="36" y="36"/>
                      <a:pt x="35" y="36"/>
                    </a:cubicBezTo>
                    <a:cubicBezTo>
                      <a:pt x="23" y="26"/>
                      <a:pt x="13" y="14"/>
                      <a:pt x="5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0" name="Freeform 9">
                <a:extLst>
                  <a:ext uri="{FF2B5EF4-FFF2-40B4-BE49-F238E27FC236}">
                    <a16:creationId xmlns:a16="http://schemas.microsoft.com/office/drawing/2014/main" id="{5C6F1C37-15DB-4B5C-A568-DE2F1F0E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523"/>
                <a:ext cx="232" cy="104"/>
              </a:xfrm>
              <a:custGeom>
                <a:avLst/>
                <a:gdLst>
                  <a:gd name="T0" fmla="*/ 12 w 93"/>
                  <a:gd name="T1" fmla="*/ 21 h 39"/>
                  <a:gd name="T2" fmla="*/ 12 w 93"/>
                  <a:gd name="T3" fmla="*/ 77 h 39"/>
                  <a:gd name="T4" fmla="*/ 1399 w 93"/>
                  <a:gd name="T5" fmla="*/ 739 h 39"/>
                  <a:gd name="T6" fmla="*/ 1444 w 93"/>
                  <a:gd name="T7" fmla="*/ 704 h 39"/>
                  <a:gd name="T8" fmla="*/ 1399 w 93"/>
                  <a:gd name="T9" fmla="*/ 648 h 39"/>
                  <a:gd name="T10" fmla="*/ 62 w 93"/>
                  <a:gd name="T11" fmla="*/ 0 h 39"/>
                  <a:gd name="T12" fmla="*/ 12 w 93"/>
                  <a:gd name="T13" fmla="*/ 21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9">
                    <a:moveTo>
                      <a:pt x="1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27" y="24"/>
                      <a:pt x="58" y="36"/>
                      <a:pt x="90" y="39"/>
                    </a:cubicBezTo>
                    <a:cubicBezTo>
                      <a:pt x="91" y="39"/>
                      <a:pt x="92" y="38"/>
                      <a:pt x="93" y="37"/>
                    </a:cubicBezTo>
                    <a:cubicBezTo>
                      <a:pt x="93" y="35"/>
                      <a:pt x="92" y="34"/>
                      <a:pt x="90" y="34"/>
                    </a:cubicBezTo>
                    <a:cubicBezTo>
                      <a:pt x="59" y="31"/>
                      <a:pt x="29" y="19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1" name="Freeform 10">
                <a:extLst>
                  <a:ext uri="{FF2B5EF4-FFF2-40B4-BE49-F238E27FC236}">
                    <a16:creationId xmlns:a16="http://schemas.microsoft.com/office/drawing/2014/main" id="{D590BB3A-517D-48A7-B24F-CA79D600F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469"/>
                <a:ext cx="345" cy="160"/>
              </a:xfrm>
              <a:custGeom>
                <a:avLst/>
                <a:gdLst>
                  <a:gd name="T0" fmla="*/ 2083 w 138"/>
                  <a:gd name="T1" fmla="*/ 21 h 60"/>
                  <a:gd name="T2" fmla="*/ 125 w 138"/>
                  <a:gd name="T3" fmla="*/ 1045 h 60"/>
                  <a:gd name="T4" fmla="*/ 50 w 138"/>
                  <a:gd name="T5" fmla="*/ 1045 h 60"/>
                  <a:gd name="T6" fmla="*/ 0 w 138"/>
                  <a:gd name="T7" fmla="*/ 1080 h 60"/>
                  <a:gd name="T8" fmla="*/ 33 w 138"/>
                  <a:gd name="T9" fmla="*/ 1139 h 60"/>
                  <a:gd name="T10" fmla="*/ 125 w 138"/>
                  <a:gd name="T11" fmla="*/ 1139 h 60"/>
                  <a:gd name="T12" fmla="*/ 2145 w 138"/>
                  <a:gd name="T13" fmla="*/ 77 h 60"/>
                  <a:gd name="T14" fmla="*/ 2145 w 138"/>
                  <a:gd name="T15" fmla="*/ 21 h 60"/>
                  <a:gd name="T16" fmla="*/ 2083 w 138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60">
                    <a:moveTo>
                      <a:pt x="133" y="1"/>
                    </a:moveTo>
                    <a:cubicBezTo>
                      <a:pt x="100" y="36"/>
                      <a:pt x="56" y="55"/>
                      <a:pt x="8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" y="55"/>
                      <a:pt x="0" y="56"/>
                      <a:pt x="0" y="57"/>
                    </a:cubicBezTo>
                    <a:cubicBezTo>
                      <a:pt x="0" y="59"/>
                      <a:pt x="1" y="60"/>
                      <a:pt x="2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57" y="60"/>
                      <a:pt x="103" y="40"/>
                      <a:pt x="137" y="4"/>
                    </a:cubicBezTo>
                    <a:cubicBezTo>
                      <a:pt x="138" y="3"/>
                      <a:pt x="138" y="2"/>
                      <a:pt x="137" y="1"/>
                    </a:cubicBezTo>
                    <a:cubicBezTo>
                      <a:pt x="136" y="0"/>
                      <a:pt x="134" y="0"/>
                      <a:pt x="133" y="1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2" name="Freeform 11">
                <a:extLst>
                  <a:ext uri="{FF2B5EF4-FFF2-40B4-BE49-F238E27FC236}">
                    <a16:creationId xmlns:a16="http://schemas.microsoft.com/office/drawing/2014/main" id="{07876E9E-A5E6-4BC5-B536-2A0351A1A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299"/>
                <a:ext cx="95" cy="165"/>
              </a:xfrm>
              <a:custGeom>
                <a:avLst/>
                <a:gdLst>
                  <a:gd name="T0" fmla="*/ 520 w 38"/>
                  <a:gd name="T1" fmla="*/ 35 h 62"/>
                  <a:gd name="T2" fmla="*/ 20 w 38"/>
                  <a:gd name="T3" fmla="*/ 1091 h 62"/>
                  <a:gd name="T4" fmla="*/ 33 w 38"/>
                  <a:gd name="T5" fmla="*/ 1147 h 62"/>
                  <a:gd name="T6" fmla="*/ 83 w 38"/>
                  <a:gd name="T7" fmla="*/ 1147 h 62"/>
                  <a:gd name="T8" fmla="*/ 595 w 38"/>
                  <a:gd name="T9" fmla="*/ 56 h 62"/>
                  <a:gd name="T10" fmla="*/ 563 w 38"/>
                  <a:gd name="T11" fmla="*/ 0 h 62"/>
                  <a:gd name="T12" fmla="*/ 520 w 38"/>
                  <a:gd name="T13" fmla="*/ 35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62">
                    <a:moveTo>
                      <a:pt x="33" y="2"/>
                    </a:moveTo>
                    <a:cubicBezTo>
                      <a:pt x="26" y="22"/>
                      <a:pt x="15" y="41"/>
                      <a:pt x="1" y="58"/>
                    </a:cubicBezTo>
                    <a:cubicBezTo>
                      <a:pt x="0" y="59"/>
                      <a:pt x="0" y="60"/>
                      <a:pt x="2" y="61"/>
                    </a:cubicBezTo>
                    <a:cubicBezTo>
                      <a:pt x="3" y="62"/>
                      <a:pt x="4" y="62"/>
                      <a:pt x="5" y="61"/>
                    </a:cubicBezTo>
                    <a:cubicBezTo>
                      <a:pt x="20" y="44"/>
                      <a:pt x="30" y="25"/>
                      <a:pt x="38" y="3"/>
                    </a:cubicBezTo>
                    <a:cubicBezTo>
                      <a:pt x="38" y="2"/>
                      <a:pt x="37" y="1"/>
                      <a:pt x="36" y="0"/>
                    </a:cubicBezTo>
                    <a:cubicBezTo>
                      <a:pt x="35" y="0"/>
                      <a:pt x="33" y="0"/>
                      <a:pt x="33" y="2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3" name="Freeform 12">
                <a:extLst>
                  <a:ext uri="{FF2B5EF4-FFF2-40B4-BE49-F238E27FC236}">
                    <a16:creationId xmlns:a16="http://schemas.microsoft.com/office/drawing/2014/main" id="{0A2E459B-7347-4BCC-858C-6DFBBD604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859"/>
                <a:ext cx="113" cy="421"/>
              </a:xfrm>
              <a:custGeom>
                <a:avLst/>
                <a:gdLst>
                  <a:gd name="T0" fmla="*/ 33 w 45"/>
                  <a:gd name="T1" fmla="*/ 21 h 158"/>
                  <a:gd name="T2" fmla="*/ 20 w 45"/>
                  <a:gd name="T3" fmla="*/ 93 h 158"/>
                  <a:gd name="T4" fmla="*/ 618 w 45"/>
                  <a:gd name="T5" fmla="*/ 2137 h 158"/>
                  <a:gd name="T6" fmla="*/ 535 w 45"/>
                  <a:gd name="T7" fmla="*/ 2931 h 158"/>
                  <a:gd name="T8" fmla="*/ 568 w 45"/>
                  <a:gd name="T9" fmla="*/ 2990 h 158"/>
                  <a:gd name="T10" fmla="*/ 618 w 45"/>
                  <a:gd name="T11" fmla="*/ 2952 h 158"/>
                  <a:gd name="T12" fmla="*/ 713 w 45"/>
                  <a:gd name="T13" fmla="*/ 2137 h 158"/>
                  <a:gd name="T14" fmla="*/ 83 w 45"/>
                  <a:gd name="T15" fmla="*/ 35 h 158"/>
                  <a:gd name="T16" fmla="*/ 33 w 45"/>
                  <a:gd name="T17" fmla="*/ 21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58">
                    <a:moveTo>
                      <a:pt x="2" y="1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26" y="35"/>
                      <a:pt x="39" y="73"/>
                      <a:pt x="39" y="113"/>
                    </a:cubicBezTo>
                    <a:cubicBezTo>
                      <a:pt x="39" y="127"/>
                      <a:pt x="38" y="141"/>
                      <a:pt x="34" y="155"/>
                    </a:cubicBezTo>
                    <a:cubicBezTo>
                      <a:pt x="34" y="156"/>
                      <a:pt x="35" y="157"/>
                      <a:pt x="36" y="158"/>
                    </a:cubicBezTo>
                    <a:cubicBezTo>
                      <a:pt x="37" y="158"/>
                      <a:pt x="39" y="157"/>
                      <a:pt x="39" y="156"/>
                    </a:cubicBezTo>
                    <a:cubicBezTo>
                      <a:pt x="43" y="142"/>
                      <a:pt x="45" y="127"/>
                      <a:pt x="45" y="113"/>
                    </a:cubicBezTo>
                    <a:cubicBezTo>
                      <a:pt x="45" y="72"/>
                      <a:pt x="31" y="33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4" name="Freeform 13">
                <a:extLst>
                  <a:ext uri="{FF2B5EF4-FFF2-40B4-BE49-F238E27FC236}">
                    <a16:creationId xmlns:a16="http://schemas.microsoft.com/office/drawing/2014/main" id="{2DDA91C4-B1B8-47F4-A139-E61FFDCB3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723"/>
                <a:ext cx="165" cy="125"/>
              </a:xfrm>
              <a:custGeom>
                <a:avLst/>
                <a:gdLst>
                  <a:gd name="T0" fmla="*/ 0 w 66"/>
                  <a:gd name="T1" fmla="*/ 35 h 47"/>
                  <a:gd name="T2" fmla="*/ 33 w 66"/>
                  <a:gd name="T3" fmla="*/ 93 h 47"/>
                  <a:gd name="T4" fmla="*/ 958 w 66"/>
                  <a:gd name="T5" fmla="*/ 862 h 47"/>
                  <a:gd name="T6" fmla="*/ 1020 w 66"/>
                  <a:gd name="T7" fmla="*/ 862 h 47"/>
                  <a:gd name="T8" fmla="*/ 1020 w 66"/>
                  <a:gd name="T9" fmla="*/ 793 h 47"/>
                  <a:gd name="T10" fmla="*/ 63 w 66"/>
                  <a:gd name="T11" fmla="*/ 0 h 47"/>
                  <a:gd name="T12" fmla="*/ 0 w 66"/>
                  <a:gd name="T13" fmla="*/ 35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7">
                    <a:moveTo>
                      <a:pt x="0" y="2"/>
                    </a:moveTo>
                    <a:cubicBezTo>
                      <a:pt x="0" y="3"/>
                      <a:pt x="1" y="5"/>
                      <a:pt x="2" y="5"/>
                    </a:cubicBezTo>
                    <a:cubicBezTo>
                      <a:pt x="24" y="14"/>
                      <a:pt x="45" y="28"/>
                      <a:pt x="61" y="46"/>
                    </a:cubicBezTo>
                    <a:cubicBezTo>
                      <a:pt x="62" y="47"/>
                      <a:pt x="64" y="47"/>
                      <a:pt x="65" y="46"/>
                    </a:cubicBezTo>
                    <a:cubicBezTo>
                      <a:pt x="66" y="45"/>
                      <a:pt x="66" y="43"/>
                      <a:pt x="65" y="42"/>
                    </a:cubicBezTo>
                    <a:cubicBezTo>
                      <a:pt x="48" y="24"/>
                      <a:pt x="27" y="10"/>
                      <a:pt x="4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5" name="Freeform 14">
                <a:extLst>
                  <a:ext uri="{FF2B5EF4-FFF2-40B4-BE49-F238E27FC236}">
                    <a16:creationId xmlns:a16="http://schemas.microsoft.com/office/drawing/2014/main" id="{D97D243A-ECDA-454B-816F-75EC295CD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688"/>
                <a:ext cx="255" cy="37"/>
              </a:xfrm>
              <a:custGeom>
                <a:avLst/>
                <a:gdLst>
                  <a:gd name="T0" fmla="*/ 50 w 102"/>
                  <a:gd name="T1" fmla="*/ 111 h 14"/>
                  <a:gd name="T2" fmla="*/ 20 w 102"/>
                  <a:gd name="T3" fmla="*/ 167 h 14"/>
                  <a:gd name="T4" fmla="*/ 63 w 102"/>
                  <a:gd name="T5" fmla="*/ 204 h 14"/>
                  <a:gd name="T6" fmla="*/ 738 w 102"/>
                  <a:gd name="T7" fmla="*/ 90 h 14"/>
                  <a:gd name="T8" fmla="*/ 1533 w 102"/>
                  <a:gd name="T9" fmla="*/ 238 h 14"/>
                  <a:gd name="T10" fmla="*/ 1583 w 102"/>
                  <a:gd name="T11" fmla="*/ 204 h 14"/>
                  <a:gd name="T12" fmla="*/ 1563 w 102"/>
                  <a:gd name="T13" fmla="*/ 148 h 14"/>
                  <a:gd name="T14" fmla="*/ 738 w 102"/>
                  <a:gd name="T15" fmla="*/ 0 h 14"/>
                  <a:gd name="T16" fmla="*/ 50 w 102"/>
                  <a:gd name="T17" fmla="*/ 111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4">
                    <a:moveTo>
                      <a:pt x="3" y="6"/>
                    </a:moveTo>
                    <a:cubicBezTo>
                      <a:pt x="1" y="6"/>
                      <a:pt x="0" y="8"/>
                      <a:pt x="1" y="9"/>
                    </a:cubicBezTo>
                    <a:cubicBezTo>
                      <a:pt x="1" y="11"/>
                      <a:pt x="2" y="11"/>
                      <a:pt x="4" y="11"/>
                    </a:cubicBezTo>
                    <a:cubicBezTo>
                      <a:pt x="18" y="7"/>
                      <a:pt x="33" y="5"/>
                      <a:pt x="47" y="5"/>
                    </a:cubicBezTo>
                    <a:cubicBezTo>
                      <a:pt x="65" y="5"/>
                      <a:pt x="82" y="8"/>
                      <a:pt x="98" y="13"/>
                    </a:cubicBezTo>
                    <a:cubicBezTo>
                      <a:pt x="99" y="14"/>
                      <a:pt x="101" y="13"/>
                      <a:pt x="101" y="11"/>
                    </a:cubicBezTo>
                    <a:cubicBezTo>
                      <a:pt x="102" y="10"/>
                      <a:pt x="101" y="9"/>
                      <a:pt x="100" y="8"/>
                    </a:cubicBezTo>
                    <a:cubicBezTo>
                      <a:pt x="83" y="3"/>
                      <a:pt x="65" y="0"/>
                      <a:pt x="47" y="0"/>
                    </a:cubicBezTo>
                    <a:cubicBezTo>
                      <a:pt x="32" y="0"/>
                      <a:pt x="17" y="2"/>
                      <a:pt x="3" y="6"/>
                    </a:cubicBezTo>
                    <a:close/>
                  </a:path>
                </a:pathLst>
              </a:custGeom>
              <a:solidFill>
                <a:srgbClr val="CCA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6" name="Freeform 15">
                <a:extLst>
                  <a:ext uri="{FF2B5EF4-FFF2-40B4-BE49-F238E27FC236}">
                    <a16:creationId xmlns:a16="http://schemas.microsoft.com/office/drawing/2014/main" id="{29A41EF1-9F12-48BE-89C6-501BBC54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701"/>
                <a:ext cx="855" cy="920"/>
              </a:xfrm>
              <a:custGeom>
                <a:avLst/>
                <a:gdLst>
                  <a:gd name="T0" fmla="*/ 5270 w 342"/>
                  <a:gd name="T1" fmla="*/ 4061 h 345"/>
                  <a:gd name="T2" fmla="*/ 5345 w 342"/>
                  <a:gd name="T3" fmla="*/ 3264 h 345"/>
                  <a:gd name="T4" fmla="*/ 4750 w 342"/>
                  <a:gd name="T5" fmla="*/ 1216 h 345"/>
                  <a:gd name="T6" fmla="*/ 4770 w 342"/>
                  <a:gd name="T7" fmla="*/ 1139 h 345"/>
                  <a:gd name="T8" fmla="*/ 4675 w 342"/>
                  <a:gd name="T9" fmla="*/ 1024 h 345"/>
                  <a:gd name="T10" fmla="*/ 4613 w 342"/>
                  <a:gd name="T11" fmla="*/ 1024 h 345"/>
                  <a:gd name="T12" fmla="*/ 3688 w 342"/>
                  <a:gd name="T13" fmla="*/ 248 h 345"/>
                  <a:gd name="T14" fmla="*/ 3658 w 342"/>
                  <a:gd name="T15" fmla="*/ 192 h 345"/>
                  <a:gd name="T16" fmla="*/ 3520 w 342"/>
                  <a:gd name="T17" fmla="*/ 136 h 345"/>
                  <a:gd name="T18" fmla="*/ 3470 w 342"/>
                  <a:gd name="T19" fmla="*/ 149 h 345"/>
                  <a:gd name="T20" fmla="*/ 2675 w 342"/>
                  <a:gd name="T21" fmla="*/ 0 h 345"/>
                  <a:gd name="T22" fmla="*/ 2000 w 342"/>
                  <a:gd name="T23" fmla="*/ 115 h 345"/>
                  <a:gd name="T24" fmla="*/ 1958 w 342"/>
                  <a:gd name="T25" fmla="*/ 77 h 345"/>
                  <a:gd name="T26" fmla="*/ 1863 w 342"/>
                  <a:gd name="T27" fmla="*/ 115 h 345"/>
                  <a:gd name="T28" fmla="*/ 1833 w 342"/>
                  <a:gd name="T29" fmla="*/ 171 h 345"/>
                  <a:gd name="T30" fmla="*/ 1208 w 342"/>
                  <a:gd name="T31" fmla="*/ 547 h 345"/>
                  <a:gd name="T32" fmla="*/ 1145 w 342"/>
                  <a:gd name="T33" fmla="*/ 533 h 345"/>
                  <a:gd name="T34" fmla="*/ 1083 w 342"/>
                  <a:gd name="T35" fmla="*/ 605 h 345"/>
                  <a:gd name="T36" fmla="*/ 1063 w 342"/>
                  <a:gd name="T37" fmla="*/ 661 h 345"/>
                  <a:gd name="T38" fmla="*/ 83 w 342"/>
                  <a:gd name="T39" fmla="*/ 2525 h 345"/>
                  <a:gd name="T40" fmla="*/ 33 w 342"/>
                  <a:gd name="T41" fmla="*/ 2560 h 345"/>
                  <a:gd name="T42" fmla="*/ 0 w 342"/>
                  <a:gd name="T43" fmla="*/ 2709 h 345"/>
                  <a:gd name="T44" fmla="*/ 33 w 342"/>
                  <a:gd name="T45" fmla="*/ 2765 h 345"/>
                  <a:gd name="T46" fmla="*/ 0 w 342"/>
                  <a:gd name="T47" fmla="*/ 3264 h 345"/>
                  <a:gd name="T48" fmla="*/ 375 w 342"/>
                  <a:gd name="T49" fmla="*/ 4915 h 345"/>
                  <a:gd name="T50" fmla="*/ 363 w 342"/>
                  <a:gd name="T51" fmla="*/ 4971 h 345"/>
                  <a:gd name="T52" fmla="*/ 395 w 342"/>
                  <a:gd name="T53" fmla="*/ 5043 h 345"/>
                  <a:gd name="T54" fmla="*/ 458 w 342"/>
                  <a:gd name="T55" fmla="*/ 5064 h 345"/>
                  <a:gd name="T56" fmla="*/ 925 w 342"/>
                  <a:gd name="T57" fmla="*/ 5709 h 345"/>
                  <a:gd name="T58" fmla="*/ 925 w 342"/>
                  <a:gd name="T59" fmla="*/ 5768 h 345"/>
                  <a:gd name="T60" fmla="*/ 1020 w 342"/>
                  <a:gd name="T61" fmla="*/ 5859 h 345"/>
                  <a:gd name="T62" fmla="*/ 1063 w 342"/>
                  <a:gd name="T63" fmla="*/ 5837 h 345"/>
                  <a:gd name="T64" fmla="*/ 2408 w 342"/>
                  <a:gd name="T65" fmla="*/ 6485 h 345"/>
                  <a:gd name="T66" fmla="*/ 2458 w 342"/>
                  <a:gd name="T67" fmla="*/ 6541 h 345"/>
                  <a:gd name="T68" fmla="*/ 2550 w 342"/>
                  <a:gd name="T69" fmla="*/ 6541 h 345"/>
                  <a:gd name="T70" fmla="*/ 2595 w 342"/>
                  <a:gd name="T71" fmla="*/ 6507 h 345"/>
                  <a:gd name="T72" fmla="*/ 2675 w 342"/>
                  <a:gd name="T73" fmla="*/ 6507 h 345"/>
                  <a:gd name="T74" fmla="*/ 4625 w 342"/>
                  <a:gd name="T75" fmla="*/ 5483 h 345"/>
                  <a:gd name="T76" fmla="*/ 4688 w 342"/>
                  <a:gd name="T77" fmla="*/ 5483 h 345"/>
                  <a:gd name="T78" fmla="*/ 4720 w 342"/>
                  <a:gd name="T79" fmla="*/ 5405 h 345"/>
                  <a:gd name="T80" fmla="*/ 4720 w 342"/>
                  <a:gd name="T81" fmla="*/ 5347 h 345"/>
                  <a:gd name="T82" fmla="*/ 5220 w 342"/>
                  <a:gd name="T83" fmla="*/ 4288 h 345"/>
                  <a:gd name="T84" fmla="*/ 5270 w 342"/>
                  <a:gd name="T85" fmla="*/ 4245 h 345"/>
                  <a:gd name="T86" fmla="*/ 5300 w 342"/>
                  <a:gd name="T87" fmla="*/ 4117 h 345"/>
                  <a:gd name="T88" fmla="*/ 5270 w 342"/>
                  <a:gd name="T89" fmla="*/ 4061 h 3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345">
                    <a:moveTo>
                      <a:pt x="337" y="214"/>
                    </a:moveTo>
                    <a:cubicBezTo>
                      <a:pt x="341" y="200"/>
                      <a:pt x="342" y="186"/>
                      <a:pt x="342" y="172"/>
                    </a:cubicBezTo>
                    <a:cubicBezTo>
                      <a:pt x="342" y="132"/>
                      <a:pt x="329" y="94"/>
                      <a:pt x="304" y="64"/>
                    </a:cubicBezTo>
                    <a:cubicBezTo>
                      <a:pt x="303" y="63"/>
                      <a:pt x="304" y="61"/>
                      <a:pt x="305" y="60"/>
                    </a:cubicBezTo>
                    <a:cubicBezTo>
                      <a:pt x="303" y="58"/>
                      <a:pt x="301" y="56"/>
                      <a:pt x="299" y="54"/>
                    </a:cubicBezTo>
                    <a:cubicBezTo>
                      <a:pt x="298" y="55"/>
                      <a:pt x="296" y="55"/>
                      <a:pt x="295" y="54"/>
                    </a:cubicBezTo>
                    <a:cubicBezTo>
                      <a:pt x="279" y="36"/>
                      <a:pt x="258" y="22"/>
                      <a:pt x="236" y="13"/>
                    </a:cubicBezTo>
                    <a:cubicBezTo>
                      <a:pt x="235" y="13"/>
                      <a:pt x="234" y="11"/>
                      <a:pt x="234" y="10"/>
                    </a:cubicBezTo>
                    <a:cubicBezTo>
                      <a:pt x="231" y="9"/>
                      <a:pt x="228" y="8"/>
                      <a:pt x="225" y="7"/>
                    </a:cubicBezTo>
                    <a:cubicBezTo>
                      <a:pt x="225" y="8"/>
                      <a:pt x="223" y="9"/>
                      <a:pt x="222" y="8"/>
                    </a:cubicBezTo>
                    <a:cubicBezTo>
                      <a:pt x="206" y="3"/>
                      <a:pt x="189" y="0"/>
                      <a:pt x="171" y="0"/>
                    </a:cubicBezTo>
                    <a:cubicBezTo>
                      <a:pt x="157" y="0"/>
                      <a:pt x="142" y="2"/>
                      <a:pt x="128" y="6"/>
                    </a:cubicBezTo>
                    <a:cubicBezTo>
                      <a:pt x="126" y="6"/>
                      <a:pt x="125" y="6"/>
                      <a:pt x="125" y="4"/>
                    </a:cubicBezTo>
                    <a:cubicBezTo>
                      <a:pt x="123" y="5"/>
                      <a:pt x="121" y="5"/>
                      <a:pt x="119" y="6"/>
                    </a:cubicBezTo>
                    <a:cubicBezTo>
                      <a:pt x="119" y="7"/>
                      <a:pt x="118" y="9"/>
                      <a:pt x="117" y="9"/>
                    </a:cubicBezTo>
                    <a:cubicBezTo>
                      <a:pt x="103" y="14"/>
                      <a:pt x="89" y="21"/>
                      <a:pt x="77" y="29"/>
                    </a:cubicBezTo>
                    <a:cubicBezTo>
                      <a:pt x="75" y="30"/>
                      <a:pt x="74" y="29"/>
                      <a:pt x="73" y="28"/>
                    </a:cubicBezTo>
                    <a:cubicBezTo>
                      <a:pt x="72" y="29"/>
                      <a:pt x="70" y="30"/>
                      <a:pt x="69" y="32"/>
                    </a:cubicBezTo>
                    <a:cubicBezTo>
                      <a:pt x="69" y="33"/>
                      <a:pt x="69" y="34"/>
                      <a:pt x="68" y="35"/>
                    </a:cubicBezTo>
                    <a:cubicBezTo>
                      <a:pt x="36" y="59"/>
                      <a:pt x="14" y="94"/>
                      <a:pt x="5" y="133"/>
                    </a:cubicBezTo>
                    <a:cubicBezTo>
                      <a:pt x="4" y="134"/>
                      <a:pt x="3" y="135"/>
                      <a:pt x="2" y="135"/>
                    </a:cubicBezTo>
                    <a:cubicBezTo>
                      <a:pt x="1" y="137"/>
                      <a:pt x="0" y="140"/>
                      <a:pt x="0" y="143"/>
                    </a:cubicBezTo>
                    <a:cubicBezTo>
                      <a:pt x="1" y="143"/>
                      <a:pt x="2" y="144"/>
                      <a:pt x="2" y="146"/>
                    </a:cubicBezTo>
                    <a:cubicBezTo>
                      <a:pt x="1" y="154"/>
                      <a:pt x="0" y="163"/>
                      <a:pt x="0" y="172"/>
                    </a:cubicBezTo>
                    <a:cubicBezTo>
                      <a:pt x="0" y="202"/>
                      <a:pt x="8" y="232"/>
                      <a:pt x="24" y="259"/>
                    </a:cubicBezTo>
                    <a:cubicBezTo>
                      <a:pt x="25" y="260"/>
                      <a:pt x="24" y="261"/>
                      <a:pt x="23" y="262"/>
                    </a:cubicBezTo>
                    <a:cubicBezTo>
                      <a:pt x="24" y="263"/>
                      <a:pt x="25" y="265"/>
                      <a:pt x="25" y="266"/>
                    </a:cubicBezTo>
                    <a:cubicBezTo>
                      <a:pt x="27" y="265"/>
                      <a:pt x="28" y="266"/>
                      <a:pt x="29" y="267"/>
                    </a:cubicBezTo>
                    <a:cubicBezTo>
                      <a:pt x="37" y="279"/>
                      <a:pt x="47" y="291"/>
                      <a:pt x="59" y="301"/>
                    </a:cubicBezTo>
                    <a:cubicBezTo>
                      <a:pt x="60" y="301"/>
                      <a:pt x="60" y="303"/>
                      <a:pt x="59" y="304"/>
                    </a:cubicBezTo>
                    <a:cubicBezTo>
                      <a:pt x="61" y="306"/>
                      <a:pt x="63" y="307"/>
                      <a:pt x="65" y="309"/>
                    </a:cubicBezTo>
                    <a:cubicBezTo>
                      <a:pt x="66" y="308"/>
                      <a:pt x="67" y="308"/>
                      <a:pt x="68" y="308"/>
                    </a:cubicBezTo>
                    <a:cubicBezTo>
                      <a:pt x="93" y="327"/>
                      <a:pt x="123" y="339"/>
                      <a:pt x="154" y="342"/>
                    </a:cubicBezTo>
                    <a:cubicBezTo>
                      <a:pt x="156" y="342"/>
                      <a:pt x="157" y="343"/>
                      <a:pt x="157" y="345"/>
                    </a:cubicBezTo>
                    <a:cubicBezTo>
                      <a:pt x="159" y="345"/>
                      <a:pt x="161" y="345"/>
                      <a:pt x="163" y="345"/>
                    </a:cubicBezTo>
                    <a:cubicBezTo>
                      <a:pt x="163" y="344"/>
                      <a:pt x="164" y="343"/>
                      <a:pt x="166" y="343"/>
                    </a:cubicBezTo>
                    <a:cubicBezTo>
                      <a:pt x="171" y="343"/>
                      <a:pt x="171" y="343"/>
                      <a:pt x="171" y="343"/>
                    </a:cubicBezTo>
                    <a:cubicBezTo>
                      <a:pt x="219" y="343"/>
                      <a:pt x="263" y="324"/>
                      <a:pt x="296" y="289"/>
                    </a:cubicBezTo>
                    <a:cubicBezTo>
                      <a:pt x="297" y="288"/>
                      <a:pt x="299" y="288"/>
                      <a:pt x="300" y="289"/>
                    </a:cubicBezTo>
                    <a:cubicBezTo>
                      <a:pt x="301" y="288"/>
                      <a:pt x="302" y="286"/>
                      <a:pt x="302" y="285"/>
                    </a:cubicBezTo>
                    <a:cubicBezTo>
                      <a:pt x="301" y="284"/>
                      <a:pt x="301" y="283"/>
                      <a:pt x="302" y="282"/>
                    </a:cubicBezTo>
                    <a:cubicBezTo>
                      <a:pt x="316" y="265"/>
                      <a:pt x="327" y="246"/>
                      <a:pt x="334" y="226"/>
                    </a:cubicBezTo>
                    <a:cubicBezTo>
                      <a:pt x="334" y="224"/>
                      <a:pt x="336" y="224"/>
                      <a:pt x="337" y="224"/>
                    </a:cubicBezTo>
                    <a:cubicBezTo>
                      <a:pt x="338" y="222"/>
                      <a:pt x="338" y="219"/>
                      <a:pt x="339" y="217"/>
                    </a:cubicBezTo>
                    <a:cubicBezTo>
                      <a:pt x="338" y="216"/>
                      <a:pt x="337" y="215"/>
                      <a:pt x="337" y="214"/>
                    </a:cubicBezTo>
                    <a:close/>
                  </a:path>
                </a:pathLst>
              </a:custGeom>
              <a:solidFill>
                <a:srgbClr val="F8F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7" name="Freeform 16">
                <a:extLst>
                  <a:ext uri="{FF2B5EF4-FFF2-40B4-BE49-F238E27FC236}">
                    <a16:creationId xmlns:a16="http://schemas.microsoft.com/office/drawing/2014/main" id="{861AE553-0EA6-4BBA-BCC8-DB3BA7E1B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712"/>
                <a:ext cx="117" cy="69"/>
              </a:xfrm>
              <a:custGeom>
                <a:avLst/>
                <a:gdLst>
                  <a:gd name="T0" fmla="*/ 682 w 47"/>
                  <a:gd name="T1" fmla="*/ 0 h 26"/>
                  <a:gd name="T2" fmla="*/ 30 w 47"/>
                  <a:gd name="T3" fmla="*/ 395 h 26"/>
                  <a:gd name="T4" fmla="*/ 12 w 47"/>
                  <a:gd name="T5" fmla="*/ 451 h 26"/>
                  <a:gd name="T6" fmla="*/ 75 w 47"/>
                  <a:gd name="T7" fmla="*/ 464 h 26"/>
                  <a:gd name="T8" fmla="*/ 695 w 47"/>
                  <a:gd name="T9" fmla="*/ 93 h 26"/>
                  <a:gd name="T10" fmla="*/ 724 w 47"/>
                  <a:gd name="T11" fmla="*/ 35 h 26"/>
                  <a:gd name="T12" fmla="*/ 682 w 47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44" y="0"/>
                    </a:moveTo>
                    <a:cubicBezTo>
                      <a:pt x="29" y="5"/>
                      <a:pt x="15" y="12"/>
                      <a:pt x="2" y="21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2" y="25"/>
                      <a:pt x="3" y="26"/>
                      <a:pt x="5" y="25"/>
                    </a:cubicBezTo>
                    <a:cubicBezTo>
                      <a:pt x="17" y="17"/>
                      <a:pt x="31" y="10"/>
                      <a:pt x="45" y="5"/>
                    </a:cubicBezTo>
                    <a:cubicBezTo>
                      <a:pt x="46" y="5"/>
                      <a:pt x="47" y="3"/>
                      <a:pt x="47" y="2"/>
                    </a:cubicBezTo>
                    <a:cubicBezTo>
                      <a:pt x="46" y="1"/>
                      <a:pt x="45" y="0"/>
                      <a:pt x="44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8" name="Freeform 17">
                <a:extLst>
                  <a:ext uri="{FF2B5EF4-FFF2-40B4-BE49-F238E27FC236}">
                    <a16:creationId xmlns:a16="http://schemas.microsoft.com/office/drawing/2014/main" id="{ED9314C7-3373-4AC8-97E0-F405350E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1781"/>
                <a:ext cx="175" cy="280"/>
              </a:xfrm>
              <a:custGeom>
                <a:avLst/>
                <a:gdLst>
                  <a:gd name="T0" fmla="*/ 1033 w 70"/>
                  <a:gd name="T1" fmla="*/ 21 h 105"/>
                  <a:gd name="T2" fmla="*/ 20 w 70"/>
                  <a:gd name="T3" fmla="*/ 1912 h 105"/>
                  <a:gd name="T4" fmla="*/ 33 w 70"/>
                  <a:gd name="T5" fmla="*/ 1992 h 105"/>
                  <a:gd name="T6" fmla="*/ 95 w 70"/>
                  <a:gd name="T7" fmla="*/ 1955 h 105"/>
                  <a:gd name="T8" fmla="*/ 1083 w 70"/>
                  <a:gd name="T9" fmla="*/ 93 h 105"/>
                  <a:gd name="T10" fmla="*/ 1095 w 70"/>
                  <a:gd name="T11" fmla="*/ 21 h 105"/>
                  <a:gd name="T12" fmla="*/ 1033 w 70"/>
                  <a:gd name="T13" fmla="*/ 21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105">
                    <a:moveTo>
                      <a:pt x="66" y="1"/>
                    </a:moveTo>
                    <a:cubicBezTo>
                      <a:pt x="33" y="26"/>
                      <a:pt x="10" y="62"/>
                      <a:pt x="1" y="101"/>
                    </a:cubicBezTo>
                    <a:cubicBezTo>
                      <a:pt x="0" y="103"/>
                      <a:pt x="1" y="104"/>
                      <a:pt x="2" y="105"/>
                    </a:cubicBezTo>
                    <a:cubicBezTo>
                      <a:pt x="4" y="105"/>
                      <a:pt x="5" y="104"/>
                      <a:pt x="6" y="103"/>
                    </a:cubicBezTo>
                    <a:cubicBezTo>
                      <a:pt x="15" y="64"/>
                      <a:pt x="37" y="29"/>
                      <a:pt x="69" y="5"/>
                    </a:cubicBezTo>
                    <a:cubicBezTo>
                      <a:pt x="70" y="4"/>
                      <a:pt x="70" y="3"/>
                      <a:pt x="70" y="1"/>
                    </a:cubicBezTo>
                    <a:cubicBezTo>
                      <a:pt x="69" y="0"/>
                      <a:pt x="67" y="0"/>
                      <a:pt x="66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19" name="Freeform 18">
                <a:extLst>
                  <a:ext uri="{FF2B5EF4-FFF2-40B4-BE49-F238E27FC236}">
                    <a16:creationId xmlns:a16="http://schemas.microsoft.com/office/drawing/2014/main" id="{32AF0F07-2411-4818-888C-957B2D764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083"/>
                <a:ext cx="75" cy="320"/>
              </a:xfrm>
              <a:custGeom>
                <a:avLst/>
                <a:gdLst>
                  <a:gd name="T0" fmla="*/ 33 w 30"/>
                  <a:gd name="T1" fmla="*/ 35 h 120"/>
                  <a:gd name="T2" fmla="*/ 0 w 30"/>
                  <a:gd name="T3" fmla="*/ 547 h 120"/>
                  <a:gd name="T4" fmla="*/ 375 w 30"/>
                  <a:gd name="T5" fmla="*/ 2240 h 120"/>
                  <a:gd name="T6" fmla="*/ 438 w 30"/>
                  <a:gd name="T7" fmla="*/ 2253 h 120"/>
                  <a:gd name="T8" fmla="*/ 458 w 30"/>
                  <a:gd name="T9" fmla="*/ 2197 h 120"/>
                  <a:gd name="T10" fmla="*/ 83 w 30"/>
                  <a:gd name="T11" fmla="*/ 547 h 120"/>
                  <a:gd name="T12" fmla="*/ 113 w 30"/>
                  <a:gd name="T13" fmla="*/ 56 h 120"/>
                  <a:gd name="T14" fmla="*/ 83 w 30"/>
                  <a:gd name="T15" fmla="*/ 0 h 120"/>
                  <a:gd name="T16" fmla="*/ 33 w 30"/>
                  <a:gd name="T17" fmla="*/ 35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20">
                    <a:moveTo>
                      <a:pt x="2" y="2"/>
                    </a:moveTo>
                    <a:cubicBezTo>
                      <a:pt x="1" y="11"/>
                      <a:pt x="0" y="20"/>
                      <a:pt x="0" y="29"/>
                    </a:cubicBezTo>
                    <a:cubicBezTo>
                      <a:pt x="0" y="60"/>
                      <a:pt x="8" y="91"/>
                      <a:pt x="24" y="118"/>
                    </a:cubicBezTo>
                    <a:cubicBezTo>
                      <a:pt x="25" y="119"/>
                      <a:pt x="27" y="120"/>
                      <a:pt x="28" y="119"/>
                    </a:cubicBezTo>
                    <a:cubicBezTo>
                      <a:pt x="29" y="118"/>
                      <a:pt x="30" y="117"/>
                      <a:pt x="29" y="116"/>
                    </a:cubicBezTo>
                    <a:cubicBezTo>
                      <a:pt x="13" y="89"/>
                      <a:pt x="5" y="59"/>
                      <a:pt x="5" y="29"/>
                    </a:cubicBezTo>
                    <a:cubicBezTo>
                      <a:pt x="5" y="20"/>
                      <a:pt x="6" y="11"/>
                      <a:pt x="7" y="3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0" name="Freeform 19">
                <a:extLst>
                  <a:ext uri="{FF2B5EF4-FFF2-40B4-BE49-F238E27FC236}">
                    <a16:creationId xmlns:a16="http://schemas.microsoft.com/office/drawing/2014/main" id="{80FFB0C1-C1AD-46B5-BD99-0E0C6149F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408"/>
                <a:ext cx="90" cy="107"/>
              </a:xfrm>
              <a:custGeom>
                <a:avLst/>
                <a:gdLst>
                  <a:gd name="T0" fmla="*/ 20 w 36"/>
                  <a:gd name="T1" fmla="*/ 21 h 40"/>
                  <a:gd name="T2" fmla="*/ 20 w 36"/>
                  <a:gd name="T3" fmla="*/ 94 h 40"/>
                  <a:gd name="T4" fmla="*/ 488 w 36"/>
                  <a:gd name="T5" fmla="*/ 744 h 40"/>
                  <a:gd name="T6" fmla="*/ 550 w 36"/>
                  <a:gd name="T7" fmla="*/ 744 h 40"/>
                  <a:gd name="T8" fmla="*/ 550 w 36"/>
                  <a:gd name="T9" fmla="*/ 687 h 40"/>
                  <a:gd name="T10" fmla="*/ 83 w 36"/>
                  <a:gd name="T11" fmla="*/ 35 h 40"/>
                  <a:gd name="T12" fmla="*/ 20 w 36"/>
                  <a:gd name="T13" fmla="*/ 21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" y="1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9" y="17"/>
                      <a:pt x="20" y="29"/>
                      <a:pt x="31" y="39"/>
                    </a:cubicBezTo>
                    <a:cubicBezTo>
                      <a:pt x="32" y="40"/>
                      <a:pt x="34" y="40"/>
                      <a:pt x="35" y="39"/>
                    </a:cubicBezTo>
                    <a:cubicBezTo>
                      <a:pt x="36" y="38"/>
                      <a:pt x="36" y="36"/>
                      <a:pt x="35" y="36"/>
                    </a:cubicBezTo>
                    <a:cubicBezTo>
                      <a:pt x="23" y="26"/>
                      <a:pt x="13" y="14"/>
                      <a:pt x="5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1" name="Freeform 20">
                <a:extLst>
                  <a:ext uri="{FF2B5EF4-FFF2-40B4-BE49-F238E27FC236}">
                    <a16:creationId xmlns:a16="http://schemas.microsoft.com/office/drawing/2014/main" id="{D0FDF3F8-E46A-4BC2-B95E-B08FFE8DC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523"/>
                <a:ext cx="232" cy="104"/>
              </a:xfrm>
              <a:custGeom>
                <a:avLst/>
                <a:gdLst>
                  <a:gd name="T0" fmla="*/ 12 w 93"/>
                  <a:gd name="T1" fmla="*/ 21 h 39"/>
                  <a:gd name="T2" fmla="*/ 12 w 93"/>
                  <a:gd name="T3" fmla="*/ 77 h 39"/>
                  <a:gd name="T4" fmla="*/ 1399 w 93"/>
                  <a:gd name="T5" fmla="*/ 739 h 39"/>
                  <a:gd name="T6" fmla="*/ 1444 w 93"/>
                  <a:gd name="T7" fmla="*/ 704 h 39"/>
                  <a:gd name="T8" fmla="*/ 1399 w 93"/>
                  <a:gd name="T9" fmla="*/ 648 h 39"/>
                  <a:gd name="T10" fmla="*/ 62 w 93"/>
                  <a:gd name="T11" fmla="*/ 0 h 39"/>
                  <a:gd name="T12" fmla="*/ 12 w 93"/>
                  <a:gd name="T13" fmla="*/ 21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9">
                    <a:moveTo>
                      <a:pt x="1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27" y="24"/>
                      <a:pt x="58" y="36"/>
                      <a:pt x="90" y="39"/>
                    </a:cubicBezTo>
                    <a:cubicBezTo>
                      <a:pt x="91" y="39"/>
                      <a:pt x="92" y="38"/>
                      <a:pt x="93" y="37"/>
                    </a:cubicBezTo>
                    <a:cubicBezTo>
                      <a:pt x="93" y="35"/>
                      <a:pt x="92" y="34"/>
                      <a:pt x="90" y="34"/>
                    </a:cubicBezTo>
                    <a:cubicBezTo>
                      <a:pt x="59" y="31"/>
                      <a:pt x="29" y="19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2" name="Freeform 21">
                <a:extLst>
                  <a:ext uri="{FF2B5EF4-FFF2-40B4-BE49-F238E27FC236}">
                    <a16:creationId xmlns:a16="http://schemas.microsoft.com/office/drawing/2014/main" id="{1B9A80B5-98B6-43F1-AB29-A3733CB0C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469"/>
                <a:ext cx="345" cy="160"/>
              </a:xfrm>
              <a:custGeom>
                <a:avLst/>
                <a:gdLst>
                  <a:gd name="T0" fmla="*/ 2083 w 138"/>
                  <a:gd name="T1" fmla="*/ 21 h 60"/>
                  <a:gd name="T2" fmla="*/ 125 w 138"/>
                  <a:gd name="T3" fmla="*/ 1045 h 60"/>
                  <a:gd name="T4" fmla="*/ 50 w 138"/>
                  <a:gd name="T5" fmla="*/ 1045 h 60"/>
                  <a:gd name="T6" fmla="*/ 0 w 138"/>
                  <a:gd name="T7" fmla="*/ 1080 h 60"/>
                  <a:gd name="T8" fmla="*/ 33 w 138"/>
                  <a:gd name="T9" fmla="*/ 1139 h 60"/>
                  <a:gd name="T10" fmla="*/ 125 w 138"/>
                  <a:gd name="T11" fmla="*/ 1139 h 60"/>
                  <a:gd name="T12" fmla="*/ 2145 w 138"/>
                  <a:gd name="T13" fmla="*/ 77 h 60"/>
                  <a:gd name="T14" fmla="*/ 2145 w 138"/>
                  <a:gd name="T15" fmla="*/ 21 h 60"/>
                  <a:gd name="T16" fmla="*/ 2083 w 138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60">
                    <a:moveTo>
                      <a:pt x="133" y="1"/>
                    </a:moveTo>
                    <a:cubicBezTo>
                      <a:pt x="100" y="36"/>
                      <a:pt x="56" y="55"/>
                      <a:pt x="8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" y="55"/>
                      <a:pt x="0" y="56"/>
                      <a:pt x="0" y="57"/>
                    </a:cubicBezTo>
                    <a:cubicBezTo>
                      <a:pt x="0" y="59"/>
                      <a:pt x="1" y="60"/>
                      <a:pt x="2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57" y="60"/>
                      <a:pt x="103" y="40"/>
                      <a:pt x="137" y="4"/>
                    </a:cubicBezTo>
                    <a:cubicBezTo>
                      <a:pt x="138" y="3"/>
                      <a:pt x="138" y="2"/>
                      <a:pt x="137" y="1"/>
                    </a:cubicBezTo>
                    <a:cubicBezTo>
                      <a:pt x="136" y="0"/>
                      <a:pt x="134" y="0"/>
                      <a:pt x="13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3" name="Freeform 22">
                <a:extLst>
                  <a:ext uri="{FF2B5EF4-FFF2-40B4-BE49-F238E27FC236}">
                    <a16:creationId xmlns:a16="http://schemas.microsoft.com/office/drawing/2014/main" id="{EDD9C7FD-4847-4EAE-826F-B9726598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299"/>
                <a:ext cx="95" cy="165"/>
              </a:xfrm>
              <a:custGeom>
                <a:avLst/>
                <a:gdLst>
                  <a:gd name="T0" fmla="*/ 520 w 38"/>
                  <a:gd name="T1" fmla="*/ 35 h 62"/>
                  <a:gd name="T2" fmla="*/ 20 w 38"/>
                  <a:gd name="T3" fmla="*/ 1091 h 62"/>
                  <a:gd name="T4" fmla="*/ 33 w 38"/>
                  <a:gd name="T5" fmla="*/ 1147 h 62"/>
                  <a:gd name="T6" fmla="*/ 83 w 38"/>
                  <a:gd name="T7" fmla="*/ 1147 h 62"/>
                  <a:gd name="T8" fmla="*/ 595 w 38"/>
                  <a:gd name="T9" fmla="*/ 56 h 62"/>
                  <a:gd name="T10" fmla="*/ 563 w 38"/>
                  <a:gd name="T11" fmla="*/ 0 h 62"/>
                  <a:gd name="T12" fmla="*/ 520 w 38"/>
                  <a:gd name="T13" fmla="*/ 35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62">
                    <a:moveTo>
                      <a:pt x="33" y="2"/>
                    </a:moveTo>
                    <a:cubicBezTo>
                      <a:pt x="26" y="22"/>
                      <a:pt x="15" y="41"/>
                      <a:pt x="1" y="58"/>
                    </a:cubicBezTo>
                    <a:cubicBezTo>
                      <a:pt x="0" y="59"/>
                      <a:pt x="0" y="60"/>
                      <a:pt x="2" y="61"/>
                    </a:cubicBezTo>
                    <a:cubicBezTo>
                      <a:pt x="3" y="62"/>
                      <a:pt x="4" y="62"/>
                      <a:pt x="5" y="61"/>
                    </a:cubicBezTo>
                    <a:cubicBezTo>
                      <a:pt x="20" y="44"/>
                      <a:pt x="30" y="25"/>
                      <a:pt x="38" y="3"/>
                    </a:cubicBezTo>
                    <a:cubicBezTo>
                      <a:pt x="38" y="2"/>
                      <a:pt x="37" y="1"/>
                      <a:pt x="36" y="0"/>
                    </a:cubicBezTo>
                    <a:cubicBezTo>
                      <a:pt x="35" y="0"/>
                      <a:pt x="33" y="0"/>
                      <a:pt x="33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4" name="Freeform 23">
                <a:extLst>
                  <a:ext uri="{FF2B5EF4-FFF2-40B4-BE49-F238E27FC236}">
                    <a16:creationId xmlns:a16="http://schemas.microsoft.com/office/drawing/2014/main" id="{EECE76B1-ED1B-4C45-B291-F984DF42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859"/>
                <a:ext cx="113" cy="421"/>
              </a:xfrm>
              <a:custGeom>
                <a:avLst/>
                <a:gdLst>
                  <a:gd name="T0" fmla="*/ 33 w 45"/>
                  <a:gd name="T1" fmla="*/ 21 h 158"/>
                  <a:gd name="T2" fmla="*/ 20 w 45"/>
                  <a:gd name="T3" fmla="*/ 93 h 158"/>
                  <a:gd name="T4" fmla="*/ 618 w 45"/>
                  <a:gd name="T5" fmla="*/ 2137 h 158"/>
                  <a:gd name="T6" fmla="*/ 535 w 45"/>
                  <a:gd name="T7" fmla="*/ 2931 h 158"/>
                  <a:gd name="T8" fmla="*/ 568 w 45"/>
                  <a:gd name="T9" fmla="*/ 2990 h 158"/>
                  <a:gd name="T10" fmla="*/ 618 w 45"/>
                  <a:gd name="T11" fmla="*/ 2952 h 158"/>
                  <a:gd name="T12" fmla="*/ 713 w 45"/>
                  <a:gd name="T13" fmla="*/ 2137 h 158"/>
                  <a:gd name="T14" fmla="*/ 83 w 45"/>
                  <a:gd name="T15" fmla="*/ 35 h 158"/>
                  <a:gd name="T16" fmla="*/ 33 w 45"/>
                  <a:gd name="T17" fmla="*/ 21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58">
                    <a:moveTo>
                      <a:pt x="2" y="1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26" y="35"/>
                      <a:pt x="39" y="73"/>
                      <a:pt x="39" y="113"/>
                    </a:cubicBezTo>
                    <a:cubicBezTo>
                      <a:pt x="39" y="127"/>
                      <a:pt x="38" y="141"/>
                      <a:pt x="34" y="155"/>
                    </a:cubicBezTo>
                    <a:cubicBezTo>
                      <a:pt x="34" y="156"/>
                      <a:pt x="35" y="157"/>
                      <a:pt x="36" y="158"/>
                    </a:cubicBezTo>
                    <a:cubicBezTo>
                      <a:pt x="37" y="158"/>
                      <a:pt x="39" y="157"/>
                      <a:pt x="39" y="156"/>
                    </a:cubicBezTo>
                    <a:cubicBezTo>
                      <a:pt x="43" y="142"/>
                      <a:pt x="45" y="127"/>
                      <a:pt x="45" y="113"/>
                    </a:cubicBezTo>
                    <a:cubicBezTo>
                      <a:pt x="45" y="72"/>
                      <a:pt x="31" y="33"/>
                      <a:pt x="5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5" name="Freeform 24">
                <a:extLst>
                  <a:ext uri="{FF2B5EF4-FFF2-40B4-BE49-F238E27FC236}">
                    <a16:creationId xmlns:a16="http://schemas.microsoft.com/office/drawing/2014/main" id="{95829757-64C2-463F-9DA6-1BDFC682B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723"/>
                <a:ext cx="165" cy="125"/>
              </a:xfrm>
              <a:custGeom>
                <a:avLst/>
                <a:gdLst>
                  <a:gd name="T0" fmla="*/ 0 w 66"/>
                  <a:gd name="T1" fmla="*/ 35 h 47"/>
                  <a:gd name="T2" fmla="*/ 33 w 66"/>
                  <a:gd name="T3" fmla="*/ 93 h 47"/>
                  <a:gd name="T4" fmla="*/ 958 w 66"/>
                  <a:gd name="T5" fmla="*/ 862 h 47"/>
                  <a:gd name="T6" fmla="*/ 1020 w 66"/>
                  <a:gd name="T7" fmla="*/ 862 h 47"/>
                  <a:gd name="T8" fmla="*/ 1020 w 66"/>
                  <a:gd name="T9" fmla="*/ 793 h 47"/>
                  <a:gd name="T10" fmla="*/ 63 w 66"/>
                  <a:gd name="T11" fmla="*/ 0 h 47"/>
                  <a:gd name="T12" fmla="*/ 0 w 66"/>
                  <a:gd name="T13" fmla="*/ 35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47">
                    <a:moveTo>
                      <a:pt x="0" y="2"/>
                    </a:moveTo>
                    <a:cubicBezTo>
                      <a:pt x="0" y="3"/>
                      <a:pt x="1" y="5"/>
                      <a:pt x="2" y="5"/>
                    </a:cubicBezTo>
                    <a:cubicBezTo>
                      <a:pt x="24" y="14"/>
                      <a:pt x="45" y="28"/>
                      <a:pt x="61" y="46"/>
                    </a:cubicBezTo>
                    <a:cubicBezTo>
                      <a:pt x="62" y="47"/>
                      <a:pt x="64" y="47"/>
                      <a:pt x="65" y="46"/>
                    </a:cubicBezTo>
                    <a:cubicBezTo>
                      <a:pt x="66" y="45"/>
                      <a:pt x="66" y="43"/>
                      <a:pt x="65" y="42"/>
                    </a:cubicBezTo>
                    <a:cubicBezTo>
                      <a:pt x="48" y="24"/>
                      <a:pt x="27" y="10"/>
                      <a:pt x="4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6" name="Freeform 25">
                <a:extLst>
                  <a:ext uri="{FF2B5EF4-FFF2-40B4-BE49-F238E27FC236}">
                    <a16:creationId xmlns:a16="http://schemas.microsoft.com/office/drawing/2014/main" id="{9DE7D3AD-1E9F-4159-9349-7861BCD8C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688"/>
                <a:ext cx="255" cy="37"/>
              </a:xfrm>
              <a:custGeom>
                <a:avLst/>
                <a:gdLst>
                  <a:gd name="T0" fmla="*/ 50 w 102"/>
                  <a:gd name="T1" fmla="*/ 111 h 14"/>
                  <a:gd name="T2" fmla="*/ 20 w 102"/>
                  <a:gd name="T3" fmla="*/ 167 h 14"/>
                  <a:gd name="T4" fmla="*/ 63 w 102"/>
                  <a:gd name="T5" fmla="*/ 204 h 14"/>
                  <a:gd name="T6" fmla="*/ 738 w 102"/>
                  <a:gd name="T7" fmla="*/ 90 h 14"/>
                  <a:gd name="T8" fmla="*/ 1533 w 102"/>
                  <a:gd name="T9" fmla="*/ 238 h 14"/>
                  <a:gd name="T10" fmla="*/ 1583 w 102"/>
                  <a:gd name="T11" fmla="*/ 204 h 14"/>
                  <a:gd name="T12" fmla="*/ 1563 w 102"/>
                  <a:gd name="T13" fmla="*/ 148 h 14"/>
                  <a:gd name="T14" fmla="*/ 738 w 102"/>
                  <a:gd name="T15" fmla="*/ 0 h 14"/>
                  <a:gd name="T16" fmla="*/ 50 w 102"/>
                  <a:gd name="T17" fmla="*/ 111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4">
                    <a:moveTo>
                      <a:pt x="3" y="6"/>
                    </a:moveTo>
                    <a:cubicBezTo>
                      <a:pt x="1" y="6"/>
                      <a:pt x="0" y="8"/>
                      <a:pt x="1" y="9"/>
                    </a:cubicBezTo>
                    <a:cubicBezTo>
                      <a:pt x="1" y="11"/>
                      <a:pt x="2" y="11"/>
                      <a:pt x="4" y="11"/>
                    </a:cubicBezTo>
                    <a:cubicBezTo>
                      <a:pt x="18" y="7"/>
                      <a:pt x="33" y="5"/>
                      <a:pt x="47" y="5"/>
                    </a:cubicBezTo>
                    <a:cubicBezTo>
                      <a:pt x="65" y="5"/>
                      <a:pt x="82" y="8"/>
                      <a:pt x="98" y="13"/>
                    </a:cubicBezTo>
                    <a:cubicBezTo>
                      <a:pt x="99" y="14"/>
                      <a:pt x="101" y="13"/>
                      <a:pt x="101" y="11"/>
                    </a:cubicBezTo>
                    <a:cubicBezTo>
                      <a:pt x="102" y="10"/>
                      <a:pt x="101" y="9"/>
                      <a:pt x="100" y="8"/>
                    </a:cubicBezTo>
                    <a:cubicBezTo>
                      <a:pt x="83" y="3"/>
                      <a:pt x="65" y="0"/>
                      <a:pt x="47" y="0"/>
                    </a:cubicBezTo>
                    <a:cubicBezTo>
                      <a:pt x="32" y="0"/>
                      <a:pt x="17" y="2"/>
                      <a:pt x="3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7" name="Freeform 26">
                <a:extLst>
                  <a:ext uri="{FF2B5EF4-FFF2-40B4-BE49-F238E27FC236}">
                    <a16:creationId xmlns:a16="http://schemas.microsoft.com/office/drawing/2014/main" id="{E7742615-9773-45E2-A8E8-9699BF56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701"/>
                <a:ext cx="855" cy="920"/>
              </a:xfrm>
              <a:custGeom>
                <a:avLst/>
                <a:gdLst>
                  <a:gd name="T0" fmla="*/ 5270 w 342"/>
                  <a:gd name="T1" fmla="*/ 4061 h 345"/>
                  <a:gd name="T2" fmla="*/ 5345 w 342"/>
                  <a:gd name="T3" fmla="*/ 3264 h 345"/>
                  <a:gd name="T4" fmla="*/ 4750 w 342"/>
                  <a:gd name="T5" fmla="*/ 1216 h 345"/>
                  <a:gd name="T6" fmla="*/ 4770 w 342"/>
                  <a:gd name="T7" fmla="*/ 1139 h 345"/>
                  <a:gd name="T8" fmla="*/ 4675 w 342"/>
                  <a:gd name="T9" fmla="*/ 1024 h 345"/>
                  <a:gd name="T10" fmla="*/ 4613 w 342"/>
                  <a:gd name="T11" fmla="*/ 1024 h 345"/>
                  <a:gd name="T12" fmla="*/ 3688 w 342"/>
                  <a:gd name="T13" fmla="*/ 248 h 345"/>
                  <a:gd name="T14" fmla="*/ 3658 w 342"/>
                  <a:gd name="T15" fmla="*/ 192 h 345"/>
                  <a:gd name="T16" fmla="*/ 3520 w 342"/>
                  <a:gd name="T17" fmla="*/ 136 h 345"/>
                  <a:gd name="T18" fmla="*/ 3470 w 342"/>
                  <a:gd name="T19" fmla="*/ 149 h 345"/>
                  <a:gd name="T20" fmla="*/ 2675 w 342"/>
                  <a:gd name="T21" fmla="*/ 0 h 345"/>
                  <a:gd name="T22" fmla="*/ 2000 w 342"/>
                  <a:gd name="T23" fmla="*/ 115 h 345"/>
                  <a:gd name="T24" fmla="*/ 1958 w 342"/>
                  <a:gd name="T25" fmla="*/ 77 h 345"/>
                  <a:gd name="T26" fmla="*/ 1863 w 342"/>
                  <a:gd name="T27" fmla="*/ 115 h 345"/>
                  <a:gd name="T28" fmla="*/ 1833 w 342"/>
                  <a:gd name="T29" fmla="*/ 171 h 345"/>
                  <a:gd name="T30" fmla="*/ 1208 w 342"/>
                  <a:gd name="T31" fmla="*/ 547 h 345"/>
                  <a:gd name="T32" fmla="*/ 1145 w 342"/>
                  <a:gd name="T33" fmla="*/ 533 h 345"/>
                  <a:gd name="T34" fmla="*/ 1083 w 342"/>
                  <a:gd name="T35" fmla="*/ 605 h 345"/>
                  <a:gd name="T36" fmla="*/ 1063 w 342"/>
                  <a:gd name="T37" fmla="*/ 661 h 345"/>
                  <a:gd name="T38" fmla="*/ 83 w 342"/>
                  <a:gd name="T39" fmla="*/ 2525 h 345"/>
                  <a:gd name="T40" fmla="*/ 33 w 342"/>
                  <a:gd name="T41" fmla="*/ 2560 h 345"/>
                  <a:gd name="T42" fmla="*/ 0 w 342"/>
                  <a:gd name="T43" fmla="*/ 2709 h 345"/>
                  <a:gd name="T44" fmla="*/ 33 w 342"/>
                  <a:gd name="T45" fmla="*/ 2765 h 345"/>
                  <a:gd name="T46" fmla="*/ 0 w 342"/>
                  <a:gd name="T47" fmla="*/ 3264 h 345"/>
                  <a:gd name="T48" fmla="*/ 375 w 342"/>
                  <a:gd name="T49" fmla="*/ 4915 h 345"/>
                  <a:gd name="T50" fmla="*/ 363 w 342"/>
                  <a:gd name="T51" fmla="*/ 4971 h 345"/>
                  <a:gd name="T52" fmla="*/ 395 w 342"/>
                  <a:gd name="T53" fmla="*/ 5043 h 345"/>
                  <a:gd name="T54" fmla="*/ 458 w 342"/>
                  <a:gd name="T55" fmla="*/ 5064 h 345"/>
                  <a:gd name="T56" fmla="*/ 925 w 342"/>
                  <a:gd name="T57" fmla="*/ 5709 h 345"/>
                  <a:gd name="T58" fmla="*/ 925 w 342"/>
                  <a:gd name="T59" fmla="*/ 5768 h 345"/>
                  <a:gd name="T60" fmla="*/ 1020 w 342"/>
                  <a:gd name="T61" fmla="*/ 5859 h 345"/>
                  <a:gd name="T62" fmla="*/ 1063 w 342"/>
                  <a:gd name="T63" fmla="*/ 5837 h 345"/>
                  <a:gd name="T64" fmla="*/ 2408 w 342"/>
                  <a:gd name="T65" fmla="*/ 6485 h 345"/>
                  <a:gd name="T66" fmla="*/ 2458 w 342"/>
                  <a:gd name="T67" fmla="*/ 6541 h 345"/>
                  <a:gd name="T68" fmla="*/ 2550 w 342"/>
                  <a:gd name="T69" fmla="*/ 6541 h 345"/>
                  <a:gd name="T70" fmla="*/ 2595 w 342"/>
                  <a:gd name="T71" fmla="*/ 6507 h 345"/>
                  <a:gd name="T72" fmla="*/ 2675 w 342"/>
                  <a:gd name="T73" fmla="*/ 6507 h 345"/>
                  <a:gd name="T74" fmla="*/ 4625 w 342"/>
                  <a:gd name="T75" fmla="*/ 5483 h 345"/>
                  <a:gd name="T76" fmla="*/ 4688 w 342"/>
                  <a:gd name="T77" fmla="*/ 5483 h 345"/>
                  <a:gd name="T78" fmla="*/ 4720 w 342"/>
                  <a:gd name="T79" fmla="*/ 5405 h 345"/>
                  <a:gd name="T80" fmla="*/ 4720 w 342"/>
                  <a:gd name="T81" fmla="*/ 5347 h 345"/>
                  <a:gd name="T82" fmla="*/ 5220 w 342"/>
                  <a:gd name="T83" fmla="*/ 4288 h 345"/>
                  <a:gd name="T84" fmla="*/ 5270 w 342"/>
                  <a:gd name="T85" fmla="*/ 4245 h 345"/>
                  <a:gd name="T86" fmla="*/ 5300 w 342"/>
                  <a:gd name="T87" fmla="*/ 4117 h 345"/>
                  <a:gd name="T88" fmla="*/ 5270 w 342"/>
                  <a:gd name="T89" fmla="*/ 4061 h 3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42" h="345">
                    <a:moveTo>
                      <a:pt x="337" y="214"/>
                    </a:moveTo>
                    <a:cubicBezTo>
                      <a:pt x="341" y="200"/>
                      <a:pt x="342" y="186"/>
                      <a:pt x="342" y="172"/>
                    </a:cubicBezTo>
                    <a:cubicBezTo>
                      <a:pt x="342" y="132"/>
                      <a:pt x="329" y="94"/>
                      <a:pt x="304" y="64"/>
                    </a:cubicBezTo>
                    <a:cubicBezTo>
                      <a:pt x="303" y="63"/>
                      <a:pt x="304" y="61"/>
                      <a:pt x="305" y="60"/>
                    </a:cubicBezTo>
                    <a:cubicBezTo>
                      <a:pt x="303" y="58"/>
                      <a:pt x="301" y="56"/>
                      <a:pt x="299" y="54"/>
                    </a:cubicBezTo>
                    <a:cubicBezTo>
                      <a:pt x="298" y="55"/>
                      <a:pt x="296" y="55"/>
                      <a:pt x="295" y="54"/>
                    </a:cubicBezTo>
                    <a:cubicBezTo>
                      <a:pt x="279" y="36"/>
                      <a:pt x="258" y="22"/>
                      <a:pt x="236" y="13"/>
                    </a:cubicBezTo>
                    <a:cubicBezTo>
                      <a:pt x="235" y="13"/>
                      <a:pt x="234" y="11"/>
                      <a:pt x="234" y="10"/>
                    </a:cubicBezTo>
                    <a:cubicBezTo>
                      <a:pt x="231" y="9"/>
                      <a:pt x="228" y="8"/>
                      <a:pt x="225" y="7"/>
                    </a:cubicBezTo>
                    <a:cubicBezTo>
                      <a:pt x="225" y="8"/>
                      <a:pt x="223" y="9"/>
                      <a:pt x="222" y="8"/>
                    </a:cubicBezTo>
                    <a:cubicBezTo>
                      <a:pt x="206" y="3"/>
                      <a:pt x="189" y="0"/>
                      <a:pt x="171" y="0"/>
                    </a:cubicBezTo>
                    <a:cubicBezTo>
                      <a:pt x="157" y="0"/>
                      <a:pt x="142" y="2"/>
                      <a:pt x="128" y="6"/>
                    </a:cubicBezTo>
                    <a:cubicBezTo>
                      <a:pt x="126" y="6"/>
                      <a:pt x="125" y="6"/>
                      <a:pt x="125" y="4"/>
                    </a:cubicBezTo>
                    <a:cubicBezTo>
                      <a:pt x="123" y="5"/>
                      <a:pt x="121" y="5"/>
                      <a:pt x="119" y="6"/>
                    </a:cubicBezTo>
                    <a:cubicBezTo>
                      <a:pt x="119" y="7"/>
                      <a:pt x="118" y="9"/>
                      <a:pt x="117" y="9"/>
                    </a:cubicBezTo>
                    <a:cubicBezTo>
                      <a:pt x="103" y="14"/>
                      <a:pt x="89" y="21"/>
                      <a:pt x="77" y="29"/>
                    </a:cubicBezTo>
                    <a:cubicBezTo>
                      <a:pt x="75" y="30"/>
                      <a:pt x="74" y="29"/>
                      <a:pt x="73" y="28"/>
                    </a:cubicBezTo>
                    <a:cubicBezTo>
                      <a:pt x="72" y="29"/>
                      <a:pt x="70" y="30"/>
                      <a:pt x="69" y="32"/>
                    </a:cubicBezTo>
                    <a:cubicBezTo>
                      <a:pt x="69" y="33"/>
                      <a:pt x="69" y="34"/>
                      <a:pt x="68" y="35"/>
                    </a:cubicBezTo>
                    <a:cubicBezTo>
                      <a:pt x="36" y="59"/>
                      <a:pt x="14" y="94"/>
                      <a:pt x="5" y="133"/>
                    </a:cubicBezTo>
                    <a:cubicBezTo>
                      <a:pt x="4" y="134"/>
                      <a:pt x="3" y="135"/>
                      <a:pt x="2" y="135"/>
                    </a:cubicBezTo>
                    <a:cubicBezTo>
                      <a:pt x="1" y="137"/>
                      <a:pt x="0" y="140"/>
                      <a:pt x="0" y="143"/>
                    </a:cubicBezTo>
                    <a:cubicBezTo>
                      <a:pt x="1" y="143"/>
                      <a:pt x="2" y="144"/>
                      <a:pt x="2" y="146"/>
                    </a:cubicBezTo>
                    <a:cubicBezTo>
                      <a:pt x="1" y="154"/>
                      <a:pt x="0" y="163"/>
                      <a:pt x="0" y="172"/>
                    </a:cubicBezTo>
                    <a:cubicBezTo>
                      <a:pt x="0" y="202"/>
                      <a:pt x="8" y="232"/>
                      <a:pt x="24" y="259"/>
                    </a:cubicBezTo>
                    <a:cubicBezTo>
                      <a:pt x="25" y="260"/>
                      <a:pt x="24" y="261"/>
                      <a:pt x="23" y="262"/>
                    </a:cubicBezTo>
                    <a:cubicBezTo>
                      <a:pt x="24" y="263"/>
                      <a:pt x="25" y="265"/>
                      <a:pt x="25" y="266"/>
                    </a:cubicBezTo>
                    <a:cubicBezTo>
                      <a:pt x="27" y="265"/>
                      <a:pt x="28" y="266"/>
                      <a:pt x="29" y="267"/>
                    </a:cubicBezTo>
                    <a:cubicBezTo>
                      <a:pt x="37" y="279"/>
                      <a:pt x="47" y="291"/>
                      <a:pt x="59" y="301"/>
                    </a:cubicBezTo>
                    <a:cubicBezTo>
                      <a:pt x="60" y="301"/>
                      <a:pt x="60" y="303"/>
                      <a:pt x="59" y="304"/>
                    </a:cubicBezTo>
                    <a:cubicBezTo>
                      <a:pt x="61" y="306"/>
                      <a:pt x="63" y="307"/>
                      <a:pt x="65" y="309"/>
                    </a:cubicBezTo>
                    <a:cubicBezTo>
                      <a:pt x="66" y="308"/>
                      <a:pt x="67" y="308"/>
                      <a:pt x="68" y="308"/>
                    </a:cubicBezTo>
                    <a:cubicBezTo>
                      <a:pt x="93" y="327"/>
                      <a:pt x="123" y="339"/>
                      <a:pt x="154" y="342"/>
                    </a:cubicBezTo>
                    <a:cubicBezTo>
                      <a:pt x="156" y="342"/>
                      <a:pt x="157" y="343"/>
                      <a:pt x="157" y="345"/>
                    </a:cubicBezTo>
                    <a:cubicBezTo>
                      <a:pt x="159" y="345"/>
                      <a:pt x="161" y="345"/>
                      <a:pt x="163" y="345"/>
                    </a:cubicBezTo>
                    <a:cubicBezTo>
                      <a:pt x="163" y="344"/>
                      <a:pt x="164" y="343"/>
                      <a:pt x="166" y="343"/>
                    </a:cubicBezTo>
                    <a:cubicBezTo>
                      <a:pt x="171" y="343"/>
                      <a:pt x="171" y="343"/>
                      <a:pt x="171" y="343"/>
                    </a:cubicBezTo>
                    <a:cubicBezTo>
                      <a:pt x="219" y="343"/>
                      <a:pt x="263" y="324"/>
                      <a:pt x="296" y="289"/>
                    </a:cubicBezTo>
                    <a:cubicBezTo>
                      <a:pt x="297" y="288"/>
                      <a:pt x="299" y="288"/>
                      <a:pt x="300" y="289"/>
                    </a:cubicBezTo>
                    <a:cubicBezTo>
                      <a:pt x="301" y="288"/>
                      <a:pt x="302" y="286"/>
                      <a:pt x="302" y="285"/>
                    </a:cubicBezTo>
                    <a:cubicBezTo>
                      <a:pt x="301" y="284"/>
                      <a:pt x="301" y="283"/>
                      <a:pt x="302" y="282"/>
                    </a:cubicBezTo>
                    <a:cubicBezTo>
                      <a:pt x="316" y="265"/>
                      <a:pt x="327" y="246"/>
                      <a:pt x="334" y="226"/>
                    </a:cubicBezTo>
                    <a:cubicBezTo>
                      <a:pt x="334" y="224"/>
                      <a:pt x="336" y="224"/>
                      <a:pt x="337" y="224"/>
                    </a:cubicBezTo>
                    <a:cubicBezTo>
                      <a:pt x="338" y="222"/>
                      <a:pt x="338" y="219"/>
                      <a:pt x="339" y="217"/>
                    </a:cubicBezTo>
                    <a:cubicBezTo>
                      <a:pt x="338" y="216"/>
                      <a:pt x="337" y="215"/>
                      <a:pt x="337" y="2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8" name="Oval 27">
                <a:extLst>
                  <a:ext uri="{FF2B5EF4-FFF2-40B4-BE49-F238E27FC236}">
                    <a16:creationId xmlns:a16="http://schemas.microsoft.com/office/drawing/2014/main" id="{0591361F-3103-414C-BA1F-731F8BBD7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2019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29" name="Oval 28">
                <a:extLst>
                  <a:ext uri="{FF2B5EF4-FFF2-40B4-BE49-F238E27FC236}">
                    <a16:creationId xmlns:a16="http://schemas.microsoft.com/office/drawing/2014/main" id="{635BD7B2-7F91-45F8-B812-5FFE65795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00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0" name="Oval 29">
                <a:extLst>
                  <a:ext uri="{FF2B5EF4-FFF2-40B4-BE49-F238E27FC236}">
                    <a16:creationId xmlns:a16="http://schemas.microsoft.com/office/drawing/2014/main" id="{0669F66D-2F84-4E6D-8ABA-068D6AAF5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013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1" name="Oval 30">
                <a:extLst>
                  <a:ext uri="{FF2B5EF4-FFF2-40B4-BE49-F238E27FC236}">
                    <a16:creationId xmlns:a16="http://schemas.microsoft.com/office/drawing/2014/main" id="{0277168B-0D85-445E-B2AB-0C6EFC3B6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00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2" name="Oval 31">
                <a:extLst>
                  <a:ext uri="{FF2B5EF4-FFF2-40B4-BE49-F238E27FC236}">
                    <a16:creationId xmlns:a16="http://schemas.microsoft.com/office/drawing/2014/main" id="{28A2E0BC-5213-42BC-8578-446F7B038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00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3" name="Oval 32">
                <a:extLst>
                  <a:ext uri="{FF2B5EF4-FFF2-40B4-BE49-F238E27FC236}">
                    <a16:creationId xmlns:a16="http://schemas.microsoft.com/office/drawing/2014/main" id="{CBE8E445-3458-48B8-A124-CAB8B7B17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99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4" name="Oval 33">
                <a:extLst>
                  <a:ext uri="{FF2B5EF4-FFF2-40B4-BE49-F238E27FC236}">
                    <a16:creationId xmlns:a16="http://schemas.microsoft.com/office/drawing/2014/main" id="{371E05EF-41BC-4D57-AB2E-AED6EA13C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99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5" name="Oval 34">
                <a:extLst>
                  <a:ext uri="{FF2B5EF4-FFF2-40B4-BE49-F238E27FC236}">
                    <a16:creationId xmlns:a16="http://schemas.microsoft.com/office/drawing/2014/main" id="{4BC0FB84-C110-4711-B07D-62F38B733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00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6" name="Oval 35">
                <a:extLst>
                  <a:ext uri="{FF2B5EF4-FFF2-40B4-BE49-F238E27FC236}">
                    <a16:creationId xmlns:a16="http://schemas.microsoft.com/office/drawing/2014/main" id="{C8D1ADB1-BEED-480D-B980-1E8C28D4C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200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7" name="Oval 36">
                <a:extLst>
                  <a:ext uri="{FF2B5EF4-FFF2-40B4-BE49-F238E27FC236}">
                    <a16:creationId xmlns:a16="http://schemas.microsoft.com/office/drawing/2014/main" id="{C44C61CF-CE5B-4CB0-9EA9-B57B20A34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00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8" name="Oval 37">
                <a:extLst>
                  <a:ext uri="{FF2B5EF4-FFF2-40B4-BE49-F238E27FC236}">
                    <a16:creationId xmlns:a16="http://schemas.microsoft.com/office/drawing/2014/main" id="{3B05C47D-8981-4DE1-AF3C-29EA6CEA7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98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39" name="Oval 38">
                <a:extLst>
                  <a:ext uri="{FF2B5EF4-FFF2-40B4-BE49-F238E27FC236}">
                    <a16:creationId xmlns:a16="http://schemas.microsoft.com/office/drawing/2014/main" id="{666499EB-D44A-496F-8569-9925CD377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188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0" name="Oval 39">
                <a:extLst>
                  <a:ext uri="{FF2B5EF4-FFF2-40B4-BE49-F238E27FC236}">
                    <a16:creationId xmlns:a16="http://schemas.microsoft.com/office/drawing/2014/main" id="{CFC23C6C-DDD2-498D-AFC7-18811B4C5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188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1" name="Oval 40">
                <a:extLst>
                  <a:ext uri="{FF2B5EF4-FFF2-40B4-BE49-F238E27FC236}">
                    <a16:creationId xmlns:a16="http://schemas.microsoft.com/office/drawing/2014/main" id="{2E7793BD-B59C-44C9-856F-E83D1C9FD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187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2" name="Oval 41">
                <a:extLst>
                  <a:ext uri="{FF2B5EF4-FFF2-40B4-BE49-F238E27FC236}">
                    <a16:creationId xmlns:a16="http://schemas.microsoft.com/office/drawing/2014/main" id="{16745B57-C22E-4C0C-8928-414BA2932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165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3" name="Oval 42">
                <a:extLst>
                  <a:ext uri="{FF2B5EF4-FFF2-40B4-BE49-F238E27FC236}">
                    <a16:creationId xmlns:a16="http://schemas.microsoft.com/office/drawing/2014/main" id="{ED188F6E-7318-41A1-A445-4CC678F90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15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4" name="Oval 43">
                <a:extLst>
                  <a:ext uri="{FF2B5EF4-FFF2-40B4-BE49-F238E27FC236}">
                    <a16:creationId xmlns:a16="http://schemas.microsoft.com/office/drawing/2014/main" id="{82DF5AF1-A3AD-4D96-8540-16B90BC52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6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5" name="Oval 44">
                <a:extLst>
                  <a:ext uri="{FF2B5EF4-FFF2-40B4-BE49-F238E27FC236}">
                    <a16:creationId xmlns:a16="http://schemas.microsoft.com/office/drawing/2014/main" id="{4BB10B99-3B53-42DF-86ED-3A614973A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21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6" name="Oval 45">
                <a:extLst>
                  <a:ext uri="{FF2B5EF4-FFF2-40B4-BE49-F238E27FC236}">
                    <a16:creationId xmlns:a16="http://schemas.microsoft.com/office/drawing/2014/main" id="{43E0767E-4035-4EC7-978A-6D68F47C4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1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7" name="Oval 46">
                <a:extLst>
                  <a:ext uri="{FF2B5EF4-FFF2-40B4-BE49-F238E27FC236}">
                    <a16:creationId xmlns:a16="http://schemas.microsoft.com/office/drawing/2014/main" id="{68D5C40A-D951-4C56-B717-3C1DA46E1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1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8" name="Oval 47">
                <a:extLst>
                  <a:ext uri="{FF2B5EF4-FFF2-40B4-BE49-F238E27FC236}">
                    <a16:creationId xmlns:a16="http://schemas.microsoft.com/office/drawing/2014/main" id="{3BA52323-332E-400E-A8F0-3B2CA2619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214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49" name="Oval 48">
                <a:extLst>
                  <a:ext uri="{FF2B5EF4-FFF2-40B4-BE49-F238E27FC236}">
                    <a16:creationId xmlns:a16="http://schemas.microsoft.com/office/drawing/2014/main" id="{39C9CD01-73B3-4FD1-8B7F-50B93B085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215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0" name="Oval 49">
                <a:extLst>
                  <a:ext uri="{FF2B5EF4-FFF2-40B4-BE49-F238E27FC236}">
                    <a16:creationId xmlns:a16="http://schemas.microsoft.com/office/drawing/2014/main" id="{563F6326-D5ED-4D1D-B7EF-6F4A28DB2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1" y="21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1" name="Oval 50">
                <a:extLst>
                  <a:ext uri="{FF2B5EF4-FFF2-40B4-BE49-F238E27FC236}">
                    <a16:creationId xmlns:a16="http://schemas.microsoft.com/office/drawing/2014/main" id="{900770AF-4412-4FF7-9736-11DA67152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216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2" name="Oval 51">
                <a:extLst>
                  <a:ext uri="{FF2B5EF4-FFF2-40B4-BE49-F238E27FC236}">
                    <a16:creationId xmlns:a16="http://schemas.microsoft.com/office/drawing/2014/main" id="{B5B41AE0-5F98-4AEE-AC17-0DCF957F1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3" name="Oval 52">
                <a:extLst>
                  <a:ext uri="{FF2B5EF4-FFF2-40B4-BE49-F238E27FC236}">
                    <a16:creationId xmlns:a16="http://schemas.microsoft.com/office/drawing/2014/main" id="{55885C56-F5A4-47F7-A05F-CE823FC6D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213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4" name="Oval 53">
                <a:extLst>
                  <a:ext uri="{FF2B5EF4-FFF2-40B4-BE49-F238E27FC236}">
                    <a16:creationId xmlns:a16="http://schemas.microsoft.com/office/drawing/2014/main" id="{0FEEC44D-13C0-4087-87C7-7870D7D5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215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5" name="Oval 54">
                <a:extLst>
                  <a:ext uri="{FF2B5EF4-FFF2-40B4-BE49-F238E27FC236}">
                    <a16:creationId xmlns:a16="http://schemas.microsoft.com/office/drawing/2014/main" id="{2764F722-BD46-473B-94CB-440EBC19C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1" y="2155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6" name="Oval 55">
                <a:extLst>
                  <a:ext uri="{FF2B5EF4-FFF2-40B4-BE49-F238E27FC236}">
                    <a16:creationId xmlns:a16="http://schemas.microsoft.com/office/drawing/2014/main" id="{BE20D666-D1EF-4E11-B70E-7DC7731B7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13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7" name="Oval 56">
                <a:extLst>
                  <a:ext uri="{FF2B5EF4-FFF2-40B4-BE49-F238E27FC236}">
                    <a16:creationId xmlns:a16="http://schemas.microsoft.com/office/drawing/2014/main" id="{6094BCAA-C912-4302-91DF-3D6D00887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97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8" name="Oval 57">
                <a:extLst>
                  <a:ext uri="{FF2B5EF4-FFF2-40B4-BE49-F238E27FC236}">
                    <a16:creationId xmlns:a16="http://schemas.microsoft.com/office/drawing/2014/main" id="{B22F085C-D51B-4E0D-8807-C0745243A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196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59" name="Oval 58">
                <a:extLst>
                  <a:ext uri="{FF2B5EF4-FFF2-40B4-BE49-F238E27FC236}">
                    <a16:creationId xmlns:a16="http://schemas.microsoft.com/office/drawing/2014/main" id="{ABD813BB-C932-4D03-857D-59C8706B8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96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0" name="Oval 59">
                <a:extLst>
                  <a:ext uri="{FF2B5EF4-FFF2-40B4-BE49-F238E27FC236}">
                    <a16:creationId xmlns:a16="http://schemas.microsoft.com/office/drawing/2014/main" id="{00CDE93C-CEA3-40A1-9AFE-0AF2A5969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95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1" name="Oval 60">
                <a:extLst>
                  <a:ext uri="{FF2B5EF4-FFF2-40B4-BE49-F238E27FC236}">
                    <a16:creationId xmlns:a16="http://schemas.microsoft.com/office/drawing/2014/main" id="{6DC231C2-48E6-42B2-8A71-4F728BD24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95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2" name="Oval 61">
                <a:extLst>
                  <a:ext uri="{FF2B5EF4-FFF2-40B4-BE49-F238E27FC236}">
                    <a16:creationId xmlns:a16="http://schemas.microsoft.com/office/drawing/2014/main" id="{0A6270B6-627F-49D2-9B0E-967AA8BE8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9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3" name="Oval 62">
                <a:extLst>
                  <a:ext uri="{FF2B5EF4-FFF2-40B4-BE49-F238E27FC236}">
                    <a16:creationId xmlns:a16="http://schemas.microsoft.com/office/drawing/2014/main" id="{46BE07ED-34F8-47E7-B55D-C5B075CEF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94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4" name="Oval 63">
                <a:extLst>
                  <a:ext uri="{FF2B5EF4-FFF2-40B4-BE49-F238E27FC236}">
                    <a16:creationId xmlns:a16="http://schemas.microsoft.com/office/drawing/2014/main" id="{5CB68FB2-39FD-43CE-BC80-F32B1F425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1963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5" name="Oval 64">
                <a:extLst>
                  <a:ext uri="{FF2B5EF4-FFF2-40B4-BE49-F238E27FC236}">
                    <a16:creationId xmlns:a16="http://schemas.microsoft.com/office/drawing/2014/main" id="{8CAF2CBD-C862-4D99-B51D-6916F870E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95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6" name="Oval 65">
                <a:extLst>
                  <a:ext uri="{FF2B5EF4-FFF2-40B4-BE49-F238E27FC236}">
                    <a16:creationId xmlns:a16="http://schemas.microsoft.com/office/drawing/2014/main" id="{97FFEDEF-6E66-4BB2-AE0F-2B9B9DE4C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96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7" name="Oval 66">
                <a:extLst>
                  <a:ext uri="{FF2B5EF4-FFF2-40B4-BE49-F238E27FC236}">
                    <a16:creationId xmlns:a16="http://schemas.microsoft.com/office/drawing/2014/main" id="{CE77405E-AF55-4FF3-86E0-61A9BC1F2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194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8" name="Oval 67">
                <a:extLst>
                  <a:ext uri="{FF2B5EF4-FFF2-40B4-BE49-F238E27FC236}">
                    <a16:creationId xmlns:a16="http://schemas.microsoft.com/office/drawing/2014/main" id="{28339D1D-E1D9-47A6-AA08-832BAF795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192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69" name="Oval 68">
                <a:extLst>
                  <a:ext uri="{FF2B5EF4-FFF2-40B4-BE49-F238E27FC236}">
                    <a16:creationId xmlns:a16="http://schemas.microsoft.com/office/drawing/2014/main" id="{20BFFE11-BC58-4D3D-9BA5-07C29AF8D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92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0" name="Oval 69">
                <a:extLst>
                  <a:ext uri="{FF2B5EF4-FFF2-40B4-BE49-F238E27FC236}">
                    <a16:creationId xmlns:a16="http://schemas.microsoft.com/office/drawing/2014/main" id="{0C8365A1-FCBB-4A4F-8470-BCDF6A041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191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1" name="Oval 70">
                <a:extLst>
                  <a:ext uri="{FF2B5EF4-FFF2-40B4-BE49-F238E27FC236}">
                    <a16:creationId xmlns:a16="http://schemas.microsoft.com/office/drawing/2014/main" id="{000F9C20-5409-4BA8-B570-0C0AAB986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920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2" name="Oval 71">
                <a:extLst>
                  <a:ext uri="{FF2B5EF4-FFF2-40B4-BE49-F238E27FC236}">
                    <a16:creationId xmlns:a16="http://schemas.microsoft.com/office/drawing/2014/main" id="{7FB4FBA4-476B-4334-BA19-ADA2FF983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1931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3" name="Oval 72">
                <a:extLst>
                  <a:ext uri="{FF2B5EF4-FFF2-40B4-BE49-F238E27FC236}">
                    <a16:creationId xmlns:a16="http://schemas.microsoft.com/office/drawing/2014/main" id="{64C70F57-0D7F-441E-B9AE-ECAE58B4B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90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4" name="Oval 73">
                <a:extLst>
                  <a:ext uri="{FF2B5EF4-FFF2-40B4-BE49-F238E27FC236}">
                    <a16:creationId xmlns:a16="http://schemas.microsoft.com/office/drawing/2014/main" id="{1438723F-4631-42D7-BD1D-68F6927EB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195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5" name="Oval 74">
                <a:extLst>
                  <a:ext uri="{FF2B5EF4-FFF2-40B4-BE49-F238E27FC236}">
                    <a16:creationId xmlns:a16="http://schemas.microsoft.com/office/drawing/2014/main" id="{1A68719B-13E4-4FBC-BDB5-433641E31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3" y="1955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6" name="Oval 75">
                <a:extLst>
                  <a:ext uri="{FF2B5EF4-FFF2-40B4-BE49-F238E27FC236}">
                    <a16:creationId xmlns:a16="http://schemas.microsoft.com/office/drawing/2014/main" id="{04BFE17E-4CDD-4812-931B-A35165938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19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7" name="Oval 76">
                <a:extLst>
                  <a:ext uri="{FF2B5EF4-FFF2-40B4-BE49-F238E27FC236}">
                    <a16:creationId xmlns:a16="http://schemas.microsoft.com/office/drawing/2014/main" id="{57DB5D28-4DAA-4529-9BF9-AC37FE6BF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9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8" name="Oval 77">
                <a:extLst>
                  <a:ext uri="{FF2B5EF4-FFF2-40B4-BE49-F238E27FC236}">
                    <a16:creationId xmlns:a16="http://schemas.microsoft.com/office/drawing/2014/main" id="{01107906-159B-4D10-A91C-E82510CC4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19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79" name="Oval 78">
                <a:extLst>
                  <a:ext uri="{FF2B5EF4-FFF2-40B4-BE49-F238E27FC236}">
                    <a16:creationId xmlns:a16="http://schemas.microsoft.com/office/drawing/2014/main" id="{91F537E5-9FCC-47FC-86D4-91EEB5975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94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80" name="Oval 79">
                <a:extLst>
                  <a:ext uri="{FF2B5EF4-FFF2-40B4-BE49-F238E27FC236}">
                    <a16:creationId xmlns:a16="http://schemas.microsoft.com/office/drawing/2014/main" id="{A484BBC8-F755-4912-98CB-347C7146C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96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81" name="Oval 80">
                <a:extLst>
                  <a:ext uri="{FF2B5EF4-FFF2-40B4-BE49-F238E27FC236}">
                    <a16:creationId xmlns:a16="http://schemas.microsoft.com/office/drawing/2014/main" id="{5F53042C-9C77-4D50-BAED-E563AE9E8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19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082" name="Freeform 81">
                <a:extLst>
                  <a:ext uri="{FF2B5EF4-FFF2-40B4-BE49-F238E27FC236}">
                    <a16:creationId xmlns:a16="http://schemas.microsoft.com/office/drawing/2014/main" id="{868F8A97-AABC-4BDF-944E-D04DBFD1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3" name="Freeform 82">
                <a:extLst>
                  <a:ext uri="{FF2B5EF4-FFF2-40B4-BE49-F238E27FC236}">
                    <a16:creationId xmlns:a16="http://schemas.microsoft.com/office/drawing/2014/main" id="{D10DFE64-7C9D-4EE1-B761-C13790144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30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4" name="Freeform 83">
                <a:extLst>
                  <a:ext uri="{FF2B5EF4-FFF2-40B4-BE49-F238E27FC236}">
                    <a16:creationId xmlns:a16="http://schemas.microsoft.com/office/drawing/2014/main" id="{51C1B53E-D037-473A-B8D9-38E6E78BB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5" name="Freeform 84">
                <a:extLst>
                  <a:ext uri="{FF2B5EF4-FFF2-40B4-BE49-F238E27FC236}">
                    <a16:creationId xmlns:a16="http://schemas.microsoft.com/office/drawing/2014/main" id="{E99F3E90-FC54-4CB3-8288-94CDA2FF8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3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6" name="Freeform 85">
                <a:extLst>
                  <a:ext uri="{FF2B5EF4-FFF2-40B4-BE49-F238E27FC236}">
                    <a16:creationId xmlns:a16="http://schemas.microsoft.com/office/drawing/2014/main" id="{0B1FB9E5-F4C6-4623-A5E6-64C8E978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3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7" name="Freeform 86">
                <a:extLst>
                  <a:ext uri="{FF2B5EF4-FFF2-40B4-BE49-F238E27FC236}">
                    <a16:creationId xmlns:a16="http://schemas.microsoft.com/office/drawing/2014/main" id="{FBF0EA65-AA36-4097-8024-59150E6DD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31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8" name="Freeform 87">
                <a:extLst>
                  <a:ext uri="{FF2B5EF4-FFF2-40B4-BE49-F238E27FC236}">
                    <a16:creationId xmlns:a16="http://schemas.microsoft.com/office/drawing/2014/main" id="{6C36D016-5685-41BF-81BF-862FAE93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3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9" name="Freeform 88">
                <a:extLst>
                  <a:ext uri="{FF2B5EF4-FFF2-40B4-BE49-F238E27FC236}">
                    <a16:creationId xmlns:a16="http://schemas.microsoft.com/office/drawing/2014/main" id="{EDDD503E-77F6-43DF-945A-0C3EDB48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0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0" name="Freeform 89">
                <a:extLst>
                  <a:ext uri="{FF2B5EF4-FFF2-40B4-BE49-F238E27FC236}">
                    <a16:creationId xmlns:a16="http://schemas.microsoft.com/office/drawing/2014/main" id="{591FD9DB-EF2F-4ED3-B518-61B3BC90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304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1" name="Freeform 90">
                <a:extLst>
                  <a:ext uri="{FF2B5EF4-FFF2-40B4-BE49-F238E27FC236}">
                    <a16:creationId xmlns:a16="http://schemas.microsoft.com/office/drawing/2014/main" id="{887E971E-42C2-4FAD-9BB3-AD60E17A9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2" name="Freeform 91">
                <a:extLst>
                  <a:ext uri="{FF2B5EF4-FFF2-40B4-BE49-F238E27FC236}">
                    <a16:creationId xmlns:a16="http://schemas.microsoft.com/office/drawing/2014/main" id="{18EB46AD-3E9A-41C4-A201-1E5E8CCD2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320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3" name="Freeform 92">
                <a:extLst>
                  <a:ext uri="{FF2B5EF4-FFF2-40B4-BE49-F238E27FC236}">
                    <a16:creationId xmlns:a16="http://schemas.microsoft.com/office/drawing/2014/main" id="{B505A45E-46F5-4A62-B060-F032A96BA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34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4" name="Freeform 93">
                <a:extLst>
                  <a:ext uri="{FF2B5EF4-FFF2-40B4-BE49-F238E27FC236}">
                    <a16:creationId xmlns:a16="http://schemas.microsoft.com/office/drawing/2014/main" id="{F8E598CE-B820-41B2-BC98-A7E5535CD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34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5" name="Freeform 94">
                <a:extLst>
                  <a:ext uri="{FF2B5EF4-FFF2-40B4-BE49-F238E27FC236}">
                    <a16:creationId xmlns:a16="http://schemas.microsoft.com/office/drawing/2014/main" id="{CDD499E6-2D55-4893-911A-D85C05E4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35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6" name="Freeform 95">
                <a:extLst>
                  <a:ext uri="{FF2B5EF4-FFF2-40B4-BE49-F238E27FC236}">
                    <a16:creationId xmlns:a16="http://schemas.microsoft.com/office/drawing/2014/main" id="{C5266EA2-82EB-4F84-9145-69E37AB3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34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7" name="Freeform 96">
                <a:extLst>
                  <a:ext uri="{FF2B5EF4-FFF2-40B4-BE49-F238E27FC236}">
                    <a16:creationId xmlns:a16="http://schemas.microsoft.com/office/drawing/2014/main" id="{F5C26663-85FD-4F51-A4E0-6294564EC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33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8" name="Freeform 97">
                <a:extLst>
                  <a:ext uri="{FF2B5EF4-FFF2-40B4-BE49-F238E27FC236}">
                    <a16:creationId xmlns:a16="http://schemas.microsoft.com/office/drawing/2014/main" id="{995B2D4A-43C4-4455-8248-F097D8AF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35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9" name="Freeform 98">
                <a:extLst>
                  <a:ext uri="{FF2B5EF4-FFF2-40B4-BE49-F238E27FC236}">
                    <a16:creationId xmlns:a16="http://schemas.microsoft.com/office/drawing/2014/main" id="{40CA163C-D702-45FD-8150-F10267F18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31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0" name="Freeform 99">
                <a:extLst>
                  <a:ext uri="{FF2B5EF4-FFF2-40B4-BE49-F238E27FC236}">
                    <a16:creationId xmlns:a16="http://schemas.microsoft.com/office/drawing/2014/main" id="{0071C77D-D60F-4C58-A24A-C7ED32611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32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1" name="Freeform 100">
                <a:extLst>
                  <a:ext uri="{FF2B5EF4-FFF2-40B4-BE49-F238E27FC236}">
                    <a16:creationId xmlns:a16="http://schemas.microsoft.com/office/drawing/2014/main" id="{578D6694-C01B-4598-8DCF-E7CE3CA46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34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2" name="Freeform 101">
                <a:extLst>
                  <a:ext uri="{FF2B5EF4-FFF2-40B4-BE49-F238E27FC236}">
                    <a16:creationId xmlns:a16="http://schemas.microsoft.com/office/drawing/2014/main" id="{F5436FA1-C97D-4C3B-801D-F1B93BA4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30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3" name="Freeform 102">
                <a:extLst>
                  <a:ext uri="{FF2B5EF4-FFF2-40B4-BE49-F238E27FC236}">
                    <a16:creationId xmlns:a16="http://schemas.microsoft.com/office/drawing/2014/main" id="{85A7A6BA-2DCB-4AEB-9D1C-E355BC91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4" name="Freeform 103">
                <a:extLst>
                  <a:ext uri="{FF2B5EF4-FFF2-40B4-BE49-F238E27FC236}">
                    <a16:creationId xmlns:a16="http://schemas.microsoft.com/office/drawing/2014/main" id="{5E0B2F0A-6096-4BAD-882D-392132850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333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5" name="Freeform 104">
                <a:extLst>
                  <a:ext uri="{FF2B5EF4-FFF2-40B4-BE49-F238E27FC236}">
                    <a16:creationId xmlns:a16="http://schemas.microsoft.com/office/drawing/2014/main" id="{F592D92B-1D11-49A6-B6D6-4034CA988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328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6" name="Freeform 105">
                <a:extLst>
                  <a:ext uri="{FF2B5EF4-FFF2-40B4-BE49-F238E27FC236}">
                    <a16:creationId xmlns:a16="http://schemas.microsoft.com/office/drawing/2014/main" id="{6D1DD369-E4B1-4BE6-8F84-697EBB59B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32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7" name="Freeform 106">
                <a:extLst>
                  <a:ext uri="{FF2B5EF4-FFF2-40B4-BE49-F238E27FC236}">
                    <a16:creationId xmlns:a16="http://schemas.microsoft.com/office/drawing/2014/main" id="{E49B934B-1EF9-4262-B917-4F746538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32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8" name="Freeform 107">
                <a:extLst>
                  <a:ext uri="{FF2B5EF4-FFF2-40B4-BE49-F238E27FC236}">
                    <a16:creationId xmlns:a16="http://schemas.microsoft.com/office/drawing/2014/main" id="{18C14821-E9F9-4801-8A5A-B0F57E3E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30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9" name="Freeform 108">
                <a:extLst>
                  <a:ext uri="{FF2B5EF4-FFF2-40B4-BE49-F238E27FC236}">
                    <a16:creationId xmlns:a16="http://schemas.microsoft.com/office/drawing/2014/main" id="{5D7686AC-D8E4-4494-80E6-7891778C5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405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27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0" name="Freeform 109">
                <a:extLst>
                  <a:ext uri="{FF2B5EF4-FFF2-40B4-BE49-F238E27FC236}">
                    <a16:creationId xmlns:a16="http://schemas.microsoft.com/office/drawing/2014/main" id="{F30846BB-C9C9-44A2-9560-928888B7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41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1" name="Freeform 110">
                <a:extLst>
                  <a:ext uri="{FF2B5EF4-FFF2-40B4-BE49-F238E27FC236}">
                    <a16:creationId xmlns:a16="http://schemas.microsoft.com/office/drawing/2014/main" id="{1667BB52-A842-4237-950D-DCB3BE914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40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2" name="Freeform 111">
                <a:extLst>
                  <a:ext uri="{FF2B5EF4-FFF2-40B4-BE49-F238E27FC236}">
                    <a16:creationId xmlns:a16="http://schemas.microsoft.com/office/drawing/2014/main" id="{8AF5E2A0-BEBA-4FF5-A55C-E794D856B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416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3" name="Freeform 112">
                <a:extLst>
                  <a:ext uri="{FF2B5EF4-FFF2-40B4-BE49-F238E27FC236}">
                    <a16:creationId xmlns:a16="http://schemas.microsoft.com/office/drawing/2014/main" id="{09630B91-C5D1-40DF-B428-AC674ECE5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421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27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4" name="Freeform 113">
                <a:extLst>
                  <a:ext uri="{FF2B5EF4-FFF2-40B4-BE49-F238E27FC236}">
                    <a16:creationId xmlns:a16="http://schemas.microsoft.com/office/drawing/2014/main" id="{FDE8D0E1-D62A-48EF-95AD-0474F991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42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5" name="Freeform 114">
                <a:extLst>
                  <a:ext uri="{FF2B5EF4-FFF2-40B4-BE49-F238E27FC236}">
                    <a16:creationId xmlns:a16="http://schemas.microsoft.com/office/drawing/2014/main" id="{1BC7EEDB-56E4-4C55-B21B-B6C9A4517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41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6" name="Freeform 115">
                <a:extLst>
                  <a:ext uri="{FF2B5EF4-FFF2-40B4-BE49-F238E27FC236}">
                    <a16:creationId xmlns:a16="http://schemas.microsoft.com/office/drawing/2014/main" id="{B3EF4D0B-1895-4ACD-BA83-3B6DF4D54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42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7" name="Freeform 116">
                <a:extLst>
                  <a:ext uri="{FF2B5EF4-FFF2-40B4-BE49-F238E27FC236}">
                    <a16:creationId xmlns:a16="http://schemas.microsoft.com/office/drawing/2014/main" id="{E08ECB5F-359E-4001-AE2D-6DE24CBE5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429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8" name="Freeform 117">
                <a:extLst>
                  <a:ext uri="{FF2B5EF4-FFF2-40B4-BE49-F238E27FC236}">
                    <a16:creationId xmlns:a16="http://schemas.microsoft.com/office/drawing/2014/main" id="{B36EAAA7-1AC5-4ABC-8311-FC1F88E31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43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9" name="Freeform 118">
                <a:extLst>
                  <a:ext uri="{FF2B5EF4-FFF2-40B4-BE49-F238E27FC236}">
                    <a16:creationId xmlns:a16="http://schemas.microsoft.com/office/drawing/2014/main" id="{B0CD9DB0-BF31-4A3E-83E5-366F60B11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437"/>
                <a:ext cx="8" cy="6"/>
              </a:xfrm>
              <a:custGeom>
                <a:avLst/>
                <a:gdLst>
                  <a:gd name="T0" fmla="*/ 35 w 3"/>
                  <a:gd name="T1" fmla="*/ 27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0" name="Freeform 119">
                <a:extLst>
                  <a:ext uri="{FF2B5EF4-FFF2-40B4-BE49-F238E27FC236}">
                    <a16:creationId xmlns:a16="http://schemas.microsoft.com/office/drawing/2014/main" id="{D9AB3FCE-57EF-4BF3-A8EF-18FCD19AC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4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1" name="Freeform 120">
                <a:extLst>
                  <a:ext uri="{FF2B5EF4-FFF2-40B4-BE49-F238E27FC236}">
                    <a16:creationId xmlns:a16="http://schemas.microsoft.com/office/drawing/2014/main" id="{2880008B-A3D8-4CCC-8CFA-9B8C4999D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397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27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2" name="Freeform 121">
                <a:extLst>
                  <a:ext uri="{FF2B5EF4-FFF2-40B4-BE49-F238E27FC236}">
                    <a16:creationId xmlns:a16="http://schemas.microsoft.com/office/drawing/2014/main" id="{EE1D5A73-91C0-4BC5-BC6E-D0000B4C2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400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3" name="Freeform 122">
                <a:extLst>
                  <a:ext uri="{FF2B5EF4-FFF2-40B4-BE49-F238E27FC236}">
                    <a16:creationId xmlns:a16="http://schemas.microsoft.com/office/drawing/2014/main" id="{FD578A8A-1714-43E1-96E3-E12F1977A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41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4" name="Freeform 123">
                <a:extLst>
                  <a:ext uri="{FF2B5EF4-FFF2-40B4-BE49-F238E27FC236}">
                    <a16:creationId xmlns:a16="http://schemas.microsoft.com/office/drawing/2014/main" id="{6AB5AE63-EB3F-4A7F-8A3B-1671B476B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43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5" name="Freeform 124">
                <a:extLst>
                  <a:ext uri="{FF2B5EF4-FFF2-40B4-BE49-F238E27FC236}">
                    <a16:creationId xmlns:a16="http://schemas.microsoft.com/office/drawing/2014/main" id="{4C2A786C-B34C-422E-ADA4-E5542F3F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42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6" name="Freeform 125">
                <a:extLst>
                  <a:ext uri="{FF2B5EF4-FFF2-40B4-BE49-F238E27FC236}">
                    <a16:creationId xmlns:a16="http://schemas.microsoft.com/office/drawing/2014/main" id="{6E395E27-A1C5-40E0-AB51-E9BA0039F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39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7" name="Freeform 126">
                <a:extLst>
                  <a:ext uri="{FF2B5EF4-FFF2-40B4-BE49-F238E27FC236}">
                    <a16:creationId xmlns:a16="http://schemas.microsoft.com/office/drawing/2014/main" id="{3457585F-52DC-4BAE-9AA4-5693FCFF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41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8" name="Freeform 127">
                <a:extLst>
                  <a:ext uri="{FF2B5EF4-FFF2-40B4-BE49-F238E27FC236}">
                    <a16:creationId xmlns:a16="http://schemas.microsoft.com/office/drawing/2014/main" id="{A87D0F20-190B-4BB5-9058-C622A812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42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9" name="Freeform 128">
                <a:extLst>
                  <a:ext uri="{FF2B5EF4-FFF2-40B4-BE49-F238E27FC236}">
                    <a16:creationId xmlns:a16="http://schemas.microsoft.com/office/drawing/2014/main" id="{44C3941A-9C7E-45FF-8810-2DAA4988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41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0" name="Freeform 129">
                <a:extLst>
                  <a:ext uri="{FF2B5EF4-FFF2-40B4-BE49-F238E27FC236}">
                    <a16:creationId xmlns:a16="http://schemas.microsoft.com/office/drawing/2014/main" id="{927D1B69-8C8E-4841-A218-7AD5F64BD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49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1" name="Freeform 130">
                <a:extLst>
                  <a:ext uri="{FF2B5EF4-FFF2-40B4-BE49-F238E27FC236}">
                    <a16:creationId xmlns:a16="http://schemas.microsoft.com/office/drawing/2014/main" id="{D91642FC-046B-4D23-B90B-A11D4612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49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2" name="Freeform 131">
                <a:extLst>
                  <a:ext uri="{FF2B5EF4-FFF2-40B4-BE49-F238E27FC236}">
                    <a16:creationId xmlns:a16="http://schemas.microsoft.com/office/drawing/2014/main" id="{B829DB83-67C2-4EEB-818B-471C8B47C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491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3" name="Freeform 132">
                <a:extLst>
                  <a:ext uri="{FF2B5EF4-FFF2-40B4-BE49-F238E27FC236}">
                    <a16:creationId xmlns:a16="http://schemas.microsoft.com/office/drawing/2014/main" id="{F5EDDF4C-E46E-46F9-A820-70968DF4C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50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4" name="Freeform 133">
                <a:extLst>
                  <a:ext uri="{FF2B5EF4-FFF2-40B4-BE49-F238E27FC236}">
                    <a16:creationId xmlns:a16="http://schemas.microsoft.com/office/drawing/2014/main" id="{56A057BD-AFF9-4CC8-8719-BDDEC6B4D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50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5" name="Freeform 134">
                <a:extLst>
                  <a:ext uri="{FF2B5EF4-FFF2-40B4-BE49-F238E27FC236}">
                    <a16:creationId xmlns:a16="http://schemas.microsoft.com/office/drawing/2014/main" id="{3CF1B815-718F-4712-AE50-8467A64D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5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6" name="Freeform 135">
                <a:extLst>
                  <a:ext uri="{FF2B5EF4-FFF2-40B4-BE49-F238E27FC236}">
                    <a16:creationId xmlns:a16="http://schemas.microsoft.com/office/drawing/2014/main" id="{CF8BE582-6CFE-4813-A2B0-44061F13E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4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7" name="Freeform 136">
                <a:extLst>
                  <a:ext uri="{FF2B5EF4-FFF2-40B4-BE49-F238E27FC236}">
                    <a16:creationId xmlns:a16="http://schemas.microsoft.com/office/drawing/2014/main" id="{5B7CFD1C-9C2F-4445-B2D1-4350326F0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8" name="Freeform 137">
                <a:extLst>
                  <a:ext uri="{FF2B5EF4-FFF2-40B4-BE49-F238E27FC236}">
                    <a16:creationId xmlns:a16="http://schemas.microsoft.com/office/drawing/2014/main" id="{1FB9AC4B-08A3-4F7C-8BF6-55E9B7D50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51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9" name="Freeform 138">
                <a:extLst>
                  <a:ext uri="{FF2B5EF4-FFF2-40B4-BE49-F238E27FC236}">
                    <a16:creationId xmlns:a16="http://schemas.microsoft.com/office/drawing/2014/main" id="{8FB9B6C1-649D-42B2-9053-FAE9C336D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520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0" name="Freeform 139">
                <a:extLst>
                  <a:ext uri="{FF2B5EF4-FFF2-40B4-BE49-F238E27FC236}">
                    <a16:creationId xmlns:a16="http://schemas.microsoft.com/office/drawing/2014/main" id="{23A8FE5C-A349-404B-90A7-1F28E2170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2520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1" name="Freeform 140">
                <a:extLst>
                  <a:ext uri="{FF2B5EF4-FFF2-40B4-BE49-F238E27FC236}">
                    <a16:creationId xmlns:a16="http://schemas.microsoft.com/office/drawing/2014/main" id="{6244CEDE-ABB6-4142-AA02-4EE1D3603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49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2" name="Freeform 141">
                <a:extLst>
                  <a:ext uri="{FF2B5EF4-FFF2-40B4-BE49-F238E27FC236}">
                    <a16:creationId xmlns:a16="http://schemas.microsoft.com/office/drawing/2014/main" id="{B1FB3BD3-3D15-440C-8F74-1DC6C0BE3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4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3" name="Freeform 142">
                <a:extLst>
                  <a:ext uri="{FF2B5EF4-FFF2-40B4-BE49-F238E27FC236}">
                    <a16:creationId xmlns:a16="http://schemas.microsoft.com/office/drawing/2014/main" id="{3FB64276-CACB-4E6A-B9BC-FB1AE4A42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48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4" name="Freeform 143">
                <a:extLst>
                  <a:ext uri="{FF2B5EF4-FFF2-40B4-BE49-F238E27FC236}">
                    <a16:creationId xmlns:a16="http://schemas.microsoft.com/office/drawing/2014/main" id="{2ABB62F3-6259-4668-806B-24955C02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250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5" name="Freeform 144">
                <a:extLst>
                  <a:ext uri="{FF2B5EF4-FFF2-40B4-BE49-F238E27FC236}">
                    <a16:creationId xmlns:a16="http://schemas.microsoft.com/office/drawing/2014/main" id="{18C3F78B-6F70-4DC1-B3A2-6DDAD2A66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51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6" name="Freeform 145">
                <a:extLst>
                  <a:ext uri="{FF2B5EF4-FFF2-40B4-BE49-F238E27FC236}">
                    <a16:creationId xmlns:a16="http://schemas.microsoft.com/office/drawing/2014/main" id="{29943892-B730-45FF-98CA-A9EA13945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5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7" name="Freeform 146">
                <a:extLst>
                  <a:ext uri="{FF2B5EF4-FFF2-40B4-BE49-F238E27FC236}">
                    <a16:creationId xmlns:a16="http://schemas.microsoft.com/office/drawing/2014/main" id="{F5A26734-8B35-4EFB-83ED-F15AD114F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4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8" name="Freeform 147">
                <a:extLst>
                  <a:ext uri="{FF2B5EF4-FFF2-40B4-BE49-F238E27FC236}">
                    <a16:creationId xmlns:a16="http://schemas.microsoft.com/office/drawing/2014/main" id="{0969387F-9DED-401C-AA8E-1A001F918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50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9" name="Freeform 148">
                <a:extLst>
                  <a:ext uri="{FF2B5EF4-FFF2-40B4-BE49-F238E27FC236}">
                    <a16:creationId xmlns:a16="http://schemas.microsoft.com/office/drawing/2014/main" id="{A3F32320-042B-4B70-9580-0E5FBA4AF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515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0" name="Freeform 149">
                <a:extLst>
                  <a:ext uri="{FF2B5EF4-FFF2-40B4-BE49-F238E27FC236}">
                    <a16:creationId xmlns:a16="http://schemas.microsoft.com/office/drawing/2014/main" id="{A0C5BF0B-F92A-40CB-BE1A-84A10EC45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53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1" name="Freeform 150">
                <a:extLst>
                  <a:ext uri="{FF2B5EF4-FFF2-40B4-BE49-F238E27FC236}">
                    <a16:creationId xmlns:a16="http://schemas.microsoft.com/office/drawing/2014/main" id="{60198EEC-02AA-44DE-914E-3A07ECDF9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54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2" name="Freeform 151">
                <a:extLst>
                  <a:ext uri="{FF2B5EF4-FFF2-40B4-BE49-F238E27FC236}">
                    <a16:creationId xmlns:a16="http://schemas.microsoft.com/office/drawing/2014/main" id="{A824256E-EFE9-4B8A-A3EC-EC641C00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544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3" name="Freeform 152">
                <a:extLst>
                  <a:ext uri="{FF2B5EF4-FFF2-40B4-BE49-F238E27FC236}">
                    <a16:creationId xmlns:a16="http://schemas.microsoft.com/office/drawing/2014/main" id="{02C8D9B1-32D1-4D15-9C4E-A6E3603C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549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4" name="Freeform 153">
                <a:extLst>
                  <a:ext uri="{FF2B5EF4-FFF2-40B4-BE49-F238E27FC236}">
                    <a16:creationId xmlns:a16="http://schemas.microsoft.com/office/drawing/2014/main" id="{A14508D6-5219-4582-8DB8-04458483A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33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5" name="Freeform 154">
                <a:extLst>
                  <a:ext uri="{FF2B5EF4-FFF2-40B4-BE49-F238E27FC236}">
                    <a16:creationId xmlns:a16="http://schemas.microsoft.com/office/drawing/2014/main" id="{313FFA4D-B0C4-4AC5-AEB4-6A34649A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56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6" name="Freeform 155">
                <a:extLst>
                  <a:ext uri="{FF2B5EF4-FFF2-40B4-BE49-F238E27FC236}">
                    <a16:creationId xmlns:a16="http://schemas.microsoft.com/office/drawing/2014/main" id="{B0E32D27-0B12-45FA-8C6B-4F68E9A3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54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7" name="Freeform 156">
                <a:extLst>
                  <a:ext uri="{FF2B5EF4-FFF2-40B4-BE49-F238E27FC236}">
                    <a16:creationId xmlns:a16="http://schemas.microsoft.com/office/drawing/2014/main" id="{EE606B94-0084-4150-867B-9E905670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55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8" name="Freeform 157">
                <a:extLst>
                  <a:ext uri="{FF2B5EF4-FFF2-40B4-BE49-F238E27FC236}">
                    <a16:creationId xmlns:a16="http://schemas.microsoft.com/office/drawing/2014/main" id="{EB8A8B83-16F3-49FA-A6F1-4A003CC21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555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9" name="Freeform 158">
                <a:extLst>
                  <a:ext uri="{FF2B5EF4-FFF2-40B4-BE49-F238E27FC236}">
                    <a16:creationId xmlns:a16="http://schemas.microsoft.com/office/drawing/2014/main" id="{BE4491FC-6B96-4F3A-B326-E5EFB1BE3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50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0" name="Freeform 159">
                <a:extLst>
                  <a:ext uri="{FF2B5EF4-FFF2-40B4-BE49-F238E27FC236}">
                    <a16:creationId xmlns:a16="http://schemas.microsoft.com/office/drawing/2014/main" id="{4C6EDA4D-061D-4287-8F4B-350501650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563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1" name="Freeform 160">
                <a:extLst>
                  <a:ext uri="{FF2B5EF4-FFF2-40B4-BE49-F238E27FC236}">
                    <a16:creationId xmlns:a16="http://schemas.microsoft.com/office/drawing/2014/main" id="{1F019E28-7966-4087-AF73-6F0EA45D0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6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2" name="Freeform 161">
                <a:extLst>
                  <a:ext uri="{FF2B5EF4-FFF2-40B4-BE49-F238E27FC236}">
                    <a16:creationId xmlns:a16="http://schemas.microsoft.com/office/drawing/2014/main" id="{58CAFF36-A5DE-488F-99C0-40C441497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6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3" name="Freeform 162">
                <a:extLst>
                  <a:ext uri="{FF2B5EF4-FFF2-40B4-BE49-F238E27FC236}">
                    <a16:creationId xmlns:a16="http://schemas.microsoft.com/office/drawing/2014/main" id="{D244BE52-F8A8-4480-961C-B017CF48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573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4" name="Freeform 163">
                <a:extLst>
                  <a:ext uri="{FF2B5EF4-FFF2-40B4-BE49-F238E27FC236}">
                    <a16:creationId xmlns:a16="http://schemas.microsoft.com/office/drawing/2014/main" id="{1D16AC65-BE7B-4BFF-93A5-217FBEED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79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5" name="Freeform 164">
                <a:extLst>
                  <a:ext uri="{FF2B5EF4-FFF2-40B4-BE49-F238E27FC236}">
                    <a16:creationId xmlns:a16="http://schemas.microsoft.com/office/drawing/2014/main" id="{C783BE12-7CDB-42FD-ADF7-38C2BC48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58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6" name="Freeform 165">
                <a:extLst>
                  <a:ext uri="{FF2B5EF4-FFF2-40B4-BE49-F238E27FC236}">
                    <a16:creationId xmlns:a16="http://schemas.microsoft.com/office/drawing/2014/main" id="{01783D09-656A-468F-8BE8-DF54632A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56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7" name="Freeform 166">
                <a:extLst>
                  <a:ext uri="{FF2B5EF4-FFF2-40B4-BE49-F238E27FC236}">
                    <a16:creationId xmlns:a16="http://schemas.microsoft.com/office/drawing/2014/main" id="{6810A412-0E5B-4DF6-822B-A88A0B399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58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8" name="Freeform 167">
                <a:extLst>
                  <a:ext uri="{FF2B5EF4-FFF2-40B4-BE49-F238E27FC236}">
                    <a16:creationId xmlns:a16="http://schemas.microsoft.com/office/drawing/2014/main" id="{933CA606-3D0A-4057-B85B-0A6EEE47B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58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20 w 2"/>
                  <a:gd name="T5" fmla="*/ 2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9" name="Freeform 168">
                <a:extLst>
                  <a:ext uri="{FF2B5EF4-FFF2-40B4-BE49-F238E27FC236}">
                    <a16:creationId xmlns:a16="http://schemas.microsoft.com/office/drawing/2014/main" id="{F7638393-1741-4358-A865-BA55E582E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9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0" name="Freeform 169">
                <a:extLst>
                  <a:ext uri="{FF2B5EF4-FFF2-40B4-BE49-F238E27FC236}">
                    <a16:creationId xmlns:a16="http://schemas.microsoft.com/office/drawing/2014/main" id="{D4464DE1-0D2A-4C3F-AE6A-544D699A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592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1" name="Freeform 170">
                <a:extLst>
                  <a:ext uri="{FF2B5EF4-FFF2-40B4-BE49-F238E27FC236}">
                    <a16:creationId xmlns:a16="http://schemas.microsoft.com/office/drawing/2014/main" id="{1118973A-6E75-46BE-BA7E-9240DED9D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6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2" name="Freeform 171">
                <a:extLst>
                  <a:ext uri="{FF2B5EF4-FFF2-40B4-BE49-F238E27FC236}">
                    <a16:creationId xmlns:a16="http://schemas.microsoft.com/office/drawing/2014/main" id="{837639F1-0ECD-41C4-ACBA-0D85A4EC2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55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3" name="Freeform 172">
                <a:extLst>
                  <a:ext uri="{FF2B5EF4-FFF2-40B4-BE49-F238E27FC236}">
                    <a16:creationId xmlns:a16="http://schemas.microsoft.com/office/drawing/2014/main" id="{BB370B81-1DF8-4E66-9B27-ACA4278EA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55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4" name="Freeform 173">
                <a:extLst>
                  <a:ext uri="{FF2B5EF4-FFF2-40B4-BE49-F238E27FC236}">
                    <a16:creationId xmlns:a16="http://schemas.microsoft.com/office/drawing/2014/main" id="{BDBCC336-ED4C-432A-9FCA-A20E7D8F1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5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5" name="Freeform 174">
                <a:extLst>
                  <a:ext uri="{FF2B5EF4-FFF2-40B4-BE49-F238E27FC236}">
                    <a16:creationId xmlns:a16="http://schemas.microsoft.com/office/drawing/2014/main" id="{2AA562F2-D967-4F51-ADB0-17ADA609E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58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6" name="Freeform 175">
                <a:extLst>
                  <a:ext uri="{FF2B5EF4-FFF2-40B4-BE49-F238E27FC236}">
                    <a16:creationId xmlns:a16="http://schemas.microsoft.com/office/drawing/2014/main" id="{643BC090-0945-4B74-873A-6F001419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58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7" name="Freeform 176">
                <a:extLst>
                  <a:ext uri="{FF2B5EF4-FFF2-40B4-BE49-F238E27FC236}">
                    <a16:creationId xmlns:a16="http://schemas.microsoft.com/office/drawing/2014/main" id="{A876EC5B-18DA-4625-AC9D-6FEFB98D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55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8" name="Freeform 177">
                <a:extLst>
                  <a:ext uri="{FF2B5EF4-FFF2-40B4-BE49-F238E27FC236}">
                    <a16:creationId xmlns:a16="http://schemas.microsoft.com/office/drawing/2014/main" id="{27FEB093-D34F-42A5-BADD-2C7AB8056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5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9" name="Freeform 178">
                <a:extLst>
                  <a:ext uri="{FF2B5EF4-FFF2-40B4-BE49-F238E27FC236}">
                    <a16:creationId xmlns:a16="http://schemas.microsoft.com/office/drawing/2014/main" id="{F713E27D-B2BA-40A7-915F-26BD0B2D2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58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80" name="Freeform 179">
                <a:extLst>
                  <a:ext uri="{FF2B5EF4-FFF2-40B4-BE49-F238E27FC236}">
                    <a16:creationId xmlns:a16="http://schemas.microsoft.com/office/drawing/2014/main" id="{D4AA70FA-0660-4080-A61F-CDD5D5DD2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57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81" name="Freeform 180">
                <a:extLst>
                  <a:ext uri="{FF2B5EF4-FFF2-40B4-BE49-F238E27FC236}">
                    <a16:creationId xmlns:a16="http://schemas.microsoft.com/office/drawing/2014/main" id="{CFE8C8F4-6369-4392-A76B-210EF6E8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33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82" name="Oval 181">
                <a:extLst>
                  <a:ext uri="{FF2B5EF4-FFF2-40B4-BE49-F238E27FC236}">
                    <a16:creationId xmlns:a16="http://schemas.microsoft.com/office/drawing/2014/main" id="{1B96A566-B228-4F72-9C3B-D0B319F59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" y="225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3" name="Oval 182">
                <a:extLst>
                  <a:ext uri="{FF2B5EF4-FFF2-40B4-BE49-F238E27FC236}">
                    <a16:creationId xmlns:a16="http://schemas.microsoft.com/office/drawing/2014/main" id="{3F545A78-73AB-4B7D-8465-ACADC130D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224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4" name="Oval 183">
                <a:extLst>
                  <a:ext uri="{FF2B5EF4-FFF2-40B4-BE49-F238E27FC236}">
                    <a16:creationId xmlns:a16="http://schemas.microsoft.com/office/drawing/2014/main" id="{E4F97286-AE7F-4839-B92F-C538D36B8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25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5" name="Oval 184">
                <a:extLst>
                  <a:ext uri="{FF2B5EF4-FFF2-40B4-BE49-F238E27FC236}">
                    <a16:creationId xmlns:a16="http://schemas.microsoft.com/office/drawing/2014/main" id="{939175CA-6C23-4AE0-BA60-BC6F47CD2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24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6" name="Oval 185">
                <a:extLst>
                  <a:ext uri="{FF2B5EF4-FFF2-40B4-BE49-F238E27FC236}">
                    <a16:creationId xmlns:a16="http://schemas.microsoft.com/office/drawing/2014/main" id="{BD6F1B15-7965-47FC-A3EB-1FBD86994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23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7" name="Oval 186">
                <a:extLst>
                  <a:ext uri="{FF2B5EF4-FFF2-40B4-BE49-F238E27FC236}">
                    <a16:creationId xmlns:a16="http://schemas.microsoft.com/office/drawing/2014/main" id="{77364C95-33B4-489C-85E4-7D24AADE1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22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8" name="Oval 187">
                <a:extLst>
                  <a:ext uri="{FF2B5EF4-FFF2-40B4-BE49-F238E27FC236}">
                    <a16:creationId xmlns:a16="http://schemas.microsoft.com/office/drawing/2014/main" id="{77309D55-3666-45DB-AA8C-B43C30DA9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23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89" name="Oval 188">
                <a:extLst>
                  <a:ext uri="{FF2B5EF4-FFF2-40B4-BE49-F238E27FC236}">
                    <a16:creationId xmlns:a16="http://schemas.microsoft.com/office/drawing/2014/main" id="{643286A0-D40F-4D53-9359-62E4E18C2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24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0" name="Oval 189">
                <a:extLst>
                  <a:ext uri="{FF2B5EF4-FFF2-40B4-BE49-F238E27FC236}">
                    <a16:creationId xmlns:a16="http://schemas.microsoft.com/office/drawing/2014/main" id="{0C43C743-329A-4171-B64E-2892639D9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1" y="223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1" name="Oval 190">
                <a:extLst>
                  <a:ext uri="{FF2B5EF4-FFF2-40B4-BE49-F238E27FC236}">
                    <a16:creationId xmlns:a16="http://schemas.microsoft.com/office/drawing/2014/main" id="{BA4421A7-6975-4AC9-8757-F3DBCFB45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1" y="224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2" name="Oval 191">
                <a:extLst>
                  <a:ext uri="{FF2B5EF4-FFF2-40B4-BE49-F238E27FC236}">
                    <a16:creationId xmlns:a16="http://schemas.microsoft.com/office/drawing/2014/main" id="{E06BECF7-A995-4A29-83A4-F2585EE49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1" y="2224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3" name="Oval 192">
                <a:extLst>
                  <a:ext uri="{FF2B5EF4-FFF2-40B4-BE49-F238E27FC236}">
                    <a16:creationId xmlns:a16="http://schemas.microsoft.com/office/drawing/2014/main" id="{6B70663E-1682-42F5-AAD6-F6616125F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20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4" name="Oval 193">
                <a:extLst>
                  <a:ext uri="{FF2B5EF4-FFF2-40B4-BE49-F238E27FC236}">
                    <a16:creationId xmlns:a16="http://schemas.microsoft.com/office/drawing/2014/main" id="{2E8FE824-B929-4093-A791-9358B4129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220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5" name="Oval 194">
                <a:extLst>
                  <a:ext uri="{FF2B5EF4-FFF2-40B4-BE49-F238E27FC236}">
                    <a16:creationId xmlns:a16="http://schemas.microsoft.com/office/drawing/2014/main" id="{6401C71E-D0C4-44F5-B701-79300E531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20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6" name="Oval 195">
                <a:extLst>
                  <a:ext uri="{FF2B5EF4-FFF2-40B4-BE49-F238E27FC236}">
                    <a16:creationId xmlns:a16="http://schemas.microsoft.com/office/drawing/2014/main" id="{A15869A1-BAC4-49CA-95AF-580E6C266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20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7" name="Oval 196">
                <a:extLst>
                  <a:ext uri="{FF2B5EF4-FFF2-40B4-BE49-F238E27FC236}">
                    <a16:creationId xmlns:a16="http://schemas.microsoft.com/office/drawing/2014/main" id="{14577CFC-4AB5-4D7F-B64B-E6374E0CE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21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8" name="Oval 197">
                <a:extLst>
                  <a:ext uri="{FF2B5EF4-FFF2-40B4-BE49-F238E27FC236}">
                    <a16:creationId xmlns:a16="http://schemas.microsoft.com/office/drawing/2014/main" id="{D5FF5269-9821-431F-9F93-740FA2CE4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" y="219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199" name="Oval 198">
                <a:extLst>
                  <a:ext uri="{FF2B5EF4-FFF2-40B4-BE49-F238E27FC236}">
                    <a16:creationId xmlns:a16="http://schemas.microsoft.com/office/drawing/2014/main" id="{5D39FDFE-FE77-4593-B693-74A31BC68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223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0" name="Oval 199">
                <a:extLst>
                  <a:ext uri="{FF2B5EF4-FFF2-40B4-BE49-F238E27FC236}">
                    <a16:creationId xmlns:a16="http://schemas.microsoft.com/office/drawing/2014/main" id="{AE4AF2A8-6D23-4158-8BC1-25814AC8F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223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1" name="Oval 200">
                <a:extLst>
                  <a:ext uri="{FF2B5EF4-FFF2-40B4-BE49-F238E27FC236}">
                    <a16:creationId xmlns:a16="http://schemas.microsoft.com/office/drawing/2014/main" id="{81B47EA7-E775-424B-969A-3BD3DC312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21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2" name="Oval 201">
                <a:extLst>
                  <a:ext uri="{FF2B5EF4-FFF2-40B4-BE49-F238E27FC236}">
                    <a16:creationId xmlns:a16="http://schemas.microsoft.com/office/drawing/2014/main" id="{ADA2BB16-5FAF-47D1-A044-F58B3D442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" y="222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3" name="Oval 202">
                <a:extLst>
                  <a:ext uri="{FF2B5EF4-FFF2-40B4-BE49-F238E27FC236}">
                    <a16:creationId xmlns:a16="http://schemas.microsoft.com/office/drawing/2014/main" id="{6663EBE0-F3E6-4FC1-8E64-1571C6E92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222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4" name="Oval 203">
                <a:extLst>
                  <a:ext uri="{FF2B5EF4-FFF2-40B4-BE49-F238E27FC236}">
                    <a16:creationId xmlns:a16="http://schemas.microsoft.com/office/drawing/2014/main" id="{015C0513-EDFA-41F3-9F80-4B20FD803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23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9205" name="Oval 204">
                <a:extLst>
                  <a:ext uri="{FF2B5EF4-FFF2-40B4-BE49-F238E27FC236}">
                    <a16:creationId xmlns:a16="http://schemas.microsoft.com/office/drawing/2014/main" id="{38AEDCB3-FC6F-4C0C-B13C-2A507EA2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24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0724" name="Group 205">
              <a:extLst>
                <a:ext uri="{FF2B5EF4-FFF2-40B4-BE49-F238E27FC236}">
                  <a16:creationId xmlns:a16="http://schemas.microsoft.com/office/drawing/2014/main" id="{66B9F69F-34FD-4772-B334-CF328D2850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33" y="2101"/>
              <a:ext cx="253" cy="195"/>
              <a:chOff x="2833" y="2101"/>
              <a:chExt cx="253" cy="195"/>
            </a:xfrm>
          </p:grpSpPr>
          <p:sp>
            <p:nvSpPr>
              <p:cNvPr id="58806" name="Oval 206">
                <a:extLst>
                  <a:ext uri="{FF2B5EF4-FFF2-40B4-BE49-F238E27FC236}">
                    <a16:creationId xmlns:a16="http://schemas.microsoft.com/office/drawing/2014/main" id="{3110DFC9-3398-4114-AF99-C812C5AB5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22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807" name="Freeform 207">
                <a:extLst>
                  <a:ext uri="{FF2B5EF4-FFF2-40B4-BE49-F238E27FC236}">
                    <a16:creationId xmlns:a16="http://schemas.microsoft.com/office/drawing/2014/main" id="{E0FC8F72-9C37-4241-88F0-53974FD6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1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8" name="Freeform 208">
                <a:extLst>
                  <a:ext uri="{FF2B5EF4-FFF2-40B4-BE49-F238E27FC236}">
                    <a16:creationId xmlns:a16="http://schemas.microsoft.com/office/drawing/2014/main" id="{9B952B0D-0D20-419C-87B4-EBFCCB228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1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9" name="Freeform 209">
                <a:extLst>
                  <a:ext uri="{FF2B5EF4-FFF2-40B4-BE49-F238E27FC236}">
                    <a16:creationId xmlns:a16="http://schemas.microsoft.com/office/drawing/2014/main" id="{47BFB6B1-2C8C-4E31-8C93-5171FD13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0" name="Freeform 210">
                <a:extLst>
                  <a:ext uri="{FF2B5EF4-FFF2-40B4-BE49-F238E27FC236}">
                    <a16:creationId xmlns:a16="http://schemas.microsoft.com/office/drawing/2014/main" id="{62484C04-7AA8-48E3-8884-A409A1B1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1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1" name="Freeform 211">
                <a:extLst>
                  <a:ext uri="{FF2B5EF4-FFF2-40B4-BE49-F238E27FC236}">
                    <a16:creationId xmlns:a16="http://schemas.microsoft.com/office/drawing/2014/main" id="{B8BD0C9E-432E-4FEB-8EC2-E40E56E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14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2" name="Freeform 212">
                <a:extLst>
                  <a:ext uri="{FF2B5EF4-FFF2-40B4-BE49-F238E27FC236}">
                    <a16:creationId xmlns:a16="http://schemas.microsoft.com/office/drawing/2014/main" id="{FB0964EC-F28F-4F6D-93E0-A8C8FDE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155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3" name="Freeform 213">
                <a:extLst>
                  <a:ext uri="{FF2B5EF4-FFF2-40B4-BE49-F238E27FC236}">
                    <a16:creationId xmlns:a16="http://schemas.microsoft.com/office/drawing/2014/main" id="{F21A79C7-EF55-4B8F-9311-38F1B1C2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4" name="Freeform 214">
                <a:extLst>
                  <a:ext uri="{FF2B5EF4-FFF2-40B4-BE49-F238E27FC236}">
                    <a16:creationId xmlns:a16="http://schemas.microsoft.com/office/drawing/2014/main" id="{18F4EC12-57B2-4D3F-9B70-30727C10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55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5" name="Freeform 215">
                <a:extLst>
                  <a:ext uri="{FF2B5EF4-FFF2-40B4-BE49-F238E27FC236}">
                    <a16:creationId xmlns:a16="http://schemas.microsoft.com/office/drawing/2014/main" id="{E1185387-B8EC-44C8-A096-4AE1D3FB9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1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6" name="Freeform 216">
                <a:extLst>
                  <a:ext uri="{FF2B5EF4-FFF2-40B4-BE49-F238E27FC236}">
                    <a16:creationId xmlns:a16="http://schemas.microsoft.com/office/drawing/2014/main" id="{B15FB2A6-97C8-4A94-BB06-0005AC72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1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7" name="Freeform 217">
                <a:extLst>
                  <a:ext uri="{FF2B5EF4-FFF2-40B4-BE49-F238E27FC236}">
                    <a16:creationId xmlns:a16="http://schemas.microsoft.com/office/drawing/2014/main" id="{3F6D8CEC-9936-4F6F-B4AC-8E908020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8" name="Freeform 218">
                <a:extLst>
                  <a:ext uri="{FF2B5EF4-FFF2-40B4-BE49-F238E27FC236}">
                    <a16:creationId xmlns:a16="http://schemas.microsoft.com/office/drawing/2014/main" id="{71D62E47-DBAD-45C6-B8CC-04D18A301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5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9" name="Freeform 219">
                <a:extLst>
                  <a:ext uri="{FF2B5EF4-FFF2-40B4-BE49-F238E27FC236}">
                    <a16:creationId xmlns:a16="http://schemas.microsoft.com/office/drawing/2014/main" id="{1E4F2676-90C0-44B1-A98B-2DE1356BA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6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2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0" name="Freeform 220">
                <a:extLst>
                  <a:ext uri="{FF2B5EF4-FFF2-40B4-BE49-F238E27FC236}">
                    <a16:creationId xmlns:a16="http://schemas.microsoft.com/office/drawing/2014/main" id="{8DDC8833-EFC1-4F25-888E-36521EA4D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7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1" name="Freeform 221">
                <a:extLst>
                  <a:ext uri="{FF2B5EF4-FFF2-40B4-BE49-F238E27FC236}">
                    <a16:creationId xmlns:a16="http://schemas.microsoft.com/office/drawing/2014/main" id="{B702C6B9-1FC6-4B4F-963E-7B9DF5A77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17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2" name="Freeform 222">
                <a:extLst>
                  <a:ext uri="{FF2B5EF4-FFF2-40B4-BE49-F238E27FC236}">
                    <a16:creationId xmlns:a16="http://schemas.microsoft.com/office/drawing/2014/main" id="{047364FD-8B23-4BE9-9964-921A2219E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7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3" name="Freeform 223">
                <a:extLst>
                  <a:ext uri="{FF2B5EF4-FFF2-40B4-BE49-F238E27FC236}">
                    <a16:creationId xmlns:a16="http://schemas.microsoft.com/office/drawing/2014/main" id="{20356910-8630-4913-BAC7-2698C279D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17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4" name="Freeform 224">
                <a:extLst>
                  <a:ext uri="{FF2B5EF4-FFF2-40B4-BE49-F238E27FC236}">
                    <a16:creationId xmlns:a16="http://schemas.microsoft.com/office/drawing/2014/main" id="{6F32938B-51EE-437E-AF99-2C36E7CCA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7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5" name="Freeform 225">
                <a:extLst>
                  <a:ext uri="{FF2B5EF4-FFF2-40B4-BE49-F238E27FC236}">
                    <a16:creationId xmlns:a16="http://schemas.microsoft.com/office/drawing/2014/main" id="{563583B8-60D5-4CDD-B039-4EEAA941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8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6" name="Freeform 226">
                <a:extLst>
                  <a:ext uri="{FF2B5EF4-FFF2-40B4-BE49-F238E27FC236}">
                    <a16:creationId xmlns:a16="http://schemas.microsoft.com/office/drawing/2014/main" id="{4E716734-8AF1-490B-B61E-C649FF430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1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7" name="Freeform 227">
                <a:extLst>
                  <a:ext uri="{FF2B5EF4-FFF2-40B4-BE49-F238E27FC236}">
                    <a16:creationId xmlns:a16="http://schemas.microsoft.com/office/drawing/2014/main" id="{F1800E62-6514-4131-8F5A-0BD081CC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1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8" name="Freeform 228">
                <a:extLst>
                  <a:ext uri="{FF2B5EF4-FFF2-40B4-BE49-F238E27FC236}">
                    <a16:creationId xmlns:a16="http://schemas.microsoft.com/office/drawing/2014/main" id="{3EA58664-7440-4377-8604-2B9C2BD96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9" name="Freeform 229">
                <a:extLst>
                  <a:ext uri="{FF2B5EF4-FFF2-40B4-BE49-F238E27FC236}">
                    <a16:creationId xmlns:a16="http://schemas.microsoft.com/office/drawing/2014/main" id="{B1C2A7C1-E7F8-4D4A-BE5F-4A98BA054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1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0" name="Freeform 230">
                <a:extLst>
                  <a:ext uri="{FF2B5EF4-FFF2-40B4-BE49-F238E27FC236}">
                    <a16:creationId xmlns:a16="http://schemas.microsoft.com/office/drawing/2014/main" id="{FDE8B5AD-FA21-43D7-AD2A-452FCB819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14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1" name="Freeform 231">
                <a:extLst>
                  <a:ext uri="{FF2B5EF4-FFF2-40B4-BE49-F238E27FC236}">
                    <a16:creationId xmlns:a16="http://schemas.microsoft.com/office/drawing/2014/main" id="{AE71436F-7AE5-431C-BD1F-E0968AD0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1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2" name="Freeform 232">
                <a:extLst>
                  <a:ext uri="{FF2B5EF4-FFF2-40B4-BE49-F238E27FC236}">
                    <a16:creationId xmlns:a16="http://schemas.microsoft.com/office/drawing/2014/main" id="{DAAC83AD-C43E-47E7-80C7-10E5DAEEF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3" name="Freeform 233">
                <a:extLst>
                  <a:ext uri="{FF2B5EF4-FFF2-40B4-BE49-F238E27FC236}">
                    <a16:creationId xmlns:a16="http://schemas.microsoft.com/office/drawing/2014/main" id="{093C4E81-114B-44B5-B326-0A4D4A52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28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4" name="Freeform 234">
                <a:extLst>
                  <a:ext uri="{FF2B5EF4-FFF2-40B4-BE49-F238E27FC236}">
                    <a16:creationId xmlns:a16="http://schemas.microsoft.com/office/drawing/2014/main" id="{CD8BAAD8-6A2F-48A1-B403-6A8A93CE8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5" name="Freeform 235">
                <a:extLst>
                  <a:ext uri="{FF2B5EF4-FFF2-40B4-BE49-F238E27FC236}">
                    <a16:creationId xmlns:a16="http://schemas.microsoft.com/office/drawing/2014/main" id="{920F695E-789B-4DF1-BFE0-B9B67822F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17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6" name="Freeform 236">
                <a:extLst>
                  <a:ext uri="{FF2B5EF4-FFF2-40B4-BE49-F238E27FC236}">
                    <a16:creationId xmlns:a16="http://schemas.microsoft.com/office/drawing/2014/main" id="{DE6543BB-FC88-4137-8E2B-69D1B5A9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11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7" name="Freeform 237">
                <a:extLst>
                  <a:ext uri="{FF2B5EF4-FFF2-40B4-BE49-F238E27FC236}">
                    <a16:creationId xmlns:a16="http://schemas.microsoft.com/office/drawing/2014/main" id="{A7F7BD70-AA63-4AE5-B00C-AB3DF3F8D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10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8" name="Freeform 238">
                <a:extLst>
                  <a:ext uri="{FF2B5EF4-FFF2-40B4-BE49-F238E27FC236}">
                    <a16:creationId xmlns:a16="http://schemas.microsoft.com/office/drawing/2014/main" id="{539D16A8-942A-4181-85D3-091DB7C9F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1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9" name="Freeform 239">
                <a:extLst>
                  <a:ext uri="{FF2B5EF4-FFF2-40B4-BE49-F238E27FC236}">
                    <a16:creationId xmlns:a16="http://schemas.microsoft.com/office/drawing/2014/main" id="{525F208B-97AF-433B-8A6C-05FABAC04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0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0" name="Freeform 240">
                <a:extLst>
                  <a:ext uri="{FF2B5EF4-FFF2-40B4-BE49-F238E27FC236}">
                    <a16:creationId xmlns:a16="http://schemas.microsoft.com/office/drawing/2014/main" id="{B11FEC09-253F-4F6E-AAF8-DD87D57E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10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1" name="Freeform 241">
                <a:extLst>
                  <a:ext uri="{FF2B5EF4-FFF2-40B4-BE49-F238E27FC236}">
                    <a16:creationId xmlns:a16="http://schemas.microsoft.com/office/drawing/2014/main" id="{AE62CA13-F555-4910-B08F-FCF4A412B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1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2" name="Freeform 242">
                <a:extLst>
                  <a:ext uri="{FF2B5EF4-FFF2-40B4-BE49-F238E27FC236}">
                    <a16:creationId xmlns:a16="http://schemas.microsoft.com/office/drawing/2014/main" id="{542A4F59-D83C-4EA2-8A49-9F797501A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1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3" name="Freeform 243">
                <a:extLst>
                  <a:ext uri="{FF2B5EF4-FFF2-40B4-BE49-F238E27FC236}">
                    <a16:creationId xmlns:a16="http://schemas.microsoft.com/office/drawing/2014/main" id="{B9EAE160-1B08-4849-9DE5-D9D2E58A8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11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4" name="Freeform 244">
                <a:extLst>
                  <a:ext uri="{FF2B5EF4-FFF2-40B4-BE49-F238E27FC236}">
                    <a16:creationId xmlns:a16="http://schemas.microsoft.com/office/drawing/2014/main" id="{75031685-F762-400A-96BB-DAF496714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11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5" name="Freeform 245">
                <a:extLst>
                  <a:ext uri="{FF2B5EF4-FFF2-40B4-BE49-F238E27FC236}">
                    <a16:creationId xmlns:a16="http://schemas.microsoft.com/office/drawing/2014/main" id="{9D4D2972-8565-416A-8EE9-076621B19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120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6" name="Freeform 246">
                <a:extLst>
                  <a:ext uri="{FF2B5EF4-FFF2-40B4-BE49-F238E27FC236}">
                    <a16:creationId xmlns:a16="http://schemas.microsoft.com/office/drawing/2014/main" id="{1D76032E-E0AE-4608-8650-E19AA9C9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1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7" name="Freeform 247">
                <a:extLst>
                  <a:ext uri="{FF2B5EF4-FFF2-40B4-BE49-F238E27FC236}">
                    <a16:creationId xmlns:a16="http://schemas.microsoft.com/office/drawing/2014/main" id="{B59C70E8-56AB-4BE9-BC65-8CFF5176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1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8" name="Freeform 248">
                <a:extLst>
                  <a:ext uri="{FF2B5EF4-FFF2-40B4-BE49-F238E27FC236}">
                    <a16:creationId xmlns:a16="http://schemas.microsoft.com/office/drawing/2014/main" id="{636FB02F-61FF-4749-979D-85D8AA259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120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9" name="Freeform 249">
                <a:extLst>
                  <a:ext uri="{FF2B5EF4-FFF2-40B4-BE49-F238E27FC236}">
                    <a16:creationId xmlns:a16="http://schemas.microsoft.com/office/drawing/2014/main" id="{FDAF9FBE-9C91-4009-B63A-F4DA89638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1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0" name="Freeform 250">
                <a:extLst>
                  <a:ext uri="{FF2B5EF4-FFF2-40B4-BE49-F238E27FC236}">
                    <a16:creationId xmlns:a16="http://schemas.microsoft.com/office/drawing/2014/main" id="{B30FFF76-6A4E-4EFC-80F1-4C831E5C8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13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1" name="Freeform 251">
                <a:extLst>
                  <a:ext uri="{FF2B5EF4-FFF2-40B4-BE49-F238E27FC236}">
                    <a16:creationId xmlns:a16="http://schemas.microsoft.com/office/drawing/2014/main" id="{51998439-C2CB-470B-A71F-24EFB53D5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13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2" name="Freeform 252">
                <a:extLst>
                  <a:ext uri="{FF2B5EF4-FFF2-40B4-BE49-F238E27FC236}">
                    <a16:creationId xmlns:a16="http://schemas.microsoft.com/office/drawing/2014/main" id="{7FD98EC8-EEA1-4002-B32F-D52AA26B8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1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3" name="Freeform 253">
                <a:extLst>
                  <a:ext uri="{FF2B5EF4-FFF2-40B4-BE49-F238E27FC236}">
                    <a16:creationId xmlns:a16="http://schemas.microsoft.com/office/drawing/2014/main" id="{A746ABA1-42BC-4492-88D5-93AC33B8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14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4" name="Freeform 254">
                <a:extLst>
                  <a:ext uri="{FF2B5EF4-FFF2-40B4-BE49-F238E27FC236}">
                    <a16:creationId xmlns:a16="http://schemas.microsoft.com/office/drawing/2014/main" id="{BC565AB4-B7A7-4EDF-8C40-FA6DFF443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44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5" name="Freeform 255">
                <a:extLst>
                  <a:ext uri="{FF2B5EF4-FFF2-40B4-BE49-F238E27FC236}">
                    <a16:creationId xmlns:a16="http://schemas.microsoft.com/office/drawing/2014/main" id="{A1B9CF4B-009E-4992-BAD1-714D8510D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6" name="Freeform 256">
                <a:extLst>
                  <a:ext uri="{FF2B5EF4-FFF2-40B4-BE49-F238E27FC236}">
                    <a16:creationId xmlns:a16="http://schemas.microsoft.com/office/drawing/2014/main" id="{EA64C929-6CBD-425A-85E4-7709F9002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7" name="Freeform 257">
                <a:extLst>
                  <a:ext uri="{FF2B5EF4-FFF2-40B4-BE49-F238E27FC236}">
                    <a16:creationId xmlns:a16="http://schemas.microsoft.com/office/drawing/2014/main" id="{130B4003-0000-4F33-9C60-0F3C65513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15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8" name="Freeform 258">
                <a:extLst>
                  <a:ext uri="{FF2B5EF4-FFF2-40B4-BE49-F238E27FC236}">
                    <a16:creationId xmlns:a16="http://schemas.microsoft.com/office/drawing/2014/main" id="{07C27AEE-1CAE-416F-8008-ED9C13F3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1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9" name="Freeform 259">
                <a:extLst>
                  <a:ext uri="{FF2B5EF4-FFF2-40B4-BE49-F238E27FC236}">
                    <a16:creationId xmlns:a16="http://schemas.microsoft.com/office/drawing/2014/main" id="{AF608CE5-05C0-41BF-9C24-C393C87FB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6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0" name="Freeform 260">
                <a:extLst>
                  <a:ext uri="{FF2B5EF4-FFF2-40B4-BE49-F238E27FC236}">
                    <a16:creationId xmlns:a16="http://schemas.microsoft.com/office/drawing/2014/main" id="{91E4CD11-3AD8-4159-9340-76415AC8F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1" name="Freeform 261">
                <a:extLst>
                  <a:ext uri="{FF2B5EF4-FFF2-40B4-BE49-F238E27FC236}">
                    <a16:creationId xmlns:a16="http://schemas.microsoft.com/office/drawing/2014/main" id="{487BEC5C-5400-43A9-BF37-421863AAC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14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2" name="Freeform 262">
                <a:extLst>
                  <a:ext uri="{FF2B5EF4-FFF2-40B4-BE49-F238E27FC236}">
                    <a16:creationId xmlns:a16="http://schemas.microsoft.com/office/drawing/2014/main" id="{7429B1EE-7661-4533-A821-8672657D5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3" name="Freeform 263">
                <a:extLst>
                  <a:ext uri="{FF2B5EF4-FFF2-40B4-BE49-F238E27FC236}">
                    <a16:creationId xmlns:a16="http://schemas.microsoft.com/office/drawing/2014/main" id="{4CA4C10F-ED89-437E-B042-AC97ABCA8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20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4" name="Freeform 264">
                <a:extLst>
                  <a:ext uri="{FF2B5EF4-FFF2-40B4-BE49-F238E27FC236}">
                    <a16:creationId xmlns:a16="http://schemas.microsoft.com/office/drawing/2014/main" id="{2C2CFEDE-B3C2-4562-AA79-DAA66A3A4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20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5" name="Freeform 265">
                <a:extLst>
                  <a:ext uri="{FF2B5EF4-FFF2-40B4-BE49-F238E27FC236}">
                    <a16:creationId xmlns:a16="http://schemas.microsoft.com/office/drawing/2014/main" id="{44499383-FF00-405A-A5E8-9869D58F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0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6" name="Freeform 266">
                <a:extLst>
                  <a:ext uri="{FF2B5EF4-FFF2-40B4-BE49-F238E27FC236}">
                    <a16:creationId xmlns:a16="http://schemas.microsoft.com/office/drawing/2014/main" id="{4DC528B0-20A0-436C-AB1B-BBD241C6B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7" name="Freeform 267">
                <a:extLst>
                  <a:ext uri="{FF2B5EF4-FFF2-40B4-BE49-F238E27FC236}">
                    <a16:creationId xmlns:a16="http://schemas.microsoft.com/office/drawing/2014/main" id="{5A780A19-5094-4848-87F9-B3CBE02B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19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8" name="Freeform 268">
                <a:extLst>
                  <a:ext uri="{FF2B5EF4-FFF2-40B4-BE49-F238E27FC236}">
                    <a16:creationId xmlns:a16="http://schemas.microsoft.com/office/drawing/2014/main" id="{1A939733-B779-4101-9FEC-7E2983DA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19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9" name="Freeform 269">
                <a:extLst>
                  <a:ext uri="{FF2B5EF4-FFF2-40B4-BE49-F238E27FC236}">
                    <a16:creationId xmlns:a16="http://schemas.microsoft.com/office/drawing/2014/main" id="{31B760AE-33D0-4EE3-BB58-12E85B31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19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0" name="Freeform 270">
                <a:extLst>
                  <a:ext uri="{FF2B5EF4-FFF2-40B4-BE49-F238E27FC236}">
                    <a16:creationId xmlns:a16="http://schemas.microsoft.com/office/drawing/2014/main" id="{2E62AE24-4BD7-4DD8-900E-42E187735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19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1" name="Freeform 271">
                <a:extLst>
                  <a:ext uri="{FF2B5EF4-FFF2-40B4-BE49-F238E27FC236}">
                    <a16:creationId xmlns:a16="http://schemas.microsoft.com/office/drawing/2014/main" id="{67B5F204-F2E1-463F-B1CC-812A894B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0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2" name="Freeform 272">
                <a:extLst>
                  <a:ext uri="{FF2B5EF4-FFF2-40B4-BE49-F238E27FC236}">
                    <a16:creationId xmlns:a16="http://schemas.microsoft.com/office/drawing/2014/main" id="{BE632663-6131-4EE1-8AD5-C25702E0E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1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3" name="Freeform 273">
                <a:extLst>
                  <a:ext uri="{FF2B5EF4-FFF2-40B4-BE49-F238E27FC236}">
                    <a16:creationId xmlns:a16="http://schemas.microsoft.com/office/drawing/2014/main" id="{C19D0975-5D11-476A-BCA4-BFD1B9005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21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4" name="Freeform 274">
                <a:extLst>
                  <a:ext uri="{FF2B5EF4-FFF2-40B4-BE49-F238E27FC236}">
                    <a16:creationId xmlns:a16="http://schemas.microsoft.com/office/drawing/2014/main" id="{71398F06-49D2-4A7F-950E-2090A391E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2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5" name="Freeform 275">
                <a:extLst>
                  <a:ext uri="{FF2B5EF4-FFF2-40B4-BE49-F238E27FC236}">
                    <a16:creationId xmlns:a16="http://schemas.microsoft.com/office/drawing/2014/main" id="{023B0365-3D2C-4DAF-9923-A0D8ED1E9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22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6" name="Freeform 276">
                <a:extLst>
                  <a:ext uri="{FF2B5EF4-FFF2-40B4-BE49-F238E27FC236}">
                    <a16:creationId xmlns:a16="http://schemas.microsoft.com/office/drawing/2014/main" id="{5753F6BF-B9E9-4FB7-A049-7340680EA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7" name="Freeform 277">
                <a:extLst>
                  <a:ext uri="{FF2B5EF4-FFF2-40B4-BE49-F238E27FC236}">
                    <a16:creationId xmlns:a16="http://schemas.microsoft.com/office/drawing/2014/main" id="{572B8BFD-1A34-4A92-92DE-5BA1793E2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21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8" name="Freeform 278">
                <a:extLst>
                  <a:ext uri="{FF2B5EF4-FFF2-40B4-BE49-F238E27FC236}">
                    <a16:creationId xmlns:a16="http://schemas.microsoft.com/office/drawing/2014/main" id="{813455A4-5B55-4B0D-8603-74F9CFB4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21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9" name="Freeform 279">
                <a:extLst>
                  <a:ext uri="{FF2B5EF4-FFF2-40B4-BE49-F238E27FC236}">
                    <a16:creationId xmlns:a16="http://schemas.microsoft.com/office/drawing/2014/main" id="{E48BC9F3-2526-42A0-B233-EC6485535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1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0" name="Freeform 280">
                <a:extLst>
                  <a:ext uri="{FF2B5EF4-FFF2-40B4-BE49-F238E27FC236}">
                    <a16:creationId xmlns:a16="http://schemas.microsoft.com/office/drawing/2014/main" id="{FDED1751-4C0A-4738-A9FF-226DF63F6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2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1" name="Freeform 281">
                <a:extLst>
                  <a:ext uri="{FF2B5EF4-FFF2-40B4-BE49-F238E27FC236}">
                    <a16:creationId xmlns:a16="http://schemas.microsoft.com/office/drawing/2014/main" id="{0B836954-B667-4F90-8073-0CE9B27A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2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2" name="Freeform 282">
                <a:extLst>
                  <a:ext uri="{FF2B5EF4-FFF2-40B4-BE49-F238E27FC236}">
                    <a16:creationId xmlns:a16="http://schemas.microsoft.com/office/drawing/2014/main" id="{26C3EA49-A402-420B-8480-F1E18ED84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3" name="Freeform 283">
                <a:extLst>
                  <a:ext uri="{FF2B5EF4-FFF2-40B4-BE49-F238E27FC236}">
                    <a16:creationId xmlns:a16="http://schemas.microsoft.com/office/drawing/2014/main" id="{72DB81C0-BF06-43F3-9C7A-21D6E856F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2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4" name="Freeform 284">
                <a:extLst>
                  <a:ext uri="{FF2B5EF4-FFF2-40B4-BE49-F238E27FC236}">
                    <a16:creationId xmlns:a16="http://schemas.microsoft.com/office/drawing/2014/main" id="{92BF4E38-8C6F-4372-86D2-8105BB55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21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5" name="Freeform 285">
                <a:extLst>
                  <a:ext uri="{FF2B5EF4-FFF2-40B4-BE49-F238E27FC236}">
                    <a16:creationId xmlns:a16="http://schemas.microsoft.com/office/drawing/2014/main" id="{63405D56-4C06-44B3-9B43-169DCC3F1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21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6" name="Freeform 286">
                <a:extLst>
                  <a:ext uri="{FF2B5EF4-FFF2-40B4-BE49-F238E27FC236}">
                    <a16:creationId xmlns:a16="http://schemas.microsoft.com/office/drawing/2014/main" id="{8DE28CF4-D41B-4205-B985-36FDB8113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24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7" name="Freeform 287">
                <a:extLst>
                  <a:ext uri="{FF2B5EF4-FFF2-40B4-BE49-F238E27FC236}">
                    <a16:creationId xmlns:a16="http://schemas.microsoft.com/office/drawing/2014/main" id="{40EB1555-291C-4F93-9FB2-93FBE83A2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25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8" name="Freeform 288">
                <a:extLst>
                  <a:ext uri="{FF2B5EF4-FFF2-40B4-BE49-F238E27FC236}">
                    <a16:creationId xmlns:a16="http://schemas.microsoft.com/office/drawing/2014/main" id="{58A0C658-7CF4-4B6C-A028-1AFF63783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2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9" name="Freeform 289">
                <a:extLst>
                  <a:ext uri="{FF2B5EF4-FFF2-40B4-BE49-F238E27FC236}">
                    <a16:creationId xmlns:a16="http://schemas.microsoft.com/office/drawing/2014/main" id="{5F40DB5B-2EF2-4879-BF1A-44A1264CD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2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0" name="Freeform 290">
                <a:extLst>
                  <a:ext uri="{FF2B5EF4-FFF2-40B4-BE49-F238E27FC236}">
                    <a16:creationId xmlns:a16="http://schemas.microsoft.com/office/drawing/2014/main" id="{AA07C122-7BA5-41B9-9316-0C40D6B47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24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1" name="Freeform 291">
                <a:extLst>
                  <a:ext uri="{FF2B5EF4-FFF2-40B4-BE49-F238E27FC236}">
                    <a16:creationId xmlns:a16="http://schemas.microsoft.com/office/drawing/2014/main" id="{34237360-EFF5-4B5F-B813-9858B559D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23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2" name="Freeform 292">
                <a:extLst>
                  <a:ext uri="{FF2B5EF4-FFF2-40B4-BE49-F238E27FC236}">
                    <a16:creationId xmlns:a16="http://schemas.microsoft.com/office/drawing/2014/main" id="{5CC724D7-FAC0-4725-BA02-1C431BE12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3" name="Freeform 293">
                <a:extLst>
                  <a:ext uri="{FF2B5EF4-FFF2-40B4-BE49-F238E27FC236}">
                    <a16:creationId xmlns:a16="http://schemas.microsoft.com/office/drawing/2014/main" id="{3BD73989-6A5F-43DC-93C8-7CF3D9C6B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2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4" name="Freeform 294">
                <a:extLst>
                  <a:ext uri="{FF2B5EF4-FFF2-40B4-BE49-F238E27FC236}">
                    <a16:creationId xmlns:a16="http://schemas.microsoft.com/office/drawing/2014/main" id="{64F7B5AB-2F75-48BD-9DFD-EB6EEDF72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24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5" name="Freeform 295">
                <a:extLst>
                  <a:ext uri="{FF2B5EF4-FFF2-40B4-BE49-F238E27FC236}">
                    <a16:creationId xmlns:a16="http://schemas.microsoft.com/office/drawing/2014/main" id="{88140754-9F8B-4CF7-AF05-6CAF9340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2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6" name="Freeform 296">
                <a:extLst>
                  <a:ext uri="{FF2B5EF4-FFF2-40B4-BE49-F238E27FC236}">
                    <a16:creationId xmlns:a16="http://schemas.microsoft.com/office/drawing/2014/main" id="{5CDB5908-067C-4177-9D73-53A6494AE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4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7" name="Freeform 297">
                <a:extLst>
                  <a:ext uri="{FF2B5EF4-FFF2-40B4-BE49-F238E27FC236}">
                    <a16:creationId xmlns:a16="http://schemas.microsoft.com/office/drawing/2014/main" id="{E9B9F90E-BA5E-4E27-A0D6-9311B9A4D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4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8" name="Freeform 298">
                <a:extLst>
                  <a:ext uri="{FF2B5EF4-FFF2-40B4-BE49-F238E27FC236}">
                    <a16:creationId xmlns:a16="http://schemas.microsoft.com/office/drawing/2014/main" id="{5E8B25B1-6D12-4222-935D-841A264F8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25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9" name="Freeform 299">
                <a:extLst>
                  <a:ext uri="{FF2B5EF4-FFF2-40B4-BE49-F238E27FC236}">
                    <a16:creationId xmlns:a16="http://schemas.microsoft.com/office/drawing/2014/main" id="{F5B65E79-31B7-4C78-9C23-14CFB2031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25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0" name="Freeform 300">
                <a:extLst>
                  <a:ext uri="{FF2B5EF4-FFF2-40B4-BE49-F238E27FC236}">
                    <a16:creationId xmlns:a16="http://schemas.microsoft.com/office/drawing/2014/main" id="{80138AF8-9309-4C77-986D-CD2F65BB0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2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1" name="Freeform 301">
                <a:extLst>
                  <a:ext uri="{FF2B5EF4-FFF2-40B4-BE49-F238E27FC236}">
                    <a16:creationId xmlns:a16="http://schemas.microsoft.com/office/drawing/2014/main" id="{4FFD0F76-C519-41D2-BE1C-E2C14398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2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2" name="Freeform 302">
                <a:extLst>
                  <a:ext uri="{FF2B5EF4-FFF2-40B4-BE49-F238E27FC236}">
                    <a16:creationId xmlns:a16="http://schemas.microsoft.com/office/drawing/2014/main" id="{B488E88D-813E-464A-8559-E404DEE1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2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3" name="Freeform 303">
                <a:extLst>
                  <a:ext uri="{FF2B5EF4-FFF2-40B4-BE49-F238E27FC236}">
                    <a16:creationId xmlns:a16="http://schemas.microsoft.com/office/drawing/2014/main" id="{A000F587-2525-4720-BFE0-3B240E70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2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4" name="Freeform 304">
                <a:extLst>
                  <a:ext uri="{FF2B5EF4-FFF2-40B4-BE49-F238E27FC236}">
                    <a16:creationId xmlns:a16="http://schemas.microsoft.com/office/drawing/2014/main" id="{8964F45B-4B51-4D92-82D7-D06618EC4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2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5" name="Freeform 305">
                <a:extLst>
                  <a:ext uri="{FF2B5EF4-FFF2-40B4-BE49-F238E27FC236}">
                    <a16:creationId xmlns:a16="http://schemas.microsoft.com/office/drawing/2014/main" id="{668EDCB8-953C-4A9A-98AF-98CF291A3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7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6" name="Freeform 306">
                <a:extLst>
                  <a:ext uri="{FF2B5EF4-FFF2-40B4-BE49-F238E27FC236}">
                    <a16:creationId xmlns:a16="http://schemas.microsoft.com/office/drawing/2014/main" id="{42456039-C54F-41FE-B516-1004B2AD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2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7" name="Freeform 307">
                <a:extLst>
                  <a:ext uri="{FF2B5EF4-FFF2-40B4-BE49-F238E27FC236}">
                    <a16:creationId xmlns:a16="http://schemas.microsoft.com/office/drawing/2014/main" id="{79028DD5-2B3D-4E77-A116-8FD60DEBC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2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8" name="Freeform 308">
                <a:extLst>
                  <a:ext uri="{FF2B5EF4-FFF2-40B4-BE49-F238E27FC236}">
                    <a16:creationId xmlns:a16="http://schemas.microsoft.com/office/drawing/2014/main" id="{EDFF9839-3E6E-4418-A277-403ABC966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25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9" name="Freeform 309">
                <a:extLst>
                  <a:ext uri="{FF2B5EF4-FFF2-40B4-BE49-F238E27FC236}">
                    <a16:creationId xmlns:a16="http://schemas.microsoft.com/office/drawing/2014/main" id="{0EEA56FE-8EB7-44B3-AC46-E6E66206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0" name="Freeform 310">
                <a:extLst>
                  <a:ext uri="{FF2B5EF4-FFF2-40B4-BE49-F238E27FC236}">
                    <a16:creationId xmlns:a16="http://schemas.microsoft.com/office/drawing/2014/main" id="{2C5E8B59-2104-4AFB-9DBA-F84A9D82D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1" name="Freeform 311">
                <a:extLst>
                  <a:ext uri="{FF2B5EF4-FFF2-40B4-BE49-F238E27FC236}">
                    <a16:creationId xmlns:a16="http://schemas.microsoft.com/office/drawing/2014/main" id="{1556A876-E33F-4C32-82D0-330E02A4A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26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2" name="Freeform 312">
                <a:extLst>
                  <a:ext uri="{FF2B5EF4-FFF2-40B4-BE49-F238E27FC236}">
                    <a16:creationId xmlns:a16="http://schemas.microsoft.com/office/drawing/2014/main" id="{3978543C-D841-412F-B877-3C2D477C8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3" name="Freeform 313">
                <a:extLst>
                  <a:ext uri="{FF2B5EF4-FFF2-40B4-BE49-F238E27FC236}">
                    <a16:creationId xmlns:a16="http://schemas.microsoft.com/office/drawing/2014/main" id="{D8F38C98-BECB-4FC0-BA98-12639EABC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28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4" name="Freeform 314">
                <a:extLst>
                  <a:ext uri="{FF2B5EF4-FFF2-40B4-BE49-F238E27FC236}">
                    <a16:creationId xmlns:a16="http://schemas.microsoft.com/office/drawing/2014/main" id="{852F0102-F82D-4B56-BD37-AC17672D2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27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5" name="Freeform 315">
                <a:extLst>
                  <a:ext uri="{FF2B5EF4-FFF2-40B4-BE49-F238E27FC236}">
                    <a16:creationId xmlns:a16="http://schemas.microsoft.com/office/drawing/2014/main" id="{07498C54-A81D-436F-A6CB-852F9EDDC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2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6" name="Freeform 316">
                <a:extLst>
                  <a:ext uri="{FF2B5EF4-FFF2-40B4-BE49-F238E27FC236}">
                    <a16:creationId xmlns:a16="http://schemas.microsoft.com/office/drawing/2014/main" id="{D4E74AAC-DF59-45CC-A3C6-A63F876B0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22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7" name="Freeform 317">
                <a:extLst>
                  <a:ext uri="{FF2B5EF4-FFF2-40B4-BE49-F238E27FC236}">
                    <a16:creationId xmlns:a16="http://schemas.microsoft.com/office/drawing/2014/main" id="{8DD20B84-A41C-4B1D-A137-36414BF5C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22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8" name="Freeform 318">
                <a:extLst>
                  <a:ext uri="{FF2B5EF4-FFF2-40B4-BE49-F238E27FC236}">
                    <a16:creationId xmlns:a16="http://schemas.microsoft.com/office/drawing/2014/main" id="{152EBD9C-98C4-4A1B-80C3-FC3CB6D3A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24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9" name="Freeform 319">
                <a:extLst>
                  <a:ext uri="{FF2B5EF4-FFF2-40B4-BE49-F238E27FC236}">
                    <a16:creationId xmlns:a16="http://schemas.microsoft.com/office/drawing/2014/main" id="{1333DA49-37D3-407E-A645-D591C0C41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1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0" name="Freeform 320">
                <a:extLst>
                  <a:ext uri="{FF2B5EF4-FFF2-40B4-BE49-F238E27FC236}">
                    <a16:creationId xmlns:a16="http://schemas.microsoft.com/office/drawing/2014/main" id="{5F6E879C-70C8-49FD-B031-F32C3301A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1" name="Freeform 321">
                <a:extLst>
                  <a:ext uri="{FF2B5EF4-FFF2-40B4-BE49-F238E27FC236}">
                    <a16:creationId xmlns:a16="http://schemas.microsoft.com/office/drawing/2014/main" id="{2761838D-DC3E-4A30-920D-04B53915D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29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2" name="Freeform 322">
                <a:extLst>
                  <a:ext uri="{FF2B5EF4-FFF2-40B4-BE49-F238E27FC236}">
                    <a16:creationId xmlns:a16="http://schemas.microsoft.com/office/drawing/2014/main" id="{3D7A241F-3ED5-4A39-B790-1015CF1F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28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3" name="Freeform 323">
                <a:extLst>
                  <a:ext uri="{FF2B5EF4-FFF2-40B4-BE49-F238E27FC236}">
                    <a16:creationId xmlns:a16="http://schemas.microsoft.com/office/drawing/2014/main" id="{CB179A77-745A-45A4-8494-79D3D58E0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2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4" name="Freeform 324">
                <a:extLst>
                  <a:ext uri="{FF2B5EF4-FFF2-40B4-BE49-F238E27FC236}">
                    <a16:creationId xmlns:a16="http://schemas.microsoft.com/office/drawing/2014/main" id="{6E4236FD-4B4F-4AFA-BE40-9052F657D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27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5" name="Freeform 325">
                <a:extLst>
                  <a:ext uri="{FF2B5EF4-FFF2-40B4-BE49-F238E27FC236}">
                    <a16:creationId xmlns:a16="http://schemas.microsoft.com/office/drawing/2014/main" id="{7C6CFFA5-045E-4605-87E7-5B94E5AB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2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6" name="Freeform 326">
                <a:extLst>
                  <a:ext uri="{FF2B5EF4-FFF2-40B4-BE49-F238E27FC236}">
                    <a16:creationId xmlns:a16="http://schemas.microsoft.com/office/drawing/2014/main" id="{BF26A2D4-4B08-4AFF-9BCE-8A1EF530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25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7" name="Freeform 327">
                <a:extLst>
                  <a:ext uri="{FF2B5EF4-FFF2-40B4-BE49-F238E27FC236}">
                    <a16:creationId xmlns:a16="http://schemas.microsoft.com/office/drawing/2014/main" id="{AC4C88AB-D2E7-4C3C-8A94-9873EC290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8" name="Freeform 328">
                <a:extLst>
                  <a:ext uri="{FF2B5EF4-FFF2-40B4-BE49-F238E27FC236}">
                    <a16:creationId xmlns:a16="http://schemas.microsoft.com/office/drawing/2014/main" id="{B6CAD48A-4E72-4E74-9E12-91F39624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5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9" name="Freeform 329">
                <a:extLst>
                  <a:ext uri="{FF2B5EF4-FFF2-40B4-BE49-F238E27FC236}">
                    <a16:creationId xmlns:a16="http://schemas.microsoft.com/office/drawing/2014/main" id="{3CD93E93-6F2E-4271-BA86-8B581391B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6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0" name="Freeform 330">
                <a:extLst>
                  <a:ext uri="{FF2B5EF4-FFF2-40B4-BE49-F238E27FC236}">
                    <a16:creationId xmlns:a16="http://schemas.microsoft.com/office/drawing/2014/main" id="{6C5A8C4E-99D5-4133-989D-C86883F3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26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1" name="Freeform 331">
                <a:extLst>
                  <a:ext uri="{FF2B5EF4-FFF2-40B4-BE49-F238E27FC236}">
                    <a16:creationId xmlns:a16="http://schemas.microsoft.com/office/drawing/2014/main" id="{72B0E07C-2CA7-45E9-A8B4-CC1D6DE6D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25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2" name="Freeform 332">
                <a:extLst>
                  <a:ext uri="{FF2B5EF4-FFF2-40B4-BE49-F238E27FC236}">
                    <a16:creationId xmlns:a16="http://schemas.microsoft.com/office/drawing/2014/main" id="{6E675013-A8F2-4B78-8DEE-92DA87D1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4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3" name="Freeform 333">
                <a:extLst>
                  <a:ext uri="{FF2B5EF4-FFF2-40B4-BE49-F238E27FC236}">
                    <a16:creationId xmlns:a16="http://schemas.microsoft.com/office/drawing/2014/main" id="{9FC1D372-1C98-49B1-8D50-91CEB99E6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4" name="Freeform 334">
                <a:extLst>
                  <a:ext uri="{FF2B5EF4-FFF2-40B4-BE49-F238E27FC236}">
                    <a16:creationId xmlns:a16="http://schemas.microsoft.com/office/drawing/2014/main" id="{B300FB08-2213-4E75-81A1-F27E83771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5" name="Freeform 335">
                <a:extLst>
                  <a:ext uri="{FF2B5EF4-FFF2-40B4-BE49-F238E27FC236}">
                    <a16:creationId xmlns:a16="http://schemas.microsoft.com/office/drawing/2014/main" id="{C08F6962-CD96-48A8-B40F-1BDC3DF35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6" name="Freeform 336">
                <a:extLst>
                  <a:ext uri="{FF2B5EF4-FFF2-40B4-BE49-F238E27FC236}">
                    <a16:creationId xmlns:a16="http://schemas.microsoft.com/office/drawing/2014/main" id="{6F2FD935-A0B2-4E32-A524-D77E542E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2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7" name="Freeform 337">
                <a:extLst>
                  <a:ext uri="{FF2B5EF4-FFF2-40B4-BE49-F238E27FC236}">
                    <a16:creationId xmlns:a16="http://schemas.microsoft.com/office/drawing/2014/main" id="{E8A97358-F29F-46E3-986D-BD460D89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22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8" name="Freeform 338">
                <a:extLst>
                  <a:ext uri="{FF2B5EF4-FFF2-40B4-BE49-F238E27FC236}">
                    <a16:creationId xmlns:a16="http://schemas.microsoft.com/office/drawing/2014/main" id="{0EE2DC1D-8DBC-4735-B407-1612028E7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9" name="Freeform 339">
                <a:extLst>
                  <a:ext uri="{FF2B5EF4-FFF2-40B4-BE49-F238E27FC236}">
                    <a16:creationId xmlns:a16="http://schemas.microsoft.com/office/drawing/2014/main" id="{F9B74A65-BDAB-4A0F-B0CE-78533B21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1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0" name="Freeform 340">
                <a:extLst>
                  <a:ext uri="{FF2B5EF4-FFF2-40B4-BE49-F238E27FC236}">
                    <a16:creationId xmlns:a16="http://schemas.microsoft.com/office/drawing/2014/main" id="{9AA5E854-0444-4262-8D00-7667C5A6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1" name="Freeform 341">
                <a:extLst>
                  <a:ext uri="{FF2B5EF4-FFF2-40B4-BE49-F238E27FC236}">
                    <a16:creationId xmlns:a16="http://schemas.microsoft.com/office/drawing/2014/main" id="{7A62E840-C418-4BD8-9C5E-64A9491C0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2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2" name="Freeform 342">
                <a:extLst>
                  <a:ext uri="{FF2B5EF4-FFF2-40B4-BE49-F238E27FC236}">
                    <a16:creationId xmlns:a16="http://schemas.microsoft.com/office/drawing/2014/main" id="{2DC165EF-F360-43A6-A643-A840204E6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19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3" name="Freeform 343">
                <a:extLst>
                  <a:ext uri="{FF2B5EF4-FFF2-40B4-BE49-F238E27FC236}">
                    <a16:creationId xmlns:a16="http://schemas.microsoft.com/office/drawing/2014/main" id="{5D316EAB-7465-4C2D-8033-729EBD41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19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4" name="Freeform 344">
                <a:extLst>
                  <a:ext uri="{FF2B5EF4-FFF2-40B4-BE49-F238E27FC236}">
                    <a16:creationId xmlns:a16="http://schemas.microsoft.com/office/drawing/2014/main" id="{AA9437D5-F24A-440E-8BA8-B72ACD4AD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1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5" name="Freeform 345">
                <a:extLst>
                  <a:ext uri="{FF2B5EF4-FFF2-40B4-BE49-F238E27FC236}">
                    <a16:creationId xmlns:a16="http://schemas.microsoft.com/office/drawing/2014/main" id="{6440682F-FAFE-46DA-9833-1E28598F9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2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6" name="Freeform 346">
                <a:extLst>
                  <a:ext uri="{FF2B5EF4-FFF2-40B4-BE49-F238E27FC236}">
                    <a16:creationId xmlns:a16="http://schemas.microsoft.com/office/drawing/2014/main" id="{B9330B87-F7B9-4EF4-AFE7-3FF995D1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26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7" name="Freeform 347">
                <a:extLst>
                  <a:ext uri="{FF2B5EF4-FFF2-40B4-BE49-F238E27FC236}">
                    <a16:creationId xmlns:a16="http://schemas.microsoft.com/office/drawing/2014/main" id="{D610D0DC-DAD9-4E1F-BA42-4E3D3E001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1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8" name="Freeform 348">
                <a:extLst>
                  <a:ext uri="{FF2B5EF4-FFF2-40B4-BE49-F238E27FC236}">
                    <a16:creationId xmlns:a16="http://schemas.microsoft.com/office/drawing/2014/main" id="{CCC09BF4-9322-4854-93F8-B4FD4CA37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19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9" name="Freeform 349">
                <a:extLst>
                  <a:ext uri="{FF2B5EF4-FFF2-40B4-BE49-F238E27FC236}">
                    <a16:creationId xmlns:a16="http://schemas.microsoft.com/office/drawing/2014/main" id="{49F13DE6-3645-49CB-BA8C-B90E5DAF6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1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0" name="Freeform 350">
                <a:extLst>
                  <a:ext uri="{FF2B5EF4-FFF2-40B4-BE49-F238E27FC236}">
                    <a16:creationId xmlns:a16="http://schemas.microsoft.com/office/drawing/2014/main" id="{BCBB8765-B3F9-4351-9609-F1B9ECAFF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1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1" name="Freeform 351">
                <a:extLst>
                  <a:ext uri="{FF2B5EF4-FFF2-40B4-BE49-F238E27FC236}">
                    <a16:creationId xmlns:a16="http://schemas.microsoft.com/office/drawing/2014/main" id="{C1E0D4BE-2A08-42BF-9C64-0E093A9C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19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2" name="Freeform 352">
                <a:extLst>
                  <a:ext uri="{FF2B5EF4-FFF2-40B4-BE49-F238E27FC236}">
                    <a16:creationId xmlns:a16="http://schemas.microsoft.com/office/drawing/2014/main" id="{DE83D8B8-0D10-4727-8A3B-CF244C526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19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27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3" name="Freeform 353">
                <a:extLst>
                  <a:ext uri="{FF2B5EF4-FFF2-40B4-BE49-F238E27FC236}">
                    <a16:creationId xmlns:a16="http://schemas.microsoft.com/office/drawing/2014/main" id="{12B2041A-3F44-45E7-854F-2E8975C2C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4" name="Freeform 354">
                <a:extLst>
                  <a:ext uri="{FF2B5EF4-FFF2-40B4-BE49-F238E27FC236}">
                    <a16:creationId xmlns:a16="http://schemas.microsoft.com/office/drawing/2014/main" id="{4DA384A4-43BE-4D29-B0E7-2FBCBF32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1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5" name="Freeform 355">
                <a:extLst>
                  <a:ext uri="{FF2B5EF4-FFF2-40B4-BE49-F238E27FC236}">
                    <a16:creationId xmlns:a16="http://schemas.microsoft.com/office/drawing/2014/main" id="{97D3D30C-5531-4890-8929-2A2C3CA54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21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6" name="Freeform 356">
                <a:extLst>
                  <a:ext uri="{FF2B5EF4-FFF2-40B4-BE49-F238E27FC236}">
                    <a16:creationId xmlns:a16="http://schemas.microsoft.com/office/drawing/2014/main" id="{3D130B75-CF76-4A4E-BC21-DCD3F099E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26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7" name="Freeform 357">
                <a:extLst>
                  <a:ext uri="{FF2B5EF4-FFF2-40B4-BE49-F238E27FC236}">
                    <a16:creationId xmlns:a16="http://schemas.microsoft.com/office/drawing/2014/main" id="{27ACAAB5-ACFF-40A0-8BDE-16B40C00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21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8" name="Freeform 358">
                <a:extLst>
                  <a:ext uri="{FF2B5EF4-FFF2-40B4-BE49-F238E27FC236}">
                    <a16:creationId xmlns:a16="http://schemas.microsoft.com/office/drawing/2014/main" id="{B8A6D846-04FA-4599-AB89-0E108414F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26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9" name="Freeform 359">
                <a:extLst>
                  <a:ext uri="{FF2B5EF4-FFF2-40B4-BE49-F238E27FC236}">
                    <a16:creationId xmlns:a16="http://schemas.microsoft.com/office/drawing/2014/main" id="{D6D1033F-7EDE-4459-B8C4-1867002D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26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0" name="Freeform 360">
                <a:extLst>
                  <a:ext uri="{FF2B5EF4-FFF2-40B4-BE49-F238E27FC236}">
                    <a16:creationId xmlns:a16="http://schemas.microsoft.com/office/drawing/2014/main" id="{87554901-B1DB-40D1-AACD-764A3BF75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2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1" name="Freeform 361">
                <a:extLst>
                  <a:ext uri="{FF2B5EF4-FFF2-40B4-BE49-F238E27FC236}">
                    <a16:creationId xmlns:a16="http://schemas.microsoft.com/office/drawing/2014/main" id="{472F91BD-D6B5-46A9-92D5-A0439BBCE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27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2" name="Freeform 362">
                <a:extLst>
                  <a:ext uri="{FF2B5EF4-FFF2-40B4-BE49-F238E27FC236}">
                    <a16:creationId xmlns:a16="http://schemas.microsoft.com/office/drawing/2014/main" id="{D708074F-F760-4062-A821-03679656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7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3" name="Freeform 363">
                <a:extLst>
                  <a:ext uri="{FF2B5EF4-FFF2-40B4-BE49-F238E27FC236}">
                    <a16:creationId xmlns:a16="http://schemas.microsoft.com/office/drawing/2014/main" id="{F0FA7240-5D14-452E-B4E4-9AA64B264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2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4" name="Freeform 364">
                <a:extLst>
                  <a:ext uri="{FF2B5EF4-FFF2-40B4-BE49-F238E27FC236}">
                    <a16:creationId xmlns:a16="http://schemas.microsoft.com/office/drawing/2014/main" id="{B8131AE3-F4C3-4A0D-8DB8-35341E876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28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5" name="Freeform 365">
                <a:extLst>
                  <a:ext uri="{FF2B5EF4-FFF2-40B4-BE49-F238E27FC236}">
                    <a16:creationId xmlns:a16="http://schemas.microsoft.com/office/drawing/2014/main" id="{9AF41E30-F23C-41D3-A9E2-41D92FFCF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2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6" name="Freeform 366">
                <a:extLst>
                  <a:ext uri="{FF2B5EF4-FFF2-40B4-BE49-F238E27FC236}">
                    <a16:creationId xmlns:a16="http://schemas.microsoft.com/office/drawing/2014/main" id="{074C7A45-0741-4108-A01E-AA33D8BE7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2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7" name="Freeform 367">
                <a:extLst>
                  <a:ext uri="{FF2B5EF4-FFF2-40B4-BE49-F238E27FC236}">
                    <a16:creationId xmlns:a16="http://schemas.microsoft.com/office/drawing/2014/main" id="{08762A94-F47F-4C3D-B11C-E7129C6E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21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8" name="Freeform 368">
                <a:extLst>
                  <a:ext uri="{FF2B5EF4-FFF2-40B4-BE49-F238E27FC236}">
                    <a16:creationId xmlns:a16="http://schemas.microsoft.com/office/drawing/2014/main" id="{4C6EBC12-022F-4C3C-8AE4-C60B0E73D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21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9" name="Freeform 369">
                <a:extLst>
                  <a:ext uri="{FF2B5EF4-FFF2-40B4-BE49-F238E27FC236}">
                    <a16:creationId xmlns:a16="http://schemas.microsoft.com/office/drawing/2014/main" id="{D3163080-5F70-4908-8E06-62C304D1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0" name="Freeform 370">
                <a:extLst>
                  <a:ext uri="{FF2B5EF4-FFF2-40B4-BE49-F238E27FC236}">
                    <a16:creationId xmlns:a16="http://schemas.microsoft.com/office/drawing/2014/main" id="{F213FEAC-BE8B-4F6B-8265-C3FDF206D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7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1" name="Freeform 371">
                <a:extLst>
                  <a:ext uri="{FF2B5EF4-FFF2-40B4-BE49-F238E27FC236}">
                    <a16:creationId xmlns:a16="http://schemas.microsoft.com/office/drawing/2014/main" id="{0B16B381-FDCE-4792-8C6C-C9E4AF7D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1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2" name="Freeform 372">
                <a:extLst>
                  <a:ext uri="{FF2B5EF4-FFF2-40B4-BE49-F238E27FC236}">
                    <a16:creationId xmlns:a16="http://schemas.microsoft.com/office/drawing/2014/main" id="{3EB2DB82-E941-4264-92C7-65AF4AB7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1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3" name="Freeform 373">
                <a:extLst>
                  <a:ext uri="{FF2B5EF4-FFF2-40B4-BE49-F238E27FC236}">
                    <a16:creationId xmlns:a16="http://schemas.microsoft.com/office/drawing/2014/main" id="{D653F453-DF6F-4B3F-BDFD-A70701917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16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4" name="Freeform 374">
                <a:extLst>
                  <a:ext uri="{FF2B5EF4-FFF2-40B4-BE49-F238E27FC236}">
                    <a16:creationId xmlns:a16="http://schemas.microsoft.com/office/drawing/2014/main" id="{ABDF0FF5-ADFB-48F8-9C21-6263721B9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17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5" name="Freeform 375">
                <a:extLst>
                  <a:ext uri="{FF2B5EF4-FFF2-40B4-BE49-F238E27FC236}">
                    <a16:creationId xmlns:a16="http://schemas.microsoft.com/office/drawing/2014/main" id="{90D5DEF9-04EF-4A69-8C95-58FF8B996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16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6" name="Freeform 376">
                <a:extLst>
                  <a:ext uri="{FF2B5EF4-FFF2-40B4-BE49-F238E27FC236}">
                    <a16:creationId xmlns:a16="http://schemas.microsoft.com/office/drawing/2014/main" id="{3FB4C4F3-39EA-4E20-8A6A-1237D62D0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1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7" name="Freeform 377">
                <a:extLst>
                  <a:ext uri="{FF2B5EF4-FFF2-40B4-BE49-F238E27FC236}">
                    <a16:creationId xmlns:a16="http://schemas.microsoft.com/office/drawing/2014/main" id="{30520859-7F2B-406D-AD13-447C42B29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16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8" name="Freeform 378">
                <a:extLst>
                  <a:ext uri="{FF2B5EF4-FFF2-40B4-BE49-F238E27FC236}">
                    <a16:creationId xmlns:a16="http://schemas.microsoft.com/office/drawing/2014/main" id="{BDB93677-397C-429E-AF98-4C8FE2373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1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9" name="Freeform 379">
                <a:extLst>
                  <a:ext uri="{FF2B5EF4-FFF2-40B4-BE49-F238E27FC236}">
                    <a16:creationId xmlns:a16="http://schemas.microsoft.com/office/drawing/2014/main" id="{F037620D-383D-43EF-8AE7-CFCE2782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8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0" name="Freeform 380">
                <a:extLst>
                  <a:ext uri="{FF2B5EF4-FFF2-40B4-BE49-F238E27FC236}">
                    <a16:creationId xmlns:a16="http://schemas.microsoft.com/office/drawing/2014/main" id="{563DB1D2-1F8D-4875-AFDE-7CE6754E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1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1" name="Freeform 381">
                <a:extLst>
                  <a:ext uri="{FF2B5EF4-FFF2-40B4-BE49-F238E27FC236}">
                    <a16:creationId xmlns:a16="http://schemas.microsoft.com/office/drawing/2014/main" id="{1C650CFC-0976-40D5-81CA-5A505EADC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1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2" name="Freeform 382">
                <a:extLst>
                  <a:ext uri="{FF2B5EF4-FFF2-40B4-BE49-F238E27FC236}">
                    <a16:creationId xmlns:a16="http://schemas.microsoft.com/office/drawing/2014/main" id="{42A10854-05A7-4B3B-8B8D-E638649E5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3" name="Freeform 383">
                <a:extLst>
                  <a:ext uri="{FF2B5EF4-FFF2-40B4-BE49-F238E27FC236}">
                    <a16:creationId xmlns:a16="http://schemas.microsoft.com/office/drawing/2014/main" id="{5612C7CD-7E69-4BFA-BD25-67A3B6383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18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4" name="Freeform 384">
                <a:extLst>
                  <a:ext uri="{FF2B5EF4-FFF2-40B4-BE49-F238E27FC236}">
                    <a16:creationId xmlns:a16="http://schemas.microsoft.com/office/drawing/2014/main" id="{E5E73413-56D5-46A7-A4F5-C7E2A93F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1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5" name="Freeform 385">
                <a:extLst>
                  <a:ext uri="{FF2B5EF4-FFF2-40B4-BE49-F238E27FC236}">
                    <a16:creationId xmlns:a16="http://schemas.microsoft.com/office/drawing/2014/main" id="{BFD4514B-FE87-4053-843C-DB0D71F8F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16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6" name="Freeform 386">
                <a:extLst>
                  <a:ext uri="{FF2B5EF4-FFF2-40B4-BE49-F238E27FC236}">
                    <a16:creationId xmlns:a16="http://schemas.microsoft.com/office/drawing/2014/main" id="{D473A69A-B106-407E-B1A7-00D3519A8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7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7" name="Freeform 387">
                <a:extLst>
                  <a:ext uri="{FF2B5EF4-FFF2-40B4-BE49-F238E27FC236}">
                    <a16:creationId xmlns:a16="http://schemas.microsoft.com/office/drawing/2014/main" id="{BF6D181A-7855-4608-A9B1-F2467EC9D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17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8" name="Freeform 388">
                <a:extLst>
                  <a:ext uri="{FF2B5EF4-FFF2-40B4-BE49-F238E27FC236}">
                    <a16:creationId xmlns:a16="http://schemas.microsoft.com/office/drawing/2014/main" id="{1848D11B-4276-4CA4-8D66-C83EACCF8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19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9" name="Freeform 389">
                <a:extLst>
                  <a:ext uri="{FF2B5EF4-FFF2-40B4-BE49-F238E27FC236}">
                    <a16:creationId xmlns:a16="http://schemas.microsoft.com/office/drawing/2014/main" id="{8C3BA428-EA21-4223-BF14-166D62C26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17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0" name="Freeform 390">
                <a:extLst>
                  <a:ext uri="{FF2B5EF4-FFF2-40B4-BE49-F238E27FC236}">
                    <a16:creationId xmlns:a16="http://schemas.microsoft.com/office/drawing/2014/main" id="{B97693A8-B26D-46CD-8E75-AED4F6398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1" name="Freeform 391">
                <a:extLst>
                  <a:ext uri="{FF2B5EF4-FFF2-40B4-BE49-F238E27FC236}">
                    <a16:creationId xmlns:a16="http://schemas.microsoft.com/office/drawing/2014/main" id="{5F476819-CC1B-43AA-BBCD-506FE9A0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1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2" name="Freeform 392">
                <a:extLst>
                  <a:ext uri="{FF2B5EF4-FFF2-40B4-BE49-F238E27FC236}">
                    <a16:creationId xmlns:a16="http://schemas.microsoft.com/office/drawing/2014/main" id="{E997E6E7-6DB6-42A2-B086-4F7553736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18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3" name="Freeform 393">
                <a:extLst>
                  <a:ext uri="{FF2B5EF4-FFF2-40B4-BE49-F238E27FC236}">
                    <a16:creationId xmlns:a16="http://schemas.microsoft.com/office/drawing/2014/main" id="{F9E66042-81C0-4B99-9702-AC33855A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1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4" name="Freeform 394">
                <a:extLst>
                  <a:ext uri="{FF2B5EF4-FFF2-40B4-BE49-F238E27FC236}">
                    <a16:creationId xmlns:a16="http://schemas.microsoft.com/office/drawing/2014/main" id="{27CD41E8-2065-4F92-BEEB-B81E43A2F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1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5" name="Freeform 395">
                <a:extLst>
                  <a:ext uri="{FF2B5EF4-FFF2-40B4-BE49-F238E27FC236}">
                    <a16:creationId xmlns:a16="http://schemas.microsoft.com/office/drawing/2014/main" id="{C54DF601-5CE5-446A-8826-15480A9B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13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6" name="Freeform 396">
                <a:extLst>
                  <a:ext uri="{FF2B5EF4-FFF2-40B4-BE49-F238E27FC236}">
                    <a16:creationId xmlns:a16="http://schemas.microsoft.com/office/drawing/2014/main" id="{524F8C18-4F78-4514-814D-C0069F8B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4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7" name="Freeform 397">
                <a:extLst>
                  <a:ext uri="{FF2B5EF4-FFF2-40B4-BE49-F238E27FC236}">
                    <a16:creationId xmlns:a16="http://schemas.microsoft.com/office/drawing/2014/main" id="{84A3E987-989C-4DE3-8876-C29B23DDA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8" name="Freeform 398">
                <a:extLst>
                  <a:ext uri="{FF2B5EF4-FFF2-40B4-BE49-F238E27FC236}">
                    <a16:creationId xmlns:a16="http://schemas.microsoft.com/office/drawing/2014/main" id="{1A32796B-3591-44F1-93F9-B6A0B968A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1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9" name="Freeform 399">
                <a:extLst>
                  <a:ext uri="{FF2B5EF4-FFF2-40B4-BE49-F238E27FC236}">
                    <a16:creationId xmlns:a16="http://schemas.microsoft.com/office/drawing/2014/main" id="{52F5844C-9640-4B2E-9E0C-24ED0774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1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0" name="Freeform 400">
                <a:extLst>
                  <a:ext uri="{FF2B5EF4-FFF2-40B4-BE49-F238E27FC236}">
                    <a16:creationId xmlns:a16="http://schemas.microsoft.com/office/drawing/2014/main" id="{B8EE2137-BCAE-477A-B90B-E364F904B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5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1" name="Freeform 401">
                <a:extLst>
                  <a:ext uri="{FF2B5EF4-FFF2-40B4-BE49-F238E27FC236}">
                    <a16:creationId xmlns:a16="http://schemas.microsoft.com/office/drawing/2014/main" id="{19475ADE-4375-4BF1-817C-A025CE19F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1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2" name="Freeform 402">
                <a:extLst>
                  <a:ext uri="{FF2B5EF4-FFF2-40B4-BE49-F238E27FC236}">
                    <a16:creationId xmlns:a16="http://schemas.microsoft.com/office/drawing/2014/main" id="{EA7FCFF1-B794-46E7-9233-89EDB62AF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3" name="Freeform 403">
                <a:extLst>
                  <a:ext uri="{FF2B5EF4-FFF2-40B4-BE49-F238E27FC236}">
                    <a16:creationId xmlns:a16="http://schemas.microsoft.com/office/drawing/2014/main" id="{CB6BA7DF-8047-46A7-A12D-F5DC9F66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68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4" name="Freeform 404">
                <a:extLst>
                  <a:ext uri="{FF2B5EF4-FFF2-40B4-BE49-F238E27FC236}">
                    <a16:creationId xmlns:a16="http://schemas.microsoft.com/office/drawing/2014/main" id="{15F9B640-0257-4D78-9542-FF0FFD1D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7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5" name="Freeform 405">
                <a:extLst>
                  <a:ext uri="{FF2B5EF4-FFF2-40B4-BE49-F238E27FC236}">
                    <a16:creationId xmlns:a16="http://schemas.microsoft.com/office/drawing/2014/main" id="{D399E972-DBA4-453E-A494-5BF26D22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2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5" name="Group 406">
              <a:extLst>
                <a:ext uri="{FF2B5EF4-FFF2-40B4-BE49-F238E27FC236}">
                  <a16:creationId xmlns:a16="http://schemas.microsoft.com/office/drawing/2014/main" id="{7B2676F8-D2E1-4FBF-84DF-3D4E54289B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8" y="2096"/>
              <a:ext cx="465" cy="344"/>
              <a:chOff x="2808" y="2096"/>
              <a:chExt cx="465" cy="344"/>
            </a:xfrm>
          </p:grpSpPr>
          <p:sp>
            <p:nvSpPr>
              <p:cNvPr id="58606" name="Freeform 407">
                <a:extLst>
                  <a:ext uri="{FF2B5EF4-FFF2-40B4-BE49-F238E27FC236}">
                    <a16:creationId xmlns:a16="http://schemas.microsoft.com/office/drawing/2014/main" id="{DFD5999B-46A4-431C-8FD4-9F2CB2865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22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7" name="Freeform 408">
                <a:extLst>
                  <a:ext uri="{FF2B5EF4-FFF2-40B4-BE49-F238E27FC236}">
                    <a16:creationId xmlns:a16="http://schemas.microsoft.com/office/drawing/2014/main" id="{0971924E-30F3-414A-8243-265351561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2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8" name="Freeform 409">
                <a:extLst>
                  <a:ext uri="{FF2B5EF4-FFF2-40B4-BE49-F238E27FC236}">
                    <a16:creationId xmlns:a16="http://schemas.microsoft.com/office/drawing/2014/main" id="{E49E99DD-48FF-4326-A627-11C83C4C5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9" name="Freeform 410">
                <a:extLst>
                  <a:ext uri="{FF2B5EF4-FFF2-40B4-BE49-F238E27FC236}">
                    <a16:creationId xmlns:a16="http://schemas.microsoft.com/office/drawing/2014/main" id="{0D531D80-40B6-4AFD-ACF3-83C5DFEF6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1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0" name="Freeform 411">
                <a:extLst>
                  <a:ext uri="{FF2B5EF4-FFF2-40B4-BE49-F238E27FC236}">
                    <a16:creationId xmlns:a16="http://schemas.microsoft.com/office/drawing/2014/main" id="{902BFE22-C68F-42E6-B0F9-B8D557DDA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22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1" name="Freeform 412">
                <a:extLst>
                  <a:ext uri="{FF2B5EF4-FFF2-40B4-BE49-F238E27FC236}">
                    <a16:creationId xmlns:a16="http://schemas.microsoft.com/office/drawing/2014/main" id="{447BDCB1-1AAC-4FE7-8E15-E2D891B9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19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2" name="Freeform 413">
                <a:extLst>
                  <a:ext uri="{FF2B5EF4-FFF2-40B4-BE49-F238E27FC236}">
                    <a16:creationId xmlns:a16="http://schemas.microsoft.com/office/drawing/2014/main" id="{DBA54DF8-B0B2-47C6-AE1A-0AF47FD7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0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3" name="Freeform 414">
                <a:extLst>
                  <a:ext uri="{FF2B5EF4-FFF2-40B4-BE49-F238E27FC236}">
                    <a16:creationId xmlns:a16="http://schemas.microsoft.com/office/drawing/2014/main" id="{9118DCC3-74D0-4BE9-AF4C-B4D525B09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4" name="Freeform 415">
                <a:extLst>
                  <a:ext uri="{FF2B5EF4-FFF2-40B4-BE49-F238E27FC236}">
                    <a16:creationId xmlns:a16="http://schemas.microsoft.com/office/drawing/2014/main" id="{A59E5D51-4557-44D8-BB71-C8825F1A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1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5" name="Freeform 416">
                <a:extLst>
                  <a:ext uri="{FF2B5EF4-FFF2-40B4-BE49-F238E27FC236}">
                    <a16:creationId xmlns:a16="http://schemas.microsoft.com/office/drawing/2014/main" id="{280ACAF4-32A3-45BB-8C3F-A8A534FB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1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6" name="Freeform 417">
                <a:extLst>
                  <a:ext uri="{FF2B5EF4-FFF2-40B4-BE49-F238E27FC236}">
                    <a16:creationId xmlns:a16="http://schemas.microsoft.com/office/drawing/2014/main" id="{2A392A74-B73B-46BD-A131-01A4F764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17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7" name="Freeform 418">
                <a:extLst>
                  <a:ext uri="{FF2B5EF4-FFF2-40B4-BE49-F238E27FC236}">
                    <a16:creationId xmlns:a16="http://schemas.microsoft.com/office/drawing/2014/main" id="{E9F2D693-B2BC-44D1-9F20-F3813ADBE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1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8" name="Freeform 419">
                <a:extLst>
                  <a:ext uri="{FF2B5EF4-FFF2-40B4-BE49-F238E27FC236}">
                    <a16:creationId xmlns:a16="http://schemas.microsoft.com/office/drawing/2014/main" id="{0A6B10E9-B4AB-4509-BDE8-74B6CA615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19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9" name="Freeform 420">
                <a:extLst>
                  <a:ext uri="{FF2B5EF4-FFF2-40B4-BE49-F238E27FC236}">
                    <a16:creationId xmlns:a16="http://schemas.microsoft.com/office/drawing/2014/main" id="{C2DC4E31-E2B7-444F-9FC9-0168016F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20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0" name="Freeform 421">
                <a:extLst>
                  <a:ext uri="{FF2B5EF4-FFF2-40B4-BE49-F238E27FC236}">
                    <a16:creationId xmlns:a16="http://schemas.microsoft.com/office/drawing/2014/main" id="{819B2B34-1E17-4F17-8920-C28837EF3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21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1" name="Freeform 422">
                <a:extLst>
                  <a:ext uri="{FF2B5EF4-FFF2-40B4-BE49-F238E27FC236}">
                    <a16:creationId xmlns:a16="http://schemas.microsoft.com/office/drawing/2014/main" id="{F50C9286-338E-49DE-9B59-EE79E47B5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21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2" name="Freeform 423">
                <a:extLst>
                  <a:ext uri="{FF2B5EF4-FFF2-40B4-BE49-F238E27FC236}">
                    <a16:creationId xmlns:a16="http://schemas.microsoft.com/office/drawing/2014/main" id="{70A1BCC3-93B6-41CB-9943-74AEC2C9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2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3" name="Freeform 424">
                <a:extLst>
                  <a:ext uri="{FF2B5EF4-FFF2-40B4-BE49-F238E27FC236}">
                    <a16:creationId xmlns:a16="http://schemas.microsoft.com/office/drawing/2014/main" id="{04B904FC-1A2E-4593-B0FB-02273E83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2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4" name="Freeform 425">
                <a:extLst>
                  <a:ext uri="{FF2B5EF4-FFF2-40B4-BE49-F238E27FC236}">
                    <a16:creationId xmlns:a16="http://schemas.microsoft.com/office/drawing/2014/main" id="{84FA2767-CF09-4B01-8F8B-EB4FFB580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22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5" name="Freeform 426">
                <a:extLst>
                  <a:ext uri="{FF2B5EF4-FFF2-40B4-BE49-F238E27FC236}">
                    <a16:creationId xmlns:a16="http://schemas.microsoft.com/office/drawing/2014/main" id="{4C86C046-B214-4870-971E-49A6E956C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24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6" name="Freeform 427">
                <a:extLst>
                  <a:ext uri="{FF2B5EF4-FFF2-40B4-BE49-F238E27FC236}">
                    <a16:creationId xmlns:a16="http://schemas.microsoft.com/office/drawing/2014/main" id="{F3B659F4-3E3F-4E70-89D9-4E4CDD395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24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7" name="Freeform 428">
                <a:extLst>
                  <a:ext uri="{FF2B5EF4-FFF2-40B4-BE49-F238E27FC236}">
                    <a16:creationId xmlns:a16="http://schemas.microsoft.com/office/drawing/2014/main" id="{C55FE1CA-984B-4397-AAF2-784741A90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4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8" name="Freeform 429">
                <a:extLst>
                  <a:ext uri="{FF2B5EF4-FFF2-40B4-BE49-F238E27FC236}">
                    <a16:creationId xmlns:a16="http://schemas.microsoft.com/office/drawing/2014/main" id="{6877BAFE-7081-4865-8250-1F8E456F0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235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9" name="Freeform 430">
                <a:extLst>
                  <a:ext uri="{FF2B5EF4-FFF2-40B4-BE49-F238E27FC236}">
                    <a16:creationId xmlns:a16="http://schemas.microsoft.com/office/drawing/2014/main" id="{4EEC2012-426A-49D7-B88A-CE1E2019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3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0" name="Freeform 431">
                <a:extLst>
                  <a:ext uri="{FF2B5EF4-FFF2-40B4-BE49-F238E27FC236}">
                    <a16:creationId xmlns:a16="http://schemas.microsoft.com/office/drawing/2014/main" id="{CC2312BA-3DBC-4B74-A51A-E3FB7C4F4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24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1" name="Freeform 432">
                <a:extLst>
                  <a:ext uri="{FF2B5EF4-FFF2-40B4-BE49-F238E27FC236}">
                    <a16:creationId xmlns:a16="http://schemas.microsoft.com/office/drawing/2014/main" id="{F589E7CB-994E-42FA-8B78-F2BB45EB2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2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2" name="Freeform 433">
                <a:extLst>
                  <a:ext uri="{FF2B5EF4-FFF2-40B4-BE49-F238E27FC236}">
                    <a16:creationId xmlns:a16="http://schemas.microsoft.com/office/drawing/2014/main" id="{1C53DAD0-2653-4737-A55B-88C51FB0C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3" name="Freeform 434">
                <a:extLst>
                  <a:ext uri="{FF2B5EF4-FFF2-40B4-BE49-F238E27FC236}">
                    <a16:creationId xmlns:a16="http://schemas.microsoft.com/office/drawing/2014/main" id="{1E2FFCC5-AAA3-455F-8D7B-ADB99265E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4" name="Freeform 435">
                <a:extLst>
                  <a:ext uri="{FF2B5EF4-FFF2-40B4-BE49-F238E27FC236}">
                    <a16:creationId xmlns:a16="http://schemas.microsoft.com/office/drawing/2014/main" id="{7888D39B-4E52-417A-951F-8272817DB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2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5" name="Freeform 436">
                <a:extLst>
                  <a:ext uri="{FF2B5EF4-FFF2-40B4-BE49-F238E27FC236}">
                    <a16:creationId xmlns:a16="http://schemas.microsoft.com/office/drawing/2014/main" id="{9CD25068-F21D-49B0-9433-60F8219F5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2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6" name="Freeform 437">
                <a:extLst>
                  <a:ext uri="{FF2B5EF4-FFF2-40B4-BE49-F238E27FC236}">
                    <a16:creationId xmlns:a16="http://schemas.microsoft.com/office/drawing/2014/main" id="{1B1D7A65-A5A4-46C4-9BE0-BE69A4235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2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7" name="Freeform 438">
                <a:extLst>
                  <a:ext uri="{FF2B5EF4-FFF2-40B4-BE49-F238E27FC236}">
                    <a16:creationId xmlns:a16="http://schemas.microsoft.com/office/drawing/2014/main" id="{060334E5-0B79-4138-B8FA-5365A5662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2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8" name="Freeform 439">
                <a:extLst>
                  <a:ext uri="{FF2B5EF4-FFF2-40B4-BE49-F238E27FC236}">
                    <a16:creationId xmlns:a16="http://schemas.microsoft.com/office/drawing/2014/main" id="{CC9DAD9F-ED55-4554-BCB8-F67D3D8E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27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9" name="Freeform 440">
                <a:extLst>
                  <a:ext uri="{FF2B5EF4-FFF2-40B4-BE49-F238E27FC236}">
                    <a16:creationId xmlns:a16="http://schemas.microsoft.com/office/drawing/2014/main" id="{D4511129-A3C8-47EA-8A58-B1E023A41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27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0" name="Freeform 441">
                <a:extLst>
                  <a:ext uri="{FF2B5EF4-FFF2-40B4-BE49-F238E27FC236}">
                    <a16:creationId xmlns:a16="http://schemas.microsoft.com/office/drawing/2014/main" id="{AFA79CF3-F4F2-4CEC-9146-289E5107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27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1" name="Freeform 442">
                <a:extLst>
                  <a:ext uri="{FF2B5EF4-FFF2-40B4-BE49-F238E27FC236}">
                    <a16:creationId xmlns:a16="http://schemas.microsoft.com/office/drawing/2014/main" id="{4E6F2CA6-19AA-47B2-90A5-2925C514F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24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2" name="Freeform 443">
                <a:extLst>
                  <a:ext uri="{FF2B5EF4-FFF2-40B4-BE49-F238E27FC236}">
                    <a16:creationId xmlns:a16="http://schemas.microsoft.com/office/drawing/2014/main" id="{D7DBC11B-6903-4966-8996-313F08AAC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8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27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3" name="Freeform 444">
                <a:extLst>
                  <a:ext uri="{FF2B5EF4-FFF2-40B4-BE49-F238E27FC236}">
                    <a16:creationId xmlns:a16="http://schemas.microsoft.com/office/drawing/2014/main" id="{DDC65EB6-37C2-475F-BA1F-CB79014C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1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4" name="Freeform 445">
                <a:extLst>
                  <a:ext uri="{FF2B5EF4-FFF2-40B4-BE49-F238E27FC236}">
                    <a16:creationId xmlns:a16="http://schemas.microsoft.com/office/drawing/2014/main" id="{75853A5A-C079-4967-BA78-A11BC0D5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18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5" name="Freeform 446">
                <a:extLst>
                  <a:ext uri="{FF2B5EF4-FFF2-40B4-BE49-F238E27FC236}">
                    <a16:creationId xmlns:a16="http://schemas.microsoft.com/office/drawing/2014/main" id="{E869205D-EE72-405E-83C4-6C15C8BF5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1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6" name="Freeform 447">
                <a:extLst>
                  <a:ext uri="{FF2B5EF4-FFF2-40B4-BE49-F238E27FC236}">
                    <a16:creationId xmlns:a16="http://schemas.microsoft.com/office/drawing/2014/main" id="{46355A8F-FA36-411A-9136-D7BD60E00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4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7" name="Freeform 448">
                <a:extLst>
                  <a:ext uri="{FF2B5EF4-FFF2-40B4-BE49-F238E27FC236}">
                    <a16:creationId xmlns:a16="http://schemas.microsoft.com/office/drawing/2014/main" id="{2AB83DDA-8637-4160-A379-DA9FD322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133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8" name="Freeform 449">
                <a:extLst>
                  <a:ext uri="{FF2B5EF4-FFF2-40B4-BE49-F238E27FC236}">
                    <a16:creationId xmlns:a16="http://schemas.microsoft.com/office/drawing/2014/main" id="{B38DE984-FD36-44DA-908D-D71981B44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1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9" name="Freeform 450">
                <a:extLst>
                  <a:ext uri="{FF2B5EF4-FFF2-40B4-BE49-F238E27FC236}">
                    <a16:creationId xmlns:a16="http://schemas.microsoft.com/office/drawing/2014/main" id="{F9C01E08-553B-4419-A9EF-840348A4B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16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0" name="Freeform 451">
                <a:extLst>
                  <a:ext uri="{FF2B5EF4-FFF2-40B4-BE49-F238E27FC236}">
                    <a16:creationId xmlns:a16="http://schemas.microsoft.com/office/drawing/2014/main" id="{D03FE36F-EEE0-4FB6-9486-3B3921A1F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1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1" name="Freeform 452">
                <a:extLst>
                  <a:ext uri="{FF2B5EF4-FFF2-40B4-BE49-F238E27FC236}">
                    <a16:creationId xmlns:a16="http://schemas.microsoft.com/office/drawing/2014/main" id="{9EFD19BB-5A43-4941-B276-D02E53177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7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2" name="Freeform 453">
                <a:extLst>
                  <a:ext uri="{FF2B5EF4-FFF2-40B4-BE49-F238E27FC236}">
                    <a16:creationId xmlns:a16="http://schemas.microsoft.com/office/drawing/2014/main" id="{B3FB5CF1-E5AB-4D4A-93BE-83BE42074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17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3" name="Freeform 454">
                <a:extLst>
                  <a:ext uri="{FF2B5EF4-FFF2-40B4-BE49-F238E27FC236}">
                    <a16:creationId xmlns:a16="http://schemas.microsoft.com/office/drawing/2014/main" id="{E0F38E73-F184-4C8A-A4C5-5EA855E04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18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4" name="Freeform 455">
                <a:extLst>
                  <a:ext uri="{FF2B5EF4-FFF2-40B4-BE49-F238E27FC236}">
                    <a16:creationId xmlns:a16="http://schemas.microsoft.com/office/drawing/2014/main" id="{0A737C23-0AAC-48C0-9C93-F57C4C57C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5" name="Freeform 456">
                <a:extLst>
                  <a:ext uri="{FF2B5EF4-FFF2-40B4-BE49-F238E27FC236}">
                    <a16:creationId xmlns:a16="http://schemas.microsoft.com/office/drawing/2014/main" id="{7907C220-85DF-45A5-8AA1-2C59DEFE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1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6" name="Freeform 457">
                <a:extLst>
                  <a:ext uri="{FF2B5EF4-FFF2-40B4-BE49-F238E27FC236}">
                    <a16:creationId xmlns:a16="http://schemas.microsoft.com/office/drawing/2014/main" id="{13FE164C-14DA-431B-84A4-47D903A2E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9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7" name="Freeform 458">
                <a:extLst>
                  <a:ext uri="{FF2B5EF4-FFF2-40B4-BE49-F238E27FC236}">
                    <a16:creationId xmlns:a16="http://schemas.microsoft.com/office/drawing/2014/main" id="{1219350E-3EEC-4688-96EA-DB66680BC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1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8" name="Freeform 459">
                <a:extLst>
                  <a:ext uri="{FF2B5EF4-FFF2-40B4-BE49-F238E27FC236}">
                    <a16:creationId xmlns:a16="http://schemas.microsoft.com/office/drawing/2014/main" id="{B9AC74E8-3FCD-4057-A167-CBA305818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9" name="Freeform 460">
                <a:extLst>
                  <a:ext uri="{FF2B5EF4-FFF2-40B4-BE49-F238E27FC236}">
                    <a16:creationId xmlns:a16="http://schemas.microsoft.com/office/drawing/2014/main" id="{CF2E4C4F-4A13-48EF-9972-F6A77BE46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0" name="Freeform 461">
                <a:extLst>
                  <a:ext uri="{FF2B5EF4-FFF2-40B4-BE49-F238E27FC236}">
                    <a16:creationId xmlns:a16="http://schemas.microsoft.com/office/drawing/2014/main" id="{60F27EDF-2991-4911-A39B-02304BD51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1" name="Freeform 462">
                <a:extLst>
                  <a:ext uri="{FF2B5EF4-FFF2-40B4-BE49-F238E27FC236}">
                    <a16:creationId xmlns:a16="http://schemas.microsoft.com/office/drawing/2014/main" id="{3F9F71FB-15B9-4D63-A37F-A002E644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60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2" name="Freeform 463">
                <a:extLst>
                  <a:ext uri="{FF2B5EF4-FFF2-40B4-BE49-F238E27FC236}">
                    <a16:creationId xmlns:a16="http://schemas.microsoft.com/office/drawing/2014/main" id="{AFF95085-5F97-49B6-9F53-85BF0AAA8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3" name="Freeform 464">
                <a:extLst>
                  <a:ext uri="{FF2B5EF4-FFF2-40B4-BE49-F238E27FC236}">
                    <a16:creationId xmlns:a16="http://schemas.microsoft.com/office/drawing/2014/main" id="{CC267E84-B6AC-40BE-B3D9-F0D012663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1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4" name="Freeform 465">
                <a:extLst>
                  <a:ext uri="{FF2B5EF4-FFF2-40B4-BE49-F238E27FC236}">
                    <a16:creationId xmlns:a16="http://schemas.microsoft.com/office/drawing/2014/main" id="{E3CE2679-1DEE-40CF-AC9A-CBE258BE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16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5" name="Freeform 466">
                <a:extLst>
                  <a:ext uri="{FF2B5EF4-FFF2-40B4-BE49-F238E27FC236}">
                    <a16:creationId xmlns:a16="http://schemas.microsoft.com/office/drawing/2014/main" id="{F10D3656-7711-43E3-AC57-3BAFEDFD1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1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6" name="Freeform 467">
                <a:extLst>
                  <a:ext uri="{FF2B5EF4-FFF2-40B4-BE49-F238E27FC236}">
                    <a16:creationId xmlns:a16="http://schemas.microsoft.com/office/drawing/2014/main" id="{9C3C6453-A763-4ACD-B1C3-0E28B813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17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7" name="Freeform 468">
                <a:extLst>
                  <a:ext uri="{FF2B5EF4-FFF2-40B4-BE49-F238E27FC236}">
                    <a16:creationId xmlns:a16="http://schemas.microsoft.com/office/drawing/2014/main" id="{6C2CAC17-8DC9-4580-91DF-581127740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173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8" name="Freeform 469">
                <a:extLst>
                  <a:ext uri="{FF2B5EF4-FFF2-40B4-BE49-F238E27FC236}">
                    <a16:creationId xmlns:a16="http://schemas.microsoft.com/office/drawing/2014/main" id="{7A9D7EBC-E238-4185-B8ED-731526F8B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17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9" name="Freeform 470">
                <a:extLst>
                  <a:ext uri="{FF2B5EF4-FFF2-40B4-BE49-F238E27FC236}">
                    <a16:creationId xmlns:a16="http://schemas.microsoft.com/office/drawing/2014/main" id="{F0EB8656-99F3-4948-9838-06C4FBCE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1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0" name="Freeform 471">
                <a:extLst>
                  <a:ext uri="{FF2B5EF4-FFF2-40B4-BE49-F238E27FC236}">
                    <a16:creationId xmlns:a16="http://schemas.microsoft.com/office/drawing/2014/main" id="{48A18B32-0F71-4FF2-8CF0-67AEFA930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1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1" name="Freeform 472">
                <a:extLst>
                  <a:ext uri="{FF2B5EF4-FFF2-40B4-BE49-F238E27FC236}">
                    <a16:creationId xmlns:a16="http://schemas.microsoft.com/office/drawing/2014/main" id="{71D4AA33-FFF0-4245-A3A7-9D4774642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18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2" name="Freeform 473">
                <a:extLst>
                  <a:ext uri="{FF2B5EF4-FFF2-40B4-BE49-F238E27FC236}">
                    <a16:creationId xmlns:a16="http://schemas.microsoft.com/office/drawing/2014/main" id="{BA562C20-9029-4B03-98A3-309E3AD90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18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3" name="Freeform 474">
                <a:extLst>
                  <a:ext uri="{FF2B5EF4-FFF2-40B4-BE49-F238E27FC236}">
                    <a16:creationId xmlns:a16="http://schemas.microsoft.com/office/drawing/2014/main" id="{BA6CDF04-A0CD-4CAB-AFF3-8EC49EFF5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4" name="Freeform 475">
                <a:extLst>
                  <a:ext uri="{FF2B5EF4-FFF2-40B4-BE49-F238E27FC236}">
                    <a16:creationId xmlns:a16="http://schemas.microsoft.com/office/drawing/2014/main" id="{6E9A7F17-5266-4472-97CD-FB705D1CE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17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5" name="Freeform 476">
                <a:extLst>
                  <a:ext uri="{FF2B5EF4-FFF2-40B4-BE49-F238E27FC236}">
                    <a16:creationId xmlns:a16="http://schemas.microsoft.com/office/drawing/2014/main" id="{40E7FD3C-5AB2-45CB-B2B1-858206BB7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1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6" name="Freeform 477">
                <a:extLst>
                  <a:ext uri="{FF2B5EF4-FFF2-40B4-BE49-F238E27FC236}">
                    <a16:creationId xmlns:a16="http://schemas.microsoft.com/office/drawing/2014/main" id="{D453748B-FFF2-4746-BA13-49787C1E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15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7" name="Freeform 478">
                <a:extLst>
                  <a:ext uri="{FF2B5EF4-FFF2-40B4-BE49-F238E27FC236}">
                    <a16:creationId xmlns:a16="http://schemas.microsoft.com/office/drawing/2014/main" id="{835A71AA-98EF-41C5-921F-8B1025C72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8" name="Freeform 479">
                <a:extLst>
                  <a:ext uri="{FF2B5EF4-FFF2-40B4-BE49-F238E27FC236}">
                    <a16:creationId xmlns:a16="http://schemas.microsoft.com/office/drawing/2014/main" id="{2D4D0A48-D125-456E-A384-C2A103556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1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9" name="Freeform 480">
                <a:extLst>
                  <a:ext uri="{FF2B5EF4-FFF2-40B4-BE49-F238E27FC236}">
                    <a16:creationId xmlns:a16="http://schemas.microsoft.com/office/drawing/2014/main" id="{468023B4-84E9-43A6-87A5-24A95B862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3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0" name="Freeform 481">
                <a:extLst>
                  <a:ext uri="{FF2B5EF4-FFF2-40B4-BE49-F238E27FC236}">
                    <a16:creationId xmlns:a16="http://schemas.microsoft.com/office/drawing/2014/main" id="{A72747F5-4767-4D82-B98D-E46EDA35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13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1" name="Freeform 482">
                <a:extLst>
                  <a:ext uri="{FF2B5EF4-FFF2-40B4-BE49-F238E27FC236}">
                    <a16:creationId xmlns:a16="http://schemas.microsoft.com/office/drawing/2014/main" id="{9F501E2F-53FB-4237-B92C-FC32519A6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1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2" name="Freeform 483">
                <a:extLst>
                  <a:ext uri="{FF2B5EF4-FFF2-40B4-BE49-F238E27FC236}">
                    <a16:creationId xmlns:a16="http://schemas.microsoft.com/office/drawing/2014/main" id="{0F2AC6F9-446B-4F5E-8B72-2E81DEDE6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1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3" name="Freeform 484">
                <a:extLst>
                  <a:ext uri="{FF2B5EF4-FFF2-40B4-BE49-F238E27FC236}">
                    <a16:creationId xmlns:a16="http://schemas.microsoft.com/office/drawing/2014/main" id="{DD12F066-7DE2-4D54-9092-1034B36DB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1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4" name="Freeform 485">
                <a:extLst>
                  <a:ext uri="{FF2B5EF4-FFF2-40B4-BE49-F238E27FC236}">
                    <a16:creationId xmlns:a16="http://schemas.microsoft.com/office/drawing/2014/main" id="{CC6DD41F-0EB1-46C0-BAB6-F411455AF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5" name="Freeform 486">
                <a:extLst>
                  <a:ext uri="{FF2B5EF4-FFF2-40B4-BE49-F238E27FC236}">
                    <a16:creationId xmlns:a16="http://schemas.microsoft.com/office/drawing/2014/main" id="{C7EC8131-2CEE-4C54-BC32-C06064B9D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1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6" name="Freeform 487">
                <a:extLst>
                  <a:ext uri="{FF2B5EF4-FFF2-40B4-BE49-F238E27FC236}">
                    <a16:creationId xmlns:a16="http://schemas.microsoft.com/office/drawing/2014/main" id="{C6C1C3A1-B82F-49DB-A54B-19A260AD2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1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7" name="Freeform 488">
                <a:extLst>
                  <a:ext uri="{FF2B5EF4-FFF2-40B4-BE49-F238E27FC236}">
                    <a16:creationId xmlns:a16="http://schemas.microsoft.com/office/drawing/2014/main" id="{709D3A65-464A-4ADB-BBE6-02A4946C0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1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8" name="Freeform 489">
                <a:extLst>
                  <a:ext uri="{FF2B5EF4-FFF2-40B4-BE49-F238E27FC236}">
                    <a16:creationId xmlns:a16="http://schemas.microsoft.com/office/drawing/2014/main" id="{4EEA9965-3D76-44DA-9C41-FD13EA20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2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9" name="Freeform 490">
                <a:extLst>
                  <a:ext uri="{FF2B5EF4-FFF2-40B4-BE49-F238E27FC236}">
                    <a16:creationId xmlns:a16="http://schemas.microsoft.com/office/drawing/2014/main" id="{3CA631D0-0F7C-4BA9-AFBB-551C705F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1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0" name="Freeform 491">
                <a:extLst>
                  <a:ext uri="{FF2B5EF4-FFF2-40B4-BE49-F238E27FC236}">
                    <a16:creationId xmlns:a16="http://schemas.microsoft.com/office/drawing/2014/main" id="{AB953F20-827B-4BBE-9320-6E31CFCD0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1" name="Freeform 492">
                <a:extLst>
                  <a:ext uri="{FF2B5EF4-FFF2-40B4-BE49-F238E27FC236}">
                    <a16:creationId xmlns:a16="http://schemas.microsoft.com/office/drawing/2014/main" id="{CA996399-9537-472F-90C6-A2086646A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19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2" name="Freeform 493">
                <a:extLst>
                  <a:ext uri="{FF2B5EF4-FFF2-40B4-BE49-F238E27FC236}">
                    <a16:creationId xmlns:a16="http://schemas.microsoft.com/office/drawing/2014/main" id="{378BB2B0-A109-459B-91B2-22D1BFC60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3" name="Freeform 494">
                <a:extLst>
                  <a:ext uri="{FF2B5EF4-FFF2-40B4-BE49-F238E27FC236}">
                    <a16:creationId xmlns:a16="http://schemas.microsoft.com/office/drawing/2014/main" id="{FAEA2650-FD54-4BAB-97E1-8D0147C6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1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4" name="Freeform 495">
                <a:extLst>
                  <a:ext uri="{FF2B5EF4-FFF2-40B4-BE49-F238E27FC236}">
                    <a16:creationId xmlns:a16="http://schemas.microsoft.com/office/drawing/2014/main" id="{A72DB326-1CF0-44C6-94EF-42522499F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21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5" name="Freeform 496">
                <a:extLst>
                  <a:ext uri="{FF2B5EF4-FFF2-40B4-BE49-F238E27FC236}">
                    <a16:creationId xmlns:a16="http://schemas.microsoft.com/office/drawing/2014/main" id="{E461F93F-3B07-48B2-9C72-21AB801A4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22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6" name="Freeform 497">
                <a:extLst>
                  <a:ext uri="{FF2B5EF4-FFF2-40B4-BE49-F238E27FC236}">
                    <a16:creationId xmlns:a16="http://schemas.microsoft.com/office/drawing/2014/main" id="{43557FD4-4F9D-480D-B885-6D651677E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7" name="Freeform 498">
                <a:extLst>
                  <a:ext uri="{FF2B5EF4-FFF2-40B4-BE49-F238E27FC236}">
                    <a16:creationId xmlns:a16="http://schemas.microsoft.com/office/drawing/2014/main" id="{030C4F06-6D2F-4DDB-A575-29CA652C5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2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8" name="Freeform 499">
                <a:extLst>
                  <a:ext uri="{FF2B5EF4-FFF2-40B4-BE49-F238E27FC236}">
                    <a16:creationId xmlns:a16="http://schemas.microsoft.com/office/drawing/2014/main" id="{2590DFBF-64DE-47FC-A53A-B94642CBE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24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9" name="Freeform 500">
                <a:extLst>
                  <a:ext uri="{FF2B5EF4-FFF2-40B4-BE49-F238E27FC236}">
                    <a16:creationId xmlns:a16="http://schemas.microsoft.com/office/drawing/2014/main" id="{C682A863-94E5-43DA-A582-E19216F1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2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0" name="Freeform 501">
                <a:extLst>
                  <a:ext uri="{FF2B5EF4-FFF2-40B4-BE49-F238E27FC236}">
                    <a16:creationId xmlns:a16="http://schemas.microsoft.com/office/drawing/2014/main" id="{B7015642-FD66-4AF6-878C-D4D461E95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1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1" name="Freeform 502">
                <a:extLst>
                  <a:ext uri="{FF2B5EF4-FFF2-40B4-BE49-F238E27FC236}">
                    <a16:creationId xmlns:a16="http://schemas.microsoft.com/office/drawing/2014/main" id="{DF000E3B-2766-42D8-8755-111A07E5F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8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2" name="Freeform 503">
                <a:extLst>
                  <a:ext uri="{FF2B5EF4-FFF2-40B4-BE49-F238E27FC236}">
                    <a16:creationId xmlns:a16="http://schemas.microsoft.com/office/drawing/2014/main" id="{70E487A2-111D-4F26-922D-D091127A7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21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3" name="Freeform 504">
                <a:extLst>
                  <a:ext uri="{FF2B5EF4-FFF2-40B4-BE49-F238E27FC236}">
                    <a16:creationId xmlns:a16="http://schemas.microsoft.com/office/drawing/2014/main" id="{48617C70-1BE7-436A-B5A2-ECE4557E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9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4" name="Freeform 505">
                <a:extLst>
                  <a:ext uri="{FF2B5EF4-FFF2-40B4-BE49-F238E27FC236}">
                    <a16:creationId xmlns:a16="http://schemas.microsoft.com/office/drawing/2014/main" id="{5948F9A1-8143-4860-AF71-BEB24F60B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5" name="Freeform 506">
                <a:extLst>
                  <a:ext uri="{FF2B5EF4-FFF2-40B4-BE49-F238E27FC236}">
                    <a16:creationId xmlns:a16="http://schemas.microsoft.com/office/drawing/2014/main" id="{8365600B-99C5-432F-B13F-D0BBD896E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23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6" name="Freeform 507">
                <a:extLst>
                  <a:ext uri="{FF2B5EF4-FFF2-40B4-BE49-F238E27FC236}">
                    <a16:creationId xmlns:a16="http://schemas.microsoft.com/office/drawing/2014/main" id="{1B83E59B-2CC7-4CEA-A961-435D6B71B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22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7" name="Freeform 508">
                <a:extLst>
                  <a:ext uri="{FF2B5EF4-FFF2-40B4-BE49-F238E27FC236}">
                    <a16:creationId xmlns:a16="http://schemas.microsoft.com/office/drawing/2014/main" id="{673CB5F2-9FA8-4743-903B-8B9E08730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8" name="Freeform 509">
                <a:extLst>
                  <a:ext uri="{FF2B5EF4-FFF2-40B4-BE49-F238E27FC236}">
                    <a16:creationId xmlns:a16="http://schemas.microsoft.com/office/drawing/2014/main" id="{9F651307-9F79-4D44-94BE-912834BA3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2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9" name="Freeform 510">
                <a:extLst>
                  <a:ext uri="{FF2B5EF4-FFF2-40B4-BE49-F238E27FC236}">
                    <a16:creationId xmlns:a16="http://schemas.microsoft.com/office/drawing/2014/main" id="{ABAA3812-595F-48F2-BDF3-7D40F35A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22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0" name="Freeform 511">
                <a:extLst>
                  <a:ext uri="{FF2B5EF4-FFF2-40B4-BE49-F238E27FC236}">
                    <a16:creationId xmlns:a16="http://schemas.microsoft.com/office/drawing/2014/main" id="{A252ADF3-136F-48F9-A705-1566F31D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22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27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1" name="Freeform 512">
                <a:extLst>
                  <a:ext uri="{FF2B5EF4-FFF2-40B4-BE49-F238E27FC236}">
                    <a16:creationId xmlns:a16="http://schemas.microsoft.com/office/drawing/2014/main" id="{A3322C75-50E5-43DE-90A2-9B5465204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23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2" name="Freeform 513">
                <a:extLst>
                  <a:ext uri="{FF2B5EF4-FFF2-40B4-BE49-F238E27FC236}">
                    <a16:creationId xmlns:a16="http://schemas.microsoft.com/office/drawing/2014/main" id="{DD4F9C7F-FE01-4D1D-932D-B6CE0B1BE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23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3" name="Freeform 514">
                <a:extLst>
                  <a:ext uri="{FF2B5EF4-FFF2-40B4-BE49-F238E27FC236}">
                    <a16:creationId xmlns:a16="http://schemas.microsoft.com/office/drawing/2014/main" id="{719A9376-EE92-4611-BEBE-5D5AA073D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4" name="Freeform 515">
                <a:extLst>
                  <a:ext uri="{FF2B5EF4-FFF2-40B4-BE49-F238E27FC236}">
                    <a16:creationId xmlns:a16="http://schemas.microsoft.com/office/drawing/2014/main" id="{C5D9B556-E94E-47B4-B749-4E3BF072C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21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5" name="Freeform 516">
                <a:extLst>
                  <a:ext uri="{FF2B5EF4-FFF2-40B4-BE49-F238E27FC236}">
                    <a16:creationId xmlns:a16="http://schemas.microsoft.com/office/drawing/2014/main" id="{C008E1A7-287F-4498-9116-5488E52AE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216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6" name="Freeform 517">
                <a:extLst>
                  <a:ext uri="{FF2B5EF4-FFF2-40B4-BE49-F238E27FC236}">
                    <a16:creationId xmlns:a16="http://schemas.microsoft.com/office/drawing/2014/main" id="{74A1FA85-18C3-487E-B0F9-2344C39C8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0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7" name="Freeform 518">
                <a:extLst>
                  <a:ext uri="{FF2B5EF4-FFF2-40B4-BE49-F238E27FC236}">
                    <a16:creationId xmlns:a16="http://schemas.microsoft.com/office/drawing/2014/main" id="{1DC7F712-793D-40A7-A60B-74AABA6C0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2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8" name="Freeform 519">
                <a:extLst>
                  <a:ext uri="{FF2B5EF4-FFF2-40B4-BE49-F238E27FC236}">
                    <a16:creationId xmlns:a16="http://schemas.microsoft.com/office/drawing/2014/main" id="{8693C3AD-74A0-46A5-9231-DB244D86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9" name="Freeform 520">
                <a:extLst>
                  <a:ext uri="{FF2B5EF4-FFF2-40B4-BE49-F238E27FC236}">
                    <a16:creationId xmlns:a16="http://schemas.microsoft.com/office/drawing/2014/main" id="{8EF69A19-8494-4C69-923B-A446B4321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0" name="Freeform 521">
                <a:extLst>
                  <a:ext uri="{FF2B5EF4-FFF2-40B4-BE49-F238E27FC236}">
                    <a16:creationId xmlns:a16="http://schemas.microsoft.com/office/drawing/2014/main" id="{1F0CF2C3-3D9D-4209-BDDA-4177FD5BF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2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1" name="Freeform 522">
                <a:extLst>
                  <a:ext uri="{FF2B5EF4-FFF2-40B4-BE49-F238E27FC236}">
                    <a16:creationId xmlns:a16="http://schemas.microsoft.com/office/drawing/2014/main" id="{0986EBBB-CA33-4F48-85C8-87F859C3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2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2" name="Freeform 523">
                <a:extLst>
                  <a:ext uri="{FF2B5EF4-FFF2-40B4-BE49-F238E27FC236}">
                    <a16:creationId xmlns:a16="http://schemas.microsoft.com/office/drawing/2014/main" id="{4F7326DE-E9C3-4449-B245-8B497A4AE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2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3" name="Freeform 524">
                <a:extLst>
                  <a:ext uri="{FF2B5EF4-FFF2-40B4-BE49-F238E27FC236}">
                    <a16:creationId xmlns:a16="http://schemas.microsoft.com/office/drawing/2014/main" id="{06197602-C64E-4361-B356-2A80F0EF1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2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4" name="Freeform 525">
                <a:extLst>
                  <a:ext uri="{FF2B5EF4-FFF2-40B4-BE49-F238E27FC236}">
                    <a16:creationId xmlns:a16="http://schemas.microsoft.com/office/drawing/2014/main" id="{4A842E7D-9E67-4D79-9720-0355ABF75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5" name="Freeform 526">
                <a:extLst>
                  <a:ext uri="{FF2B5EF4-FFF2-40B4-BE49-F238E27FC236}">
                    <a16:creationId xmlns:a16="http://schemas.microsoft.com/office/drawing/2014/main" id="{E54B3C20-342F-46D3-8055-0644342F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24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6" name="Freeform 527">
                <a:extLst>
                  <a:ext uri="{FF2B5EF4-FFF2-40B4-BE49-F238E27FC236}">
                    <a16:creationId xmlns:a16="http://schemas.microsoft.com/office/drawing/2014/main" id="{BC0ED656-8FBC-41AA-A09A-A64CCD03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7" name="Freeform 528">
                <a:extLst>
                  <a:ext uri="{FF2B5EF4-FFF2-40B4-BE49-F238E27FC236}">
                    <a16:creationId xmlns:a16="http://schemas.microsoft.com/office/drawing/2014/main" id="{CD140DCB-FE4F-457B-A25A-A05D5CF2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25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8" name="Freeform 529">
                <a:extLst>
                  <a:ext uri="{FF2B5EF4-FFF2-40B4-BE49-F238E27FC236}">
                    <a16:creationId xmlns:a16="http://schemas.microsoft.com/office/drawing/2014/main" id="{8DFAB70F-1550-41CE-ACBC-77D22716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23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9" name="Freeform 530">
                <a:extLst>
                  <a:ext uri="{FF2B5EF4-FFF2-40B4-BE49-F238E27FC236}">
                    <a16:creationId xmlns:a16="http://schemas.microsoft.com/office/drawing/2014/main" id="{A36FCD25-A7FC-49B6-AEC3-FAE3A040C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24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0" name="Freeform 531">
                <a:extLst>
                  <a:ext uri="{FF2B5EF4-FFF2-40B4-BE49-F238E27FC236}">
                    <a16:creationId xmlns:a16="http://schemas.microsoft.com/office/drawing/2014/main" id="{1F963855-5BE0-4351-9686-BCBC20CEC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1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1" name="Freeform 532">
                <a:extLst>
                  <a:ext uri="{FF2B5EF4-FFF2-40B4-BE49-F238E27FC236}">
                    <a16:creationId xmlns:a16="http://schemas.microsoft.com/office/drawing/2014/main" id="{5333B0DE-8118-44B3-A07C-A2F29481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18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2" name="Freeform 533">
                <a:extLst>
                  <a:ext uri="{FF2B5EF4-FFF2-40B4-BE49-F238E27FC236}">
                    <a16:creationId xmlns:a16="http://schemas.microsoft.com/office/drawing/2014/main" id="{616DA1C8-1F5E-4FB7-90D9-DF695CB5A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1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3" name="Freeform 534">
                <a:extLst>
                  <a:ext uri="{FF2B5EF4-FFF2-40B4-BE49-F238E27FC236}">
                    <a16:creationId xmlns:a16="http://schemas.microsoft.com/office/drawing/2014/main" id="{378228ED-85EE-4449-BF37-DF0CF43D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1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4" name="Freeform 535">
                <a:extLst>
                  <a:ext uri="{FF2B5EF4-FFF2-40B4-BE49-F238E27FC236}">
                    <a16:creationId xmlns:a16="http://schemas.microsoft.com/office/drawing/2014/main" id="{5C4B7CD5-9BFA-4E06-99DB-6BB7811B5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5" name="Freeform 536">
                <a:extLst>
                  <a:ext uri="{FF2B5EF4-FFF2-40B4-BE49-F238E27FC236}">
                    <a16:creationId xmlns:a16="http://schemas.microsoft.com/office/drawing/2014/main" id="{D8F333D8-0AD6-43D1-9FD0-3C74ED5B8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15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F4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6" name="Oval 537">
                <a:extLst>
                  <a:ext uri="{FF2B5EF4-FFF2-40B4-BE49-F238E27FC236}">
                    <a16:creationId xmlns:a16="http://schemas.microsoft.com/office/drawing/2014/main" id="{B276D071-FE7F-4486-8F5C-53D4D2BE3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160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37" name="Oval 538">
                <a:extLst>
                  <a:ext uri="{FF2B5EF4-FFF2-40B4-BE49-F238E27FC236}">
                    <a16:creationId xmlns:a16="http://schemas.microsoft.com/office/drawing/2014/main" id="{5EE38EAE-7E53-4918-9A74-8CBD29531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215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38" name="Oval 539">
                <a:extLst>
                  <a:ext uri="{FF2B5EF4-FFF2-40B4-BE49-F238E27FC236}">
                    <a16:creationId xmlns:a16="http://schemas.microsoft.com/office/drawing/2014/main" id="{B57F8FD9-CEDF-4949-8FA0-E88CB109D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215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39" name="Oval 540">
                <a:extLst>
                  <a:ext uri="{FF2B5EF4-FFF2-40B4-BE49-F238E27FC236}">
                    <a16:creationId xmlns:a16="http://schemas.microsoft.com/office/drawing/2014/main" id="{222F2E2A-BD91-43AF-ADAF-1398E4C5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214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0" name="Oval 541">
                <a:extLst>
                  <a:ext uri="{FF2B5EF4-FFF2-40B4-BE49-F238E27FC236}">
                    <a16:creationId xmlns:a16="http://schemas.microsoft.com/office/drawing/2014/main" id="{0AF86ECB-0B62-4886-BEEB-FDBACFECD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14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1" name="Oval 542">
                <a:extLst>
                  <a:ext uri="{FF2B5EF4-FFF2-40B4-BE49-F238E27FC236}">
                    <a16:creationId xmlns:a16="http://schemas.microsoft.com/office/drawing/2014/main" id="{87C7A8EE-ED14-4975-B79D-A6E4FA30B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213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2" name="Oval 543">
                <a:extLst>
                  <a:ext uri="{FF2B5EF4-FFF2-40B4-BE49-F238E27FC236}">
                    <a16:creationId xmlns:a16="http://schemas.microsoft.com/office/drawing/2014/main" id="{7C057552-CB59-4841-96D5-9E0F874D2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6" y="21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3" name="Oval 544">
                <a:extLst>
                  <a:ext uri="{FF2B5EF4-FFF2-40B4-BE49-F238E27FC236}">
                    <a16:creationId xmlns:a16="http://schemas.microsoft.com/office/drawing/2014/main" id="{B7CAE001-7834-4FBC-B0CC-017E560F5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6" y="214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4" name="Oval 545">
                <a:extLst>
                  <a:ext uri="{FF2B5EF4-FFF2-40B4-BE49-F238E27FC236}">
                    <a16:creationId xmlns:a16="http://schemas.microsoft.com/office/drawing/2014/main" id="{A4C7B07F-393F-435E-8328-63B27C8FD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3" y="214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5" name="Oval 546">
                <a:extLst>
                  <a:ext uri="{FF2B5EF4-FFF2-40B4-BE49-F238E27FC236}">
                    <a16:creationId xmlns:a16="http://schemas.microsoft.com/office/drawing/2014/main" id="{E9A739C1-13B3-46CA-9953-FA553671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3" y="215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6" name="Oval 547">
                <a:extLst>
                  <a:ext uri="{FF2B5EF4-FFF2-40B4-BE49-F238E27FC236}">
                    <a16:creationId xmlns:a16="http://schemas.microsoft.com/office/drawing/2014/main" id="{6F542157-D0FE-4510-87D7-C03F06421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21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7" name="Oval 548">
                <a:extLst>
                  <a:ext uri="{FF2B5EF4-FFF2-40B4-BE49-F238E27FC236}">
                    <a16:creationId xmlns:a16="http://schemas.microsoft.com/office/drawing/2014/main" id="{7C2CD0D5-9686-42E3-B613-FF3C2CA7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11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8" name="Oval 549">
                <a:extLst>
                  <a:ext uri="{FF2B5EF4-FFF2-40B4-BE49-F238E27FC236}">
                    <a16:creationId xmlns:a16="http://schemas.microsoft.com/office/drawing/2014/main" id="{6C7BECFD-6ED0-405C-86B0-BE4119818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211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49" name="Oval 550">
                <a:extLst>
                  <a:ext uri="{FF2B5EF4-FFF2-40B4-BE49-F238E27FC236}">
                    <a16:creationId xmlns:a16="http://schemas.microsoft.com/office/drawing/2014/main" id="{974D977D-BD11-4D94-AB86-38C31C077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21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0" name="Oval 551">
                <a:extLst>
                  <a:ext uri="{FF2B5EF4-FFF2-40B4-BE49-F238E27FC236}">
                    <a16:creationId xmlns:a16="http://schemas.microsoft.com/office/drawing/2014/main" id="{19CA7CE1-E75B-4B1E-AAC3-85A719210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10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1" name="Oval 552">
                <a:extLst>
                  <a:ext uri="{FF2B5EF4-FFF2-40B4-BE49-F238E27FC236}">
                    <a16:creationId xmlns:a16="http://schemas.microsoft.com/office/drawing/2014/main" id="{CFDB61AF-DA97-4C50-B55B-3D2884E2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12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2" name="Oval 553">
                <a:extLst>
                  <a:ext uri="{FF2B5EF4-FFF2-40B4-BE49-F238E27FC236}">
                    <a16:creationId xmlns:a16="http://schemas.microsoft.com/office/drawing/2014/main" id="{77DA552B-A150-493F-9578-1568F27AB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8" y="209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3" name="Oval 554">
                <a:extLst>
                  <a:ext uri="{FF2B5EF4-FFF2-40B4-BE49-F238E27FC236}">
                    <a16:creationId xmlns:a16="http://schemas.microsoft.com/office/drawing/2014/main" id="{C1EDE330-4061-450F-82F5-A703FB9AE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214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4" name="Oval 555">
                <a:extLst>
                  <a:ext uri="{FF2B5EF4-FFF2-40B4-BE49-F238E27FC236}">
                    <a16:creationId xmlns:a16="http://schemas.microsoft.com/office/drawing/2014/main" id="{5BA8F21B-21D1-49F1-B154-DF29AC2C5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144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5" name="Oval 556">
                <a:extLst>
                  <a:ext uri="{FF2B5EF4-FFF2-40B4-BE49-F238E27FC236}">
                    <a16:creationId xmlns:a16="http://schemas.microsoft.com/office/drawing/2014/main" id="{9D8881AD-DF81-4D7C-948B-1AC90F52E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" y="211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6" name="Oval 557">
                <a:extLst>
                  <a:ext uri="{FF2B5EF4-FFF2-40B4-BE49-F238E27FC236}">
                    <a16:creationId xmlns:a16="http://schemas.microsoft.com/office/drawing/2014/main" id="{A7225548-1BBC-4AF5-91E1-116C58C6D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212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7" name="Oval 558">
                <a:extLst>
                  <a:ext uri="{FF2B5EF4-FFF2-40B4-BE49-F238E27FC236}">
                    <a16:creationId xmlns:a16="http://schemas.microsoft.com/office/drawing/2014/main" id="{DBDFD42E-2F74-4991-BAA5-51AB6CB25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1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8" name="Oval 559">
                <a:extLst>
                  <a:ext uri="{FF2B5EF4-FFF2-40B4-BE49-F238E27FC236}">
                    <a16:creationId xmlns:a16="http://schemas.microsoft.com/office/drawing/2014/main" id="{E14AA510-CBA0-4DFC-BA58-5EBD1C9C0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209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59" name="Oval 560">
                <a:extLst>
                  <a:ext uri="{FF2B5EF4-FFF2-40B4-BE49-F238E27FC236}">
                    <a16:creationId xmlns:a16="http://schemas.microsoft.com/office/drawing/2014/main" id="{616EDFE2-4CEB-4A47-B0CE-42209D0F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11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0" name="Oval 561">
                <a:extLst>
                  <a:ext uri="{FF2B5EF4-FFF2-40B4-BE49-F238E27FC236}">
                    <a16:creationId xmlns:a16="http://schemas.microsoft.com/office/drawing/2014/main" id="{4F98E709-1C5D-4F10-92A2-414B82E1C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1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1" name="Oval 562">
                <a:extLst>
                  <a:ext uri="{FF2B5EF4-FFF2-40B4-BE49-F238E27FC236}">
                    <a16:creationId xmlns:a16="http://schemas.microsoft.com/office/drawing/2014/main" id="{26ABFBB8-4896-46A2-9EA4-ABD17E6FE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1" y="210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2" name="Oval 563">
                <a:extLst>
                  <a:ext uri="{FF2B5EF4-FFF2-40B4-BE49-F238E27FC236}">
                    <a16:creationId xmlns:a16="http://schemas.microsoft.com/office/drawing/2014/main" id="{9C5FD176-7BC7-471A-A739-FAF567645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12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3" name="Oval 564">
                <a:extLst>
                  <a:ext uri="{FF2B5EF4-FFF2-40B4-BE49-F238E27FC236}">
                    <a16:creationId xmlns:a16="http://schemas.microsoft.com/office/drawing/2014/main" id="{E2998DB8-D361-46C5-8EDD-51616AD84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8" y="21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4" name="Oval 565">
                <a:extLst>
                  <a:ext uri="{FF2B5EF4-FFF2-40B4-BE49-F238E27FC236}">
                    <a16:creationId xmlns:a16="http://schemas.microsoft.com/office/drawing/2014/main" id="{6E6C945C-A954-4A02-9DE7-6F883FF49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21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5" name="Oval 566">
                <a:extLst>
                  <a:ext uri="{FF2B5EF4-FFF2-40B4-BE49-F238E27FC236}">
                    <a16:creationId xmlns:a16="http://schemas.microsoft.com/office/drawing/2014/main" id="{44CD22D7-A482-43CA-865F-E7D3D644C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1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6" name="Oval 567">
                <a:extLst>
                  <a:ext uri="{FF2B5EF4-FFF2-40B4-BE49-F238E27FC236}">
                    <a16:creationId xmlns:a16="http://schemas.microsoft.com/office/drawing/2014/main" id="{E488C039-E7DB-442B-B1E1-DF7ADA1BD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14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7" name="Oval 568">
                <a:extLst>
                  <a:ext uri="{FF2B5EF4-FFF2-40B4-BE49-F238E27FC236}">
                    <a16:creationId xmlns:a16="http://schemas.microsoft.com/office/drawing/2014/main" id="{9F73B78C-BCB2-43DE-B198-53478337A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1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768" name="Freeform 569">
                <a:extLst>
                  <a:ext uri="{FF2B5EF4-FFF2-40B4-BE49-F238E27FC236}">
                    <a16:creationId xmlns:a16="http://schemas.microsoft.com/office/drawing/2014/main" id="{4331B2BB-35E5-4C65-8AD8-EEFF31B9D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3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69" name="Freeform 570">
                <a:extLst>
                  <a:ext uri="{FF2B5EF4-FFF2-40B4-BE49-F238E27FC236}">
                    <a16:creationId xmlns:a16="http://schemas.microsoft.com/office/drawing/2014/main" id="{DF057BB7-95F7-4107-B787-5869CF0B1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3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0" name="Freeform 571">
                <a:extLst>
                  <a:ext uri="{FF2B5EF4-FFF2-40B4-BE49-F238E27FC236}">
                    <a16:creationId xmlns:a16="http://schemas.microsoft.com/office/drawing/2014/main" id="{5203E0C7-07B1-4FD3-9457-C87E269A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34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1" name="Freeform 572">
                <a:extLst>
                  <a:ext uri="{FF2B5EF4-FFF2-40B4-BE49-F238E27FC236}">
                    <a16:creationId xmlns:a16="http://schemas.microsoft.com/office/drawing/2014/main" id="{9E586625-FF9A-465E-9A47-9762E2677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34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2" name="Freeform 573">
                <a:extLst>
                  <a:ext uri="{FF2B5EF4-FFF2-40B4-BE49-F238E27FC236}">
                    <a16:creationId xmlns:a16="http://schemas.microsoft.com/office/drawing/2014/main" id="{C4D103A5-FD26-48B8-8887-74894BC55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3" name="Freeform 574">
                <a:extLst>
                  <a:ext uri="{FF2B5EF4-FFF2-40B4-BE49-F238E27FC236}">
                    <a16:creationId xmlns:a16="http://schemas.microsoft.com/office/drawing/2014/main" id="{FDD4D266-3F96-4E5A-A6C5-7F8A6DCD6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34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4" name="Freeform 575">
                <a:extLst>
                  <a:ext uri="{FF2B5EF4-FFF2-40B4-BE49-F238E27FC236}">
                    <a16:creationId xmlns:a16="http://schemas.microsoft.com/office/drawing/2014/main" id="{CA096BA1-936D-4ACF-A03E-DB36645D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3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5" name="Freeform 576">
                <a:extLst>
                  <a:ext uri="{FF2B5EF4-FFF2-40B4-BE49-F238E27FC236}">
                    <a16:creationId xmlns:a16="http://schemas.microsoft.com/office/drawing/2014/main" id="{467F6B5A-089C-474A-9B03-80B111A0E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36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6" name="Freeform 577">
                <a:extLst>
                  <a:ext uri="{FF2B5EF4-FFF2-40B4-BE49-F238E27FC236}">
                    <a16:creationId xmlns:a16="http://schemas.microsoft.com/office/drawing/2014/main" id="{3117ACFD-E722-478D-8503-BEECEB03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365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27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7" name="Freeform 578">
                <a:extLst>
                  <a:ext uri="{FF2B5EF4-FFF2-40B4-BE49-F238E27FC236}">
                    <a16:creationId xmlns:a16="http://schemas.microsoft.com/office/drawing/2014/main" id="{36751E8D-9A7E-4279-95BC-10EA75F6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3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8" name="Freeform 579">
                <a:extLst>
                  <a:ext uri="{FF2B5EF4-FFF2-40B4-BE49-F238E27FC236}">
                    <a16:creationId xmlns:a16="http://schemas.microsoft.com/office/drawing/2014/main" id="{704EE387-7E6E-4E76-9417-0BE839C7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31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9" name="Freeform 580">
                <a:extLst>
                  <a:ext uri="{FF2B5EF4-FFF2-40B4-BE49-F238E27FC236}">
                    <a16:creationId xmlns:a16="http://schemas.microsoft.com/office/drawing/2014/main" id="{09B4002A-F540-44F1-87FD-79BE5DCED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3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0" name="Freeform 581">
                <a:extLst>
                  <a:ext uri="{FF2B5EF4-FFF2-40B4-BE49-F238E27FC236}">
                    <a16:creationId xmlns:a16="http://schemas.microsoft.com/office/drawing/2014/main" id="{CC3801D7-42AC-461B-97A7-001D6EF5E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31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1" name="Freeform 582">
                <a:extLst>
                  <a:ext uri="{FF2B5EF4-FFF2-40B4-BE49-F238E27FC236}">
                    <a16:creationId xmlns:a16="http://schemas.microsoft.com/office/drawing/2014/main" id="{00A272A8-E733-4AF8-8837-B857A6156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3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2" name="Freeform 583">
                <a:extLst>
                  <a:ext uri="{FF2B5EF4-FFF2-40B4-BE49-F238E27FC236}">
                    <a16:creationId xmlns:a16="http://schemas.microsoft.com/office/drawing/2014/main" id="{E5A29663-385C-4AC2-8E84-646992A56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30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3" name="Freeform 584">
                <a:extLst>
                  <a:ext uri="{FF2B5EF4-FFF2-40B4-BE49-F238E27FC236}">
                    <a16:creationId xmlns:a16="http://schemas.microsoft.com/office/drawing/2014/main" id="{4B85EB28-BB89-4CF9-B790-9827238B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32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4" name="Freeform 585">
                <a:extLst>
                  <a:ext uri="{FF2B5EF4-FFF2-40B4-BE49-F238E27FC236}">
                    <a16:creationId xmlns:a16="http://schemas.microsoft.com/office/drawing/2014/main" id="{AAC2C016-D59C-44EC-956E-6FFCD9C21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3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5" name="Freeform 586">
                <a:extLst>
                  <a:ext uri="{FF2B5EF4-FFF2-40B4-BE49-F238E27FC236}">
                    <a16:creationId xmlns:a16="http://schemas.microsoft.com/office/drawing/2014/main" id="{5ED4E394-0818-44ED-8464-4ABA0FC06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3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6" name="Freeform 587">
                <a:extLst>
                  <a:ext uri="{FF2B5EF4-FFF2-40B4-BE49-F238E27FC236}">
                    <a16:creationId xmlns:a16="http://schemas.microsoft.com/office/drawing/2014/main" id="{E25EFA0D-AD1F-4E34-BFE3-EA02D8E56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7" name="Freeform 588">
                <a:extLst>
                  <a:ext uri="{FF2B5EF4-FFF2-40B4-BE49-F238E27FC236}">
                    <a16:creationId xmlns:a16="http://schemas.microsoft.com/office/drawing/2014/main" id="{60B3913B-C342-4875-814F-B7FBA169B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8" name="Freeform 589">
                <a:extLst>
                  <a:ext uri="{FF2B5EF4-FFF2-40B4-BE49-F238E27FC236}">
                    <a16:creationId xmlns:a16="http://schemas.microsoft.com/office/drawing/2014/main" id="{36B71708-8AE2-4438-B8B6-0639A7BC1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29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9" name="Freeform 590">
                <a:extLst>
                  <a:ext uri="{FF2B5EF4-FFF2-40B4-BE49-F238E27FC236}">
                    <a16:creationId xmlns:a16="http://schemas.microsoft.com/office/drawing/2014/main" id="{413E3FEB-41E1-49DF-9372-07A8302C8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31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0" name="Freeform 591">
                <a:extLst>
                  <a:ext uri="{FF2B5EF4-FFF2-40B4-BE49-F238E27FC236}">
                    <a16:creationId xmlns:a16="http://schemas.microsoft.com/office/drawing/2014/main" id="{86344BE3-2691-4BDD-B618-7EA14D0FD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3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1" name="Freeform 592">
                <a:extLst>
                  <a:ext uri="{FF2B5EF4-FFF2-40B4-BE49-F238E27FC236}">
                    <a16:creationId xmlns:a16="http://schemas.microsoft.com/office/drawing/2014/main" id="{F48D5B0F-F738-4636-BA72-11B1BF959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323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2" name="Freeform 593">
                <a:extLst>
                  <a:ext uri="{FF2B5EF4-FFF2-40B4-BE49-F238E27FC236}">
                    <a16:creationId xmlns:a16="http://schemas.microsoft.com/office/drawing/2014/main" id="{6E6A27DE-FEA8-4E4B-B3AE-C25831FB1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33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7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3" name="Freeform 594">
                <a:extLst>
                  <a:ext uri="{FF2B5EF4-FFF2-40B4-BE49-F238E27FC236}">
                    <a16:creationId xmlns:a16="http://schemas.microsoft.com/office/drawing/2014/main" id="{AF24C297-8160-4BEF-8198-A6CD0741C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3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4" name="Freeform 595">
                <a:extLst>
                  <a:ext uri="{FF2B5EF4-FFF2-40B4-BE49-F238E27FC236}">
                    <a16:creationId xmlns:a16="http://schemas.microsoft.com/office/drawing/2014/main" id="{3FA0BCD7-80CC-4AFF-8929-FD555A3F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42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5" name="Freeform 596">
                <a:extLst>
                  <a:ext uri="{FF2B5EF4-FFF2-40B4-BE49-F238E27FC236}">
                    <a16:creationId xmlns:a16="http://schemas.microsoft.com/office/drawing/2014/main" id="{957B72E7-D608-49C6-9910-FC987DAEA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4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6" name="Freeform 597">
                <a:extLst>
                  <a:ext uri="{FF2B5EF4-FFF2-40B4-BE49-F238E27FC236}">
                    <a16:creationId xmlns:a16="http://schemas.microsoft.com/office/drawing/2014/main" id="{333A9E6A-4182-45D6-B7B5-702D73140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4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7" name="Freeform 598">
                <a:extLst>
                  <a:ext uri="{FF2B5EF4-FFF2-40B4-BE49-F238E27FC236}">
                    <a16:creationId xmlns:a16="http://schemas.microsoft.com/office/drawing/2014/main" id="{888F3120-4164-40F9-9C41-C733EA75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41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8" name="Freeform 599">
                <a:extLst>
                  <a:ext uri="{FF2B5EF4-FFF2-40B4-BE49-F238E27FC236}">
                    <a16:creationId xmlns:a16="http://schemas.microsoft.com/office/drawing/2014/main" id="{348EF39E-D4D6-475D-91EB-B06712810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42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9" name="Freeform 600">
                <a:extLst>
                  <a:ext uri="{FF2B5EF4-FFF2-40B4-BE49-F238E27FC236}">
                    <a16:creationId xmlns:a16="http://schemas.microsoft.com/office/drawing/2014/main" id="{E5C5A2CC-2916-41C4-BF60-E53B6416F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4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0" name="Freeform 601">
                <a:extLst>
                  <a:ext uri="{FF2B5EF4-FFF2-40B4-BE49-F238E27FC236}">
                    <a16:creationId xmlns:a16="http://schemas.microsoft.com/office/drawing/2014/main" id="{B331A61A-3DD6-4E86-B719-C002DA84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43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1" name="Freeform 602">
                <a:extLst>
                  <a:ext uri="{FF2B5EF4-FFF2-40B4-BE49-F238E27FC236}">
                    <a16:creationId xmlns:a16="http://schemas.microsoft.com/office/drawing/2014/main" id="{7B384D7F-5A7D-4C34-8DE0-8E35DD98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41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2" name="Freeform 603">
                <a:extLst>
                  <a:ext uri="{FF2B5EF4-FFF2-40B4-BE49-F238E27FC236}">
                    <a16:creationId xmlns:a16="http://schemas.microsoft.com/office/drawing/2014/main" id="{881FC49D-733E-4943-A58D-30671B531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3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3" name="Freeform 604">
                <a:extLst>
                  <a:ext uri="{FF2B5EF4-FFF2-40B4-BE49-F238E27FC236}">
                    <a16:creationId xmlns:a16="http://schemas.microsoft.com/office/drawing/2014/main" id="{192C58B5-3ED0-445C-8CF7-02F29D505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4" name="Freeform 605">
                <a:extLst>
                  <a:ext uri="{FF2B5EF4-FFF2-40B4-BE49-F238E27FC236}">
                    <a16:creationId xmlns:a16="http://schemas.microsoft.com/office/drawing/2014/main" id="{C3EFC967-2393-4DA6-B111-27A90B6AE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38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5" name="Freeform 606">
                <a:extLst>
                  <a:ext uri="{FF2B5EF4-FFF2-40B4-BE49-F238E27FC236}">
                    <a16:creationId xmlns:a16="http://schemas.microsoft.com/office/drawing/2014/main" id="{F077057C-D0DA-4CDE-BE45-8BCF276E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395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6" name="Group 607">
              <a:extLst>
                <a:ext uri="{FF2B5EF4-FFF2-40B4-BE49-F238E27FC236}">
                  <a16:creationId xmlns:a16="http://schemas.microsoft.com/office/drawing/2014/main" id="{520D6823-5E2D-42BE-AAD5-82035E5ED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51" y="1845"/>
              <a:ext cx="472" cy="734"/>
              <a:chOff x="2751" y="1845"/>
              <a:chExt cx="472" cy="734"/>
            </a:xfrm>
          </p:grpSpPr>
          <p:sp>
            <p:nvSpPr>
              <p:cNvPr id="58406" name="Freeform 608">
                <a:extLst>
                  <a:ext uri="{FF2B5EF4-FFF2-40B4-BE49-F238E27FC236}">
                    <a16:creationId xmlns:a16="http://schemas.microsoft.com/office/drawing/2014/main" id="{5E0622DE-1257-499F-8D9F-E1179B8EB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7" name="Freeform 609">
                <a:extLst>
                  <a:ext uri="{FF2B5EF4-FFF2-40B4-BE49-F238E27FC236}">
                    <a16:creationId xmlns:a16="http://schemas.microsoft.com/office/drawing/2014/main" id="{E98F086C-44FC-43BD-A77E-3B39EB81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0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8" name="Freeform 610">
                <a:extLst>
                  <a:ext uri="{FF2B5EF4-FFF2-40B4-BE49-F238E27FC236}">
                    <a16:creationId xmlns:a16="http://schemas.microsoft.com/office/drawing/2014/main" id="{94084FB4-8826-4829-A474-CAEDE3C2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9" name="Freeform 611">
                <a:extLst>
                  <a:ext uri="{FF2B5EF4-FFF2-40B4-BE49-F238E27FC236}">
                    <a16:creationId xmlns:a16="http://schemas.microsoft.com/office/drawing/2014/main" id="{16D4C75A-C05C-4830-8447-493C8C30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400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0" name="Freeform 612">
                <a:extLst>
                  <a:ext uri="{FF2B5EF4-FFF2-40B4-BE49-F238E27FC236}">
                    <a16:creationId xmlns:a16="http://schemas.microsoft.com/office/drawing/2014/main" id="{AC680764-DD2F-4584-994F-842F6CFF6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37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1" name="Freeform 613">
                <a:extLst>
                  <a:ext uri="{FF2B5EF4-FFF2-40B4-BE49-F238E27FC236}">
                    <a16:creationId xmlns:a16="http://schemas.microsoft.com/office/drawing/2014/main" id="{639248BB-8D0E-4E74-98CA-D8FB9DCCB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368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2" name="Freeform 614">
                <a:extLst>
                  <a:ext uri="{FF2B5EF4-FFF2-40B4-BE49-F238E27FC236}">
                    <a16:creationId xmlns:a16="http://schemas.microsoft.com/office/drawing/2014/main" id="{583F71D9-BC53-4B27-A6B1-83C48476D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3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3" name="Freeform 615">
                <a:extLst>
                  <a:ext uri="{FF2B5EF4-FFF2-40B4-BE49-F238E27FC236}">
                    <a16:creationId xmlns:a16="http://schemas.microsoft.com/office/drawing/2014/main" id="{DFF50168-96A9-40C9-94A3-85438748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7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4" name="Freeform 616">
                <a:extLst>
                  <a:ext uri="{FF2B5EF4-FFF2-40B4-BE49-F238E27FC236}">
                    <a16:creationId xmlns:a16="http://schemas.microsoft.com/office/drawing/2014/main" id="{EE0F7099-2437-40CD-9A33-415DAAB86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379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5" name="Freeform 617">
                <a:extLst>
                  <a:ext uri="{FF2B5EF4-FFF2-40B4-BE49-F238E27FC236}">
                    <a16:creationId xmlns:a16="http://schemas.microsoft.com/office/drawing/2014/main" id="{F36A7527-CB08-43A2-B8EB-116CBFFFD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3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6" name="Freeform 618">
                <a:extLst>
                  <a:ext uri="{FF2B5EF4-FFF2-40B4-BE49-F238E27FC236}">
                    <a16:creationId xmlns:a16="http://schemas.microsoft.com/office/drawing/2014/main" id="{9C19ACF9-528D-4DBD-AFA6-72DCAD918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8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7" name="Freeform 619">
                <a:extLst>
                  <a:ext uri="{FF2B5EF4-FFF2-40B4-BE49-F238E27FC236}">
                    <a16:creationId xmlns:a16="http://schemas.microsoft.com/office/drawing/2014/main" id="{9FBE8A46-7B95-4776-BAE3-CEB06014B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4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8" name="Freeform 620">
                <a:extLst>
                  <a:ext uri="{FF2B5EF4-FFF2-40B4-BE49-F238E27FC236}">
                    <a16:creationId xmlns:a16="http://schemas.microsoft.com/office/drawing/2014/main" id="{9C18FDAD-E263-4EFE-BDEF-15DA12F02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9" name="Freeform 621">
                <a:extLst>
                  <a:ext uri="{FF2B5EF4-FFF2-40B4-BE49-F238E27FC236}">
                    <a16:creationId xmlns:a16="http://schemas.microsoft.com/office/drawing/2014/main" id="{D2E6219D-A8B6-4140-A2DF-B855AF1A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40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0" name="Freeform 622">
                <a:extLst>
                  <a:ext uri="{FF2B5EF4-FFF2-40B4-BE49-F238E27FC236}">
                    <a16:creationId xmlns:a16="http://schemas.microsoft.com/office/drawing/2014/main" id="{55F4F7A6-E0DC-46D8-A44C-A36D20BE6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1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1" name="Freeform 623">
                <a:extLst>
                  <a:ext uri="{FF2B5EF4-FFF2-40B4-BE49-F238E27FC236}">
                    <a16:creationId xmlns:a16="http://schemas.microsoft.com/office/drawing/2014/main" id="{74FB78E2-419F-466C-B0CB-3435D0909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4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2" name="Freeform 624">
                <a:extLst>
                  <a:ext uri="{FF2B5EF4-FFF2-40B4-BE49-F238E27FC236}">
                    <a16:creationId xmlns:a16="http://schemas.microsoft.com/office/drawing/2014/main" id="{21613F8B-6D25-4658-AB47-07773647A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4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3" name="Freeform 625">
                <a:extLst>
                  <a:ext uri="{FF2B5EF4-FFF2-40B4-BE49-F238E27FC236}">
                    <a16:creationId xmlns:a16="http://schemas.microsoft.com/office/drawing/2014/main" id="{A626E209-2EFF-4FF1-9F9F-983799BE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4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4" name="Freeform 626">
                <a:extLst>
                  <a:ext uri="{FF2B5EF4-FFF2-40B4-BE49-F238E27FC236}">
                    <a16:creationId xmlns:a16="http://schemas.microsoft.com/office/drawing/2014/main" id="{CDA87D48-E5B0-4F96-8A18-05F5D9C13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47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5" name="Freeform 627">
                <a:extLst>
                  <a:ext uri="{FF2B5EF4-FFF2-40B4-BE49-F238E27FC236}">
                    <a16:creationId xmlns:a16="http://schemas.microsoft.com/office/drawing/2014/main" id="{45D99BD2-A315-40D4-9F3A-97DB8D75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4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6" name="Freeform 628">
                <a:extLst>
                  <a:ext uri="{FF2B5EF4-FFF2-40B4-BE49-F238E27FC236}">
                    <a16:creationId xmlns:a16="http://schemas.microsoft.com/office/drawing/2014/main" id="{9DEF6F3A-90FA-4C2C-B954-554B65FF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4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7" name="Freeform 629">
                <a:extLst>
                  <a:ext uri="{FF2B5EF4-FFF2-40B4-BE49-F238E27FC236}">
                    <a16:creationId xmlns:a16="http://schemas.microsoft.com/office/drawing/2014/main" id="{41B8C796-7E07-4A8A-9057-9932FE6B6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47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8" name="Freeform 630">
                <a:extLst>
                  <a:ext uri="{FF2B5EF4-FFF2-40B4-BE49-F238E27FC236}">
                    <a16:creationId xmlns:a16="http://schemas.microsoft.com/office/drawing/2014/main" id="{1D84C895-CEE8-4945-B67A-473CBCAE0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4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9" name="Freeform 631">
                <a:extLst>
                  <a:ext uri="{FF2B5EF4-FFF2-40B4-BE49-F238E27FC236}">
                    <a16:creationId xmlns:a16="http://schemas.microsoft.com/office/drawing/2014/main" id="{C870F5A6-61CC-42C4-BBC5-AB957AB49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485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7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0" name="Freeform 632">
                <a:extLst>
                  <a:ext uri="{FF2B5EF4-FFF2-40B4-BE49-F238E27FC236}">
                    <a16:creationId xmlns:a16="http://schemas.microsoft.com/office/drawing/2014/main" id="{0FC95ABA-3317-4912-A604-6E5614152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5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1" name="Freeform 633">
                <a:extLst>
                  <a:ext uri="{FF2B5EF4-FFF2-40B4-BE49-F238E27FC236}">
                    <a16:creationId xmlns:a16="http://schemas.microsoft.com/office/drawing/2014/main" id="{797D7B94-ABF2-442E-88E7-08C9A563B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4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2" name="Freeform 634">
                <a:extLst>
                  <a:ext uri="{FF2B5EF4-FFF2-40B4-BE49-F238E27FC236}">
                    <a16:creationId xmlns:a16="http://schemas.microsoft.com/office/drawing/2014/main" id="{0719D43E-A59C-4C9D-B6FC-216D13E8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4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3" name="Freeform 635">
                <a:extLst>
                  <a:ext uri="{FF2B5EF4-FFF2-40B4-BE49-F238E27FC236}">
                    <a16:creationId xmlns:a16="http://schemas.microsoft.com/office/drawing/2014/main" id="{2EC25D0A-76B9-4228-B1DF-2018EC32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4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4" name="Freeform 636">
                <a:extLst>
                  <a:ext uri="{FF2B5EF4-FFF2-40B4-BE49-F238E27FC236}">
                    <a16:creationId xmlns:a16="http://schemas.microsoft.com/office/drawing/2014/main" id="{6503D305-65B3-4880-9E78-FE17A796F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5" name="Freeform 637">
                <a:extLst>
                  <a:ext uri="{FF2B5EF4-FFF2-40B4-BE49-F238E27FC236}">
                    <a16:creationId xmlns:a16="http://schemas.microsoft.com/office/drawing/2014/main" id="{16EA4446-120A-4EDE-A5FE-E7567C483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6" name="Freeform 638">
                <a:extLst>
                  <a:ext uri="{FF2B5EF4-FFF2-40B4-BE49-F238E27FC236}">
                    <a16:creationId xmlns:a16="http://schemas.microsoft.com/office/drawing/2014/main" id="{EE4D8FD3-FC4D-4889-AC31-AA0FD0440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4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7" name="Freeform 639">
                <a:extLst>
                  <a:ext uri="{FF2B5EF4-FFF2-40B4-BE49-F238E27FC236}">
                    <a16:creationId xmlns:a16="http://schemas.microsoft.com/office/drawing/2014/main" id="{BCFD342D-9C07-401C-9044-0FB4DC109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4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8" name="Freeform 640">
                <a:extLst>
                  <a:ext uri="{FF2B5EF4-FFF2-40B4-BE49-F238E27FC236}">
                    <a16:creationId xmlns:a16="http://schemas.microsoft.com/office/drawing/2014/main" id="{DC1B14D5-25E3-4FF6-88B4-0A1F348CB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50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9" name="Freeform 641">
                <a:extLst>
                  <a:ext uri="{FF2B5EF4-FFF2-40B4-BE49-F238E27FC236}">
                    <a16:creationId xmlns:a16="http://schemas.microsoft.com/office/drawing/2014/main" id="{76B94116-0329-4F66-AD59-7738F8C84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5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0" name="Freeform 642">
                <a:extLst>
                  <a:ext uri="{FF2B5EF4-FFF2-40B4-BE49-F238E27FC236}">
                    <a16:creationId xmlns:a16="http://schemas.microsoft.com/office/drawing/2014/main" id="{23EB6E6D-BDB3-4A3D-983D-FC4D2CBC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51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1" name="Freeform 643">
                <a:extLst>
                  <a:ext uri="{FF2B5EF4-FFF2-40B4-BE49-F238E27FC236}">
                    <a16:creationId xmlns:a16="http://schemas.microsoft.com/office/drawing/2014/main" id="{73E61F6D-3EAE-4A37-A2A5-10E574F35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2" name="Freeform 644">
                <a:extLst>
                  <a:ext uri="{FF2B5EF4-FFF2-40B4-BE49-F238E27FC236}">
                    <a16:creationId xmlns:a16="http://schemas.microsoft.com/office/drawing/2014/main" id="{4D573FEF-AC51-4B9D-9E50-932B0C02F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50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3" name="Freeform 645">
                <a:extLst>
                  <a:ext uri="{FF2B5EF4-FFF2-40B4-BE49-F238E27FC236}">
                    <a16:creationId xmlns:a16="http://schemas.microsoft.com/office/drawing/2014/main" id="{77BD3C24-9593-43D8-9732-F57233E0F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504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4" name="Freeform 646">
                <a:extLst>
                  <a:ext uri="{FF2B5EF4-FFF2-40B4-BE49-F238E27FC236}">
                    <a16:creationId xmlns:a16="http://schemas.microsoft.com/office/drawing/2014/main" id="{79AF007D-CB15-49AC-838A-DC7FCA08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5" name="Freeform 647">
                <a:extLst>
                  <a:ext uri="{FF2B5EF4-FFF2-40B4-BE49-F238E27FC236}">
                    <a16:creationId xmlns:a16="http://schemas.microsoft.com/office/drawing/2014/main" id="{7E9E3380-8A7F-46B4-B35B-0B2FE7028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4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6" name="Freeform 648">
                <a:extLst>
                  <a:ext uri="{FF2B5EF4-FFF2-40B4-BE49-F238E27FC236}">
                    <a16:creationId xmlns:a16="http://schemas.microsoft.com/office/drawing/2014/main" id="{8F9EBCCB-250D-436F-B710-7168877E0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4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7" name="Freeform 649">
                <a:extLst>
                  <a:ext uri="{FF2B5EF4-FFF2-40B4-BE49-F238E27FC236}">
                    <a16:creationId xmlns:a16="http://schemas.microsoft.com/office/drawing/2014/main" id="{F28154AF-1732-4BE3-8020-E0D91A3E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4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8" name="Freeform 650">
                <a:extLst>
                  <a:ext uri="{FF2B5EF4-FFF2-40B4-BE49-F238E27FC236}">
                    <a16:creationId xmlns:a16="http://schemas.microsoft.com/office/drawing/2014/main" id="{DA68CE2F-6AB7-47DC-90E9-A76AB29A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459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20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9" name="Freeform 651">
                <a:extLst>
                  <a:ext uri="{FF2B5EF4-FFF2-40B4-BE49-F238E27FC236}">
                    <a16:creationId xmlns:a16="http://schemas.microsoft.com/office/drawing/2014/main" id="{35575B8D-0E22-4437-AE73-78F3BC3B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4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0" name="Freeform 652">
                <a:extLst>
                  <a:ext uri="{FF2B5EF4-FFF2-40B4-BE49-F238E27FC236}">
                    <a16:creationId xmlns:a16="http://schemas.microsoft.com/office/drawing/2014/main" id="{38BABE65-45BB-41FB-BFC2-6D580E22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56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1" name="Freeform 653">
                <a:extLst>
                  <a:ext uri="{FF2B5EF4-FFF2-40B4-BE49-F238E27FC236}">
                    <a16:creationId xmlns:a16="http://schemas.microsoft.com/office/drawing/2014/main" id="{9378A0EA-DAFF-44A3-BCC9-D9E5CF80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5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2" name="Freeform 654">
                <a:extLst>
                  <a:ext uri="{FF2B5EF4-FFF2-40B4-BE49-F238E27FC236}">
                    <a16:creationId xmlns:a16="http://schemas.microsoft.com/office/drawing/2014/main" id="{8AB95A5E-65F1-480B-A71C-E76EA533E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5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3" name="Freeform 655">
                <a:extLst>
                  <a:ext uri="{FF2B5EF4-FFF2-40B4-BE49-F238E27FC236}">
                    <a16:creationId xmlns:a16="http://schemas.microsoft.com/office/drawing/2014/main" id="{B37C7003-94E0-4B31-B508-BA3357C8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557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4" name="Freeform 656">
                <a:extLst>
                  <a:ext uri="{FF2B5EF4-FFF2-40B4-BE49-F238E27FC236}">
                    <a16:creationId xmlns:a16="http://schemas.microsoft.com/office/drawing/2014/main" id="{FF6EE1BE-9942-424C-AE7D-50080D134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5" name="Freeform 657">
                <a:extLst>
                  <a:ext uri="{FF2B5EF4-FFF2-40B4-BE49-F238E27FC236}">
                    <a16:creationId xmlns:a16="http://schemas.microsoft.com/office/drawing/2014/main" id="{C82AA923-D722-4D5E-B919-A28B21757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5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6" name="Freeform 658">
                <a:extLst>
                  <a:ext uri="{FF2B5EF4-FFF2-40B4-BE49-F238E27FC236}">
                    <a16:creationId xmlns:a16="http://schemas.microsoft.com/office/drawing/2014/main" id="{276FA627-1EB8-4699-9188-C0FA8666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557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7" name="Freeform 659">
                <a:extLst>
                  <a:ext uri="{FF2B5EF4-FFF2-40B4-BE49-F238E27FC236}">
                    <a16:creationId xmlns:a16="http://schemas.microsoft.com/office/drawing/2014/main" id="{85B2A339-DC6D-4E97-BC8F-24D0750EB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5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8" name="Freeform 660">
                <a:extLst>
                  <a:ext uri="{FF2B5EF4-FFF2-40B4-BE49-F238E27FC236}">
                    <a16:creationId xmlns:a16="http://schemas.microsoft.com/office/drawing/2014/main" id="{CA5D0B0C-90E8-4F92-89D8-7A153BDA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5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9" name="Freeform 661">
                <a:extLst>
                  <a:ext uri="{FF2B5EF4-FFF2-40B4-BE49-F238E27FC236}">
                    <a16:creationId xmlns:a16="http://schemas.microsoft.com/office/drawing/2014/main" id="{9198A3FD-5010-41C7-AE10-6C1B0ACC8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5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0" name="Freeform 662">
                <a:extLst>
                  <a:ext uri="{FF2B5EF4-FFF2-40B4-BE49-F238E27FC236}">
                    <a16:creationId xmlns:a16="http://schemas.microsoft.com/office/drawing/2014/main" id="{A1C28BE0-849D-47AD-80C3-BBAAF26C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54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1" name="Freeform 663">
                <a:extLst>
                  <a:ext uri="{FF2B5EF4-FFF2-40B4-BE49-F238E27FC236}">
                    <a16:creationId xmlns:a16="http://schemas.microsoft.com/office/drawing/2014/main" id="{C1F3A760-1F50-4BC9-B657-A16A05103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5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2" name="Freeform 664">
                <a:extLst>
                  <a:ext uri="{FF2B5EF4-FFF2-40B4-BE49-F238E27FC236}">
                    <a16:creationId xmlns:a16="http://schemas.microsoft.com/office/drawing/2014/main" id="{A3C01B74-CC18-4006-A506-0462918F4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3" name="Freeform 665">
                <a:extLst>
                  <a:ext uri="{FF2B5EF4-FFF2-40B4-BE49-F238E27FC236}">
                    <a16:creationId xmlns:a16="http://schemas.microsoft.com/office/drawing/2014/main" id="{56B5DF58-CE9F-465E-A490-2188552DA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4" name="Freeform 666">
                <a:extLst>
                  <a:ext uri="{FF2B5EF4-FFF2-40B4-BE49-F238E27FC236}">
                    <a16:creationId xmlns:a16="http://schemas.microsoft.com/office/drawing/2014/main" id="{5FECC3DA-5DF9-4079-BDB3-676BEDB48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5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5" name="Freeform 667">
                <a:extLst>
                  <a:ext uri="{FF2B5EF4-FFF2-40B4-BE49-F238E27FC236}">
                    <a16:creationId xmlns:a16="http://schemas.microsoft.com/office/drawing/2014/main" id="{6CF4DF4F-ADAA-4605-A050-8E750ACCD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53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6" name="Freeform 668">
                <a:extLst>
                  <a:ext uri="{FF2B5EF4-FFF2-40B4-BE49-F238E27FC236}">
                    <a16:creationId xmlns:a16="http://schemas.microsoft.com/office/drawing/2014/main" id="{DA8BDCFD-A5E0-4808-8B3E-ED16D63E7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517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7" name="Freeform 669">
                <a:extLst>
                  <a:ext uri="{FF2B5EF4-FFF2-40B4-BE49-F238E27FC236}">
                    <a16:creationId xmlns:a16="http://schemas.microsoft.com/office/drawing/2014/main" id="{642739DD-1987-42FE-960B-ED3ABA57F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5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8" name="Freeform 670">
                <a:extLst>
                  <a:ext uri="{FF2B5EF4-FFF2-40B4-BE49-F238E27FC236}">
                    <a16:creationId xmlns:a16="http://schemas.microsoft.com/office/drawing/2014/main" id="{0962AF30-46C9-478C-AB6E-04B42B7FA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53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9" name="Freeform 671">
                <a:extLst>
                  <a:ext uri="{FF2B5EF4-FFF2-40B4-BE49-F238E27FC236}">
                    <a16:creationId xmlns:a16="http://schemas.microsoft.com/office/drawing/2014/main" id="{284AC77C-A516-495F-AF8E-12ED73296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5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0" name="Freeform 672">
                <a:extLst>
                  <a:ext uri="{FF2B5EF4-FFF2-40B4-BE49-F238E27FC236}">
                    <a16:creationId xmlns:a16="http://schemas.microsoft.com/office/drawing/2014/main" id="{F986D5CA-35BF-4632-867D-B1ABE930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5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1" name="Freeform 673">
                <a:extLst>
                  <a:ext uri="{FF2B5EF4-FFF2-40B4-BE49-F238E27FC236}">
                    <a16:creationId xmlns:a16="http://schemas.microsoft.com/office/drawing/2014/main" id="{03FF6B47-2315-4BAD-8543-38B824ECC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50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2" name="Freeform 674">
                <a:extLst>
                  <a:ext uri="{FF2B5EF4-FFF2-40B4-BE49-F238E27FC236}">
                    <a16:creationId xmlns:a16="http://schemas.microsoft.com/office/drawing/2014/main" id="{DF4F7AEF-1856-43D6-AB32-80FA885BD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50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3" name="Freeform 675">
                <a:extLst>
                  <a:ext uri="{FF2B5EF4-FFF2-40B4-BE49-F238E27FC236}">
                    <a16:creationId xmlns:a16="http://schemas.microsoft.com/office/drawing/2014/main" id="{24C0EEEE-ABE3-4369-8F24-FA0D70DB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4" name="Freeform 676">
                <a:extLst>
                  <a:ext uri="{FF2B5EF4-FFF2-40B4-BE49-F238E27FC236}">
                    <a16:creationId xmlns:a16="http://schemas.microsoft.com/office/drawing/2014/main" id="{D7438A9C-4F09-4CB9-A14D-4663ADA34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5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5" name="Freeform 677">
                <a:extLst>
                  <a:ext uri="{FF2B5EF4-FFF2-40B4-BE49-F238E27FC236}">
                    <a16:creationId xmlns:a16="http://schemas.microsoft.com/office/drawing/2014/main" id="{82FD9641-9835-47ED-8F03-A3DAC5A6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501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7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6" name="Freeform 678">
                <a:extLst>
                  <a:ext uri="{FF2B5EF4-FFF2-40B4-BE49-F238E27FC236}">
                    <a16:creationId xmlns:a16="http://schemas.microsoft.com/office/drawing/2014/main" id="{67D9B712-D7C3-4C33-9623-9C5514C3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20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7" name="Freeform 679">
                <a:extLst>
                  <a:ext uri="{FF2B5EF4-FFF2-40B4-BE49-F238E27FC236}">
                    <a16:creationId xmlns:a16="http://schemas.microsoft.com/office/drawing/2014/main" id="{9975C930-A7C6-48D3-8F72-E7F3BCC4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5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8" name="Freeform 680">
                <a:extLst>
                  <a:ext uri="{FF2B5EF4-FFF2-40B4-BE49-F238E27FC236}">
                    <a16:creationId xmlns:a16="http://schemas.microsoft.com/office/drawing/2014/main" id="{3A12A6DF-19FD-4C0C-82DA-3FECBC6D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5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9" name="Freeform 681">
                <a:extLst>
                  <a:ext uri="{FF2B5EF4-FFF2-40B4-BE49-F238E27FC236}">
                    <a16:creationId xmlns:a16="http://schemas.microsoft.com/office/drawing/2014/main" id="{DF6108E3-E967-4C7D-B483-098825F6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5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0" name="Freeform 682">
                <a:extLst>
                  <a:ext uri="{FF2B5EF4-FFF2-40B4-BE49-F238E27FC236}">
                    <a16:creationId xmlns:a16="http://schemas.microsoft.com/office/drawing/2014/main" id="{BA1AD63A-ADDF-4C63-BA4A-E7C1615F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5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1" name="Freeform 683">
                <a:extLst>
                  <a:ext uri="{FF2B5EF4-FFF2-40B4-BE49-F238E27FC236}">
                    <a16:creationId xmlns:a16="http://schemas.microsoft.com/office/drawing/2014/main" id="{11EC7392-91C7-4146-927E-0E3D0BB8C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53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2" name="Freeform 684">
                <a:extLst>
                  <a:ext uri="{FF2B5EF4-FFF2-40B4-BE49-F238E27FC236}">
                    <a16:creationId xmlns:a16="http://schemas.microsoft.com/office/drawing/2014/main" id="{BC1DC139-0BBD-4651-8D05-9FBD21659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5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3" name="Freeform 685">
                <a:extLst>
                  <a:ext uri="{FF2B5EF4-FFF2-40B4-BE49-F238E27FC236}">
                    <a16:creationId xmlns:a16="http://schemas.microsoft.com/office/drawing/2014/main" id="{BB646E39-02A3-4C3A-BFB1-E6CF9106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5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4" name="Freeform 686">
                <a:extLst>
                  <a:ext uri="{FF2B5EF4-FFF2-40B4-BE49-F238E27FC236}">
                    <a16:creationId xmlns:a16="http://schemas.microsoft.com/office/drawing/2014/main" id="{04E2D692-9BD6-4A02-8992-BFB70D125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54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5" name="Freeform 687">
                <a:extLst>
                  <a:ext uri="{FF2B5EF4-FFF2-40B4-BE49-F238E27FC236}">
                    <a16:creationId xmlns:a16="http://schemas.microsoft.com/office/drawing/2014/main" id="{DD66A368-1C40-4757-9E1B-3E661FE03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54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6" name="Freeform 688">
                <a:extLst>
                  <a:ext uri="{FF2B5EF4-FFF2-40B4-BE49-F238E27FC236}">
                    <a16:creationId xmlns:a16="http://schemas.microsoft.com/office/drawing/2014/main" id="{330EB40B-8127-4377-8B2B-53E2A331A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5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7" name="Freeform 689">
                <a:extLst>
                  <a:ext uri="{FF2B5EF4-FFF2-40B4-BE49-F238E27FC236}">
                    <a16:creationId xmlns:a16="http://schemas.microsoft.com/office/drawing/2014/main" id="{42CE3BD8-D5FA-4116-84AB-EA57108A2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5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8" name="Freeform 690">
                <a:extLst>
                  <a:ext uri="{FF2B5EF4-FFF2-40B4-BE49-F238E27FC236}">
                    <a16:creationId xmlns:a16="http://schemas.microsoft.com/office/drawing/2014/main" id="{D29BA7A1-9F1E-4A3C-A9EE-66C24A79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5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9" name="Freeform 691">
                <a:extLst>
                  <a:ext uri="{FF2B5EF4-FFF2-40B4-BE49-F238E27FC236}">
                    <a16:creationId xmlns:a16="http://schemas.microsoft.com/office/drawing/2014/main" id="{B83BEE16-A32E-43CC-9222-6EA3F3E5E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5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0" name="Freeform 692">
                <a:extLst>
                  <a:ext uri="{FF2B5EF4-FFF2-40B4-BE49-F238E27FC236}">
                    <a16:creationId xmlns:a16="http://schemas.microsoft.com/office/drawing/2014/main" id="{BA4FD650-8E0E-47F4-9765-899683DF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5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1" name="Freeform 693">
                <a:extLst>
                  <a:ext uri="{FF2B5EF4-FFF2-40B4-BE49-F238E27FC236}">
                    <a16:creationId xmlns:a16="http://schemas.microsoft.com/office/drawing/2014/main" id="{C86E4835-1313-415E-8B8C-E88481D34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5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2" name="Freeform 694">
                <a:extLst>
                  <a:ext uri="{FF2B5EF4-FFF2-40B4-BE49-F238E27FC236}">
                    <a16:creationId xmlns:a16="http://schemas.microsoft.com/office/drawing/2014/main" id="{A67D50B1-1033-4A30-973B-75DB69532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539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3" name="Freeform 695">
                <a:extLst>
                  <a:ext uri="{FF2B5EF4-FFF2-40B4-BE49-F238E27FC236}">
                    <a16:creationId xmlns:a16="http://schemas.microsoft.com/office/drawing/2014/main" id="{F1F38E43-804B-4E7E-9B89-1CD5D16C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5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4" name="Freeform 696">
                <a:extLst>
                  <a:ext uri="{FF2B5EF4-FFF2-40B4-BE49-F238E27FC236}">
                    <a16:creationId xmlns:a16="http://schemas.microsoft.com/office/drawing/2014/main" id="{7F9EFD30-23E1-4165-B5FE-3E739B3F5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50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5" name="Freeform 697">
                <a:extLst>
                  <a:ext uri="{FF2B5EF4-FFF2-40B4-BE49-F238E27FC236}">
                    <a16:creationId xmlns:a16="http://schemas.microsoft.com/office/drawing/2014/main" id="{F3B30420-9304-43AC-82D3-2870BCBC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5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6" name="Freeform 698">
                <a:extLst>
                  <a:ext uri="{FF2B5EF4-FFF2-40B4-BE49-F238E27FC236}">
                    <a16:creationId xmlns:a16="http://schemas.microsoft.com/office/drawing/2014/main" id="{036C26B8-4F0D-46CF-AB50-10C203FE2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520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7" name="Freeform 699">
                <a:extLst>
                  <a:ext uri="{FF2B5EF4-FFF2-40B4-BE49-F238E27FC236}">
                    <a16:creationId xmlns:a16="http://schemas.microsoft.com/office/drawing/2014/main" id="{286F9CDA-0C2D-4837-BEB7-E8B1E72F5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523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8" name="Freeform 700">
                <a:extLst>
                  <a:ext uri="{FF2B5EF4-FFF2-40B4-BE49-F238E27FC236}">
                    <a16:creationId xmlns:a16="http://schemas.microsoft.com/office/drawing/2014/main" id="{80EB4DB6-0B86-4871-9CC3-3BAA9DC60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5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9" name="Freeform 701">
                <a:extLst>
                  <a:ext uri="{FF2B5EF4-FFF2-40B4-BE49-F238E27FC236}">
                    <a16:creationId xmlns:a16="http://schemas.microsoft.com/office/drawing/2014/main" id="{D896F6F7-AF76-4B04-91A9-E47B7EE13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5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0" name="Freeform 702">
                <a:extLst>
                  <a:ext uri="{FF2B5EF4-FFF2-40B4-BE49-F238E27FC236}">
                    <a16:creationId xmlns:a16="http://schemas.microsoft.com/office/drawing/2014/main" id="{5262CD4A-0971-4243-8F99-F56532226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50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1" name="Freeform 703">
                <a:extLst>
                  <a:ext uri="{FF2B5EF4-FFF2-40B4-BE49-F238E27FC236}">
                    <a16:creationId xmlns:a16="http://schemas.microsoft.com/office/drawing/2014/main" id="{B64186C9-3D34-4523-B8C6-9B44D94B4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53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2" name="Freeform 704">
                <a:extLst>
                  <a:ext uri="{FF2B5EF4-FFF2-40B4-BE49-F238E27FC236}">
                    <a16:creationId xmlns:a16="http://schemas.microsoft.com/office/drawing/2014/main" id="{52DACE8D-700D-46A9-A52D-36989B18D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4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3" name="Freeform 705">
                <a:extLst>
                  <a:ext uri="{FF2B5EF4-FFF2-40B4-BE49-F238E27FC236}">
                    <a16:creationId xmlns:a16="http://schemas.microsoft.com/office/drawing/2014/main" id="{8141B03B-75DF-43FC-8091-F99BFF5A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49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4" name="Freeform 706">
                <a:extLst>
                  <a:ext uri="{FF2B5EF4-FFF2-40B4-BE49-F238E27FC236}">
                    <a16:creationId xmlns:a16="http://schemas.microsoft.com/office/drawing/2014/main" id="{D57178CC-EEF7-4846-B797-EB4B1B31C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5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5" name="Freeform 707">
                <a:extLst>
                  <a:ext uri="{FF2B5EF4-FFF2-40B4-BE49-F238E27FC236}">
                    <a16:creationId xmlns:a16="http://schemas.microsoft.com/office/drawing/2014/main" id="{C1A46D77-67CC-4102-9911-5CA510278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49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6" name="Freeform 708">
                <a:extLst>
                  <a:ext uri="{FF2B5EF4-FFF2-40B4-BE49-F238E27FC236}">
                    <a16:creationId xmlns:a16="http://schemas.microsoft.com/office/drawing/2014/main" id="{1F23B913-0326-4BF3-A33E-4B87023C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4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7" name="Freeform 709">
                <a:extLst>
                  <a:ext uri="{FF2B5EF4-FFF2-40B4-BE49-F238E27FC236}">
                    <a16:creationId xmlns:a16="http://schemas.microsoft.com/office/drawing/2014/main" id="{B7C6BD61-5B68-4B0A-9366-CD1AD9019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4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8" name="Freeform 710">
                <a:extLst>
                  <a:ext uri="{FF2B5EF4-FFF2-40B4-BE49-F238E27FC236}">
                    <a16:creationId xmlns:a16="http://schemas.microsoft.com/office/drawing/2014/main" id="{73921960-13FD-4C8A-AD0D-1CC1AD49A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50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9" name="Freeform 711">
                <a:extLst>
                  <a:ext uri="{FF2B5EF4-FFF2-40B4-BE49-F238E27FC236}">
                    <a16:creationId xmlns:a16="http://schemas.microsoft.com/office/drawing/2014/main" id="{DC54C311-66EF-439D-8A7A-A91F40B36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5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0" name="Freeform 712">
                <a:extLst>
                  <a:ext uri="{FF2B5EF4-FFF2-40B4-BE49-F238E27FC236}">
                    <a16:creationId xmlns:a16="http://schemas.microsoft.com/office/drawing/2014/main" id="{39C13BC9-73DA-4488-BFE9-46AE80B1D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5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1" name="Freeform 713">
                <a:extLst>
                  <a:ext uri="{FF2B5EF4-FFF2-40B4-BE49-F238E27FC236}">
                    <a16:creationId xmlns:a16="http://schemas.microsoft.com/office/drawing/2014/main" id="{B56F9E54-B064-494E-9BA1-08685675E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52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2" name="Freeform 714">
                <a:extLst>
                  <a:ext uri="{FF2B5EF4-FFF2-40B4-BE49-F238E27FC236}">
                    <a16:creationId xmlns:a16="http://schemas.microsoft.com/office/drawing/2014/main" id="{96498E79-1FC4-4813-B2CD-4BE163E6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52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3" name="Freeform 715">
                <a:extLst>
                  <a:ext uri="{FF2B5EF4-FFF2-40B4-BE49-F238E27FC236}">
                    <a16:creationId xmlns:a16="http://schemas.microsoft.com/office/drawing/2014/main" id="{3356DAF5-21E5-4712-AAF5-3A9B8BB58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5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4" name="Oval 716">
                <a:extLst>
                  <a:ext uri="{FF2B5EF4-FFF2-40B4-BE49-F238E27FC236}">
                    <a16:creationId xmlns:a16="http://schemas.microsoft.com/office/drawing/2014/main" id="{B5B50FEE-1759-4299-B873-888BF9457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87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15" name="Oval 717">
                <a:extLst>
                  <a:ext uri="{FF2B5EF4-FFF2-40B4-BE49-F238E27FC236}">
                    <a16:creationId xmlns:a16="http://schemas.microsoft.com/office/drawing/2014/main" id="{0F2F33AD-AB6A-469C-A339-82844EA3A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187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16" name="Oval 718">
                <a:extLst>
                  <a:ext uri="{FF2B5EF4-FFF2-40B4-BE49-F238E27FC236}">
                    <a16:creationId xmlns:a16="http://schemas.microsoft.com/office/drawing/2014/main" id="{9C4F205A-D3B0-4920-A8B3-EB8812E2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867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17" name="Oval 719">
                <a:extLst>
                  <a:ext uri="{FF2B5EF4-FFF2-40B4-BE49-F238E27FC236}">
                    <a16:creationId xmlns:a16="http://schemas.microsoft.com/office/drawing/2014/main" id="{AAB1B79B-0A32-453B-BBE8-8D8F72ABE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1869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18" name="Oval 720">
                <a:extLst>
                  <a:ext uri="{FF2B5EF4-FFF2-40B4-BE49-F238E27FC236}">
                    <a16:creationId xmlns:a16="http://schemas.microsoft.com/office/drawing/2014/main" id="{4789099C-6C7F-4F33-873C-7DBA4141E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1880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19" name="Oval 721">
                <a:extLst>
                  <a:ext uri="{FF2B5EF4-FFF2-40B4-BE49-F238E27FC236}">
                    <a16:creationId xmlns:a16="http://schemas.microsoft.com/office/drawing/2014/main" id="{773E8962-1B59-459B-86D1-0BBFB1679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85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0" name="Oval 722">
                <a:extLst>
                  <a:ext uri="{FF2B5EF4-FFF2-40B4-BE49-F238E27FC236}">
                    <a16:creationId xmlns:a16="http://schemas.microsoft.com/office/drawing/2014/main" id="{6D5FF8B0-D5A4-47A8-AF06-54ADDF8B8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18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1" name="Oval 723">
                <a:extLst>
                  <a:ext uri="{FF2B5EF4-FFF2-40B4-BE49-F238E27FC236}">
                    <a16:creationId xmlns:a16="http://schemas.microsoft.com/office/drawing/2014/main" id="{6705AD65-104B-4586-A868-7BCF5DBBD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90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2" name="Oval 724">
                <a:extLst>
                  <a:ext uri="{FF2B5EF4-FFF2-40B4-BE49-F238E27FC236}">
                    <a16:creationId xmlns:a16="http://schemas.microsoft.com/office/drawing/2014/main" id="{95F25FFD-8E78-45A0-A972-5AC8D5610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190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3" name="Oval 725">
                <a:extLst>
                  <a:ext uri="{FF2B5EF4-FFF2-40B4-BE49-F238E27FC236}">
                    <a16:creationId xmlns:a16="http://schemas.microsoft.com/office/drawing/2014/main" id="{0CBBA33D-180F-4A83-AB58-2008FDC8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185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4" name="Oval 726">
                <a:extLst>
                  <a:ext uri="{FF2B5EF4-FFF2-40B4-BE49-F238E27FC236}">
                    <a16:creationId xmlns:a16="http://schemas.microsoft.com/office/drawing/2014/main" id="{3BFD3FB6-322D-45D0-A58B-C1111615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84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5" name="Oval 727">
                <a:extLst>
                  <a:ext uri="{FF2B5EF4-FFF2-40B4-BE49-F238E27FC236}">
                    <a16:creationId xmlns:a16="http://schemas.microsoft.com/office/drawing/2014/main" id="{C418886D-F064-459A-A48D-7F6DD39E8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185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6" name="Oval 728">
                <a:extLst>
                  <a:ext uri="{FF2B5EF4-FFF2-40B4-BE49-F238E27FC236}">
                    <a16:creationId xmlns:a16="http://schemas.microsoft.com/office/drawing/2014/main" id="{C905EAC4-7B16-45A4-8A9F-3FF96FF9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186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7" name="Oval 729">
                <a:extLst>
                  <a:ext uri="{FF2B5EF4-FFF2-40B4-BE49-F238E27FC236}">
                    <a16:creationId xmlns:a16="http://schemas.microsoft.com/office/drawing/2014/main" id="{452EA088-BFBE-4416-8C5A-7887E8993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18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8" name="Oval 730">
                <a:extLst>
                  <a:ext uri="{FF2B5EF4-FFF2-40B4-BE49-F238E27FC236}">
                    <a16:creationId xmlns:a16="http://schemas.microsoft.com/office/drawing/2014/main" id="{71A62D80-8481-4CCC-861A-F5187A115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188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29" name="Oval 731">
                <a:extLst>
                  <a:ext uri="{FF2B5EF4-FFF2-40B4-BE49-F238E27FC236}">
                    <a16:creationId xmlns:a16="http://schemas.microsoft.com/office/drawing/2014/main" id="{E9BD042F-BA2C-4AFF-AD51-9D04409B5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19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0" name="Oval 732">
                <a:extLst>
                  <a:ext uri="{FF2B5EF4-FFF2-40B4-BE49-F238E27FC236}">
                    <a16:creationId xmlns:a16="http://schemas.microsoft.com/office/drawing/2014/main" id="{5BA94D11-D5C4-4D8F-857C-B28D823C2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186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1" name="Oval 733">
                <a:extLst>
                  <a:ext uri="{FF2B5EF4-FFF2-40B4-BE49-F238E27FC236}">
                    <a16:creationId xmlns:a16="http://schemas.microsoft.com/office/drawing/2014/main" id="{E2F87ECF-B3C6-466A-BC22-2C75BFE3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87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2" name="Oval 734">
                <a:extLst>
                  <a:ext uri="{FF2B5EF4-FFF2-40B4-BE49-F238E27FC236}">
                    <a16:creationId xmlns:a16="http://schemas.microsoft.com/office/drawing/2014/main" id="{3E50E285-DDDD-4222-BCC0-10A673DBA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188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3" name="Oval 735">
                <a:extLst>
                  <a:ext uri="{FF2B5EF4-FFF2-40B4-BE49-F238E27FC236}">
                    <a16:creationId xmlns:a16="http://schemas.microsoft.com/office/drawing/2014/main" id="{26169DBC-D8E0-4C86-BF4F-0778938C4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189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4" name="Oval 736">
                <a:extLst>
                  <a:ext uri="{FF2B5EF4-FFF2-40B4-BE49-F238E27FC236}">
                    <a16:creationId xmlns:a16="http://schemas.microsoft.com/office/drawing/2014/main" id="{DC9F6AB5-F417-482D-B74B-5E087E035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188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5" name="Oval 737">
                <a:extLst>
                  <a:ext uri="{FF2B5EF4-FFF2-40B4-BE49-F238E27FC236}">
                    <a16:creationId xmlns:a16="http://schemas.microsoft.com/office/drawing/2014/main" id="{1914C78C-825F-4A12-9BC5-E1B0A54C3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188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6" name="Oval 738">
                <a:extLst>
                  <a:ext uri="{FF2B5EF4-FFF2-40B4-BE49-F238E27FC236}">
                    <a16:creationId xmlns:a16="http://schemas.microsoft.com/office/drawing/2014/main" id="{8BC9E215-20BD-4EC9-8F9B-410EF393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" y="188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7" name="Oval 739">
                <a:extLst>
                  <a:ext uri="{FF2B5EF4-FFF2-40B4-BE49-F238E27FC236}">
                    <a16:creationId xmlns:a16="http://schemas.microsoft.com/office/drawing/2014/main" id="{6BCD8B97-7C51-4FCF-9C47-6B80024D3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1888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8" name="Oval 740">
                <a:extLst>
                  <a:ext uri="{FF2B5EF4-FFF2-40B4-BE49-F238E27FC236}">
                    <a16:creationId xmlns:a16="http://schemas.microsoft.com/office/drawing/2014/main" id="{022BDA85-0E29-41C8-A4AB-B2A44C2DF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189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39" name="Oval 741">
                <a:extLst>
                  <a:ext uri="{FF2B5EF4-FFF2-40B4-BE49-F238E27FC236}">
                    <a16:creationId xmlns:a16="http://schemas.microsoft.com/office/drawing/2014/main" id="{D22D3C4D-87C6-4A88-BBA0-0A6B6FF03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89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0" name="Oval 742">
                <a:extLst>
                  <a:ext uri="{FF2B5EF4-FFF2-40B4-BE49-F238E27FC236}">
                    <a16:creationId xmlns:a16="http://schemas.microsoft.com/office/drawing/2014/main" id="{A27A9F30-EFC5-416E-994C-645E17DF6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89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1" name="Oval 743">
                <a:extLst>
                  <a:ext uri="{FF2B5EF4-FFF2-40B4-BE49-F238E27FC236}">
                    <a16:creationId xmlns:a16="http://schemas.microsoft.com/office/drawing/2014/main" id="{AB275F04-C463-407E-AC01-EAB9B7448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187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2" name="Oval 744">
                <a:extLst>
                  <a:ext uri="{FF2B5EF4-FFF2-40B4-BE49-F238E27FC236}">
                    <a16:creationId xmlns:a16="http://schemas.microsoft.com/office/drawing/2014/main" id="{BC78583F-E89C-4716-9C43-36959D3B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194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3" name="Oval 745">
                <a:extLst>
                  <a:ext uri="{FF2B5EF4-FFF2-40B4-BE49-F238E27FC236}">
                    <a16:creationId xmlns:a16="http://schemas.microsoft.com/office/drawing/2014/main" id="{D13172ED-36C7-47C0-80DB-6323802A9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6" y="195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4" name="Oval 746">
                <a:extLst>
                  <a:ext uri="{FF2B5EF4-FFF2-40B4-BE49-F238E27FC236}">
                    <a16:creationId xmlns:a16="http://schemas.microsoft.com/office/drawing/2014/main" id="{B7AAB13F-EB53-4C56-8E14-B27D2CCC4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18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5" name="Oval 747">
                <a:extLst>
                  <a:ext uri="{FF2B5EF4-FFF2-40B4-BE49-F238E27FC236}">
                    <a16:creationId xmlns:a16="http://schemas.microsoft.com/office/drawing/2014/main" id="{B31056FD-3E88-41CE-A4B4-38CC96168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8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6" name="Oval 748">
                <a:extLst>
                  <a:ext uri="{FF2B5EF4-FFF2-40B4-BE49-F238E27FC236}">
                    <a16:creationId xmlns:a16="http://schemas.microsoft.com/office/drawing/2014/main" id="{5111BBBA-21A4-4B5E-837D-8503F8045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188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7" name="Oval 749">
                <a:extLst>
                  <a:ext uri="{FF2B5EF4-FFF2-40B4-BE49-F238E27FC236}">
                    <a16:creationId xmlns:a16="http://schemas.microsoft.com/office/drawing/2014/main" id="{D748DC11-0722-4E5C-B5E3-E297C9BF4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864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8" name="Oval 750">
                <a:extLst>
                  <a:ext uri="{FF2B5EF4-FFF2-40B4-BE49-F238E27FC236}">
                    <a16:creationId xmlns:a16="http://schemas.microsoft.com/office/drawing/2014/main" id="{14A02DCA-F8B1-4493-A875-AF53623C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185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49" name="Oval 751">
                <a:extLst>
                  <a:ext uri="{FF2B5EF4-FFF2-40B4-BE49-F238E27FC236}">
                    <a16:creationId xmlns:a16="http://schemas.microsoft.com/office/drawing/2014/main" id="{DE6FEA45-D0ED-44FC-A22D-32EC7C9C1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8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0" name="Oval 752">
                <a:extLst>
                  <a:ext uri="{FF2B5EF4-FFF2-40B4-BE49-F238E27FC236}">
                    <a16:creationId xmlns:a16="http://schemas.microsoft.com/office/drawing/2014/main" id="{BABC59E4-5281-4F2C-8590-CB02A6D0B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88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1" name="Oval 753">
                <a:extLst>
                  <a:ext uri="{FF2B5EF4-FFF2-40B4-BE49-F238E27FC236}">
                    <a16:creationId xmlns:a16="http://schemas.microsoft.com/office/drawing/2014/main" id="{6A035990-2510-46BE-9F56-1EE119C87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186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2" name="Oval 754">
                <a:extLst>
                  <a:ext uri="{FF2B5EF4-FFF2-40B4-BE49-F238E27FC236}">
                    <a16:creationId xmlns:a16="http://schemas.microsoft.com/office/drawing/2014/main" id="{578A74C1-6D0D-4B37-9E3B-5D13C7119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88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3" name="Oval 755">
                <a:extLst>
                  <a:ext uri="{FF2B5EF4-FFF2-40B4-BE49-F238E27FC236}">
                    <a16:creationId xmlns:a16="http://schemas.microsoft.com/office/drawing/2014/main" id="{C11CC62B-9881-4D09-A1B0-C34C25E31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88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4" name="Oval 756">
                <a:extLst>
                  <a:ext uri="{FF2B5EF4-FFF2-40B4-BE49-F238E27FC236}">
                    <a16:creationId xmlns:a16="http://schemas.microsoft.com/office/drawing/2014/main" id="{A16C2FAA-42F1-4EFD-8191-6DD36CEC8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189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5" name="Oval 757">
                <a:extLst>
                  <a:ext uri="{FF2B5EF4-FFF2-40B4-BE49-F238E27FC236}">
                    <a16:creationId xmlns:a16="http://schemas.microsoft.com/office/drawing/2014/main" id="{2AF6C44B-2216-4D6D-8CAA-DFCDFBDF6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188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56" name="Freeform 758">
                <a:extLst>
                  <a:ext uri="{FF2B5EF4-FFF2-40B4-BE49-F238E27FC236}">
                    <a16:creationId xmlns:a16="http://schemas.microsoft.com/office/drawing/2014/main" id="{C28F69F9-BAD4-400C-8218-B072E252F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6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57" name="Freeform 759">
                <a:extLst>
                  <a:ext uri="{FF2B5EF4-FFF2-40B4-BE49-F238E27FC236}">
                    <a16:creationId xmlns:a16="http://schemas.microsoft.com/office/drawing/2014/main" id="{FEED3342-0A36-45B6-92A7-5CAA0CE08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58" name="Freeform 760">
                <a:extLst>
                  <a:ext uri="{FF2B5EF4-FFF2-40B4-BE49-F238E27FC236}">
                    <a16:creationId xmlns:a16="http://schemas.microsoft.com/office/drawing/2014/main" id="{4F7E1C40-BC67-406E-B783-AD57FC22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59" name="Freeform 761">
                <a:extLst>
                  <a:ext uri="{FF2B5EF4-FFF2-40B4-BE49-F238E27FC236}">
                    <a16:creationId xmlns:a16="http://schemas.microsoft.com/office/drawing/2014/main" id="{58F057B8-DB40-4A7D-AC07-24130E87C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0" name="Freeform 762">
                <a:extLst>
                  <a:ext uri="{FF2B5EF4-FFF2-40B4-BE49-F238E27FC236}">
                    <a16:creationId xmlns:a16="http://schemas.microsoft.com/office/drawing/2014/main" id="{A728D4E2-8B63-4392-9D65-0C977DF40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1" name="Freeform 763">
                <a:extLst>
                  <a:ext uri="{FF2B5EF4-FFF2-40B4-BE49-F238E27FC236}">
                    <a16:creationId xmlns:a16="http://schemas.microsoft.com/office/drawing/2014/main" id="{3244AA50-AEB5-44DD-9AC2-905933455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3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2" name="Freeform 764">
                <a:extLst>
                  <a:ext uri="{FF2B5EF4-FFF2-40B4-BE49-F238E27FC236}">
                    <a16:creationId xmlns:a16="http://schemas.microsoft.com/office/drawing/2014/main" id="{5978CE63-AC71-418A-9FD7-4C2E2A73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34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3" name="Freeform 765">
                <a:extLst>
                  <a:ext uri="{FF2B5EF4-FFF2-40B4-BE49-F238E27FC236}">
                    <a16:creationId xmlns:a16="http://schemas.microsoft.com/office/drawing/2014/main" id="{6C25E1E6-30B0-4D8E-85F0-9A4B3B10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4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4" name="Freeform 766">
                <a:extLst>
                  <a:ext uri="{FF2B5EF4-FFF2-40B4-BE49-F238E27FC236}">
                    <a16:creationId xmlns:a16="http://schemas.microsoft.com/office/drawing/2014/main" id="{F86C6E90-DF5D-4508-BDB0-C0E1B11D9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5" name="Oval 767">
                <a:extLst>
                  <a:ext uri="{FF2B5EF4-FFF2-40B4-BE49-F238E27FC236}">
                    <a16:creationId xmlns:a16="http://schemas.microsoft.com/office/drawing/2014/main" id="{64EE23ED-3591-4AEB-8152-4A0D15498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23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66" name="Freeform 768">
                <a:extLst>
                  <a:ext uri="{FF2B5EF4-FFF2-40B4-BE49-F238E27FC236}">
                    <a16:creationId xmlns:a16="http://schemas.microsoft.com/office/drawing/2014/main" id="{8079B401-6BA5-4458-AD18-B8753C776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3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7" name="Freeform 769">
                <a:extLst>
                  <a:ext uri="{FF2B5EF4-FFF2-40B4-BE49-F238E27FC236}">
                    <a16:creationId xmlns:a16="http://schemas.microsoft.com/office/drawing/2014/main" id="{07E85460-0E64-4181-834F-ECC7C99F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32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8" name="Freeform 770">
                <a:extLst>
                  <a:ext uri="{FF2B5EF4-FFF2-40B4-BE49-F238E27FC236}">
                    <a16:creationId xmlns:a16="http://schemas.microsoft.com/office/drawing/2014/main" id="{6B9CA4C7-C242-4794-989A-BD4A1B014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3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9" name="Freeform 771">
                <a:extLst>
                  <a:ext uri="{FF2B5EF4-FFF2-40B4-BE49-F238E27FC236}">
                    <a16:creationId xmlns:a16="http://schemas.microsoft.com/office/drawing/2014/main" id="{7B73D45A-3D0F-4FD6-9E1A-D35694AB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0" name="Freeform 772">
                <a:extLst>
                  <a:ext uri="{FF2B5EF4-FFF2-40B4-BE49-F238E27FC236}">
                    <a16:creationId xmlns:a16="http://schemas.microsoft.com/office/drawing/2014/main" id="{C15B8DBD-1FB6-4557-8DDC-4DB83D0F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1" name="Freeform 773">
                <a:extLst>
                  <a:ext uri="{FF2B5EF4-FFF2-40B4-BE49-F238E27FC236}">
                    <a16:creationId xmlns:a16="http://schemas.microsoft.com/office/drawing/2014/main" id="{E57E2177-3EBA-4D51-A4CA-229D2862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2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2" name="Oval 774">
                <a:extLst>
                  <a:ext uri="{FF2B5EF4-FFF2-40B4-BE49-F238E27FC236}">
                    <a16:creationId xmlns:a16="http://schemas.microsoft.com/office/drawing/2014/main" id="{2A384E50-1D15-43B1-B7CA-77F3AF34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1" y="218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573" name="Freeform 775">
                <a:extLst>
                  <a:ext uri="{FF2B5EF4-FFF2-40B4-BE49-F238E27FC236}">
                    <a16:creationId xmlns:a16="http://schemas.microsoft.com/office/drawing/2014/main" id="{45D63626-7CB1-427E-9953-E41C1D6C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1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4" name="Freeform 776">
                <a:extLst>
                  <a:ext uri="{FF2B5EF4-FFF2-40B4-BE49-F238E27FC236}">
                    <a16:creationId xmlns:a16="http://schemas.microsoft.com/office/drawing/2014/main" id="{D5826F32-F169-4CA3-ABE4-1CCFFB791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1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5" name="Freeform 777">
                <a:extLst>
                  <a:ext uri="{FF2B5EF4-FFF2-40B4-BE49-F238E27FC236}">
                    <a16:creationId xmlns:a16="http://schemas.microsoft.com/office/drawing/2014/main" id="{C95F93CE-5C07-48F7-AC97-549D600B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1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6" name="Freeform 778">
                <a:extLst>
                  <a:ext uri="{FF2B5EF4-FFF2-40B4-BE49-F238E27FC236}">
                    <a16:creationId xmlns:a16="http://schemas.microsoft.com/office/drawing/2014/main" id="{84ACF194-3AA6-485E-991A-06F27D114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7" name="Freeform 779">
                <a:extLst>
                  <a:ext uri="{FF2B5EF4-FFF2-40B4-BE49-F238E27FC236}">
                    <a16:creationId xmlns:a16="http://schemas.microsoft.com/office/drawing/2014/main" id="{CB3803FA-DFAE-4DD8-A21D-3ECD22F3C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2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8" name="Freeform 780">
                <a:extLst>
                  <a:ext uri="{FF2B5EF4-FFF2-40B4-BE49-F238E27FC236}">
                    <a16:creationId xmlns:a16="http://schemas.microsoft.com/office/drawing/2014/main" id="{C7D0D1EF-141A-4BFC-BE6B-9FC609E68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2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9" name="Freeform 781">
                <a:extLst>
                  <a:ext uri="{FF2B5EF4-FFF2-40B4-BE49-F238E27FC236}">
                    <a16:creationId xmlns:a16="http://schemas.microsoft.com/office/drawing/2014/main" id="{64C05ED9-64C3-4B66-BE05-2DC21225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22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0" name="Freeform 782">
                <a:extLst>
                  <a:ext uri="{FF2B5EF4-FFF2-40B4-BE49-F238E27FC236}">
                    <a16:creationId xmlns:a16="http://schemas.microsoft.com/office/drawing/2014/main" id="{2DAAF1E4-7F66-4EA2-819F-6C3423C68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22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1" name="Freeform 783">
                <a:extLst>
                  <a:ext uri="{FF2B5EF4-FFF2-40B4-BE49-F238E27FC236}">
                    <a16:creationId xmlns:a16="http://schemas.microsoft.com/office/drawing/2014/main" id="{81DBACDA-317F-4D4A-90BE-17CAC7CF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2" name="Freeform 784">
                <a:extLst>
                  <a:ext uri="{FF2B5EF4-FFF2-40B4-BE49-F238E27FC236}">
                    <a16:creationId xmlns:a16="http://schemas.microsoft.com/office/drawing/2014/main" id="{48803CBE-DFEA-4EBC-AE27-EB352982D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3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3" name="Freeform 785">
                <a:extLst>
                  <a:ext uri="{FF2B5EF4-FFF2-40B4-BE49-F238E27FC236}">
                    <a16:creationId xmlns:a16="http://schemas.microsoft.com/office/drawing/2014/main" id="{465932CF-0C56-4471-82AA-44FA704F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4" name="Freeform 786">
                <a:extLst>
                  <a:ext uri="{FF2B5EF4-FFF2-40B4-BE49-F238E27FC236}">
                    <a16:creationId xmlns:a16="http://schemas.microsoft.com/office/drawing/2014/main" id="{4E6CE798-A580-43B0-BAE0-0870D3187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3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5" name="Freeform 787">
                <a:extLst>
                  <a:ext uri="{FF2B5EF4-FFF2-40B4-BE49-F238E27FC236}">
                    <a16:creationId xmlns:a16="http://schemas.microsoft.com/office/drawing/2014/main" id="{32FA702B-38AC-4C33-AA61-42FBB8A0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3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6" name="Freeform 788">
                <a:extLst>
                  <a:ext uri="{FF2B5EF4-FFF2-40B4-BE49-F238E27FC236}">
                    <a16:creationId xmlns:a16="http://schemas.microsoft.com/office/drawing/2014/main" id="{D6BE14A9-0D8C-4F71-BA4F-C0C860D6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3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7" name="Freeform 789">
                <a:extLst>
                  <a:ext uri="{FF2B5EF4-FFF2-40B4-BE49-F238E27FC236}">
                    <a16:creationId xmlns:a16="http://schemas.microsoft.com/office/drawing/2014/main" id="{BB643600-C291-4ED7-BE6A-661BE485C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3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8" name="Freeform 790">
                <a:extLst>
                  <a:ext uri="{FF2B5EF4-FFF2-40B4-BE49-F238E27FC236}">
                    <a16:creationId xmlns:a16="http://schemas.microsoft.com/office/drawing/2014/main" id="{CCCC664F-7BC4-4DC9-82A6-0045A5F95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3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9" name="Freeform 791">
                <a:extLst>
                  <a:ext uri="{FF2B5EF4-FFF2-40B4-BE49-F238E27FC236}">
                    <a16:creationId xmlns:a16="http://schemas.microsoft.com/office/drawing/2014/main" id="{7292482D-5F53-4840-85A3-431185294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3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0" name="Freeform 792">
                <a:extLst>
                  <a:ext uri="{FF2B5EF4-FFF2-40B4-BE49-F238E27FC236}">
                    <a16:creationId xmlns:a16="http://schemas.microsoft.com/office/drawing/2014/main" id="{EAAEE73F-0941-4918-8F16-B32905472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3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1" name="Freeform 793">
                <a:extLst>
                  <a:ext uri="{FF2B5EF4-FFF2-40B4-BE49-F238E27FC236}">
                    <a16:creationId xmlns:a16="http://schemas.microsoft.com/office/drawing/2014/main" id="{3EF2D5FD-3D62-4698-87F4-C70469601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3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2" name="Freeform 794">
                <a:extLst>
                  <a:ext uri="{FF2B5EF4-FFF2-40B4-BE49-F238E27FC236}">
                    <a16:creationId xmlns:a16="http://schemas.microsoft.com/office/drawing/2014/main" id="{1C8657D4-A4D6-4775-AA6B-3FF045033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9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3" name="Freeform 795">
                <a:extLst>
                  <a:ext uri="{FF2B5EF4-FFF2-40B4-BE49-F238E27FC236}">
                    <a16:creationId xmlns:a16="http://schemas.microsoft.com/office/drawing/2014/main" id="{B62AB079-FE77-4131-889E-B9223414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9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4" name="Freeform 796">
                <a:extLst>
                  <a:ext uri="{FF2B5EF4-FFF2-40B4-BE49-F238E27FC236}">
                    <a16:creationId xmlns:a16="http://schemas.microsoft.com/office/drawing/2014/main" id="{9D08F8A6-0EB6-40D4-85F1-E5ACB912D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5" name="Freeform 797">
                <a:extLst>
                  <a:ext uri="{FF2B5EF4-FFF2-40B4-BE49-F238E27FC236}">
                    <a16:creationId xmlns:a16="http://schemas.microsoft.com/office/drawing/2014/main" id="{E03ED075-B56B-47C6-AB8B-6F0B17F01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6" name="Freeform 798">
                <a:extLst>
                  <a:ext uri="{FF2B5EF4-FFF2-40B4-BE49-F238E27FC236}">
                    <a16:creationId xmlns:a16="http://schemas.microsoft.com/office/drawing/2014/main" id="{6AF996E4-65B3-48E1-A342-7850C358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9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7" name="Freeform 799">
                <a:extLst>
                  <a:ext uri="{FF2B5EF4-FFF2-40B4-BE49-F238E27FC236}">
                    <a16:creationId xmlns:a16="http://schemas.microsoft.com/office/drawing/2014/main" id="{B6C94ABA-092F-4685-9733-50BFF104C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9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8" name="Freeform 800">
                <a:extLst>
                  <a:ext uri="{FF2B5EF4-FFF2-40B4-BE49-F238E27FC236}">
                    <a16:creationId xmlns:a16="http://schemas.microsoft.com/office/drawing/2014/main" id="{EDABCC53-940A-47BC-9FA2-DC2028BE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9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9" name="Freeform 801">
                <a:extLst>
                  <a:ext uri="{FF2B5EF4-FFF2-40B4-BE49-F238E27FC236}">
                    <a16:creationId xmlns:a16="http://schemas.microsoft.com/office/drawing/2014/main" id="{023F0293-F77E-4DBB-80D7-93E2693C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0" name="Freeform 802">
                <a:extLst>
                  <a:ext uri="{FF2B5EF4-FFF2-40B4-BE49-F238E27FC236}">
                    <a16:creationId xmlns:a16="http://schemas.microsoft.com/office/drawing/2014/main" id="{AABC11C9-5E7B-4025-ADD8-3EDD7661F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95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1" name="Freeform 803">
                <a:extLst>
                  <a:ext uri="{FF2B5EF4-FFF2-40B4-BE49-F238E27FC236}">
                    <a16:creationId xmlns:a16="http://schemas.microsoft.com/office/drawing/2014/main" id="{5AEE420A-660D-47F6-BE5B-F373AB478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19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2" name="Freeform 804">
                <a:extLst>
                  <a:ext uri="{FF2B5EF4-FFF2-40B4-BE49-F238E27FC236}">
                    <a16:creationId xmlns:a16="http://schemas.microsoft.com/office/drawing/2014/main" id="{275C3E58-4175-4AF2-89F7-4D32C65E1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9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3" name="Freeform 805">
                <a:extLst>
                  <a:ext uri="{FF2B5EF4-FFF2-40B4-BE49-F238E27FC236}">
                    <a16:creationId xmlns:a16="http://schemas.microsoft.com/office/drawing/2014/main" id="{BAA02BC5-9C76-4AD0-959B-4D730508D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94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4" name="Freeform 806">
                <a:extLst>
                  <a:ext uri="{FF2B5EF4-FFF2-40B4-BE49-F238E27FC236}">
                    <a16:creationId xmlns:a16="http://schemas.microsoft.com/office/drawing/2014/main" id="{151D3C0A-CB48-4B1B-A5CF-BFDF5B2E0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5" name="Freeform 807">
                <a:extLst>
                  <a:ext uri="{FF2B5EF4-FFF2-40B4-BE49-F238E27FC236}">
                    <a16:creationId xmlns:a16="http://schemas.microsoft.com/office/drawing/2014/main" id="{D5325243-874C-4C04-9F30-A5DF87F5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7" name="Group 808">
              <a:extLst>
                <a:ext uri="{FF2B5EF4-FFF2-40B4-BE49-F238E27FC236}">
                  <a16:creationId xmlns:a16="http://schemas.microsoft.com/office/drawing/2014/main" id="{D0225637-CD1E-41F4-871C-FF78F2FDA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1" y="2461"/>
              <a:ext cx="537" cy="152"/>
              <a:chOff x="2591" y="2461"/>
              <a:chExt cx="537" cy="152"/>
            </a:xfrm>
          </p:grpSpPr>
          <p:sp>
            <p:nvSpPr>
              <p:cNvPr id="58206" name="Freeform 809">
                <a:extLst>
                  <a:ext uri="{FF2B5EF4-FFF2-40B4-BE49-F238E27FC236}">
                    <a16:creationId xmlns:a16="http://schemas.microsoft.com/office/drawing/2014/main" id="{61E98665-CE67-4A87-8043-0BF29399C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7" name="Freeform 810">
                <a:extLst>
                  <a:ext uri="{FF2B5EF4-FFF2-40B4-BE49-F238E27FC236}">
                    <a16:creationId xmlns:a16="http://schemas.microsoft.com/office/drawing/2014/main" id="{8CD55722-E9AF-4939-B0B9-ED49D421B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49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8" name="Freeform 811">
                <a:extLst>
                  <a:ext uri="{FF2B5EF4-FFF2-40B4-BE49-F238E27FC236}">
                    <a16:creationId xmlns:a16="http://schemas.microsoft.com/office/drawing/2014/main" id="{AFFFEB56-AEE9-4E5B-AC95-0FD4E217B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4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9" name="Freeform 812">
                <a:extLst>
                  <a:ext uri="{FF2B5EF4-FFF2-40B4-BE49-F238E27FC236}">
                    <a16:creationId xmlns:a16="http://schemas.microsoft.com/office/drawing/2014/main" id="{EA0505C6-62A9-44CC-96B1-4F6A71661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4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0" name="Freeform 813">
                <a:extLst>
                  <a:ext uri="{FF2B5EF4-FFF2-40B4-BE49-F238E27FC236}">
                    <a16:creationId xmlns:a16="http://schemas.microsoft.com/office/drawing/2014/main" id="{2BA8455C-A0C7-4BC5-96D7-675596278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4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1" name="Oval 814">
                <a:extLst>
                  <a:ext uri="{FF2B5EF4-FFF2-40B4-BE49-F238E27FC236}">
                    <a16:creationId xmlns:a16="http://schemas.microsoft.com/office/drawing/2014/main" id="{E12DA480-76DB-448D-B4E4-997EE13EA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48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212" name="Freeform 815">
                <a:extLst>
                  <a:ext uri="{FF2B5EF4-FFF2-40B4-BE49-F238E27FC236}">
                    <a16:creationId xmlns:a16="http://schemas.microsoft.com/office/drawing/2014/main" id="{61E3844E-F705-437E-8FE2-720299E6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44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20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3" name="Freeform 816">
                <a:extLst>
                  <a:ext uri="{FF2B5EF4-FFF2-40B4-BE49-F238E27FC236}">
                    <a16:creationId xmlns:a16="http://schemas.microsoft.com/office/drawing/2014/main" id="{C7996A49-58A0-4DBA-A342-CF47D1A6F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53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4" name="Freeform 817">
                <a:extLst>
                  <a:ext uri="{FF2B5EF4-FFF2-40B4-BE49-F238E27FC236}">
                    <a16:creationId xmlns:a16="http://schemas.microsoft.com/office/drawing/2014/main" id="{D4E33C0A-4477-44A8-A808-DC153E45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5" name="Freeform 818">
                <a:extLst>
                  <a:ext uri="{FF2B5EF4-FFF2-40B4-BE49-F238E27FC236}">
                    <a16:creationId xmlns:a16="http://schemas.microsoft.com/office/drawing/2014/main" id="{4CE7D7F1-B849-4992-85F4-234526D2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525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6" name="Freeform 819">
                <a:extLst>
                  <a:ext uri="{FF2B5EF4-FFF2-40B4-BE49-F238E27FC236}">
                    <a16:creationId xmlns:a16="http://schemas.microsoft.com/office/drawing/2014/main" id="{CA8A7969-B014-49B2-96CB-F46FF1B1A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7" name="Freeform 820">
                <a:extLst>
                  <a:ext uri="{FF2B5EF4-FFF2-40B4-BE49-F238E27FC236}">
                    <a16:creationId xmlns:a16="http://schemas.microsoft.com/office/drawing/2014/main" id="{FF9D1545-BF00-4EA4-8F86-24C91729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25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8" name="Freeform 821">
                <a:extLst>
                  <a:ext uri="{FF2B5EF4-FFF2-40B4-BE49-F238E27FC236}">
                    <a16:creationId xmlns:a16="http://schemas.microsoft.com/office/drawing/2014/main" id="{341038A2-6EE3-448E-A08B-CF9AE7B33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51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19" name="Freeform 822">
                <a:extLst>
                  <a:ext uri="{FF2B5EF4-FFF2-40B4-BE49-F238E27FC236}">
                    <a16:creationId xmlns:a16="http://schemas.microsoft.com/office/drawing/2014/main" id="{ABCC8DB5-E113-47C4-911F-A41A57B5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0" name="Freeform 823">
                <a:extLst>
                  <a:ext uri="{FF2B5EF4-FFF2-40B4-BE49-F238E27FC236}">
                    <a16:creationId xmlns:a16="http://schemas.microsoft.com/office/drawing/2014/main" id="{A3307723-8431-4223-83EF-260F4336F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1" name="Freeform 824">
                <a:extLst>
                  <a:ext uri="{FF2B5EF4-FFF2-40B4-BE49-F238E27FC236}">
                    <a16:creationId xmlns:a16="http://schemas.microsoft.com/office/drawing/2014/main" id="{014D41FD-C1C1-420F-870B-350362A1B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5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2" name="Freeform 825">
                <a:extLst>
                  <a:ext uri="{FF2B5EF4-FFF2-40B4-BE49-F238E27FC236}">
                    <a16:creationId xmlns:a16="http://schemas.microsoft.com/office/drawing/2014/main" id="{1C3CB8F9-2630-4F75-84B6-96281CC82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55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3" name="Freeform 826">
                <a:extLst>
                  <a:ext uri="{FF2B5EF4-FFF2-40B4-BE49-F238E27FC236}">
                    <a16:creationId xmlns:a16="http://schemas.microsoft.com/office/drawing/2014/main" id="{FE9E4948-F304-4668-8645-D1FA51D8C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4" name="Freeform 827">
                <a:extLst>
                  <a:ext uri="{FF2B5EF4-FFF2-40B4-BE49-F238E27FC236}">
                    <a16:creationId xmlns:a16="http://schemas.microsoft.com/office/drawing/2014/main" id="{0E970BA3-A0C5-4D6B-B806-9CCBCE49D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5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5" name="Freeform 828">
                <a:extLst>
                  <a:ext uri="{FF2B5EF4-FFF2-40B4-BE49-F238E27FC236}">
                    <a16:creationId xmlns:a16="http://schemas.microsoft.com/office/drawing/2014/main" id="{47656307-35AA-4C16-BE4E-8B35DB866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2544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6" name="Freeform 829">
                <a:extLst>
                  <a:ext uri="{FF2B5EF4-FFF2-40B4-BE49-F238E27FC236}">
                    <a16:creationId xmlns:a16="http://schemas.microsoft.com/office/drawing/2014/main" id="{83344254-6C09-47F7-93BD-E81660DA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54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7" name="Freeform 830">
                <a:extLst>
                  <a:ext uri="{FF2B5EF4-FFF2-40B4-BE49-F238E27FC236}">
                    <a16:creationId xmlns:a16="http://schemas.microsoft.com/office/drawing/2014/main" id="{6E36CA90-4CB4-4731-B3C3-A610C8BC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53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8" name="Freeform 831">
                <a:extLst>
                  <a:ext uri="{FF2B5EF4-FFF2-40B4-BE49-F238E27FC236}">
                    <a16:creationId xmlns:a16="http://schemas.microsoft.com/office/drawing/2014/main" id="{3831F4B1-B060-4031-B21C-DF8822D54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56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29" name="Freeform 832">
                <a:extLst>
                  <a:ext uri="{FF2B5EF4-FFF2-40B4-BE49-F238E27FC236}">
                    <a16:creationId xmlns:a16="http://schemas.microsoft.com/office/drawing/2014/main" id="{CF6E72BB-B375-4E62-97B6-D835F0513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0" name="Freeform 833">
                <a:extLst>
                  <a:ext uri="{FF2B5EF4-FFF2-40B4-BE49-F238E27FC236}">
                    <a16:creationId xmlns:a16="http://schemas.microsoft.com/office/drawing/2014/main" id="{B2252EF6-46ED-4478-9E68-52B57F450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603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1" name="Freeform 834">
                <a:extLst>
                  <a:ext uri="{FF2B5EF4-FFF2-40B4-BE49-F238E27FC236}">
                    <a16:creationId xmlns:a16="http://schemas.microsoft.com/office/drawing/2014/main" id="{92F2954B-5E0D-4612-9817-4CA3BC75C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5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2" name="Freeform 835">
                <a:extLst>
                  <a:ext uri="{FF2B5EF4-FFF2-40B4-BE49-F238E27FC236}">
                    <a16:creationId xmlns:a16="http://schemas.microsoft.com/office/drawing/2014/main" id="{521ED0C5-6FCD-45EA-9F3C-84103F062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5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3" name="Freeform 836">
                <a:extLst>
                  <a:ext uri="{FF2B5EF4-FFF2-40B4-BE49-F238E27FC236}">
                    <a16:creationId xmlns:a16="http://schemas.microsoft.com/office/drawing/2014/main" id="{D0A3A52B-F50C-49AE-983E-2D9259E34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587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4" name="Freeform 837">
                <a:extLst>
                  <a:ext uri="{FF2B5EF4-FFF2-40B4-BE49-F238E27FC236}">
                    <a16:creationId xmlns:a16="http://schemas.microsoft.com/office/drawing/2014/main" id="{90A5C8A4-6DC5-4EA4-AC6C-DE986E0F7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58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5" name="Freeform 838">
                <a:extLst>
                  <a:ext uri="{FF2B5EF4-FFF2-40B4-BE49-F238E27FC236}">
                    <a16:creationId xmlns:a16="http://schemas.microsoft.com/office/drawing/2014/main" id="{70A1E476-3863-4B9E-ADD6-9362BB986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5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6" name="Freeform 839">
                <a:extLst>
                  <a:ext uri="{FF2B5EF4-FFF2-40B4-BE49-F238E27FC236}">
                    <a16:creationId xmlns:a16="http://schemas.microsoft.com/office/drawing/2014/main" id="{10E14231-5A2F-4A93-83F9-11B74FA0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7" name="Freeform 840">
                <a:extLst>
                  <a:ext uri="{FF2B5EF4-FFF2-40B4-BE49-F238E27FC236}">
                    <a16:creationId xmlns:a16="http://schemas.microsoft.com/office/drawing/2014/main" id="{6A995C82-F241-4639-89DB-02C08ACA0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59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8" name="Freeform 841">
                <a:extLst>
                  <a:ext uri="{FF2B5EF4-FFF2-40B4-BE49-F238E27FC236}">
                    <a16:creationId xmlns:a16="http://schemas.microsoft.com/office/drawing/2014/main" id="{0E122A32-4C6D-449C-9815-8AC50A342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39" name="Freeform 842">
                <a:extLst>
                  <a:ext uri="{FF2B5EF4-FFF2-40B4-BE49-F238E27FC236}">
                    <a16:creationId xmlns:a16="http://schemas.microsoft.com/office/drawing/2014/main" id="{8DAE9DA8-3E04-4B70-9C0F-5A67E6BC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0" name="Freeform 843">
                <a:extLst>
                  <a:ext uri="{FF2B5EF4-FFF2-40B4-BE49-F238E27FC236}">
                    <a16:creationId xmlns:a16="http://schemas.microsoft.com/office/drawing/2014/main" id="{676D7950-7AB6-40CA-B2CE-87532D62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1" name="Freeform 844">
                <a:extLst>
                  <a:ext uri="{FF2B5EF4-FFF2-40B4-BE49-F238E27FC236}">
                    <a16:creationId xmlns:a16="http://schemas.microsoft.com/office/drawing/2014/main" id="{4CA76734-6A8F-470A-BBF5-FBF819122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2" name="Freeform 845">
                <a:extLst>
                  <a:ext uri="{FF2B5EF4-FFF2-40B4-BE49-F238E27FC236}">
                    <a16:creationId xmlns:a16="http://schemas.microsoft.com/office/drawing/2014/main" id="{F8FC6D7E-1F59-4C30-A37D-B5E0CD7E9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3" name="Freeform 846">
                <a:extLst>
                  <a:ext uri="{FF2B5EF4-FFF2-40B4-BE49-F238E27FC236}">
                    <a16:creationId xmlns:a16="http://schemas.microsoft.com/office/drawing/2014/main" id="{5ECD8ACB-6A03-4F4C-8065-907B3B0A7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4" name="Freeform 847">
                <a:extLst>
                  <a:ext uri="{FF2B5EF4-FFF2-40B4-BE49-F238E27FC236}">
                    <a16:creationId xmlns:a16="http://schemas.microsoft.com/office/drawing/2014/main" id="{07947C8F-FB54-457E-8089-9E44236C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5" name="Freeform 848">
                <a:extLst>
                  <a:ext uri="{FF2B5EF4-FFF2-40B4-BE49-F238E27FC236}">
                    <a16:creationId xmlns:a16="http://schemas.microsoft.com/office/drawing/2014/main" id="{1DEAEC5E-A45C-49B4-A139-C79740075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49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6" name="Freeform 849">
                <a:extLst>
                  <a:ext uri="{FF2B5EF4-FFF2-40B4-BE49-F238E27FC236}">
                    <a16:creationId xmlns:a16="http://schemas.microsoft.com/office/drawing/2014/main" id="{840958FC-5D52-4A45-9B0A-AFF182AB3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7" name="Freeform 850">
                <a:extLst>
                  <a:ext uri="{FF2B5EF4-FFF2-40B4-BE49-F238E27FC236}">
                    <a16:creationId xmlns:a16="http://schemas.microsoft.com/office/drawing/2014/main" id="{F89B0BC2-0462-4669-B22B-292EAFD0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4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8" name="Freeform 851">
                <a:extLst>
                  <a:ext uri="{FF2B5EF4-FFF2-40B4-BE49-F238E27FC236}">
                    <a16:creationId xmlns:a16="http://schemas.microsoft.com/office/drawing/2014/main" id="{EF563E3F-35C7-4D4C-9621-C980D233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49" name="Freeform 852">
                <a:extLst>
                  <a:ext uri="{FF2B5EF4-FFF2-40B4-BE49-F238E27FC236}">
                    <a16:creationId xmlns:a16="http://schemas.microsoft.com/office/drawing/2014/main" id="{B562728A-0BB5-4C3D-8446-6C4EDC951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0" name="Freeform 853">
                <a:extLst>
                  <a:ext uri="{FF2B5EF4-FFF2-40B4-BE49-F238E27FC236}">
                    <a16:creationId xmlns:a16="http://schemas.microsoft.com/office/drawing/2014/main" id="{5D03D7F0-465B-4647-8068-EA015ABF3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58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1" name="Freeform 854">
                <a:extLst>
                  <a:ext uri="{FF2B5EF4-FFF2-40B4-BE49-F238E27FC236}">
                    <a16:creationId xmlns:a16="http://schemas.microsoft.com/office/drawing/2014/main" id="{385F07B9-0B51-48EF-BAA9-E9B455CA5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58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2" name="Freeform 855">
                <a:extLst>
                  <a:ext uri="{FF2B5EF4-FFF2-40B4-BE49-F238E27FC236}">
                    <a16:creationId xmlns:a16="http://schemas.microsoft.com/office/drawing/2014/main" id="{5443CB1B-9F50-4C07-BFEC-D6066A1C8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3" name="Freeform 856">
                <a:extLst>
                  <a:ext uri="{FF2B5EF4-FFF2-40B4-BE49-F238E27FC236}">
                    <a16:creationId xmlns:a16="http://schemas.microsoft.com/office/drawing/2014/main" id="{16668B3C-CEFE-44B9-BB8B-C3F48E0CA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5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4" name="Freeform 857">
                <a:extLst>
                  <a:ext uri="{FF2B5EF4-FFF2-40B4-BE49-F238E27FC236}">
                    <a16:creationId xmlns:a16="http://schemas.microsoft.com/office/drawing/2014/main" id="{2CCE825C-5149-4B80-9B3A-A27BFC92A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5" name="Oval 858">
                <a:extLst>
                  <a:ext uri="{FF2B5EF4-FFF2-40B4-BE49-F238E27FC236}">
                    <a16:creationId xmlns:a16="http://schemas.microsoft.com/office/drawing/2014/main" id="{61A66E20-2B41-4F8A-A568-D3D663D64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60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256" name="Freeform 859">
                <a:extLst>
                  <a:ext uri="{FF2B5EF4-FFF2-40B4-BE49-F238E27FC236}">
                    <a16:creationId xmlns:a16="http://schemas.microsoft.com/office/drawing/2014/main" id="{72A7DDEC-5486-467E-816C-20009D030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6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7" name="Oval 860">
                <a:extLst>
                  <a:ext uri="{FF2B5EF4-FFF2-40B4-BE49-F238E27FC236}">
                    <a16:creationId xmlns:a16="http://schemas.microsoft.com/office/drawing/2014/main" id="{D49F2D39-5CE5-460B-8AC3-DF31E5127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259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258" name="Freeform 861">
                <a:extLst>
                  <a:ext uri="{FF2B5EF4-FFF2-40B4-BE49-F238E27FC236}">
                    <a16:creationId xmlns:a16="http://schemas.microsoft.com/office/drawing/2014/main" id="{DCFF552D-EB66-47D8-A70D-D7B6ADFD1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5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59" name="Freeform 862">
                <a:extLst>
                  <a:ext uri="{FF2B5EF4-FFF2-40B4-BE49-F238E27FC236}">
                    <a16:creationId xmlns:a16="http://schemas.microsoft.com/office/drawing/2014/main" id="{DDE0E1F8-475F-4A90-979B-3AB56BE87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0" name="Freeform 863">
                <a:extLst>
                  <a:ext uri="{FF2B5EF4-FFF2-40B4-BE49-F238E27FC236}">
                    <a16:creationId xmlns:a16="http://schemas.microsoft.com/office/drawing/2014/main" id="{3183CA05-4301-492E-9B19-4B06F69AE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57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1" name="Freeform 864">
                <a:extLst>
                  <a:ext uri="{FF2B5EF4-FFF2-40B4-BE49-F238E27FC236}">
                    <a16:creationId xmlns:a16="http://schemas.microsoft.com/office/drawing/2014/main" id="{F31F5C1F-F1EB-401D-8771-656041CC7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2" name="Freeform 865">
                <a:extLst>
                  <a:ext uri="{FF2B5EF4-FFF2-40B4-BE49-F238E27FC236}">
                    <a16:creationId xmlns:a16="http://schemas.microsoft.com/office/drawing/2014/main" id="{969501C2-1D1F-4F71-A8ED-091AC1280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5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3" name="Freeform 866">
                <a:extLst>
                  <a:ext uri="{FF2B5EF4-FFF2-40B4-BE49-F238E27FC236}">
                    <a16:creationId xmlns:a16="http://schemas.microsoft.com/office/drawing/2014/main" id="{F7945FDA-7E2A-471F-9859-93BBBC1F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4" name="Freeform 867">
                <a:extLst>
                  <a:ext uri="{FF2B5EF4-FFF2-40B4-BE49-F238E27FC236}">
                    <a16:creationId xmlns:a16="http://schemas.microsoft.com/office/drawing/2014/main" id="{BE7F1E1B-2497-468E-A1D4-CE3A92D04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568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5" name="Freeform 868">
                <a:extLst>
                  <a:ext uri="{FF2B5EF4-FFF2-40B4-BE49-F238E27FC236}">
                    <a16:creationId xmlns:a16="http://schemas.microsoft.com/office/drawing/2014/main" id="{456D9D91-A2C5-45D1-821B-F94E5BD75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5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6" name="Freeform 869">
                <a:extLst>
                  <a:ext uri="{FF2B5EF4-FFF2-40B4-BE49-F238E27FC236}">
                    <a16:creationId xmlns:a16="http://schemas.microsoft.com/office/drawing/2014/main" id="{0DDF3988-9BE5-4A46-9C7C-47AA80531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5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7" name="Freeform 870">
                <a:extLst>
                  <a:ext uri="{FF2B5EF4-FFF2-40B4-BE49-F238E27FC236}">
                    <a16:creationId xmlns:a16="http://schemas.microsoft.com/office/drawing/2014/main" id="{870BC88C-0B87-49F2-BFC5-1E03169DA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8" name="Freeform 871">
                <a:extLst>
                  <a:ext uri="{FF2B5EF4-FFF2-40B4-BE49-F238E27FC236}">
                    <a16:creationId xmlns:a16="http://schemas.microsoft.com/office/drawing/2014/main" id="{7A6CB900-A930-4B69-89BF-8F662B9BC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5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69" name="Freeform 872">
                <a:extLst>
                  <a:ext uri="{FF2B5EF4-FFF2-40B4-BE49-F238E27FC236}">
                    <a16:creationId xmlns:a16="http://schemas.microsoft.com/office/drawing/2014/main" id="{F48EF660-DF09-42F2-8B51-80263D4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0" name="Freeform 873">
                <a:extLst>
                  <a:ext uri="{FF2B5EF4-FFF2-40B4-BE49-F238E27FC236}">
                    <a16:creationId xmlns:a16="http://schemas.microsoft.com/office/drawing/2014/main" id="{E6BEA445-7CE8-4747-9FE1-34CF508C2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1" name="Freeform 874">
                <a:extLst>
                  <a:ext uri="{FF2B5EF4-FFF2-40B4-BE49-F238E27FC236}">
                    <a16:creationId xmlns:a16="http://schemas.microsoft.com/office/drawing/2014/main" id="{FA6CD41A-2BCD-48C5-9039-360E8137B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2" name="Freeform 875">
                <a:extLst>
                  <a:ext uri="{FF2B5EF4-FFF2-40B4-BE49-F238E27FC236}">
                    <a16:creationId xmlns:a16="http://schemas.microsoft.com/office/drawing/2014/main" id="{210B3313-8563-46D1-B241-5646174B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3" name="Freeform 876">
                <a:extLst>
                  <a:ext uri="{FF2B5EF4-FFF2-40B4-BE49-F238E27FC236}">
                    <a16:creationId xmlns:a16="http://schemas.microsoft.com/office/drawing/2014/main" id="{3A4CC809-0585-4C1F-B65F-1E47C5771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528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4" name="Freeform 877">
                <a:extLst>
                  <a:ext uri="{FF2B5EF4-FFF2-40B4-BE49-F238E27FC236}">
                    <a16:creationId xmlns:a16="http://schemas.microsoft.com/office/drawing/2014/main" id="{56A21D39-C3B3-4E2F-BFD8-82762517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51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5" name="Freeform 878">
                <a:extLst>
                  <a:ext uri="{FF2B5EF4-FFF2-40B4-BE49-F238E27FC236}">
                    <a16:creationId xmlns:a16="http://schemas.microsoft.com/office/drawing/2014/main" id="{4563B178-C9F1-41D7-A315-91B02044A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6" name="Freeform 879">
                <a:extLst>
                  <a:ext uri="{FF2B5EF4-FFF2-40B4-BE49-F238E27FC236}">
                    <a16:creationId xmlns:a16="http://schemas.microsoft.com/office/drawing/2014/main" id="{803B2069-477F-482F-BDAA-B28584904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7" name="Freeform 880">
                <a:extLst>
                  <a:ext uri="{FF2B5EF4-FFF2-40B4-BE49-F238E27FC236}">
                    <a16:creationId xmlns:a16="http://schemas.microsoft.com/office/drawing/2014/main" id="{87FDBF62-53B9-4291-9DDB-8A5938B79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8" name="Freeform 881">
                <a:extLst>
                  <a:ext uri="{FF2B5EF4-FFF2-40B4-BE49-F238E27FC236}">
                    <a16:creationId xmlns:a16="http://schemas.microsoft.com/office/drawing/2014/main" id="{69B622B5-D127-42C1-972A-30A1A4306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79" name="Freeform 882">
                <a:extLst>
                  <a:ext uri="{FF2B5EF4-FFF2-40B4-BE49-F238E27FC236}">
                    <a16:creationId xmlns:a16="http://schemas.microsoft.com/office/drawing/2014/main" id="{ACE5C10E-F050-4A19-9F79-A8C448FDB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5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0" name="Freeform 883">
                <a:extLst>
                  <a:ext uri="{FF2B5EF4-FFF2-40B4-BE49-F238E27FC236}">
                    <a16:creationId xmlns:a16="http://schemas.microsoft.com/office/drawing/2014/main" id="{24A0BD13-D9BE-447C-BB44-2964B9A7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1" name="Freeform 884">
                <a:extLst>
                  <a:ext uri="{FF2B5EF4-FFF2-40B4-BE49-F238E27FC236}">
                    <a16:creationId xmlns:a16="http://schemas.microsoft.com/office/drawing/2014/main" id="{9BCC85AF-52AB-4C76-877C-121DA0E9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2" name="Oval 885">
                <a:extLst>
                  <a:ext uri="{FF2B5EF4-FFF2-40B4-BE49-F238E27FC236}">
                    <a16:creationId xmlns:a16="http://schemas.microsoft.com/office/drawing/2014/main" id="{1D8F5CF0-839B-46C7-8D6E-954B2D42F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5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283" name="Oval 886">
                <a:extLst>
                  <a:ext uri="{FF2B5EF4-FFF2-40B4-BE49-F238E27FC236}">
                    <a16:creationId xmlns:a16="http://schemas.microsoft.com/office/drawing/2014/main" id="{67B5374B-5766-4068-AF92-1F1C7CB2A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25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284" name="Freeform 887">
                <a:extLst>
                  <a:ext uri="{FF2B5EF4-FFF2-40B4-BE49-F238E27FC236}">
                    <a16:creationId xmlns:a16="http://schemas.microsoft.com/office/drawing/2014/main" id="{D6DC9F87-5C33-499C-A140-EBE98C538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5" name="Freeform 888">
                <a:extLst>
                  <a:ext uri="{FF2B5EF4-FFF2-40B4-BE49-F238E27FC236}">
                    <a16:creationId xmlns:a16="http://schemas.microsoft.com/office/drawing/2014/main" id="{BAFECD37-A1A8-417E-8AA7-105266523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6" name="Freeform 889">
                <a:extLst>
                  <a:ext uri="{FF2B5EF4-FFF2-40B4-BE49-F238E27FC236}">
                    <a16:creationId xmlns:a16="http://schemas.microsoft.com/office/drawing/2014/main" id="{AF984294-37BE-4E63-9D92-CCF789A0C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255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7" name="Freeform 890">
                <a:extLst>
                  <a:ext uri="{FF2B5EF4-FFF2-40B4-BE49-F238E27FC236}">
                    <a16:creationId xmlns:a16="http://schemas.microsoft.com/office/drawing/2014/main" id="{FEBADC08-70B8-407B-9B22-3ED25D2DE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8" name="Freeform 891">
                <a:extLst>
                  <a:ext uri="{FF2B5EF4-FFF2-40B4-BE49-F238E27FC236}">
                    <a16:creationId xmlns:a16="http://schemas.microsoft.com/office/drawing/2014/main" id="{88F9E092-31EF-4139-A6B5-E594EB2D4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54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89" name="Freeform 892">
                <a:extLst>
                  <a:ext uri="{FF2B5EF4-FFF2-40B4-BE49-F238E27FC236}">
                    <a16:creationId xmlns:a16="http://schemas.microsoft.com/office/drawing/2014/main" id="{B0CEF9BC-4264-4D5E-8A3D-70C5A9DD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54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0" name="Freeform 893">
                <a:extLst>
                  <a:ext uri="{FF2B5EF4-FFF2-40B4-BE49-F238E27FC236}">
                    <a16:creationId xmlns:a16="http://schemas.microsoft.com/office/drawing/2014/main" id="{F25A8E81-60BF-49C7-8118-3B5C26B80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256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1" name="Freeform 894">
                <a:extLst>
                  <a:ext uri="{FF2B5EF4-FFF2-40B4-BE49-F238E27FC236}">
                    <a16:creationId xmlns:a16="http://schemas.microsoft.com/office/drawing/2014/main" id="{CD33207C-4D75-4FEE-8393-58966C4B9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8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2" name="Freeform 895">
                <a:extLst>
                  <a:ext uri="{FF2B5EF4-FFF2-40B4-BE49-F238E27FC236}">
                    <a16:creationId xmlns:a16="http://schemas.microsoft.com/office/drawing/2014/main" id="{8671ECDA-A6FB-489A-9BD8-75AE91B1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5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3" name="Freeform 896">
                <a:extLst>
                  <a:ext uri="{FF2B5EF4-FFF2-40B4-BE49-F238E27FC236}">
                    <a16:creationId xmlns:a16="http://schemas.microsoft.com/office/drawing/2014/main" id="{51DDAFA3-7CBF-4796-B765-8E36C092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57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4" name="Freeform 897">
                <a:extLst>
                  <a:ext uri="{FF2B5EF4-FFF2-40B4-BE49-F238E27FC236}">
                    <a16:creationId xmlns:a16="http://schemas.microsoft.com/office/drawing/2014/main" id="{4816185E-63C3-48AC-9430-CB300DB39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5" name="Freeform 898">
                <a:extLst>
                  <a:ext uri="{FF2B5EF4-FFF2-40B4-BE49-F238E27FC236}">
                    <a16:creationId xmlns:a16="http://schemas.microsoft.com/office/drawing/2014/main" id="{0B74EE97-19D7-4086-B53B-BC2DEDBF6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60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6" name="Freeform 899">
                <a:extLst>
                  <a:ext uri="{FF2B5EF4-FFF2-40B4-BE49-F238E27FC236}">
                    <a16:creationId xmlns:a16="http://schemas.microsoft.com/office/drawing/2014/main" id="{F65A62DC-2247-4397-B116-8E62CA7B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5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7" name="Freeform 900">
                <a:extLst>
                  <a:ext uri="{FF2B5EF4-FFF2-40B4-BE49-F238E27FC236}">
                    <a16:creationId xmlns:a16="http://schemas.microsoft.com/office/drawing/2014/main" id="{95D5803A-561D-4CCA-962C-BB4A52B7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8" name="Freeform 901">
                <a:extLst>
                  <a:ext uri="{FF2B5EF4-FFF2-40B4-BE49-F238E27FC236}">
                    <a16:creationId xmlns:a16="http://schemas.microsoft.com/office/drawing/2014/main" id="{A89C0562-3151-4718-A3CF-330DB1EA2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5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99" name="Freeform 902">
                <a:extLst>
                  <a:ext uri="{FF2B5EF4-FFF2-40B4-BE49-F238E27FC236}">
                    <a16:creationId xmlns:a16="http://schemas.microsoft.com/office/drawing/2014/main" id="{ABC623D8-B811-4470-8E5B-C31DBD9DE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5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0" name="Oval 903">
                <a:extLst>
                  <a:ext uri="{FF2B5EF4-FFF2-40B4-BE49-F238E27FC236}">
                    <a16:creationId xmlns:a16="http://schemas.microsoft.com/office/drawing/2014/main" id="{F000EF1D-AAEE-48A0-8B1F-1E7CC88FD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259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01" name="Freeform 904">
                <a:extLst>
                  <a:ext uri="{FF2B5EF4-FFF2-40B4-BE49-F238E27FC236}">
                    <a16:creationId xmlns:a16="http://schemas.microsoft.com/office/drawing/2014/main" id="{FD35F5EB-5600-47FA-9754-E7BCAE27E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5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2" name="Freeform 905">
                <a:extLst>
                  <a:ext uri="{FF2B5EF4-FFF2-40B4-BE49-F238E27FC236}">
                    <a16:creationId xmlns:a16="http://schemas.microsoft.com/office/drawing/2014/main" id="{EEE602B2-A8E0-47A2-AA46-F21980BE3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57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3" name="Freeform 906">
                <a:extLst>
                  <a:ext uri="{FF2B5EF4-FFF2-40B4-BE49-F238E27FC236}">
                    <a16:creationId xmlns:a16="http://schemas.microsoft.com/office/drawing/2014/main" id="{6AE6127F-1755-4318-9394-B3A7DDCF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57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4" name="Freeform 907">
                <a:extLst>
                  <a:ext uri="{FF2B5EF4-FFF2-40B4-BE49-F238E27FC236}">
                    <a16:creationId xmlns:a16="http://schemas.microsoft.com/office/drawing/2014/main" id="{B4E13866-F530-41D6-852F-03D9E1C22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5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5" name="Freeform 908">
                <a:extLst>
                  <a:ext uri="{FF2B5EF4-FFF2-40B4-BE49-F238E27FC236}">
                    <a16:creationId xmlns:a16="http://schemas.microsoft.com/office/drawing/2014/main" id="{DFA30791-5C6C-4FB3-85E9-9CC31DB8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59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6" name="Freeform 909">
                <a:extLst>
                  <a:ext uri="{FF2B5EF4-FFF2-40B4-BE49-F238E27FC236}">
                    <a16:creationId xmlns:a16="http://schemas.microsoft.com/office/drawing/2014/main" id="{A3578726-3350-4146-AAA7-FB9B828A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7" name="Freeform 910">
                <a:extLst>
                  <a:ext uri="{FF2B5EF4-FFF2-40B4-BE49-F238E27FC236}">
                    <a16:creationId xmlns:a16="http://schemas.microsoft.com/office/drawing/2014/main" id="{338F2B00-744F-46BF-BBA1-847822E45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8" name="Freeform 911">
                <a:extLst>
                  <a:ext uri="{FF2B5EF4-FFF2-40B4-BE49-F238E27FC236}">
                    <a16:creationId xmlns:a16="http://schemas.microsoft.com/office/drawing/2014/main" id="{C95149F7-DB1F-4A6D-BCA8-7E8327BCA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09" name="Freeform 912">
                <a:extLst>
                  <a:ext uri="{FF2B5EF4-FFF2-40B4-BE49-F238E27FC236}">
                    <a16:creationId xmlns:a16="http://schemas.microsoft.com/office/drawing/2014/main" id="{A5C0E444-064E-41F9-A806-D4E330692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4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0" name="Freeform 913">
                <a:extLst>
                  <a:ext uri="{FF2B5EF4-FFF2-40B4-BE49-F238E27FC236}">
                    <a16:creationId xmlns:a16="http://schemas.microsoft.com/office/drawing/2014/main" id="{A25383BC-E101-4BB2-B8F3-F5C401A6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1" name="Freeform 914">
                <a:extLst>
                  <a:ext uri="{FF2B5EF4-FFF2-40B4-BE49-F238E27FC236}">
                    <a16:creationId xmlns:a16="http://schemas.microsoft.com/office/drawing/2014/main" id="{374A637E-5490-4994-90AD-73769D31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57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2" name="Oval 915">
                <a:extLst>
                  <a:ext uri="{FF2B5EF4-FFF2-40B4-BE49-F238E27FC236}">
                    <a16:creationId xmlns:a16="http://schemas.microsoft.com/office/drawing/2014/main" id="{076453A3-5004-4612-8EAD-8B58093F1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59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13" name="Freeform 916">
                <a:extLst>
                  <a:ext uri="{FF2B5EF4-FFF2-40B4-BE49-F238E27FC236}">
                    <a16:creationId xmlns:a16="http://schemas.microsoft.com/office/drawing/2014/main" id="{B007BBD1-39F2-4A0F-A7F3-7B7A53EB9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6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4" name="Freeform 917">
                <a:extLst>
                  <a:ext uri="{FF2B5EF4-FFF2-40B4-BE49-F238E27FC236}">
                    <a16:creationId xmlns:a16="http://schemas.microsoft.com/office/drawing/2014/main" id="{3B59A9F0-7313-413E-8043-E0A93E74D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595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5" name="Freeform 918">
                <a:extLst>
                  <a:ext uri="{FF2B5EF4-FFF2-40B4-BE49-F238E27FC236}">
                    <a16:creationId xmlns:a16="http://schemas.microsoft.com/office/drawing/2014/main" id="{6CAC15EF-31BC-4B8F-A02A-39DC6DA57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7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6" name="Freeform 919">
                <a:extLst>
                  <a:ext uri="{FF2B5EF4-FFF2-40B4-BE49-F238E27FC236}">
                    <a16:creationId xmlns:a16="http://schemas.microsoft.com/office/drawing/2014/main" id="{EF5741FF-B5B3-480D-BFCE-D881A67BA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60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7" name="Freeform 920">
                <a:extLst>
                  <a:ext uri="{FF2B5EF4-FFF2-40B4-BE49-F238E27FC236}">
                    <a16:creationId xmlns:a16="http://schemas.microsoft.com/office/drawing/2014/main" id="{AAE84140-CC09-4D24-84A6-FD6BEB3FB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255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8" name="Freeform 921">
                <a:extLst>
                  <a:ext uri="{FF2B5EF4-FFF2-40B4-BE49-F238E27FC236}">
                    <a16:creationId xmlns:a16="http://schemas.microsoft.com/office/drawing/2014/main" id="{6EF4E4A3-4F54-411E-9ACF-4753E7D58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19" name="Freeform 922">
                <a:extLst>
                  <a:ext uri="{FF2B5EF4-FFF2-40B4-BE49-F238E27FC236}">
                    <a16:creationId xmlns:a16="http://schemas.microsoft.com/office/drawing/2014/main" id="{72A01ED8-7BD9-4191-8014-99A643C48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49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0" name="Freeform 923">
                <a:extLst>
                  <a:ext uri="{FF2B5EF4-FFF2-40B4-BE49-F238E27FC236}">
                    <a16:creationId xmlns:a16="http://schemas.microsoft.com/office/drawing/2014/main" id="{356E8973-C1A6-4403-AFE0-8D814FDEC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5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1" name="Freeform 924">
                <a:extLst>
                  <a:ext uri="{FF2B5EF4-FFF2-40B4-BE49-F238E27FC236}">
                    <a16:creationId xmlns:a16="http://schemas.microsoft.com/office/drawing/2014/main" id="{BD9D4D45-4458-4B54-AC03-1B2F50660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5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2" name="Freeform 925">
                <a:extLst>
                  <a:ext uri="{FF2B5EF4-FFF2-40B4-BE49-F238E27FC236}">
                    <a16:creationId xmlns:a16="http://schemas.microsoft.com/office/drawing/2014/main" id="{02F2083A-87A6-4E4F-9FAE-7BA7C7726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5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3" name="Freeform 926">
                <a:extLst>
                  <a:ext uri="{FF2B5EF4-FFF2-40B4-BE49-F238E27FC236}">
                    <a16:creationId xmlns:a16="http://schemas.microsoft.com/office/drawing/2014/main" id="{8CA48C46-30F7-42ED-A90E-21A5EDBB8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5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4" name="Freeform 927">
                <a:extLst>
                  <a:ext uri="{FF2B5EF4-FFF2-40B4-BE49-F238E27FC236}">
                    <a16:creationId xmlns:a16="http://schemas.microsoft.com/office/drawing/2014/main" id="{77DDDFD7-0EAE-43AE-AAC7-5C58E087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5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5" name="Freeform 928">
                <a:extLst>
                  <a:ext uri="{FF2B5EF4-FFF2-40B4-BE49-F238E27FC236}">
                    <a16:creationId xmlns:a16="http://schemas.microsoft.com/office/drawing/2014/main" id="{1599909C-517A-480B-961C-93A583AA5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5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6" name="Freeform 929">
                <a:extLst>
                  <a:ext uri="{FF2B5EF4-FFF2-40B4-BE49-F238E27FC236}">
                    <a16:creationId xmlns:a16="http://schemas.microsoft.com/office/drawing/2014/main" id="{92F3D0E1-F80F-440D-AE89-7090B6ED7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58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7" name="Freeform 930">
                <a:extLst>
                  <a:ext uri="{FF2B5EF4-FFF2-40B4-BE49-F238E27FC236}">
                    <a16:creationId xmlns:a16="http://schemas.microsoft.com/office/drawing/2014/main" id="{B018B138-3E99-49E4-AA6B-2CEC4E14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5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8" name="Freeform 931">
                <a:extLst>
                  <a:ext uri="{FF2B5EF4-FFF2-40B4-BE49-F238E27FC236}">
                    <a16:creationId xmlns:a16="http://schemas.microsoft.com/office/drawing/2014/main" id="{1A5CB310-7465-4A76-98B8-078EDC92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29" name="Freeform 932">
                <a:extLst>
                  <a:ext uri="{FF2B5EF4-FFF2-40B4-BE49-F238E27FC236}">
                    <a16:creationId xmlns:a16="http://schemas.microsoft.com/office/drawing/2014/main" id="{43588936-CB7F-432A-9F8B-4CBABCA7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5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0" name="Freeform 933">
                <a:extLst>
                  <a:ext uri="{FF2B5EF4-FFF2-40B4-BE49-F238E27FC236}">
                    <a16:creationId xmlns:a16="http://schemas.microsoft.com/office/drawing/2014/main" id="{EFE1D728-9209-4445-9F9D-F98551B6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1" name="Oval 934">
                <a:extLst>
                  <a:ext uri="{FF2B5EF4-FFF2-40B4-BE49-F238E27FC236}">
                    <a16:creationId xmlns:a16="http://schemas.microsoft.com/office/drawing/2014/main" id="{CC58FD08-9D11-45C7-81C6-2D612462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258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32" name="Oval 935">
                <a:extLst>
                  <a:ext uri="{FF2B5EF4-FFF2-40B4-BE49-F238E27FC236}">
                    <a16:creationId xmlns:a16="http://schemas.microsoft.com/office/drawing/2014/main" id="{6D36008E-6445-49D3-A50A-43D1ABE2C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563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33" name="Freeform 936">
                <a:extLst>
                  <a:ext uri="{FF2B5EF4-FFF2-40B4-BE49-F238E27FC236}">
                    <a16:creationId xmlns:a16="http://schemas.microsoft.com/office/drawing/2014/main" id="{67CCBE6B-7073-42CF-BDE0-ABB13978E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5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4" name="Freeform 937">
                <a:extLst>
                  <a:ext uri="{FF2B5EF4-FFF2-40B4-BE49-F238E27FC236}">
                    <a16:creationId xmlns:a16="http://schemas.microsoft.com/office/drawing/2014/main" id="{1F0985F6-F131-40F2-AB2E-E67DDDF8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5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5" name="Freeform 938">
                <a:extLst>
                  <a:ext uri="{FF2B5EF4-FFF2-40B4-BE49-F238E27FC236}">
                    <a16:creationId xmlns:a16="http://schemas.microsoft.com/office/drawing/2014/main" id="{98068411-BE50-42A9-B107-8A5C3BF5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5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6" name="Freeform 939">
                <a:extLst>
                  <a:ext uri="{FF2B5EF4-FFF2-40B4-BE49-F238E27FC236}">
                    <a16:creationId xmlns:a16="http://schemas.microsoft.com/office/drawing/2014/main" id="{35AA4E9D-BD6B-4871-A818-498C89E71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5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7" name="Freeform 940">
                <a:extLst>
                  <a:ext uri="{FF2B5EF4-FFF2-40B4-BE49-F238E27FC236}">
                    <a16:creationId xmlns:a16="http://schemas.microsoft.com/office/drawing/2014/main" id="{4E6F1BE0-1846-4749-AB98-3221DD8BA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55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8" name="Freeform 941">
                <a:extLst>
                  <a:ext uri="{FF2B5EF4-FFF2-40B4-BE49-F238E27FC236}">
                    <a16:creationId xmlns:a16="http://schemas.microsoft.com/office/drawing/2014/main" id="{9D09F927-735B-4747-9601-F8B4D98C4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53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39" name="Freeform 942">
                <a:extLst>
                  <a:ext uri="{FF2B5EF4-FFF2-40B4-BE49-F238E27FC236}">
                    <a16:creationId xmlns:a16="http://schemas.microsoft.com/office/drawing/2014/main" id="{3ECE6A46-6043-4A0B-85C2-A3B381240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53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0" name="Freeform 943">
                <a:extLst>
                  <a:ext uri="{FF2B5EF4-FFF2-40B4-BE49-F238E27FC236}">
                    <a16:creationId xmlns:a16="http://schemas.microsoft.com/office/drawing/2014/main" id="{B638A62C-D935-4DC7-B4E9-EDD8565B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1" name="Freeform 944">
                <a:extLst>
                  <a:ext uri="{FF2B5EF4-FFF2-40B4-BE49-F238E27FC236}">
                    <a16:creationId xmlns:a16="http://schemas.microsoft.com/office/drawing/2014/main" id="{C5034BC3-60FD-4BFE-ADDC-912CEC6D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2" name="Freeform 945">
                <a:extLst>
                  <a:ext uri="{FF2B5EF4-FFF2-40B4-BE49-F238E27FC236}">
                    <a16:creationId xmlns:a16="http://schemas.microsoft.com/office/drawing/2014/main" id="{6D944CD1-5814-4945-97E2-4BEFB07B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3" name="Freeform 946">
                <a:extLst>
                  <a:ext uri="{FF2B5EF4-FFF2-40B4-BE49-F238E27FC236}">
                    <a16:creationId xmlns:a16="http://schemas.microsoft.com/office/drawing/2014/main" id="{64538A32-4A91-4C83-9A38-FE877B5F9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4" name="Freeform 947">
                <a:extLst>
                  <a:ext uri="{FF2B5EF4-FFF2-40B4-BE49-F238E27FC236}">
                    <a16:creationId xmlns:a16="http://schemas.microsoft.com/office/drawing/2014/main" id="{D6E023CA-7675-4746-8EFF-A4A25446B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5" name="Freeform 948">
                <a:extLst>
                  <a:ext uri="{FF2B5EF4-FFF2-40B4-BE49-F238E27FC236}">
                    <a16:creationId xmlns:a16="http://schemas.microsoft.com/office/drawing/2014/main" id="{4098C5FF-5E74-4830-8CDA-13381CC81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6" name="Freeform 949">
                <a:extLst>
                  <a:ext uri="{FF2B5EF4-FFF2-40B4-BE49-F238E27FC236}">
                    <a16:creationId xmlns:a16="http://schemas.microsoft.com/office/drawing/2014/main" id="{573548D2-E623-4108-8DEF-1641B430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4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7" name="Freeform 950">
                <a:extLst>
                  <a:ext uri="{FF2B5EF4-FFF2-40B4-BE49-F238E27FC236}">
                    <a16:creationId xmlns:a16="http://schemas.microsoft.com/office/drawing/2014/main" id="{1DEFD925-0FD9-4A68-B60F-EE8EA916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4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8" name="Freeform 951">
                <a:extLst>
                  <a:ext uri="{FF2B5EF4-FFF2-40B4-BE49-F238E27FC236}">
                    <a16:creationId xmlns:a16="http://schemas.microsoft.com/office/drawing/2014/main" id="{4475A9BA-FE20-4E56-BD60-9DD5FA2F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49" name="Freeform 952">
                <a:extLst>
                  <a:ext uri="{FF2B5EF4-FFF2-40B4-BE49-F238E27FC236}">
                    <a16:creationId xmlns:a16="http://schemas.microsoft.com/office/drawing/2014/main" id="{E2582BAB-2EE1-4DBF-ADF3-5A659891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0" name="Freeform 953">
                <a:extLst>
                  <a:ext uri="{FF2B5EF4-FFF2-40B4-BE49-F238E27FC236}">
                    <a16:creationId xmlns:a16="http://schemas.microsoft.com/office/drawing/2014/main" id="{CD2AA93C-407F-48B5-8D9D-BDE3E0D00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6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1" name="Freeform 954">
                <a:extLst>
                  <a:ext uri="{FF2B5EF4-FFF2-40B4-BE49-F238E27FC236}">
                    <a16:creationId xmlns:a16="http://schemas.microsoft.com/office/drawing/2014/main" id="{91FF3657-97C9-448F-A1DA-8FCCB7571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2" name="Freeform 955">
                <a:extLst>
                  <a:ext uri="{FF2B5EF4-FFF2-40B4-BE49-F238E27FC236}">
                    <a16:creationId xmlns:a16="http://schemas.microsoft.com/office/drawing/2014/main" id="{8A5EC563-7449-473A-8A4A-C36163B5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3" name="Freeform 956">
                <a:extLst>
                  <a:ext uri="{FF2B5EF4-FFF2-40B4-BE49-F238E27FC236}">
                    <a16:creationId xmlns:a16="http://schemas.microsoft.com/office/drawing/2014/main" id="{CA9886CD-16B3-48F9-873D-373E1C3D5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248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4" name="Freeform 957">
                <a:extLst>
                  <a:ext uri="{FF2B5EF4-FFF2-40B4-BE49-F238E27FC236}">
                    <a16:creationId xmlns:a16="http://schemas.microsoft.com/office/drawing/2014/main" id="{9B1E7882-F3D5-4F39-97D7-700A975F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5" name="Freeform 958">
                <a:extLst>
                  <a:ext uri="{FF2B5EF4-FFF2-40B4-BE49-F238E27FC236}">
                    <a16:creationId xmlns:a16="http://schemas.microsoft.com/office/drawing/2014/main" id="{700EB674-5894-4DDD-B2C2-8ADA2A8B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46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6" name="Freeform 959">
                <a:extLst>
                  <a:ext uri="{FF2B5EF4-FFF2-40B4-BE49-F238E27FC236}">
                    <a16:creationId xmlns:a16="http://schemas.microsoft.com/office/drawing/2014/main" id="{0B25E651-A6CF-4C36-B491-85961688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7" name="Freeform 960">
                <a:extLst>
                  <a:ext uri="{FF2B5EF4-FFF2-40B4-BE49-F238E27FC236}">
                    <a16:creationId xmlns:a16="http://schemas.microsoft.com/office/drawing/2014/main" id="{59190424-23BC-4E48-86B2-BC3D1D3D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8" name="Freeform 961">
                <a:extLst>
                  <a:ext uri="{FF2B5EF4-FFF2-40B4-BE49-F238E27FC236}">
                    <a16:creationId xmlns:a16="http://schemas.microsoft.com/office/drawing/2014/main" id="{3A3940CA-6E47-46CB-B06D-3C3323B1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5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59" name="Freeform 962">
                <a:extLst>
                  <a:ext uri="{FF2B5EF4-FFF2-40B4-BE49-F238E27FC236}">
                    <a16:creationId xmlns:a16="http://schemas.microsoft.com/office/drawing/2014/main" id="{CE7B022A-6B55-458F-8E89-6E71000EA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0" name="Freeform 963">
                <a:extLst>
                  <a:ext uri="{FF2B5EF4-FFF2-40B4-BE49-F238E27FC236}">
                    <a16:creationId xmlns:a16="http://schemas.microsoft.com/office/drawing/2014/main" id="{23CCA573-A81A-435E-A933-B326320A8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1" name="Freeform 964">
                <a:extLst>
                  <a:ext uri="{FF2B5EF4-FFF2-40B4-BE49-F238E27FC236}">
                    <a16:creationId xmlns:a16="http://schemas.microsoft.com/office/drawing/2014/main" id="{32011761-7FD6-415D-8930-489C9ED0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2" name="Freeform 965">
                <a:extLst>
                  <a:ext uri="{FF2B5EF4-FFF2-40B4-BE49-F238E27FC236}">
                    <a16:creationId xmlns:a16="http://schemas.microsoft.com/office/drawing/2014/main" id="{82596D6A-5B6D-44F1-BC31-82E1BA97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3" name="Freeform 966">
                <a:extLst>
                  <a:ext uri="{FF2B5EF4-FFF2-40B4-BE49-F238E27FC236}">
                    <a16:creationId xmlns:a16="http://schemas.microsoft.com/office/drawing/2014/main" id="{12428360-4E1B-49C9-A543-253C2FC1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4" name="Freeform 967">
                <a:extLst>
                  <a:ext uri="{FF2B5EF4-FFF2-40B4-BE49-F238E27FC236}">
                    <a16:creationId xmlns:a16="http://schemas.microsoft.com/office/drawing/2014/main" id="{25020F8D-4A7D-46E4-A5AE-89A5FC29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5" name="Freeform 968">
                <a:extLst>
                  <a:ext uri="{FF2B5EF4-FFF2-40B4-BE49-F238E27FC236}">
                    <a16:creationId xmlns:a16="http://schemas.microsoft.com/office/drawing/2014/main" id="{A18F43B1-4044-4997-8EB1-0EFA6DBE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6" name="Freeform 969">
                <a:extLst>
                  <a:ext uri="{FF2B5EF4-FFF2-40B4-BE49-F238E27FC236}">
                    <a16:creationId xmlns:a16="http://schemas.microsoft.com/office/drawing/2014/main" id="{96996504-A00D-47B4-A19F-35A521345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7" name="Freeform 970">
                <a:extLst>
                  <a:ext uri="{FF2B5EF4-FFF2-40B4-BE49-F238E27FC236}">
                    <a16:creationId xmlns:a16="http://schemas.microsoft.com/office/drawing/2014/main" id="{D482B4E8-0F45-4A04-9F4A-1044FAB40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8" name="Freeform 971">
                <a:extLst>
                  <a:ext uri="{FF2B5EF4-FFF2-40B4-BE49-F238E27FC236}">
                    <a16:creationId xmlns:a16="http://schemas.microsoft.com/office/drawing/2014/main" id="{9DE8F1A4-E5C5-4360-AA29-2D592B426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69" name="Freeform 972">
                <a:extLst>
                  <a:ext uri="{FF2B5EF4-FFF2-40B4-BE49-F238E27FC236}">
                    <a16:creationId xmlns:a16="http://schemas.microsoft.com/office/drawing/2014/main" id="{66587728-06D2-4365-806B-1FD67B252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0" name="Freeform 973">
                <a:extLst>
                  <a:ext uri="{FF2B5EF4-FFF2-40B4-BE49-F238E27FC236}">
                    <a16:creationId xmlns:a16="http://schemas.microsoft.com/office/drawing/2014/main" id="{68F84E1D-1C8C-4FE7-A74F-2ADDA548B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1" name="Freeform 974">
                <a:extLst>
                  <a:ext uri="{FF2B5EF4-FFF2-40B4-BE49-F238E27FC236}">
                    <a16:creationId xmlns:a16="http://schemas.microsoft.com/office/drawing/2014/main" id="{6BBBF64A-A308-4B97-A5F8-5EDA9A47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2" name="Freeform 975">
                <a:extLst>
                  <a:ext uri="{FF2B5EF4-FFF2-40B4-BE49-F238E27FC236}">
                    <a16:creationId xmlns:a16="http://schemas.microsoft.com/office/drawing/2014/main" id="{3B25ECA2-6C28-473D-8B21-3FD4F10B2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3" name="Freeform 976">
                <a:extLst>
                  <a:ext uri="{FF2B5EF4-FFF2-40B4-BE49-F238E27FC236}">
                    <a16:creationId xmlns:a16="http://schemas.microsoft.com/office/drawing/2014/main" id="{0467DD92-1C6E-43BF-8904-EE05B15AB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4" name="Freeform 977">
                <a:extLst>
                  <a:ext uri="{FF2B5EF4-FFF2-40B4-BE49-F238E27FC236}">
                    <a16:creationId xmlns:a16="http://schemas.microsoft.com/office/drawing/2014/main" id="{9F6FA185-F824-4137-9A9B-74CBDB13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4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5" name="Freeform 978">
                <a:extLst>
                  <a:ext uri="{FF2B5EF4-FFF2-40B4-BE49-F238E27FC236}">
                    <a16:creationId xmlns:a16="http://schemas.microsoft.com/office/drawing/2014/main" id="{5756B66D-D6E7-4898-A4FB-352B169D6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6" name="Freeform 979">
                <a:extLst>
                  <a:ext uri="{FF2B5EF4-FFF2-40B4-BE49-F238E27FC236}">
                    <a16:creationId xmlns:a16="http://schemas.microsoft.com/office/drawing/2014/main" id="{1FAB9528-8607-4699-B8CA-9F583D3DD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53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7" name="Freeform 980">
                <a:extLst>
                  <a:ext uri="{FF2B5EF4-FFF2-40B4-BE49-F238E27FC236}">
                    <a16:creationId xmlns:a16="http://schemas.microsoft.com/office/drawing/2014/main" id="{2CBA238C-426E-4585-AA5E-47830F89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8" name="Freeform 981">
                <a:extLst>
                  <a:ext uri="{FF2B5EF4-FFF2-40B4-BE49-F238E27FC236}">
                    <a16:creationId xmlns:a16="http://schemas.microsoft.com/office/drawing/2014/main" id="{39D2D816-407E-4385-B318-AA772D079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9" name="Freeform 982">
                <a:extLst>
                  <a:ext uri="{FF2B5EF4-FFF2-40B4-BE49-F238E27FC236}">
                    <a16:creationId xmlns:a16="http://schemas.microsoft.com/office/drawing/2014/main" id="{29D3CA42-49A2-4B83-A5A1-CB1C64544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0" name="Freeform 983">
                <a:extLst>
                  <a:ext uri="{FF2B5EF4-FFF2-40B4-BE49-F238E27FC236}">
                    <a16:creationId xmlns:a16="http://schemas.microsoft.com/office/drawing/2014/main" id="{5D910F82-C13D-49A3-8623-8620027D9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5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1" name="Oval 984">
                <a:extLst>
                  <a:ext uri="{FF2B5EF4-FFF2-40B4-BE49-F238E27FC236}">
                    <a16:creationId xmlns:a16="http://schemas.microsoft.com/office/drawing/2014/main" id="{165240A4-6B23-4FAD-BADB-7A96F2E06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25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82" name="Freeform 985">
                <a:extLst>
                  <a:ext uri="{FF2B5EF4-FFF2-40B4-BE49-F238E27FC236}">
                    <a16:creationId xmlns:a16="http://schemas.microsoft.com/office/drawing/2014/main" id="{6BEF031A-19B2-4F77-AB5A-E0FC295E2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54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3" name="Freeform 986">
                <a:extLst>
                  <a:ext uri="{FF2B5EF4-FFF2-40B4-BE49-F238E27FC236}">
                    <a16:creationId xmlns:a16="http://schemas.microsoft.com/office/drawing/2014/main" id="{1192C271-F2DE-4067-9E3D-0ED8810C3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4" name="Freeform 987">
                <a:extLst>
                  <a:ext uri="{FF2B5EF4-FFF2-40B4-BE49-F238E27FC236}">
                    <a16:creationId xmlns:a16="http://schemas.microsoft.com/office/drawing/2014/main" id="{F0FB9D54-3279-4F8D-A202-D46ED1E12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5" name="Freeform 988">
                <a:extLst>
                  <a:ext uri="{FF2B5EF4-FFF2-40B4-BE49-F238E27FC236}">
                    <a16:creationId xmlns:a16="http://schemas.microsoft.com/office/drawing/2014/main" id="{4BCE2E80-744D-47D7-8755-E047F10E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6" name="Freeform 989">
                <a:extLst>
                  <a:ext uri="{FF2B5EF4-FFF2-40B4-BE49-F238E27FC236}">
                    <a16:creationId xmlns:a16="http://schemas.microsoft.com/office/drawing/2014/main" id="{1E5B9611-3ACA-463D-8DD7-8D52E8F5D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7" name="Freeform 990">
                <a:extLst>
                  <a:ext uri="{FF2B5EF4-FFF2-40B4-BE49-F238E27FC236}">
                    <a16:creationId xmlns:a16="http://schemas.microsoft.com/office/drawing/2014/main" id="{912B334F-CA7E-4BD2-A690-E0153211C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991">
                <a:extLst>
                  <a:ext uri="{FF2B5EF4-FFF2-40B4-BE49-F238E27FC236}">
                    <a16:creationId xmlns:a16="http://schemas.microsoft.com/office/drawing/2014/main" id="{2EDED7DF-2944-451F-8FAC-F3F5EA6F8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55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Freeform 992">
                <a:extLst>
                  <a:ext uri="{FF2B5EF4-FFF2-40B4-BE49-F238E27FC236}">
                    <a16:creationId xmlns:a16="http://schemas.microsoft.com/office/drawing/2014/main" id="{E13C4343-3CC5-411B-9FF9-EDA352E9B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Oval 993">
                <a:extLst>
                  <a:ext uri="{FF2B5EF4-FFF2-40B4-BE49-F238E27FC236}">
                    <a16:creationId xmlns:a16="http://schemas.microsoft.com/office/drawing/2014/main" id="{B612A318-4FC5-4791-8DF7-E92881E3A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51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391" name="Freeform 994">
                <a:extLst>
                  <a:ext uri="{FF2B5EF4-FFF2-40B4-BE49-F238E27FC236}">
                    <a16:creationId xmlns:a16="http://schemas.microsoft.com/office/drawing/2014/main" id="{24F40E5D-C072-4969-A9F6-012549B59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Freeform 995">
                <a:extLst>
                  <a:ext uri="{FF2B5EF4-FFF2-40B4-BE49-F238E27FC236}">
                    <a16:creationId xmlns:a16="http://schemas.microsoft.com/office/drawing/2014/main" id="{86A31ED7-AF3B-4B02-A94A-2AE42B008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3" name="Freeform 996">
                <a:extLst>
                  <a:ext uri="{FF2B5EF4-FFF2-40B4-BE49-F238E27FC236}">
                    <a16:creationId xmlns:a16="http://schemas.microsoft.com/office/drawing/2014/main" id="{72337E85-E338-47DC-9F1F-10CA861FA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4" name="Freeform 997">
                <a:extLst>
                  <a:ext uri="{FF2B5EF4-FFF2-40B4-BE49-F238E27FC236}">
                    <a16:creationId xmlns:a16="http://schemas.microsoft.com/office/drawing/2014/main" id="{7655CCCC-FFEE-49D2-962D-F9BD8F71F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5" name="Freeform 998">
                <a:extLst>
                  <a:ext uri="{FF2B5EF4-FFF2-40B4-BE49-F238E27FC236}">
                    <a16:creationId xmlns:a16="http://schemas.microsoft.com/office/drawing/2014/main" id="{AEFF8EBC-4B5F-4AF4-B7A1-29A4A6817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4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6" name="Freeform 999">
                <a:extLst>
                  <a:ext uri="{FF2B5EF4-FFF2-40B4-BE49-F238E27FC236}">
                    <a16:creationId xmlns:a16="http://schemas.microsoft.com/office/drawing/2014/main" id="{E495CCD9-544D-41AC-B726-8578CD200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7" name="Freeform 1000">
                <a:extLst>
                  <a:ext uri="{FF2B5EF4-FFF2-40B4-BE49-F238E27FC236}">
                    <a16:creationId xmlns:a16="http://schemas.microsoft.com/office/drawing/2014/main" id="{3D2C8B54-17CB-43DC-8A59-D0E0D848E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8" name="Freeform 1001">
                <a:extLst>
                  <a:ext uri="{FF2B5EF4-FFF2-40B4-BE49-F238E27FC236}">
                    <a16:creationId xmlns:a16="http://schemas.microsoft.com/office/drawing/2014/main" id="{5DA039EC-2D3A-4DD4-93FA-4D9A3A1FF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5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9" name="Freeform 1002">
                <a:extLst>
                  <a:ext uri="{FF2B5EF4-FFF2-40B4-BE49-F238E27FC236}">
                    <a16:creationId xmlns:a16="http://schemas.microsoft.com/office/drawing/2014/main" id="{8EB53E14-E02D-411C-B0C2-A96BCCC74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0" name="Freeform 1003">
                <a:extLst>
                  <a:ext uri="{FF2B5EF4-FFF2-40B4-BE49-F238E27FC236}">
                    <a16:creationId xmlns:a16="http://schemas.microsoft.com/office/drawing/2014/main" id="{113A7B6B-FA09-452C-853E-8B851D20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1" name="Freeform 1004">
                <a:extLst>
                  <a:ext uri="{FF2B5EF4-FFF2-40B4-BE49-F238E27FC236}">
                    <a16:creationId xmlns:a16="http://schemas.microsoft.com/office/drawing/2014/main" id="{0E10C154-37FA-48AA-B15D-F895E1B98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2" name="Freeform 1005">
                <a:extLst>
                  <a:ext uri="{FF2B5EF4-FFF2-40B4-BE49-F238E27FC236}">
                    <a16:creationId xmlns:a16="http://schemas.microsoft.com/office/drawing/2014/main" id="{2B9B2F40-338F-4550-BE5C-4D1AD1A1F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3" name="Freeform 1006">
                <a:extLst>
                  <a:ext uri="{FF2B5EF4-FFF2-40B4-BE49-F238E27FC236}">
                    <a16:creationId xmlns:a16="http://schemas.microsoft.com/office/drawing/2014/main" id="{25DFDB88-BF52-4908-A1ED-A62A0974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4" name="Freeform 1007">
                <a:extLst>
                  <a:ext uri="{FF2B5EF4-FFF2-40B4-BE49-F238E27FC236}">
                    <a16:creationId xmlns:a16="http://schemas.microsoft.com/office/drawing/2014/main" id="{BE9F3BA5-946C-4D14-9365-BE297EDF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5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5" name="Freeform 1008">
                <a:extLst>
                  <a:ext uri="{FF2B5EF4-FFF2-40B4-BE49-F238E27FC236}">
                    <a16:creationId xmlns:a16="http://schemas.microsoft.com/office/drawing/2014/main" id="{1EA2F226-0978-4EC1-B6BC-75528B2F6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25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8" name="Group 1009">
              <a:extLst>
                <a:ext uri="{FF2B5EF4-FFF2-40B4-BE49-F238E27FC236}">
                  <a16:creationId xmlns:a16="http://schemas.microsoft.com/office/drawing/2014/main" id="{D6C14806-1F7A-42B8-A3E5-482CD71C62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1" y="1907"/>
              <a:ext cx="690" cy="674"/>
              <a:chOff x="2471" y="1907"/>
              <a:chExt cx="690" cy="674"/>
            </a:xfrm>
          </p:grpSpPr>
          <p:sp>
            <p:nvSpPr>
              <p:cNvPr id="58006" name="Freeform 1010">
                <a:extLst>
                  <a:ext uri="{FF2B5EF4-FFF2-40B4-BE49-F238E27FC236}">
                    <a16:creationId xmlns:a16="http://schemas.microsoft.com/office/drawing/2014/main" id="{2ADA8289-E1AD-42CD-BD09-F62819D63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5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7" name="Freeform 1011">
                <a:extLst>
                  <a:ext uri="{FF2B5EF4-FFF2-40B4-BE49-F238E27FC236}">
                    <a16:creationId xmlns:a16="http://schemas.microsoft.com/office/drawing/2014/main" id="{D146B0BA-345D-4C9A-A94F-0E530704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5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8" name="Freeform 1012">
                <a:extLst>
                  <a:ext uri="{FF2B5EF4-FFF2-40B4-BE49-F238E27FC236}">
                    <a16:creationId xmlns:a16="http://schemas.microsoft.com/office/drawing/2014/main" id="{6C6BD179-3CE0-42BF-BCE4-B41485BB6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7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9" name="Freeform 1013">
                <a:extLst>
                  <a:ext uri="{FF2B5EF4-FFF2-40B4-BE49-F238E27FC236}">
                    <a16:creationId xmlns:a16="http://schemas.microsoft.com/office/drawing/2014/main" id="{BB6FB8D6-520C-4EC8-B119-BBD55CEA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9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0" name="Freeform 1014">
                <a:extLst>
                  <a:ext uri="{FF2B5EF4-FFF2-40B4-BE49-F238E27FC236}">
                    <a16:creationId xmlns:a16="http://schemas.microsoft.com/office/drawing/2014/main" id="{F8B65236-14F4-41A6-9E86-AC6770654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1" name="Freeform 1015">
                <a:extLst>
                  <a:ext uri="{FF2B5EF4-FFF2-40B4-BE49-F238E27FC236}">
                    <a16:creationId xmlns:a16="http://schemas.microsoft.com/office/drawing/2014/main" id="{4C9294BC-7DB6-4FE2-82E1-0E3D39C9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37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2" name="Freeform 1016">
                <a:extLst>
                  <a:ext uri="{FF2B5EF4-FFF2-40B4-BE49-F238E27FC236}">
                    <a16:creationId xmlns:a16="http://schemas.microsoft.com/office/drawing/2014/main" id="{DD76812E-80AD-4DD6-BA66-CD3B01E5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36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3" name="Freeform 1017">
                <a:extLst>
                  <a:ext uri="{FF2B5EF4-FFF2-40B4-BE49-F238E27FC236}">
                    <a16:creationId xmlns:a16="http://schemas.microsoft.com/office/drawing/2014/main" id="{933E3BA1-5004-43E9-AF12-26CEEB3C9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236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4" name="Freeform 1018">
                <a:extLst>
                  <a:ext uri="{FF2B5EF4-FFF2-40B4-BE49-F238E27FC236}">
                    <a16:creationId xmlns:a16="http://schemas.microsoft.com/office/drawing/2014/main" id="{B7A20277-00C3-4AC6-A891-509C091CA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236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5" name="Freeform 1019">
                <a:extLst>
                  <a:ext uri="{FF2B5EF4-FFF2-40B4-BE49-F238E27FC236}">
                    <a16:creationId xmlns:a16="http://schemas.microsoft.com/office/drawing/2014/main" id="{FAF33175-0794-4D5B-B993-B1DC48BED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06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6" name="Freeform 1020">
                <a:extLst>
                  <a:ext uri="{FF2B5EF4-FFF2-40B4-BE49-F238E27FC236}">
                    <a16:creationId xmlns:a16="http://schemas.microsoft.com/office/drawing/2014/main" id="{C5AC58BF-3CE0-4FAF-896B-7478B3289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0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7" name="Oval 1021">
                <a:extLst>
                  <a:ext uri="{FF2B5EF4-FFF2-40B4-BE49-F238E27FC236}">
                    <a16:creationId xmlns:a16="http://schemas.microsoft.com/office/drawing/2014/main" id="{1A79217A-5215-451C-96EC-DA83C30AC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205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18" name="Freeform 1022">
                <a:extLst>
                  <a:ext uri="{FF2B5EF4-FFF2-40B4-BE49-F238E27FC236}">
                    <a16:creationId xmlns:a16="http://schemas.microsoft.com/office/drawing/2014/main" id="{BAAAE3EA-C885-4851-9722-8858A4295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0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19" name="Freeform 1023">
                <a:extLst>
                  <a:ext uri="{FF2B5EF4-FFF2-40B4-BE49-F238E27FC236}">
                    <a16:creationId xmlns:a16="http://schemas.microsoft.com/office/drawing/2014/main" id="{8AC88757-A0CA-440A-B1F9-8A7C3DBB6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6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0" name="Freeform 1024">
                <a:extLst>
                  <a:ext uri="{FF2B5EF4-FFF2-40B4-BE49-F238E27FC236}">
                    <a16:creationId xmlns:a16="http://schemas.microsoft.com/office/drawing/2014/main" id="{5C88D83D-E586-4420-A6C7-D7195D3C7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0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1" name="Freeform 1025">
                <a:extLst>
                  <a:ext uri="{FF2B5EF4-FFF2-40B4-BE49-F238E27FC236}">
                    <a16:creationId xmlns:a16="http://schemas.microsoft.com/office/drawing/2014/main" id="{4DEB1C1A-160B-4ACD-9D11-4588D874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4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2" name="Freeform 1026">
                <a:extLst>
                  <a:ext uri="{FF2B5EF4-FFF2-40B4-BE49-F238E27FC236}">
                    <a16:creationId xmlns:a16="http://schemas.microsoft.com/office/drawing/2014/main" id="{05809B84-2F02-4481-973D-9E9A1DF6A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04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3" name="Freeform 1027">
                <a:extLst>
                  <a:ext uri="{FF2B5EF4-FFF2-40B4-BE49-F238E27FC236}">
                    <a16:creationId xmlns:a16="http://schemas.microsoft.com/office/drawing/2014/main" id="{04C0491B-02CC-48E4-A10E-AE4F51779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20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4" name="Freeform 1028">
                <a:extLst>
                  <a:ext uri="{FF2B5EF4-FFF2-40B4-BE49-F238E27FC236}">
                    <a16:creationId xmlns:a16="http://schemas.microsoft.com/office/drawing/2014/main" id="{D01AF349-EDFE-4783-81C1-908DCC47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03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5" name="Freeform 1029">
                <a:extLst>
                  <a:ext uri="{FF2B5EF4-FFF2-40B4-BE49-F238E27FC236}">
                    <a16:creationId xmlns:a16="http://schemas.microsoft.com/office/drawing/2014/main" id="{B765ED6D-3C9F-4511-848E-E71FD16AC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03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6" name="Freeform 1030">
                <a:extLst>
                  <a:ext uri="{FF2B5EF4-FFF2-40B4-BE49-F238E27FC236}">
                    <a16:creationId xmlns:a16="http://schemas.microsoft.com/office/drawing/2014/main" id="{510AAC48-E364-4AB2-A6FD-48A6F192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7" name="Freeform 1031">
                <a:extLst>
                  <a:ext uri="{FF2B5EF4-FFF2-40B4-BE49-F238E27FC236}">
                    <a16:creationId xmlns:a16="http://schemas.microsoft.com/office/drawing/2014/main" id="{BF3DAFCB-3BA2-4378-813E-3A6D4FCE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04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8" name="Freeform 1032">
                <a:extLst>
                  <a:ext uri="{FF2B5EF4-FFF2-40B4-BE49-F238E27FC236}">
                    <a16:creationId xmlns:a16="http://schemas.microsoft.com/office/drawing/2014/main" id="{777C5990-C112-4A1B-9659-78D2CF1C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04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29" name="Freeform 1033">
                <a:extLst>
                  <a:ext uri="{FF2B5EF4-FFF2-40B4-BE49-F238E27FC236}">
                    <a16:creationId xmlns:a16="http://schemas.microsoft.com/office/drawing/2014/main" id="{D2F7EADD-1A5D-4DB0-AE6C-DE31BFDC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08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0" name="Freeform 1034">
                <a:extLst>
                  <a:ext uri="{FF2B5EF4-FFF2-40B4-BE49-F238E27FC236}">
                    <a16:creationId xmlns:a16="http://schemas.microsoft.com/office/drawing/2014/main" id="{0EA9DF5E-E95D-4A4E-B701-CBFCF1649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0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1" name="Freeform 1035">
                <a:extLst>
                  <a:ext uri="{FF2B5EF4-FFF2-40B4-BE49-F238E27FC236}">
                    <a16:creationId xmlns:a16="http://schemas.microsoft.com/office/drawing/2014/main" id="{EC6DE781-FD40-4D1C-BCEF-CAD728F38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08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2" name="Freeform 1036">
                <a:extLst>
                  <a:ext uri="{FF2B5EF4-FFF2-40B4-BE49-F238E27FC236}">
                    <a16:creationId xmlns:a16="http://schemas.microsoft.com/office/drawing/2014/main" id="{F1BA859F-F463-46EC-85B2-BA8723A3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0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3" name="Freeform 1037">
                <a:extLst>
                  <a:ext uri="{FF2B5EF4-FFF2-40B4-BE49-F238E27FC236}">
                    <a16:creationId xmlns:a16="http://schemas.microsoft.com/office/drawing/2014/main" id="{22E5757D-D86F-4B72-95E0-F94B536BB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0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4" name="Freeform 1038">
                <a:extLst>
                  <a:ext uri="{FF2B5EF4-FFF2-40B4-BE49-F238E27FC236}">
                    <a16:creationId xmlns:a16="http://schemas.microsoft.com/office/drawing/2014/main" id="{6DBF608F-52C9-4D04-B5E7-4A17AF80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5" name="Freeform 1039">
                <a:extLst>
                  <a:ext uri="{FF2B5EF4-FFF2-40B4-BE49-F238E27FC236}">
                    <a16:creationId xmlns:a16="http://schemas.microsoft.com/office/drawing/2014/main" id="{BC261039-3D69-4351-A4EB-54E060FDE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6" name="Freeform 1040">
                <a:extLst>
                  <a:ext uri="{FF2B5EF4-FFF2-40B4-BE49-F238E27FC236}">
                    <a16:creationId xmlns:a16="http://schemas.microsoft.com/office/drawing/2014/main" id="{4CBF5884-B5D7-4525-97E8-6AD88888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0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7" name="Freeform 1041">
                <a:extLst>
                  <a:ext uri="{FF2B5EF4-FFF2-40B4-BE49-F238E27FC236}">
                    <a16:creationId xmlns:a16="http://schemas.microsoft.com/office/drawing/2014/main" id="{7F719A88-261B-4393-919B-9239CB5DC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0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8" name="Freeform 1042">
                <a:extLst>
                  <a:ext uri="{FF2B5EF4-FFF2-40B4-BE49-F238E27FC236}">
                    <a16:creationId xmlns:a16="http://schemas.microsoft.com/office/drawing/2014/main" id="{2919DC83-1F44-4B51-A8E3-6FA3D7203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04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39" name="Freeform 1043">
                <a:extLst>
                  <a:ext uri="{FF2B5EF4-FFF2-40B4-BE49-F238E27FC236}">
                    <a16:creationId xmlns:a16="http://schemas.microsoft.com/office/drawing/2014/main" id="{9D325944-6F5A-4E9A-9F2B-8CE7DBB8B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0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0" name="Freeform 1044">
                <a:extLst>
                  <a:ext uri="{FF2B5EF4-FFF2-40B4-BE49-F238E27FC236}">
                    <a16:creationId xmlns:a16="http://schemas.microsoft.com/office/drawing/2014/main" id="{80781ADF-A24D-4CE0-B508-27537DD4B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0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1" name="Freeform 1045">
                <a:extLst>
                  <a:ext uri="{FF2B5EF4-FFF2-40B4-BE49-F238E27FC236}">
                    <a16:creationId xmlns:a16="http://schemas.microsoft.com/office/drawing/2014/main" id="{D7415151-D221-4C32-AA71-F4EC8F865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0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2" name="Freeform 1046">
                <a:extLst>
                  <a:ext uri="{FF2B5EF4-FFF2-40B4-BE49-F238E27FC236}">
                    <a16:creationId xmlns:a16="http://schemas.microsoft.com/office/drawing/2014/main" id="{91F526BC-1AAB-49D8-A777-2CC044449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0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3" name="Freeform 1047">
                <a:extLst>
                  <a:ext uri="{FF2B5EF4-FFF2-40B4-BE49-F238E27FC236}">
                    <a16:creationId xmlns:a16="http://schemas.microsoft.com/office/drawing/2014/main" id="{75BAC54A-586E-4265-861F-66D4840A0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4" name="Freeform 1048">
                <a:extLst>
                  <a:ext uri="{FF2B5EF4-FFF2-40B4-BE49-F238E27FC236}">
                    <a16:creationId xmlns:a16="http://schemas.microsoft.com/office/drawing/2014/main" id="{86B00D80-F844-40EA-A631-8219BFAE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0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5" name="Oval 1049">
                <a:extLst>
                  <a:ext uri="{FF2B5EF4-FFF2-40B4-BE49-F238E27FC236}">
                    <a16:creationId xmlns:a16="http://schemas.microsoft.com/office/drawing/2014/main" id="{EE0EA194-DBAF-4B02-AFEE-4B01661BA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07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46" name="Freeform 1050">
                <a:extLst>
                  <a:ext uri="{FF2B5EF4-FFF2-40B4-BE49-F238E27FC236}">
                    <a16:creationId xmlns:a16="http://schemas.microsoft.com/office/drawing/2014/main" id="{4B395FFD-1908-4CAB-AE22-D099A702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0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7" name="Freeform 1051">
                <a:extLst>
                  <a:ext uri="{FF2B5EF4-FFF2-40B4-BE49-F238E27FC236}">
                    <a16:creationId xmlns:a16="http://schemas.microsoft.com/office/drawing/2014/main" id="{98586C8B-AEE3-415B-A950-A7578CC7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05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8" name="Freeform 1052">
                <a:extLst>
                  <a:ext uri="{FF2B5EF4-FFF2-40B4-BE49-F238E27FC236}">
                    <a16:creationId xmlns:a16="http://schemas.microsoft.com/office/drawing/2014/main" id="{F5153887-2EDA-4AA4-B974-E65C2F86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20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49" name="Freeform 1053">
                <a:extLst>
                  <a:ext uri="{FF2B5EF4-FFF2-40B4-BE49-F238E27FC236}">
                    <a16:creationId xmlns:a16="http://schemas.microsoft.com/office/drawing/2014/main" id="{C460023C-6825-4501-9A42-68DCBB05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0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0" name="Freeform 1054">
                <a:extLst>
                  <a:ext uri="{FF2B5EF4-FFF2-40B4-BE49-F238E27FC236}">
                    <a16:creationId xmlns:a16="http://schemas.microsoft.com/office/drawing/2014/main" id="{CFDFD823-5A16-4CCE-AB24-93549FCA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0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1" name="Freeform 1055">
                <a:extLst>
                  <a:ext uri="{FF2B5EF4-FFF2-40B4-BE49-F238E27FC236}">
                    <a16:creationId xmlns:a16="http://schemas.microsoft.com/office/drawing/2014/main" id="{831D1177-4B4A-446A-94BB-04069960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07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2" name="Freeform 1056">
                <a:extLst>
                  <a:ext uri="{FF2B5EF4-FFF2-40B4-BE49-F238E27FC236}">
                    <a16:creationId xmlns:a16="http://schemas.microsoft.com/office/drawing/2014/main" id="{16E8A8D8-A833-482F-847A-849D03C4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206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3" name="Freeform 1057">
                <a:extLst>
                  <a:ext uri="{FF2B5EF4-FFF2-40B4-BE49-F238E27FC236}">
                    <a16:creationId xmlns:a16="http://schemas.microsoft.com/office/drawing/2014/main" id="{301C8E3C-C5C8-4860-A475-00F2EAA5E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50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4" name="Freeform 1058">
                <a:extLst>
                  <a:ext uri="{FF2B5EF4-FFF2-40B4-BE49-F238E27FC236}">
                    <a16:creationId xmlns:a16="http://schemas.microsoft.com/office/drawing/2014/main" id="{E6E104B4-5CBC-431F-BD9B-BAD690103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5" name="Freeform 1059">
                <a:extLst>
                  <a:ext uri="{FF2B5EF4-FFF2-40B4-BE49-F238E27FC236}">
                    <a16:creationId xmlns:a16="http://schemas.microsoft.com/office/drawing/2014/main" id="{236C0AEF-A9BB-4BA9-9584-B2472809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6" name="Freeform 1060">
                <a:extLst>
                  <a:ext uri="{FF2B5EF4-FFF2-40B4-BE49-F238E27FC236}">
                    <a16:creationId xmlns:a16="http://schemas.microsoft.com/office/drawing/2014/main" id="{67E81B7E-5BA4-4F0F-833E-6F40E2076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7" name="Freeform 1061">
                <a:extLst>
                  <a:ext uri="{FF2B5EF4-FFF2-40B4-BE49-F238E27FC236}">
                    <a16:creationId xmlns:a16="http://schemas.microsoft.com/office/drawing/2014/main" id="{299C45F9-624C-4BDE-AD03-DD8464A4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8" name="Freeform 1062">
                <a:extLst>
                  <a:ext uri="{FF2B5EF4-FFF2-40B4-BE49-F238E27FC236}">
                    <a16:creationId xmlns:a16="http://schemas.microsoft.com/office/drawing/2014/main" id="{7C972A6A-C477-425A-BEFD-CFE674213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59" name="Freeform 1063">
                <a:extLst>
                  <a:ext uri="{FF2B5EF4-FFF2-40B4-BE49-F238E27FC236}">
                    <a16:creationId xmlns:a16="http://schemas.microsoft.com/office/drawing/2014/main" id="{E279798B-C2C5-43C8-8E79-6CA39927F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0" name="Oval 1064">
                <a:extLst>
                  <a:ext uri="{FF2B5EF4-FFF2-40B4-BE49-F238E27FC236}">
                    <a16:creationId xmlns:a16="http://schemas.microsoft.com/office/drawing/2014/main" id="{E493CFE4-B415-4C52-AB87-BD95A36F0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3" y="248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61" name="Freeform 1065">
                <a:extLst>
                  <a:ext uri="{FF2B5EF4-FFF2-40B4-BE49-F238E27FC236}">
                    <a16:creationId xmlns:a16="http://schemas.microsoft.com/office/drawing/2014/main" id="{0ACFA82C-2DEC-41D8-A750-E59D64658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2" name="Freeform 1066">
                <a:extLst>
                  <a:ext uri="{FF2B5EF4-FFF2-40B4-BE49-F238E27FC236}">
                    <a16:creationId xmlns:a16="http://schemas.microsoft.com/office/drawing/2014/main" id="{D3326702-D3B1-4D24-961D-3E209C03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3" name="Freeform 1067">
                <a:extLst>
                  <a:ext uri="{FF2B5EF4-FFF2-40B4-BE49-F238E27FC236}">
                    <a16:creationId xmlns:a16="http://schemas.microsoft.com/office/drawing/2014/main" id="{E4DDF2F7-3AA3-4008-BCF4-862C6356F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4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4" name="Freeform 1068">
                <a:extLst>
                  <a:ext uri="{FF2B5EF4-FFF2-40B4-BE49-F238E27FC236}">
                    <a16:creationId xmlns:a16="http://schemas.microsoft.com/office/drawing/2014/main" id="{394AE98F-1B0E-4B7A-9D18-4A7615035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5" name="Freeform 1069">
                <a:extLst>
                  <a:ext uri="{FF2B5EF4-FFF2-40B4-BE49-F238E27FC236}">
                    <a16:creationId xmlns:a16="http://schemas.microsoft.com/office/drawing/2014/main" id="{AC1CB822-91ED-4C79-A374-EDA5DE0E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6" name="Oval 1070">
                <a:extLst>
                  <a:ext uri="{FF2B5EF4-FFF2-40B4-BE49-F238E27FC236}">
                    <a16:creationId xmlns:a16="http://schemas.microsoft.com/office/drawing/2014/main" id="{EA20CA33-B452-48F1-BD0F-4164560D9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248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67" name="Freeform 1071">
                <a:extLst>
                  <a:ext uri="{FF2B5EF4-FFF2-40B4-BE49-F238E27FC236}">
                    <a16:creationId xmlns:a16="http://schemas.microsoft.com/office/drawing/2014/main" id="{4D7FF9D5-AEFB-4A39-9C7A-CDF9EA11B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8" name="Freeform 1072">
                <a:extLst>
                  <a:ext uri="{FF2B5EF4-FFF2-40B4-BE49-F238E27FC236}">
                    <a16:creationId xmlns:a16="http://schemas.microsoft.com/office/drawing/2014/main" id="{88A71025-A581-4983-8E64-FA3BC4A6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69" name="Freeform 1073">
                <a:extLst>
                  <a:ext uri="{FF2B5EF4-FFF2-40B4-BE49-F238E27FC236}">
                    <a16:creationId xmlns:a16="http://schemas.microsoft.com/office/drawing/2014/main" id="{E129AD31-2602-4D5A-80D9-BF0F4CDC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0" name="Freeform 1074">
                <a:extLst>
                  <a:ext uri="{FF2B5EF4-FFF2-40B4-BE49-F238E27FC236}">
                    <a16:creationId xmlns:a16="http://schemas.microsoft.com/office/drawing/2014/main" id="{3B5A0D69-AB9B-41D0-8C8A-A0C29D39F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1" name="Freeform 1075">
                <a:extLst>
                  <a:ext uri="{FF2B5EF4-FFF2-40B4-BE49-F238E27FC236}">
                    <a16:creationId xmlns:a16="http://schemas.microsoft.com/office/drawing/2014/main" id="{422D7EE5-41CA-41D4-A663-18763245C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2" name="Freeform 1076">
                <a:extLst>
                  <a:ext uri="{FF2B5EF4-FFF2-40B4-BE49-F238E27FC236}">
                    <a16:creationId xmlns:a16="http://schemas.microsoft.com/office/drawing/2014/main" id="{1F9C6238-749E-4377-8987-4347E1173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46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3" name="Freeform 1077">
                <a:extLst>
                  <a:ext uri="{FF2B5EF4-FFF2-40B4-BE49-F238E27FC236}">
                    <a16:creationId xmlns:a16="http://schemas.microsoft.com/office/drawing/2014/main" id="{704081CF-46F4-41BF-BD4B-B2914744A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4" name="Freeform 1078">
                <a:extLst>
                  <a:ext uri="{FF2B5EF4-FFF2-40B4-BE49-F238E27FC236}">
                    <a16:creationId xmlns:a16="http://schemas.microsoft.com/office/drawing/2014/main" id="{9F6D601F-916D-4DBD-ACF2-3B035AE5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5" name="Freeform 1079">
                <a:extLst>
                  <a:ext uri="{FF2B5EF4-FFF2-40B4-BE49-F238E27FC236}">
                    <a16:creationId xmlns:a16="http://schemas.microsoft.com/office/drawing/2014/main" id="{853AB8F9-AC3A-4106-B1E7-2EE843074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46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6" name="Freeform 1080">
                <a:extLst>
                  <a:ext uri="{FF2B5EF4-FFF2-40B4-BE49-F238E27FC236}">
                    <a16:creationId xmlns:a16="http://schemas.microsoft.com/office/drawing/2014/main" id="{721E1444-7702-4CFC-9CD1-A0E72DD0E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5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7" name="Freeform 1081">
                <a:extLst>
                  <a:ext uri="{FF2B5EF4-FFF2-40B4-BE49-F238E27FC236}">
                    <a16:creationId xmlns:a16="http://schemas.microsoft.com/office/drawing/2014/main" id="{92619CDE-DE1A-4F26-9841-1C04DB8FB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8" name="Freeform 1082">
                <a:extLst>
                  <a:ext uri="{FF2B5EF4-FFF2-40B4-BE49-F238E27FC236}">
                    <a16:creationId xmlns:a16="http://schemas.microsoft.com/office/drawing/2014/main" id="{A8A519D3-7E47-4D3A-BF72-E3D16266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4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79" name="Freeform 1083">
                <a:extLst>
                  <a:ext uri="{FF2B5EF4-FFF2-40B4-BE49-F238E27FC236}">
                    <a16:creationId xmlns:a16="http://schemas.microsoft.com/office/drawing/2014/main" id="{B7AC9B87-7745-4F8B-A8CF-46354F96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0" name="Freeform 1084">
                <a:extLst>
                  <a:ext uri="{FF2B5EF4-FFF2-40B4-BE49-F238E27FC236}">
                    <a16:creationId xmlns:a16="http://schemas.microsoft.com/office/drawing/2014/main" id="{4D23199D-4275-4B6A-B813-7542B771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1" name="Freeform 1085">
                <a:extLst>
                  <a:ext uri="{FF2B5EF4-FFF2-40B4-BE49-F238E27FC236}">
                    <a16:creationId xmlns:a16="http://schemas.microsoft.com/office/drawing/2014/main" id="{D2E23B22-AE82-4B81-8730-6765D23E9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2" name="Freeform 1086">
                <a:extLst>
                  <a:ext uri="{FF2B5EF4-FFF2-40B4-BE49-F238E27FC236}">
                    <a16:creationId xmlns:a16="http://schemas.microsoft.com/office/drawing/2014/main" id="{50EE5DA8-003E-410A-B51E-D2D9B4A9F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3" name="Freeform 1087">
                <a:extLst>
                  <a:ext uri="{FF2B5EF4-FFF2-40B4-BE49-F238E27FC236}">
                    <a16:creationId xmlns:a16="http://schemas.microsoft.com/office/drawing/2014/main" id="{0BA99182-3E89-4D91-8E54-F653E096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4" name="Freeform 1088">
                <a:extLst>
                  <a:ext uri="{FF2B5EF4-FFF2-40B4-BE49-F238E27FC236}">
                    <a16:creationId xmlns:a16="http://schemas.microsoft.com/office/drawing/2014/main" id="{A9E469C3-804C-4B14-9E5A-086E375A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5" name="Freeform 1089">
                <a:extLst>
                  <a:ext uri="{FF2B5EF4-FFF2-40B4-BE49-F238E27FC236}">
                    <a16:creationId xmlns:a16="http://schemas.microsoft.com/office/drawing/2014/main" id="{BA7E1E2E-5167-49A5-810E-0F09F279D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6" name="Freeform 1090">
                <a:extLst>
                  <a:ext uri="{FF2B5EF4-FFF2-40B4-BE49-F238E27FC236}">
                    <a16:creationId xmlns:a16="http://schemas.microsoft.com/office/drawing/2014/main" id="{9001205B-7B2F-4726-8C8F-05BCFF1B0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7" name="Freeform 1091">
                <a:extLst>
                  <a:ext uri="{FF2B5EF4-FFF2-40B4-BE49-F238E27FC236}">
                    <a16:creationId xmlns:a16="http://schemas.microsoft.com/office/drawing/2014/main" id="{3586FCE9-97C4-4DE2-AAA9-99533EC94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8" name="Freeform 1092">
                <a:extLst>
                  <a:ext uri="{FF2B5EF4-FFF2-40B4-BE49-F238E27FC236}">
                    <a16:creationId xmlns:a16="http://schemas.microsoft.com/office/drawing/2014/main" id="{5564A245-25C5-420C-B6B5-4DB53CF11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89" name="Freeform 1093">
                <a:extLst>
                  <a:ext uri="{FF2B5EF4-FFF2-40B4-BE49-F238E27FC236}">
                    <a16:creationId xmlns:a16="http://schemas.microsoft.com/office/drawing/2014/main" id="{F315C784-E8AE-4539-A4D7-E466ABF67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0" name="Freeform 1094">
                <a:extLst>
                  <a:ext uri="{FF2B5EF4-FFF2-40B4-BE49-F238E27FC236}">
                    <a16:creationId xmlns:a16="http://schemas.microsoft.com/office/drawing/2014/main" id="{7C184B27-F4A4-4B9C-85D6-244A5E83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1" name="Freeform 1095">
                <a:extLst>
                  <a:ext uri="{FF2B5EF4-FFF2-40B4-BE49-F238E27FC236}">
                    <a16:creationId xmlns:a16="http://schemas.microsoft.com/office/drawing/2014/main" id="{2A6DF2CC-3490-4072-AC37-8C48F092D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2" name="Oval 1096">
                <a:extLst>
                  <a:ext uri="{FF2B5EF4-FFF2-40B4-BE49-F238E27FC236}">
                    <a16:creationId xmlns:a16="http://schemas.microsoft.com/office/drawing/2014/main" id="{E1CCA8B1-1530-47F0-9FAF-5207D32BB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5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93" name="Freeform 1097">
                <a:extLst>
                  <a:ext uri="{FF2B5EF4-FFF2-40B4-BE49-F238E27FC236}">
                    <a16:creationId xmlns:a16="http://schemas.microsoft.com/office/drawing/2014/main" id="{C38212DA-4C3A-4B99-A840-C89651F2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5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4" name="Freeform 1098">
                <a:extLst>
                  <a:ext uri="{FF2B5EF4-FFF2-40B4-BE49-F238E27FC236}">
                    <a16:creationId xmlns:a16="http://schemas.microsoft.com/office/drawing/2014/main" id="{08F918DB-B3E0-46A0-8D94-1D5EDFF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5" name="Freeform 1099">
                <a:extLst>
                  <a:ext uri="{FF2B5EF4-FFF2-40B4-BE49-F238E27FC236}">
                    <a16:creationId xmlns:a16="http://schemas.microsoft.com/office/drawing/2014/main" id="{9CE73E2F-935D-47BC-AC1E-579CA26B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6" name="Freeform 1100">
                <a:extLst>
                  <a:ext uri="{FF2B5EF4-FFF2-40B4-BE49-F238E27FC236}">
                    <a16:creationId xmlns:a16="http://schemas.microsoft.com/office/drawing/2014/main" id="{2BA81AE4-A2DF-4F11-8F18-9BCCBBC14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7" name="Freeform 1101">
                <a:extLst>
                  <a:ext uri="{FF2B5EF4-FFF2-40B4-BE49-F238E27FC236}">
                    <a16:creationId xmlns:a16="http://schemas.microsoft.com/office/drawing/2014/main" id="{2F8E53F9-1C0E-43AE-A5DA-B9BEE6DD0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98" name="Oval 1102">
                <a:extLst>
                  <a:ext uri="{FF2B5EF4-FFF2-40B4-BE49-F238E27FC236}">
                    <a16:creationId xmlns:a16="http://schemas.microsoft.com/office/drawing/2014/main" id="{BCBD07AF-0E9A-4CEB-982F-A83C3CC95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253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099" name="Freeform 1103">
                <a:extLst>
                  <a:ext uri="{FF2B5EF4-FFF2-40B4-BE49-F238E27FC236}">
                    <a16:creationId xmlns:a16="http://schemas.microsoft.com/office/drawing/2014/main" id="{477C04C0-99AA-45F5-9035-AC7EFA699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0" name="Freeform 1104">
                <a:extLst>
                  <a:ext uri="{FF2B5EF4-FFF2-40B4-BE49-F238E27FC236}">
                    <a16:creationId xmlns:a16="http://schemas.microsoft.com/office/drawing/2014/main" id="{CA27BF1E-9834-460D-94EC-B334D0004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1" name="Freeform 1105">
                <a:extLst>
                  <a:ext uri="{FF2B5EF4-FFF2-40B4-BE49-F238E27FC236}">
                    <a16:creationId xmlns:a16="http://schemas.microsoft.com/office/drawing/2014/main" id="{5482DB6C-53E7-400D-912E-3E9C0FDB2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2" name="Freeform 1106">
                <a:extLst>
                  <a:ext uri="{FF2B5EF4-FFF2-40B4-BE49-F238E27FC236}">
                    <a16:creationId xmlns:a16="http://schemas.microsoft.com/office/drawing/2014/main" id="{C5554FAF-A1CC-4813-9A09-BE2EEF5D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52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3" name="Freeform 1107">
                <a:extLst>
                  <a:ext uri="{FF2B5EF4-FFF2-40B4-BE49-F238E27FC236}">
                    <a16:creationId xmlns:a16="http://schemas.microsoft.com/office/drawing/2014/main" id="{6708421F-5E10-404C-AE37-7938668E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4" name="Freeform 1108">
                <a:extLst>
                  <a:ext uri="{FF2B5EF4-FFF2-40B4-BE49-F238E27FC236}">
                    <a16:creationId xmlns:a16="http://schemas.microsoft.com/office/drawing/2014/main" id="{D5C6B2DC-BB19-4A9F-9925-1EF536415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5" name="Freeform 1109">
                <a:extLst>
                  <a:ext uri="{FF2B5EF4-FFF2-40B4-BE49-F238E27FC236}">
                    <a16:creationId xmlns:a16="http://schemas.microsoft.com/office/drawing/2014/main" id="{48C4F137-EE85-429A-8D48-3F4EC2D35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6" name="Freeform 1110">
                <a:extLst>
                  <a:ext uri="{FF2B5EF4-FFF2-40B4-BE49-F238E27FC236}">
                    <a16:creationId xmlns:a16="http://schemas.microsoft.com/office/drawing/2014/main" id="{2F98BAF5-820E-4969-B7AF-0BA75C91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7" name="Oval 1111">
                <a:extLst>
                  <a:ext uri="{FF2B5EF4-FFF2-40B4-BE49-F238E27FC236}">
                    <a16:creationId xmlns:a16="http://schemas.microsoft.com/office/drawing/2014/main" id="{88238669-C99A-4215-A0D5-21ED16BB9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528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108" name="Freeform 1112">
                <a:extLst>
                  <a:ext uri="{FF2B5EF4-FFF2-40B4-BE49-F238E27FC236}">
                    <a16:creationId xmlns:a16="http://schemas.microsoft.com/office/drawing/2014/main" id="{23BF8DAE-C4B2-4106-9542-0F0B12747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5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09" name="Freeform 1113">
                <a:extLst>
                  <a:ext uri="{FF2B5EF4-FFF2-40B4-BE49-F238E27FC236}">
                    <a16:creationId xmlns:a16="http://schemas.microsoft.com/office/drawing/2014/main" id="{CD8FFE9F-5E43-43CB-A033-A548CDFC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0" name="Freeform 1114">
                <a:extLst>
                  <a:ext uri="{FF2B5EF4-FFF2-40B4-BE49-F238E27FC236}">
                    <a16:creationId xmlns:a16="http://schemas.microsoft.com/office/drawing/2014/main" id="{9F5471CE-C3D4-46E2-A1AC-7D8B84BE5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1" name="Freeform 1115">
                <a:extLst>
                  <a:ext uri="{FF2B5EF4-FFF2-40B4-BE49-F238E27FC236}">
                    <a16:creationId xmlns:a16="http://schemas.microsoft.com/office/drawing/2014/main" id="{BDA55DC0-F6EE-4D7B-B750-6D09D6E9C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2" name="Oval 1116">
                <a:extLst>
                  <a:ext uri="{FF2B5EF4-FFF2-40B4-BE49-F238E27FC236}">
                    <a16:creationId xmlns:a16="http://schemas.microsoft.com/office/drawing/2014/main" id="{2CA5A368-14A9-4A21-9F07-4588373A7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" y="25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8113" name="Freeform 1117">
                <a:extLst>
                  <a:ext uri="{FF2B5EF4-FFF2-40B4-BE49-F238E27FC236}">
                    <a16:creationId xmlns:a16="http://schemas.microsoft.com/office/drawing/2014/main" id="{45663A3A-8816-4B93-A581-6B031C36F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50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4" name="Freeform 1118">
                <a:extLst>
                  <a:ext uri="{FF2B5EF4-FFF2-40B4-BE49-F238E27FC236}">
                    <a16:creationId xmlns:a16="http://schemas.microsoft.com/office/drawing/2014/main" id="{AC22E2FD-B7C1-4292-81BF-B9794D0BC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4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5" name="Freeform 1119">
                <a:extLst>
                  <a:ext uri="{FF2B5EF4-FFF2-40B4-BE49-F238E27FC236}">
                    <a16:creationId xmlns:a16="http://schemas.microsoft.com/office/drawing/2014/main" id="{C27DDBC4-2E47-4A2B-A49A-0813B0437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6" name="Freeform 1120">
                <a:extLst>
                  <a:ext uri="{FF2B5EF4-FFF2-40B4-BE49-F238E27FC236}">
                    <a16:creationId xmlns:a16="http://schemas.microsoft.com/office/drawing/2014/main" id="{C8AD6239-52A7-47E1-99C4-ACCC83202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7" name="Freeform 1121">
                <a:extLst>
                  <a:ext uri="{FF2B5EF4-FFF2-40B4-BE49-F238E27FC236}">
                    <a16:creationId xmlns:a16="http://schemas.microsoft.com/office/drawing/2014/main" id="{5D5DD980-AB87-44A8-8BAE-42DEDA5D4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8" name="Freeform 1122">
                <a:extLst>
                  <a:ext uri="{FF2B5EF4-FFF2-40B4-BE49-F238E27FC236}">
                    <a16:creationId xmlns:a16="http://schemas.microsoft.com/office/drawing/2014/main" id="{61FB3BE4-108D-4136-8F58-76462987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19" name="Freeform 1123">
                <a:extLst>
                  <a:ext uri="{FF2B5EF4-FFF2-40B4-BE49-F238E27FC236}">
                    <a16:creationId xmlns:a16="http://schemas.microsoft.com/office/drawing/2014/main" id="{8F5C491F-4DF7-44DC-B644-9083A201A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47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0" name="Freeform 1124">
                <a:extLst>
                  <a:ext uri="{FF2B5EF4-FFF2-40B4-BE49-F238E27FC236}">
                    <a16:creationId xmlns:a16="http://schemas.microsoft.com/office/drawing/2014/main" id="{93F566FB-A633-465B-8AFC-16063B14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1" name="Freeform 1125">
                <a:extLst>
                  <a:ext uri="{FF2B5EF4-FFF2-40B4-BE49-F238E27FC236}">
                    <a16:creationId xmlns:a16="http://schemas.microsoft.com/office/drawing/2014/main" id="{2AC39469-8F37-4A23-9D5E-5FB0D1422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2" name="Freeform 1126">
                <a:extLst>
                  <a:ext uri="{FF2B5EF4-FFF2-40B4-BE49-F238E27FC236}">
                    <a16:creationId xmlns:a16="http://schemas.microsoft.com/office/drawing/2014/main" id="{6DF8C051-FD48-43B0-BF38-26F988A8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93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3" name="Freeform 1127">
                <a:extLst>
                  <a:ext uri="{FF2B5EF4-FFF2-40B4-BE49-F238E27FC236}">
                    <a16:creationId xmlns:a16="http://schemas.microsoft.com/office/drawing/2014/main" id="{977077F3-7EF2-4C1B-AB9F-7AC0917B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4" name="Freeform 1128">
                <a:extLst>
                  <a:ext uri="{FF2B5EF4-FFF2-40B4-BE49-F238E27FC236}">
                    <a16:creationId xmlns:a16="http://schemas.microsoft.com/office/drawing/2014/main" id="{C45BA3B4-96DD-4626-B120-71B5EE85D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92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5" name="Freeform 1129">
                <a:extLst>
                  <a:ext uri="{FF2B5EF4-FFF2-40B4-BE49-F238E27FC236}">
                    <a16:creationId xmlns:a16="http://schemas.microsoft.com/office/drawing/2014/main" id="{F381F01C-ED70-4A49-AF74-ABBE53BC2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9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6" name="Freeform 1130">
                <a:extLst>
                  <a:ext uri="{FF2B5EF4-FFF2-40B4-BE49-F238E27FC236}">
                    <a16:creationId xmlns:a16="http://schemas.microsoft.com/office/drawing/2014/main" id="{3A952910-E83D-45F4-B889-1E88976C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9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7" name="Freeform 1131">
                <a:extLst>
                  <a:ext uri="{FF2B5EF4-FFF2-40B4-BE49-F238E27FC236}">
                    <a16:creationId xmlns:a16="http://schemas.microsoft.com/office/drawing/2014/main" id="{AB5E15B2-1405-485D-BC7C-9253041F5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9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8" name="Freeform 1132">
                <a:extLst>
                  <a:ext uri="{FF2B5EF4-FFF2-40B4-BE49-F238E27FC236}">
                    <a16:creationId xmlns:a16="http://schemas.microsoft.com/office/drawing/2014/main" id="{79F78AEE-B1E6-4692-A808-E4D38A10F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94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29" name="Freeform 1133">
                <a:extLst>
                  <a:ext uri="{FF2B5EF4-FFF2-40B4-BE49-F238E27FC236}">
                    <a16:creationId xmlns:a16="http://schemas.microsoft.com/office/drawing/2014/main" id="{C226235E-814B-46E5-A3AC-498130322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9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0" name="Freeform 1134">
                <a:extLst>
                  <a:ext uri="{FF2B5EF4-FFF2-40B4-BE49-F238E27FC236}">
                    <a16:creationId xmlns:a16="http://schemas.microsoft.com/office/drawing/2014/main" id="{D80F0E64-164C-4DFB-BF15-FDAA6791A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1" name="Freeform 1135">
                <a:extLst>
                  <a:ext uri="{FF2B5EF4-FFF2-40B4-BE49-F238E27FC236}">
                    <a16:creationId xmlns:a16="http://schemas.microsoft.com/office/drawing/2014/main" id="{88A0CE6A-C60A-4755-A851-2729F6210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4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2" name="Freeform 1136">
                <a:extLst>
                  <a:ext uri="{FF2B5EF4-FFF2-40B4-BE49-F238E27FC236}">
                    <a16:creationId xmlns:a16="http://schemas.microsoft.com/office/drawing/2014/main" id="{F0F564EA-36BA-44A7-911E-2A4CC797A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3" name="Freeform 1137">
                <a:extLst>
                  <a:ext uri="{FF2B5EF4-FFF2-40B4-BE49-F238E27FC236}">
                    <a16:creationId xmlns:a16="http://schemas.microsoft.com/office/drawing/2014/main" id="{CC573338-9285-414C-8B24-52A56596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4" name="Freeform 1138">
                <a:extLst>
                  <a:ext uri="{FF2B5EF4-FFF2-40B4-BE49-F238E27FC236}">
                    <a16:creationId xmlns:a16="http://schemas.microsoft.com/office/drawing/2014/main" id="{292331EC-BC86-4A59-A18C-C1E11544D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91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5" name="Freeform 1139">
                <a:extLst>
                  <a:ext uri="{FF2B5EF4-FFF2-40B4-BE49-F238E27FC236}">
                    <a16:creationId xmlns:a16="http://schemas.microsoft.com/office/drawing/2014/main" id="{36C9C222-EDE0-4EB1-8EEB-505E1A08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9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6" name="Freeform 1140">
                <a:extLst>
                  <a:ext uri="{FF2B5EF4-FFF2-40B4-BE49-F238E27FC236}">
                    <a16:creationId xmlns:a16="http://schemas.microsoft.com/office/drawing/2014/main" id="{71609CD6-427A-4812-AF94-9619F139F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9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7" name="Freeform 1141">
                <a:extLst>
                  <a:ext uri="{FF2B5EF4-FFF2-40B4-BE49-F238E27FC236}">
                    <a16:creationId xmlns:a16="http://schemas.microsoft.com/office/drawing/2014/main" id="{076ECBE6-D08B-4880-864E-03CB3555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9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8" name="Freeform 1142">
                <a:extLst>
                  <a:ext uri="{FF2B5EF4-FFF2-40B4-BE49-F238E27FC236}">
                    <a16:creationId xmlns:a16="http://schemas.microsoft.com/office/drawing/2014/main" id="{EB745F3B-AA0B-446F-9F83-46359F1C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39" name="Freeform 1143">
                <a:extLst>
                  <a:ext uri="{FF2B5EF4-FFF2-40B4-BE49-F238E27FC236}">
                    <a16:creationId xmlns:a16="http://schemas.microsoft.com/office/drawing/2014/main" id="{99E206B7-4015-4D35-A72D-B0CC9A4E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9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0" name="Freeform 1144">
                <a:extLst>
                  <a:ext uri="{FF2B5EF4-FFF2-40B4-BE49-F238E27FC236}">
                    <a16:creationId xmlns:a16="http://schemas.microsoft.com/office/drawing/2014/main" id="{533D7EFF-FEEE-43B4-B356-ED262C6C5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9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1" name="Freeform 1145">
                <a:extLst>
                  <a:ext uri="{FF2B5EF4-FFF2-40B4-BE49-F238E27FC236}">
                    <a16:creationId xmlns:a16="http://schemas.microsoft.com/office/drawing/2014/main" id="{27AA90A1-BAEB-40A5-8939-37D945E47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97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2" name="Freeform 1146">
                <a:extLst>
                  <a:ext uri="{FF2B5EF4-FFF2-40B4-BE49-F238E27FC236}">
                    <a16:creationId xmlns:a16="http://schemas.microsoft.com/office/drawing/2014/main" id="{59226B97-83BE-46F9-885A-BD322D1C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68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3" name="Freeform 1147">
                <a:extLst>
                  <a:ext uri="{FF2B5EF4-FFF2-40B4-BE49-F238E27FC236}">
                    <a16:creationId xmlns:a16="http://schemas.microsoft.com/office/drawing/2014/main" id="{1666BE70-F2E9-463D-9133-DF4C400E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97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4" name="Freeform 1148">
                <a:extLst>
                  <a:ext uri="{FF2B5EF4-FFF2-40B4-BE49-F238E27FC236}">
                    <a16:creationId xmlns:a16="http://schemas.microsoft.com/office/drawing/2014/main" id="{6670D6D7-982C-4871-AB59-B47FD25E9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196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5" name="Freeform 1149">
                <a:extLst>
                  <a:ext uri="{FF2B5EF4-FFF2-40B4-BE49-F238E27FC236}">
                    <a16:creationId xmlns:a16="http://schemas.microsoft.com/office/drawing/2014/main" id="{ACD26E78-103C-4504-8D4C-DA41491B6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6" name="Freeform 1150">
                <a:extLst>
                  <a:ext uri="{FF2B5EF4-FFF2-40B4-BE49-F238E27FC236}">
                    <a16:creationId xmlns:a16="http://schemas.microsoft.com/office/drawing/2014/main" id="{4708D34F-C331-4A6B-A808-4AE870B4E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19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7" name="Freeform 1151">
                <a:extLst>
                  <a:ext uri="{FF2B5EF4-FFF2-40B4-BE49-F238E27FC236}">
                    <a16:creationId xmlns:a16="http://schemas.microsoft.com/office/drawing/2014/main" id="{2729D981-755C-49B8-8131-7A6688915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8" name="Freeform 1152">
                <a:extLst>
                  <a:ext uri="{FF2B5EF4-FFF2-40B4-BE49-F238E27FC236}">
                    <a16:creationId xmlns:a16="http://schemas.microsoft.com/office/drawing/2014/main" id="{5411C29B-26C5-40F3-AF4C-B5C03B69E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49" name="Freeform 1153">
                <a:extLst>
                  <a:ext uri="{FF2B5EF4-FFF2-40B4-BE49-F238E27FC236}">
                    <a16:creationId xmlns:a16="http://schemas.microsoft.com/office/drawing/2014/main" id="{A918F45D-3BBF-4952-936E-5ADBDEA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9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0" name="Freeform 1154">
                <a:extLst>
                  <a:ext uri="{FF2B5EF4-FFF2-40B4-BE49-F238E27FC236}">
                    <a16:creationId xmlns:a16="http://schemas.microsoft.com/office/drawing/2014/main" id="{2D20AE19-0B3C-44C7-B577-F1F80861A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9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1" name="Freeform 1155">
                <a:extLst>
                  <a:ext uri="{FF2B5EF4-FFF2-40B4-BE49-F238E27FC236}">
                    <a16:creationId xmlns:a16="http://schemas.microsoft.com/office/drawing/2014/main" id="{A3947233-B4E3-4FF1-B064-624695FC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6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2" name="Freeform 1156">
                <a:extLst>
                  <a:ext uri="{FF2B5EF4-FFF2-40B4-BE49-F238E27FC236}">
                    <a16:creationId xmlns:a16="http://schemas.microsoft.com/office/drawing/2014/main" id="{77E4D3C5-00B7-4A18-940F-3DADB100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2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3" name="Freeform 1157">
                <a:extLst>
                  <a:ext uri="{FF2B5EF4-FFF2-40B4-BE49-F238E27FC236}">
                    <a16:creationId xmlns:a16="http://schemas.microsoft.com/office/drawing/2014/main" id="{59625E4F-2563-4208-9C29-82610AA8B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5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4" name="Freeform 1158">
                <a:extLst>
                  <a:ext uri="{FF2B5EF4-FFF2-40B4-BE49-F238E27FC236}">
                    <a16:creationId xmlns:a16="http://schemas.microsoft.com/office/drawing/2014/main" id="{5BB3AD26-FA70-4915-B739-701905838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5" name="Freeform 1159">
                <a:extLst>
                  <a:ext uri="{FF2B5EF4-FFF2-40B4-BE49-F238E27FC236}">
                    <a16:creationId xmlns:a16="http://schemas.microsoft.com/office/drawing/2014/main" id="{9EF58B99-A986-48B5-960C-2D97FE92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25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6" name="Freeform 1160">
                <a:extLst>
                  <a:ext uri="{FF2B5EF4-FFF2-40B4-BE49-F238E27FC236}">
                    <a16:creationId xmlns:a16="http://schemas.microsoft.com/office/drawing/2014/main" id="{3B774250-5B87-4D8B-85D4-FA09336DD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4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7" name="Freeform 1161">
                <a:extLst>
                  <a:ext uri="{FF2B5EF4-FFF2-40B4-BE49-F238E27FC236}">
                    <a16:creationId xmlns:a16="http://schemas.microsoft.com/office/drawing/2014/main" id="{3CBC9C01-6887-4594-A0C6-4DB2F182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4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8" name="Freeform 1162">
                <a:extLst>
                  <a:ext uri="{FF2B5EF4-FFF2-40B4-BE49-F238E27FC236}">
                    <a16:creationId xmlns:a16="http://schemas.microsoft.com/office/drawing/2014/main" id="{4AC4F026-3838-4F8F-B7F1-A6B992312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2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59" name="Freeform 1163">
                <a:extLst>
                  <a:ext uri="{FF2B5EF4-FFF2-40B4-BE49-F238E27FC236}">
                    <a16:creationId xmlns:a16="http://schemas.microsoft.com/office/drawing/2014/main" id="{E6B7030B-86CD-429D-BB94-D84F73AD1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28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0" name="Freeform 1164">
                <a:extLst>
                  <a:ext uri="{FF2B5EF4-FFF2-40B4-BE49-F238E27FC236}">
                    <a16:creationId xmlns:a16="http://schemas.microsoft.com/office/drawing/2014/main" id="{67167192-3941-4E54-A00B-8136ABEE1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2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1" name="Freeform 1165">
                <a:extLst>
                  <a:ext uri="{FF2B5EF4-FFF2-40B4-BE49-F238E27FC236}">
                    <a16:creationId xmlns:a16="http://schemas.microsoft.com/office/drawing/2014/main" id="{57042F24-EFF6-4053-8AC9-33CE20409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2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2" name="Freeform 1166">
                <a:extLst>
                  <a:ext uri="{FF2B5EF4-FFF2-40B4-BE49-F238E27FC236}">
                    <a16:creationId xmlns:a16="http://schemas.microsoft.com/office/drawing/2014/main" id="{FEC35E8D-F388-43A1-B335-1F8A32F57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3" name="Freeform 1167">
                <a:extLst>
                  <a:ext uri="{FF2B5EF4-FFF2-40B4-BE49-F238E27FC236}">
                    <a16:creationId xmlns:a16="http://schemas.microsoft.com/office/drawing/2014/main" id="{288C3991-447B-4937-9FA1-9A655F09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4" name="Freeform 1168">
                <a:extLst>
                  <a:ext uri="{FF2B5EF4-FFF2-40B4-BE49-F238E27FC236}">
                    <a16:creationId xmlns:a16="http://schemas.microsoft.com/office/drawing/2014/main" id="{6D844282-425E-48EE-A444-D14177CF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2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5" name="Freeform 1169">
                <a:extLst>
                  <a:ext uri="{FF2B5EF4-FFF2-40B4-BE49-F238E27FC236}">
                    <a16:creationId xmlns:a16="http://schemas.microsoft.com/office/drawing/2014/main" id="{F5CEAC34-9651-4E4B-B028-E9DDA7F5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3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6" name="Freeform 1170">
                <a:extLst>
                  <a:ext uri="{FF2B5EF4-FFF2-40B4-BE49-F238E27FC236}">
                    <a16:creationId xmlns:a16="http://schemas.microsoft.com/office/drawing/2014/main" id="{085A40A6-3776-4900-9F5D-BD56E7CF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23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7" name="Freeform 1171">
                <a:extLst>
                  <a:ext uri="{FF2B5EF4-FFF2-40B4-BE49-F238E27FC236}">
                    <a16:creationId xmlns:a16="http://schemas.microsoft.com/office/drawing/2014/main" id="{B6F1B9DE-338E-4713-AD96-3D639D8AE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2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8" name="Freeform 1172">
                <a:extLst>
                  <a:ext uri="{FF2B5EF4-FFF2-40B4-BE49-F238E27FC236}">
                    <a16:creationId xmlns:a16="http://schemas.microsoft.com/office/drawing/2014/main" id="{F2810517-70B8-49F0-836C-0943AA02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2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69" name="Freeform 1173">
                <a:extLst>
                  <a:ext uri="{FF2B5EF4-FFF2-40B4-BE49-F238E27FC236}">
                    <a16:creationId xmlns:a16="http://schemas.microsoft.com/office/drawing/2014/main" id="{9492E036-F7F6-41FC-8EDC-ADC9990C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27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0" name="Freeform 1174">
                <a:extLst>
                  <a:ext uri="{FF2B5EF4-FFF2-40B4-BE49-F238E27FC236}">
                    <a16:creationId xmlns:a16="http://schemas.microsoft.com/office/drawing/2014/main" id="{0E93670C-7AAF-46A3-8218-FC754B5F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6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1" name="Freeform 1175">
                <a:extLst>
                  <a:ext uri="{FF2B5EF4-FFF2-40B4-BE49-F238E27FC236}">
                    <a16:creationId xmlns:a16="http://schemas.microsoft.com/office/drawing/2014/main" id="{966666ED-D455-4F7E-B670-BBDE1180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26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2" name="Freeform 1176">
                <a:extLst>
                  <a:ext uri="{FF2B5EF4-FFF2-40B4-BE49-F238E27FC236}">
                    <a16:creationId xmlns:a16="http://schemas.microsoft.com/office/drawing/2014/main" id="{C1E1BC07-69C7-406B-B72E-5E5CBD36A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29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3" name="Freeform 1177">
                <a:extLst>
                  <a:ext uri="{FF2B5EF4-FFF2-40B4-BE49-F238E27FC236}">
                    <a16:creationId xmlns:a16="http://schemas.microsoft.com/office/drawing/2014/main" id="{077E2BC6-2172-46BB-8088-F9350F379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2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4" name="Freeform 1178">
                <a:extLst>
                  <a:ext uri="{FF2B5EF4-FFF2-40B4-BE49-F238E27FC236}">
                    <a16:creationId xmlns:a16="http://schemas.microsoft.com/office/drawing/2014/main" id="{49EBF500-4653-43A3-BF7A-8CE7563A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29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5" name="Freeform 1179">
                <a:extLst>
                  <a:ext uri="{FF2B5EF4-FFF2-40B4-BE49-F238E27FC236}">
                    <a16:creationId xmlns:a16="http://schemas.microsoft.com/office/drawing/2014/main" id="{59365480-D7DE-4E77-9D27-75E9448B6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3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54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6" name="Freeform 1180">
                <a:extLst>
                  <a:ext uri="{FF2B5EF4-FFF2-40B4-BE49-F238E27FC236}">
                    <a16:creationId xmlns:a16="http://schemas.microsoft.com/office/drawing/2014/main" id="{795D17E2-7E44-419C-8888-780D824A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3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7" name="Freeform 1181">
                <a:extLst>
                  <a:ext uri="{FF2B5EF4-FFF2-40B4-BE49-F238E27FC236}">
                    <a16:creationId xmlns:a16="http://schemas.microsoft.com/office/drawing/2014/main" id="{400B8F94-BCD5-4769-A4AE-3504CC866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8" name="Freeform 1182">
                <a:extLst>
                  <a:ext uri="{FF2B5EF4-FFF2-40B4-BE49-F238E27FC236}">
                    <a16:creationId xmlns:a16="http://schemas.microsoft.com/office/drawing/2014/main" id="{F0D88500-FA84-4D2D-96BD-C227B3B8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3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54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79" name="Freeform 1183">
                <a:extLst>
                  <a:ext uri="{FF2B5EF4-FFF2-40B4-BE49-F238E27FC236}">
                    <a16:creationId xmlns:a16="http://schemas.microsoft.com/office/drawing/2014/main" id="{8312E3E0-4F22-44BF-9DAE-00C26006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3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33 w 2"/>
                  <a:gd name="T3" fmla="*/ 54 h 2"/>
                  <a:gd name="T4" fmla="*/ 0 w 2"/>
                  <a:gd name="T5" fmla="*/ 54 h 2"/>
                  <a:gd name="T6" fmla="*/ 0 w 2"/>
                  <a:gd name="T7" fmla="*/ 27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0" name="Freeform 1184">
                <a:extLst>
                  <a:ext uri="{FF2B5EF4-FFF2-40B4-BE49-F238E27FC236}">
                    <a16:creationId xmlns:a16="http://schemas.microsoft.com/office/drawing/2014/main" id="{A5F36178-F842-482D-9D6A-0F5FA76EE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32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1" name="Freeform 1185">
                <a:extLst>
                  <a:ext uri="{FF2B5EF4-FFF2-40B4-BE49-F238E27FC236}">
                    <a16:creationId xmlns:a16="http://schemas.microsoft.com/office/drawing/2014/main" id="{3A58F9C2-3CDA-4536-97BE-F624848DA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3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2" name="Freeform 1186">
                <a:extLst>
                  <a:ext uri="{FF2B5EF4-FFF2-40B4-BE49-F238E27FC236}">
                    <a16:creationId xmlns:a16="http://schemas.microsoft.com/office/drawing/2014/main" id="{B7EA882A-14F9-4A3B-9946-9752CDDE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32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54 h 2"/>
                  <a:gd name="T4" fmla="*/ 0 w 2"/>
                  <a:gd name="T5" fmla="*/ 27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3" name="Freeform 1187">
                <a:extLst>
                  <a:ext uri="{FF2B5EF4-FFF2-40B4-BE49-F238E27FC236}">
                    <a16:creationId xmlns:a16="http://schemas.microsoft.com/office/drawing/2014/main" id="{0AC6639C-C70D-4353-A5D2-01357E9ED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320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0 w 2"/>
                  <a:gd name="T5" fmla="*/ 35 h 3"/>
                  <a:gd name="T6" fmla="*/ 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4" name="Freeform 1188">
                <a:extLst>
                  <a:ext uri="{FF2B5EF4-FFF2-40B4-BE49-F238E27FC236}">
                    <a16:creationId xmlns:a16="http://schemas.microsoft.com/office/drawing/2014/main" id="{D2A73751-8EAB-49FF-B48A-AF554A86D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5" name="Freeform 1189">
                <a:extLst>
                  <a:ext uri="{FF2B5EF4-FFF2-40B4-BE49-F238E27FC236}">
                    <a16:creationId xmlns:a16="http://schemas.microsoft.com/office/drawing/2014/main" id="{EFEED7B2-7763-4043-BABD-049C29143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2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33 w 2"/>
                  <a:gd name="T3" fmla="*/ 54 h 2"/>
                  <a:gd name="T4" fmla="*/ 0 w 2"/>
                  <a:gd name="T5" fmla="*/ 54 h 2"/>
                  <a:gd name="T6" fmla="*/ 20 w 2"/>
                  <a:gd name="T7" fmla="*/ 27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6" name="Freeform 1190">
                <a:extLst>
                  <a:ext uri="{FF2B5EF4-FFF2-40B4-BE49-F238E27FC236}">
                    <a16:creationId xmlns:a16="http://schemas.microsoft.com/office/drawing/2014/main" id="{049123CC-8159-4091-A9CA-9567B44FD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328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0 w 2"/>
                  <a:gd name="T5" fmla="*/ 35 h 3"/>
                  <a:gd name="T6" fmla="*/ 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7" name="Freeform 1191">
                <a:extLst>
                  <a:ext uri="{FF2B5EF4-FFF2-40B4-BE49-F238E27FC236}">
                    <a16:creationId xmlns:a16="http://schemas.microsoft.com/office/drawing/2014/main" id="{A209EA30-CD90-4F55-B27B-A2C7E27E4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2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2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8" name="Freeform 1192">
                <a:extLst>
                  <a:ext uri="{FF2B5EF4-FFF2-40B4-BE49-F238E27FC236}">
                    <a16:creationId xmlns:a16="http://schemas.microsoft.com/office/drawing/2014/main" id="{16C922B2-70A3-47D6-B85E-CDAA8865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36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89" name="Freeform 1193">
                <a:extLst>
                  <a:ext uri="{FF2B5EF4-FFF2-40B4-BE49-F238E27FC236}">
                    <a16:creationId xmlns:a16="http://schemas.microsoft.com/office/drawing/2014/main" id="{93218D00-C863-41F2-8B6E-2BAA7B9ED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96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0" name="Freeform 1194">
                <a:extLst>
                  <a:ext uri="{FF2B5EF4-FFF2-40B4-BE49-F238E27FC236}">
                    <a16:creationId xmlns:a16="http://schemas.microsoft.com/office/drawing/2014/main" id="{D26AC293-F83B-4DD9-8833-6B283B86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9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1" name="Freeform 1195">
                <a:extLst>
                  <a:ext uri="{FF2B5EF4-FFF2-40B4-BE49-F238E27FC236}">
                    <a16:creationId xmlns:a16="http://schemas.microsoft.com/office/drawing/2014/main" id="{B33E4E4E-4C31-4586-9965-CFABB353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3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2" name="Freeform 1196">
                <a:extLst>
                  <a:ext uri="{FF2B5EF4-FFF2-40B4-BE49-F238E27FC236}">
                    <a16:creationId xmlns:a16="http://schemas.microsoft.com/office/drawing/2014/main" id="{41229361-EE48-4B47-8CC8-854124A62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3" name="Freeform 1197">
                <a:extLst>
                  <a:ext uri="{FF2B5EF4-FFF2-40B4-BE49-F238E27FC236}">
                    <a16:creationId xmlns:a16="http://schemas.microsoft.com/office/drawing/2014/main" id="{21416E69-F238-42BA-ACF4-C0166FC4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32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4" name="Freeform 1198">
                <a:extLst>
                  <a:ext uri="{FF2B5EF4-FFF2-40B4-BE49-F238E27FC236}">
                    <a16:creationId xmlns:a16="http://schemas.microsoft.com/office/drawing/2014/main" id="{BE99904A-C7C7-4A40-87BA-4DB74001F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33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5" name="Freeform 1199">
                <a:extLst>
                  <a:ext uri="{FF2B5EF4-FFF2-40B4-BE49-F238E27FC236}">
                    <a16:creationId xmlns:a16="http://schemas.microsoft.com/office/drawing/2014/main" id="{3870ACAF-A134-4B3A-AA8B-EFF7AAE0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30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6" name="Freeform 1200">
                <a:extLst>
                  <a:ext uri="{FF2B5EF4-FFF2-40B4-BE49-F238E27FC236}">
                    <a16:creationId xmlns:a16="http://schemas.microsoft.com/office/drawing/2014/main" id="{BDF8B549-C8D9-4749-8158-BBAD4148C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7" name="Freeform 1201">
                <a:extLst>
                  <a:ext uri="{FF2B5EF4-FFF2-40B4-BE49-F238E27FC236}">
                    <a16:creationId xmlns:a16="http://schemas.microsoft.com/office/drawing/2014/main" id="{47E47E90-D426-4737-9F71-BF438CDCF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312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8" name="Freeform 1202">
                <a:extLst>
                  <a:ext uri="{FF2B5EF4-FFF2-40B4-BE49-F238E27FC236}">
                    <a16:creationId xmlns:a16="http://schemas.microsoft.com/office/drawing/2014/main" id="{EB61B858-1FFA-4782-B335-319292555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3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99" name="Freeform 1203">
                <a:extLst>
                  <a:ext uri="{FF2B5EF4-FFF2-40B4-BE49-F238E27FC236}">
                    <a16:creationId xmlns:a16="http://schemas.microsoft.com/office/drawing/2014/main" id="{D2B27CB5-571E-4F67-B5D3-339662F43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15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33 h 2"/>
                  <a:gd name="T4" fmla="*/ 21 w 3"/>
                  <a:gd name="T5" fmla="*/ 33 h 2"/>
                  <a:gd name="T6" fmla="*/ 21 w 3"/>
                  <a:gd name="T7" fmla="*/ 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0" name="Freeform 1204">
                <a:extLst>
                  <a:ext uri="{FF2B5EF4-FFF2-40B4-BE49-F238E27FC236}">
                    <a16:creationId xmlns:a16="http://schemas.microsoft.com/office/drawing/2014/main" id="{4EE53B1F-230C-453D-A254-57DDE64B6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30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1" name="Freeform 1205">
                <a:extLst>
                  <a:ext uri="{FF2B5EF4-FFF2-40B4-BE49-F238E27FC236}">
                    <a16:creationId xmlns:a16="http://schemas.microsoft.com/office/drawing/2014/main" id="{7F29B4AB-E1CD-4A37-842C-E7FAC424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30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2" name="Freeform 1206">
                <a:extLst>
                  <a:ext uri="{FF2B5EF4-FFF2-40B4-BE49-F238E27FC236}">
                    <a16:creationId xmlns:a16="http://schemas.microsoft.com/office/drawing/2014/main" id="{428F233B-2CE1-473A-B490-0BB9FF465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9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0 w 2"/>
                  <a:gd name="T5" fmla="*/ 20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3" name="Freeform 1207">
                <a:extLst>
                  <a:ext uri="{FF2B5EF4-FFF2-40B4-BE49-F238E27FC236}">
                    <a16:creationId xmlns:a16="http://schemas.microsoft.com/office/drawing/2014/main" id="{01A4F1CF-ED34-42D8-8130-5D662EEC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33 w 2"/>
                  <a:gd name="T3" fmla="*/ 54 h 2"/>
                  <a:gd name="T4" fmla="*/ 20 w 2"/>
                  <a:gd name="T5" fmla="*/ 54 h 2"/>
                  <a:gd name="T6" fmla="*/ 20 w 2"/>
                  <a:gd name="T7" fmla="*/ 27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4" name="Freeform 1208">
                <a:extLst>
                  <a:ext uri="{FF2B5EF4-FFF2-40B4-BE49-F238E27FC236}">
                    <a16:creationId xmlns:a16="http://schemas.microsoft.com/office/drawing/2014/main" id="{A6615D9A-7687-4607-92CB-9726D0B32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34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05" name="Freeform 1209">
                <a:extLst>
                  <a:ext uri="{FF2B5EF4-FFF2-40B4-BE49-F238E27FC236}">
                    <a16:creationId xmlns:a16="http://schemas.microsoft.com/office/drawing/2014/main" id="{1B7AC69A-76C3-407A-B744-BC88C5AA3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5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54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9" name="Group 1210">
              <a:extLst>
                <a:ext uri="{FF2B5EF4-FFF2-40B4-BE49-F238E27FC236}">
                  <a16:creationId xmlns:a16="http://schemas.microsoft.com/office/drawing/2014/main" id="{4759C29F-888A-459F-A07F-03B508ED2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3" y="1861"/>
              <a:ext cx="170" cy="614"/>
              <a:chOff x="2453" y="1861"/>
              <a:chExt cx="170" cy="614"/>
            </a:xfrm>
          </p:grpSpPr>
          <p:sp>
            <p:nvSpPr>
              <p:cNvPr id="57806" name="Freeform 1211">
                <a:extLst>
                  <a:ext uri="{FF2B5EF4-FFF2-40B4-BE49-F238E27FC236}">
                    <a16:creationId xmlns:a16="http://schemas.microsoft.com/office/drawing/2014/main" id="{6A60E922-A8FE-4A2D-902A-E318E843E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5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7" name="Freeform 1212">
                <a:extLst>
                  <a:ext uri="{FF2B5EF4-FFF2-40B4-BE49-F238E27FC236}">
                    <a16:creationId xmlns:a16="http://schemas.microsoft.com/office/drawing/2014/main" id="{42AFE6D9-CECB-4CD7-8AC9-7CF7FFC1A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6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8" name="Freeform 1213">
                <a:extLst>
                  <a:ext uri="{FF2B5EF4-FFF2-40B4-BE49-F238E27FC236}">
                    <a16:creationId xmlns:a16="http://schemas.microsoft.com/office/drawing/2014/main" id="{FA4A87E6-AF5E-43F8-B2F9-ADB5C426C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365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20 w 2"/>
                  <a:gd name="T3" fmla="*/ 35 h 3"/>
                  <a:gd name="T4" fmla="*/ 0 w 2"/>
                  <a:gd name="T5" fmla="*/ 35 h 3"/>
                  <a:gd name="T6" fmla="*/ 2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9" name="Freeform 1214">
                <a:extLst>
                  <a:ext uri="{FF2B5EF4-FFF2-40B4-BE49-F238E27FC236}">
                    <a16:creationId xmlns:a16="http://schemas.microsoft.com/office/drawing/2014/main" id="{FAB12C9E-624C-4755-A758-D719CA80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37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0" name="Freeform 1215">
                <a:extLst>
                  <a:ext uri="{FF2B5EF4-FFF2-40B4-BE49-F238E27FC236}">
                    <a16:creationId xmlns:a16="http://schemas.microsoft.com/office/drawing/2014/main" id="{F2629122-34D9-44A3-B9F2-0077DEA3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37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1" name="Freeform 1216">
                <a:extLst>
                  <a:ext uri="{FF2B5EF4-FFF2-40B4-BE49-F238E27FC236}">
                    <a16:creationId xmlns:a16="http://schemas.microsoft.com/office/drawing/2014/main" id="{A6D39584-B8EE-4E3C-B9CF-1828217B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36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1217">
                <a:extLst>
                  <a:ext uri="{FF2B5EF4-FFF2-40B4-BE49-F238E27FC236}">
                    <a16:creationId xmlns:a16="http://schemas.microsoft.com/office/drawing/2014/main" id="{37B4FF8C-CE06-4CB7-BB00-7B59B77D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3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3" name="Freeform 1218">
                <a:extLst>
                  <a:ext uri="{FF2B5EF4-FFF2-40B4-BE49-F238E27FC236}">
                    <a16:creationId xmlns:a16="http://schemas.microsoft.com/office/drawing/2014/main" id="{B581E431-86D0-4A11-9D87-28EEFC3AF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365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4" name="Freeform 1219">
                <a:extLst>
                  <a:ext uri="{FF2B5EF4-FFF2-40B4-BE49-F238E27FC236}">
                    <a16:creationId xmlns:a16="http://schemas.microsoft.com/office/drawing/2014/main" id="{61900719-DCCD-4106-8047-B8FE217A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84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0 w 2"/>
                  <a:gd name="T5" fmla="*/ 35 h 3"/>
                  <a:gd name="T6" fmla="*/ 2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5" name="Freeform 1220">
                <a:extLst>
                  <a:ext uri="{FF2B5EF4-FFF2-40B4-BE49-F238E27FC236}">
                    <a16:creationId xmlns:a16="http://schemas.microsoft.com/office/drawing/2014/main" id="{116BA718-F93B-4B03-B549-F97655CD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6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6" name="Freeform 1221">
                <a:extLst>
                  <a:ext uri="{FF2B5EF4-FFF2-40B4-BE49-F238E27FC236}">
                    <a16:creationId xmlns:a16="http://schemas.microsoft.com/office/drawing/2014/main" id="{2B188D11-AFF9-4A67-B438-0BCB7017B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360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20 w 2"/>
                  <a:gd name="T3" fmla="*/ 35 h 3"/>
                  <a:gd name="T4" fmla="*/ 0 w 2"/>
                  <a:gd name="T5" fmla="*/ 35 h 3"/>
                  <a:gd name="T6" fmla="*/ 2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7" name="Freeform 1222">
                <a:extLst>
                  <a:ext uri="{FF2B5EF4-FFF2-40B4-BE49-F238E27FC236}">
                    <a16:creationId xmlns:a16="http://schemas.microsoft.com/office/drawing/2014/main" id="{51CE36C0-CD55-4275-ABFB-41FB8ABC8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379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33 h 2"/>
                  <a:gd name="T4" fmla="*/ 21 w 3"/>
                  <a:gd name="T5" fmla="*/ 20 h 2"/>
                  <a:gd name="T6" fmla="*/ 21 w 3"/>
                  <a:gd name="T7" fmla="*/ 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8" name="Freeform 1223">
                <a:extLst>
                  <a:ext uri="{FF2B5EF4-FFF2-40B4-BE49-F238E27FC236}">
                    <a16:creationId xmlns:a16="http://schemas.microsoft.com/office/drawing/2014/main" id="{7409A6C9-66D4-4882-B2AE-E4BA24996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3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54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9" name="Freeform 1224">
                <a:extLst>
                  <a:ext uri="{FF2B5EF4-FFF2-40B4-BE49-F238E27FC236}">
                    <a16:creationId xmlns:a16="http://schemas.microsoft.com/office/drawing/2014/main" id="{C576B4FE-B31C-4A31-88AB-7C4E32CE3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379"/>
                <a:ext cx="7" cy="8"/>
              </a:xfrm>
              <a:custGeom>
                <a:avLst/>
                <a:gdLst>
                  <a:gd name="T0" fmla="*/ 28 w 3"/>
                  <a:gd name="T1" fmla="*/ 21 h 3"/>
                  <a:gd name="T2" fmla="*/ 28 w 3"/>
                  <a:gd name="T3" fmla="*/ 35 h 3"/>
                  <a:gd name="T4" fmla="*/ 12 w 3"/>
                  <a:gd name="T5" fmla="*/ 35 h 3"/>
                  <a:gd name="T6" fmla="*/ 12 w 3"/>
                  <a:gd name="T7" fmla="*/ 21 h 3"/>
                  <a:gd name="T8" fmla="*/ 28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1225">
                <a:extLst>
                  <a:ext uri="{FF2B5EF4-FFF2-40B4-BE49-F238E27FC236}">
                    <a16:creationId xmlns:a16="http://schemas.microsoft.com/office/drawing/2014/main" id="{EDD48E53-6193-4379-9C15-93B97ECF1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38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33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1" name="Freeform 1226">
                <a:extLst>
                  <a:ext uri="{FF2B5EF4-FFF2-40B4-BE49-F238E27FC236}">
                    <a16:creationId xmlns:a16="http://schemas.microsoft.com/office/drawing/2014/main" id="{93ABFEFF-3371-47DB-8E95-1B78C0A7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37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2" name="Freeform 1227">
                <a:extLst>
                  <a:ext uri="{FF2B5EF4-FFF2-40B4-BE49-F238E27FC236}">
                    <a16:creationId xmlns:a16="http://schemas.microsoft.com/office/drawing/2014/main" id="{959F3E79-9D3C-4143-9023-E001DA9E7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37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3" name="Freeform 1228">
                <a:extLst>
                  <a:ext uri="{FF2B5EF4-FFF2-40B4-BE49-F238E27FC236}">
                    <a16:creationId xmlns:a16="http://schemas.microsoft.com/office/drawing/2014/main" id="{39239D78-5CEA-49B5-B90C-70F9A44E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36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4" name="Freeform 1229">
                <a:extLst>
                  <a:ext uri="{FF2B5EF4-FFF2-40B4-BE49-F238E27FC236}">
                    <a16:creationId xmlns:a16="http://schemas.microsoft.com/office/drawing/2014/main" id="{CC848CCE-489D-41CC-A61E-7AD181EAE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379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20 w 2"/>
                  <a:gd name="T3" fmla="*/ 35 h 3"/>
                  <a:gd name="T4" fmla="*/ 0 w 2"/>
                  <a:gd name="T5" fmla="*/ 35 h 3"/>
                  <a:gd name="T6" fmla="*/ 2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5" name="Freeform 1230">
                <a:extLst>
                  <a:ext uri="{FF2B5EF4-FFF2-40B4-BE49-F238E27FC236}">
                    <a16:creationId xmlns:a16="http://schemas.microsoft.com/office/drawing/2014/main" id="{1BDCF203-70DB-4809-80DD-8E6AFC36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400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21 h 3"/>
                  <a:gd name="T6" fmla="*/ 35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6" name="Freeform 1231">
                <a:extLst>
                  <a:ext uri="{FF2B5EF4-FFF2-40B4-BE49-F238E27FC236}">
                    <a16:creationId xmlns:a16="http://schemas.microsoft.com/office/drawing/2014/main" id="{729838E0-3DBD-43EF-9D9C-A28F6570E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39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7" name="Freeform 1232">
                <a:extLst>
                  <a:ext uri="{FF2B5EF4-FFF2-40B4-BE49-F238E27FC236}">
                    <a16:creationId xmlns:a16="http://schemas.microsoft.com/office/drawing/2014/main" id="{E803FCD8-9960-4430-9DEB-AC4E4325B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40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1233">
                <a:extLst>
                  <a:ext uri="{FF2B5EF4-FFF2-40B4-BE49-F238E27FC236}">
                    <a16:creationId xmlns:a16="http://schemas.microsoft.com/office/drawing/2014/main" id="{3036D01D-B393-4C6B-8DD5-B816FA69A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4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9" name="Freeform 1234">
                <a:extLst>
                  <a:ext uri="{FF2B5EF4-FFF2-40B4-BE49-F238E27FC236}">
                    <a16:creationId xmlns:a16="http://schemas.microsoft.com/office/drawing/2014/main" id="{42B93277-7093-4431-866B-87589F887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435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0" name="Freeform 1235">
                <a:extLst>
                  <a:ext uri="{FF2B5EF4-FFF2-40B4-BE49-F238E27FC236}">
                    <a16:creationId xmlns:a16="http://schemas.microsoft.com/office/drawing/2014/main" id="{6960444F-A6AF-44CD-A65C-1EDB680D8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429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1" name="Freeform 1236">
                <a:extLst>
                  <a:ext uri="{FF2B5EF4-FFF2-40B4-BE49-F238E27FC236}">
                    <a16:creationId xmlns:a16="http://schemas.microsoft.com/office/drawing/2014/main" id="{1700DFE3-3D91-4829-B699-575A805F2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4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2" name="Freeform 1237">
                <a:extLst>
                  <a:ext uri="{FF2B5EF4-FFF2-40B4-BE49-F238E27FC236}">
                    <a16:creationId xmlns:a16="http://schemas.microsoft.com/office/drawing/2014/main" id="{400681D9-BF75-48FE-B46F-577A4EBAB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41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3" name="Freeform 1238">
                <a:extLst>
                  <a:ext uri="{FF2B5EF4-FFF2-40B4-BE49-F238E27FC236}">
                    <a16:creationId xmlns:a16="http://schemas.microsoft.com/office/drawing/2014/main" id="{70BCE12A-CB32-4470-8D05-E6E51A8CF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419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4" name="Freeform 1239">
                <a:extLst>
                  <a:ext uri="{FF2B5EF4-FFF2-40B4-BE49-F238E27FC236}">
                    <a16:creationId xmlns:a16="http://schemas.microsoft.com/office/drawing/2014/main" id="{1FAFBFBB-AE4A-41EC-8953-DD4270269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5" name="Freeform 1240">
                <a:extLst>
                  <a:ext uri="{FF2B5EF4-FFF2-40B4-BE49-F238E27FC236}">
                    <a16:creationId xmlns:a16="http://schemas.microsoft.com/office/drawing/2014/main" id="{DC9D99B6-7696-4247-9604-4E61871E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46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1241">
                <a:extLst>
                  <a:ext uri="{FF2B5EF4-FFF2-40B4-BE49-F238E27FC236}">
                    <a16:creationId xmlns:a16="http://schemas.microsoft.com/office/drawing/2014/main" id="{59331202-61CB-45E5-AD89-3E87D2CF6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7" name="Freeform 1242">
                <a:extLst>
                  <a:ext uri="{FF2B5EF4-FFF2-40B4-BE49-F238E27FC236}">
                    <a16:creationId xmlns:a16="http://schemas.microsoft.com/office/drawing/2014/main" id="{2F068700-232C-48DE-9AA0-49B7DCA91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44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8" name="Freeform 1243">
                <a:extLst>
                  <a:ext uri="{FF2B5EF4-FFF2-40B4-BE49-F238E27FC236}">
                    <a16:creationId xmlns:a16="http://schemas.microsoft.com/office/drawing/2014/main" id="{D4360FA6-97E3-440F-88CD-8C5C0CDF8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44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9" name="Freeform 1244">
                <a:extLst>
                  <a:ext uri="{FF2B5EF4-FFF2-40B4-BE49-F238E27FC236}">
                    <a16:creationId xmlns:a16="http://schemas.microsoft.com/office/drawing/2014/main" id="{CC009957-0E33-4DF7-84BD-ECEEE4AD5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4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0" name="Freeform 1245">
                <a:extLst>
                  <a:ext uri="{FF2B5EF4-FFF2-40B4-BE49-F238E27FC236}">
                    <a16:creationId xmlns:a16="http://schemas.microsoft.com/office/drawing/2014/main" id="{7A2CA224-C2C2-4DF4-86CC-9C92CF82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4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1" name="Freeform 1246">
                <a:extLst>
                  <a:ext uri="{FF2B5EF4-FFF2-40B4-BE49-F238E27FC236}">
                    <a16:creationId xmlns:a16="http://schemas.microsoft.com/office/drawing/2014/main" id="{533B847A-D3B6-4787-9C3C-12CE61FA6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4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2" name="Freeform 1247">
                <a:extLst>
                  <a:ext uri="{FF2B5EF4-FFF2-40B4-BE49-F238E27FC236}">
                    <a16:creationId xmlns:a16="http://schemas.microsoft.com/office/drawing/2014/main" id="{44384488-6D30-4552-A0C8-9FE297CB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43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3" name="Freeform 1248">
                <a:extLst>
                  <a:ext uri="{FF2B5EF4-FFF2-40B4-BE49-F238E27FC236}">
                    <a16:creationId xmlns:a16="http://schemas.microsoft.com/office/drawing/2014/main" id="{068FA1FA-A5F1-4B10-984E-779E7C0A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4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1249">
                <a:extLst>
                  <a:ext uri="{FF2B5EF4-FFF2-40B4-BE49-F238E27FC236}">
                    <a16:creationId xmlns:a16="http://schemas.microsoft.com/office/drawing/2014/main" id="{3B90F842-0C0A-4C18-B3F7-4370E108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41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5" name="Freeform 1250">
                <a:extLst>
                  <a:ext uri="{FF2B5EF4-FFF2-40B4-BE49-F238E27FC236}">
                    <a16:creationId xmlns:a16="http://schemas.microsoft.com/office/drawing/2014/main" id="{70F0A98A-50B3-4CAD-9EA8-7FFDC27E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4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6" name="Freeform 1251">
                <a:extLst>
                  <a:ext uri="{FF2B5EF4-FFF2-40B4-BE49-F238E27FC236}">
                    <a16:creationId xmlns:a16="http://schemas.microsoft.com/office/drawing/2014/main" id="{E5CE4402-E999-4AFA-9AB9-64D4E0F03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39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7" name="Freeform 1252">
                <a:extLst>
                  <a:ext uri="{FF2B5EF4-FFF2-40B4-BE49-F238E27FC236}">
                    <a16:creationId xmlns:a16="http://schemas.microsoft.com/office/drawing/2014/main" id="{739D2F0A-4955-4ABA-B73B-7B33418F3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40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8" name="Freeform 1253">
                <a:extLst>
                  <a:ext uri="{FF2B5EF4-FFF2-40B4-BE49-F238E27FC236}">
                    <a16:creationId xmlns:a16="http://schemas.microsoft.com/office/drawing/2014/main" id="{77449AB2-6F8C-4516-A582-ED62B188E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2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9" name="Freeform 1254">
                <a:extLst>
                  <a:ext uri="{FF2B5EF4-FFF2-40B4-BE49-F238E27FC236}">
                    <a16:creationId xmlns:a16="http://schemas.microsoft.com/office/drawing/2014/main" id="{AC1F7BA9-FA6D-4EE4-98E1-6BF9CCFCF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2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0" name="Freeform 1255">
                <a:extLst>
                  <a:ext uri="{FF2B5EF4-FFF2-40B4-BE49-F238E27FC236}">
                    <a16:creationId xmlns:a16="http://schemas.microsoft.com/office/drawing/2014/main" id="{51872ACD-3D88-4B62-B396-A05E82932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9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1" name="Freeform 1256">
                <a:extLst>
                  <a:ext uri="{FF2B5EF4-FFF2-40B4-BE49-F238E27FC236}">
                    <a16:creationId xmlns:a16="http://schemas.microsoft.com/office/drawing/2014/main" id="{6EE1374A-4BB7-4298-A45A-E364AC10F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1257">
                <a:extLst>
                  <a:ext uri="{FF2B5EF4-FFF2-40B4-BE49-F238E27FC236}">
                    <a16:creationId xmlns:a16="http://schemas.microsoft.com/office/drawing/2014/main" id="{34494BF0-EAB1-4F72-89A8-3F65CF14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27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3" name="Freeform 1258">
                <a:extLst>
                  <a:ext uri="{FF2B5EF4-FFF2-40B4-BE49-F238E27FC236}">
                    <a16:creationId xmlns:a16="http://schemas.microsoft.com/office/drawing/2014/main" id="{E71FFB05-31F2-449B-B900-CFA504B0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269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54 h 2"/>
                  <a:gd name="T4" fmla="*/ 0 w 2"/>
                  <a:gd name="T5" fmla="*/ 54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4" name="Freeform 1259">
                <a:extLst>
                  <a:ext uri="{FF2B5EF4-FFF2-40B4-BE49-F238E27FC236}">
                    <a16:creationId xmlns:a16="http://schemas.microsoft.com/office/drawing/2014/main" id="{CE4F6946-7B1E-4C70-B040-C356CF95C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28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5" name="Freeform 1260">
                <a:extLst>
                  <a:ext uri="{FF2B5EF4-FFF2-40B4-BE49-F238E27FC236}">
                    <a16:creationId xmlns:a16="http://schemas.microsoft.com/office/drawing/2014/main" id="{3902A1A0-A9CC-42D6-A0D6-6FB814C7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25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6" name="Freeform 1261">
                <a:extLst>
                  <a:ext uri="{FF2B5EF4-FFF2-40B4-BE49-F238E27FC236}">
                    <a16:creationId xmlns:a16="http://schemas.microsoft.com/office/drawing/2014/main" id="{A3577120-4515-467A-B4A3-D287177E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27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7" name="Freeform 1262">
                <a:extLst>
                  <a:ext uri="{FF2B5EF4-FFF2-40B4-BE49-F238E27FC236}">
                    <a16:creationId xmlns:a16="http://schemas.microsoft.com/office/drawing/2014/main" id="{5F436F89-5A5A-4D6E-8203-83B5570A0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2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8" name="Freeform 1263">
                <a:extLst>
                  <a:ext uri="{FF2B5EF4-FFF2-40B4-BE49-F238E27FC236}">
                    <a16:creationId xmlns:a16="http://schemas.microsoft.com/office/drawing/2014/main" id="{A3F4E7F1-5306-492B-ABB0-006DC70C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264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0 w 2"/>
                  <a:gd name="T5" fmla="*/ 35 h 3"/>
                  <a:gd name="T6" fmla="*/ 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9" name="Freeform 1264">
                <a:extLst>
                  <a:ext uri="{FF2B5EF4-FFF2-40B4-BE49-F238E27FC236}">
                    <a16:creationId xmlns:a16="http://schemas.microsoft.com/office/drawing/2014/main" id="{A54FCE4A-107D-413A-B9A4-217D7635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2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1265">
                <a:extLst>
                  <a:ext uri="{FF2B5EF4-FFF2-40B4-BE49-F238E27FC236}">
                    <a16:creationId xmlns:a16="http://schemas.microsoft.com/office/drawing/2014/main" id="{204C1F61-41E8-4AAE-BC7F-0B9073094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6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1" name="Freeform 1266">
                <a:extLst>
                  <a:ext uri="{FF2B5EF4-FFF2-40B4-BE49-F238E27FC236}">
                    <a16:creationId xmlns:a16="http://schemas.microsoft.com/office/drawing/2014/main" id="{778F69DD-165D-4B7B-91D9-49821EC8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227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28 w 3"/>
                  <a:gd name="T3" fmla="*/ 33 h 2"/>
                  <a:gd name="T4" fmla="*/ 12 w 3"/>
                  <a:gd name="T5" fmla="*/ 33 h 2"/>
                  <a:gd name="T6" fmla="*/ 12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2" name="Freeform 1267">
                <a:extLst>
                  <a:ext uri="{FF2B5EF4-FFF2-40B4-BE49-F238E27FC236}">
                    <a16:creationId xmlns:a16="http://schemas.microsoft.com/office/drawing/2014/main" id="{69A9CDAC-3E33-4E2E-A099-DEF6956E1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2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54 h 2"/>
                  <a:gd name="T4" fmla="*/ 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3" name="Freeform 1268">
                <a:extLst>
                  <a:ext uri="{FF2B5EF4-FFF2-40B4-BE49-F238E27FC236}">
                    <a16:creationId xmlns:a16="http://schemas.microsoft.com/office/drawing/2014/main" id="{8D0A9C59-DDC5-4A05-88F0-8930FA4C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232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4" name="Freeform 1269">
                <a:extLst>
                  <a:ext uri="{FF2B5EF4-FFF2-40B4-BE49-F238E27FC236}">
                    <a16:creationId xmlns:a16="http://schemas.microsoft.com/office/drawing/2014/main" id="{72406385-14FC-415D-8FC2-BA312E38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2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5" name="Freeform 1270">
                <a:extLst>
                  <a:ext uri="{FF2B5EF4-FFF2-40B4-BE49-F238E27FC236}">
                    <a16:creationId xmlns:a16="http://schemas.microsoft.com/office/drawing/2014/main" id="{D1F8AEEC-91E9-45A6-A97F-C998E73E9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2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33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6" name="Freeform 1271">
                <a:extLst>
                  <a:ext uri="{FF2B5EF4-FFF2-40B4-BE49-F238E27FC236}">
                    <a16:creationId xmlns:a16="http://schemas.microsoft.com/office/drawing/2014/main" id="{C40F8A03-05C2-49F3-A998-9C10288CE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1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20 w 2"/>
                  <a:gd name="T3" fmla="*/ 35 h 3"/>
                  <a:gd name="T4" fmla="*/ 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7" name="Freeform 1272">
                <a:extLst>
                  <a:ext uri="{FF2B5EF4-FFF2-40B4-BE49-F238E27FC236}">
                    <a16:creationId xmlns:a16="http://schemas.microsoft.com/office/drawing/2014/main" id="{3BA8EC4E-72D4-4F9B-9D88-2DC4F0C10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1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1273">
                <a:extLst>
                  <a:ext uri="{FF2B5EF4-FFF2-40B4-BE49-F238E27FC236}">
                    <a16:creationId xmlns:a16="http://schemas.microsoft.com/office/drawing/2014/main" id="{B9DFD80A-5EC7-456A-8B39-A7A3E283A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2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9" name="Freeform 1274">
                <a:extLst>
                  <a:ext uri="{FF2B5EF4-FFF2-40B4-BE49-F238E27FC236}">
                    <a16:creationId xmlns:a16="http://schemas.microsoft.com/office/drawing/2014/main" id="{53812941-902E-4709-8CAE-EB990C14B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163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0" name="Freeform 1275">
                <a:extLst>
                  <a:ext uri="{FF2B5EF4-FFF2-40B4-BE49-F238E27FC236}">
                    <a16:creationId xmlns:a16="http://schemas.microsoft.com/office/drawing/2014/main" id="{2D549D68-AFF3-4D29-8A20-3C72850DD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155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2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1" name="Freeform 1276">
                <a:extLst>
                  <a:ext uri="{FF2B5EF4-FFF2-40B4-BE49-F238E27FC236}">
                    <a16:creationId xmlns:a16="http://schemas.microsoft.com/office/drawing/2014/main" id="{098F7EF0-C453-4F49-ADAC-AF3668026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168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20 h 2"/>
                  <a:gd name="T6" fmla="*/ 12 w 3"/>
                  <a:gd name="T7" fmla="*/ 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2" name="Freeform 1277">
                <a:extLst>
                  <a:ext uri="{FF2B5EF4-FFF2-40B4-BE49-F238E27FC236}">
                    <a16:creationId xmlns:a16="http://schemas.microsoft.com/office/drawing/2014/main" id="{071BE0B1-E51A-499B-A04B-C16A4658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160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33 h 2"/>
                  <a:gd name="T4" fmla="*/ 12 w 3"/>
                  <a:gd name="T5" fmla="*/ 33 h 2"/>
                  <a:gd name="T6" fmla="*/ 12 w 3"/>
                  <a:gd name="T7" fmla="*/ 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3" name="Freeform 1278">
                <a:extLst>
                  <a:ext uri="{FF2B5EF4-FFF2-40B4-BE49-F238E27FC236}">
                    <a16:creationId xmlns:a16="http://schemas.microsoft.com/office/drawing/2014/main" id="{EE051DEC-E3D5-4B25-A0D5-FE401267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52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4" name="Freeform 1279">
                <a:extLst>
                  <a:ext uri="{FF2B5EF4-FFF2-40B4-BE49-F238E27FC236}">
                    <a16:creationId xmlns:a16="http://schemas.microsoft.com/office/drawing/2014/main" id="{1A0D67F5-F325-4DB2-B1D4-5E8C28B37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14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5" name="Freeform 1280">
                <a:extLst>
                  <a:ext uri="{FF2B5EF4-FFF2-40B4-BE49-F238E27FC236}">
                    <a16:creationId xmlns:a16="http://schemas.microsoft.com/office/drawing/2014/main" id="{0F6550E0-7608-49A9-A98D-61CEC0D3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2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6" name="Freeform 1281">
                <a:extLst>
                  <a:ext uri="{FF2B5EF4-FFF2-40B4-BE49-F238E27FC236}">
                    <a16:creationId xmlns:a16="http://schemas.microsoft.com/office/drawing/2014/main" id="{04081436-4E6C-48F4-88F7-50D5E94D5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2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1282">
                <a:extLst>
                  <a:ext uri="{FF2B5EF4-FFF2-40B4-BE49-F238E27FC236}">
                    <a16:creationId xmlns:a16="http://schemas.microsoft.com/office/drawing/2014/main" id="{9D749234-0FB3-4F9A-8BA7-1BBE1A22B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30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8" name="Freeform 1283">
                <a:extLst>
                  <a:ext uri="{FF2B5EF4-FFF2-40B4-BE49-F238E27FC236}">
                    <a16:creationId xmlns:a16="http://schemas.microsoft.com/office/drawing/2014/main" id="{D2299420-941C-4106-91AB-C6E706690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9" name="Freeform 1284">
                <a:extLst>
                  <a:ext uri="{FF2B5EF4-FFF2-40B4-BE49-F238E27FC236}">
                    <a16:creationId xmlns:a16="http://schemas.microsoft.com/office/drawing/2014/main" id="{8D7E5A61-6FA7-42AF-AAAB-67951B016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0" name="Freeform 1285">
                <a:extLst>
                  <a:ext uri="{FF2B5EF4-FFF2-40B4-BE49-F238E27FC236}">
                    <a16:creationId xmlns:a16="http://schemas.microsoft.com/office/drawing/2014/main" id="{24894855-9A1B-453A-9CE5-DC07A4D0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2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1" name="Oval 1286">
                <a:extLst>
                  <a:ext uri="{FF2B5EF4-FFF2-40B4-BE49-F238E27FC236}">
                    <a16:creationId xmlns:a16="http://schemas.microsoft.com/office/drawing/2014/main" id="{BD107D82-A0A7-434F-A456-6C4CEF9C1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228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882" name="Freeform 1287">
                <a:extLst>
                  <a:ext uri="{FF2B5EF4-FFF2-40B4-BE49-F238E27FC236}">
                    <a16:creationId xmlns:a16="http://schemas.microsoft.com/office/drawing/2014/main" id="{8F5C2852-2909-46FC-8A74-D8154635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22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3" name="Freeform 1288">
                <a:extLst>
                  <a:ext uri="{FF2B5EF4-FFF2-40B4-BE49-F238E27FC236}">
                    <a16:creationId xmlns:a16="http://schemas.microsoft.com/office/drawing/2014/main" id="{6C2287D3-9911-4561-B899-03D2D110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27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4" name="Freeform 1289">
                <a:extLst>
                  <a:ext uri="{FF2B5EF4-FFF2-40B4-BE49-F238E27FC236}">
                    <a16:creationId xmlns:a16="http://schemas.microsoft.com/office/drawing/2014/main" id="{65D61BEE-5A1B-46D4-ADCA-7DA1BFF2E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288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5" name="Freeform 1290">
                <a:extLst>
                  <a:ext uri="{FF2B5EF4-FFF2-40B4-BE49-F238E27FC236}">
                    <a16:creationId xmlns:a16="http://schemas.microsoft.com/office/drawing/2014/main" id="{8F41EE9C-4F5A-4B1A-98E1-EDC849BF2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2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6" name="Oval 1291">
                <a:extLst>
                  <a:ext uri="{FF2B5EF4-FFF2-40B4-BE49-F238E27FC236}">
                    <a16:creationId xmlns:a16="http://schemas.microsoft.com/office/drawing/2014/main" id="{78886C79-AE37-40F4-AE4F-FFAA53CC2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217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887" name="Freeform 1292">
                <a:extLst>
                  <a:ext uri="{FF2B5EF4-FFF2-40B4-BE49-F238E27FC236}">
                    <a16:creationId xmlns:a16="http://schemas.microsoft.com/office/drawing/2014/main" id="{BD673B01-CD64-4C00-B8E3-B13384F0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22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8" name="Freeform 1293">
                <a:extLst>
                  <a:ext uri="{FF2B5EF4-FFF2-40B4-BE49-F238E27FC236}">
                    <a16:creationId xmlns:a16="http://schemas.microsoft.com/office/drawing/2014/main" id="{5A2A7C6C-4B4A-475D-B0B6-F4FE5731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1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89" name="Freeform 1294">
                <a:extLst>
                  <a:ext uri="{FF2B5EF4-FFF2-40B4-BE49-F238E27FC236}">
                    <a16:creationId xmlns:a16="http://schemas.microsoft.com/office/drawing/2014/main" id="{E3E0413E-EADE-45F2-9F7F-CA94BA09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2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0" name="Freeform 1295">
                <a:extLst>
                  <a:ext uri="{FF2B5EF4-FFF2-40B4-BE49-F238E27FC236}">
                    <a16:creationId xmlns:a16="http://schemas.microsoft.com/office/drawing/2014/main" id="{9CCBE372-46CE-49F8-94BA-386FAD71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1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1" name="Freeform 1296">
                <a:extLst>
                  <a:ext uri="{FF2B5EF4-FFF2-40B4-BE49-F238E27FC236}">
                    <a16:creationId xmlns:a16="http://schemas.microsoft.com/office/drawing/2014/main" id="{21CCBB69-8B1B-41B8-BD16-8328E7CB5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1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2" name="Freeform 1297">
                <a:extLst>
                  <a:ext uri="{FF2B5EF4-FFF2-40B4-BE49-F238E27FC236}">
                    <a16:creationId xmlns:a16="http://schemas.microsoft.com/office/drawing/2014/main" id="{601D1E35-261B-4C98-8F57-FC5535037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2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3" name="Freeform 1298">
                <a:extLst>
                  <a:ext uri="{FF2B5EF4-FFF2-40B4-BE49-F238E27FC236}">
                    <a16:creationId xmlns:a16="http://schemas.microsoft.com/office/drawing/2014/main" id="{09AE3E2C-1AE1-42BB-996E-7F582A07C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24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4" name="Freeform 1299">
                <a:extLst>
                  <a:ext uri="{FF2B5EF4-FFF2-40B4-BE49-F238E27FC236}">
                    <a16:creationId xmlns:a16="http://schemas.microsoft.com/office/drawing/2014/main" id="{88DFE323-6EE8-4EE7-9C04-945239111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9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5" name="Freeform 1300">
                <a:extLst>
                  <a:ext uri="{FF2B5EF4-FFF2-40B4-BE49-F238E27FC236}">
                    <a16:creationId xmlns:a16="http://schemas.microsoft.com/office/drawing/2014/main" id="{4CA3E3AC-F734-4CB9-88DA-72FC14BCC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3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6" name="Freeform 1301">
                <a:extLst>
                  <a:ext uri="{FF2B5EF4-FFF2-40B4-BE49-F238E27FC236}">
                    <a16:creationId xmlns:a16="http://schemas.microsoft.com/office/drawing/2014/main" id="{E43FA202-48D1-4270-B1FA-026B2265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7" name="Freeform 1302">
                <a:extLst>
                  <a:ext uri="{FF2B5EF4-FFF2-40B4-BE49-F238E27FC236}">
                    <a16:creationId xmlns:a16="http://schemas.microsoft.com/office/drawing/2014/main" id="{8D4DB5A7-0C34-4E8C-BA0E-0B794DC09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98" name="Oval 1303">
                <a:extLst>
                  <a:ext uri="{FF2B5EF4-FFF2-40B4-BE49-F238E27FC236}">
                    <a16:creationId xmlns:a16="http://schemas.microsoft.com/office/drawing/2014/main" id="{04E6E625-8366-4AD0-B72B-7BC436E8B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228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899" name="Freeform 1304">
                <a:extLst>
                  <a:ext uri="{FF2B5EF4-FFF2-40B4-BE49-F238E27FC236}">
                    <a16:creationId xmlns:a16="http://schemas.microsoft.com/office/drawing/2014/main" id="{0A5B82AC-9616-42EB-BB5E-1F819A27D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3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0" name="Freeform 1305">
                <a:extLst>
                  <a:ext uri="{FF2B5EF4-FFF2-40B4-BE49-F238E27FC236}">
                    <a16:creationId xmlns:a16="http://schemas.microsoft.com/office/drawing/2014/main" id="{5E92C951-FE3C-4678-B068-5E55FD9E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34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1" name="Freeform 1306">
                <a:extLst>
                  <a:ext uri="{FF2B5EF4-FFF2-40B4-BE49-F238E27FC236}">
                    <a16:creationId xmlns:a16="http://schemas.microsoft.com/office/drawing/2014/main" id="{583051A1-2603-4E15-BB23-A1C7DD0A0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3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2" name="Freeform 1307">
                <a:extLst>
                  <a:ext uri="{FF2B5EF4-FFF2-40B4-BE49-F238E27FC236}">
                    <a16:creationId xmlns:a16="http://schemas.microsoft.com/office/drawing/2014/main" id="{EA0B4EB0-DBD9-4692-BD5E-86183C1B6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3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3" name="Freeform 1308">
                <a:extLst>
                  <a:ext uri="{FF2B5EF4-FFF2-40B4-BE49-F238E27FC236}">
                    <a16:creationId xmlns:a16="http://schemas.microsoft.com/office/drawing/2014/main" id="{3D3047A7-6943-4A88-B681-BD2288B6E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3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4" name="Oval 1309">
                <a:extLst>
                  <a:ext uri="{FF2B5EF4-FFF2-40B4-BE49-F238E27FC236}">
                    <a16:creationId xmlns:a16="http://schemas.microsoft.com/office/drawing/2014/main" id="{3A16AB60-A652-4215-8154-F4CD322DB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234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05" name="Freeform 1310">
                <a:extLst>
                  <a:ext uri="{FF2B5EF4-FFF2-40B4-BE49-F238E27FC236}">
                    <a16:creationId xmlns:a16="http://schemas.microsoft.com/office/drawing/2014/main" id="{320F6CB2-E91E-4120-8325-FC0D9E5DB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3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6" name="Oval 1311">
                <a:extLst>
                  <a:ext uri="{FF2B5EF4-FFF2-40B4-BE49-F238E27FC236}">
                    <a16:creationId xmlns:a16="http://schemas.microsoft.com/office/drawing/2014/main" id="{83C91533-CB2E-4562-81F2-55B4005B4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233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07" name="Freeform 1312">
                <a:extLst>
                  <a:ext uri="{FF2B5EF4-FFF2-40B4-BE49-F238E27FC236}">
                    <a16:creationId xmlns:a16="http://schemas.microsoft.com/office/drawing/2014/main" id="{D3053C1B-EE56-41DC-A2A6-D788BB2BF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3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8" name="Freeform 1313">
                <a:extLst>
                  <a:ext uri="{FF2B5EF4-FFF2-40B4-BE49-F238E27FC236}">
                    <a16:creationId xmlns:a16="http://schemas.microsoft.com/office/drawing/2014/main" id="{7AFD4840-DEC9-4C49-8A86-DFD8621D0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29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09" name="Freeform 1314">
                <a:extLst>
                  <a:ext uri="{FF2B5EF4-FFF2-40B4-BE49-F238E27FC236}">
                    <a16:creationId xmlns:a16="http://schemas.microsoft.com/office/drawing/2014/main" id="{EE8FC7C3-B4DF-4CDF-BE9F-B9F70BA7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09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0" name="Freeform 1315">
                <a:extLst>
                  <a:ext uri="{FF2B5EF4-FFF2-40B4-BE49-F238E27FC236}">
                    <a16:creationId xmlns:a16="http://schemas.microsoft.com/office/drawing/2014/main" id="{3DAB3941-2DA9-4200-98A6-2F13E53FE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1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1" name="Freeform 1316">
                <a:extLst>
                  <a:ext uri="{FF2B5EF4-FFF2-40B4-BE49-F238E27FC236}">
                    <a16:creationId xmlns:a16="http://schemas.microsoft.com/office/drawing/2014/main" id="{D957A550-B987-47EA-9F93-2765047F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123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2" name="Freeform 1317">
                <a:extLst>
                  <a:ext uri="{FF2B5EF4-FFF2-40B4-BE49-F238E27FC236}">
                    <a16:creationId xmlns:a16="http://schemas.microsoft.com/office/drawing/2014/main" id="{258DD950-749F-4C2A-9ABE-B872EA97B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3" name="Freeform 1318">
                <a:extLst>
                  <a:ext uri="{FF2B5EF4-FFF2-40B4-BE49-F238E27FC236}">
                    <a16:creationId xmlns:a16="http://schemas.microsoft.com/office/drawing/2014/main" id="{BED1CBA0-FAA8-42D3-824D-3BBCA3490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0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4" name="Freeform 1319">
                <a:extLst>
                  <a:ext uri="{FF2B5EF4-FFF2-40B4-BE49-F238E27FC236}">
                    <a16:creationId xmlns:a16="http://schemas.microsoft.com/office/drawing/2014/main" id="{02EB56DD-4707-4157-966E-E2AA0A83B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0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5" name="Freeform 1320">
                <a:extLst>
                  <a:ext uri="{FF2B5EF4-FFF2-40B4-BE49-F238E27FC236}">
                    <a16:creationId xmlns:a16="http://schemas.microsoft.com/office/drawing/2014/main" id="{111A3742-77C7-4537-A642-B30A19954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1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6" name="Freeform 1321">
                <a:extLst>
                  <a:ext uri="{FF2B5EF4-FFF2-40B4-BE49-F238E27FC236}">
                    <a16:creationId xmlns:a16="http://schemas.microsoft.com/office/drawing/2014/main" id="{DFCB5FB2-FEAA-49F3-BFAF-1885351EE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0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7" name="Freeform 1322">
                <a:extLst>
                  <a:ext uri="{FF2B5EF4-FFF2-40B4-BE49-F238E27FC236}">
                    <a16:creationId xmlns:a16="http://schemas.microsoft.com/office/drawing/2014/main" id="{92F07624-65FD-4646-872F-08668012A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1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8" name="Freeform 1323">
                <a:extLst>
                  <a:ext uri="{FF2B5EF4-FFF2-40B4-BE49-F238E27FC236}">
                    <a16:creationId xmlns:a16="http://schemas.microsoft.com/office/drawing/2014/main" id="{E4EEEA67-B580-4A8E-AD45-E0E4B1B24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3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19" name="Oval 1324">
                <a:extLst>
                  <a:ext uri="{FF2B5EF4-FFF2-40B4-BE49-F238E27FC236}">
                    <a16:creationId xmlns:a16="http://schemas.microsoft.com/office/drawing/2014/main" id="{940D9A90-5529-44E8-9663-BF97FA632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1" y="235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20" name="Freeform 1325">
                <a:extLst>
                  <a:ext uri="{FF2B5EF4-FFF2-40B4-BE49-F238E27FC236}">
                    <a16:creationId xmlns:a16="http://schemas.microsoft.com/office/drawing/2014/main" id="{E7934291-8787-431A-B63D-0F558048F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1" name="Freeform 1326">
                <a:extLst>
                  <a:ext uri="{FF2B5EF4-FFF2-40B4-BE49-F238E27FC236}">
                    <a16:creationId xmlns:a16="http://schemas.microsoft.com/office/drawing/2014/main" id="{14EACE0D-CF0C-409A-9707-09BA3C44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2" name="Freeform 1327">
                <a:extLst>
                  <a:ext uri="{FF2B5EF4-FFF2-40B4-BE49-F238E27FC236}">
                    <a16:creationId xmlns:a16="http://schemas.microsoft.com/office/drawing/2014/main" id="{57189E0D-19DD-48CB-B3CA-DFBAC57A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04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3" name="Freeform 1328">
                <a:extLst>
                  <a:ext uri="{FF2B5EF4-FFF2-40B4-BE49-F238E27FC236}">
                    <a16:creationId xmlns:a16="http://schemas.microsoft.com/office/drawing/2014/main" id="{E55FE99A-CDF9-48DD-8080-5DF99F36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0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4" name="Freeform 1329">
                <a:extLst>
                  <a:ext uri="{FF2B5EF4-FFF2-40B4-BE49-F238E27FC236}">
                    <a16:creationId xmlns:a16="http://schemas.microsoft.com/office/drawing/2014/main" id="{19A352C9-7CFE-4940-9A2D-8FB3CAE0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5" name="Freeform 1330">
                <a:extLst>
                  <a:ext uri="{FF2B5EF4-FFF2-40B4-BE49-F238E27FC236}">
                    <a16:creationId xmlns:a16="http://schemas.microsoft.com/office/drawing/2014/main" id="{21351F99-012A-4413-A783-FD6CD013E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04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6" name="Freeform 1331">
                <a:extLst>
                  <a:ext uri="{FF2B5EF4-FFF2-40B4-BE49-F238E27FC236}">
                    <a16:creationId xmlns:a16="http://schemas.microsoft.com/office/drawing/2014/main" id="{84F11C47-0A9F-4A30-9752-947D330FB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0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7" name="Freeform 1332">
                <a:extLst>
                  <a:ext uri="{FF2B5EF4-FFF2-40B4-BE49-F238E27FC236}">
                    <a16:creationId xmlns:a16="http://schemas.microsoft.com/office/drawing/2014/main" id="{65F5DD7D-D607-4F41-AB09-F9A25E16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0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8" name="Freeform 1333">
                <a:extLst>
                  <a:ext uri="{FF2B5EF4-FFF2-40B4-BE49-F238E27FC236}">
                    <a16:creationId xmlns:a16="http://schemas.microsoft.com/office/drawing/2014/main" id="{EA09F5A0-B43A-4187-8529-D4E1C414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0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29" name="Oval 1334">
                <a:extLst>
                  <a:ext uri="{FF2B5EF4-FFF2-40B4-BE49-F238E27FC236}">
                    <a16:creationId xmlns:a16="http://schemas.microsoft.com/office/drawing/2014/main" id="{82713CC0-BA47-45DD-8F20-978BE05F1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198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30" name="Freeform 1335">
                <a:extLst>
                  <a:ext uri="{FF2B5EF4-FFF2-40B4-BE49-F238E27FC236}">
                    <a16:creationId xmlns:a16="http://schemas.microsoft.com/office/drawing/2014/main" id="{7B71D3DF-A8D5-432C-8D29-8903FDC6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021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1" name="Freeform 1336">
                <a:extLst>
                  <a:ext uri="{FF2B5EF4-FFF2-40B4-BE49-F238E27FC236}">
                    <a16:creationId xmlns:a16="http://schemas.microsoft.com/office/drawing/2014/main" id="{45CD150A-580C-4189-96BA-BAC0B58D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0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2" name="Freeform 1337">
                <a:extLst>
                  <a:ext uri="{FF2B5EF4-FFF2-40B4-BE49-F238E27FC236}">
                    <a16:creationId xmlns:a16="http://schemas.microsoft.com/office/drawing/2014/main" id="{FC13AFC5-8F37-462E-8759-3500F6A4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99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3" name="Freeform 1338">
                <a:extLst>
                  <a:ext uri="{FF2B5EF4-FFF2-40B4-BE49-F238E27FC236}">
                    <a16:creationId xmlns:a16="http://schemas.microsoft.com/office/drawing/2014/main" id="{8B6678BD-5E19-4FCD-8F4B-A45B152D8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0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4" name="Freeform 1339">
                <a:extLst>
                  <a:ext uri="{FF2B5EF4-FFF2-40B4-BE49-F238E27FC236}">
                    <a16:creationId xmlns:a16="http://schemas.microsoft.com/office/drawing/2014/main" id="{C1C6211D-A270-44A1-A941-6C4DB2AD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029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35 w 3"/>
                  <a:gd name="T3" fmla="*/ 0 h 2"/>
                  <a:gd name="T4" fmla="*/ 35 w 3"/>
                  <a:gd name="T5" fmla="*/ 27 h 2"/>
                  <a:gd name="T6" fmla="*/ 21 w 3"/>
                  <a:gd name="T7" fmla="*/ 54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5" name="Freeform 1340">
                <a:extLst>
                  <a:ext uri="{FF2B5EF4-FFF2-40B4-BE49-F238E27FC236}">
                    <a16:creationId xmlns:a16="http://schemas.microsoft.com/office/drawing/2014/main" id="{1B31D9EB-0624-42CA-8779-3852BD41B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0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6" name="Oval 1341">
                <a:extLst>
                  <a:ext uri="{FF2B5EF4-FFF2-40B4-BE49-F238E27FC236}">
                    <a16:creationId xmlns:a16="http://schemas.microsoft.com/office/drawing/2014/main" id="{D20D3BFE-32A5-411A-96BD-8F0997C8D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3" y="199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37" name="Freeform 1342">
                <a:extLst>
                  <a:ext uri="{FF2B5EF4-FFF2-40B4-BE49-F238E27FC236}">
                    <a16:creationId xmlns:a16="http://schemas.microsoft.com/office/drawing/2014/main" id="{BB99BA66-3303-4334-994E-772586C04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011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8" name="Freeform 1343">
                <a:extLst>
                  <a:ext uri="{FF2B5EF4-FFF2-40B4-BE49-F238E27FC236}">
                    <a16:creationId xmlns:a16="http://schemas.microsoft.com/office/drawing/2014/main" id="{D28D62EA-6967-4B6F-A21C-9F24F75C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00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39" name="Freeform 1344">
                <a:extLst>
                  <a:ext uri="{FF2B5EF4-FFF2-40B4-BE49-F238E27FC236}">
                    <a16:creationId xmlns:a16="http://schemas.microsoft.com/office/drawing/2014/main" id="{D9D19E09-00AC-4CA5-BF17-58D51A24F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0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0" name="Freeform 1345">
                <a:extLst>
                  <a:ext uri="{FF2B5EF4-FFF2-40B4-BE49-F238E27FC236}">
                    <a16:creationId xmlns:a16="http://schemas.microsoft.com/office/drawing/2014/main" id="{F167C4A4-C559-417C-B0FF-B5525FFAB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0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1" name="Freeform 1346">
                <a:extLst>
                  <a:ext uri="{FF2B5EF4-FFF2-40B4-BE49-F238E27FC236}">
                    <a16:creationId xmlns:a16="http://schemas.microsoft.com/office/drawing/2014/main" id="{4E7F27E8-0810-4F8C-B9C1-6BE3A3EA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01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2" name="Freeform 1347">
                <a:extLst>
                  <a:ext uri="{FF2B5EF4-FFF2-40B4-BE49-F238E27FC236}">
                    <a16:creationId xmlns:a16="http://schemas.microsoft.com/office/drawing/2014/main" id="{F0263BD9-5762-4885-A689-C4DE4C3BA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99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3" name="Freeform 1348">
                <a:extLst>
                  <a:ext uri="{FF2B5EF4-FFF2-40B4-BE49-F238E27FC236}">
                    <a16:creationId xmlns:a16="http://schemas.microsoft.com/office/drawing/2014/main" id="{6BD4FC0B-5EA6-4A36-B023-18D5B4FF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8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4" name="Freeform 1349">
                <a:extLst>
                  <a:ext uri="{FF2B5EF4-FFF2-40B4-BE49-F238E27FC236}">
                    <a16:creationId xmlns:a16="http://schemas.microsoft.com/office/drawing/2014/main" id="{491F9972-32AE-4BA6-9F46-E5E75ADD5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8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5" name="Freeform 1350">
                <a:extLst>
                  <a:ext uri="{FF2B5EF4-FFF2-40B4-BE49-F238E27FC236}">
                    <a16:creationId xmlns:a16="http://schemas.microsoft.com/office/drawing/2014/main" id="{CC9266D0-D892-4D29-89E9-E94BB6E1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86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6" name="Freeform 1351">
                <a:extLst>
                  <a:ext uri="{FF2B5EF4-FFF2-40B4-BE49-F238E27FC236}">
                    <a16:creationId xmlns:a16="http://schemas.microsoft.com/office/drawing/2014/main" id="{27F24B64-ED0F-4F96-9215-00446520B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8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7" name="Freeform 1352">
                <a:extLst>
                  <a:ext uri="{FF2B5EF4-FFF2-40B4-BE49-F238E27FC236}">
                    <a16:creationId xmlns:a16="http://schemas.microsoft.com/office/drawing/2014/main" id="{1A4B4CE5-1D68-4405-B025-565142A50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88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8" name="Freeform 1353">
                <a:extLst>
                  <a:ext uri="{FF2B5EF4-FFF2-40B4-BE49-F238E27FC236}">
                    <a16:creationId xmlns:a16="http://schemas.microsoft.com/office/drawing/2014/main" id="{7657AC49-07D6-4BAA-A8AF-47CA28BF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49" name="Freeform 1354">
                <a:extLst>
                  <a:ext uri="{FF2B5EF4-FFF2-40B4-BE49-F238E27FC236}">
                    <a16:creationId xmlns:a16="http://schemas.microsoft.com/office/drawing/2014/main" id="{374A33E1-21C4-4C22-A9C6-78BE4311C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8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0" name="Freeform 1355">
                <a:extLst>
                  <a:ext uri="{FF2B5EF4-FFF2-40B4-BE49-F238E27FC236}">
                    <a16:creationId xmlns:a16="http://schemas.microsoft.com/office/drawing/2014/main" id="{9E470C4E-038D-4A66-A8C8-473554889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8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1" name="Freeform 1356">
                <a:extLst>
                  <a:ext uri="{FF2B5EF4-FFF2-40B4-BE49-F238E27FC236}">
                    <a16:creationId xmlns:a16="http://schemas.microsoft.com/office/drawing/2014/main" id="{7089C001-2B0E-47BC-BCAE-BEA25D4E4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8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2" name="Freeform 1357">
                <a:extLst>
                  <a:ext uri="{FF2B5EF4-FFF2-40B4-BE49-F238E27FC236}">
                    <a16:creationId xmlns:a16="http://schemas.microsoft.com/office/drawing/2014/main" id="{9E8FA2F1-EBE2-4821-A185-B44B1D09E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8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3" name="Freeform 1358">
                <a:extLst>
                  <a:ext uri="{FF2B5EF4-FFF2-40B4-BE49-F238E27FC236}">
                    <a16:creationId xmlns:a16="http://schemas.microsoft.com/office/drawing/2014/main" id="{06449B76-17E5-4A5C-AD1B-C45CAF2A9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8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4" name="Freeform 1359">
                <a:extLst>
                  <a:ext uri="{FF2B5EF4-FFF2-40B4-BE49-F238E27FC236}">
                    <a16:creationId xmlns:a16="http://schemas.microsoft.com/office/drawing/2014/main" id="{2300EFF5-CE39-44AC-8544-1D1EE29B2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86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5" name="Freeform 1360">
                <a:extLst>
                  <a:ext uri="{FF2B5EF4-FFF2-40B4-BE49-F238E27FC236}">
                    <a16:creationId xmlns:a16="http://schemas.microsoft.com/office/drawing/2014/main" id="{B359A5EA-784A-434C-80AD-97BE5C9C0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02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6" name="Freeform 1361">
                <a:extLst>
                  <a:ext uri="{FF2B5EF4-FFF2-40B4-BE49-F238E27FC236}">
                    <a16:creationId xmlns:a16="http://schemas.microsoft.com/office/drawing/2014/main" id="{7693FF75-53E7-4049-BC71-34A9A9372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03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7" name="Freeform 1362">
                <a:extLst>
                  <a:ext uri="{FF2B5EF4-FFF2-40B4-BE49-F238E27FC236}">
                    <a16:creationId xmlns:a16="http://schemas.microsoft.com/office/drawing/2014/main" id="{A3B79E90-4F75-441F-A674-6CF29036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04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8" name="Freeform 1363">
                <a:extLst>
                  <a:ext uri="{FF2B5EF4-FFF2-40B4-BE49-F238E27FC236}">
                    <a16:creationId xmlns:a16="http://schemas.microsoft.com/office/drawing/2014/main" id="{18F0C14E-C6CE-4E51-AA98-652ACD78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04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59" name="Freeform 1364">
                <a:extLst>
                  <a:ext uri="{FF2B5EF4-FFF2-40B4-BE49-F238E27FC236}">
                    <a16:creationId xmlns:a16="http://schemas.microsoft.com/office/drawing/2014/main" id="{40089716-2D86-4C8D-928E-947245EA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27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0" name="Freeform 1365">
                <a:extLst>
                  <a:ext uri="{FF2B5EF4-FFF2-40B4-BE49-F238E27FC236}">
                    <a16:creationId xmlns:a16="http://schemas.microsoft.com/office/drawing/2014/main" id="{D3E0110C-DDC1-4FC2-AC71-A565C419C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4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1" name="Freeform 1366">
                <a:extLst>
                  <a:ext uri="{FF2B5EF4-FFF2-40B4-BE49-F238E27FC236}">
                    <a16:creationId xmlns:a16="http://schemas.microsoft.com/office/drawing/2014/main" id="{58ACC297-7C49-401A-9C1E-4971B13F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2" name="Freeform 1367">
                <a:extLst>
                  <a:ext uri="{FF2B5EF4-FFF2-40B4-BE49-F238E27FC236}">
                    <a16:creationId xmlns:a16="http://schemas.microsoft.com/office/drawing/2014/main" id="{AC319127-17DA-40C3-A4DA-406F883D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4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3" name="Freeform 1368">
                <a:extLst>
                  <a:ext uri="{FF2B5EF4-FFF2-40B4-BE49-F238E27FC236}">
                    <a16:creationId xmlns:a16="http://schemas.microsoft.com/office/drawing/2014/main" id="{3E43C02B-1E50-442D-9512-344938898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44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4" name="Freeform 1369">
                <a:extLst>
                  <a:ext uri="{FF2B5EF4-FFF2-40B4-BE49-F238E27FC236}">
                    <a16:creationId xmlns:a16="http://schemas.microsoft.com/office/drawing/2014/main" id="{409DDD51-0478-4F23-924B-56BC02FD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4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5" name="Freeform 1370">
                <a:extLst>
                  <a:ext uri="{FF2B5EF4-FFF2-40B4-BE49-F238E27FC236}">
                    <a16:creationId xmlns:a16="http://schemas.microsoft.com/office/drawing/2014/main" id="{AA95F998-F6F3-44DD-90B7-6095D00B8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4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6" name="Freeform 1371">
                <a:extLst>
                  <a:ext uri="{FF2B5EF4-FFF2-40B4-BE49-F238E27FC236}">
                    <a16:creationId xmlns:a16="http://schemas.microsoft.com/office/drawing/2014/main" id="{4073643F-22F2-4AF6-8B87-2081FD711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4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7" name="Freeform 1372">
                <a:extLst>
                  <a:ext uri="{FF2B5EF4-FFF2-40B4-BE49-F238E27FC236}">
                    <a16:creationId xmlns:a16="http://schemas.microsoft.com/office/drawing/2014/main" id="{A38E9362-BD0E-4EAD-84A4-7DD36C70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44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8" name="Freeform 1373">
                <a:extLst>
                  <a:ext uri="{FF2B5EF4-FFF2-40B4-BE49-F238E27FC236}">
                    <a16:creationId xmlns:a16="http://schemas.microsoft.com/office/drawing/2014/main" id="{63DD45A4-D38A-4E92-A5A2-44F8BD739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69" name="Freeform 1374">
                <a:extLst>
                  <a:ext uri="{FF2B5EF4-FFF2-40B4-BE49-F238E27FC236}">
                    <a16:creationId xmlns:a16="http://schemas.microsoft.com/office/drawing/2014/main" id="{A7F99E86-4A9D-4E5E-B982-CE9C10463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41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0" name="Oval 1375">
                <a:extLst>
                  <a:ext uri="{FF2B5EF4-FFF2-40B4-BE49-F238E27FC236}">
                    <a16:creationId xmlns:a16="http://schemas.microsoft.com/office/drawing/2014/main" id="{04E8D8A0-9713-4AAF-8D5D-8332CB3B9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42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71" name="Freeform 1376">
                <a:extLst>
                  <a:ext uri="{FF2B5EF4-FFF2-40B4-BE49-F238E27FC236}">
                    <a16:creationId xmlns:a16="http://schemas.microsoft.com/office/drawing/2014/main" id="{01DEF6C1-86F7-4A17-B9C3-9E6E6852D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427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2" name="Freeform 1377">
                <a:extLst>
                  <a:ext uri="{FF2B5EF4-FFF2-40B4-BE49-F238E27FC236}">
                    <a16:creationId xmlns:a16="http://schemas.microsoft.com/office/drawing/2014/main" id="{DA3809B0-40B7-4F85-B558-F30EB4301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41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3" name="Freeform 1378">
                <a:extLst>
                  <a:ext uri="{FF2B5EF4-FFF2-40B4-BE49-F238E27FC236}">
                    <a16:creationId xmlns:a16="http://schemas.microsoft.com/office/drawing/2014/main" id="{127991BF-09B4-42F3-9875-81B115972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24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4" name="Freeform 1379">
                <a:extLst>
                  <a:ext uri="{FF2B5EF4-FFF2-40B4-BE49-F238E27FC236}">
                    <a16:creationId xmlns:a16="http://schemas.microsoft.com/office/drawing/2014/main" id="{7B72A909-397F-46AD-8759-AE623916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5" name="Freeform 1380">
                <a:extLst>
                  <a:ext uri="{FF2B5EF4-FFF2-40B4-BE49-F238E27FC236}">
                    <a16:creationId xmlns:a16="http://schemas.microsoft.com/office/drawing/2014/main" id="{41DE330A-6136-473C-830B-D97EE0963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413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35 w 3"/>
                  <a:gd name="T3" fmla="*/ 0 h 2"/>
                  <a:gd name="T4" fmla="*/ 35 w 3"/>
                  <a:gd name="T5" fmla="*/ 27 h 2"/>
                  <a:gd name="T6" fmla="*/ 21 w 3"/>
                  <a:gd name="T7" fmla="*/ 54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6" name="Freeform 1381">
                <a:extLst>
                  <a:ext uri="{FF2B5EF4-FFF2-40B4-BE49-F238E27FC236}">
                    <a16:creationId xmlns:a16="http://schemas.microsoft.com/office/drawing/2014/main" id="{548CFE69-AB27-4E02-B4A8-820BBB23C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4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7" name="Oval 1382">
                <a:extLst>
                  <a:ext uri="{FF2B5EF4-FFF2-40B4-BE49-F238E27FC236}">
                    <a16:creationId xmlns:a16="http://schemas.microsoft.com/office/drawing/2014/main" id="{82EE09E5-532C-4D17-8C16-A2F6D093B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3" y="242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78" name="Freeform 1383">
                <a:extLst>
                  <a:ext uri="{FF2B5EF4-FFF2-40B4-BE49-F238E27FC236}">
                    <a16:creationId xmlns:a16="http://schemas.microsoft.com/office/drawing/2014/main" id="{4FD01BA0-3377-4D91-970D-B265668E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2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79" name="Freeform 1384">
                <a:extLst>
                  <a:ext uri="{FF2B5EF4-FFF2-40B4-BE49-F238E27FC236}">
                    <a16:creationId xmlns:a16="http://schemas.microsoft.com/office/drawing/2014/main" id="{372AE2A5-21E5-4163-B704-B4A8B85B0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0" name="Freeform 1385">
                <a:extLst>
                  <a:ext uri="{FF2B5EF4-FFF2-40B4-BE49-F238E27FC236}">
                    <a16:creationId xmlns:a16="http://schemas.microsoft.com/office/drawing/2014/main" id="{F251FB59-65A1-4134-B1F0-94FE1E6A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2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1" name="Freeform 1386">
                <a:extLst>
                  <a:ext uri="{FF2B5EF4-FFF2-40B4-BE49-F238E27FC236}">
                    <a16:creationId xmlns:a16="http://schemas.microsoft.com/office/drawing/2014/main" id="{89926632-9B84-491A-B306-213C321F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4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2" name="Freeform 1387">
                <a:extLst>
                  <a:ext uri="{FF2B5EF4-FFF2-40B4-BE49-F238E27FC236}">
                    <a16:creationId xmlns:a16="http://schemas.microsoft.com/office/drawing/2014/main" id="{EACFF5F8-73A1-4CAA-9A88-3070074B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3" name="Freeform 1388">
                <a:extLst>
                  <a:ext uri="{FF2B5EF4-FFF2-40B4-BE49-F238E27FC236}">
                    <a16:creationId xmlns:a16="http://schemas.microsoft.com/office/drawing/2014/main" id="{7817C787-E819-4623-93BA-8C6995F02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4" name="Freeform 1389">
                <a:extLst>
                  <a:ext uri="{FF2B5EF4-FFF2-40B4-BE49-F238E27FC236}">
                    <a16:creationId xmlns:a16="http://schemas.microsoft.com/office/drawing/2014/main" id="{2A8C8949-6455-4492-A4BA-55F58D1E1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5" name="Freeform 1390">
                <a:extLst>
                  <a:ext uri="{FF2B5EF4-FFF2-40B4-BE49-F238E27FC236}">
                    <a16:creationId xmlns:a16="http://schemas.microsoft.com/office/drawing/2014/main" id="{29872660-D812-4C4F-A061-EFF21FD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2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6" name="Freeform 1391">
                <a:extLst>
                  <a:ext uri="{FF2B5EF4-FFF2-40B4-BE49-F238E27FC236}">
                    <a16:creationId xmlns:a16="http://schemas.microsoft.com/office/drawing/2014/main" id="{7CE549A3-E656-4F38-B0C3-856612A1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17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7" name="Freeform 1392">
                <a:extLst>
                  <a:ext uri="{FF2B5EF4-FFF2-40B4-BE49-F238E27FC236}">
                    <a16:creationId xmlns:a16="http://schemas.microsoft.com/office/drawing/2014/main" id="{19C108A3-38BE-43DB-A1FD-412CD0310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2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8" name="Freeform 1393">
                <a:extLst>
                  <a:ext uri="{FF2B5EF4-FFF2-40B4-BE49-F238E27FC236}">
                    <a16:creationId xmlns:a16="http://schemas.microsoft.com/office/drawing/2014/main" id="{495F396D-A09C-4065-9643-5665D1577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21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89" name="Freeform 1394">
                <a:extLst>
                  <a:ext uri="{FF2B5EF4-FFF2-40B4-BE49-F238E27FC236}">
                    <a16:creationId xmlns:a16="http://schemas.microsoft.com/office/drawing/2014/main" id="{4967F45E-3D47-4C8A-9902-395DF8CD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2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0" name="Freeform 1395">
                <a:extLst>
                  <a:ext uri="{FF2B5EF4-FFF2-40B4-BE49-F238E27FC236}">
                    <a16:creationId xmlns:a16="http://schemas.microsoft.com/office/drawing/2014/main" id="{69B6DEDB-54B6-4330-A71E-00C28CE1B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1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1" name="Oval 1396">
                <a:extLst>
                  <a:ext uri="{FF2B5EF4-FFF2-40B4-BE49-F238E27FC236}">
                    <a16:creationId xmlns:a16="http://schemas.microsoft.com/office/drawing/2014/main" id="{49F7A7CC-86CD-4ED8-B365-0AA45327F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" y="218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92" name="Freeform 1397">
                <a:extLst>
                  <a:ext uri="{FF2B5EF4-FFF2-40B4-BE49-F238E27FC236}">
                    <a16:creationId xmlns:a16="http://schemas.microsoft.com/office/drawing/2014/main" id="{9F332874-8A2D-42D1-8A0D-720F00DB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19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3" name="Freeform 1398">
                <a:extLst>
                  <a:ext uri="{FF2B5EF4-FFF2-40B4-BE49-F238E27FC236}">
                    <a16:creationId xmlns:a16="http://schemas.microsoft.com/office/drawing/2014/main" id="{1E88CC33-25F5-425B-9C99-01CBE8A22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205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35 w 3"/>
                  <a:gd name="T3" fmla="*/ 0 h 2"/>
                  <a:gd name="T4" fmla="*/ 35 w 3"/>
                  <a:gd name="T5" fmla="*/ 27 h 2"/>
                  <a:gd name="T6" fmla="*/ 21 w 3"/>
                  <a:gd name="T7" fmla="*/ 54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4" name="Oval 1399">
                <a:extLst>
                  <a:ext uri="{FF2B5EF4-FFF2-40B4-BE49-F238E27FC236}">
                    <a16:creationId xmlns:a16="http://schemas.microsoft.com/office/drawing/2014/main" id="{B8AB4EF5-0BF2-422A-8A0C-3CA4E396D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218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95" name="Freeform 1400">
                <a:extLst>
                  <a:ext uri="{FF2B5EF4-FFF2-40B4-BE49-F238E27FC236}">
                    <a16:creationId xmlns:a16="http://schemas.microsoft.com/office/drawing/2014/main" id="{E7F5E100-AC82-467C-866C-9C239069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02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6" name="Freeform 1401">
                <a:extLst>
                  <a:ext uri="{FF2B5EF4-FFF2-40B4-BE49-F238E27FC236}">
                    <a16:creationId xmlns:a16="http://schemas.microsoft.com/office/drawing/2014/main" id="{64536FE2-595A-430B-8441-9C102779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7" name="Oval 1402">
                <a:extLst>
                  <a:ext uri="{FF2B5EF4-FFF2-40B4-BE49-F238E27FC236}">
                    <a16:creationId xmlns:a16="http://schemas.microsoft.com/office/drawing/2014/main" id="{3FE850A3-B109-463F-9542-E7691F419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201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998" name="Freeform 1403">
                <a:extLst>
                  <a:ext uri="{FF2B5EF4-FFF2-40B4-BE49-F238E27FC236}">
                    <a16:creationId xmlns:a16="http://schemas.microsoft.com/office/drawing/2014/main" id="{3E039024-A1F0-4CE8-A6B8-0ECED959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0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99" name="Freeform 1404">
                <a:extLst>
                  <a:ext uri="{FF2B5EF4-FFF2-40B4-BE49-F238E27FC236}">
                    <a16:creationId xmlns:a16="http://schemas.microsoft.com/office/drawing/2014/main" id="{2CA67C66-A116-41CE-9006-4DD0065E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0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0" name="Freeform 1405">
                <a:extLst>
                  <a:ext uri="{FF2B5EF4-FFF2-40B4-BE49-F238E27FC236}">
                    <a16:creationId xmlns:a16="http://schemas.microsoft.com/office/drawing/2014/main" id="{E1CADB62-DEBB-4703-B069-DCB35805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9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1" name="Freeform 1406">
                <a:extLst>
                  <a:ext uri="{FF2B5EF4-FFF2-40B4-BE49-F238E27FC236}">
                    <a16:creationId xmlns:a16="http://schemas.microsoft.com/office/drawing/2014/main" id="{1ADD0AA5-C25C-438D-8744-C9F4B8D6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0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2" name="Freeform 1407">
                <a:extLst>
                  <a:ext uri="{FF2B5EF4-FFF2-40B4-BE49-F238E27FC236}">
                    <a16:creationId xmlns:a16="http://schemas.microsoft.com/office/drawing/2014/main" id="{62A4134D-69E3-4775-8F37-75ED8C0F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0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3" name="Freeform 1408">
                <a:extLst>
                  <a:ext uri="{FF2B5EF4-FFF2-40B4-BE49-F238E27FC236}">
                    <a16:creationId xmlns:a16="http://schemas.microsoft.com/office/drawing/2014/main" id="{D507D170-052E-46F1-8771-C29CD9DF2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00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4" name="Freeform 1409">
                <a:extLst>
                  <a:ext uri="{FF2B5EF4-FFF2-40B4-BE49-F238E27FC236}">
                    <a16:creationId xmlns:a16="http://schemas.microsoft.com/office/drawing/2014/main" id="{49C94A48-C6C9-4B66-908C-69C9BEDB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9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05" name="Freeform 1410">
                <a:extLst>
                  <a:ext uri="{FF2B5EF4-FFF2-40B4-BE49-F238E27FC236}">
                    <a16:creationId xmlns:a16="http://schemas.microsoft.com/office/drawing/2014/main" id="{E3A47A2D-1E8B-4216-BFF3-C38F58CFB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9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30" name="Group 1411">
              <a:extLst>
                <a:ext uri="{FF2B5EF4-FFF2-40B4-BE49-F238E27FC236}">
                  <a16:creationId xmlns:a16="http://schemas.microsoft.com/office/drawing/2014/main" id="{A48B1B4A-C3FC-400F-A873-630F2FBA5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6" y="1709"/>
              <a:ext cx="615" cy="331"/>
              <a:chOff x="2506" y="1709"/>
              <a:chExt cx="615" cy="331"/>
            </a:xfrm>
          </p:grpSpPr>
          <p:sp>
            <p:nvSpPr>
              <p:cNvPr id="57606" name="Freeform 1412">
                <a:extLst>
                  <a:ext uri="{FF2B5EF4-FFF2-40B4-BE49-F238E27FC236}">
                    <a16:creationId xmlns:a16="http://schemas.microsoft.com/office/drawing/2014/main" id="{8088B5E9-FF9C-4A76-86EB-BB1383F12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0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7" name="Freeform 1413">
                <a:extLst>
                  <a:ext uri="{FF2B5EF4-FFF2-40B4-BE49-F238E27FC236}">
                    <a16:creationId xmlns:a16="http://schemas.microsoft.com/office/drawing/2014/main" id="{ADAD1FFC-5DCE-4E22-ABF0-47BC9F49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02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8" name="Freeform 1414">
                <a:extLst>
                  <a:ext uri="{FF2B5EF4-FFF2-40B4-BE49-F238E27FC236}">
                    <a16:creationId xmlns:a16="http://schemas.microsoft.com/office/drawing/2014/main" id="{DCFA06A9-0292-4C7A-9091-36FA739A7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0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9" name="Freeform 1415">
                <a:extLst>
                  <a:ext uri="{FF2B5EF4-FFF2-40B4-BE49-F238E27FC236}">
                    <a16:creationId xmlns:a16="http://schemas.microsoft.com/office/drawing/2014/main" id="{C406BDA3-15F1-4D87-918C-54BF8870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016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0" name="Freeform 1416">
                <a:extLst>
                  <a:ext uri="{FF2B5EF4-FFF2-40B4-BE49-F238E27FC236}">
                    <a16:creationId xmlns:a16="http://schemas.microsoft.com/office/drawing/2014/main" id="{E101B045-9CB8-4A9B-929D-EE471256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0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1" name="Oval 1417">
                <a:extLst>
                  <a:ext uri="{FF2B5EF4-FFF2-40B4-BE49-F238E27FC236}">
                    <a16:creationId xmlns:a16="http://schemas.microsoft.com/office/drawing/2014/main" id="{24E6F5F9-D9C7-4E4B-82FE-FB81E954F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198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612" name="Freeform 1418">
                <a:extLst>
                  <a:ext uri="{FF2B5EF4-FFF2-40B4-BE49-F238E27FC236}">
                    <a16:creationId xmlns:a16="http://schemas.microsoft.com/office/drawing/2014/main" id="{A7AC8C33-AD24-463A-9C7D-B91D73AC1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3" name="Freeform 1419">
                <a:extLst>
                  <a:ext uri="{FF2B5EF4-FFF2-40B4-BE49-F238E27FC236}">
                    <a16:creationId xmlns:a16="http://schemas.microsoft.com/office/drawing/2014/main" id="{123E08D5-285E-4AF1-820D-00F227618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963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4" name="Freeform 1420">
                <a:extLst>
                  <a:ext uri="{FF2B5EF4-FFF2-40B4-BE49-F238E27FC236}">
                    <a16:creationId xmlns:a16="http://schemas.microsoft.com/office/drawing/2014/main" id="{64089BF7-F455-42E3-9512-E829E7E8B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19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5" name="Freeform 1421">
                <a:extLst>
                  <a:ext uri="{FF2B5EF4-FFF2-40B4-BE49-F238E27FC236}">
                    <a16:creationId xmlns:a16="http://schemas.microsoft.com/office/drawing/2014/main" id="{FC6CB212-685B-462A-BFE7-598E4654F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992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20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6" name="Freeform 1422">
                <a:extLst>
                  <a:ext uri="{FF2B5EF4-FFF2-40B4-BE49-F238E27FC236}">
                    <a16:creationId xmlns:a16="http://schemas.microsoft.com/office/drawing/2014/main" id="{81734FB2-11B2-4B19-8FC0-C2CAC9555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995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7" name="Freeform 1423">
                <a:extLst>
                  <a:ext uri="{FF2B5EF4-FFF2-40B4-BE49-F238E27FC236}">
                    <a16:creationId xmlns:a16="http://schemas.microsoft.com/office/drawing/2014/main" id="{A64534C0-7CC9-4891-8B4D-BE3C2291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201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8" name="Freeform 1424">
                <a:extLst>
                  <a:ext uri="{FF2B5EF4-FFF2-40B4-BE49-F238E27FC236}">
                    <a16:creationId xmlns:a16="http://schemas.microsoft.com/office/drawing/2014/main" id="{3BFB3D94-EB0C-4D23-AD03-5034301E2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27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9" name="Freeform 1425">
                <a:extLst>
                  <a:ext uri="{FF2B5EF4-FFF2-40B4-BE49-F238E27FC236}">
                    <a16:creationId xmlns:a16="http://schemas.microsoft.com/office/drawing/2014/main" id="{4B86451A-B5DF-4FCA-8931-B770204B3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01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0" name="Freeform 1426">
                <a:extLst>
                  <a:ext uri="{FF2B5EF4-FFF2-40B4-BE49-F238E27FC236}">
                    <a16:creationId xmlns:a16="http://schemas.microsoft.com/office/drawing/2014/main" id="{4A7C5601-6259-45D2-B7AD-EDB1E7C1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1" name="Freeform 1427">
                <a:extLst>
                  <a:ext uri="{FF2B5EF4-FFF2-40B4-BE49-F238E27FC236}">
                    <a16:creationId xmlns:a16="http://schemas.microsoft.com/office/drawing/2014/main" id="{81B665F8-6AA7-4B71-AB98-C2BECFD80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97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2" name="Freeform 1428">
                <a:extLst>
                  <a:ext uri="{FF2B5EF4-FFF2-40B4-BE49-F238E27FC236}">
                    <a16:creationId xmlns:a16="http://schemas.microsoft.com/office/drawing/2014/main" id="{A9C2C730-D138-4318-A93D-12501F70A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97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3" name="Freeform 1429">
                <a:extLst>
                  <a:ext uri="{FF2B5EF4-FFF2-40B4-BE49-F238E27FC236}">
                    <a16:creationId xmlns:a16="http://schemas.microsoft.com/office/drawing/2014/main" id="{0BC4EB4D-D698-405B-9BA2-0D5600B50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4" name="Freeform 1430">
                <a:extLst>
                  <a:ext uri="{FF2B5EF4-FFF2-40B4-BE49-F238E27FC236}">
                    <a16:creationId xmlns:a16="http://schemas.microsoft.com/office/drawing/2014/main" id="{FC4B9F7E-8275-4C6F-83A0-F5CBE274A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9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5" name="Oval 1431">
                <a:extLst>
                  <a:ext uri="{FF2B5EF4-FFF2-40B4-BE49-F238E27FC236}">
                    <a16:creationId xmlns:a16="http://schemas.microsoft.com/office/drawing/2014/main" id="{1A155570-ED0B-4122-86A2-AEE185B3C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3" y="197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626" name="Freeform 1432">
                <a:extLst>
                  <a:ext uri="{FF2B5EF4-FFF2-40B4-BE49-F238E27FC236}">
                    <a16:creationId xmlns:a16="http://schemas.microsoft.com/office/drawing/2014/main" id="{6FBF91DD-7853-476D-B39B-FE0EF418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9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7" name="Freeform 1433">
                <a:extLst>
                  <a:ext uri="{FF2B5EF4-FFF2-40B4-BE49-F238E27FC236}">
                    <a16:creationId xmlns:a16="http://schemas.microsoft.com/office/drawing/2014/main" id="{6547070E-7F04-4FF6-9CFA-E3BAB6804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0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8" name="Freeform 1434">
                <a:extLst>
                  <a:ext uri="{FF2B5EF4-FFF2-40B4-BE49-F238E27FC236}">
                    <a16:creationId xmlns:a16="http://schemas.microsoft.com/office/drawing/2014/main" id="{9A01F507-9998-444C-BCBA-9D2B1450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199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9" name="Freeform 1435">
                <a:extLst>
                  <a:ext uri="{FF2B5EF4-FFF2-40B4-BE49-F238E27FC236}">
                    <a16:creationId xmlns:a16="http://schemas.microsoft.com/office/drawing/2014/main" id="{FACD5D57-8BBB-4158-93A4-4EC10E215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9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0" name="Freeform 1436">
                <a:extLst>
                  <a:ext uri="{FF2B5EF4-FFF2-40B4-BE49-F238E27FC236}">
                    <a16:creationId xmlns:a16="http://schemas.microsoft.com/office/drawing/2014/main" id="{08722C15-F5B3-4291-9A08-FD30B7453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98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1" name="Freeform 1437">
                <a:extLst>
                  <a:ext uri="{FF2B5EF4-FFF2-40B4-BE49-F238E27FC236}">
                    <a16:creationId xmlns:a16="http://schemas.microsoft.com/office/drawing/2014/main" id="{6558E230-899A-4F9A-B1E5-3B5CE9F0B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9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2" name="Freeform 1438">
                <a:extLst>
                  <a:ext uri="{FF2B5EF4-FFF2-40B4-BE49-F238E27FC236}">
                    <a16:creationId xmlns:a16="http://schemas.microsoft.com/office/drawing/2014/main" id="{A23A008E-B561-480C-919C-10D6C4F6E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99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3" name="Freeform 1439">
                <a:extLst>
                  <a:ext uri="{FF2B5EF4-FFF2-40B4-BE49-F238E27FC236}">
                    <a16:creationId xmlns:a16="http://schemas.microsoft.com/office/drawing/2014/main" id="{3367C67D-BEC4-4B1D-AF5F-0C0CD9C1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00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4" name="Freeform 1440">
                <a:extLst>
                  <a:ext uri="{FF2B5EF4-FFF2-40B4-BE49-F238E27FC236}">
                    <a16:creationId xmlns:a16="http://schemas.microsoft.com/office/drawing/2014/main" id="{EF146A19-0033-402C-AEE3-5BD2AA234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01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5" name="Freeform 1441">
                <a:extLst>
                  <a:ext uri="{FF2B5EF4-FFF2-40B4-BE49-F238E27FC236}">
                    <a16:creationId xmlns:a16="http://schemas.microsoft.com/office/drawing/2014/main" id="{F6637003-52D8-4630-90BA-53B2D13F8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02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6" name="Freeform 1442">
                <a:extLst>
                  <a:ext uri="{FF2B5EF4-FFF2-40B4-BE49-F238E27FC236}">
                    <a16:creationId xmlns:a16="http://schemas.microsoft.com/office/drawing/2014/main" id="{8ADF22D7-2348-4296-9219-C0B571E72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032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7" name="Freeform 1443">
                <a:extLst>
                  <a:ext uri="{FF2B5EF4-FFF2-40B4-BE49-F238E27FC236}">
                    <a16:creationId xmlns:a16="http://schemas.microsoft.com/office/drawing/2014/main" id="{8C89F085-F273-4E61-AAFB-2EFE6BB31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02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8" name="Freeform 1444">
                <a:extLst>
                  <a:ext uri="{FF2B5EF4-FFF2-40B4-BE49-F238E27FC236}">
                    <a16:creationId xmlns:a16="http://schemas.microsoft.com/office/drawing/2014/main" id="{B3E464B4-F3BD-4639-A447-BDA69DDB0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0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9" name="Freeform 1445">
                <a:extLst>
                  <a:ext uri="{FF2B5EF4-FFF2-40B4-BE49-F238E27FC236}">
                    <a16:creationId xmlns:a16="http://schemas.microsoft.com/office/drawing/2014/main" id="{8D267BE7-4244-4CCD-A8F3-2FF8790C0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8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0" name="Freeform 1446">
                <a:extLst>
                  <a:ext uri="{FF2B5EF4-FFF2-40B4-BE49-F238E27FC236}">
                    <a16:creationId xmlns:a16="http://schemas.microsoft.com/office/drawing/2014/main" id="{75A26585-859D-4B28-8DBC-022A56BEC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98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1" name="Freeform 1447">
                <a:extLst>
                  <a:ext uri="{FF2B5EF4-FFF2-40B4-BE49-F238E27FC236}">
                    <a16:creationId xmlns:a16="http://schemas.microsoft.com/office/drawing/2014/main" id="{338E563A-A541-4B99-B8B2-26810A1DD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9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2" name="Freeform 1448">
                <a:extLst>
                  <a:ext uri="{FF2B5EF4-FFF2-40B4-BE49-F238E27FC236}">
                    <a16:creationId xmlns:a16="http://schemas.microsoft.com/office/drawing/2014/main" id="{5F16052D-6F3F-4A5A-913A-E7A1ABB52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9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3" name="Oval 1449">
                <a:extLst>
                  <a:ext uri="{FF2B5EF4-FFF2-40B4-BE49-F238E27FC236}">
                    <a16:creationId xmlns:a16="http://schemas.microsoft.com/office/drawing/2014/main" id="{0A96135C-1FB4-4FF6-A690-252CBF746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197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644" name="Freeform 1450">
                <a:extLst>
                  <a:ext uri="{FF2B5EF4-FFF2-40B4-BE49-F238E27FC236}">
                    <a16:creationId xmlns:a16="http://schemas.microsoft.com/office/drawing/2014/main" id="{8AB26385-8A7F-4201-8E84-3376C6216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19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5" name="Freeform 1451">
                <a:extLst>
                  <a:ext uri="{FF2B5EF4-FFF2-40B4-BE49-F238E27FC236}">
                    <a16:creationId xmlns:a16="http://schemas.microsoft.com/office/drawing/2014/main" id="{4FA640BA-B100-4342-A03F-5DAE337D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6" name="Freeform 1452">
                <a:extLst>
                  <a:ext uri="{FF2B5EF4-FFF2-40B4-BE49-F238E27FC236}">
                    <a16:creationId xmlns:a16="http://schemas.microsoft.com/office/drawing/2014/main" id="{2234B97B-AA2D-4ACF-89C0-E196F831C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9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7" name="Freeform 1453">
                <a:extLst>
                  <a:ext uri="{FF2B5EF4-FFF2-40B4-BE49-F238E27FC236}">
                    <a16:creationId xmlns:a16="http://schemas.microsoft.com/office/drawing/2014/main" id="{1D92877A-FD72-4AAB-B02A-456887D8D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8" name="Freeform 1454">
                <a:extLst>
                  <a:ext uri="{FF2B5EF4-FFF2-40B4-BE49-F238E27FC236}">
                    <a16:creationId xmlns:a16="http://schemas.microsoft.com/office/drawing/2014/main" id="{A80D9412-92D8-4235-BA1E-8C40F87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9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49" name="Freeform 1455">
                <a:extLst>
                  <a:ext uri="{FF2B5EF4-FFF2-40B4-BE49-F238E27FC236}">
                    <a16:creationId xmlns:a16="http://schemas.microsoft.com/office/drawing/2014/main" id="{A246DF9D-9AEA-419F-B765-ADB2F3F4E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915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0" name="Oval 1456">
                <a:extLst>
                  <a:ext uri="{FF2B5EF4-FFF2-40B4-BE49-F238E27FC236}">
                    <a16:creationId xmlns:a16="http://schemas.microsoft.com/office/drawing/2014/main" id="{E4DE023C-7405-4B73-B87A-B76F9D68F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193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651" name="Freeform 1457">
                <a:extLst>
                  <a:ext uri="{FF2B5EF4-FFF2-40B4-BE49-F238E27FC236}">
                    <a16:creationId xmlns:a16="http://schemas.microsoft.com/office/drawing/2014/main" id="{1471EF3B-748D-4E1E-84CD-EFFF4F347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1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2" name="Freeform 1458">
                <a:extLst>
                  <a:ext uri="{FF2B5EF4-FFF2-40B4-BE49-F238E27FC236}">
                    <a16:creationId xmlns:a16="http://schemas.microsoft.com/office/drawing/2014/main" id="{6112B900-3924-451C-B453-F1601342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8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3" name="Freeform 1459">
                <a:extLst>
                  <a:ext uri="{FF2B5EF4-FFF2-40B4-BE49-F238E27FC236}">
                    <a16:creationId xmlns:a16="http://schemas.microsoft.com/office/drawing/2014/main" id="{859E2E25-60C9-4FD1-A37F-05E40388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4" name="Freeform 1460">
                <a:extLst>
                  <a:ext uri="{FF2B5EF4-FFF2-40B4-BE49-F238E27FC236}">
                    <a16:creationId xmlns:a16="http://schemas.microsoft.com/office/drawing/2014/main" id="{A2AA22DE-AD89-40F5-9FAC-5F9BF226C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8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5" name="Freeform 1461">
                <a:extLst>
                  <a:ext uri="{FF2B5EF4-FFF2-40B4-BE49-F238E27FC236}">
                    <a16:creationId xmlns:a16="http://schemas.microsoft.com/office/drawing/2014/main" id="{53716FD7-9B90-469D-9F44-218FB22A3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90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6" name="Freeform 1462">
                <a:extLst>
                  <a:ext uri="{FF2B5EF4-FFF2-40B4-BE49-F238E27FC236}">
                    <a16:creationId xmlns:a16="http://schemas.microsoft.com/office/drawing/2014/main" id="{014B0E78-A5A1-40B4-B16D-A066AFCC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189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7" name="Freeform 1463">
                <a:extLst>
                  <a:ext uri="{FF2B5EF4-FFF2-40B4-BE49-F238E27FC236}">
                    <a16:creationId xmlns:a16="http://schemas.microsoft.com/office/drawing/2014/main" id="{87265DFB-85D1-4294-93A2-82CBF024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8" name="Freeform 1464">
                <a:extLst>
                  <a:ext uri="{FF2B5EF4-FFF2-40B4-BE49-F238E27FC236}">
                    <a16:creationId xmlns:a16="http://schemas.microsoft.com/office/drawing/2014/main" id="{1F1FB9F0-2320-4BB9-9131-DD31D9C7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89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9" name="Freeform 1465">
                <a:extLst>
                  <a:ext uri="{FF2B5EF4-FFF2-40B4-BE49-F238E27FC236}">
                    <a16:creationId xmlns:a16="http://schemas.microsoft.com/office/drawing/2014/main" id="{251CFF9B-8B5E-4007-B887-08BFAB80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91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0" name="Freeform 1466">
                <a:extLst>
                  <a:ext uri="{FF2B5EF4-FFF2-40B4-BE49-F238E27FC236}">
                    <a16:creationId xmlns:a16="http://schemas.microsoft.com/office/drawing/2014/main" id="{1D695219-5C98-4E6B-97B1-8AEC95ACC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85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1" name="Freeform 1467">
                <a:extLst>
                  <a:ext uri="{FF2B5EF4-FFF2-40B4-BE49-F238E27FC236}">
                    <a16:creationId xmlns:a16="http://schemas.microsoft.com/office/drawing/2014/main" id="{113B235B-2276-4B01-A413-2B6F65931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86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2" name="Freeform 1468">
                <a:extLst>
                  <a:ext uri="{FF2B5EF4-FFF2-40B4-BE49-F238E27FC236}">
                    <a16:creationId xmlns:a16="http://schemas.microsoft.com/office/drawing/2014/main" id="{39ED4116-B60B-4FF3-9CC1-F6643008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98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3" name="Freeform 1469">
                <a:extLst>
                  <a:ext uri="{FF2B5EF4-FFF2-40B4-BE49-F238E27FC236}">
                    <a16:creationId xmlns:a16="http://schemas.microsoft.com/office/drawing/2014/main" id="{164DFEE0-4679-4034-8070-7716E5C7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81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4" name="Freeform 1470">
                <a:extLst>
                  <a:ext uri="{FF2B5EF4-FFF2-40B4-BE49-F238E27FC236}">
                    <a16:creationId xmlns:a16="http://schemas.microsoft.com/office/drawing/2014/main" id="{7C3E931D-DC48-4A28-8A4F-AEFE0786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8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5" name="Freeform 1471">
                <a:extLst>
                  <a:ext uri="{FF2B5EF4-FFF2-40B4-BE49-F238E27FC236}">
                    <a16:creationId xmlns:a16="http://schemas.microsoft.com/office/drawing/2014/main" id="{7914780C-BE4B-4D48-B938-99720FBDC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81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6" name="Freeform 1472">
                <a:extLst>
                  <a:ext uri="{FF2B5EF4-FFF2-40B4-BE49-F238E27FC236}">
                    <a16:creationId xmlns:a16="http://schemas.microsoft.com/office/drawing/2014/main" id="{1D2FF38B-5F29-4DB4-922B-B2106FE38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0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7" name="Freeform 1473">
                <a:extLst>
                  <a:ext uri="{FF2B5EF4-FFF2-40B4-BE49-F238E27FC236}">
                    <a16:creationId xmlns:a16="http://schemas.microsoft.com/office/drawing/2014/main" id="{37B7F973-D402-4E5D-8281-27BB3E434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80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8" name="Freeform 1474">
                <a:extLst>
                  <a:ext uri="{FF2B5EF4-FFF2-40B4-BE49-F238E27FC236}">
                    <a16:creationId xmlns:a16="http://schemas.microsoft.com/office/drawing/2014/main" id="{554FA7F3-DD6A-4009-AD8A-F92B420B0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79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9" name="Freeform 1475">
                <a:extLst>
                  <a:ext uri="{FF2B5EF4-FFF2-40B4-BE49-F238E27FC236}">
                    <a16:creationId xmlns:a16="http://schemas.microsoft.com/office/drawing/2014/main" id="{24B14381-F246-4F8B-9020-4A8C0760D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81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0" name="Freeform 1476">
                <a:extLst>
                  <a:ext uri="{FF2B5EF4-FFF2-40B4-BE49-F238E27FC236}">
                    <a16:creationId xmlns:a16="http://schemas.microsoft.com/office/drawing/2014/main" id="{9E2A0578-D9D6-4723-9465-A37E04F5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8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1" name="Freeform 1477">
                <a:extLst>
                  <a:ext uri="{FF2B5EF4-FFF2-40B4-BE49-F238E27FC236}">
                    <a16:creationId xmlns:a16="http://schemas.microsoft.com/office/drawing/2014/main" id="{DCCED751-AC66-4461-A6D2-14B297485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79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2" name="Freeform 1478">
                <a:extLst>
                  <a:ext uri="{FF2B5EF4-FFF2-40B4-BE49-F238E27FC236}">
                    <a16:creationId xmlns:a16="http://schemas.microsoft.com/office/drawing/2014/main" id="{EC1F3F6E-A7B2-446D-AF6A-D0B122196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7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3" name="Freeform 1479">
                <a:extLst>
                  <a:ext uri="{FF2B5EF4-FFF2-40B4-BE49-F238E27FC236}">
                    <a16:creationId xmlns:a16="http://schemas.microsoft.com/office/drawing/2014/main" id="{C8287C02-88A1-4A71-9DD3-AEC3697FE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7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4" name="Freeform 1480">
                <a:extLst>
                  <a:ext uri="{FF2B5EF4-FFF2-40B4-BE49-F238E27FC236}">
                    <a16:creationId xmlns:a16="http://schemas.microsoft.com/office/drawing/2014/main" id="{9CA7B1E8-1F69-482E-94C7-57780D41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81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5" name="Freeform 1481">
                <a:extLst>
                  <a:ext uri="{FF2B5EF4-FFF2-40B4-BE49-F238E27FC236}">
                    <a16:creationId xmlns:a16="http://schemas.microsoft.com/office/drawing/2014/main" id="{80BC90C9-5DD2-4AA3-91CB-57DD316CD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82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6" name="Freeform 1482">
                <a:extLst>
                  <a:ext uri="{FF2B5EF4-FFF2-40B4-BE49-F238E27FC236}">
                    <a16:creationId xmlns:a16="http://schemas.microsoft.com/office/drawing/2014/main" id="{4345579E-239A-4CFA-BDD0-537D4442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82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7" name="Freeform 1483">
                <a:extLst>
                  <a:ext uri="{FF2B5EF4-FFF2-40B4-BE49-F238E27FC236}">
                    <a16:creationId xmlns:a16="http://schemas.microsoft.com/office/drawing/2014/main" id="{53F80ED0-A317-4156-99C3-B81FF2025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80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8" name="Freeform 1484">
                <a:extLst>
                  <a:ext uri="{FF2B5EF4-FFF2-40B4-BE49-F238E27FC236}">
                    <a16:creationId xmlns:a16="http://schemas.microsoft.com/office/drawing/2014/main" id="{B0456C8A-6781-4811-BFCB-941B8AFB2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7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9" name="Freeform 1485">
                <a:extLst>
                  <a:ext uri="{FF2B5EF4-FFF2-40B4-BE49-F238E27FC236}">
                    <a16:creationId xmlns:a16="http://schemas.microsoft.com/office/drawing/2014/main" id="{3196CB1B-64C3-43D7-A7D8-3C3EA5939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80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0" name="Freeform 1486">
                <a:extLst>
                  <a:ext uri="{FF2B5EF4-FFF2-40B4-BE49-F238E27FC236}">
                    <a16:creationId xmlns:a16="http://schemas.microsoft.com/office/drawing/2014/main" id="{82F5F86C-8EEC-401A-AEDF-7E61AC62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82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1" name="Freeform 1487">
                <a:extLst>
                  <a:ext uri="{FF2B5EF4-FFF2-40B4-BE49-F238E27FC236}">
                    <a16:creationId xmlns:a16="http://schemas.microsoft.com/office/drawing/2014/main" id="{B6BA9081-F83D-4AFA-8EC8-4EDDB164B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808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2" name="Freeform 1488">
                <a:extLst>
                  <a:ext uri="{FF2B5EF4-FFF2-40B4-BE49-F238E27FC236}">
                    <a16:creationId xmlns:a16="http://schemas.microsoft.com/office/drawing/2014/main" id="{221469ED-519B-46C7-8D5D-863CF9FF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795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3" name="Freeform 1489">
                <a:extLst>
                  <a:ext uri="{FF2B5EF4-FFF2-40B4-BE49-F238E27FC236}">
                    <a16:creationId xmlns:a16="http://schemas.microsoft.com/office/drawing/2014/main" id="{B082208D-B01E-424C-94B0-C316F1CFD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7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4" name="Freeform 1490">
                <a:extLst>
                  <a:ext uri="{FF2B5EF4-FFF2-40B4-BE49-F238E27FC236}">
                    <a16:creationId xmlns:a16="http://schemas.microsoft.com/office/drawing/2014/main" id="{C5E0FCF1-ADF6-4EA7-A951-227B7480D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7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5" name="Freeform 1491">
                <a:extLst>
                  <a:ext uri="{FF2B5EF4-FFF2-40B4-BE49-F238E27FC236}">
                    <a16:creationId xmlns:a16="http://schemas.microsoft.com/office/drawing/2014/main" id="{21137F70-8D08-4710-B0BD-F4EF7B4E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6" name="Freeform 1492">
                <a:extLst>
                  <a:ext uri="{FF2B5EF4-FFF2-40B4-BE49-F238E27FC236}">
                    <a16:creationId xmlns:a16="http://schemas.microsoft.com/office/drawing/2014/main" id="{B08A8E20-BAA7-483E-93FA-27BE2AEF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76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7" name="Freeform 1493">
                <a:extLst>
                  <a:ext uri="{FF2B5EF4-FFF2-40B4-BE49-F238E27FC236}">
                    <a16:creationId xmlns:a16="http://schemas.microsoft.com/office/drawing/2014/main" id="{19AB16CF-7EDB-48F1-9B58-6F460F94C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77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8" name="Freeform 1494">
                <a:extLst>
                  <a:ext uri="{FF2B5EF4-FFF2-40B4-BE49-F238E27FC236}">
                    <a16:creationId xmlns:a16="http://schemas.microsoft.com/office/drawing/2014/main" id="{007AD8B5-A12A-40AA-8DD5-6FA1FFDFD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75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9" name="Freeform 1495">
                <a:extLst>
                  <a:ext uri="{FF2B5EF4-FFF2-40B4-BE49-F238E27FC236}">
                    <a16:creationId xmlns:a16="http://schemas.microsoft.com/office/drawing/2014/main" id="{76C6B6F6-3279-4373-8FDF-B5821B793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7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0" name="Freeform 1496">
                <a:extLst>
                  <a:ext uri="{FF2B5EF4-FFF2-40B4-BE49-F238E27FC236}">
                    <a16:creationId xmlns:a16="http://schemas.microsoft.com/office/drawing/2014/main" id="{0E78CE8A-A0B7-40CD-B222-7DCFA79C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755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1" name="Freeform 1497">
                <a:extLst>
                  <a:ext uri="{FF2B5EF4-FFF2-40B4-BE49-F238E27FC236}">
                    <a16:creationId xmlns:a16="http://schemas.microsoft.com/office/drawing/2014/main" id="{FF6E68B9-7756-438C-BB11-6EB8BED7F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7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2" name="Freeform 1498">
                <a:extLst>
                  <a:ext uri="{FF2B5EF4-FFF2-40B4-BE49-F238E27FC236}">
                    <a16:creationId xmlns:a16="http://schemas.microsoft.com/office/drawing/2014/main" id="{E5DFD591-1E50-46FE-BC07-20471926D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8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3" name="Freeform 1499">
                <a:extLst>
                  <a:ext uri="{FF2B5EF4-FFF2-40B4-BE49-F238E27FC236}">
                    <a16:creationId xmlns:a16="http://schemas.microsoft.com/office/drawing/2014/main" id="{B822304F-E219-4481-88B8-ED75A201A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7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4" name="Freeform 1500">
                <a:extLst>
                  <a:ext uri="{FF2B5EF4-FFF2-40B4-BE49-F238E27FC236}">
                    <a16:creationId xmlns:a16="http://schemas.microsoft.com/office/drawing/2014/main" id="{B99220CD-AB5F-4092-89BF-DE1142D7B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7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5" name="Freeform 1501">
                <a:extLst>
                  <a:ext uri="{FF2B5EF4-FFF2-40B4-BE49-F238E27FC236}">
                    <a16:creationId xmlns:a16="http://schemas.microsoft.com/office/drawing/2014/main" id="{AA30560A-8ACC-456C-8577-630FFE72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7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6" name="Freeform 1502">
                <a:extLst>
                  <a:ext uri="{FF2B5EF4-FFF2-40B4-BE49-F238E27FC236}">
                    <a16:creationId xmlns:a16="http://schemas.microsoft.com/office/drawing/2014/main" id="{42C03A4D-4D88-4809-A02B-7845C728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7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7" name="Freeform 1503">
                <a:extLst>
                  <a:ext uri="{FF2B5EF4-FFF2-40B4-BE49-F238E27FC236}">
                    <a16:creationId xmlns:a16="http://schemas.microsoft.com/office/drawing/2014/main" id="{E54A461C-6AB6-4941-B5C6-EA522F2A0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744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8" name="Freeform 1504">
                <a:extLst>
                  <a:ext uri="{FF2B5EF4-FFF2-40B4-BE49-F238E27FC236}">
                    <a16:creationId xmlns:a16="http://schemas.microsoft.com/office/drawing/2014/main" id="{C8AAAC61-00E0-43DF-99EF-B68CF7AB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73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9" name="Freeform 1505">
                <a:extLst>
                  <a:ext uri="{FF2B5EF4-FFF2-40B4-BE49-F238E27FC236}">
                    <a16:creationId xmlns:a16="http://schemas.microsoft.com/office/drawing/2014/main" id="{0E570672-2658-47FA-ACFF-4F73C9A54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725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35 w 3"/>
                  <a:gd name="T3" fmla="*/ 0 h 2"/>
                  <a:gd name="T4" fmla="*/ 35 w 3"/>
                  <a:gd name="T5" fmla="*/ 27 h 2"/>
                  <a:gd name="T6" fmla="*/ 21 w 3"/>
                  <a:gd name="T7" fmla="*/ 54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0" name="Freeform 1506">
                <a:extLst>
                  <a:ext uri="{FF2B5EF4-FFF2-40B4-BE49-F238E27FC236}">
                    <a16:creationId xmlns:a16="http://schemas.microsoft.com/office/drawing/2014/main" id="{6E0E83FE-FCC6-4D91-8075-EB993AD4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7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1" name="Freeform 1507">
                <a:extLst>
                  <a:ext uri="{FF2B5EF4-FFF2-40B4-BE49-F238E27FC236}">
                    <a16:creationId xmlns:a16="http://schemas.microsoft.com/office/drawing/2014/main" id="{12D63451-4376-4A0C-9729-B42851BAC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2" name="Freeform 1508">
                <a:extLst>
                  <a:ext uri="{FF2B5EF4-FFF2-40B4-BE49-F238E27FC236}">
                    <a16:creationId xmlns:a16="http://schemas.microsoft.com/office/drawing/2014/main" id="{0FE52415-CC94-4042-94D8-6770DEC16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7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3" name="Freeform 1509">
                <a:extLst>
                  <a:ext uri="{FF2B5EF4-FFF2-40B4-BE49-F238E27FC236}">
                    <a16:creationId xmlns:a16="http://schemas.microsoft.com/office/drawing/2014/main" id="{97712141-CD28-408B-A65F-D89244BFC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4" name="Freeform 1510">
                <a:extLst>
                  <a:ext uri="{FF2B5EF4-FFF2-40B4-BE49-F238E27FC236}">
                    <a16:creationId xmlns:a16="http://schemas.microsoft.com/office/drawing/2014/main" id="{D8839BF0-F382-4F0C-87B6-79FDFB47F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72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5" name="Freeform 1511">
                <a:extLst>
                  <a:ext uri="{FF2B5EF4-FFF2-40B4-BE49-F238E27FC236}">
                    <a16:creationId xmlns:a16="http://schemas.microsoft.com/office/drawing/2014/main" id="{0CE8A0BD-3523-4DC8-B9A1-507FDC66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73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6" name="Freeform 1512">
                <a:extLst>
                  <a:ext uri="{FF2B5EF4-FFF2-40B4-BE49-F238E27FC236}">
                    <a16:creationId xmlns:a16="http://schemas.microsoft.com/office/drawing/2014/main" id="{F4E1FB6B-52A2-47F5-AED7-4AD2BFDC9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7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7" name="Freeform 1513">
                <a:extLst>
                  <a:ext uri="{FF2B5EF4-FFF2-40B4-BE49-F238E27FC236}">
                    <a16:creationId xmlns:a16="http://schemas.microsoft.com/office/drawing/2014/main" id="{9FABCB47-8508-4213-85B0-9BD2AD3A3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725"/>
                <a:ext cx="8" cy="6"/>
              </a:xfrm>
              <a:custGeom>
                <a:avLst/>
                <a:gdLst>
                  <a:gd name="T0" fmla="*/ 21 w 3"/>
                  <a:gd name="T1" fmla="*/ 27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8" name="Freeform 1514">
                <a:extLst>
                  <a:ext uri="{FF2B5EF4-FFF2-40B4-BE49-F238E27FC236}">
                    <a16:creationId xmlns:a16="http://schemas.microsoft.com/office/drawing/2014/main" id="{F237D0AA-407C-4722-88A8-77B9986B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7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9" name="Freeform 1515">
                <a:extLst>
                  <a:ext uri="{FF2B5EF4-FFF2-40B4-BE49-F238E27FC236}">
                    <a16:creationId xmlns:a16="http://schemas.microsoft.com/office/drawing/2014/main" id="{4ED6DE4A-5A8B-42F0-8278-1C8E7D2C8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827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0" name="Freeform 1516">
                <a:extLst>
                  <a:ext uri="{FF2B5EF4-FFF2-40B4-BE49-F238E27FC236}">
                    <a16:creationId xmlns:a16="http://schemas.microsoft.com/office/drawing/2014/main" id="{506026FD-2472-452F-AA9A-F177A7D15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7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1" name="Freeform 1517">
                <a:extLst>
                  <a:ext uri="{FF2B5EF4-FFF2-40B4-BE49-F238E27FC236}">
                    <a16:creationId xmlns:a16="http://schemas.microsoft.com/office/drawing/2014/main" id="{593FC6CB-AB93-4183-AD90-7ABBBCBA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8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2" name="Freeform 1518">
                <a:extLst>
                  <a:ext uri="{FF2B5EF4-FFF2-40B4-BE49-F238E27FC236}">
                    <a16:creationId xmlns:a16="http://schemas.microsoft.com/office/drawing/2014/main" id="{124911F4-157C-44A8-9076-B47906679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82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3" name="Freeform 1519">
                <a:extLst>
                  <a:ext uri="{FF2B5EF4-FFF2-40B4-BE49-F238E27FC236}">
                    <a16:creationId xmlns:a16="http://schemas.microsoft.com/office/drawing/2014/main" id="{0568F118-13A9-4971-AB47-A2227BE17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8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4" name="Freeform 1520">
                <a:extLst>
                  <a:ext uri="{FF2B5EF4-FFF2-40B4-BE49-F238E27FC236}">
                    <a16:creationId xmlns:a16="http://schemas.microsoft.com/office/drawing/2014/main" id="{8D94F63D-4B39-4808-A5D7-4961498B5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18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5" name="Freeform 1521">
                <a:extLst>
                  <a:ext uri="{FF2B5EF4-FFF2-40B4-BE49-F238E27FC236}">
                    <a16:creationId xmlns:a16="http://schemas.microsoft.com/office/drawing/2014/main" id="{E788B1D9-49BB-4F30-82B0-DC0507470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6" name="Freeform 1522">
                <a:extLst>
                  <a:ext uri="{FF2B5EF4-FFF2-40B4-BE49-F238E27FC236}">
                    <a16:creationId xmlns:a16="http://schemas.microsoft.com/office/drawing/2014/main" id="{AECE4963-9F49-4CE6-A1FE-A30262A28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81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7" name="Freeform 1523">
                <a:extLst>
                  <a:ext uri="{FF2B5EF4-FFF2-40B4-BE49-F238E27FC236}">
                    <a16:creationId xmlns:a16="http://schemas.microsoft.com/office/drawing/2014/main" id="{89DC1E04-588E-43C5-A24E-95140221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8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8" name="Freeform 1524">
                <a:extLst>
                  <a:ext uri="{FF2B5EF4-FFF2-40B4-BE49-F238E27FC236}">
                    <a16:creationId xmlns:a16="http://schemas.microsoft.com/office/drawing/2014/main" id="{A6F89EB9-5547-4663-8E24-3EB7717A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808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9" name="Freeform 1525">
                <a:extLst>
                  <a:ext uri="{FF2B5EF4-FFF2-40B4-BE49-F238E27FC236}">
                    <a16:creationId xmlns:a16="http://schemas.microsoft.com/office/drawing/2014/main" id="{366A78F6-E83F-443D-B12E-CBF8BDCF7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0" name="Freeform 1526">
                <a:extLst>
                  <a:ext uri="{FF2B5EF4-FFF2-40B4-BE49-F238E27FC236}">
                    <a16:creationId xmlns:a16="http://schemas.microsoft.com/office/drawing/2014/main" id="{B7062C76-3D7F-4128-B013-0577FEF84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835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20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1" name="Freeform 1527">
                <a:extLst>
                  <a:ext uri="{FF2B5EF4-FFF2-40B4-BE49-F238E27FC236}">
                    <a16:creationId xmlns:a16="http://schemas.microsoft.com/office/drawing/2014/main" id="{5B636657-1869-4F53-9BC9-34480860B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8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2" name="Freeform 1528">
                <a:extLst>
                  <a:ext uri="{FF2B5EF4-FFF2-40B4-BE49-F238E27FC236}">
                    <a16:creationId xmlns:a16="http://schemas.microsoft.com/office/drawing/2014/main" id="{8605CB85-644D-4EE8-A499-E996F65F9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83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3" name="Freeform 1529">
                <a:extLst>
                  <a:ext uri="{FF2B5EF4-FFF2-40B4-BE49-F238E27FC236}">
                    <a16:creationId xmlns:a16="http://schemas.microsoft.com/office/drawing/2014/main" id="{9A67E499-1C5A-4C69-B47B-F6598E4F4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832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4" name="Freeform 1530">
                <a:extLst>
                  <a:ext uri="{FF2B5EF4-FFF2-40B4-BE49-F238E27FC236}">
                    <a16:creationId xmlns:a16="http://schemas.microsoft.com/office/drawing/2014/main" id="{5C59B9F8-3589-4634-8122-0134B09A4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5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5" name="Freeform 1531">
                <a:extLst>
                  <a:ext uri="{FF2B5EF4-FFF2-40B4-BE49-F238E27FC236}">
                    <a16:creationId xmlns:a16="http://schemas.microsoft.com/office/drawing/2014/main" id="{B7F50B52-3BBF-4F81-B3CA-911B9DDEB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763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6" name="Freeform 1532">
                <a:extLst>
                  <a:ext uri="{FF2B5EF4-FFF2-40B4-BE49-F238E27FC236}">
                    <a16:creationId xmlns:a16="http://schemas.microsoft.com/office/drawing/2014/main" id="{A3C0C558-E38F-4682-A49F-895133522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755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7" name="Freeform 1533">
                <a:extLst>
                  <a:ext uri="{FF2B5EF4-FFF2-40B4-BE49-F238E27FC236}">
                    <a16:creationId xmlns:a16="http://schemas.microsoft.com/office/drawing/2014/main" id="{290BF55A-8662-4FC0-800F-9071F278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7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8" name="Freeform 1534">
                <a:extLst>
                  <a:ext uri="{FF2B5EF4-FFF2-40B4-BE49-F238E27FC236}">
                    <a16:creationId xmlns:a16="http://schemas.microsoft.com/office/drawing/2014/main" id="{491E40B5-1C29-4D27-A1AB-64B586C26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7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9" name="Freeform 1535">
                <a:extLst>
                  <a:ext uri="{FF2B5EF4-FFF2-40B4-BE49-F238E27FC236}">
                    <a16:creationId xmlns:a16="http://schemas.microsoft.com/office/drawing/2014/main" id="{470F5FED-5E42-4DE8-988B-50C7C8E9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3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0" name="Freeform 1536">
                <a:extLst>
                  <a:ext uri="{FF2B5EF4-FFF2-40B4-BE49-F238E27FC236}">
                    <a16:creationId xmlns:a16="http://schemas.microsoft.com/office/drawing/2014/main" id="{3DAB5E85-C550-4AB3-AE1C-2AEBEBF30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76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1" name="Freeform 1537">
                <a:extLst>
                  <a:ext uri="{FF2B5EF4-FFF2-40B4-BE49-F238E27FC236}">
                    <a16:creationId xmlns:a16="http://schemas.microsoft.com/office/drawing/2014/main" id="{26235E5C-756F-4C74-BA65-2BEB15E7C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95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2" name="Freeform 1538">
                <a:extLst>
                  <a:ext uri="{FF2B5EF4-FFF2-40B4-BE49-F238E27FC236}">
                    <a16:creationId xmlns:a16="http://schemas.microsoft.com/office/drawing/2014/main" id="{30BA6EC4-33AF-476B-B667-954DA66A9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79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3" name="Freeform 1539">
                <a:extLst>
                  <a:ext uri="{FF2B5EF4-FFF2-40B4-BE49-F238E27FC236}">
                    <a16:creationId xmlns:a16="http://schemas.microsoft.com/office/drawing/2014/main" id="{DF63B1C7-AB64-4515-90A5-EABA53074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7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4" name="Freeform 1540">
                <a:extLst>
                  <a:ext uri="{FF2B5EF4-FFF2-40B4-BE49-F238E27FC236}">
                    <a16:creationId xmlns:a16="http://schemas.microsoft.com/office/drawing/2014/main" id="{89DDC4CC-E546-4237-8298-89A8E4633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5" name="Freeform 1541">
                <a:extLst>
                  <a:ext uri="{FF2B5EF4-FFF2-40B4-BE49-F238E27FC236}">
                    <a16:creationId xmlns:a16="http://schemas.microsoft.com/office/drawing/2014/main" id="{09C88B7D-CB72-440D-A0A3-F261FE01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773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6" name="Freeform 1542">
                <a:extLst>
                  <a:ext uri="{FF2B5EF4-FFF2-40B4-BE49-F238E27FC236}">
                    <a16:creationId xmlns:a16="http://schemas.microsoft.com/office/drawing/2014/main" id="{D3958E2B-94B4-4655-AE4C-77F41184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7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7" name="Freeform 1543">
                <a:extLst>
                  <a:ext uri="{FF2B5EF4-FFF2-40B4-BE49-F238E27FC236}">
                    <a16:creationId xmlns:a16="http://schemas.microsoft.com/office/drawing/2014/main" id="{40A181E9-46C0-45C8-BBE6-80FD250A3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7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8" name="Freeform 1544">
                <a:extLst>
                  <a:ext uri="{FF2B5EF4-FFF2-40B4-BE49-F238E27FC236}">
                    <a16:creationId xmlns:a16="http://schemas.microsoft.com/office/drawing/2014/main" id="{CA63159C-5BB3-4692-AD4A-1398AF18C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7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9" name="Freeform 1545">
                <a:extLst>
                  <a:ext uri="{FF2B5EF4-FFF2-40B4-BE49-F238E27FC236}">
                    <a16:creationId xmlns:a16="http://schemas.microsoft.com/office/drawing/2014/main" id="{D916CBC5-4781-408B-9FB9-605A3A236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7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0" name="Freeform 1546">
                <a:extLst>
                  <a:ext uri="{FF2B5EF4-FFF2-40B4-BE49-F238E27FC236}">
                    <a16:creationId xmlns:a16="http://schemas.microsoft.com/office/drawing/2014/main" id="{A14F9EBA-C9FA-419B-820B-363459E4A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7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1" name="Freeform 1547">
                <a:extLst>
                  <a:ext uri="{FF2B5EF4-FFF2-40B4-BE49-F238E27FC236}">
                    <a16:creationId xmlns:a16="http://schemas.microsoft.com/office/drawing/2014/main" id="{B95626E4-058D-41B6-AF06-9213C2A2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75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2" name="Freeform 1548">
                <a:extLst>
                  <a:ext uri="{FF2B5EF4-FFF2-40B4-BE49-F238E27FC236}">
                    <a16:creationId xmlns:a16="http://schemas.microsoft.com/office/drawing/2014/main" id="{118B46D2-C078-41AE-8407-C4D4DF78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3" name="Freeform 1549">
                <a:extLst>
                  <a:ext uri="{FF2B5EF4-FFF2-40B4-BE49-F238E27FC236}">
                    <a16:creationId xmlns:a16="http://schemas.microsoft.com/office/drawing/2014/main" id="{BD6D2E4A-245A-40BB-B47B-938D99874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79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4" name="Freeform 1550">
                <a:extLst>
                  <a:ext uri="{FF2B5EF4-FFF2-40B4-BE49-F238E27FC236}">
                    <a16:creationId xmlns:a16="http://schemas.microsoft.com/office/drawing/2014/main" id="{961967D2-3E97-4315-9F21-12F4F4FA2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8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5" name="Freeform 1551">
                <a:extLst>
                  <a:ext uri="{FF2B5EF4-FFF2-40B4-BE49-F238E27FC236}">
                    <a16:creationId xmlns:a16="http://schemas.microsoft.com/office/drawing/2014/main" id="{B226F178-1086-47E5-B1EB-82C503D4E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8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6" name="Freeform 1552">
                <a:extLst>
                  <a:ext uri="{FF2B5EF4-FFF2-40B4-BE49-F238E27FC236}">
                    <a16:creationId xmlns:a16="http://schemas.microsoft.com/office/drawing/2014/main" id="{A4BD675A-0237-47F4-9D4A-E6EDD7D15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79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7" name="Freeform 1553">
                <a:extLst>
                  <a:ext uri="{FF2B5EF4-FFF2-40B4-BE49-F238E27FC236}">
                    <a16:creationId xmlns:a16="http://schemas.microsoft.com/office/drawing/2014/main" id="{0A051CFE-BC97-4DC0-BD8D-B003FFC7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789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8" name="Freeform 1554">
                <a:extLst>
                  <a:ext uri="{FF2B5EF4-FFF2-40B4-BE49-F238E27FC236}">
                    <a16:creationId xmlns:a16="http://schemas.microsoft.com/office/drawing/2014/main" id="{B70D6DE1-938B-4AAD-BDB8-8A7F80CC9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7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9" name="Freeform 1555">
                <a:extLst>
                  <a:ext uri="{FF2B5EF4-FFF2-40B4-BE49-F238E27FC236}">
                    <a16:creationId xmlns:a16="http://schemas.microsoft.com/office/drawing/2014/main" id="{73400B68-8A88-47EA-99A8-4CB59FBED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7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0" name="Freeform 1556">
                <a:extLst>
                  <a:ext uri="{FF2B5EF4-FFF2-40B4-BE49-F238E27FC236}">
                    <a16:creationId xmlns:a16="http://schemas.microsoft.com/office/drawing/2014/main" id="{1AC88BB6-6AE1-48ED-9884-66DB2D2A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8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1" name="Freeform 1557">
                <a:extLst>
                  <a:ext uri="{FF2B5EF4-FFF2-40B4-BE49-F238E27FC236}">
                    <a16:creationId xmlns:a16="http://schemas.microsoft.com/office/drawing/2014/main" id="{D4EACE85-4DA7-4A05-8E2D-D357674F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78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2" name="Freeform 1558">
                <a:extLst>
                  <a:ext uri="{FF2B5EF4-FFF2-40B4-BE49-F238E27FC236}">
                    <a16:creationId xmlns:a16="http://schemas.microsoft.com/office/drawing/2014/main" id="{4C9BFB74-F660-4351-9C11-493A2B557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82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3" name="Freeform 1559">
                <a:extLst>
                  <a:ext uri="{FF2B5EF4-FFF2-40B4-BE49-F238E27FC236}">
                    <a16:creationId xmlns:a16="http://schemas.microsoft.com/office/drawing/2014/main" id="{4DFE831C-3BA6-4F5C-BB18-90832FFCE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813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4" name="Freeform 1560">
                <a:extLst>
                  <a:ext uri="{FF2B5EF4-FFF2-40B4-BE49-F238E27FC236}">
                    <a16:creationId xmlns:a16="http://schemas.microsoft.com/office/drawing/2014/main" id="{F68B764C-DE0A-4EE3-92DB-177C3AE7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5" name="Freeform 1561">
                <a:extLst>
                  <a:ext uri="{FF2B5EF4-FFF2-40B4-BE49-F238E27FC236}">
                    <a16:creationId xmlns:a16="http://schemas.microsoft.com/office/drawing/2014/main" id="{465F11DF-1592-4538-AF8E-B3B5F899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8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6" name="Freeform 1562">
                <a:extLst>
                  <a:ext uri="{FF2B5EF4-FFF2-40B4-BE49-F238E27FC236}">
                    <a16:creationId xmlns:a16="http://schemas.microsoft.com/office/drawing/2014/main" id="{B7BF5103-9C46-4B3E-ADED-79E04AE3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8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7" name="Freeform 1563">
                <a:extLst>
                  <a:ext uri="{FF2B5EF4-FFF2-40B4-BE49-F238E27FC236}">
                    <a16:creationId xmlns:a16="http://schemas.microsoft.com/office/drawing/2014/main" id="{F22E3BB4-551F-45F0-AFA7-C51136E26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8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8" name="Freeform 1564">
                <a:extLst>
                  <a:ext uri="{FF2B5EF4-FFF2-40B4-BE49-F238E27FC236}">
                    <a16:creationId xmlns:a16="http://schemas.microsoft.com/office/drawing/2014/main" id="{D585670E-4EB6-482A-8B69-BE24F6A2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8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9" name="Freeform 1565">
                <a:extLst>
                  <a:ext uri="{FF2B5EF4-FFF2-40B4-BE49-F238E27FC236}">
                    <a16:creationId xmlns:a16="http://schemas.microsoft.com/office/drawing/2014/main" id="{BC912154-1879-41D4-89BF-5D49BAA4B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78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0" name="Freeform 1566">
                <a:extLst>
                  <a:ext uri="{FF2B5EF4-FFF2-40B4-BE49-F238E27FC236}">
                    <a16:creationId xmlns:a16="http://schemas.microsoft.com/office/drawing/2014/main" id="{12472F12-AA9F-4FAA-A5E3-4F7F63A65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1" name="Freeform 1567">
                <a:extLst>
                  <a:ext uri="{FF2B5EF4-FFF2-40B4-BE49-F238E27FC236}">
                    <a16:creationId xmlns:a16="http://schemas.microsoft.com/office/drawing/2014/main" id="{7589A00F-A0EC-4676-B7B3-2FB71C04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792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2" name="Freeform 1568">
                <a:extLst>
                  <a:ext uri="{FF2B5EF4-FFF2-40B4-BE49-F238E27FC236}">
                    <a16:creationId xmlns:a16="http://schemas.microsoft.com/office/drawing/2014/main" id="{ED75F0ED-E9F3-4B8E-AB5A-74AC03B30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789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27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3" name="Freeform 1569">
                <a:extLst>
                  <a:ext uri="{FF2B5EF4-FFF2-40B4-BE49-F238E27FC236}">
                    <a16:creationId xmlns:a16="http://schemas.microsoft.com/office/drawing/2014/main" id="{4255C86D-08BF-4CEF-A615-432F3AFB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4" name="Freeform 1570">
                <a:extLst>
                  <a:ext uri="{FF2B5EF4-FFF2-40B4-BE49-F238E27FC236}">
                    <a16:creationId xmlns:a16="http://schemas.microsoft.com/office/drawing/2014/main" id="{77FFFD45-5610-414B-B106-018540A0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819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5" name="Freeform 1571">
                <a:extLst>
                  <a:ext uri="{FF2B5EF4-FFF2-40B4-BE49-F238E27FC236}">
                    <a16:creationId xmlns:a16="http://schemas.microsoft.com/office/drawing/2014/main" id="{8727646A-2578-4405-82E9-C54E123AA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82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6" name="Freeform 1572">
                <a:extLst>
                  <a:ext uri="{FF2B5EF4-FFF2-40B4-BE49-F238E27FC236}">
                    <a16:creationId xmlns:a16="http://schemas.microsoft.com/office/drawing/2014/main" id="{34802FAB-1F71-4681-8F24-EABE51F65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8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7" name="Freeform 1573">
                <a:extLst>
                  <a:ext uri="{FF2B5EF4-FFF2-40B4-BE49-F238E27FC236}">
                    <a16:creationId xmlns:a16="http://schemas.microsoft.com/office/drawing/2014/main" id="{62E5832E-17FB-496C-B7D8-832808156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74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8" name="Freeform 1574">
                <a:extLst>
                  <a:ext uri="{FF2B5EF4-FFF2-40B4-BE49-F238E27FC236}">
                    <a16:creationId xmlns:a16="http://schemas.microsoft.com/office/drawing/2014/main" id="{4088CFAA-EDA5-4DE8-A890-93E9B6FDA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7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9" name="Freeform 1575">
                <a:extLst>
                  <a:ext uri="{FF2B5EF4-FFF2-40B4-BE49-F238E27FC236}">
                    <a16:creationId xmlns:a16="http://schemas.microsoft.com/office/drawing/2014/main" id="{0E696E8A-F2C5-46F2-BB0F-46CE2E3B9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0" name="Freeform 1576">
                <a:extLst>
                  <a:ext uri="{FF2B5EF4-FFF2-40B4-BE49-F238E27FC236}">
                    <a16:creationId xmlns:a16="http://schemas.microsoft.com/office/drawing/2014/main" id="{3864F944-9006-4F2C-A421-C27DB69CE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7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1" name="Freeform 1577">
                <a:extLst>
                  <a:ext uri="{FF2B5EF4-FFF2-40B4-BE49-F238E27FC236}">
                    <a16:creationId xmlns:a16="http://schemas.microsoft.com/office/drawing/2014/main" id="{101EF91E-CDB2-411E-8655-00D3511B4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70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2" name="Freeform 1578">
                <a:extLst>
                  <a:ext uri="{FF2B5EF4-FFF2-40B4-BE49-F238E27FC236}">
                    <a16:creationId xmlns:a16="http://schemas.microsoft.com/office/drawing/2014/main" id="{F2728360-C7CC-4533-AC0A-489257BA2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3" name="Freeform 1579">
                <a:extLst>
                  <a:ext uri="{FF2B5EF4-FFF2-40B4-BE49-F238E27FC236}">
                    <a16:creationId xmlns:a16="http://schemas.microsoft.com/office/drawing/2014/main" id="{86C12A94-6F2F-49D0-9897-0A09C41A0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717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4" name="Freeform 1580">
                <a:extLst>
                  <a:ext uri="{FF2B5EF4-FFF2-40B4-BE49-F238E27FC236}">
                    <a16:creationId xmlns:a16="http://schemas.microsoft.com/office/drawing/2014/main" id="{0D544574-9A4F-4DAB-8709-6B46CED46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2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5" name="Freeform 1581">
                <a:extLst>
                  <a:ext uri="{FF2B5EF4-FFF2-40B4-BE49-F238E27FC236}">
                    <a16:creationId xmlns:a16="http://schemas.microsoft.com/office/drawing/2014/main" id="{3D151030-C29F-4EB9-A8C2-33D9E5CE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72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6" name="Freeform 1582">
                <a:extLst>
                  <a:ext uri="{FF2B5EF4-FFF2-40B4-BE49-F238E27FC236}">
                    <a16:creationId xmlns:a16="http://schemas.microsoft.com/office/drawing/2014/main" id="{9086FF10-F747-4FE2-8F53-0E6EABCD2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25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7" name="Freeform 1583">
                <a:extLst>
                  <a:ext uri="{FF2B5EF4-FFF2-40B4-BE49-F238E27FC236}">
                    <a16:creationId xmlns:a16="http://schemas.microsoft.com/office/drawing/2014/main" id="{30F58153-065E-4A78-A066-DE6F56D1F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733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54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8" name="Freeform 1584">
                <a:extLst>
                  <a:ext uri="{FF2B5EF4-FFF2-40B4-BE49-F238E27FC236}">
                    <a16:creationId xmlns:a16="http://schemas.microsoft.com/office/drawing/2014/main" id="{464C55EA-1D62-447E-B582-0D409175B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15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20 h 2"/>
                  <a:gd name="T4" fmla="*/ 21 w 3"/>
                  <a:gd name="T5" fmla="*/ 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9" name="Oval 1585">
                <a:extLst>
                  <a:ext uri="{FF2B5EF4-FFF2-40B4-BE49-F238E27FC236}">
                    <a16:creationId xmlns:a16="http://schemas.microsoft.com/office/drawing/2014/main" id="{5E701B5C-1AF8-4752-A182-C57E2F50E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174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780" name="Freeform 1586">
                <a:extLst>
                  <a:ext uri="{FF2B5EF4-FFF2-40B4-BE49-F238E27FC236}">
                    <a16:creationId xmlns:a16="http://schemas.microsoft.com/office/drawing/2014/main" id="{C207E663-F346-4C41-98ED-432DB2085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848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1587">
                <a:extLst>
                  <a:ext uri="{FF2B5EF4-FFF2-40B4-BE49-F238E27FC236}">
                    <a16:creationId xmlns:a16="http://schemas.microsoft.com/office/drawing/2014/main" id="{C954F811-6943-49A9-AC8E-12132D8F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4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1588">
                <a:extLst>
                  <a:ext uri="{FF2B5EF4-FFF2-40B4-BE49-F238E27FC236}">
                    <a16:creationId xmlns:a16="http://schemas.microsoft.com/office/drawing/2014/main" id="{192D055A-39A7-4F1D-AC1C-59D9DE4B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723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1589">
                <a:extLst>
                  <a:ext uri="{FF2B5EF4-FFF2-40B4-BE49-F238E27FC236}">
                    <a16:creationId xmlns:a16="http://schemas.microsoft.com/office/drawing/2014/main" id="{7223122D-DBB2-4A5F-AE70-A3E157A7E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723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1590">
                <a:extLst>
                  <a:ext uri="{FF2B5EF4-FFF2-40B4-BE49-F238E27FC236}">
                    <a16:creationId xmlns:a16="http://schemas.microsoft.com/office/drawing/2014/main" id="{C5344DE5-6F0C-4C38-80A9-F4E698400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739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1591">
                <a:extLst>
                  <a:ext uri="{FF2B5EF4-FFF2-40B4-BE49-F238E27FC236}">
                    <a16:creationId xmlns:a16="http://schemas.microsoft.com/office/drawing/2014/main" id="{B8E356D9-ED8F-42A0-889F-FFD7207E7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1592">
                <a:extLst>
                  <a:ext uri="{FF2B5EF4-FFF2-40B4-BE49-F238E27FC236}">
                    <a16:creationId xmlns:a16="http://schemas.microsoft.com/office/drawing/2014/main" id="{BECBFED4-2B47-4248-A757-61624FDBB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1593">
                <a:extLst>
                  <a:ext uri="{FF2B5EF4-FFF2-40B4-BE49-F238E27FC236}">
                    <a16:creationId xmlns:a16="http://schemas.microsoft.com/office/drawing/2014/main" id="{6842E107-BD2D-4B5A-BD56-8AE85213C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7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1594">
                <a:extLst>
                  <a:ext uri="{FF2B5EF4-FFF2-40B4-BE49-F238E27FC236}">
                    <a16:creationId xmlns:a16="http://schemas.microsoft.com/office/drawing/2014/main" id="{44AC3667-E105-4FAC-9B67-BF7D04A05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1595">
                <a:extLst>
                  <a:ext uri="{FF2B5EF4-FFF2-40B4-BE49-F238E27FC236}">
                    <a16:creationId xmlns:a16="http://schemas.microsoft.com/office/drawing/2014/main" id="{BB0C852B-2092-4938-A179-EC0827F42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715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0 h 2"/>
                  <a:gd name="T4" fmla="*/ 21 w 3"/>
                  <a:gd name="T5" fmla="*/ 33 h 2"/>
                  <a:gd name="T6" fmla="*/ 21 w 3"/>
                  <a:gd name="T7" fmla="*/ 2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1596">
                <a:extLst>
                  <a:ext uri="{FF2B5EF4-FFF2-40B4-BE49-F238E27FC236}">
                    <a16:creationId xmlns:a16="http://schemas.microsoft.com/office/drawing/2014/main" id="{486F33BF-1CEA-412C-9721-486CEFCB7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72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1" name="Freeform 1597">
                <a:extLst>
                  <a:ext uri="{FF2B5EF4-FFF2-40B4-BE49-F238E27FC236}">
                    <a16:creationId xmlns:a16="http://schemas.microsoft.com/office/drawing/2014/main" id="{6B0A71D1-8AB6-41BD-ADA0-54D6F31AA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73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2" name="Freeform 1598">
                <a:extLst>
                  <a:ext uri="{FF2B5EF4-FFF2-40B4-BE49-F238E27FC236}">
                    <a16:creationId xmlns:a16="http://schemas.microsoft.com/office/drawing/2014/main" id="{00B6BA34-3BD6-4FC0-832D-4739B2B4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736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3" name="Freeform 1599">
                <a:extLst>
                  <a:ext uri="{FF2B5EF4-FFF2-40B4-BE49-F238E27FC236}">
                    <a16:creationId xmlns:a16="http://schemas.microsoft.com/office/drawing/2014/main" id="{1FCC1251-9E7A-4DF4-A5DC-86B0A7D24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1600">
                <a:extLst>
                  <a:ext uri="{FF2B5EF4-FFF2-40B4-BE49-F238E27FC236}">
                    <a16:creationId xmlns:a16="http://schemas.microsoft.com/office/drawing/2014/main" id="{C33C8720-4CFC-4A50-A3FD-7BFED4268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74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1601">
                <a:extLst>
                  <a:ext uri="{FF2B5EF4-FFF2-40B4-BE49-F238E27FC236}">
                    <a16:creationId xmlns:a16="http://schemas.microsoft.com/office/drawing/2014/main" id="{47498650-E688-43BC-BA9C-72A5F25E3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7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1602">
                <a:extLst>
                  <a:ext uri="{FF2B5EF4-FFF2-40B4-BE49-F238E27FC236}">
                    <a16:creationId xmlns:a16="http://schemas.microsoft.com/office/drawing/2014/main" id="{459B69A5-1490-49B1-99AE-EAA936A64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76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1603">
                <a:extLst>
                  <a:ext uri="{FF2B5EF4-FFF2-40B4-BE49-F238E27FC236}">
                    <a16:creationId xmlns:a16="http://schemas.microsoft.com/office/drawing/2014/main" id="{0ADF2940-809C-48D9-BDCC-D01A4635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755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0 h 2"/>
                  <a:gd name="T4" fmla="*/ 21 w 3"/>
                  <a:gd name="T5" fmla="*/ 33 h 2"/>
                  <a:gd name="T6" fmla="*/ 21 w 3"/>
                  <a:gd name="T7" fmla="*/ 2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1604">
                <a:extLst>
                  <a:ext uri="{FF2B5EF4-FFF2-40B4-BE49-F238E27FC236}">
                    <a16:creationId xmlns:a16="http://schemas.microsoft.com/office/drawing/2014/main" id="{5368B70B-7FF1-4E2B-9A03-42F07ED8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765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1605">
                <a:extLst>
                  <a:ext uri="{FF2B5EF4-FFF2-40B4-BE49-F238E27FC236}">
                    <a16:creationId xmlns:a16="http://schemas.microsoft.com/office/drawing/2014/main" id="{6D54B706-1914-4C75-B235-DC6CF3BB8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79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1606">
                <a:extLst>
                  <a:ext uri="{FF2B5EF4-FFF2-40B4-BE49-F238E27FC236}">
                    <a16:creationId xmlns:a16="http://schemas.microsoft.com/office/drawing/2014/main" id="{FA6E10EC-6EFA-4A68-8105-4FD83F0E4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765"/>
                <a:ext cx="8" cy="6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7 h 2"/>
                  <a:gd name="T4" fmla="*/ 21 w 3"/>
                  <a:gd name="T5" fmla="*/ 54 h 2"/>
                  <a:gd name="T6" fmla="*/ 21 w 3"/>
                  <a:gd name="T7" fmla="*/ 27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1607">
                <a:extLst>
                  <a:ext uri="{FF2B5EF4-FFF2-40B4-BE49-F238E27FC236}">
                    <a16:creationId xmlns:a16="http://schemas.microsoft.com/office/drawing/2014/main" id="{CC30A325-BDC4-4E83-81A2-F2BDAF124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7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1608">
                <a:extLst>
                  <a:ext uri="{FF2B5EF4-FFF2-40B4-BE49-F238E27FC236}">
                    <a16:creationId xmlns:a16="http://schemas.microsoft.com/office/drawing/2014/main" id="{FDE02CDF-E7A2-4B52-833E-516266C5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7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1609">
                <a:extLst>
                  <a:ext uri="{FF2B5EF4-FFF2-40B4-BE49-F238E27FC236}">
                    <a16:creationId xmlns:a16="http://schemas.microsoft.com/office/drawing/2014/main" id="{03438A32-9ABA-4308-A538-A8DB0146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7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1610">
                <a:extLst>
                  <a:ext uri="{FF2B5EF4-FFF2-40B4-BE49-F238E27FC236}">
                    <a16:creationId xmlns:a16="http://schemas.microsoft.com/office/drawing/2014/main" id="{BA717538-7786-4DAA-9B9F-34576A4B5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97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5" name="Freeform 1611">
                <a:extLst>
                  <a:ext uri="{FF2B5EF4-FFF2-40B4-BE49-F238E27FC236}">
                    <a16:creationId xmlns:a16="http://schemas.microsoft.com/office/drawing/2014/main" id="{95BABF17-A9FC-4DBA-8030-F30B52C1D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31" name="Group 1612">
              <a:extLst>
                <a:ext uri="{FF2B5EF4-FFF2-40B4-BE49-F238E27FC236}">
                  <a16:creationId xmlns:a16="http://schemas.microsoft.com/office/drawing/2014/main" id="{0060ADC3-EE14-4B2D-9DB6-1535294DA2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3" y="1704"/>
              <a:ext cx="580" cy="704"/>
              <a:chOff x="2693" y="1704"/>
              <a:chExt cx="580" cy="704"/>
            </a:xfrm>
          </p:grpSpPr>
          <p:sp>
            <p:nvSpPr>
              <p:cNvPr id="57406" name="Freeform 1613">
                <a:extLst>
                  <a:ext uri="{FF2B5EF4-FFF2-40B4-BE49-F238E27FC236}">
                    <a16:creationId xmlns:a16="http://schemas.microsoft.com/office/drawing/2014/main" id="{CB1511C7-A7EE-45AB-9C30-AF9F27279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7" name="Freeform 1614">
                <a:extLst>
                  <a:ext uri="{FF2B5EF4-FFF2-40B4-BE49-F238E27FC236}">
                    <a16:creationId xmlns:a16="http://schemas.microsoft.com/office/drawing/2014/main" id="{430EB266-98E2-41B4-B56A-862DC8024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17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8" name="Freeform 1615">
                <a:extLst>
                  <a:ext uri="{FF2B5EF4-FFF2-40B4-BE49-F238E27FC236}">
                    <a16:creationId xmlns:a16="http://schemas.microsoft.com/office/drawing/2014/main" id="{579A6457-ACC6-435B-BC39-E30462C8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7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9" name="Freeform 1616">
                <a:extLst>
                  <a:ext uri="{FF2B5EF4-FFF2-40B4-BE49-F238E27FC236}">
                    <a16:creationId xmlns:a16="http://schemas.microsoft.com/office/drawing/2014/main" id="{1B489BFE-4CFA-4791-A15D-BD4F77B91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747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0" name="Freeform 1617">
                <a:extLst>
                  <a:ext uri="{FF2B5EF4-FFF2-40B4-BE49-F238E27FC236}">
                    <a16:creationId xmlns:a16="http://schemas.microsoft.com/office/drawing/2014/main" id="{330988C1-BB6C-4556-922A-C75F89395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763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1" name="Oval 1618">
                <a:extLst>
                  <a:ext uri="{FF2B5EF4-FFF2-40B4-BE49-F238E27FC236}">
                    <a16:creationId xmlns:a16="http://schemas.microsoft.com/office/drawing/2014/main" id="{7A8600E5-D51A-4A1E-B298-B18F6889F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177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412" name="Freeform 1619">
                <a:extLst>
                  <a:ext uri="{FF2B5EF4-FFF2-40B4-BE49-F238E27FC236}">
                    <a16:creationId xmlns:a16="http://schemas.microsoft.com/office/drawing/2014/main" id="{40125F41-3FFA-4F67-8188-BDBF2E81E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77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3" name="Freeform 1620">
                <a:extLst>
                  <a:ext uri="{FF2B5EF4-FFF2-40B4-BE49-F238E27FC236}">
                    <a16:creationId xmlns:a16="http://schemas.microsoft.com/office/drawing/2014/main" id="{4430A714-07DA-4036-9D30-3AE23074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76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4" name="Freeform 1621">
                <a:extLst>
                  <a:ext uri="{FF2B5EF4-FFF2-40B4-BE49-F238E27FC236}">
                    <a16:creationId xmlns:a16="http://schemas.microsoft.com/office/drawing/2014/main" id="{5B749901-E299-4837-A16E-45B89694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5" name="Freeform 1622">
                <a:extLst>
                  <a:ext uri="{FF2B5EF4-FFF2-40B4-BE49-F238E27FC236}">
                    <a16:creationId xmlns:a16="http://schemas.microsoft.com/office/drawing/2014/main" id="{555285D7-3047-4773-88DC-30AC98C6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76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6" name="Freeform 1623">
                <a:extLst>
                  <a:ext uri="{FF2B5EF4-FFF2-40B4-BE49-F238E27FC236}">
                    <a16:creationId xmlns:a16="http://schemas.microsoft.com/office/drawing/2014/main" id="{8BF53D5F-7E1C-4BBF-99AD-A76DA0EB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768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7" name="Freeform 1624">
                <a:extLst>
                  <a:ext uri="{FF2B5EF4-FFF2-40B4-BE49-F238E27FC236}">
                    <a16:creationId xmlns:a16="http://schemas.microsoft.com/office/drawing/2014/main" id="{ECA3F56C-7B6A-4540-B2FA-A8F39705A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765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8" name="Freeform 1625">
                <a:extLst>
                  <a:ext uri="{FF2B5EF4-FFF2-40B4-BE49-F238E27FC236}">
                    <a16:creationId xmlns:a16="http://schemas.microsoft.com/office/drawing/2014/main" id="{9F1027E2-C3C2-40AB-9654-AC1AA8CD8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768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9" name="Freeform 1626">
                <a:extLst>
                  <a:ext uri="{FF2B5EF4-FFF2-40B4-BE49-F238E27FC236}">
                    <a16:creationId xmlns:a16="http://schemas.microsoft.com/office/drawing/2014/main" id="{A9FA6031-12F2-42F5-8BC9-80B2FCC5D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74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0" name="Freeform 1627">
                <a:extLst>
                  <a:ext uri="{FF2B5EF4-FFF2-40B4-BE49-F238E27FC236}">
                    <a16:creationId xmlns:a16="http://schemas.microsoft.com/office/drawing/2014/main" id="{EE5DF5CF-8E56-4A51-A155-D22D5CE11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72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1" name="Oval 1628">
                <a:extLst>
                  <a:ext uri="{FF2B5EF4-FFF2-40B4-BE49-F238E27FC236}">
                    <a16:creationId xmlns:a16="http://schemas.microsoft.com/office/drawing/2014/main" id="{03AA1E88-28E9-4483-B86D-4733C96E5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2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422" name="Freeform 1629">
                <a:extLst>
                  <a:ext uri="{FF2B5EF4-FFF2-40B4-BE49-F238E27FC236}">
                    <a16:creationId xmlns:a16="http://schemas.microsoft.com/office/drawing/2014/main" id="{781E9047-CB4E-478A-A3D1-BB2D4876E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3" name="Freeform 1630">
                <a:extLst>
                  <a:ext uri="{FF2B5EF4-FFF2-40B4-BE49-F238E27FC236}">
                    <a16:creationId xmlns:a16="http://schemas.microsoft.com/office/drawing/2014/main" id="{69815AF5-DD60-4970-944E-E16F03F36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715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4" name="Oval 1631">
                <a:extLst>
                  <a:ext uri="{FF2B5EF4-FFF2-40B4-BE49-F238E27FC236}">
                    <a16:creationId xmlns:a16="http://schemas.microsoft.com/office/drawing/2014/main" id="{6AA73EE6-DB6B-4465-BB89-09E3D42E7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171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425" name="Freeform 1632">
                <a:extLst>
                  <a:ext uri="{FF2B5EF4-FFF2-40B4-BE49-F238E27FC236}">
                    <a16:creationId xmlns:a16="http://schemas.microsoft.com/office/drawing/2014/main" id="{33B9993C-C20C-4E63-891D-7F464FA24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72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6" name="Freeform 1633">
                <a:extLst>
                  <a:ext uri="{FF2B5EF4-FFF2-40B4-BE49-F238E27FC236}">
                    <a16:creationId xmlns:a16="http://schemas.microsoft.com/office/drawing/2014/main" id="{F8E12962-89E3-4A9F-B91C-A8DDBEF67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44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7" name="Freeform 1634">
                <a:extLst>
                  <a:ext uri="{FF2B5EF4-FFF2-40B4-BE49-F238E27FC236}">
                    <a16:creationId xmlns:a16="http://schemas.microsoft.com/office/drawing/2014/main" id="{1F3261AC-7B05-403F-A9BB-2F651076C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74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8" name="Freeform 1635">
                <a:extLst>
                  <a:ext uri="{FF2B5EF4-FFF2-40B4-BE49-F238E27FC236}">
                    <a16:creationId xmlns:a16="http://schemas.microsoft.com/office/drawing/2014/main" id="{2309CB14-CBB7-4B27-B341-74A6D8775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728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9" name="Freeform 1636">
                <a:extLst>
                  <a:ext uri="{FF2B5EF4-FFF2-40B4-BE49-F238E27FC236}">
                    <a16:creationId xmlns:a16="http://schemas.microsoft.com/office/drawing/2014/main" id="{38FEBD27-5846-46B7-ACC2-F1DD7109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720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0" name="Freeform 1637">
                <a:extLst>
                  <a:ext uri="{FF2B5EF4-FFF2-40B4-BE49-F238E27FC236}">
                    <a16:creationId xmlns:a16="http://schemas.microsoft.com/office/drawing/2014/main" id="{D0B2C39C-F72E-4122-807C-BC2674C7A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72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1" name="Freeform 1638">
                <a:extLst>
                  <a:ext uri="{FF2B5EF4-FFF2-40B4-BE49-F238E27FC236}">
                    <a16:creationId xmlns:a16="http://schemas.microsoft.com/office/drawing/2014/main" id="{15D49594-FD15-4B05-AF17-CFC9A9814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2" name="Freeform 1639">
                <a:extLst>
                  <a:ext uri="{FF2B5EF4-FFF2-40B4-BE49-F238E27FC236}">
                    <a16:creationId xmlns:a16="http://schemas.microsoft.com/office/drawing/2014/main" id="{615DD207-1FAA-4218-8233-33E0823E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7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3" name="Freeform 1640">
                <a:extLst>
                  <a:ext uri="{FF2B5EF4-FFF2-40B4-BE49-F238E27FC236}">
                    <a16:creationId xmlns:a16="http://schemas.microsoft.com/office/drawing/2014/main" id="{0C7D5A21-D63B-403A-94A5-EF12FA96C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4" name="Freeform 1641">
                <a:extLst>
                  <a:ext uri="{FF2B5EF4-FFF2-40B4-BE49-F238E27FC236}">
                    <a16:creationId xmlns:a16="http://schemas.microsoft.com/office/drawing/2014/main" id="{F7B39436-C664-453F-B906-42009E61F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7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5" name="Freeform 1642">
                <a:extLst>
                  <a:ext uri="{FF2B5EF4-FFF2-40B4-BE49-F238E27FC236}">
                    <a16:creationId xmlns:a16="http://schemas.microsoft.com/office/drawing/2014/main" id="{B4D4B6DB-3E2E-4289-B22E-5F9AF0BB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6" name="Freeform 1643">
                <a:extLst>
                  <a:ext uri="{FF2B5EF4-FFF2-40B4-BE49-F238E27FC236}">
                    <a16:creationId xmlns:a16="http://schemas.microsoft.com/office/drawing/2014/main" id="{3D9656C2-9B49-4BD9-9907-1248C473F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7" name="Freeform 1644">
                <a:extLst>
                  <a:ext uri="{FF2B5EF4-FFF2-40B4-BE49-F238E27FC236}">
                    <a16:creationId xmlns:a16="http://schemas.microsoft.com/office/drawing/2014/main" id="{56E00581-DA7F-40A1-8426-A9E3DAFA0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7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8" name="Freeform 1645">
                <a:extLst>
                  <a:ext uri="{FF2B5EF4-FFF2-40B4-BE49-F238E27FC236}">
                    <a16:creationId xmlns:a16="http://schemas.microsoft.com/office/drawing/2014/main" id="{A1680AD7-1C39-40BF-AF64-E30F1C67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7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9" name="Freeform 1646">
                <a:extLst>
                  <a:ext uri="{FF2B5EF4-FFF2-40B4-BE49-F238E27FC236}">
                    <a16:creationId xmlns:a16="http://schemas.microsoft.com/office/drawing/2014/main" id="{4CF87B02-B5C4-4364-B63E-96872F2E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0" name="Freeform 1647">
                <a:extLst>
                  <a:ext uri="{FF2B5EF4-FFF2-40B4-BE49-F238E27FC236}">
                    <a16:creationId xmlns:a16="http://schemas.microsoft.com/office/drawing/2014/main" id="{77EFD287-8A64-4212-9850-F815329B4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741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1" name="Freeform 1648">
                <a:extLst>
                  <a:ext uri="{FF2B5EF4-FFF2-40B4-BE49-F238E27FC236}">
                    <a16:creationId xmlns:a16="http://schemas.microsoft.com/office/drawing/2014/main" id="{5AB78648-8A12-4F0C-9F08-F2AADA4D2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2" name="Freeform 1649">
                <a:extLst>
                  <a:ext uri="{FF2B5EF4-FFF2-40B4-BE49-F238E27FC236}">
                    <a16:creationId xmlns:a16="http://schemas.microsoft.com/office/drawing/2014/main" id="{B07B3EE1-9824-4C95-B80D-0D5A9656F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70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3" name="Freeform 1650">
                <a:extLst>
                  <a:ext uri="{FF2B5EF4-FFF2-40B4-BE49-F238E27FC236}">
                    <a16:creationId xmlns:a16="http://schemas.microsoft.com/office/drawing/2014/main" id="{23B750D4-785B-4A6F-A39A-13F0200B8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717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4" name="Freeform 1651">
                <a:extLst>
                  <a:ext uri="{FF2B5EF4-FFF2-40B4-BE49-F238E27FC236}">
                    <a16:creationId xmlns:a16="http://schemas.microsoft.com/office/drawing/2014/main" id="{4E4373AA-6633-4764-96F9-A2F292CDD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733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5" name="Freeform 1652">
                <a:extLst>
                  <a:ext uri="{FF2B5EF4-FFF2-40B4-BE49-F238E27FC236}">
                    <a16:creationId xmlns:a16="http://schemas.microsoft.com/office/drawing/2014/main" id="{55DF96DB-1FF9-44AC-B3E8-238601408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7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27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6" name="Freeform 1653">
                <a:extLst>
                  <a:ext uri="{FF2B5EF4-FFF2-40B4-BE49-F238E27FC236}">
                    <a16:creationId xmlns:a16="http://schemas.microsoft.com/office/drawing/2014/main" id="{BF96CE47-3982-40AD-8951-1F5E3D497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757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7" name="Freeform 1654">
                <a:extLst>
                  <a:ext uri="{FF2B5EF4-FFF2-40B4-BE49-F238E27FC236}">
                    <a16:creationId xmlns:a16="http://schemas.microsoft.com/office/drawing/2014/main" id="{C77099F5-6643-4743-BF5E-321691D57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7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8" name="Freeform 1655">
                <a:extLst>
                  <a:ext uri="{FF2B5EF4-FFF2-40B4-BE49-F238E27FC236}">
                    <a16:creationId xmlns:a16="http://schemas.microsoft.com/office/drawing/2014/main" id="{6345472B-80C1-45F1-B5A9-39C95C28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813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9" name="Freeform 1656">
                <a:extLst>
                  <a:ext uri="{FF2B5EF4-FFF2-40B4-BE49-F238E27FC236}">
                    <a16:creationId xmlns:a16="http://schemas.microsoft.com/office/drawing/2014/main" id="{F2750E4B-B60C-4D0C-BDA3-2B5C42E55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72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0" name="Freeform 1657">
                <a:extLst>
                  <a:ext uri="{FF2B5EF4-FFF2-40B4-BE49-F238E27FC236}">
                    <a16:creationId xmlns:a16="http://schemas.microsoft.com/office/drawing/2014/main" id="{92D18550-AECF-4A66-AEB4-82A6EE5DE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72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1" name="Freeform 1658">
                <a:extLst>
                  <a:ext uri="{FF2B5EF4-FFF2-40B4-BE49-F238E27FC236}">
                    <a16:creationId xmlns:a16="http://schemas.microsoft.com/office/drawing/2014/main" id="{015F45C5-0FFB-4A45-A2CF-0469A955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2" name="Freeform 1659">
                <a:extLst>
                  <a:ext uri="{FF2B5EF4-FFF2-40B4-BE49-F238E27FC236}">
                    <a16:creationId xmlns:a16="http://schemas.microsoft.com/office/drawing/2014/main" id="{68F20983-7C2B-419E-B9E8-9E5849F4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755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3" name="Freeform 1660">
                <a:extLst>
                  <a:ext uri="{FF2B5EF4-FFF2-40B4-BE49-F238E27FC236}">
                    <a16:creationId xmlns:a16="http://schemas.microsoft.com/office/drawing/2014/main" id="{FAE3B952-95B4-4393-B2BE-CCF447DF1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4" name="Freeform 1661">
                <a:extLst>
                  <a:ext uri="{FF2B5EF4-FFF2-40B4-BE49-F238E27FC236}">
                    <a16:creationId xmlns:a16="http://schemas.microsoft.com/office/drawing/2014/main" id="{AC721EF5-F568-4C28-AA0C-FE859CD37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5" name="Freeform 1662">
                <a:extLst>
                  <a:ext uri="{FF2B5EF4-FFF2-40B4-BE49-F238E27FC236}">
                    <a16:creationId xmlns:a16="http://schemas.microsoft.com/office/drawing/2014/main" id="{7A1AD664-5093-47A5-9A99-B53DEA8DB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728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6" name="Freeform 1663">
                <a:extLst>
                  <a:ext uri="{FF2B5EF4-FFF2-40B4-BE49-F238E27FC236}">
                    <a16:creationId xmlns:a16="http://schemas.microsoft.com/office/drawing/2014/main" id="{677FCEBD-AA1A-48A6-9C76-0B1C4AD5C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73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7" name="Freeform 1664">
                <a:extLst>
                  <a:ext uri="{FF2B5EF4-FFF2-40B4-BE49-F238E27FC236}">
                    <a16:creationId xmlns:a16="http://schemas.microsoft.com/office/drawing/2014/main" id="{FFC17C29-E36C-4B16-87D6-A687A5A2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8" name="Freeform 1665">
                <a:extLst>
                  <a:ext uri="{FF2B5EF4-FFF2-40B4-BE49-F238E27FC236}">
                    <a16:creationId xmlns:a16="http://schemas.microsoft.com/office/drawing/2014/main" id="{1667877C-201E-4DBF-8D5D-63A742A8D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7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9" name="Freeform 1666">
                <a:extLst>
                  <a:ext uri="{FF2B5EF4-FFF2-40B4-BE49-F238E27FC236}">
                    <a16:creationId xmlns:a16="http://schemas.microsoft.com/office/drawing/2014/main" id="{8359FA61-4539-4FC3-9860-8B5347846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74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0" name="Freeform 1667">
                <a:extLst>
                  <a:ext uri="{FF2B5EF4-FFF2-40B4-BE49-F238E27FC236}">
                    <a16:creationId xmlns:a16="http://schemas.microsoft.com/office/drawing/2014/main" id="{BA0B8DC6-2EF0-4E40-93E3-7BE2577D0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2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1" name="Freeform 1668">
                <a:extLst>
                  <a:ext uri="{FF2B5EF4-FFF2-40B4-BE49-F238E27FC236}">
                    <a16:creationId xmlns:a16="http://schemas.microsoft.com/office/drawing/2014/main" id="{95CC08DE-42EC-40DB-B90E-A9152FE6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7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2" name="Freeform 1669">
                <a:extLst>
                  <a:ext uri="{FF2B5EF4-FFF2-40B4-BE49-F238E27FC236}">
                    <a16:creationId xmlns:a16="http://schemas.microsoft.com/office/drawing/2014/main" id="{5613D209-2ED9-4526-8A25-A405A2E6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7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3" name="Freeform 1670">
                <a:extLst>
                  <a:ext uri="{FF2B5EF4-FFF2-40B4-BE49-F238E27FC236}">
                    <a16:creationId xmlns:a16="http://schemas.microsoft.com/office/drawing/2014/main" id="{7BE9E2E3-5886-4B5A-85D4-3048FD2A3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7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4" name="Freeform 1671">
                <a:extLst>
                  <a:ext uri="{FF2B5EF4-FFF2-40B4-BE49-F238E27FC236}">
                    <a16:creationId xmlns:a16="http://schemas.microsoft.com/office/drawing/2014/main" id="{17BA88D6-ECFE-416C-9989-F4D51F78A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5" name="Freeform 1672">
                <a:extLst>
                  <a:ext uri="{FF2B5EF4-FFF2-40B4-BE49-F238E27FC236}">
                    <a16:creationId xmlns:a16="http://schemas.microsoft.com/office/drawing/2014/main" id="{508C79FE-3662-4E57-A303-A49624C40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6" name="Freeform 1673">
                <a:extLst>
                  <a:ext uri="{FF2B5EF4-FFF2-40B4-BE49-F238E27FC236}">
                    <a16:creationId xmlns:a16="http://schemas.microsoft.com/office/drawing/2014/main" id="{DC47BAAD-4FF5-4D77-BC79-0EE91A07E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7" name="Freeform 1674">
                <a:extLst>
                  <a:ext uri="{FF2B5EF4-FFF2-40B4-BE49-F238E27FC236}">
                    <a16:creationId xmlns:a16="http://schemas.microsoft.com/office/drawing/2014/main" id="{B4D10AC5-5DCB-4FB2-AEEE-6C02EF08D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7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8" name="Freeform 1675">
                <a:extLst>
                  <a:ext uri="{FF2B5EF4-FFF2-40B4-BE49-F238E27FC236}">
                    <a16:creationId xmlns:a16="http://schemas.microsoft.com/office/drawing/2014/main" id="{63698CB7-2E40-409A-845C-D8335CEF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9" name="Freeform 1676">
                <a:extLst>
                  <a:ext uri="{FF2B5EF4-FFF2-40B4-BE49-F238E27FC236}">
                    <a16:creationId xmlns:a16="http://schemas.microsoft.com/office/drawing/2014/main" id="{79D6617A-F924-420C-A249-A6AE89B7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8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0" name="Freeform 1677">
                <a:extLst>
                  <a:ext uri="{FF2B5EF4-FFF2-40B4-BE49-F238E27FC236}">
                    <a16:creationId xmlns:a16="http://schemas.microsoft.com/office/drawing/2014/main" id="{9E9CD518-4753-4CC2-8653-14A5DDCD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8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1" name="Freeform 1678">
                <a:extLst>
                  <a:ext uri="{FF2B5EF4-FFF2-40B4-BE49-F238E27FC236}">
                    <a16:creationId xmlns:a16="http://schemas.microsoft.com/office/drawing/2014/main" id="{8499B02A-504F-4656-BB26-48C99A8C0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8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2" name="Freeform 1679">
                <a:extLst>
                  <a:ext uri="{FF2B5EF4-FFF2-40B4-BE49-F238E27FC236}">
                    <a16:creationId xmlns:a16="http://schemas.microsoft.com/office/drawing/2014/main" id="{2420C67E-62AA-4C6C-AAC1-2FBE3679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81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3" name="Freeform 1680">
                <a:extLst>
                  <a:ext uri="{FF2B5EF4-FFF2-40B4-BE49-F238E27FC236}">
                    <a16:creationId xmlns:a16="http://schemas.microsoft.com/office/drawing/2014/main" id="{E0742418-AAE8-48DB-A78E-E9BC175E3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851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4" name="Freeform 1681">
                <a:extLst>
                  <a:ext uri="{FF2B5EF4-FFF2-40B4-BE49-F238E27FC236}">
                    <a16:creationId xmlns:a16="http://schemas.microsoft.com/office/drawing/2014/main" id="{12BF0774-336A-4623-AB1B-FCD637B4A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8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5" name="Oval 1682">
                <a:extLst>
                  <a:ext uri="{FF2B5EF4-FFF2-40B4-BE49-F238E27FC236}">
                    <a16:creationId xmlns:a16="http://schemas.microsoft.com/office/drawing/2014/main" id="{739A49E1-9B3B-488F-A662-BE192B356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6" y="183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476" name="Freeform 1683">
                <a:extLst>
                  <a:ext uri="{FF2B5EF4-FFF2-40B4-BE49-F238E27FC236}">
                    <a16:creationId xmlns:a16="http://schemas.microsoft.com/office/drawing/2014/main" id="{C8FD02ED-2A74-4083-A5AF-E231BC333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82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7" name="Freeform 1684">
                <a:extLst>
                  <a:ext uri="{FF2B5EF4-FFF2-40B4-BE49-F238E27FC236}">
                    <a16:creationId xmlns:a16="http://schemas.microsoft.com/office/drawing/2014/main" id="{5D6A53A7-052C-46F0-A0EB-4DEEBBF3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183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8" name="Freeform 1685">
                <a:extLst>
                  <a:ext uri="{FF2B5EF4-FFF2-40B4-BE49-F238E27FC236}">
                    <a16:creationId xmlns:a16="http://schemas.microsoft.com/office/drawing/2014/main" id="{2A7D0084-331B-47A3-A19E-D0A9134F9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8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9" name="Freeform 1686">
                <a:extLst>
                  <a:ext uri="{FF2B5EF4-FFF2-40B4-BE49-F238E27FC236}">
                    <a16:creationId xmlns:a16="http://schemas.microsoft.com/office/drawing/2014/main" id="{8D3224BC-CA6D-46B4-A416-4414D1537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83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0" name="Freeform 1687">
                <a:extLst>
                  <a:ext uri="{FF2B5EF4-FFF2-40B4-BE49-F238E27FC236}">
                    <a16:creationId xmlns:a16="http://schemas.microsoft.com/office/drawing/2014/main" id="{4AF730D0-EBBE-4BD4-9B58-7EAA22AA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8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1" name="Freeform 1688">
                <a:extLst>
                  <a:ext uri="{FF2B5EF4-FFF2-40B4-BE49-F238E27FC236}">
                    <a16:creationId xmlns:a16="http://schemas.microsoft.com/office/drawing/2014/main" id="{F72A852F-2DCA-4DC8-B4A3-BEE42E87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2" name="Freeform 1689">
                <a:extLst>
                  <a:ext uri="{FF2B5EF4-FFF2-40B4-BE49-F238E27FC236}">
                    <a16:creationId xmlns:a16="http://schemas.microsoft.com/office/drawing/2014/main" id="{DD0ECFCA-D20B-4998-8F07-337682105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78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3" name="Freeform 1690">
                <a:extLst>
                  <a:ext uri="{FF2B5EF4-FFF2-40B4-BE49-F238E27FC236}">
                    <a16:creationId xmlns:a16="http://schemas.microsoft.com/office/drawing/2014/main" id="{B04A8203-510F-4D20-8616-4FDAB68C9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805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4" name="Freeform 1691">
                <a:extLst>
                  <a:ext uri="{FF2B5EF4-FFF2-40B4-BE49-F238E27FC236}">
                    <a16:creationId xmlns:a16="http://schemas.microsoft.com/office/drawing/2014/main" id="{2794B66D-2DBF-4A5F-AFBA-CEF35B587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7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5" name="Freeform 1692">
                <a:extLst>
                  <a:ext uri="{FF2B5EF4-FFF2-40B4-BE49-F238E27FC236}">
                    <a16:creationId xmlns:a16="http://schemas.microsoft.com/office/drawing/2014/main" id="{986CAB5D-722D-43FF-9E7D-BC76E0FB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6" name="Freeform 1693">
                <a:extLst>
                  <a:ext uri="{FF2B5EF4-FFF2-40B4-BE49-F238E27FC236}">
                    <a16:creationId xmlns:a16="http://schemas.microsoft.com/office/drawing/2014/main" id="{0AFF3971-6305-4A79-A9E4-865295E55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8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7" name="Freeform 1694">
                <a:extLst>
                  <a:ext uri="{FF2B5EF4-FFF2-40B4-BE49-F238E27FC236}">
                    <a16:creationId xmlns:a16="http://schemas.microsoft.com/office/drawing/2014/main" id="{039844C3-983B-4D13-9075-88069B576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7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8" name="Freeform 1695">
                <a:extLst>
                  <a:ext uri="{FF2B5EF4-FFF2-40B4-BE49-F238E27FC236}">
                    <a16:creationId xmlns:a16="http://schemas.microsoft.com/office/drawing/2014/main" id="{3078470E-7CF0-4699-A631-FEB7A4CD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7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9" name="Freeform 1696">
                <a:extLst>
                  <a:ext uri="{FF2B5EF4-FFF2-40B4-BE49-F238E27FC236}">
                    <a16:creationId xmlns:a16="http://schemas.microsoft.com/office/drawing/2014/main" id="{D33E925C-A046-4667-8931-153C50F54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0" name="Freeform 1697">
                <a:extLst>
                  <a:ext uri="{FF2B5EF4-FFF2-40B4-BE49-F238E27FC236}">
                    <a16:creationId xmlns:a16="http://schemas.microsoft.com/office/drawing/2014/main" id="{3B968666-B1A4-4917-87D7-458F9F16A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8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1" name="Freeform 1698">
                <a:extLst>
                  <a:ext uri="{FF2B5EF4-FFF2-40B4-BE49-F238E27FC236}">
                    <a16:creationId xmlns:a16="http://schemas.microsoft.com/office/drawing/2014/main" id="{BE1C8018-4015-49AA-A37F-1BC8F17A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2" name="Freeform 1699">
                <a:extLst>
                  <a:ext uri="{FF2B5EF4-FFF2-40B4-BE49-F238E27FC236}">
                    <a16:creationId xmlns:a16="http://schemas.microsoft.com/office/drawing/2014/main" id="{09E5B88A-7DEE-4DC4-80C0-E7E340063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765"/>
                <a:ext cx="8" cy="6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7 h 2"/>
                  <a:gd name="T4" fmla="*/ 21 w 3"/>
                  <a:gd name="T5" fmla="*/ 54 h 2"/>
                  <a:gd name="T6" fmla="*/ 21 w 3"/>
                  <a:gd name="T7" fmla="*/ 27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3" name="Freeform 1700">
                <a:extLst>
                  <a:ext uri="{FF2B5EF4-FFF2-40B4-BE49-F238E27FC236}">
                    <a16:creationId xmlns:a16="http://schemas.microsoft.com/office/drawing/2014/main" id="{FBEF1BCA-38F5-4EA9-9453-D4729B721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760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33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4" name="Freeform 1701">
                <a:extLst>
                  <a:ext uri="{FF2B5EF4-FFF2-40B4-BE49-F238E27FC236}">
                    <a16:creationId xmlns:a16="http://schemas.microsoft.com/office/drawing/2014/main" id="{F99CB323-E1D4-4DAA-89E7-C094D71B4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760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0 h 2"/>
                  <a:gd name="T4" fmla="*/ 21 w 3"/>
                  <a:gd name="T5" fmla="*/ 33 h 2"/>
                  <a:gd name="T6" fmla="*/ 21 w 3"/>
                  <a:gd name="T7" fmla="*/ 2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5" name="Freeform 1702">
                <a:extLst>
                  <a:ext uri="{FF2B5EF4-FFF2-40B4-BE49-F238E27FC236}">
                    <a16:creationId xmlns:a16="http://schemas.microsoft.com/office/drawing/2014/main" id="{45E3DD14-4F83-42D0-B913-5FAAE540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7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6" name="Freeform 1703">
                <a:extLst>
                  <a:ext uri="{FF2B5EF4-FFF2-40B4-BE49-F238E27FC236}">
                    <a16:creationId xmlns:a16="http://schemas.microsoft.com/office/drawing/2014/main" id="{D4DA8220-DED5-4ABC-BC64-266464FAC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7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7" name="Freeform 1704">
                <a:extLst>
                  <a:ext uri="{FF2B5EF4-FFF2-40B4-BE49-F238E27FC236}">
                    <a16:creationId xmlns:a16="http://schemas.microsoft.com/office/drawing/2014/main" id="{6B627C26-D24E-4196-A48B-005E56E36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7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8" name="Freeform 1705">
                <a:extLst>
                  <a:ext uri="{FF2B5EF4-FFF2-40B4-BE49-F238E27FC236}">
                    <a16:creationId xmlns:a16="http://schemas.microsoft.com/office/drawing/2014/main" id="{A897E4E1-ACD1-43AD-A9EF-7287D64A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7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9" name="Oval 1706">
                <a:extLst>
                  <a:ext uri="{FF2B5EF4-FFF2-40B4-BE49-F238E27FC236}">
                    <a16:creationId xmlns:a16="http://schemas.microsoft.com/office/drawing/2014/main" id="{F369A398-ABB5-4409-9C8E-53EC23FBE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78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500" name="Freeform 1707">
                <a:extLst>
                  <a:ext uri="{FF2B5EF4-FFF2-40B4-BE49-F238E27FC236}">
                    <a16:creationId xmlns:a16="http://schemas.microsoft.com/office/drawing/2014/main" id="{6451E592-65A2-4F3D-8CE0-9C257BB91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7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1" name="Freeform 1708">
                <a:extLst>
                  <a:ext uri="{FF2B5EF4-FFF2-40B4-BE49-F238E27FC236}">
                    <a16:creationId xmlns:a16="http://schemas.microsoft.com/office/drawing/2014/main" id="{C2898412-880B-4883-8952-0809E28C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7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2" name="Freeform 1709">
                <a:extLst>
                  <a:ext uri="{FF2B5EF4-FFF2-40B4-BE49-F238E27FC236}">
                    <a16:creationId xmlns:a16="http://schemas.microsoft.com/office/drawing/2014/main" id="{BD809CF3-2334-44F8-9D4A-784F451D0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7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3" name="Freeform 1710">
                <a:extLst>
                  <a:ext uri="{FF2B5EF4-FFF2-40B4-BE49-F238E27FC236}">
                    <a16:creationId xmlns:a16="http://schemas.microsoft.com/office/drawing/2014/main" id="{39A92292-0B1C-416A-9940-26EF9591A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7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4" name="Freeform 1711">
                <a:extLst>
                  <a:ext uri="{FF2B5EF4-FFF2-40B4-BE49-F238E27FC236}">
                    <a16:creationId xmlns:a16="http://schemas.microsoft.com/office/drawing/2014/main" id="{02AD7757-8C8A-4786-A5D3-8FEE0D67B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7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5" name="Freeform 1712">
                <a:extLst>
                  <a:ext uri="{FF2B5EF4-FFF2-40B4-BE49-F238E27FC236}">
                    <a16:creationId xmlns:a16="http://schemas.microsoft.com/office/drawing/2014/main" id="{67F9C48B-C833-4875-9302-8FFA951A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7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6" name="Freeform 1713">
                <a:extLst>
                  <a:ext uri="{FF2B5EF4-FFF2-40B4-BE49-F238E27FC236}">
                    <a16:creationId xmlns:a16="http://schemas.microsoft.com/office/drawing/2014/main" id="{4805CD32-AA94-44F7-A296-705A03AA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7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7" name="Freeform 1714">
                <a:extLst>
                  <a:ext uri="{FF2B5EF4-FFF2-40B4-BE49-F238E27FC236}">
                    <a16:creationId xmlns:a16="http://schemas.microsoft.com/office/drawing/2014/main" id="{CB824E3A-2107-481B-9758-9A81D0AF6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7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8" name="Freeform 1715">
                <a:extLst>
                  <a:ext uri="{FF2B5EF4-FFF2-40B4-BE49-F238E27FC236}">
                    <a16:creationId xmlns:a16="http://schemas.microsoft.com/office/drawing/2014/main" id="{61093CA9-9188-4D0A-8995-FC9EF586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72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9" name="Freeform 1716">
                <a:extLst>
                  <a:ext uri="{FF2B5EF4-FFF2-40B4-BE49-F238E27FC236}">
                    <a16:creationId xmlns:a16="http://schemas.microsoft.com/office/drawing/2014/main" id="{96922E1A-484A-4C81-8029-D0941D19B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0" name="Freeform 1717">
                <a:extLst>
                  <a:ext uri="{FF2B5EF4-FFF2-40B4-BE49-F238E27FC236}">
                    <a16:creationId xmlns:a16="http://schemas.microsoft.com/office/drawing/2014/main" id="{662CFE4D-1610-4494-8EB5-1758DC674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1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1" name="Freeform 1718">
                <a:extLst>
                  <a:ext uri="{FF2B5EF4-FFF2-40B4-BE49-F238E27FC236}">
                    <a16:creationId xmlns:a16="http://schemas.microsoft.com/office/drawing/2014/main" id="{8A27A5BF-7A5D-4372-811E-4C160286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2" name="Freeform 1719">
                <a:extLst>
                  <a:ext uri="{FF2B5EF4-FFF2-40B4-BE49-F238E27FC236}">
                    <a16:creationId xmlns:a16="http://schemas.microsoft.com/office/drawing/2014/main" id="{07951162-B5D8-4679-A33B-451626FC4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7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3" name="Freeform 1720">
                <a:extLst>
                  <a:ext uri="{FF2B5EF4-FFF2-40B4-BE49-F238E27FC236}">
                    <a16:creationId xmlns:a16="http://schemas.microsoft.com/office/drawing/2014/main" id="{0F64D653-F2C0-4960-AC6C-AFCC28F7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74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4" name="Freeform 1721">
                <a:extLst>
                  <a:ext uri="{FF2B5EF4-FFF2-40B4-BE49-F238E27FC236}">
                    <a16:creationId xmlns:a16="http://schemas.microsoft.com/office/drawing/2014/main" id="{87465433-3BAC-4A2C-9648-338E8588F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5" name="Freeform 1722">
                <a:extLst>
                  <a:ext uri="{FF2B5EF4-FFF2-40B4-BE49-F238E27FC236}">
                    <a16:creationId xmlns:a16="http://schemas.microsoft.com/office/drawing/2014/main" id="{BF6469E0-8F44-4871-B3DE-A950CF9D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72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6" name="Freeform 1723">
                <a:extLst>
                  <a:ext uri="{FF2B5EF4-FFF2-40B4-BE49-F238E27FC236}">
                    <a16:creationId xmlns:a16="http://schemas.microsoft.com/office/drawing/2014/main" id="{86AFF2D6-3081-4C8A-A71E-356264E6D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7" name="Freeform 1724">
                <a:extLst>
                  <a:ext uri="{FF2B5EF4-FFF2-40B4-BE49-F238E27FC236}">
                    <a16:creationId xmlns:a16="http://schemas.microsoft.com/office/drawing/2014/main" id="{9256EBAF-3632-4FF1-84C5-0CDD98FB9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8" name="Freeform 1725">
                <a:extLst>
                  <a:ext uri="{FF2B5EF4-FFF2-40B4-BE49-F238E27FC236}">
                    <a16:creationId xmlns:a16="http://schemas.microsoft.com/office/drawing/2014/main" id="{66878EAA-5708-4DE6-9975-2D8F93ACB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7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9" name="Freeform 1726">
                <a:extLst>
                  <a:ext uri="{FF2B5EF4-FFF2-40B4-BE49-F238E27FC236}">
                    <a16:creationId xmlns:a16="http://schemas.microsoft.com/office/drawing/2014/main" id="{A8A35FD7-C908-4C7B-AB9E-C20DDD53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73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0" name="Oval 1727">
                <a:extLst>
                  <a:ext uri="{FF2B5EF4-FFF2-40B4-BE49-F238E27FC236}">
                    <a16:creationId xmlns:a16="http://schemas.microsoft.com/office/drawing/2014/main" id="{6DC7D9C1-B659-450B-B43E-C73A31B7E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1" y="190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521" name="Freeform 1728">
                <a:extLst>
                  <a:ext uri="{FF2B5EF4-FFF2-40B4-BE49-F238E27FC236}">
                    <a16:creationId xmlns:a16="http://schemas.microsoft.com/office/drawing/2014/main" id="{E4B78F02-31B8-4851-A511-46F260CE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904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2" name="Freeform 1729">
                <a:extLst>
                  <a:ext uri="{FF2B5EF4-FFF2-40B4-BE49-F238E27FC236}">
                    <a16:creationId xmlns:a16="http://schemas.microsoft.com/office/drawing/2014/main" id="{C4B9FE37-FA48-4182-B084-B4D5F8CD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912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0 h 2"/>
                  <a:gd name="T4" fmla="*/ 21 w 3"/>
                  <a:gd name="T5" fmla="*/ 33 h 2"/>
                  <a:gd name="T6" fmla="*/ 21 w 3"/>
                  <a:gd name="T7" fmla="*/ 2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3" name="Freeform 1730">
                <a:extLst>
                  <a:ext uri="{FF2B5EF4-FFF2-40B4-BE49-F238E27FC236}">
                    <a16:creationId xmlns:a16="http://schemas.microsoft.com/office/drawing/2014/main" id="{19880615-32AD-4E73-817A-AA5112DE6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909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4" name="Freeform 1731">
                <a:extLst>
                  <a:ext uri="{FF2B5EF4-FFF2-40B4-BE49-F238E27FC236}">
                    <a16:creationId xmlns:a16="http://schemas.microsoft.com/office/drawing/2014/main" id="{8505EDF4-3CA2-4CA9-B20C-58FDDF479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92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5" name="Freeform 1732">
                <a:extLst>
                  <a:ext uri="{FF2B5EF4-FFF2-40B4-BE49-F238E27FC236}">
                    <a16:creationId xmlns:a16="http://schemas.microsoft.com/office/drawing/2014/main" id="{28B44A37-0FBD-456C-B8D3-729D13D05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92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6" name="Freeform 1733">
                <a:extLst>
                  <a:ext uri="{FF2B5EF4-FFF2-40B4-BE49-F238E27FC236}">
                    <a16:creationId xmlns:a16="http://schemas.microsoft.com/office/drawing/2014/main" id="{42CE6064-2E37-4371-BAC2-B5F336DB3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92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7" name="Freeform 1734">
                <a:extLst>
                  <a:ext uri="{FF2B5EF4-FFF2-40B4-BE49-F238E27FC236}">
                    <a16:creationId xmlns:a16="http://schemas.microsoft.com/office/drawing/2014/main" id="{68465C04-C08B-430A-B9B3-131294AAD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9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8" name="Freeform 1735">
                <a:extLst>
                  <a:ext uri="{FF2B5EF4-FFF2-40B4-BE49-F238E27FC236}">
                    <a16:creationId xmlns:a16="http://schemas.microsoft.com/office/drawing/2014/main" id="{DABE359A-7A87-4B4D-B7C1-D0182090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917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29" name="Freeform 1736">
                <a:extLst>
                  <a:ext uri="{FF2B5EF4-FFF2-40B4-BE49-F238E27FC236}">
                    <a16:creationId xmlns:a16="http://schemas.microsoft.com/office/drawing/2014/main" id="{64FF29B5-71CA-46D5-BEA1-C0E83B8D8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912"/>
                <a:ext cx="8" cy="5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0 h 2"/>
                  <a:gd name="T4" fmla="*/ 21 w 3"/>
                  <a:gd name="T5" fmla="*/ 33 h 2"/>
                  <a:gd name="T6" fmla="*/ 21 w 3"/>
                  <a:gd name="T7" fmla="*/ 20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0" name="Freeform 1737">
                <a:extLst>
                  <a:ext uri="{FF2B5EF4-FFF2-40B4-BE49-F238E27FC236}">
                    <a16:creationId xmlns:a16="http://schemas.microsoft.com/office/drawing/2014/main" id="{483A2CFD-579C-4B7E-9105-B0A1B612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7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1" name="Freeform 1738">
                <a:extLst>
                  <a:ext uri="{FF2B5EF4-FFF2-40B4-BE49-F238E27FC236}">
                    <a16:creationId xmlns:a16="http://schemas.microsoft.com/office/drawing/2014/main" id="{D50B42F4-4176-4CE0-BC36-637E6090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7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2" name="Freeform 1739">
                <a:extLst>
                  <a:ext uri="{FF2B5EF4-FFF2-40B4-BE49-F238E27FC236}">
                    <a16:creationId xmlns:a16="http://schemas.microsoft.com/office/drawing/2014/main" id="{616B9740-6BE2-4778-920F-A999DA805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83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3" name="Freeform 1740">
                <a:extLst>
                  <a:ext uri="{FF2B5EF4-FFF2-40B4-BE49-F238E27FC236}">
                    <a16:creationId xmlns:a16="http://schemas.microsoft.com/office/drawing/2014/main" id="{7066EEBE-FEFF-4CF7-BB88-ADC52482B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9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4" name="Freeform 1741">
                <a:extLst>
                  <a:ext uri="{FF2B5EF4-FFF2-40B4-BE49-F238E27FC236}">
                    <a16:creationId xmlns:a16="http://schemas.microsoft.com/office/drawing/2014/main" id="{5EA17A66-8F78-485A-BBD2-E354AB7EC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9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5" name="Freeform 1742">
                <a:extLst>
                  <a:ext uri="{FF2B5EF4-FFF2-40B4-BE49-F238E27FC236}">
                    <a16:creationId xmlns:a16="http://schemas.microsoft.com/office/drawing/2014/main" id="{9B84E84C-5E3C-45F8-B0E9-BCE34A01B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9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6" name="Freeform 1743">
                <a:extLst>
                  <a:ext uri="{FF2B5EF4-FFF2-40B4-BE49-F238E27FC236}">
                    <a16:creationId xmlns:a16="http://schemas.microsoft.com/office/drawing/2014/main" id="{BB73540B-B23C-4F71-9098-8FAE98A5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9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7" name="Freeform 1744">
                <a:extLst>
                  <a:ext uri="{FF2B5EF4-FFF2-40B4-BE49-F238E27FC236}">
                    <a16:creationId xmlns:a16="http://schemas.microsoft.com/office/drawing/2014/main" id="{6F0B517D-6A49-404C-B7CA-CBE78561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9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8" name="Freeform 1745">
                <a:extLst>
                  <a:ext uri="{FF2B5EF4-FFF2-40B4-BE49-F238E27FC236}">
                    <a16:creationId xmlns:a16="http://schemas.microsoft.com/office/drawing/2014/main" id="{A72798A5-9390-4154-967D-51B251B6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912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9" name="Freeform 1746">
                <a:extLst>
                  <a:ext uri="{FF2B5EF4-FFF2-40B4-BE49-F238E27FC236}">
                    <a16:creationId xmlns:a16="http://schemas.microsoft.com/office/drawing/2014/main" id="{A8CDE99D-A959-4072-AA8D-710508E1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8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0" name="Oval 1747">
                <a:extLst>
                  <a:ext uri="{FF2B5EF4-FFF2-40B4-BE49-F238E27FC236}">
                    <a16:creationId xmlns:a16="http://schemas.microsoft.com/office/drawing/2014/main" id="{6899FA38-1114-43E4-AC53-0B2E0B5DF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6" y="180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541" name="Freeform 1748">
                <a:extLst>
                  <a:ext uri="{FF2B5EF4-FFF2-40B4-BE49-F238E27FC236}">
                    <a16:creationId xmlns:a16="http://schemas.microsoft.com/office/drawing/2014/main" id="{1D96FE56-A8AF-43BD-B174-C6F223A9F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80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2" name="Freeform 1749">
                <a:extLst>
                  <a:ext uri="{FF2B5EF4-FFF2-40B4-BE49-F238E27FC236}">
                    <a16:creationId xmlns:a16="http://schemas.microsoft.com/office/drawing/2014/main" id="{BC82C751-F6D0-4ED6-8A06-02DF1C73B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8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3" name="Freeform 1750">
                <a:extLst>
                  <a:ext uri="{FF2B5EF4-FFF2-40B4-BE49-F238E27FC236}">
                    <a16:creationId xmlns:a16="http://schemas.microsoft.com/office/drawing/2014/main" id="{A8DAD90D-80D7-4BD6-AB47-BDB6791C5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81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4" name="Freeform 1751">
                <a:extLst>
                  <a:ext uri="{FF2B5EF4-FFF2-40B4-BE49-F238E27FC236}">
                    <a16:creationId xmlns:a16="http://schemas.microsoft.com/office/drawing/2014/main" id="{CD766BDD-44ED-41F0-B58E-88FEEEADC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8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5" name="Freeform 1752">
                <a:extLst>
                  <a:ext uri="{FF2B5EF4-FFF2-40B4-BE49-F238E27FC236}">
                    <a16:creationId xmlns:a16="http://schemas.microsoft.com/office/drawing/2014/main" id="{4881FA03-E389-4E49-A844-43F729438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9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6" name="Freeform 1753">
                <a:extLst>
                  <a:ext uri="{FF2B5EF4-FFF2-40B4-BE49-F238E27FC236}">
                    <a16:creationId xmlns:a16="http://schemas.microsoft.com/office/drawing/2014/main" id="{9500CFA0-A331-4CC2-A556-A8B8491B0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81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Freeform 1754">
                <a:extLst>
                  <a:ext uri="{FF2B5EF4-FFF2-40B4-BE49-F238E27FC236}">
                    <a16:creationId xmlns:a16="http://schemas.microsoft.com/office/drawing/2014/main" id="{B3E7F071-EA04-4A9B-BD99-2307B55E1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7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8" name="Freeform 1755">
                <a:extLst>
                  <a:ext uri="{FF2B5EF4-FFF2-40B4-BE49-F238E27FC236}">
                    <a16:creationId xmlns:a16="http://schemas.microsoft.com/office/drawing/2014/main" id="{2F66DB29-AB6F-4697-93B9-5D0A33CED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7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9" name="Freeform 1756">
                <a:extLst>
                  <a:ext uri="{FF2B5EF4-FFF2-40B4-BE49-F238E27FC236}">
                    <a16:creationId xmlns:a16="http://schemas.microsoft.com/office/drawing/2014/main" id="{1BC86C2F-7236-4808-99CD-4A939CE8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7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0" name="Freeform 1757">
                <a:extLst>
                  <a:ext uri="{FF2B5EF4-FFF2-40B4-BE49-F238E27FC236}">
                    <a16:creationId xmlns:a16="http://schemas.microsoft.com/office/drawing/2014/main" id="{DDBBC086-981C-402D-A16F-D3368171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8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1" name="Freeform 1758">
                <a:extLst>
                  <a:ext uri="{FF2B5EF4-FFF2-40B4-BE49-F238E27FC236}">
                    <a16:creationId xmlns:a16="http://schemas.microsoft.com/office/drawing/2014/main" id="{CA7FBC3B-A77E-4CDC-BF20-8049BD3FC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7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2" name="Freeform 1759">
                <a:extLst>
                  <a:ext uri="{FF2B5EF4-FFF2-40B4-BE49-F238E27FC236}">
                    <a16:creationId xmlns:a16="http://schemas.microsoft.com/office/drawing/2014/main" id="{7A4EA55F-F131-40FE-83D9-EA1C8E02B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7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3" name="Freeform 1760">
                <a:extLst>
                  <a:ext uri="{FF2B5EF4-FFF2-40B4-BE49-F238E27FC236}">
                    <a16:creationId xmlns:a16="http://schemas.microsoft.com/office/drawing/2014/main" id="{A6D15E3C-F401-46EF-BD34-9A3823034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773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4" name="Freeform 1761">
                <a:extLst>
                  <a:ext uri="{FF2B5EF4-FFF2-40B4-BE49-F238E27FC236}">
                    <a16:creationId xmlns:a16="http://schemas.microsoft.com/office/drawing/2014/main" id="{1516354F-2C4A-4DCA-B19D-C6C987727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7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5" name="Freeform 1762">
                <a:extLst>
                  <a:ext uri="{FF2B5EF4-FFF2-40B4-BE49-F238E27FC236}">
                    <a16:creationId xmlns:a16="http://schemas.microsoft.com/office/drawing/2014/main" id="{C9C2DCA0-9DE5-4F77-A78B-95FAD976A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7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6" name="Freeform 1763">
                <a:extLst>
                  <a:ext uri="{FF2B5EF4-FFF2-40B4-BE49-F238E27FC236}">
                    <a16:creationId xmlns:a16="http://schemas.microsoft.com/office/drawing/2014/main" id="{E62E50C9-1F86-407F-8F67-A40CA5E2B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7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7" name="Freeform 1764">
                <a:extLst>
                  <a:ext uri="{FF2B5EF4-FFF2-40B4-BE49-F238E27FC236}">
                    <a16:creationId xmlns:a16="http://schemas.microsoft.com/office/drawing/2014/main" id="{74A21A5A-78C0-458E-8980-4A2CA984B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7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765">
                <a:extLst>
                  <a:ext uri="{FF2B5EF4-FFF2-40B4-BE49-F238E27FC236}">
                    <a16:creationId xmlns:a16="http://schemas.microsoft.com/office/drawing/2014/main" id="{79373968-3EAB-463E-BAAF-57F86351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79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9" name="Freeform 1766">
                <a:extLst>
                  <a:ext uri="{FF2B5EF4-FFF2-40B4-BE49-F238E27FC236}">
                    <a16:creationId xmlns:a16="http://schemas.microsoft.com/office/drawing/2014/main" id="{C100D4F2-818B-434D-BC92-1245CEC08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8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0" name="Oval 1767">
                <a:extLst>
                  <a:ext uri="{FF2B5EF4-FFF2-40B4-BE49-F238E27FC236}">
                    <a16:creationId xmlns:a16="http://schemas.microsoft.com/office/drawing/2014/main" id="{A84C0BA9-A639-4DB3-9875-D9950FAE3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181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561" name="Oval 1768">
                <a:extLst>
                  <a:ext uri="{FF2B5EF4-FFF2-40B4-BE49-F238E27FC236}">
                    <a16:creationId xmlns:a16="http://schemas.microsoft.com/office/drawing/2014/main" id="{CBFDEEEE-74AD-4E04-846B-13A34F8B6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1" y="1805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562" name="Freeform 1769">
                <a:extLst>
                  <a:ext uri="{FF2B5EF4-FFF2-40B4-BE49-F238E27FC236}">
                    <a16:creationId xmlns:a16="http://schemas.microsoft.com/office/drawing/2014/main" id="{A87C146F-DD4C-43D7-ACC8-673892B2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8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3" name="Freeform 1770">
                <a:extLst>
                  <a:ext uri="{FF2B5EF4-FFF2-40B4-BE49-F238E27FC236}">
                    <a16:creationId xmlns:a16="http://schemas.microsoft.com/office/drawing/2014/main" id="{2381F965-7DDE-43D0-8D35-5F93267C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1816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Freeform 1771">
                <a:extLst>
                  <a:ext uri="{FF2B5EF4-FFF2-40B4-BE49-F238E27FC236}">
                    <a16:creationId xmlns:a16="http://schemas.microsoft.com/office/drawing/2014/main" id="{94C996C0-82C4-405B-866E-05DE13E0B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81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5" name="Freeform 1772">
                <a:extLst>
                  <a:ext uri="{FF2B5EF4-FFF2-40B4-BE49-F238E27FC236}">
                    <a16:creationId xmlns:a16="http://schemas.microsoft.com/office/drawing/2014/main" id="{B98CFBF2-1320-4578-8B5D-76F2A646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6" name="Freeform 1773">
                <a:extLst>
                  <a:ext uri="{FF2B5EF4-FFF2-40B4-BE49-F238E27FC236}">
                    <a16:creationId xmlns:a16="http://schemas.microsoft.com/office/drawing/2014/main" id="{F67A274F-BF09-4F05-BA6F-DA4801D2D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183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7" name="Freeform 1774">
                <a:extLst>
                  <a:ext uri="{FF2B5EF4-FFF2-40B4-BE49-F238E27FC236}">
                    <a16:creationId xmlns:a16="http://schemas.microsoft.com/office/drawing/2014/main" id="{C0580650-F895-4139-A76C-F2C2EDF9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8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8" name="Freeform 1775">
                <a:extLst>
                  <a:ext uri="{FF2B5EF4-FFF2-40B4-BE49-F238E27FC236}">
                    <a16:creationId xmlns:a16="http://schemas.microsoft.com/office/drawing/2014/main" id="{A33CC8BA-E6AE-48A6-8838-43D757E6E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83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9" name="Freeform 1776">
                <a:extLst>
                  <a:ext uri="{FF2B5EF4-FFF2-40B4-BE49-F238E27FC236}">
                    <a16:creationId xmlns:a16="http://schemas.microsoft.com/office/drawing/2014/main" id="{8ABA62FC-05D7-406C-AB3B-1741AF98E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8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0" name="Freeform 1777">
                <a:extLst>
                  <a:ext uri="{FF2B5EF4-FFF2-40B4-BE49-F238E27FC236}">
                    <a16:creationId xmlns:a16="http://schemas.microsoft.com/office/drawing/2014/main" id="{71D40B7E-15F5-4A10-956B-A22CFDD3F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835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1" name="Freeform 1778">
                <a:extLst>
                  <a:ext uri="{FF2B5EF4-FFF2-40B4-BE49-F238E27FC236}">
                    <a16:creationId xmlns:a16="http://schemas.microsoft.com/office/drawing/2014/main" id="{D1F67E16-B1D0-42D1-958C-C8A8842E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8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2" name="Freeform 1779">
                <a:extLst>
                  <a:ext uri="{FF2B5EF4-FFF2-40B4-BE49-F238E27FC236}">
                    <a16:creationId xmlns:a16="http://schemas.microsoft.com/office/drawing/2014/main" id="{82A37271-E144-47D5-94A7-244EDCA01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85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3" name="Freeform 1780">
                <a:extLst>
                  <a:ext uri="{FF2B5EF4-FFF2-40B4-BE49-F238E27FC236}">
                    <a16:creationId xmlns:a16="http://schemas.microsoft.com/office/drawing/2014/main" id="{6DAA3E81-50FA-4EBC-BEDE-7A018324E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84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4" name="Freeform 1781">
                <a:extLst>
                  <a:ext uri="{FF2B5EF4-FFF2-40B4-BE49-F238E27FC236}">
                    <a16:creationId xmlns:a16="http://schemas.microsoft.com/office/drawing/2014/main" id="{24B63897-5A9E-4D8C-8BA8-01B08889F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85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782">
                <a:extLst>
                  <a:ext uri="{FF2B5EF4-FFF2-40B4-BE49-F238E27FC236}">
                    <a16:creationId xmlns:a16="http://schemas.microsoft.com/office/drawing/2014/main" id="{D6B52034-2826-423F-A1CE-A93B5C06D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84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6" name="Freeform 1783">
                <a:extLst>
                  <a:ext uri="{FF2B5EF4-FFF2-40B4-BE49-F238E27FC236}">
                    <a16:creationId xmlns:a16="http://schemas.microsoft.com/office/drawing/2014/main" id="{079121A0-3CD0-481A-9641-C6FCBB2EB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7" name="Freeform 1784">
                <a:extLst>
                  <a:ext uri="{FF2B5EF4-FFF2-40B4-BE49-F238E27FC236}">
                    <a16:creationId xmlns:a16="http://schemas.microsoft.com/office/drawing/2014/main" id="{0E0FA2B2-24F6-4E9C-851F-CA67EA73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8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8" name="Freeform 1785">
                <a:extLst>
                  <a:ext uri="{FF2B5EF4-FFF2-40B4-BE49-F238E27FC236}">
                    <a16:creationId xmlns:a16="http://schemas.microsoft.com/office/drawing/2014/main" id="{248CCA72-4BFE-43E0-9BFA-AA4F4BC8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8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9" name="Freeform 1786">
                <a:extLst>
                  <a:ext uri="{FF2B5EF4-FFF2-40B4-BE49-F238E27FC236}">
                    <a16:creationId xmlns:a16="http://schemas.microsoft.com/office/drawing/2014/main" id="{CCA32C87-A736-4B61-871B-0C802B4A8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8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0" name="Freeform 1787">
                <a:extLst>
                  <a:ext uri="{FF2B5EF4-FFF2-40B4-BE49-F238E27FC236}">
                    <a16:creationId xmlns:a16="http://schemas.microsoft.com/office/drawing/2014/main" id="{BD5B85F9-3754-41B0-B5D1-C5F4FD7B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83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Freeform 1788">
                <a:extLst>
                  <a:ext uri="{FF2B5EF4-FFF2-40B4-BE49-F238E27FC236}">
                    <a16:creationId xmlns:a16="http://schemas.microsoft.com/office/drawing/2014/main" id="{A4BD5000-F21A-48DB-84A6-E4ECEA280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837"/>
                <a:ext cx="8" cy="6"/>
              </a:xfrm>
              <a:custGeom>
                <a:avLst/>
                <a:gdLst>
                  <a:gd name="T0" fmla="*/ 35 w 3"/>
                  <a:gd name="T1" fmla="*/ 0 h 2"/>
                  <a:gd name="T2" fmla="*/ 35 w 3"/>
                  <a:gd name="T3" fmla="*/ 27 h 2"/>
                  <a:gd name="T4" fmla="*/ 21 w 3"/>
                  <a:gd name="T5" fmla="*/ 54 h 2"/>
                  <a:gd name="T6" fmla="*/ 21 w 3"/>
                  <a:gd name="T7" fmla="*/ 27 h 2"/>
                  <a:gd name="T8" fmla="*/ 35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2" name="Freeform 1789">
                <a:extLst>
                  <a:ext uri="{FF2B5EF4-FFF2-40B4-BE49-F238E27FC236}">
                    <a16:creationId xmlns:a16="http://schemas.microsoft.com/office/drawing/2014/main" id="{146BBDC3-D065-4ADC-B6B1-27B9E7C14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80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3" name="Freeform 1790">
                <a:extLst>
                  <a:ext uri="{FF2B5EF4-FFF2-40B4-BE49-F238E27FC236}">
                    <a16:creationId xmlns:a16="http://schemas.microsoft.com/office/drawing/2014/main" id="{568C8BE4-4823-470E-B84D-CFA30754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37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4" name="Freeform 1791">
                <a:extLst>
                  <a:ext uri="{FF2B5EF4-FFF2-40B4-BE49-F238E27FC236}">
                    <a16:creationId xmlns:a16="http://schemas.microsoft.com/office/drawing/2014/main" id="{6A75E0E6-0A4A-468B-9AD5-955D2C53A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3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5" name="Freeform 1792">
                <a:extLst>
                  <a:ext uri="{FF2B5EF4-FFF2-40B4-BE49-F238E27FC236}">
                    <a16:creationId xmlns:a16="http://schemas.microsoft.com/office/drawing/2014/main" id="{0ACCD814-86C9-447A-BAA4-EE0E7B572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389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6" name="Freeform 1793">
                <a:extLst>
                  <a:ext uri="{FF2B5EF4-FFF2-40B4-BE49-F238E27FC236}">
                    <a16:creationId xmlns:a16="http://schemas.microsoft.com/office/drawing/2014/main" id="{6C4E1EAD-7E80-4F3D-8728-52732F727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39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7" name="Freeform 1794">
                <a:extLst>
                  <a:ext uri="{FF2B5EF4-FFF2-40B4-BE49-F238E27FC236}">
                    <a16:creationId xmlns:a16="http://schemas.microsoft.com/office/drawing/2014/main" id="{1349D184-48A0-4A88-9E43-A77EE2DD2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8" name="Freeform 1795">
                <a:extLst>
                  <a:ext uri="{FF2B5EF4-FFF2-40B4-BE49-F238E27FC236}">
                    <a16:creationId xmlns:a16="http://schemas.microsoft.com/office/drawing/2014/main" id="{B97A857C-C732-4ACE-A5F4-A45BF0561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3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9" name="Freeform 1796">
                <a:extLst>
                  <a:ext uri="{FF2B5EF4-FFF2-40B4-BE49-F238E27FC236}">
                    <a16:creationId xmlns:a16="http://schemas.microsoft.com/office/drawing/2014/main" id="{B1BECF8B-DE37-44FD-91B9-578548F86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365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0" name="Freeform 1797">
                <a:extLst>
                  <a:ext uri="{FF2B5EF4-FFF2-40B4-BE49-F238E27FC236}">
                    <a16:creationId xmlns:a16="http://schemas.microsoft.com/office/drawing/2014/main" id="{E5C1D9FC-1C76-477F-83B4-267746A94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95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1" name="Freeform 1798">
                <a:extLst>
                  <a:ext uri="{FF2B5EF4-FFF2-40B4-BE49-F238E27FC236}">
                    <a16:creationId xmlns:a16="http://schemas.microsoft.com/office/drawing/2014/main" id="{EEF8C4CC-D812-47AA-B37A-E5955D163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799">
                <a:extLst>
                  <a:ext uri="{FF2B5EF4-FFF2-40B4-BE49-F238E27FC236}">
                    <a16:creationId xmlns:a16="http://schemas.microsoft.com/office/drawing/2014/main" id="{542D1517-3D10-432A-A642-89089E20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3" name="Freeform 1800">
                <a:extLst>
                  <a:ext uri="{FF2B5EF4-FFF2-40B4-BE49-F238E27FC236}">
                    <a16:creationId xmlns:a16="http://schemas.microsoft.com/office/drawing/2014/main" id="{27C3E2CE-404E-4F56-BE90-828068862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355"/>
                <a:ext cx="7" cy="5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0 h 2"/>
                  <a:gd name="T4" fmla="*/ 12 w 3"/>
                  <a:gd name="T5" fmla="*/ 33 h 2"/>
                  <a:gd name="T6" fmla="*/ 12 w 3"/>
                  <a:gd name="T7" fmla="*/ 2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4" name="Freeform 1801">
                <a:extLst>
                  <a:ext uri="{FF2B5EF4-FFF2-40B4-BE49-F238E27FC236}">
                    <a16:creationId xmlns:a16="http://schemas.microsoft.com/office/drawing/2014/main" id="{F3CEEBF4-16D8-4CC2-83F9-39CEC0DFF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5" name="Freeform 1802">
                <a:extLst>
                  <a:ext uri="{FF2B5EF4-FFF2-40B4-BE49-F238E27FC236}">
                    <a16:creationId xmlns:a16="http://schemas.microsoft.com/office/drawing/2014/main" id="{A8AB399B-C58F-4BA9-AC6F-30F474A3C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6" name="Freeform 1803">
                <a:extLst>
                  <a:ext uri="{FF2B5EF4-FFF2-40B4-BE49-F238E27FC236}">
                    <a16:creationId xmlns:a16="http://schemas.microsoft.com/office/drawing/2014/main" id="{7168EEE8-A005-4873-965A-D07BB5D86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331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7" name="Freeform 1804">
                <a:extLst>
                  <a:ext uri="{FF2B5EF4-FFF2-40B4-BE49-F238E27FC236}">
                    <a16:creationId xmlns:a16="http://schemas.microsoft.com/office/drawing/2014/main" id="{B1C0E91C-EB43-46A0-8651-56A795C3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341"/>
                <a:ext cx="5" cy="6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54 h 2"/>
                  <a:gd name="T4" fmla="*/ 20 w 2"/>
                  <a:gd name="T5" fmla="*/ 54 h 2"/>
                  <a:gd name="T6" fmla="*/ 0 w 2"/>
                  <a:gd name="T7" fmla="*/ 27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Freeform 1805">
                <a:extLst>
                  <a:ext uri="{FF2B5EF4-FFF2-40B4-BE49-F238E27FC236}">
                    <a16:creationId xmlns:a16="http://schemas.microsoft.com/office/drawing/2014/main" id="{6F502146-EFCA-4CF1-B64E-700560D5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336"/>
                <a:ext cx="8" cy="8"/>
              </a:xfrm>
              <a:custGeom>
                <a:avLst/>
                <a:gdLst>
                  <a:gd name="T0" fmla="*/ 35 w 3"/>
                  <a:gd name="T1" fmla="*/ 21 h 3"/>
                  <a:gd name="T2" fmla="*/ 35 w 3"/>
                  <a:gd name="T3" fmla="*/ 35 h 3"/>
                  <a:gd name="T4" fmla="*/ 21 w 3"/>
                  <a:gd name="T5" fmla="*/ 35 h 3"/>
                  <a:gd name="T6" fmla="*/ 21 w 3"/>
                  <a:gd name="T7" fmla="*/ 21 h 3"/>
                  <a:gd name="T8" fmla="*/ 35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9" name="Freeform 1806">
                <a:extLst>
                  <a:ext uri="{FF2B5EF4-FFF2-40B4-BE49-F238E27FC236}">
                    <a16:creationId xmlns:a16="http://schemas.microsoft.com/office/drawing/2014/main" id="{24E31ABC-19FC-4957-830B-F94FAC39A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3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0" name="Freeform 1807">
                <a:extLst>
                  <a:ext uri="{FF2B5EF4-FFF2-40B4-BE49-F238E27FC236}">
                    <a16:creationId xmlns:a16="http://schemas.microsoft.com/office/drawing/2014/main" id="{8A0863E4-3F37-4D40-9167-EF78E94F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1" name="Freeform 1808">
                <a:extLst>
                  <a:ext uri="{FF2B5EF4-FFF2-40B4-BE49-F238E27FC236}">
                    <a16:creationId xmlns:a16="http://schemas.microsoft.com/office/drawing/2014/main" id="{DCEDEBB9-762F-4630-B0E1-BEE44C5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4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2" name="Freeform 1809">
                <a:extLst>
                  <a:ext uri="{FF2B5EF4-FFF2-40B4-BE49-F238E27FC236}">
                    <a16:creationId xmlns:a16="http://schemas.microsoft.com/office/drawing/2014/main" id="{C3288A74-9551-433B-B01F-B0861F933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05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3" name="Freeform 1810">
                <a:extLst>
                  <a:ext uri="{FF2B5EF4-FFF2-40B4-BE49-F238E27FC236}">
                    <a16:creationId xmlns:a16="http://schemas.microsoft.com/office/drawing/2014/main" id="{25B2B9D0-28EA-4EBF-9802-BA63C5A6B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5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4" name="Freeform 1811">
                <a:extLst>
                  <a:ext uri="{FF2B5EF4-FFF2-40B4-BE49-F238E27FC236}">
                    <a16:creationId xmlns:a16="http://schemas.microsoft.com/office/drawing/2014/main" id="{58B2EB70-8566-4EC8-B42F-90C3536F5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0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5" name="Freeform 1812">
                <a:extLst>
                  <a:ext uri="{FF2B5EF4-FFF2-40B4-BE49-F238E27FC236}">
                    <a16:creationId xmlns:a16="http://schemas.microsoft.com/office/drawing/2014/main" id="{6B695E07-5203-4EF2-AC2C-ACFCA5822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0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0 w 2"/>
                  <a:gd name="T5" fmla="*/ 54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32" name="Group 1813">
              <a:extLst>
                <a:ext uri="{FF2B5EF4-FFF2-40B4-BE49-F238E27FC236}">
                  <a16:creationId xmlns:a16="http://schemas.microsoft.com/office/drawing/2014/main" id="{23BEC655-23D4-47CD-9E4E-DE88B00278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1" y="1840"/>
              <a:ext cx="165" cy="616"/>
              <a:chOff x="3141" y="1840"/>
              <a:chExt cx="165" cy="616"/>
            </a:xfrm>
          </p:grpSpPr>
          <p:sp>
            <p:nvSpPr>
              <p:cNvPr id="31606" name="Freeform 1814">
                <a:extLst>
                  <a:ext uri="{FF2B5EF4-FFF2-40B4-BE49-F238E27FC236}">
                    <a16:creationId xmlns:a16="http://schemas.microsoft.com/office/drawing/2014/main" id="{9FD862A3-B71E-4C0C-BDC3-2232C4E26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0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7" name="Freeform 1815">
                <a:extLst>
                  <a:ext uri="{FF2B5EF4-FFF2-40B4-BE49-F238E27FC236}">
                    <a16:creationId xmlns:a16="http://schemas.microsoft.com/office/drawing/2014/main" id="{0E118A08-9BE8-4746-B20D-2701DE059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0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8" name="Freeform 1816">
                <a:extLst>
                  <a:ext uri="{FF2B5EF4-FFF2-40B4-BE49-F238E27FC236}">
                    <a16:creationId xmlns:a16="http://schemas.microsoft.com/office/drawing/2014/main" id="{5CDE1BB4-AF11-4D69-9B0C-EBF207180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040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9" name="Freeform 1817">
                <a:extLst>
                  <a:ext uri="{FF2B5EF4-FFF2-40B4-BE49-F238E27FC236}">
                    <a16:creationId xmlns:a16="http://schemas.microsoft.com/office/drawing/2014/main" id="{7AC0C0BA-0B4D-4B88-AE99-64992CD82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03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0" name="Freeform 1818">
                <a:extLst>
                  <a:ext uri="{FF2B5EF4-FFF2-40B4-BE49-F238E27FC236}">
                    <a16:creationId xmlns:a16="http://schemas.microsoft.com/office/drawing/2014/main" id="{BA31A6AC-B10E-4ABC-B99C-972FB7DE4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056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1" name="Freeform 1819">
                <a:extLst>
                  <a:ext uri="{FF2B5EF4-FFF2-40B4-BE49-F238E27FC236}">
                    <a16:creationId xmlns:a16="http://schemas.microsoft.com/office/drawing/2014/main" id="{E06FBA76-F808-4405-959C-A81859E8C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03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2" name="Freeform 1820">
                <a:extLst>
                  <a:ext uri="{FF2B5EF4-FFF2-40B4-BE49-F238E27FC236}">
                    <a16:creationId xmlns:a16="http://schemas.microsoft.com/office/drawing/2014/main" id="{EC0DD360-2F80-468A-9003-E07A7C5B4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037"/>
                <a:ext cx="7" cy="6"/>
              </a:xfrm>
              <a:custGeom>
                <a:avLst/>
                <a:gdLst>
                  <a:gd name="T0" fmla="*/ 28 w 3"/>
                  <a:gd name="T1" fmla="*/ 0 h 2"/>
                  <a:gd name="T2" fmla="*/ 28 w 3"/>
                  <a:gd name="T3" fmla="*/ 27 h 2"/>
                  <a:gd name="T4" fmla="*/ 12 w 3"/>
                  <a:gd name="T5" fmla="*/ 54 h 2"/>
                  <a:gd name="T6" fmla="*/ 12 w 3"/>
                  <a:gd name="T7" fmla="*/ 0 h 2"/>
                  <a:gd name="T8" fmla="*/ 28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3" name="Freeform 1821">
                <a:extLst>
                  <a:ext uri="{FF2B5EF4-FFF2-40B4-BE49-F238E27FC236}">
                    <a16:creationId xmlns:a16="http://schemas.microsoft.com/office/drawing/2014/main" id="{14005E65-CED6-409B-9DF4-71DEC8B83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05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4" name="Freeform 1822">
                <a:extLst>
                  <a:ext uri="{FF2B5EF4-FFF2-40B4-BE49-F238E27FC236}">
                    <a16:creationId xmlns:a16="http://schemas.microsoft.com/office/drawing/2014/main" id="{CDA507C4-F79C-47A3-8895-2954EF07B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6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5" name="Freeform 1823">
                <a:extLst>
                  <a:ext uri="{FF2B5EF4-FFF2-40B4-BE49-F238E27FC236}">
                    <a16:creationId xmlns:a16="http://schemas.microsoft.com/office/drawing/2014/main" id="{098164BC-D806-41EB-BB36-FAE7520D9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075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6" name="Freeform 1824">
                <a:extLst>
                  <a:ext uri="{FF2B5EF4-FFF2-40B4-BE49-F238E27FC236}">
                    <a16:creationId xmlns:a16="http://schemas.microsoft.com/office/drawing/2014/main" id="{34C09BA6-50AD-451D-93DB-584097CF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0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7" name="Freeform 1825">
                <a:extLst>
                  <a:ext uri="{FF2B5EF4-FFF2-40B4-BE49-F238E27FC236}">
                    <a16:creationId xmlns:a16="http://schemas.microsoft.com/office/drawing/2014/main" id="{BBAA4CBF-BD41-4D13-9DCE-15A136A1D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027"/>
                <a:ext cx="5" cy="8"/>
              </a:xfrm>
              <a:custGeom>
                <a:avLst/>
                <a:gdLst>
                  <a:gd name="T0" fmla="*/ 33 w 2"/>
                  <a:gd name="T1" fmla="*/ 21 h 3"/>
                  <a:gd name="T2" fmla="*/ 33 w 2"/>
                  <a:gd name="T3" fmla="*/ 35 h 3"/>
                  <a:gd name="T4" fmla="*/ 20 w 2"/>
                  <a:gd name="T5" fmla="*/ 35 h 3"/>
                  <a:gd name="T6" fmla="*/ 0 w 2"/>
                  <a:gd name="T7" fmla="*/ 21 h 3"/>
                  <a:gd name="T8" fmla="*/ 33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8" name="Freeform 1826">
                <a:extLst>
                  <a:ext uri="{FF2B5EF4-FFF2-40B4-BE49-F238E27FC236}">
                    <a16:creationId xmlns:a16="http://schemas.microsoft.com/office/drawing/2014/main" id="{E22D0718-B777-4DF7-8E4C-A6015D062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04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20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9" name="Freeform 1827">
                <a:extLst>
                  <a:ext uri="{FF2B5EF4-FFF2-40B4-BE49-F238E27FC236}">
                    <a16:creationId xmlns:a16="http://schemas.microsoft.com/office/drawing/2014/main" id="{FBC17702-B7B8-4F8B-BF98-CDB1559B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03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0 w 2"/>
                  <a:gd name="T5" fmla="*/ 35 h 3"/>
                  <a:gd name="T6" fmla="*/ 0 w 2"/>
                  <a:gd name="T7" fmla="*/ 21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0" name="Freeform 1828">
                <a:extLst>
                  <a:ext uri="{FF2B5EF4-FFF2-40B4-BE49-F238E27FC236}">
                    <a16:creationId xmlns:a16="http://schemas.microsoft.com/office/drawing/2014/main" id="{C1E96F08-D515-4637-8F5C-014357D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04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0 w 2"/>
                  <a:gd name="T5" fmla="*/ 33 h 2"/>
                  <a:gd name="T6" fmla="*/ 0 w 2"/>
                  <a:gd name="T7" fmla="*/ 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1" name="Freeform 1829">
                <a:extLst>
                  <a:ext uri="{FF2B5EF4-FFF2-40B4-BE49-F238E27FC236}">
                    <a16:creationId xmlns:a16="http://schemas.microsoft.com/office/drawing/2014/main" id="{7D158774-F0FF-471E-9190-8A28A1C7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04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2" name="Freeform 1830">
                <a:extLst>
                  <a:ext uri="{FF2B5EF4-FFF2-40B4-BE49-F238E27FC236}">
                    <a16:creationId xmlns:a16="http://schemas.microsoft.com/office/drawing/2014/main" id="{BDB54652-39EB-4880-8E94-56B46623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3" name="Freeform 1831">
                <a:extLst>
                  <a:ext uri="{FF2B5EF4-FFF2-40B4-BE49-F238E27FC236}">
                    <a16:creationId xmlns:a16="http://schemas.microsoft.com/office/drawing/2014/main" id="{1C19E0FC-9EB8-4FE1-8269-8C3D4BE6A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1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4" name="Freeform 1832">
                <a:extLst>
                  <a:ext uri="{FF2B5EF4-FFF2-40B4-BE49-F238E27FC236}">
                    <a16:creationId xmlns:a16="http://schemas.microsoft.com/office/drawing/2014/main" id="{4E22312C-FD39-4A8C-8D1B-1E19B764A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1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5" name="Freeform 1833">
                <a:extLst>
                  <a:ext uri="{FF2B5EF4-FFF2-40B4-BE49-F238E27FC236}">
                    <a16:creationId xmlns:a16="http://schemas.microsoft.com/office/drawing/2014/main" id="{61E8D64E-F7FB-4D5C-A660-24E857363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0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6" name="Freeform 1834">
                <a:extLst>
                  <a:ext uri="{FF2B5EF4-FFF2-40B4-BE49-F238E27FC236}">
                    <a16:creationId xmlns:a16="http://schemas.microsoft.com/office/drawing/2014/main" id="{D5F9CD59-FA87-494D-B665-BBC4A6A7F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00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27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7" name="Freeform 1835">
                <a:extLst>
                  <a:ext uri="{FF2B5EF4-FFF2-40B4-BE49-F238E27FC236}">
                    <a16:creationId xmlns:a16="http://schemas.microsoft.com/office/drawing/2014/main" id="{569EE1EA-2E8C-4BDD-9FCD-8D49A37A3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8" name="Freeform 1836">
                <a:extLst>
                  <a:ext uri="{FF2B5EF4-FFF2-40B4-BE49-F238E27FC236}">
                    <a16:creationId xmlns:a16="http://schemas.microsoft.com/office/drawing/2014/main" id="{42BF06C9-3CA1-4021-AE69-A1A4882A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99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9" name="Freeform 1837">
                <a:extLst>
                  <a:ext uri="{FF2B5EF4-FFF2-40B4-BE49-F238E27FC236}">
                    <a16:creationId xmlns:a16="http://schemas.microsoft.com/office/drawing/2014/main" id="{06562006-19CB-4D21-9DDE-D4655DA0C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0" name="Freeform 1838">
                <a:extLst>
                  <a:ext uri="{FF2B5EF4-FFF2-40B4-BE49-F238E27FC236}">
                    <a16:creationId xmlns:a16="http://schemas.microsoft.com/office/drawing/2014/main" id="{30AE04D6-720D-4323-BAF0-CEA54BD1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9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1" name="Freeform 1839">
                <a:extLst>
                  <a:ext uri="{FF2B5EF4-FFF2-40B4-BE49-F238E27FC236}">
                    <a16:creationId xmlns:a16="http://schemas.microsoft.com/office/drawing/2014/main" id="{1486FE50-D24A-408A-AE2D-13C795487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99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2" name="Freeform 1840">
                <a:extLst>
                  <a:ext uri="{FF2B5EF4-FFF2-40B4-BE49-F238E27FC236}">
                    <a16:creationId xmlns:a16="http://schemas.microsoft.com/office/drawing/2014/main" id="{A650F337-7C1A-4799-B1FE-16BF2C622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98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3" name="Freeform 1841">
                <a:extLst>
                  <a:ext uri="{FF2B5EF4-FFF2-40B4-BE49-F238E27FC236}">
                    <a16:creationId xmlns:a16="http://schemas.microsoft.com/office/drawing/2014/main" id="{6AD640C5-9DED-48C8-AB84-31ACCF3C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4" name="Freeform 1842">
                <a:extLst>
                  <a:ext uri="{FF2B5EF4-FFF2-40B4-BE49-F238E27FC236}">
                    <a16:creationId xmlns:a16="http://schemas.microsoft.com/office/drawing/2014/main" id="{5F212E2D-469B-4361-BAA0-BF77FAABB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5" name="Freeform 1843">
                <a:extLst>
                  <a:ext uri="{FF2B5EF4-FFF2-40B4-BE49-F238E27FC236}">
                    <a16:creationId xmlns:a16="http://schemas.microsoft.com/office/drawing/2014/main" id="{39D84B88-928D-4DE5-9326-15BDC0EF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8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6" name="Freeform 1844">
                <a:extLst>
                  <a:ext uri="{FF2B5EF4-FFF2-40B4-BE49-F238E27FC236}">
                    <a16:creationId xmlns:a16="http://schemas.microsoft.com/office/drawing/2014/main" id="{78471E9F-D241-48C1-9F8F-D9BD77C10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9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7" name="Freeform 1845">
                <a:extLst>
                  <a:ext uri="{FF2B5EF4-FFF2-40B4-BE49-F238E27FC236}">
                    <a16:creationId xmlns:a16="http://schemas.microsoft.com/office/drawing/2014/main" id="{6BCD86AD-7357-464A-BB48-70AED9C5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9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8" name="Freeform 1846">
                <a:extLst>
                  <a:ext uri="{FF2B5EF4-FFF2-40B4-BE49-F238E27FC236}">
                    <a16:creationId xmlns:a16="http://schemas.microsoft.com/office/drawing/2014/main" id="{77290B3E-89A7-414C-9816-8694663D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7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9" name="Freeform 1847">
                <a:extLst>
                  <a:ext uri="{FF2B5EF4-FFF2-40B4-BE49-F238E27FC236}">
                    <a16:creationId xmlns:a16="http://schemas.microsoft.com/office/drawing/2014/main" id="{6DFE137F-48E0-453E-A894-1BBAB8E4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01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0" name="Freeform 1848">
                <a:extLst>
                  <a:ext uri="{FF2B5EF4-FFF2-40B4-BE49-F238E27FC236}">
                    <a16:creationId xmlns:a16="http://schemas.microsoft.com/office/drawing/2014/main" id="{262DEDD2-1655-4856-91A4-E52946FC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02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1" name="Freeform 1849">
                <a:extLst>
                  <a:ext uri="{FF2B5EF4-FFF2-40B4-BE49-F238E27FC236}">
                    <a16:creationId xmlns:a16="http://schemas.microsoft.com/office/drawing/2014/main" id="{3569B342-3B74-4923-85F8-B21A75FE6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8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2" name="Freeform 1850">
                <a:extLst>
                  <a:ext uri="{FF2B5EF4-FFF2-40B4-BE49-F238E27FC236}">
                    <a16:creationId xmlns:a16="http://schemas.microsoft.com/office/drawing/2014/main" id="{C4EA407F-C1EF-47F1-8C6F-F325318C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013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3" name="Freeform 1851">
                <a:extLst>
                  <a:ext uri="{FF2B5EF4-FFF2-40B4-BE49-F238E27FC236}">
                    <a16:creationId xmlns:a16="http://schemas.microsoft.com/office/drawing/2014/main" id="{4E948328-0B08-471C-AEF9-5354F980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9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4" name="Freeform 1852">
                <a:extLst>
                  <a:ext uri="{FF2B5EF4-FFF2-40B4-BE49-F238E27FC236}">
                    <a16:creationId xmlns:a16="http://schemas.microsoft.com/office/drawing/2014/main" id="{117B0870-18C4-4BD2-9E2E-6E0871729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9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5" name="Freeform 1853">
                <a:extLst>
                  <a:ext uri="{FF2B5EF4-FFF2-40B4-BE49-F238E27FC236}">
                    <a16:creationId xmlns:a16="http://schemas.microsoft.com/office/drawing/2014/main" id="{88E59B81-A528-47D4-BCFF-1FC0AB345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6" name="Freeform 1854">
                <a:extLst>
                  <a:ext uri="{FF2B5EF4-FFF2-40B4-BE49-F238E27FC236}">
                    <a16:creationId xmlns:a16="http://schemas.microsoft.com/office/drawing/2014/main" id="{E461E80D-BF2D-4CEE-90D4-BEDA2F985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01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7" name="Freeform 1855">
                <a:extLst>
                  <a:ext uri="{FF2B5EF4-FFF2-40B4-BE49-F238E27FC236}">
                    <a16:creationId xmlns:a16="http://schemas.microsoft.com/office/drawing/2014/main" id="{CA069E7D-A88C-4A72-AC4A-C382596B6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8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8" name="Freeform 1856">
                <a:extLst>
                  <a:ext uri="{FF2B5EF4-FFF2-40B4-BE49-F238E27FC236}">
                    <a16:creationId xmlns:a16="http://schemas.microsoft.com/office/drawing/2014/main" id="{7C9BF1FB-6FDB-43FE-9330-947C9D31C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0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9" name="Freeform 1857">
                <a:extLst>
                  <a:ext uri="{FF2B5EF4-FFF2-40B4-BE49-F238E27FC236}">
                    <a16:creationId xmlns:a16="http://schemas.microsoft.com/office/drawing/2014/main" id="{E4C993D0-06CF-4531-818F-04D8BEB02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9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0" name="Freeform 1858">
                <a:extLst>
                  <a:ext uri="{FF2B5EF4-FFF2-40B4-BE49-F238E27FC236}">
                    <a16:creationId xmlns:a16="http://schemas.microsoft.com/office/drawing/2014/main" id="{2F2F6E34-FE1E-422C-ABF5-84C56CF1B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0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1" name="Freeform 1859">
                <a:extLst>
                  <a:ext uri="{FF2B5EF4-FFF2-40B4-BE49-F238E27FC236}">
                    <a16:creationId xmlns:a16="http://schemas.microsoft.com/office/drawing/2014/main" id="{2C9F0647-F119-4AB9-AAF1-8C0F8461E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00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2" name="Freeform 1860">
                <a:extLst>
                  <a:ext uri="{FF2B5EF4-FFF2-40B4-BE49-F238E27FC236}">
                    <a16:creationId xmlns:a16="http://schemas.microsoft.com/office/drawing/2014/main" id="{C589166D-8847-4300-AF19-7ECF47345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01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3" name="Freeform 1861">
                <a:extLst>
                  <a:ext uri="{FF2B5EF4-FFF2-40B4-BE49-F238E27FC236}">
                    <a16:creationId xmlns:a16="http://schemas.microsoft.com/office/drawing/2014/main" id="{AC2CE443-BBE2-4E5F-B076-A575B1D0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00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4" name="Freeform 1862">
                <a:extLst>
                  <a:ext uri="{FF2B5EF4-FFF2-40B4-BE49-F238E27FC236}">
                    <a16:creationId xmlns:a16="http://schemas.microsoft.com/office/drawing/2014/main" id="{D946E9B5-D056-48D1-A04C-1517E96C1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96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2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5" name="Freeform 1863">
                <a:extLst>
                  <a:ext uri="{FF2B5EF4-FFF2-40B4-BE49-F238E27FC236}">
                    <a16:creationId xmlns:a16="http://schemas.microsoft.com/office/drawing/2014/main" id="{B80C4934-EAEA-4D7C-B0AF-BE6EB5357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9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6" name="Freeform 1864">
                <a:extLst>
                  <a:ext uri="{FF2B5EF4-FFF2-40B4-BE49-F238E27FC236}">
                    <a16:creationId xmlns:a16="http://schemas.microsoft.com/office/drawing/2014/main" id="{3B455DBB-31C4-4EB5-B15F-897E64FF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9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7" name="Freeform 1865">
                <a:extLst>
                  <a:ext uri="{FF2B5EF4-FFF2-40B4-BE49-F238E27FC236}">
                    <a16:creationId xmlns:a16="http://schemas.microsoft.com/office/drawing/2014/main" id="{C4B0C0EC-20C2-483C-90FE-92EBDB057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8" name="Freeform 1866">
                <a:extLst>
                  <a:ext uri="{FF2B5EF4-FFF2-40B4-BE49-F238E27FC236}">
                    <a16:creationId xmlns:a16="http://schemas.microsoft.com/office/drawing/2014/main" id="{A5A1EA0B-BE6D-4F84-B35D-44C2D4C9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19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9" name="Freeform 1867">
                <a:extLst>
                  <a:ext uri="{FF2B5EF4-FFF2-40B4-BE49-F238E27FC236}">
                    <a16:creationId xmlns:a16="http://schemas.microsoft.com/office/drawing/2014/main" id="{BF452FEE-546D-40ED-B10F-12F928623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9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0" name="Freeform 1868">
                <a:extLst>
                  <a:ext uri="{FF2B5EF4-FFF2-40B4-BE49-F238E27FC236}">
                    <a16:creationId xmlns:a16="http://schemas.microsoft.com/office/drawing/2014/main" id="{3FE8AF2A-B915-441E-B5CA-90ACBFB93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93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1" name="Freeform 1869">
                <a:extLst>
                  <a:ext uri="{FF2B5EF4-FFF2-40B4-BE49-F238E27FC236}">
                    <a16:creationId xmlns:a16="http://schemas.microsoft.com/office/drawing/2014/main" id="{88236575-30E9-4E1C-A693-154687B5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94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2" name="Freeform 1870">
                <a:extLst>
                  <a:ext uri="{FF2B5EF4-FFF2-40B4-BE49-F238E27FC236}">
                    <a16:creationId xmlns:a16="http://schemas.microsoft.com/office/drawing/2014/main" id="{CC868241-CEF8-45A4-A950-44700A4C8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9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3" name="Freeform 1871">
                <a:extLst>
                  <a:ext uri="{FF2B5EF4-FFF2-40B4-BE49-F238E27FC236}">
                    <a16:creationId xmlns:a16="http://schemas.microsoft.com/office/drawing/2014/main" id="{E3C7A1AB-43BE-4A8F-A3B0-6361D4401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9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4" name="Freeform 1872">
                <a:extLst>
                  <a:ext uri="{FF2B5EF4-FFF2-40B4-BE49-F238E27FC236}">
                    <a16:creationId xmlns:a16="http://schemas.microsoft.com/office/drawing/2014/main" id="{C4859AD7-EC70-452A-8672-76B09C123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5" name="Freeform 1873">
                <a:extLst>
                  <a:ext uri="{FF2B5EF4-FFF2-40B4-BE49-F238E27FC236}">
                    <a16:creationId xmlns:a16="http://schemas.microsoft.com/office/drawing/2014/main" id="{77EDB5B2-FE7C-453D-AE72-C4FCB0E5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6" name="Freeform 1874">
                <a:extLst>
                  <a:ext uri="{FF2B5EF4-FFF2-40B4-BE49-F238E27FC236}">
                    <a16:creationId xmlns:a16="http://schemas.microsoft.com/office/drawing/2014/main" id="{591312EB-3171-476C-80CB-291A8FDA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7" name="Freeform 1875">
                <a:extLst>
                  <a:ext uri="{FF2B5EF4-FFF2-40B4-BE49-F238E27FC236}">
                    <a16:creationId xmlns:a16="http://schemas.microsoft.com/office/drawing/2014/main" id="{6ED97B41-B16A-4E59-9C44-3B77BD84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9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8" name="Freeform 1876">
                <a:extLst>
                  <a:ext uri="{FF2B5EF4-FFF2-40B4-BE49-F238E27FC236}">
                    <a16:creationId xmlns:a16="http://schemas.microsoft.com/office/drawing/2014/main" id="{54707CF4-3084-48F9-B6C9-B701A3676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9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9" name="Freeform 1877">
                <a:extLst>
                  <a:ext uri="{FF2B5EF4-FFF2-40B4-BE49-F238E27FC236}">
                    <a16:creationId xmlns:a16="http://schemas.microsoft.com/office/drawing/2014/main" id="{6C5FF8D7-23DE-4172-B3A2-C8B35651A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19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0" name="Freeform 1878">
                <a:extLst>
                  <a:ext uri="{FF2B5EF4-FFF2-40B4-BE49-F238E27FC236}">
                    <a16:creationId xmlns:a16="http://schemas.microsoft.com/office/drawing/2014/main" id="{A7ED3D6F-D8EF-4920-8A6B-70003BC1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9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1" name="Freeform 1879">
                <a:extLst>
                  <a:ext uri="{FF2B5EF4-FFF2-40B4-BE49-F238E27FC236}">
                    <a16:creationId xmlns:a16="http://schemas.microsoft.com/office/drawing/2014/main" id="{C8C05B28-B0FE-4DB6-A00A-D68116FEF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2" name="Freeform 1880">
                <a:extLst>
                  <a:ext uri="{FF2B5EF4-FFF2-40B4-BE49-F238E27FC236}">
                    <a16:creationId xmlns:a16="http://schemas.microsoft.com/office/drawing/2014/main" id="{9632675D-9F5D-4C3A-8659-5AB6DBB5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93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3" name="Freeform 1881">
                <a:extLst>
                  <a:ext uri="{FF2B5EF4-FFF2-40B4-BE49-F238E27FC236}">
                    <a16:creationId xmlns:a16="http://schemas.microsoft.com/office/drawing/2014/main" id="{157BADB2-5F41-4EC6-83AB-5B16B23CF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94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4" name="Freeform 1882">
                <a:extLst>
                  <a:ext uri="{FF2B5EF4-FFF2-40B4-BE49-F238E27FC236}">
                    <a16:creationId xmlns:a16="http://schemas.microsoft.com/office/drawing/2014/main" id="{B59512EF-A409-49DA-94BD-15FDC339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9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5" name="Freeform 1883">
                <a:extLst>
                  <a:ext uri="{FF2B5EF4-FFF2-40B4-BE49-F238E27FC236}">
                    <a16:creationId xmlns:a16="http://schemas.microsoft.com/office/drawing/2014/main" id="{31164EFC-4E16-4450-9B21-C9851F422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19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6" name="Freeform 1884">
                <a:extLst>
                  <a:ext uri="{FF2B5EF4-FFF2-40B4-BE49-F238E27FC236}">
                    <a16:creationId xmlns:a16="http://schemas.microsoft.com/office/drawing/2014/main" id="{1318AE8D-54BD-4B53-8580-4D1C6847B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9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7" name="Freeform 1885">
                <a:extLst>
                  <a:ext uri="{FF2B5EF4-FFF2-40B4-BE49-F238E27FC236}">
                    <a16:creationId xmlns:a16="http://schemas.microsoft.com/office/drawing/2014/main" id="{B6E3DFBF-5F28-4E60-81B8-33AA10FA9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9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8" name="Freeform 1886">
                <a:extLst>
                  <a:ext uri="{FF2B5EF4-FFF2-40B4-BE49-F238E27FC236}">
                    <a16:creationId xmlns:a16="http://schemas.microsoft.com/office/drawing/2014/main" id="{572362C1-019C-4F2D-B35F-8DDC5D2D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8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9" name="Freeform 1887">
                <a:extLst>
                  <a:ext uri="{FF2B5EF4-FFF2-40B4-BE49-F238E27FC236}">
                    <a16:creationId xmlns:a16="http://schemas.microsoft.com/office/drawing/2014/main" id="{0340DFCB-BF0E-4316-AA18-C95DDD085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877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27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0" name="Freeform 1888">
                <a:extLst>
                  <a:ext uri="{FF2B5EF4-FFF2-40B4-BE49-F238E27FC236}">
                    <a16:creationId xmlns:a16="http://schemas.microsoft.com/office/drawing/2014/main" id="{B75D95F3-3BCD-49C5-ACC8-BE2A9FB3E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8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1" name="Freeform 1889">
                <a:extLst>
                  <a:ext uri="{FF2B5EF4-FFF2-40B4-BE49-F238E27FC236}">
                    <a16:creationId xmlns:a16="http://schemas.microsoft.com/office/drawing/2014/main" id="{C3CC880E-611E-4F12-9164-8053BC9EA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89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2" name="Freeform 1890">
                <a:extLst>
                  <a:ext uri="{FF2B5EF4-FFF2-40B4-BE49-F238E27FC236}">
                    <a16:creationId xmlns:a16="http://schemas.microsoft.com/office/drawing/2014/main" id="{FE240C0E-C2DC-43A4-B04F-D42DCF640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8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3" name="Freeform 1891">
                <a:extLst>
                  <a:ext uri="{FF2B5EF4-FFF2-40B4-BE49-F238E27FC236}">
                    <a16:creationId xmlns:a16="http://schemas.microsoft.com/office/drawing/2014/main" id="{CF6152AF-51EF-4C09-96C3-E08D98324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89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4" name="Freeform 1892">
                <a:extLst>
                  <a:ext uri="{FF2B5EF4-FFF2-40B4-BE49-F238E27FC236}">
                    <a16:creationId xmlns:a16="http://schemas.microsoft.com/office/drawing/2014/main" id="{99A2A604-533C-4577-9FEE-43DE5CF68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84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5" name="Freeform 1893">
                <a:extLst>
                  <a:ext uri="{FF2B5EF4-FFF2-40B4-BE49-F238E27FC236}">
                    <a16:creationId xmlns:a16="http://schemas.microsoft.com/office/drawing/2014/main" id="{42F162A1-09A5-42CC-BE50-A4B350FA6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84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6" name="Freeform 1894">
                <a:extLst>
                  <a:ext uri="{FF2B5EF4-FFF2-40B4-BE49-F238E27FC236}">
                    <a16:creationId xmlns:a16="http://schemas.microsoft.com/office/drawing/2014/main" id="{EFDE9C7C-C7D8-4395-8B1D-01DA1309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85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7" name="Freeform 1895">
                <a:extLst>
                  <a:ext uri="{FF2B5EF4-FFF2-40B4-BE49-F238E27FC236}">
                    <a16:creationId xmlns:a16="http://schemas.microsoft.com/office/drawing/2014/main" id="{1B3A0A3A-34BB-4B0D-B7FA-ACD92965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86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8" name="Freeform 1896">
                <a:extLst>
                  <a:ext uri="{FF2B5EF4-FFF2-40B4-BE49-F238E27FC236}">
                    <a16:creationId xmlns:a16="http://schemas.microsoft.com/office/drawing/2014/main" id="{145E11CA-C5C1-4E5C-A66F-D1752ABC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8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9" name="Freeform 1897">
                <a:extLst>
                  <a:ext uri="{FF2B5EF4-FFF2-40B4-BE49-F238E27FC236}">
                    <a16:creationId xmlns:a16="http://schemas.microsoft.com/office/drawing/2014/main" id="{3634E845-2780-42C7-8F02-CBCD122D2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86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0" name="Freeform 1898">
                <a:extLst>
                  <a:ext uri="{FF2B5EF4-FFF2-40B4-BE49-F238E27FC236}">
                    <a16:creationId xmlns:a16="http://schemas.microsoft.com/office/drawing/2014/main" id="{705EA4FE-BA22-4724-BCE8-73A7D7BE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8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1" name="Freeform 1899">
                <a:extLst>
                  <a:ext uri="{FF2B5EF4-FFF2-40B4-BE49-F238E27FC236}">
                    <a16:creationId xmlns:a16="http://schemas.microsoft.com/office/drawing/2014/main" id="{E3E2D3C6-FE8E-4829-9BF5-7E7AC49B1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86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2" name="Freeform 1900">
                <a:extLst>
                  <a:ext uri="{FF2B5EF4-FFF2-40B4-BE49-F238E27FC236}">
                    <a16:creationId xmlns:a16="http://schemas.microsoft.com/office/drawing/2014/main" id="{F824AADA-602D-4103-8434-52DFD7F6C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8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3" name="Freeform 1901">
                <a:extLst>
                  <a:ext uri="{FF2B5EF4-FFF2-40B4-BE49-F238E27FC236}">
                    <a16:creationId xmlns:a16="http://schemas.microsoft.com/office/drawing/2014/main" id="{0A2A6510-0FF3-4B45-B3BD-AAC726D3E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4" name="Freeform 1902">
                <a:extLst>
                  <a:ext uri="{FF2B5EF4-FFF2-40B4-BE49-F238E27FC236}">
                    <a16:creationId xmlns:a16="http://schemas.microsoft.com/office/drawing/2014/main" id="{8FCA3AFF-6F81-4B99-B497-8689CAF3B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5" name="Freeform 1903">
                <a:extLst>
                  <a:ext uri="{FF2B5EF4-FFF2-40B4-BE49-F238E27FC236}">
                    <a16:creationId xmlns:a16="http://schemas.microsoft.com/office/drawing/2014/main" id="{CD9A0E34-9E41-4553-A168-EC4FE0CC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88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6" name="Freeform 1904">
                <a:extLst>
                  <a:ext uri="{FF2B5EF4-FFF2-40B4-BE49-F238E27FC236}">
                    <a16:creationId xmlns:a16="http://schemas.microsoft.com/office/drawing/2014/main" id="{947FA4D3-5BA0-4BCF-8A8B-E27AD2F9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7" name="Freeform 1905">
                <a:extLst>
                  <a:ext uri="{FF2B5EF4-FFF2-40B4-BE49-F238E27FC236}">
                    <a16:creationId xmlns:a16="http://schemas.microsoft.com/office/drawing/2014/main" id="{71490AA4-BC3C-4D9A-BE59-B2E4B9E2E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8" name="Freeform 1906">
                <a:extLst>
                  <a:ext uri="{FF2B5EF4-FFF2-40B4-BE49-F238E27FC236}">
                    <a16:creationId xmlns:a16="http://schemas.microsoft.com/office/drawing/2014/main" id="{E8F8A8D7-2A45-46CB-A65B-72AD82EE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133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9" name="Freeform 1907">
                <a:extLst>
                  <a:ext uri="{FF2B5EF4-FFF2-40B4-BE49-F238E27FC236}">
                    <a16:creationId xmlns:a16="http://schemas.microsoft.com/office/drawing/2014/main" id="{DADEB4E7-386F-4744-9D00-516480A4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10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27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0" name="Freeform 1908">
                <a:extLst>
                  <a:ext uri="{FF2B5EF4-FFF2-40B4-BE49-F238E27FC236}">
                    <a16:creationId xmlns:a16="http://schemas.microsoft.com/office/drawing/2014/main" id="{55FE52A2-C863-4C90-A96A-E7797E0BA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093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27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1" name="Freeform 1909">
                <a:extLst>
                  <a:ext uri="{FF2B5EF4-FFF2-40B4-BE49-F238E27FC236}">
                    <a16:creationId xmlns:a16="http://schemas.microsoft.com/office/drawing/2014/main" id="{0141E87A-3806-462E-BEDC-EDEA3456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2" name="Freeform 1910">
                <a:extLst>
                  <a:ext uri="{FF2B5EF4-FFF2-40B4-BE49-F238E27FC236}">
                    <a16:creationId xmlns:a16="http://schemas.microsoft.com/office/drawing/2014/main" id="{94178695-0D86-451E-BD02-ACFF70393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3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3" name="Freeform 1911">
                <a:extLst>
                  <a:ext uri="{FF2B5EF4-FFF2-40B4-BE49-F238E27FC236}">
                    <a16:creationId xmlns:a16="http://schemas.microsoft.com/office/drawing/2014/main" id="{34B24CF1-7CD1-42C7-A703-2E82A0497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4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4" name="Freeform 1912">
                <a:extLst>
                  <a:ext uri="{FF2B5EF4-FFF2-40B4-BE49-F238E27FC236}">
                    <a16:creationId xmlns:a16="http://schemas.microsoft.com/office/drawing/2014/main" id="{2B357051-730E-4BD0-8A5A-62FDD35BE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2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5" name="Freeform 1913">
                <a:extLst>
                  <a:ext uri="{FF2B5EF4-FFF2-40B4-BE49-F238E27FC236}">
                    <a16:creationId xmlns:a16="http://schemas.microsoft.com/office/drawing/2014/main" id="{53097ADE-1B91-49DC-A2EA-D923F81EC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6" name="Freeform 1914">
                <a:extLst>
                  <a:ext uri="{FF2B5EF4-FFF2-40B4-BE49-F238E27FC236}">
                    <a16:creationId xmlns:a16="http://schemas.microsoft.com/office/drawing/2014/main" id="{B96509FD-C31B-4343-9828-285D7CAF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03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7" name="Freeform 1915">
                <a:extLst>
                  <a:ext uri="{FF2B5EF4-FFF2-40B4-BE49-F238E27FC236}">
                    <a16:creationId xmlns:a16="http://schemas.microsoft.com/office/drawing/2014/main" id="{9D9C55CF-7D08-4884-A873-126CBDF94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8" name="Freeform 1916">
                <a:extLst>
                  <a:ext uri="{FF2B5EF4-FFF2-40B4-BE49-F238E27FC236}">
                    <a16:creationId xmlns:a16="http://schemas.microsoft.com/office/drawing/2014/main" id="{2AF56591-DB20-4ED3-A32F-884B5A91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0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9" name="Freeform 1917">
                <a:extLst>
                  <a:ext uri="{FF2B5EF4-FFF2-40B4-BE49-F238E27FC236}">
                    <a16:creationId xmlns:a16="http://schemas.microsoft.com/office/drawing/2014/main" id="{8B13DCC7-C51F-4868-84BF-EF8386D25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05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0" name="Freeform 1918">
                <a:extLst>
                  <a:ext uri="{FF2B5EF4-FFF2-40B4-BE49-F238E27FC236}">
                    <a16:creationId xmlns:a16="http://schemas.microsoft.com/office/drawing/2014/main" id="{B65DF3F4-3ED7-4A2A-B91C-747FEEABD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04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1" name="Freeform 1919">
                <a:extLst>
                  <a:ext uri="{FF2B5EF4-FFF2-40B4-BE49-F238E27FC236}">
                    <a16:creationId xmlns:a16="http://schemas.microsoft.com/office/drawing/2014/main" id="{A12CEBD7-0CDE-41B4-AF1B-CD317167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08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2" name="Freeform 1920">
                <a:extLst>
                  <a:ext uri="{FF2B5EF4-FFF2-40B4-BE49-F238E27FC236}">
                    <a16:creationId xmlns:a16="http://schemas.microsoft.com/office/drawing/2014/main" id="{D934DB16-5C81-48D3-88D6-CE04725B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8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3" name="Freeform 1921">
                <a:extLst>
                  <a:ext uri="{FF2B5EF4-FFF2-40B4-BE49-F238E27FC236}">
                    <a16:creationId xmlns:a16="http://schemas.microsoft.com/office/drawing/2014/main" id="{03C1E1EB-637E-47B3-AF21-80AA4E791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07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4" name="Freeform 1922">
                <a:extLst>
                  <a:ext uri="{FF2B5EF4-FFF2-40B4-BE49-F238E27FC236}">
                    <a16:creationId xmlns:a16="http://schemas.microsoft.com/office/drawing/2014/main" id="{96E38408-E753-4165-B23C-6C737D6D5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0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5" name="Freeform 1923">
                <a:extLst>
                  <a:ext uri="{FF2B5EF4-FFF2-40B4-BE49-F238E27FC236}">
                    <a16:creationId xmlns:a16="http://schemas.microsoft.com/office/drawing/2014/main" id="{4F053906-A592-4560-8475-9E1CFCBC2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0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6" name="Freeform 1924">
                <a:extLst>
                  <a:ext uri="{FF2B5EF4-FFF2-40B4-BE49-F238E27FC236}">
                    <a16:creationId xmlns:a16="http://schemas.microsoft.com/office/drawing/2014/main" id="{65157BFD-998D-4C16-9161-E55EF2E2F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09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7" name="Freeform 1925">
                <a:extLst>
                  <a:ext uri="{FF2B5EF4-FFF2-40B4-BE49-F238E27FC236}">
                    <a16:creationId xmlns:a16="http://schemas.microsoft.com/office/drawing/2014/main" id="{EF58D6D3-9689-4819-A2FF-02C988A98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0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8" name="Freeform 1926">
                <a:extLst>
                  <a:ext uri="{FF2B5EF4-FFF2-40B4-BE49-F238E27FC236}">
                    <a16:creationId xmlns:a16="http://schemas.microsoft.com/office/drawing/2014/main" id="{DE3EB45D-34D4-4583-B65D-877CAC8A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0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9" name="Freeform 1927">
                <a:extLst>
                  <a:ext uri="{FF2B5EF4-FFF2-40B4-BE49-F238E27FC236}">
                    <a16:creationId xmlns:a16="http://schemas.microsoft.com/office/drawing/2014/main" id="{F325790B-B143-476E-A64F-84E31A7A3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1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0" name="Freeform 1928">
                <a:extLst>
                  <a:ext uri="{FF2B5EF4-FFF2-40B4-BE49-F238E27FC236}">
                    <a16:creationId xmlns:a16="http://schemas.microsoft.com/office/drawing/2014/main" id="{5491650C-4133-4605-AAEC-9176C4CE9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1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1" name="Freeform 1929">
                <a:extLst>
                  <a:ext uri="{FF2B5EF4-FFF2-40B4-BE49-F238E27FC236}">
                    <a16:creationId xmlns:a16="http://schemas.microsoft.com/office/drawing/2014/main" id="{2DCC4BA4-0436-4BBB-9437-341C3C61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1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2" name="Freeform 1930">
                <a:extLst>
                  <a:ext uri="{FF2B5EF4-FFF2-40B4-BE49-F238E27FC236}">
                    <a16:creationId xmlns:a16="http://schemas.microsoft.com/office/drawing/2014/main" id="{F8A8B54F-2A81-4941-A6B5-354BB050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1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3" name="Freeform 1931">
                <a:extLst>
                  <a:ext uri="{FF2B5EF4-FFF2-40B4-BE49-F238E27FC236}">
                    <a16:creationId xmlns:a16="http://schemas.microsoft.com/office/drawing/2014/main" id="{9626708A-70F4-4F5E-B523-FFA77BAB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4" name="Freeform 1932">
                <a:extLst>
                  <a:ext uri="{FF2B5EF4-FFF2-40B4-BE49-F238E27FC236}">
                    <a16:creationId xmlns:a16="http://schemas.microsoft.com/office/drawing/2014/main" id="{5C1C1860-3D06-4D7A-974D-29C6D555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1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5" name="Freeform 1933">
                <a:extLst>
                  <a:ext uri="{FF2B5EF4-FFF2-40B4-BE49-F238E27FC236}">
                    <a16:creationId xmlns:a16="http://schemas.microsoft.com/office/drawing/2014/main" id="{87630D72-B9FF-4D96-ABFC-180B4F161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12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6" name="Freeform 1934">
                <a:extLst>
                  <a:ext uri="{FF2B5EF4-FFF2-40B4-BE49-F238E27FC236}">
                    <a16:creationId xmlns:a16="http://schemas.microsoft.com/office/drawing/2014/main" id="{67F76025-60F0-4C2B-A266-A1D0E5A11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1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7" name="Freeform 1935">
                <a:extLst>
                  <a:ext uri="{FF2B5EF4-FFF2-40B4-BE49-F238E27FC236}">
                    <a16:creationId xmlns:a16="http://schemas.microsoft.com/office/drawing/2014/main" id="{2EDB8E71-082C-498E-B755-736CEC42C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09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8" name="Freeform 1936">
                <a:extLst>
                  <a:ext uri="{FF2B5EF4-FFF2-40B4-BE49-F238E27FC236}">
                    <a16:creationId xmlns:a16="http://schemas.microsoft.com/office/drawing/2014/main" id="{280929B3-F52A-40E5-BD42-455E7B809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1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27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9" name="Freeform 1937">
                <a:extLst>
                  <a:ext uri="{FF2B5EF4-FFF2-40B4-BE49-F238E27FC236}">
                    <a16:creationId xmlns:a16="http://schemas.microsoft.com/office/drawing/2014/main" id="{342895B8-6A78-4E4D-B7F5-D4DE115D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123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0" name="Oval 1938">
                <a:extLst>
                  <a:ext uri="{FF2B5EF4-FFF2-40B4-BE49-F238E27FC236}">
                    <a16:creationId xmlns:a16="http://schemas.microsoft.com/office/drawing/2014/main" id="{ACE4DEB3-B806-46C0-9656-72B961AB2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109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731" name="Freeform 1939">
                <a:extLst>
                  <a:ext uri="{FF2B5EF4-FFF2-40B4-BE49-F238E27FC236}">
                    <a16:creationId xmlns:a16="http://schemas.microsoft.com/office/drawing/2014/main" id="{AA5914AC-866C-44A3-9601-9CF73991B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112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2" name="Freeform 1940">
                <a:extLst>
                  <a:ext uri="{FF2B5EF4-FFF2-40B4-BE49-F238E27FC236}">
                    <a16:creationId xmlns:a16="http://schemas.microsoft.com/office/drawing/2014/main" id="{4D4DA1A9-B1AA-43A6-BB2F-6C9BFAF3E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12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3" name="Freeform 1941">
                <a:extLst>
                  <a:ext uri="{FF2B5EF4-FFF2-40B4-BE49-F238E27FC236}">
                    <a16:creationId xmlns:a16="http://schemas.microsoft.com/office/drawing/2014/main" id="{6A9FF383-5A0B-40E6-8D5B-6EE00169C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115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4" name="Freeform 1942">
                <a:extLst>
                  <a:ext uri="{FF2B5EF4-FFF2-40B4-BE49-F238E27FC236}">
                    <a16:creationId xmlns:a16="http://schemas.microsoft.com/office/drawing/2014/main" id="{BA2270DF-4A0E-4410-B3AB-BA8049E0B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10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5" name="Freeform 1943">
                <a:extLst>
                  <a:ext uri="{FF2B5EF4-FFF2-40B4-BE49-F238E27FC236}">
                    <a16:creationId xmlns:a16="http://schemas.microsoft.com/office/drawing/2014/main" id="{DD0EFE4F-017C-4A3D-A0C6-045C3214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125"/>
                <a:ext cx="8" cy="6"/>
              </a:xfrm>
              <a:custGeom>
                <a:avLst/>
                <a:gdLst>
                  <a:gd name="T0" fmla="*/ 35 w 3"/>
                  <a:gd name="T1" fmla="*/ 27 h 2"/>
                  <a:gd name="T2" fmla="*/ 21 w 3"/>
                  <a:gd name="T3" fmla="*/ 54 h 2"/>
                  <a:gd name="T4" fmla="*/ 21 w 3"/>
                  <a:gd name="T5" fmla="*/ 27 h 2"/>
                  <a:gd name="T6" fmla="*/ 35 w 3"/>
                  <a:gd name="T7" fmla="*/ 0 h 2"/>
                  <a:gd name="T8" fmla="*/ 35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6" name="Freeform 1944">
                <a:extLst>
                  <a:ext uri="{FF2B5EF4-FFF2-40B4-BE49-F238E27FC236}">
                    <a16:creationId xmlns:a16="http://schemas.microsoft.com/office/drawing/2014/main" id="{7AEB6AC6-C65F-4937-8405-8B8D913E7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133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7" name="Freeform 1945">
                <a:extLst>
                  <a:ext uri="{FF2B5EF4-FFF2-40B4-BE49-F238E27FC236}">
                    <a16:creationId xmlns:a16="http://schemas.microsoft.com/office/drawing/2014/main" id="{99544375-4EFA-4D6F-A4AC-0CEA7AFC2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09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21 h 3"/>
                  <a:gd name="T6" fmla="*/ 35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8" name="Freeform 1946">
                <a:extLst>
                  <a:ext uri="{FF2B5EF4-FFF2-40B4-BE49-F238E27FC236}">
                    <a16:creationId xmlns:a16="http://schemas.microsoft.com/office/drawing/2014/main" id="{D4279B0B-2673-42B0-9404-33C04236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09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9" name="Freeform 1947">
                <a:extLst>
                  <a:ext uri="{FF2B5EF4-FFF2-40B4-BE49-F238E27FC236}">
                    <a16:creationId xmlns:a16="http://schemas.microsoft.com/office/drawing/2014/main" id="{D6163D16-8080-419F-A3DD-75D145B7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0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0" name="Freeform 1948">
                <a:extLst>
                  <a:ext uri="{FF2B5EF4-FFF2-40B4-BE49-F238E27FC236}">
                    <a16:creationId xmlns:a16="http://schemas.microsoft.com/office/drawing/2014/main" id="{794E7473-19A8-4DCD-8779-A6FBF7514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12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1" name="Freeform 1949">
                <a:extLst>
                  <a:ext uri="{FF2B5EF4-FFF2-40B4-BE49-F238E27FC236}">
                    <a16:creationId xmlns:a16="http://schemas.microsoft.com/office/drawing/2014/main" id="{B20C89D0-9E1D-46FE-8C50-654CC291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13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2" name="Freeform 1950">
                <a:extLst>
                  <a:ext uri="{FF2B5EF4-FFF2-40B4-BE49-F238E27FC236}">
                    <a16:creationId xmlns:a16="http://schemas.microsoft.com/office/drawing/2014/main" id="{9657BBE0-F7BD-4FC0-9B4F-05C0CFAC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0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3" name="Freeform 1951">
                <a:extLst>
                  <a:ext uri="{FF2B5EF4-FFF2-40B4-BE49-F238E27FC236}">
                    <a16:creationId xmlns:a16="http://schemas.microsoft.com/office/drawing/2014/main" id="{4D4FA28B-059A-4CDB-90B1-83B883097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06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4" name="Freeform 1952">
                <a:extLst>
                  <a:ext uri="{FF2B5EF4-FFF2-40B4-BE49-F238E27FC236}">
                    <a16:creationId xmlns:a16="http://schemas.microsoft.com/office/drawing/2014/main" id="{7DDED8FA-CF09-42F3-8921-3B544B62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01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5" name="Freeform 1953">
                <a:extLst>
                  <a:ext uri="{FF2B5EF4-FFF2-40B4-BE49-F238E27FC236}">
                    <a16:creationId xmlns:a16="http://schemas.microsoft.com/office/drawing/2014/main" id="{E3627003-C6ED-47CE-87B9-A439FDC6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00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6" name="Freeform 1954">
                <a:extLst>
                  <a:ext uri="{FF2B5EF4-FFF2-40B4-BE49-F238E27FC236}">
                    <a16:creationId xmlns:a16="http://schemas.microsoft.com/office/drawing/2014/main" id="{E6192974-78B5-4605-900B-25C6334E6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016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7" name="Freeform 1955">
                <a:extLst>
                  <a:ext uri="{FF2B5EF4-FFF2-40B4-BE49-F238E27FC236}">
                    <a16:creationId xmlns:a16="http://schemas.microsoft.com/office/drawing/2014/main" id="{8D0D8630-3182-4006-AECF-3ED6BA853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0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8" name="Freeform 1956">
                <a:extLst>
                  <a:ext uri="{FF2B5EF4-FFF2-40B4-BE49-F238E27FC236}">
                    <a16:creationId xmlns:a16="http://schemas.microsoft.com/office/drawing/2014/main" id="{A7B76A5E-BB98-4948-92A2-22BB58B3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02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9" name="Freeform 1957">
                <a:extLst>
                  <a:ext uri="{FF2B5EF4-FFF2-40B4-BE49-F238E27FC236}">
                    <a16:creationId xmlns:a16="http://schemas.microsoft.com/office/drawing/2014/main" id="{6ED1EE4D-7324-4F60-9332-13318366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98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0" name="Freeform 1958">
                <a:extLst>
                  <a:ext uri="{FF2B5EF4-FFF2-40B4-BE49-F238E27FC236}">
                    <a16:creationId xmlns:a16="http://schemas.microsoft.com/office/drawing/2014/main" id="{DBE1E304-B542-4FCE-88FF-EA6170A8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96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1" name="Freeform 1959">
                <a:extLst>
                  <a:ext uri="{FF2B5EF4-FFF2-40B4-BE49-F238E27FC236}">
                    <a16:creationId xmlns:a16="http://schemas.microsoft.com/office/drawing/2014/main" id="{744CB560-5A75-45A2-A39F-001E9AA5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198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2" name="Freeform 1960">
                <a:extLst>
                  <a:ext uri="{FF2B5EF4-FFF2-40B4-BE49-F238E27FC236}">
                    <a16:creationId xmlns:a16="http://schemas.microsoft.com/office/drawing/2014/main" id="{415F87A8-91C2-4726-A587-7DE79A44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97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3" name="Freeform 1961">
                <a:extLst>
                  <a:ext uri="{FF2B5EF4-FFF2-40B4-BE49-F238E27FC236}">
                    <a16:creationId xmlns:a16="http://schemas.microsoft.com/office/drawing/2014/main" id="{C10A1F5B-9B86-458E-9016-D7FD39FF5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95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4" name="Freeform 1962">
                <a:extLst>
                  <a:ext uri="{FF2B5EF4-FFF2-40B4-BE49-F238E27FC236}">
                    <a16:creationId xmlns:a16="http://schemas.microsoft.com/office/drawing/2014/main" id="{8093D63B-0B77-497F-A29F-971A88880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96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5" name="Freeform 1963">
                <a:extLst>
                  <a:ext uri="{FF2B5EF4-FFF2-40B4-BE49-F238E27FC236}">
                    <a16:creationId xmlns:a16="http://schemas.microsoft.com/office/drawing/2014/main" id="{008636D3-8F66-4E25-B876-8C4416711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9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6" name="Freeform 1964">
                <a:extLst>
                  <a:ext uri="{FF2B5EF4-FFF2-40B4-BE49-F238E27FC236}">
                    <a16:creationId xmlns:a16="http://schemas.microsoft.com/office/drawing/2014/main" id="{FF63CD7A-328B-444E-AD6E-27B36A88D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97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7" name="Freeform 1965">
                <a:extLst>
                  <a:ext uri="{FF2B5EF4-FFF2-40B4-BE49-F238E27FC236}">
                    <a16:creationId xmlns:a16="http://schemas.microsoft.com/office/drawing/2014/main" id="{6CFBB82C-95AA-4275-97D1-0AE636C29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960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8" name="Freeform 1966">
                <a:extLst>
                  <a:ext uri="{FF2B5EF4-FFF2-40B4-BE49-F238E27FC236}">
                    <a16:creationId xmlns:a16="http://schemas.microsoft.com/office/drawing/2014/main" id="{629B4BCF-22AD-48D9-B2FE-D193712EB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209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9" name="Freeform 1967">
                <a:extLst>
                  <a:ext uri="{FF2B5EF4-FFF2-40B4-BE49-F238E27FC236}">
                    <a16:creationId xmlns:a16="http://schemas.microsoft.com/office/drawing/2014/main" id="{A8974416-7986-49F8-8E9F-4E008150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21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0" name="Freeform 1968">
                <a:extLst>
                  <a:ext uri="{FF2B5EF4-FFF2-40B4-BE49-F238E27FC236}">
                    <a16:creationId xmlns:a16="http://schemas.microsoft.com/office/drawing/2014/main" id="{0A52501A-602F-4AB9-9460-9A353057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20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1" name="Freeform 1969">
                <a:extLst>
                  <a:ext uri="{FF2B5EF4-FFF2-40B4-BE49-F238E27FC236}">
                    <a16:creationId xmlns:a16="http://schemas.microsoft.com/office/drawing/2014/main" id="{14E47299-B246-408D-94A4-0154A0ED9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18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2" name="Oval 1970">
                <a:extLst>
                  <a:ext uri="{FF2B5EF4-FFF2-40B4-BE49-F238E27FC236}">
                    <a16:creationId xmlns:a16="http://schemas.microsoft.com/office/drawing/2014/main" id="{4F6EE34C-C1A3-43B7-9584-D64CEE75F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" y="2277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363" name="Freeform 1971">
                <a:extLst>
                  <a:ext uri="{FF2B5EF4-FFF2-40B4-BE49-F238E27FC236}">
                    <a16:creationId xmlns:a16="http://schemas.microsoft.com/office/drawing/2014/main" id="{1983EB15-E187-404A-B906-6D2A689B1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24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4" name="Freeform 1972">
                <a:extLst>
                  <a:ext uri="{FF2B5EF4-FFF2-40B4-BE49-F238E27FC236}">
                    <a16:creationId xmlns:a16="http://schemas.microsoft.com/office/drawing/2014/main" id="{35B2B392-E389-44AA-8C2A-669E1049A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223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5" name="Freeform 1973">
                <a:extLst>
                  <a:ext uri="{FF2B5EF4-FFF2-40B4-BE49-F238E27FC236}">
                    <a16:creationId xmlns:a16="http://schemas.microsoft.com/office/drawing/2014/main" id="{944973E8-C028-4E0C-A109-ABC8DF318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173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27 h 2"/>
                  <a:gd name="T6" fmla="*/ 35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6" name="Freeform 1974">
                <a:extLst>
                  <a:ext uri="{FF2B5EF4-FFF2-40B4-BE49-F238E27FC236}">
                    <a16:creationId xmlns:a16="http://schemas.microsoft.com/office/drawing/2014/main" id="{395E3C49-05BD-463C-983E-F5060F625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29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7" name="Freeform 1975">
                <a:extLst>
                  <a:ext uri="{FF2B5EF4-FFF2-40B4-BE49-F238E27FC236}">
                    <a16:creationId xmlns:a16="http://schemas.microsoft.com/office/drawing/2014/main" id="{7A9D9224-1EEC-4ED0-AA0E-B9909FB1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11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8" name="Freeform 1976">
                <a:extLst>
                  <a:ext uri="{FF2B5EF4-FFF2-40B4-BE49-F238E27FC236}">
                    <a16:creationId xmlns:a16="http://schemas.microsoft.com/office/drawing/2014/main" id="{2C1D8F20-C05C-421A-8555-AA61FE6C2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96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9" name="Freeform 1977">
                <a:extLst>
                  <a:ext uri="{FF2B5EF4-FFF2-40B4-BE49-F238E27FC236}">
                    <a16:creationId xmlns:a16="http://schemas.microsoft.com/office/drawing/2014/main" id="{36563058-935C-400F-8A74-DB2DF9BA0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95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0" name="Freeform 1978">
                <a:extLst>
                  <a:ext uri="{FF2B5EF4-FFF2-40B4-BE49-F238E27FC236}">
                    <a16:creationId xmlns:a16="http://schemas.microsoft.com/office/drawing/2014/main" id="{3D51E313-9A36-4B9C-80CB-7A4B2AB89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26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1" name="Freeform 1979">
                <a:extLst>
                  <a:ext uri="{FF2B5EF4-FFF2-40B4-BE49-F238E27FC236}">
                    <a16:creationId xmlns:a16="http://schemas.microsoft.com/office/drawing/2014/main" id="{294F7AFC-CC34-45B0-9D72-92C8C426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25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2" name="Freeform 1980">
                <a:extLst>
                  <a:ext uri="{FF2B5EF4-FFF2-40B4-BE49-F238E27FC236}">
                    <a16:creationId xmlns:a16="http://schemas.microsoft.com/office/drawing/2014/main" id="{39F5406A-BABF-4136-927E-29166E687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26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3" name="Freeform 1981">
                <a:extLst>
                  <a:ext uri="{FF2B5EF4-FFF2-40B4-BE49-F238E27FC236}">
                    <a16:creationId xmlns:a16="http://schemas.microsoft.com/office/drawing/2014/main" id="{95349791-2CBC-4009-BA4D-5E1F1D9ED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25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4" name="Freeform 1982">
                <a:extLst>
                  <a:ext uri="{FF2B5EF4-FFF2-40B4-BE49-F238E27FC236}">
                    <a16:creationId xmlns:a16="http://schemas.microsoft.com/office/drawing/2014/main" id="{033BF8BB-496D-4783-B001-D8FCA8BDE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25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5" name="Oval 1983">
                <a:extLst>
                  <a:ext uri="{FF2B5EF4-FFF2-40B4-BE49-F238E27FC236}">
                    <a16:creationId xmlns:a16="http://schemas.microsoft.com/office/drawing/2014/main" id="{2ACB0233-E896-4701-87B2-42A836C8A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" y="226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376" name="Freeform 1984">
                <a:extLst>
                  <a:ext uri="{FF2B5EF4-FFF2-40B4-BE49-F238E27FC236}">
                    <a16:creationId xmlns:a16="http://schemas.microsoft.com/office/drawing/2014/main" id="{E2A0D3AC-DD81-40FA-81A2-38373BBE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2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7" name="Freeform 1985">
                <a:extLst>
                  <a:ext uri="{FF2B5EF4-FFF2-40B4-BE49-F238E27FC236}">
                    <a16:creationId xmlns:a16="http://schemas.microsoft.com/office/drawing/2014/main" id="{7EA5DD6D-1FF8-49D1-BEEE-784A2487A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26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8" name="Freeform 1986">
                <a:extLst>
                  <a:ext uri="{FF2B5EF4-FFF2-40B4-BE49-F238E27FC236}">
                    <a16:creationId xmlns:a16="http://schemas.microsoft.com/office/drawing/2014/main" id="{1D242C65-2A8C-480E-B9D4-ED4DA060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23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9" name="Freeform 1987">
                <a:extLst>
                  <a:ext uri="{FF2B5EF4-FFF2-40B4-BE49-F238E27FC236}">
                    <a16:creationId xmlns:a16="http://schemas.microsoft.com/office/drawing/2014/main" id="{A001310A-D7D2-4784-B146-5279A89C0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32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0" name="Freeform 1988">
                <a:extLst>
                  <a:ext uri="{FF2B5EF4-FFF2-40B4-BE49-F238E27FC236}">
                    <a16:creationId xmlns:a16="http://schemas.microsoft.com/office/drawing/2014/main" id="{1C67DDA8-DE33-483F-A29D-53F421681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29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1" name="Freeform 1989">
                <a:extLst>
                  <a:ext uri="{FF2B5EF4-FFF2-40B4-BE49-F238E27FC236}">
                    <a16:creationId xmlns:a16="http://schemas.microsoft.com/office/drawing/2014/main" id="{F4DB62A9-53EE-4086-8545-7D3B5CB42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2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2" name="Freeform 1990">
                <a:extLst>
                  <a:ext uri="{FF2B5EF4-FFF2-40B4-BE49-F238E27FC236}">
                    <a16:creationId xmlns:a16="http://schemas.microsoft.com/office/drawing/2014/main" id="{4E75929E-C27F-48E4-B844-54DA236E4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29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3" name="Freeform 1991">
                <a:extLst>
                  <a:ext uri="{FF2B5EF4-FFF2-40B4-BE49-F238E27FC236}">
                    <a16:creationId xmlns:a16="http://schemas.microsoft.com/office/drawing/2014/main" id="{0E35646F-ACA5-49F6-AEED-9A94DF98B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28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4" name="Freeform 1992">
                <a:extLst>
                  <a:ext uri="{FF2B5EF4-FFF2-40B4-BE49-F238E27FC236}">
                    <a16:creationId xmlns:a16="http://schemas.microsoft.com/office/drawing/2014/main" id="{067F2353-C15C-4A11-82D8-9C5AE470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29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5" name="Freeform 1993">
                <a:extLst>
                  <a:ext uri="{FF2B5EF4-FFF2-40B4-BE49-F238E27FC236}">
                    <a16:creationId xmlns:a16="http://schemas.microsoft.com/office/drawing/2014/main" id="{799D56CD-4C3A-4DAB-AA90-B61AA8200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0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6" name="Freeform 1994">
                <a:extLst>
                  <a:ext uri="{FF2B5EF4-FFF2-40B4-BE49-F238E27FC236}">
                    <a16:creationId xmlns:a16="http://schemas.microsoft.com/office/drawing/2014/main" id="{E019B1A5-2E79-417B-83A9-05FFBE5B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7" name="Freeform 1995">
                <a:extLst>
                  <a:ext uri="{FF2B5EF4-FFF2-40B4-BE49-F238E27FC236}">
                    <a16:creationId xmlns:a16="http://schemas.microsoft.com/office/drawing/2014/main" id="{23137857-4C04-4380-8F59-FF3E46C48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45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8" name="Freeform 1996">
                <a:extLst>
                  <a:ext uri="{FF2B5EF4-FFF2-40B4-BE49-F238E27FC236}">
                    <a16:creationId xmlns:a16="http://schemas.microsoft.com/office/drawing/2014/main" id="{C4B76E67-B9E5-4CE5-944A-C1B2E6D8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4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9" name="Freeform 1997">
                <a:extLst>
                  <a:ext uri="{FF2B5EF4-FFF2-40B4-BE49-F238E27FC236}">
                    <a16:creationId xmlns:a16="http://schemas.microsoft.com/office/drawing/2014/main" id="{CFBF44FB-23E2-4D1C-B8DB-EF8172B3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42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0" name="Freeform 1998">
                <a:extLst>
                  <a:ext uri="{FF2B5EF4-FFF2-40B4-BE49-F238E27FC236}">
                    <a16:creationId xmlns:a16="http://schemas.microsoft.com/office/drawing/2014/main" id="{EE65EB02-2900-41C0-AB07-96314613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424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1" name="Freeform 1999">
                <a:extLst>
                  <a:ext uri="{FF2B5EF4-FFF2-40B4-BE49-F238E27FC236}">
                    <a16:creationId xmlns:a16="http://schemas.microsoft.com/office/drawing/2014/main" id="{044D25B6-BA7E-4D8E-ABAD-53043946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44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2" name="Freeform 2000">
                <a:extLst>
                  <a:ext uri="{FF2B5EF4-FFF2-40B4-BE49-F238E27FC236}">
                    <a16:creationId xmlns:a16="http://schemas.microsoft.com/office/drawing/2014/main" id="{47636F40-D847-4A25-96E3-304CB5390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42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3" name="Freeform 2001">
                <a:extLst>
                  <a:ext uri="{FF2B5EF4-FFF2-40B4-BE49-F238E27FC236}">
                    <a16:creationId xmlns:a16="http://schemas.microsoft.com/office/drawing/2014/main" id="{5D11B085-AA74-46EA-B8D3-6C69C70CB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43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4" name="Freeform 2002">
                <a:extLst>
                  <a:ext uri="{FF2B5EF4-FFF2-40B4-BE49-F238E27FC236}">
                    <a16:creationId xmlns:a16="http://schemas.microsoft.com/office/drawing/2014/main" id="{B4A95E08-EEAB-465C-B990-8A9E2B463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3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5" name="Freeform 2003">
                <a:extLst>
                  <a:ext uri="{FF2B5EF4-FFF2-40B4-BE49-F238E27FC236}">
                    <a16:creationId xmlns:a16="http://schemas.microsoft.com/office/drawing/2014/main" id="{4231E3DC-7C47-4C54-A74B-79C36786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6" name="Freeform 2004">
                <a:extLst>
                  <a:ext uri="{FF2B5EF4-FFF2-40B4-BE49-F238E27FC236}">
                    <a16:creationId xmlns:a16="http://schemas.microsoft.com/office/drawing/2014/main" id="{9BA439AE-FE4D-48F0-9AC4-500C3EA3B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28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7" name="Freeform 2005">
                <a:extLst>
                  <a:ext uri="{FF2B5EF4-FFF2-40B4-BE49-F238E27FC236}">
                    <a16:creationId xmlns:a16="http://schemas.microsoft.com/office/drawing/2014/main" id="{6C28F90C-9276-4A44-8763-B0447261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27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8" name="Oval 2006">
                <a:extLst>
                  <a:ext uri="{FF2B5EF4-FFF2-40B4-BE49-F238E27FC236}">
                    <a16:creationId xmlns:a16="http://schemas.microsoft.com/office/drawing/2014/main" id="{AA37CBF0-C12E-49F9-B452-3DBD2E351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" y="226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399" name="Freeform 2007">
                <a:extLst>
                  <a:ext uri="{FF2B5EF4-FFF2-40B4-BE49-F238E27FC236}">
                    <a16:creationId xmlns:a16="http://schemas.microsoft.com/office/drawing/2014/main" id="{56E619A5-B132-42BC-B333-1BDF3B78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26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0" name="Oval 2008">
                <a:extLst>
                  <a:ext uri="{FF2B5EF4-FFF2-40B4-BE49-F238E27FC236}">
                    <a16:creationId xmlns:a16="http://schemas.microsoft.com/office/drawing/2014/main" id="{57F5BB45-B9ED-490F-B302-E660CAAEF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1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7401" name="Freeform 2009">
                <a:extLst>
                  <a:ext uri="{FF2B5EF4-FFF2-40B4-BE49-F238E27FC236}">
                    <a16:creationId xmlns:a16="http://schemas.microsoft.com/office/drawing/2014/main" id="{93307532-6436-49BE-A13B-543B241E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85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2" name="Freeform 2010">
                <a:extLst>
                  <a:ext uri="{FF2B5EF4-FFF2-40B4-BE49-F238E27FC236}">
                    <a16:creationId xmlns:a16="http://schemas.microsoft.com/office/drawing/2014/main" id="{E0482823-C27A-48FD-AEEA-3F1E18C9A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90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3" name="Freeform 2011">
                <a:extLst>
                  <a:ext uri="{FF2B5EF4-FFF2-40B4-BE49-F238E27FC236}">
                    <a16:creationId xmlns:a16="http://schemas.microsoft.com/office/drawing/2014/main" id="{29BA0D30-4EC6-4829-94A6-FF3C0F8E2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87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4" name="Freeform 2012">
                <a:extLst>
                  <a:ext uri="{FF2B5EF4-FFF2-40B4-BE49-F238E27FC236}">
                    <a16:creationId xmlns:a16="http://schemas.microsoft.com/office/drawing/2014/main" id="{B8C9C02E-C4CB-4163-BBC9-B8CDF60E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86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5" name="Freeform 2013">
                <a:extLst>
                  <a:ext uri="{FF2B5EF4-FFF2-40B4-BE49-F238E27FC236}">
                    <a16:creationId xmlns:a16="http://schemas.microsoft.com/office/drawing/2014/main" id="{AC8C9CEC-BC56-44A9-B66B-CD12805DF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85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33" name="Group 2014">
              <a:extLst>
                <a:ext uri="{FF2B5EF4-FFF2-40B4-BE49-F238E27FC236}">
                  <a16:creationId xmlns:a16="http://schemas.microsoft.com/office/drawing/2014/main" id="{5F69CFDF-E0C7-4513-829A-4204BE2129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6" y="1768"/>
              <a:ext cx="577" cy="696"/>
              <a:chOff x="2716" y="1768"/>
              <a:chExt cx="577" cy="696"/>
            </a:xfrm>
          </p:grpSpPr>
          <p:sp>
            <p:nvSpPr>
              <p:cNvPr id="31406" name="Freeform 2015">
                <a:extLst>
                  <a:ext uri="{FF2B5EF4-FFF2-40B4-BE49-F238E27FC236}">
                    <a16:creationId xmlns:a16="http://schemas.microsoft.com/office/drawing/2014/main" id="{4DC8AE79-974A-403D-BBEB-84720F04C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89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7" name="Freeform 2016">
                <a:extLst>
                  <a:ext uri="{FF2B5EF4-FFF2-40B4-BE49-F238E27FC236}">
                    <a16:creationId xmlns:a16="http://schemas.microsoft.com/office/drawing/2014/main" id="{0D49A5FF-6410-49EF-A1A6-68883577F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8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8" name="Freeform 2017">
                <a:extLst>
                  <a:ext uri="{FF2B5EF4-FFF2-40B4-BE49-F238E27FC236}">
                    <a16:creationId xmlns:a16="http://schemas.microsoft.com/office/drawing/2014/main" id="{8AF05A2D-9A04-4DA6-9B0D-2F64EB2B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86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9" name="Freeform 2018">
                <a:extLst>
                  <a:ext uri="{FF2B5EF4-FFF2-40B4-BE49-F238E27FC236}">
                    <a16:creationId xmlns:a16="http://schemas.microsoft.com/office/drawing/2014/main" id="{144F7FED-64ED-47D1-8CFC-508FD1ABF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88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0" name="Freeform 2019">
                <a:extLst>
                  <a:ext uri="{FF2B5EF4-FFF2-40B4-BE49-F238E27FC236}">
                    <a16:creationId xmlns:a16="http://schemas.microsoft.com/office/drawing/2014/main" id="{191FD71C-9F8F-4A3B-8BFF-43EC28918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8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1" name="Freeform 2020">
                <a:extLst>
                  <a:ext uri="{FF2B5EF4-FFF2-40B4-BE49-F238E27FC236}">
                    <a16:creationId xmlns:a16="http://schemas.microsoft.com/office/drawing/2014/main" id="{CD3D6FE7-C3EB-4E86-81DD-B24BCCA8A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8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2" name="Freeform 2021">
                <a:extLst>
                  <a:ext uri="{FF2B5EF4-FFF2-40B4-BE49-F238E27FC236}">
                    <a16:creationId xmlns:a16="http://schemas.microsoft.com/office/drawing/2014/main" id="{60C9CBA5-CF4D-473E-9FD0-AEB6CD217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88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3" name="Freeform 2022">
                <a:extLst>
                  <a:ext uri="{FF2B5EF4-FFF2-40B4-BE49-F238E27FC236}">
                    <a16:creationId xmlns:a16="http://schemas.microsoft.com/office/drawing/2014/main" id="{BF36367D-91E0-4334-812F-5FA71DCC6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8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4" name="Freeform 2023">
                <a:extLst>
                  <a:ext uri="{FF2B5EF4-FFF2-40B4-BE49-F238E27FC236}">
                    <a16:creationId xmlns:a16="http://schemas.microsoft.com/office/drawing/2014/main" id="{E668B520-E0A0-427C-9974-CF794EFE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88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5" name="Freeform 2024">
                <a:extLst>
                  <a:ext uri="{FF2B5EF4-FFF2-40B4-BE49-F238E27FC236}">
                    <a16:creationId xmlns:a16="http://schemas.microsoft.com/office/drawing/2014/main" id="{B29C01A4-D80D-4E32-88CD-3B5C62E0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875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6" name="Freeform 2025">
                <a:extLst>
                  <a:ext uri="{FF2B5EF4-FFF2-40B4-BE49-F238E27FC236}">
                    <a16:creationId xmlns:a16="http://schemas.microsoft.com/office/drawing/2014/main" id="{DC782AD5-5D02-4AA6-8894-40288BB58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896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7" name="Oval 2026">
                <a:extLst>
                  <a:ext uri="{FF2B5EF4-FFF2-40B4-BE49-F238E27FC236}">
                    <a16:creationId xmlns:a16="http://schemas.microsoft.com/office/drawing/2014/main" id="{52E092FA-3FCD-4DCA-942D-F02333295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1867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18" name="Freeform 2027">
                <a:extLst>
                  <a:ext uri="{FF2B5EF4-FFF2-40B4-BE49-F238E27FC236}">
                    <a16:creationId xmlns:a16="http://schemas.microsoft.com/office/drawing/2014/main" id="{9C446E75-D986-478F-94FB-AB7567DB4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88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9" name="Oval 2028">
                <a:extLst>
                  <a:ext uri="{FF2B5EF4-FFF2-40B4-BE49-F238E27FC236}">
                    <a16:creationId xmlns:a16="http://schemas.microsoft.com/office/drawing/2014/main" id="{8BAF4E0F-51C8-4FE2-AD22-61CCCE04C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03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20" name="Oval 2029">
                <a:extLst>
                  <a:ext uri="{FF2B5EF4-FFF2-40B4-BE49-F238E27FC236}">
                    <a16:creationId xmlns:a16="http://schemas.microsoft.com/office/drawing/2014/main" id="{B62C267F-542A-4431-8ADA-1DC0B67AA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02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21" name="Freeform 2030">
                <a:extLst>
                  <a:ext uri="{FF2B5EF4-FFF2-40B4-BE49-F238E27FC236}">
                    <a16:creationId xmlns:a16="http://schemas.microsoft.com/office/drawing/2014/main" id="{B3C5357F-5539-42D3-8504-1D694BFB9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02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2" name="Freeform 2031">
                <a:extLst>
                  <a:ext uri="{FF2B5EF4-FFF2-40B4-BE49-F238E27FC236}">
                    <a16:creationId xmlns:a16="http://schemas.microsoft.com/office/drawing/2014/main" id="{60363226-A64E-44F6-8CB0-BFB7792B1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06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3" name="Freeform 2032">
                <a:extLst>
                  <a:ext uri="{FF2B5EF4-FFF2-40B4-BE49-F238E27FC236}">
                    <a16:creationId xmlns:a16="http://schemas.microsoft.com/office/drawing/2014/main" id="{B598DF4E-9623-4008-9E61-324B16863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03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4" name="Oval 2033">
                <a:extLst>
                  <a:ext uri="{FF2B5EF4-FFF2-40B4-BE49-F238E27FC236}">
                    <a16:creationId xmlns:a16="http://schemas.microsoft.com/office/drawing/2014/main" id="{F6C10D17-0D46-477C-8576-0808DB701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205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25" name="Freeform 2034">
                <a:extLst>
                  <a:ext uri="{FF2B5EF4-FFF2-40B4-BE49-F238E27FC236}">
                    <a16:creationId xmlns:a16="http://schemas.microsoft.com/office/drawing/2014/main" id="{4571AE6E-AC53-4A57-AE0A-91193F2A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0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6" name="Freeform 2035">
                <a:extLst>
                  <a:ext uri="{FF2B5EF4-FFF2-40B4-BE49-F238E27FC236}">
                    <a16:creationId xmlns:a16="http://schemas.microsoft.com/office/drawing/2014/main" id="{6FD09118-49A1-437A-99F2-C1BC577C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07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7" name="Freeform 2036">
                <a:extLst>
                  <a:ext uri="{FF2B5EF4-FFF2-40B4-BE49-F238E27FC236}">
                    <a16:creationId xmlns:a16="http://schemas.microsoft.com/office/drawing/2014/main" id="{90222868-5DDD-49CB-AD28-4276A7167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13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8" name="Freeform 2037">
                <a:extLst>
                  <a:ext uri="{FF2B5EF4-FFF2-40B4-BE49-F238E27FC236}">
                    <a16:creationId xmlns:a16="http://schemas.microsoft.com/office/drawing/2014/main" id="{4583D989-47EF-44B3-9737-0C496C5D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21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9" name="Freeform 2038">
                <a:extLst>
                  <a:ext uri="{FF2B5EF4-FFF2-40B4-BE49-F238E27FC236}">
                    <a16:creationId xmlns:a16="http://schemas.microsoft.com/office/drawing/2014/main" id="{41988B5A-9820-41ED-8149-953B47751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091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0" name="Freeform 2039">
                <a:extLst>
                  <a:ext uri="{FF2B5EF4-FFF2-40B4-BE49-F238E27FC236}">
                    <a16:creationId xmlns:a16="http://schemas.microsoft.com/office/drawing/2014/main" id="{8077C082-0542-433C-9B12-BC16C2AC6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109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27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1" name="Oval 2040">
                <a:extLst>
                  <a:ext uri="{FF2B5EF4-FFF2-40B4-BE49-F238E27FC236}">
                    <a16:creationId xmlns:a16="http://schemas.microsoft.com/office/drawing/2014/main" id="{4DFAC4EA-4598-42A9-85FF-81C2050DB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2112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32" name="Freeform 2041">
                <a:extLst>
                  <a:ext uri="{FF2B5EF4-FFF2-40B4-BE49-F238E27FC236}">
                    <a16:creationId xmlns:a16="http://schemas.microsoft.com/office/drawing/2014/main" id="{37958AA1-AB26-48CE-8A56-E8EF9E521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12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3" name="Oval 2042">
                <a:extLst>
                  <a:ext uri="{FF2B5EF4-FFF2-40B4-BE49-F238E27FC236}">
                    <a16:creationId xmlns:a16="http://schemas.microsoft.com/office/drawing/2014/main" id="{B431AEF3-094A-4EBC-913A-C57DB1F09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6" y="211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34" name="Freeform 2043">
                <a:extLst>
                  <a:ext uri="{FF2B5EF4-FFF2-40B4-BE49-F238E27FC236}">
                    <a16:creationId xmlns:a16="http://schemas.microsoft.com/office/drawing/2014/main" id="{FF2A825C-D713-4A68-81DD-5AFA6820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10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5" name="Freeform 2044">
                <a:extLst>
                  <a:ext uri="{FF2B5EF4-FFF2-40B4-BE49-F238E27FC236}">
                    <a16:creationId xmlns:a16="http://schemas.microsoft.com/office/drawing/2014/main" id="{B6B444A3-18D2-49F7-AA20-CB19DA0F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12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6" name="Oval 2045">
                <a:extLst>
                  <a:ext uri="{FF2B5EF4-FFF2-40B4-BE49-F238E27FC236}">
                    <a16:creationId xmlns:a16="http://schemas.microsoft.com/office/drawing/2014/main" id="{8B72A00E-5F14-40BE-85B0-7B4C54F4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291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37" name="Freeform 2046">
                <a:extLst>
                  <a:ext uri="{FF2B5EF4-FFF2-40B4-BE49-F238E27FC236}">
                    <a16:creationId xmlns:a16="http://schemas.microsoft.com/office/drawing/2014/main" id="{1C363765-7A65-496F-B46E-D466119E7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296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8" name="Freeform 2047">
                <a:extLst>
                  <a:ext uri="{FF2B5EF4-FFF2-40B4-BE49-F238E27FC236}">
                    <a16:creationId xmlns:a16="http://schemas.microsoft.com/office/drawing/2014/main" id="{80F8A17C-3E29-4ED0-94A6-63B39D07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293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" name="Oval 2048">
                <a:extLst>
                  <a:ext uri="{FF2B5EF4-FFF2-40B4-BE49-F238E27FC236}">
                    <a16:creationId xmlns:a16="http://schemas.microsoft.com/office/drawing/2014/main" id="{A2760520-D9C7-49FA-8628-5D51192E1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3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40" name="Freeform 2049">
                <a:extLst>
                  <a:ext uri="{FF2B5EF4-FFF2-40B4-BE49-F238E27FC236}">
                    <a16:creationId xmlns:a16="http://schemas.microsoft.com/office/drawing/2014/main" id="{4538BAA8-EA81-4A10-AD21-C8BEC66E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307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" name="Freeform 2050">
                <a:extLst>
                  <a:ext uri="{FF2B5EF4-FFF2-40B4-BE49-F238E27FC236}">
                    <a16:creationId xmlns:a16="http://schemas.microsoft.com/office/drawing/2014/main" id="{E5FEBAE9-8A68-469B-8506-CB483959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2" name="Freeform 2051">
                <a:extLst>
                  <a:ext uri="{FF2B5EF4-FFF2-40B4-BE49-F238E27FC236}">
                    <a16:creationId xmlns:a16="http://schemas.microsoft.com/office/drawing/2014/main" id="{E428B0F8-85C3-4F50-9684-2F675011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09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27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3" name="Freeform 2052">
                <a:extLst>
                  <a:ext uri="{FF2B5EF4-FFF2-40B4-BE49-F238E27FC236}">
                    <a16:creationId xmlns:a16="http://schemas.microsoft.com/office/drawing/2014/main" id="{1871B8C7-900D-4675-9D26-3DB015B67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29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4" name="Oval 2053">
                <a:extLst>
                  <a:ext uri="{FF2B5EF4-FFF2-40B4-BE49-F238E27FC236}">
                    <a16:creationId xmlns:a16="http://schemas.microsoft.com/office/drawing/2014/main" id="{9D858C87-4655-4629-A198-782CCC824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304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45" name="Freeform 2054">
                <a:extLst>
                  <a:ext uri="{FF2B5EF4-FFF2-40B4-BE49-F238E27FC236}">
                    <a16:creationId xmlns:a16="http://schemas.microsoft.com/office/drawing/2014/main" id="{03981240-0CEF-40ED-ACB2-3D1B15B12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33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6" name="Freeform 2055">
                <a:extLst>
                  <a:ext uri="{FF2B5EF4-FFF2-40B4-BE49-F238E27FC236}">
                    <a16:creationId xmlns:a16="http://schemas.microsoft.com/office/drawing/2014/main" id="{B69CBC7C-08E9-4E10-A234-A33AFBBDB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3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7" name="Freeform 2056">
                <a:extLst>
                  <a:ext uri="{FF2B5EF4-FFF2-40B4-BE49-F238E27FC236}">
                    <a16:creationId xmlns:a16="http://schemas.microsoft.com/office/drawing/2014/main" id="{76175EA5-6728-43EA-9C7A-90C8102FA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307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35 h 3"/>
                  <a:gd name="T4" fmla="*/ 0 w 2"/>
                  <a:gd name="T5" fmla="*/ 21 h 3"/>
                  <a:gd name="T6" fmla="*/ 20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8" name="Freeform 2057">
                <a:extLst>
                  <a:ext uri="{FF2B5EF4-FFF2-40B4-BE49-F238E27FC236}">
                    <a16:creationId xmlns:a16="http://schemas.microsoft.com/office/drawing/2014/main" id="{D0B52473-E65E-45D0-8F93-4303D7AC1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28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9" name="Freeform 2058">
                <a:extLst>
                  <a:ext uri="{FF2B5EF4-FFF2-40B4-BE49-F238E27FC236}">
                    <a16:creationId xmlns:a16="http://schemas.microsoft.com/office/drawing/2014/main" id="{3ECB5EDD-71C7-43DC-BE48-016BE17D7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283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0" name="Freeform 2059">
                <a:extLst>
                  <a:ext uri="{FF2B5EF4-FFF2-40B4-BE49-F238E27FC236}">
                    <a16:creationId xmlns:a16="http://schemas.microsoft.com/office/drawing/2014/main" id="{19B13D75-40DD-4AA6-96DD-256FC4F8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1" name="Freeform 2060">
                <a:extLst>
                  <a:ext uri="{FF2B5EF4-FFF2-40B4-BE49-F238E27FC236}">
                    <a16:creationId xmlns:a16="http://schemas.microsoft.com/office/drawing/2014/main" id="{76083DBB-E9F5-4712-AEB6-CFC1AC35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328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2" name="Freeform 2061">
                <a:extLst>
                  <a:ext uri="{FF2B5EF4-FFF2-40B4-BE49-F238E27FC236}">
                    <a16:creationId xmlns:a16="http://schemas.microsoft.com/office/drawing/2014/main" id="{14BC1983-58B4-4802-955C-FE8DB9BF9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344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3" name="Freeform 2062">
                <a:extLst>
                  <a:ext uri="{FF2B5EF4-FFF2-40B4-BE49-F238E27FC236}">
                    <a16:creationId xmlns:a16="http://schemas.microsoft.com/office/drawing/2014/main" id="{F5070F5A-B09A-409F-AC00-9F51A1B4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34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4" name="Freeform 2063">
                <a:extLst>
                  <a:ext uri="{FF2B5EF4-FFF2-40B4-BE49-F238E27FC236}">
                    <a16:creationId xmlns:a16="http://schemas.microsoft.com/office/drawing/2014/main" id="{9B453E02-38ED-42BB-AD27-D9872DB64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33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5" name="Oval 2064">
                <a:extLst>
                  <a:ext uri="{FF2B5EF4-FFF2-40B4-BE49-F238E27FC236}">
                    <a16:creationId xmlns:a16="http://schemas.microsoft.com/office/drawing/2014/main" id="{0604B4B5-E34A-4CB8-AEAF-44D199C26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8" y="2320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56" name="Freeform 2065">
                <a:extLst>
                  <a:ext uri="{FF2B5EF4-FFF2-40B4-BE49-F238E27FC236}">
                    <a16:creationId xmlns:a16="http://schemas.microsoft.com/office/drawing/2014/main" id="{BD3CEFC3-B7B7-4E29-8F42-90408338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31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7" name="Freeform 2066">
                <a:extLst>
                  <a:ext uri="{FF2B5EF4-FFF2-40B4-BE49-F238E27FC236}">
                    <a16:creationId xmlns:a16="http://schemas.microsoft.com/office/drawing/2014/main" id="{53CA2B72-1625-4781-82DA-5B8F7857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8" name="Freeform 2067">
                <a:extLst>
                  <a:ext uri="{FF2B5EF4-FFF2-40B4-BE49-F238E27FC236}">
                    <a16:creationId xmlns:a16="http://schemas.microsoft.com/office/drawing/2014/main" id="{690F0234-8B00-4222-9CF6-1C17357C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2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9" name="Freeform 2068">
                <a:extLst>
                  <a:ext uri="{FF2B5EF4-FFF2-40B4-BE49-F238E27FC236}">
                    <a16:creationId xmlns:a16="http://schemas.microsoft.com/office/drawing/2014/main" id="{921496C7-89A3-4308-8DD3-8D7D59798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29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0" name="Freeform 2069">
                <a:extLst>
                  <a:ext uri="{FF2B5EF4-FFF2-40B4-BE49-F238E27FC236}">
                    <a16:creationId xmlns:a16="http://schemas.microsoft.com/office/drawing/2014/main" id="{0630E93A-8E8C-47C5-9401-B5B356543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20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2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1" name="Oval 2070">
                <a:extLst>
                  <a:ext uri="{FF2B5EF4-FFF2-40B4-BE49-F238E27FC236}">
                    <a16:creationId xmlns:a16="http://schemas.microsoft.com/office/drawing/2014/main" id="{E7875313-F76E-4E5E-9969-640EC48A7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33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62" name="Freeform 2071">
                <a:extLst>
                  <a:ext uri="{FF2B5EF4-FFF2-40B4-BE49-F238E27FC236}">
                    <a16:creationId xmlns:a16="http://schemas.microsoft.com/office/drawing/2014/main" id="{39E08466-76F9-4DE3-A440-E785DD991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33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3" name="Freeform 2072">
                <a:extLst>
                  <a:ext uri="{FF2B5EF4-FFF2-40B4-BE49-F238E27FC236}">
                    <a16:creationId xmlns:a16="http://schemas.microsoft.com/office/drawing/2014/main" id="{1CFCAAD9-0704-4E28-AEA2-3B644CDA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234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4" name="Freeform 2073">
                <a:extLst>
                  <a:ext uri="{FF2B5EF4-FFF2-40B4-BE49-F238E27FC236}">
                    <a16:creationId xmlns:a16="http://schemas.microsoft.com/office/drawing/2014/main" id="{271753E7-49AF-487D-9CEE-A5C1CEDC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34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5" name="Freeform 2074">
                <a:extLst>
                  <a:ext uri="{FF2B5EF4-FFF2-40B4-BE49-F238E27FC236}">
                    <a16:creationId xmlns:a16="http://schemas.microsoft.com/office/drawing/2014/main" id="{CEE486F8-E544-4A57-939B-E95EDF18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33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6" name="Freeform 2075">
                <a:extLst>
                  <a:ext uri="{FF2B5EF4-FFF2-40B4-BE49-F238E27FC236}">
                    <a16:creationId xmlns:a16="http://schemas.microsoft.com/office/drawing/2014/main" id="{0756C062-9C97-4136-8A0C-E7B7090F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35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7" name="Freeform 2076">
                <a:extLst>
                  <a:ext uri="{FF2B5EF4-FFF2-40B4-BE49-F238E27FC236}">
                    <a16:creationId xmlns:a16="http://schemas.microsoft.com/office/drawing/2014/main" id="{6E8F44A2-94F7-4E8C-8D16-79F19B0B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309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8" name="Freeform 2077">
                <a:extLst>
                  <a:ext uri="{FF2B5EF4-FFF2-40B4-BE49-F238E27FC236}">
                    <a16:creationId xmlns:a16="http://schemas.microsoft.com/office/drawing/2014/main" id="{D7298417-5F06-4C54-BA9D-430CDC113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3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9" name="Oval 2078">
                <a:extLst>
                  <a:ext uri="{FF2B5EF4-FFF2-40B4-BE49-F238E27FC236}">
                    <a16:creationId xmlns:a16="http://schemas.microsoft.com/office/drawing/2014/main" id="{C9FCAD55-9E88-4F9B-9033-5E26E711D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1" y="233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0" name="Freeform 2079">
                <a:extLst>
                  <a:ext uri="{FF2B5EF4-FFF2-40B4-BE49-F238E27FC236}">
                    <a16:creationId xmlns:a16="http://schemas.microsoft.com/office/drawing/2014/main" id="{9C42FEB2-8159-460F-A9EF-532410C6B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32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1" name="Freeform 2080">
                <a:extLst>
                  <a:ext uri="{FF2B5EF4-FFF2-40B4-BE49-F238E27FC236}">
                    <a16:creationId xmlns:a16="http://schemas.microsoft.com/office/drawing/2014/main" id="{85899DB8-E08B-42CA-9E03-CE93B7A13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32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2" name="Freeform 2081">
                <a:extLst>
                  <a:ext uri="{FF2B5EF4-FFF2-40B4-BE49-F238E27FC236}">
                    <a16:creationId xmlns:a16="http://schemas.microsoft.com/office/drawing/2014/main" id="{38C70C18-13A2-4332-8BA8-1F32B3A44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31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3" name="Freeform 2082">
                <a:extLst>
                  <a:ext uri="{FF2B5EF4-FFF2-40B4-BE49-F238E27FC236}">
                    <a16:creationId xmlns:a16="http://schemas.microsoft.com/office/drawing/2014/main" id="{3DB8A7F6-A690-4945-880C-3BED68102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304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4" name="Freeform 2083">
                <a:extLst>
                  <a:ext uri="{FF2B5EF4-FFF2-40B4-BE49-F238E27FC236}">
                    <a16:creationId xmlns:a16="http://schemas.microsoft.com/office/drawing/2014/main" id="{F30FBF0B-45B4-4D42-9D66-E3AF8FEB1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29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5" name="Freeform 2084">
                <a:extLst>
                  <a:ext uri="{FF2B5EF4-FFF2-40B4-BE49-F238E27FC236}">
                    <a16:creationId xmlns:a16="http://schemas.microsoft.com/office/drawing/2014/main" id="{C88B0178-3599-4C44-8A3D-E3258FE87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285"/>
                <a:ext cx="7" cy="6"/>
              </a:xfrm>
              <a:custGeom>
                <a:avLst/>
                <a:gdLst>
                  <a:gd name="T0" fmla="*/ 28 w 3"/>
                  <a:gd name="T1" fmla="*/ 27 h 2"/>
                  <a:gd name="T2" fmla="*/ 12 w 3"/>
                  <a:gd name="T3" fmla="*/ 54 h 2"/>
                  <a:gd name="T4" fmla="*/ 12 w 3"/>
                  <a:gd name="T5" fmla="*/ 27 h 2"/>
                  <a:gd name="T6" fmla="*/ 28 w 3"/>
                  <a:gd name="T7" fmla="*/ 0 h 2"/>
                  <a:gd name="T8" fmla="*/ 28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6" name="Freeform 2085">
                <a:extLst>
                  <a:ext uri="{FF2B5EF4-FFF2-40B4-BE49-F238E27FC236}">
                    <a16:creationId xmlns:a16="http://schemas.microsoft.com/office/drawing/2014/main" id="{60462894-D1F2-40A3-BC60-D81F5FCF9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277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7" name="Freeform 2086">
                <a:extLst>
                  <a:ext uri="{FF2B5EF4-FFF2-40B4-BE49-F238E27FC236}">
                    <a16:creationId xmlns:a16="http://schemas.microsoft.com/office/drawing/2014/main" id="{AA98292A-9E03-4556-BF6A-E34611A4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28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8" name="Oval 2087">
                <a:extLst>
                  <a:ext uri="{FF2B5EF4-FFF2-40B4-BE49-F238E27FC236}">
                    <a16:creationId xmlns:a16="http://schemas.microsoft.com/office/drawing/2014/main" id="{D36549C5-5D14-4E98-85E1-4D232622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1" y="2275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79" name="Freeform 2088">
                <a:extLst>
                  <a:ext uri="{FF2B5EF4-FFF2-40B4-BE49-F238E27FC236}">
                    <a16:creationId xmlns:a16="http://schemas.microsoft.com/office/drawing/2014/main" id="{48274B4D-DA02-4E4C-840E-014389DA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312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0" name="Freeform 2089">
                <a:extLst>
                  <a:ext uri="{FF2B5EF4-FFF2-40B4-BE49-F238E27FC236}">
                    <a16:creationId xmlns:a16="http://schemas.microsoft.com/office/drawing/2014/main" id="{C783CC67-94FB-4AE7-8005-C7B9F432A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33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1" name="Freeform 2090">
                <a:extLst>
                  <a:ext uri="{FF2B5EF4-FFF2-40B4-BE49-F238E27FC236}">
                    <a16:creationId xmlns:a16="http://schemas.microsoft.com/office/drawing/2014/main" id="{F6F3D391-4342-491D-8BC3-9BF3E18B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33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2" name="Freeform 2091">
                <a:extLst>
                  <a:ext uri="{FF2B5EF4-FFF2-40B4-BE49-F238E27FC236}">
                    <a16:creationId xmlns:a16="http://schemas.microsoft.com/office/drawing/2014/main" id="{96CE9348-AF8F-44B7-8BC3-9571D7F92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363"/>
                <a:ext cx="7" cy="5"/>
              </a:xfrm>
              <a:custGeom>
                <a:avLst/>
                <a:gdLst>
                  <a:gd name="T0" fmla="*/ 28 w 3"/>
                  <a:gd name="T1" fmla="*/ 20 h 2"/>
                  <a:gd name="T2" fmla="*/ 12 w 3"/>
                  <a:gd name="T3" fmla="*/ 33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3" name="Freeform 2092">
                <a:extLst>
                  <a:ext uri="{FF2B5EF4-FFF2-40B4-BE49-F238E27FC236}">
                    <a16:creationId xmlns:a16="http://schemas.microsoft.com/office/drawing/2014/main" id="{285EBAB1-13CD-4A43-873C-3BF2B755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38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0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4" name="Freeform 2093">
                <a:extLst>
                  <a:ext uri="{FF2B5EF4-FFF2-40B4-BE49-F238E27FC236}">
                    <a16:creationId xmlns:a16="http://schemas.microsoft.com/office/drawing/2014/main" id="{D0E0411F-919E-4F23-BA29-3E95EAB59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395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5" name="Freeform 2094">
                <a:extLst>
                  <a:ext uri="{FF2B5EF4-FFF2-40B4-BE49-F238E27FC236}">
                    <a16:creationId xmlns:a16="http://schemas.microsoft.com/office/drawing/2014/main" id="{3100F50C-8F02-48FF-8047-8C06DF89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3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6" name="Oval 2095">
                <a:extLst>
                  <a:ext uri="{FF2B5EF4-FFF2-40B4-BE49-F238E27FC236}">
                    <a16:creationId xmlns:a16="http://schemas.microsoft.com/office/drawing/2014/main" id="{DCFA9E0A-20B9-4075-ADA2-658B1B307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3" y="2413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87" name="Freeform 2096">
                <a:extLst>
                  <a:ext uri="{FF2B5EF4-FFF2-40B4-BE49-F238E27FC236}">
                    <a16:creationId xmlns:a16="http://schemas.microsoft.com/office/drawing/2014/main" id="{F3E2BEA8-2419-43AA-9C0E-7CB9254C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42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8" name="Freeform 2097">
                <a:extLst>
                  <a:ext uri="{FF2B5EF4-FFF2-40B4-BE49-F238E27FC236}">
                    <a16:creationId xmlns:a16="http://schemas.microsoft.com/office/drawing/2014/main" id="{54A45224-6457-4DC7-A529-4F49C4FA5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4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9" name="Freeform 2098">
                <a:extLst>
                  <a:ext uri="{FF2B5EF4-FFF2-40B4-BE49-F238E27FC236}">
                    <a16:creationId xmlns:a16="http://schemas.microsoft.com/office/drawing/2014/main" id="{45078D2E-365B-4C17-8640-8CC64F958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373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0" name="Freeform 2099">
                <a:extLst>
                  <a:ext uri="{FF2B5EF4-FFF2-40B4-BE49-F238E27FC236}">
                    <a16:creationId xmlns:a16="http://schemas.microsoft.com/office/drawing/2014/main" id="{9E91244B-255D-4B69-BF5C-5418DD4D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280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1" name="Freeform 2100">
                <a:extLst>
                  <a:ext uri="{FF2B5EF4-FFF2-40B4-BE49-F238E27FC236}">
                    <a16:creationId xmlns:a16="http://schemas.microsoft.com/office/drawing/2014/main" id="{CE952BE8-5944-4D75-A3A5-9DC6D96EB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29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2" name="Freeform 2101">
                <a:extLst>
                  <a:ext uri="{FF2B5EF4-FFF2-40B4-BE49-F238E27FC236}">
                    <a16:creationId xmlns:a16="http://schemas.microsoft.com/office/drawing/2014/main" id="{F4E0200A-AF5A-45CF-9D00-C97ECC82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320"/>
                <a:ext cx="8" cy="5"/>
              </a:xfrm>
              <a:custGeom>
                <a:avLst/>
                <a:gdLst>
                  <a:gd name="T0" fmla="*/ 35 w 3"/>
                  <a:gd name="T1" fmla="*/ 20 h 2"/>
                  <a:gd name="T2" fmla="*/ 21 w 3"/>
                  <a:gd name="T3" fmla="*/ 33 h 2"/>
                  <a:gd name="T4" fmla="*/ 21 w 3"/>
                  <a:gd name="T5" fmla="*/ 20 h 2"/>
                  <a:gd name="T6" fmla="*/ 35 w 3"/>
                  <a:gd name="T7" fmla="*/ 0 h 2"/>
                  <a:gd name="T8" fmla="*/ 35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3" name="Oval 2102">
                <a:extLst>
                  <a:ext uri="{FF2B5EF4-FFF2-40B4-BE49-F238E27FC236}">
                    <a16:creationId xmlns:a16="http://schemas.microsoft.com/office/drawing/2014/main" id="{7315B13E-9E8A-4893-AD23-44FCA6EBC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1" y="2419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94" name="Freeform 2103">
                <a:extLst>
                  <a:ext uri="{FF2B5EF4-FFF2-40B4-BE49-F238E27FC236}">
                    <a16:creationId xmlns:a16="http://schemas.microsoft.com/office/drawing/2014/main" id="{A6AA70CD-12C0-405F-A1CE-FD6096C2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41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5" name="Freeform 2104">
                <a:extLst>
                  <a:ext uri="{FF2B5EF4-FFF2-40B4-BE49-F238E27FC236}">
                    <a16:creationId xmlns:a16="http://schemas.microsoft.com/office/drawing/2014/main" id="{BF391591-079D-48E7-8AB8-83346B22A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41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6" name="Freeform 2105">
                <a:extLst>
                  <a:ext uri="{FF2B5EF4-FFF2-40B4-BE49-F238E27FC236}">
                    <a16:creationId xmlns:a16="http://schemas.microsoft.com/office/drawing/2014/main" id="{78E09FE0-4385-4801-A4A1-D39DD9E4E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45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7" name="Freeform 2106">
                <a:extLst>
                  <a:ext uri="{FF2B5EF4-FFF2-40B4-BE49-F238E27FC236}">
                    <a16:creationId xmlns:a16="http://schemas.microsoft.com/office/drawing/2014/main" id="{B129B38C-2A82-4C6A-B1D5-36DE50D7F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451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33 h 2"/>
                  <a:gd name="T4" fmla="*/ 0 w 2"/>
                  <a:gd name="T5" fmla="*/ 20 h 2"/>
                  <a:gd name="T6" fmla="*/ 20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8" name="Freeform 2107">
                <a:extLst>
                  <a:ext uri="{FF2B5EF4-FFF2-40B4-BE49-F238E27FC236}">
                    <a16:creationId xmlns:a16="http://schemas.microsoft.com/office/drawing/2014/main" id="{DF0A53B4-29C6-4103-A25D-8965D9E37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32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54 h 2"/>
                  <a:gd name="T4" fmla="*/ 0 w 2"/>
                  <a:gd name="T5" fmla="*/ 27 h 2"/>
                  <a:gd name="T6" fmla="*/ 20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9" name="Oval 2108">
                <a:extLst>
                  <a:ext uri="{FF2B5EF4-FFF2-40B4-BE49-F238E27FC236}">
                    <a16:creationId xmlns:a16="http://schemas.microsoft.com/office/drawing/2014/main" id="{B99C11C5-508D-444F-9ACD-9D02F1752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212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0" name="Oval 2109">
                <a:extLst>
                  <a:ext uri="{FF2B5EF4-FFF2-40B4-BE49-F238E27FC236}">
                    <a16:creationId xmlns:a16="http://schemas.microsoft.com/office/drawing/2014/main" id="{2F743434-6770-4C55-81B3-DDB127277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210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1" name="Oval 2110">
                <a:extLst>
                  <a:ext uri="{FF2B5EF4-FFF2-40B4-BE49-F238E27FC236}">
                    <a16:creationId xmlns:a16="http://schemas.microsoft.com/office/drawing/2014/main" id="{7A767196-9491-4A63-90AD-0A039EC44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6" y="2131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2" name="Oval 2111">
                <a:extLst>
                  <a:ext uri="{FF2B5EF4-FFF2-40B4-BE49-F238E27FC236}">
                    <a16:creationId xmlns:a16="http://schemas.microsoft.com/office/drawing/2014/main" id="{BB223500-174C-4FFC-A106-5E0405B35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099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3" name="Oval 2112">
                <a:extLst>
                  <a:ext uri="{FF2B5EF4-FFF2-40B4-BE49-F238E27FC236}">
                    <a16:creationId xmlns:a16="http://schemas.microsoft.com/office/drawing/2014/main" id="{015251FC-282E-4434-94EC-F76DE316A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8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4" name="Oval 2113">
                <a:extLst>
                  <a:ext uri="{FF2B5EF4-FFF2-40B4-BE49-F238E27FC236}">
                    <a16:creationId xmlns:a16="http://schemas.microsoft.com/office/drawing/2014/main" id="{6AE654DD-71A1-4F7D-98E5-C1EDDB64E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3" y="210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5" name="Oval 2114">
                <a:extLst>
                  <a:ext uri="{FF2B5EF4-FFF2-40B4-BE49-F238E27FC236}">
                    <a16:creationId xmlns:a16="http://schemas.microsoft.com/office/drawing/2014/main" id="{9C077FA0-D4D5-41A0-9419-88A9B7AAD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" y="213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6" name="Oval 2115">
                <a:extLst>
                  <a:ext uri="{FF2B5EF4-FFF2-40B4-BE49-F238E27FC236}">
                    <a16:creationId xmlns:a16="http://schemas.microsoft.com/office/drawing/2014/main" id="{FFF04E06-B59B-4638-83A7-28E24E885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12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7" name="Oval 2116">
                <a:extLst>
                  <a:ext uri="{FF2B5EF4-FFF2-40B4-BE49-F238E27FC236}">
                    <a16:creationId xmlns:a16="http://schemas.microsoft.com/office/drawing/2014/main" id="{2F94241D-96A4-4994-96D7-C581ECEED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210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8" name="Oval 2117">
                <a:extLst>
                  <a:ext uri="{FF2B5EF4-FFF2-40B4-BE49-F238E27FC236}">
                    <a16:creationId xmlns:a16="http://schemas.microsoft.com/office/drawing/2014/main" id="{EFFF17D2-3CBC-414D-ACFF-25B9CA544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13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09" name="Oval 2118">
                <a:extLst>
                  <a:ext uri="{FF2B5EF4-FFF2-40B4-BE49-F238E27FC236}">
                    <a16:creationId xmlns:a16="http://schemas.microsoft.com/office/drawing/2014/main" id="{2DF0C439-47B3-4FF9-A29A-D7F60E623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09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0" name="Oval 2119">
                <a:extLst>
                  <a:ext uri="{FF2B5EF4-FFF2-40B4-BE49-F238E27FC236}">
                    <a16:creationId xmlns:a16="http://schemas.microsoft.com/office/drawing/2014/main" id="{D04F159A-4AB3-4C4B-B8A5-72BABF518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208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1" name="Oval 2120">
                <a:extLst>
                  <a:ext uri="{FF2B5EF4-FFF2-40B4-BE49-F238E27FC236}">
                    <a16:creationId xmlns:a16="http://schemas.microsoft.com/office/drawing/2014/main" id="{5A6C65A0-34F4-4835-AD44-728A4EBBB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210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2" name="Oval 2121">
                <a:extLst>
                  <a:ext uri="{FF2B5EF4-FFF2-40B4-BE49-F238E27FC236}">
                    <a16:creationId xmlns:a16="http://schemas.microsoft.com/office/drawing/2014/main" id="{8456ABEA-BD97-4276-BF03-E7C809D14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131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3" name="Oval 2122">
                <a:extLst>
                  <a:ext uri="{FF2B5EF4-FFF2-40B4-BE49-F238E27FC236}">
                    <a16:creationId xmlns:a16="http://schemas.microsoft.com/office/drawing/2014/main" id="{E9AEC381-D294-4A37-A777-FA4323A86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16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4" name="Oval 2123">
                <a:extLst>
                  <a:ext uri="{FF2B5EF4-FFF2-40B4-BE49-F238E27FC236}">
                    <a16:creationId xmlns:a16="http://schemas.microsoft.com/office/drawing/2014/main" id="{0A1F287A-ADA8-4D06-9686-9447565F5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19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5" name="Oval 2124">
                <a:extLst>
                  <a:ext uri="{FF2B5EF4-FFF2-40B4-BE49-F238E27FC236}">
                    <a16:creationId xmlns:a16="http://schemas.microsoft.com/office/drawing/2014/main" id="{31D99D65-88F6-4603-8F0F-5013F780C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2288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6" name="Oval 2125">
                <a:extLst>
                  <a:ext uri="{FF2B5EF4-FFF2-40B4-BE49-F238E27FC236}">
                    <a16:creationId xmlns:a16="http://schemas.microsoft.com/office/drawing/2014/main" id="{430EC345-889F-4D2E-81CE-14247A297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30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7" name="Oval 2126">
                <a:extLst>
                  <a:ext uri="{FF2B5EF4-FFF2-40B4-BE49-F238E27FC236}">
                    <a16:creationId xmlns:a16="http://schemas.microsoft.com/office/drawing/2014/main" id="{EB906D2C-9123-4E2E-8B4B-8A5C75862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2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8" name="Oval 2127">
                <a:extLst>
                  <a:ext uri="{FF2B5EF4-FFF2-40B4-BE49-F238E27FC236}">
                    <a16:creationId xmlns:a16="http://schemas.microsoft.com/office/drawing/2014/main" id="{3B81BCC9-5D11-49FD-984C-A0B1EBF99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231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19" name="Oval 2128">
                <a:extLst>
                  <a:ext uri="{FF2B5EF4-FFF2-40B4-BE49-F238E27FC236}">
                    <a16:creationId xmlns:a16="http://schemas.microsoft.com/office/drawing/2014/main" id="{E9EC6E58-07B4-4549-B229-98BC3D432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14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0" name="Oval 2129">
                <a:extLst>
                  <a:ext uri="{FF2B5EF4-FFF2-40B4-BE49-F238E27FC236}">
                    <a16:creationId xmlns:a16="http://schemas.microsoft.com/office/drawing/2014/main" id="{AB8B1046-7AF6-48BC-AEF7-96191458A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17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1" name="Oval 2130">
                <a:extLst>
                  <a:ext uri="{FF2B5EF4-FFF2-40B4-BE49-F238E27FC236}">
                    <a16:creationId xmlns:a16="http://schemas.microsoft.com/office/drawing/2014/main" id="{BC5C23A2-E273-45D0-943D-9CACB3E28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213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2" name="Oval 2131">
                <a:extLst>
                  <a:ext uri="{FF2B5EF4-FFF2-40B4-BE49-F238E27FC236}">
                    <a16:creationId xmlns:a16="http://schemas.microsoft.com/office/drawing/2014/main" id="{13279E63-B8C2-44C4-B305-46EF8D69B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12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3" name="Oval 2132">
                <a:extLst>
                  <a:ext uri="{FF2B5EF4-FFF2-40B4-BE49-F238E27FC236}">
                    <a16:creationId xmlns:a16="http://schemas.microsoft.com/office/drawing/2014/main" id="{F4F5FD51-89BA-4155-A21D-CBEC5172D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20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4" name="Oval 2133">
                <a:extLst>
                  <a:ext uri="{FF2B5EF4-FFF2-40B4-BE49-F238E27FC236}">
                    <a16:creationId xmlns:a16="http://schemas.microsoft.com/office/drawing/2014/main" id="{7983D928-6158-42C6-AA9A-ABFD26B2E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01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5" name="Oval 2134">
                <a:extLst>
                  <a:ext uri="{FF2B5EF4-FFF2-40B4-BE49-F238E27FC236}">
                    <a16:creationId xmlns:a16="http://schemas.microsoft.com/office/drawing/2014/main" id="{2A3CE8EF-F643-4365-B681-FBB2CF81E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20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6" name="Oval 2135">
                <a:extLst>
                  <a:ext uri="{FF2B5EF4-FFF2-40B4-BE49-F238E27FC236}">
                    <a16:creationId xmlns:a16="http://schemas.microsoft.com/office/drawing/2014/main" id="{3D26920F-0781-4DE9-8AAA-BDAF2CE6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200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7" name="Oval 2136">
                <a:extLst>
                  <a:ext uri="{FF2B5EF4-FFF2-40B4-BE49-F238E27FC236}">
                    <a16:creationId xmlns:a16="http://schemas.microsoft.com/office/drawing/2014/main" id="{CA7A36BF-524C-4F0F-8F9A-80D9511D2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199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8" name="Oval 2137">
                <a:extLst>
                  <a:ext uri="{FF2B5EF4-FFF2-40B4-BE49-F238E27FC236}">
                    <a16:creationId xmlns:a16="http://schemas.microsoft.com/office/drawing/2014/main" id="{CEC4E8A5-5CFD-4E96-99BF-AE87FFB3D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204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29" name="Oval 2138">
                <a:extLst>
                  <a:ext uri="{FF2B5EF4-FFF2-40B4-BE49-F238E27FC236}">
                    <a16:creationId xmlns:a16="http://schemas.microsoft.com/office/drawing/2014/main" id="{21231730-0FCE-43D1-9CD0-FE3CD3D8F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02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0" name="Oval 2139">
                <a:extLst>
                  <a:ext uri="{FF2B5EF4-FFF2-40B4-BE49-F238E27FC236}">
                    <a16:creationId xmlns:a16="http://schemas.microsoft.com/office/drawing/2014/main" id="{0ECB6FDE-0744-49DB-9F81-C330A42C8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209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1" name="Oval 2140">
                <a:extLst>
                  <a:ext uri="{FF2B5EF4-FFF2-40B4-BE49-F238E27FC236}">
                    <a16:creationId xmlns:a16="http://schemas.microsoft.com/office/drawing/2014/main" id="{6C8CE044-9D2D-4674-8064-25C07F5B2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07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2" name="Oval 2141">
                <a:extLst>
                  <a:ext uri="{FF2B5EF4-FFF2-40B4-BE49-F238E27FC236}">
                    <a16:creationId xmlns:a16="http://schemas.microsoft.com/office/drawing/2014/main" id="{3E4DE497-0947-4762-9F42-4E703C530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10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3" name="Oval 2142">
                <a:extLst>
                  <a:ext uri="{FF2B5EF4-FFF2-40B4-BE49-F238E27FC236}">
                    <a16:creationId xmlns:a16="http://schemas.microsoft.com/office/drawing/2014/main" id="{8F0B34AC-1FD6-49FC-8095-3391647E2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06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4" name="Oval 2143">
                <a:extLst>
                  <a:ext uri="{FF2B5EF4-FFF2-40B4-BE49-F238E27FC236}">
                    <a16:creationId xmlns:a16="http://schemas.microsoft.com/office/drawing/2014/main" id="{E85BFEBB-82D6-462E-8975-4786B478A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05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5" name="Oval 2144">
                <a:extLst>
                  <a:ext uri="{FF2B5EF4-FFF2-40B4-BE49-F238E27FC236}">
                    <a16:creationId xmlns:a16="http://schemas.microsoft.com/office/drawing/2014/main" id="{972EDAAA-E10D-45C1-876C-476CCA1CC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2091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6" name="Oval 2145">
                <a:extLst>
                  <a:ext uri="{FF2B5EF4-FFF2-40B4-BE49-F238E27FC236}">
                    <a16:creationId xmlns:a16="http://schemas.microsoft.com/office/drawing/2014/main" id="{AC2C8562-3FE2-41FF-B7AC-B90485A3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98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7" name="Oval 2146">
                <a:extLst>
                  <a:ext uri="{FF2B5EF4-FFF2-40B4-BE49-F238E27FC236}">
                    <a16:creationId xmlns:a16="http://schemas.microsoft.com/office/drawing/2014/main" id="{9CF42E9F-6504-4FF0-88B6-41B71D71A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1965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8" name="Oval 2147">
                <a:extLst>
                  <a:ext uri="{FF2B5EF4-FFF2-40B4-BE49-F238E27FC236}">
                    <a16:creationId xmlns:a16="http://schemas.microsoft.com/office/drawing/2014/main" id="{404BA658-A031-4BB1-8D9F-78FFA9473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98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39" name="Oval 2148">
                <a:extLst>
                  <a:ext uri="{FF2B5EF4-FFF2-40B4-BE49-F238E27FC236}">
                    <a16:creationId xmlns:a16="http://schemas.microsoft.com/office/drawing/2014/main" id="{4D7950C9-1016-4392-B91C-5BC0AB4C2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95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0" name="Oval 2149">
                <a:extLst>
                  <a:ext uri="{FF2B5EF4-FFF2-40B4-BE49-F238E27FC236}">
                    <a16:creationId xmlns:a16="http://schemas.microsoft.com/office/drawing/2014/main" id="{A25BAE03-02C6-4407-98C5-A72210B1B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928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1" name="Oval 2150">
                <a:extLst>
                  <a:ext uri="{FF2B5EF4-FFF2-40B4-BE49-F238E27FC236}">
                    <a16:creationId xmlns:a16="http://schemas.microsoft.com/office/drawing/2014/main" id="{658C6F5C-77C3-4AE6-8A4B-73D41333D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91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2" name="Oval 2151">
                <a:extLst>
                  <a:ext uri="{FF2B5EF4-FFF2-40B4-BE49-F238E27FC236}">
                    <a16:creationId xmlns:a16="http://schemas.microsoft.com/office/drawing/2014/main" id="{A49D94A6-0425-4980-B357-7EC3167B2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93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3" name="Oval 2152">
                <a:extLst>
                  <a:ext uri="{FF2B5EF4-FFF2-40B4-BE49-F238E27FC236}">
                    <a16:creationId xmlns:a16="http://schemas.microsoft.com/office/drawing/2014/main" id="{4C829D50-8DC0-4357-ABB4-D5DEBF3AF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18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4" name="Oval 2153">
                <a:extLst>
                  <a:ext uri="{FF2B5EF4-FFF2-40B4-BE49-F238E27FC236}">
                    <a16:creationId xmlns:a16="http://schemas.microsoft.com/office/drawing/2014/main" id="{89BF68DE-711D-4F24-BFEB-FE49F9E0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18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5" name="Oval 2154">
                <a:extLst>
                  <a:ext uri="{FF2B5EF4-FFF2-40B4-BE49-F238E27FC236}">
                    <a16:creationId xmlns:a16="http://schemas.microsoft.com/office/drawing/2014/main" id="{DB45818F-308B-42C6-ACF9-A9A6432C6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190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6" name="Oval 2155">
                <a:extLst>
                  <a:ext uri="{FF2B5EF4-FFF2-40B4-BE49-F238E27FC236}">
                    <a16:creationId xmlns:a16="http://schemas.microsoft.com/office/drawing/2014/main" id="{CEB86C10-AD1A-4D98-AA63-39C45ADBB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193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7" name="Oval 2156">
                <a:extLst>
                  <a:ext uri="{FF2B5EF4-FFF2-40B4-BE49-F238E27FC236}">
                    <a16:creationId xmlns:a16="http://schemas.microsoft.com/office/drawing/2014/main" id="{98A6D1EE-3F30-4602-B058-AC449D165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197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8" name="Oval 2157">
                <a:extLst>
                  <a:ext uri="{FF2B5EF4-FFF2-40B4-BE49-F238E27FC236}">
                    <a16:creationId xmlns:a16="http://schemas.microsoft.com/office/drawing/2014/main" id="{0691481F-313E-4773-81C4-A4DB7EB06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136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49" name="Oval 2158">
                <a:extLst>
                  <a:ext uri="{FF2B5EF4-FFF2-40B4-BE49-F238E27FC236}">
                    <a16:creationId xmlns:a16="http://schemas.microsoft.com/office/drawing/2014/main" id="{6E1805BF-F4FA-4E9D-86F2-3E58781E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160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0" name="Oval 2159">
                <a:extLst>
                  <a:ext uri="{FF2B5EF4-FFF2-40B4-BE49-F238E27FC236}">
                    <a16:creationId xmlns:a16="http://schemas.microsoft.com/office/drawing/2014/main" id="{5578E92A-0C33-4A42-BC03-0FC94B815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218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1" name="Oval 2160">
                <a:extLst>
                  <a:ext uri="{FF2B5EF4-FFF2-40B4-BE49-F238E27FC236}">
                    <a16:creationId xmlns:a16="http://schemas.microsoft.com/office/drawing/2014/main" id="{43360842-15BF-47F4-8B8B-4AFD5E78F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6" y="218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2" name="Oval 2161">
                <a:extLst>
                  <a:ext uri="{FF2B5EF4-FFF2-40B4-BE49-F238E27FC236}">
                    <a16:creationId xmlns:a16="http://schemas.microsoft.com/office/drawing/2014/main" id="{3B452982-0C49-42BC-97E4-151D681AA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15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3" name="Oval 2162">
                <a:extLst>
                  <a:ext uri="{FF2B5EF4-FFF2-40B4-BE49-F238E27FC236}">
                    <a16:creationId xmlns:a16="http://schemas.microsoft.com/office/drawing/2014/main" id="{F3911496-D8CA-4AFD-A01E-5B844CD03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15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4" name="Oval 2163">
                <a:extLst>
                  <a:ext uri="{FF2B5EF4-FFF2-40B4-BE49-F238E27FC236}">
                    <a16:creationId xmlns:a16="http://schemas.microsoft.com/office/drawing/2014/main" id="{CEBF47D5-A495-4BA3-A8CB-895063F44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2176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5" name="Oval 2164">
                <a:extLst>
                  <a:ext uri="{FF2B5EF4-FFF2-40B4-BE49-F238E27FC236}">
                    <a16:creationId xmlns:a16="http://schemas.microsoft.com/office/drawing/2014/main" id="{D101CAF8-8E0A-4541-991E-727B79C6D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218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6" name="Oval 2165">
                <a:extLst>
                  <a:ext uri="{FF2B5EF4-FFF2-40B4-BE49-F238E27FC236}">
                    <a16:creationId xmlns:a16="http://schemas.microsoft.com/office/drawing/2014/main" id="{67529A99-C74A-43F1-9A1D-DB84EBB74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8" y="220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7" name="Oval 2166">
                <a:extLst>
                  <a:ext uri="{FF2B5EF4-FFF2-40B4-BE49-F238E27FC236}">
                    <a16:creationId xmlns:a16="http://schemas.microsoft.com/office/drawing/2014/main" id="{D361E8B4-4942-44BC-8E0B-08FD315D5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13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8" name="Oval 2167">
                <a:extLst>
                  <a:ext uri="{FF2B5EF4-FFF2-40B4-BE49-F238E27FC236}">
                    <a16:creationId xmlns:a16="http://schemas.microsoft.com/office/drawing/2014/main" id="{8CAB57BC-789C-4E11-84BF-8B3CF8305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194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59" name="Oval 2168">
                <a:extLst>
                  <a:ext uri="{FF2B5EF4-FFF2-40B4-BE49-F238E27FC236}">
                    <a16:creationId xmlns:a16="http://schemas.microsoft.com/office/drawing/2014/main" id="{EADDE4CC-4C94-4645-9FCD-7AF9AA084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98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0" name="Oval 2169">
                <a:extLst>
                  <a:ext uri="{FF2B5EF4-FFF2-40B4-BE49-F238E27FC236}">
                    <a16:creationId xmlns:a16="http://schemas.microsoft.com/office/drawing/2014/main" id="{96918100-D0CD-4DF2-9188-1E40E82AF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1941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1" name="Oval 2170">
                <a:extLst>
                  <a:ext uri="{FF2B5EF4-FFF2-40B4-BE49-F238E27FC236}">
                    <a16:creationId xmlns:a16="http://schemas.microsoft.com/office/drawing/2014/main" id="{FD7F4BAB-A0C1-4117-AB79-360BBCFF4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92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2" name="Oval 2171">
                <a:extLst>
                  <a:ext uri="{FF2B5EF4-FFF2-40B4-BE49-F238E27FC236}">
                    <a16:creationId xmlns:a16="http://schemas.microsoft.com/office/drawing/2014/main" id="{A0DE3D17-9EAC-460F-8F88-2B6189E05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94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3" name="Oval 2172">
                <a:extLst>
                  <a:ext uri="{FF2B5EF4-FFF2-40B4-BE49-F238E27FC236}">
                    <a16:creationId xmlns:a16="http://schemas.microsoft.com/office/drawing/2014/main" id="{D2D4FE7E-FBC8-4E61-8B03-ADE85BB77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191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4" name="Oval 2173">
                <a:extLst>
                  <a:ext uri="{FF2B5EF4-FFF2-40B4-BE49-F238E27FC236}">
                    <a16:creationId xmlns:a16="http://schemas.microsoft.com/office/drawing/2014/main" id="{D9C5877C-40B6-4CC2-B7BC-CAF79389E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189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5" name="Oval 2174">
                <a:extLst>
                  <a:ext uri="{FF2B5EF4-FFF2-40B4-BE49-F238E27FC236}">
                    <a16:creationId xmlns:a16="http://schemas.microsoft.com/office/drawing/2014/main" id="{C76EAE29-7D24-4EEB-9128-BC774A2EC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193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6" name="Oval 2175">
                <a:extLst>
                  <a:ext uri="{FF2B5EF4-FFF2-40B4-BE49-F238E27FC236}">
                    <a16:creationId xmlns:a16="http://schemas.microsoft.com/office/drawing/2014/main" id="{5946BC82-ED33-45CD-B316-40661947D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81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7" name="Oval 2176">
                <a:extLst>
                  <a:ext uri="{FF2B5EF4-FFF2-40B4-BE49-F238E27FC236}">
                    <a16:creationId xmlns:a16="http://schemas.microsoft.com/office/drawing/2014/main" id="{217720BA-D831-43DB-A37D-AA8DCDD98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179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8" name="Oval 2177">
                <a:extLst>
                  <a:ext uri="{FF2B5EF4-FFF2-40B4-BE49-F238E27FC236}">
                    <a16:creationId xmlns:a16="http://schemas.microsoft.com/office/drawing/2014/main" id="{2ECDA097-05C3-4ED6-920F-FBD89900A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81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69" name="Oval 2178">
                <a:extLst>
                  <a:ext uri="{FF2B5EF4-FFF2-40B4-BE49-F238E27FC236}">
                    <a16:creationId xmlns:a16="http://schemas.microsoft.com/office/drawing/2014/main" id="{EFEC815B-EE77-4A44-B9E0-5AA34002C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78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0" name="Oval 2179">
                <a:extLst>
                  <a:ext uri="{FF2B5EF4-FFF2-40B4-BE49-F238E27FC236}">
                    <a16:creationId xmlns:a16="http://schemas.microsoft.com/office/drawing/2014/main" id="{AD59F070-8B0C-43BD-9CD7-32BFFA134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76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1" name="Oval 2180">
                <a:extLst>
                  <a:ext uri="{FF2B5EF4-FFF2-40B4-BE49-F238E27FC236}">
                    <a16:creationId xmlns:a16="http://schemas.microsoft.com/office/drawing/2014/main" id="{DAC6F889-C7A4-46DB-8F23-315670CCD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3" y="180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2" name="Oval 2181">
                <a:extLst>
                  <a:ext uri="{FF2B5EF4-FFF2-40B4-BE49-F238E27FC236}">
                    <a16:creationId xmlns:a16="http://schemas.microsoft.com/office/drawing/2014/main" id="{4A8E52E9-A28C-41AB-B4F2-E54D83670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147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3" name="Oval 2182">
                <a:extLst>
                  <a:ext uri="{FF2B5EF4-FFF2-40B4-BE49-F238E27FC236}">
                    <a16:creationId xmlns:a16="http://schemas.microsoft.com/office/drawing/2014/main" id="{3DA48DBF-5284-4521-AE0A-20B25AC47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17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4" name="Oval 2183">
                <a:extLst>
                  <a:ext uri="{FF2B5EF4-FFF2-40B4-BE49-F238E27FC236}">
                    <a16:creationId xmlns:a16="http://schemas.microsoft.com/office/drawing/2014/main" id="{25D11FF4-2FA2-4BF2-B3A9-0527CA9C4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16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5" name="Oval 2184">
                <a:extLst>
                  <a:ext uri="{FF2B5EF4-FFF2-40B4-BE49-F238E27FC236}">
                    <a16:creationId xmlns:a16="http://schemas.microsoft.com/office/drawing/2014/main" id="{F9B67825-D511-4268-8C52-4598D3C3C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14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6" name="Oval 2185">
                <a:extLst>
                  <a:ext uri="{FF2B5EF4-FFF2-40B4-BE49-F238E27FC236}">
                    <a16:creationId xmlns:a16="http://schemas.microsoft.com/office/drawing/2014/main" id="{EA6695E0-2012-4C15-99B2-B495DF067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16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7" name="Oval 2186">
                <a:extLst>
                  <a:ext uri="{FF2B5EF4-FFF2-40B4-BE49-F238E27FC236}">
                    <a16:creationId xmlns:a16="http://schemas.microsoft.com/office/drawing/2014/main" id="{5270DE66-98E3-44A5-B64D-A6B37DB9D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13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8" name="Oval 2187">
                <a:extLst>
                  <a:ext uri="{FF2B5EF4-FFF2-40B4-BE49-F238E27FC236}">
                    <a16:creationId xmlns:a16="http://schemas.microsoft.com/office/drawing/2014/main" id="{11543168-F1C4-4659-9BDE-6B8ED61D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12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79" name="Oval 2188">
                <a:extLst>
                  <a:ext uri="{FF2B5EF4-FFF2-40B4-BE49-F238E27FC236}">
                    <a16:creationId xmlns:a16="http://schemas.microsoft.com/office/drawing/2014/main" id="{2146899E-D1C1-41EF-919E-A3680255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214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0" name="Oval 2189">
                <a:extLst>
                  <a:ext uri="{FF2B5EF4-FFF2-40B4-BE49-F238E27FC236}">
                    <a16:creationId xmlns:a16="http://schemas.microsoft.com/office/drawing/2014/main" id="{AE62A03F-F0D0-499A-88EF-A4A5488CF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" y="217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1" name="Oval 2190">
                <a:extLst>
                  <a:ext uri="{FF2B5EF4-FFF2-40B4-BE49-F238E27FC236}">
                    <a16:creationId xmlns:a16="http://schemas.microsoft.com/office/drawing/2014/main" id="{74C424AB-E767-48CC-A3D4-5235C80A9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223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2" name="Oval 2191">
                <a:extLst>
                  <a:ext uri="{FF2B5EF4-FFF2-40B4-BE49-F238E27FC236}">
                    <a16:creationId xmlns:a16="http://schemas.microsoft.com/office/drawing/2014/main" id="{4053214E-7394-430F-8B31-0E50B0B0F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6" y="221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3" name="Oval 2192">
                <a:extLst>
                  <a:ext uri="{FF2B5EF4-FFF2-40B4-BE49-F238E27FC236}">
                    <a16:creationId xmlns:a16="http://schemas.microsoft.com/office/drawing/2014/main" id="{80077143-B2BF-4B6A-BB44-1A090A45F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22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4" name="Oval 2193">
                <a:extLst>
                  <a:ext uri="{FF2B5EF4-FFF2-40B4-BE49-F238E27FC236}">
                    <a16:creationId xmlns:a16="http://schemas.microsoft.com/office/drawing/2014/main" id="{9AC31D0B-50F4-44EC-BEBF-FCD1AF8EF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220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5" name="Oval 2194">
                <a:extLst>
                  <a:ext uri="{FF2B5EF4-FFF2-40B4-BE49-F238E27FC236}">
                    <a16:creationId xmlns:a16="http://schemas.microsoft.com/office/drawing/2014/main" id="{69AF16AA-6F71-43C4-BB57-D59D0CC55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" y="218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6" name="Oval 2195">
                <a:extLst>
                  <a:ext uri="{FF2B5EF4-FFF2-40B4-BE49-F238E27FC236}">
                    <a16:creationId xmlns:a16="http://schemas.microsoft.com/office/drawing/2014/main" id="{0CFBD93E-0E3C-4F3F-B147-7B426AA88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2107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7" name="Oval 2196">
                <a:extLst>
                  <a:ext uri="{FF2B5EF4-FFF2-40B4-BE49-F238E27FC236}">
                    <a16:creationId xmlns:a16="http://schemas.microsoft.com/office/drawing/2014/main" id="{B281A41E-DD8C-4F7D-B8D5-E78E2CDFF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213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8" name="Oval 2197">
                <a:extLst>
                  <a:ext uri="{FF2B5EF4-FFF2-40B4-BE49-F238E27FC236}">
                    <a16:creationId xmlns:a16="http://schemas.microsoft.com/office/drawing/2014/main" id="{BDA92341-A44F-4E5D-947C-ACCB76168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11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89" name="Oval 2198">
                <a:extLst>
                  <a:ext uri="{FF2B5EF4-FFF2-40B4-BE49-F238E27FC236}">
                    <a16:creationId xmlns:a16="http://schemas.microsoft.com/office/drawing/2014/main" id="{8C90523F-7A89-4AD5-BF29-973F80A7F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" y="207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0" name="Oval 2199">
                <a:extLst>
                  <a:ext uri="{FF2B5EF4-FFF2-40B4-BE49-F238E27FC236}">
                    <a16:creationId xmlns:a16="http://schemas.microsoft.com/office/drawing/2014/main" id="{397CDFAB-3B1A-460D-B1BD-5782E1F0B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107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1" name="Oval 2200">
                <a:extLst>
                  <a:ext uri="{FF2B5EF4-FFF2-40B4-BE49-F238E27FC236}">
                    <a16:creationId xmlns:a16="http://schemas.microsoft.com/office/drawing/2014/main" id="{86E3C6B6-4975-49BE-9158-D118AE4C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208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2" name="Oval 2201">
                <a:extLst>
                  <a:ext uri="{FF2B5EF4-FFF2-40B4-BE49-F238E27FC236}">
                    <a16:creationId xmlns:a16="http://schemas.microsoft.com/office/drawing/2014/main" id="{4823A445-BC22-4EB4-84D2-CFBC92D37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10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3" name="Oval 2202">
                <a:extLst>
                  <a:ext uri="{FF2B5EF4-FFF2-40B4-BE49-F238E27FC236}">
                    <a16:creationId xmlns:a16="http://schemas.microsoft.com/office/drawing/2014/main" id="{A75B01FB-BE41-4535-B7E2-FD859FBE3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207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4" name="Oval 2203">
                <a:extLst>
                  <a:ext uri="{FF2B5EF4-FFF2-40B4-BE49-F238E27FC236}">
                    <a16:creationId xmlns:a16="http://schemas.microsoft.com/office/drawing/2014/main" id="{072D759C-8339-4BC1-857C-9E6D19ECB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06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5" name="Oval 2204">
                <a:extLst>
                  <a:ext uri="{FF2B5EF4-FFF2-40B4-BE49-F238E27FC236}">
                    <a16:creationId xmlns:a16="http://schemas.microsoft.com/office/drawing/2014/main" id="{9389ED90-4F0D-42A5-A62D-67F591FD0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208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6" name="Oval 2205">
                <a:extLst>
                  <a:ext uri="{FF2B5EF4-FFF2-40B4-BE49-F238E27FC236}">
                    <a16:creationId xmlns:a16="http://schemas.microsoft.com/office/drawing/2014/main" id="{E03E8659-CCAD-4213-9FA8-745DAB378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211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7" name="Oval 2206">
                <a:extLst>
                  <a:ext uri="{FF2B5EF4-FFF2-40B4-BE49-F238E27FC236}">
                    <a16:creationId xmlns:a16="http://schemas.microsoft.com/office/drawing/2014/main" id="{25C39937-30A5-40F3-A0F1-ADD570FF3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" y="213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8" name="Oval 2207">
                <a:extLst>
                  <a:ext uri="{FF2B5EF4-FFF2-40B4-BE49-F238E27FC236}">
                    <a16:creationId xmlns:a16="http://schemas.microsoft.com/office/drawing/2014/main" id="{36ED9F7E-09D3-4F95-B55F-8921E7304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03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599" name="Oval 2208">
                <a:extLst>
                  <a:ext uri="{FF2B5EF4-FFF2-40B4-BE49-F238E27FC236}">
                    <a16:creationId xmlns:a16="http://schemas.microsoft.com/office/drawing/2014/main" id="{A6DDF6A3-0BAB-4C94-B7CF-6974F29F0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06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0" name="Oval 2209">
                <a:extLst>
                  <a:ext uri="{FF2B5EF4-FFF2-40B4-BE49-F238E27FC236}">
                    <a16:creationId xmlns:a16="http://schemas.microsoft.com/office/drawing/2014/main" id="{53D2335F-65E6-496D-AC6A-11669D8AF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0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1" name="Oval 2210">
                <a:extLst>
                  <a:ext uri="{FF2B5EF4-FFF2-40B4-BE49-F238E27FC236}">
                    <a16:creationId xmlns:a16="http://schemas.microsoft.com/office/drawing/2014/main" id="{E0D0E1DD-E3AE-4B14-8F8F-49D520010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200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2" name="Oval 2211">
                <a:extLst>
                  <a:ext uri="{FF2B5EF4-FFF2-40B4-BE49-F238E27FC236}">
                    <a16:creationId xmlns:a16="http://schemas.microsoft.com/office/drawing/2014/main" id="{59AD3F86-1B59-46B0-B866-E0D881943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03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3" name="Oval 2212">
                <a:extLst>
                  <a:ext uri="{FF2B5EF4-FFF2-40B4-BE49-F238E27FC236}">
                    <a16:creationId xmlns:a16="http://schemas.microsoft.com/office/drawing/2014/main" id="{26344357-8E03-4D6F-9EE5-983392B86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01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4" name="Oval 2213">
                <a:extLst>
                  <a:ext uri="{FF2B5EF4-FFF2-40B4-BE49-F238E27FC236}">
                    <a16:creationId xmlns:a16="http://schemas.microsoft.com/office/drawing/2014/main" id="{CE1CFD2A-86C9-4AF0-A403-59873C604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03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605" name="Oval 2214">
                <a:extLst>
                  <a:ext uri="{FF2B5EF4-FFF2-40B4-BE49-F238E27FC236}">
                    <a16:creationId xmlns:a16="http://schemas.microsoft.com/office/drawing/2014/main" id="{6FC67B0A-FEAD-4E88-B1C8-837018EAC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3" y="200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0734" name="Group 2215">
              <a:extLst>
                <a:ext uri="{FF2B5EF4-FFF2-40B4-BE49-F238E27FC236}">
                  <a16:creationId xmlns:a16="http://schemas.microsoft.com/office/drawing/2014/main" id="{D9974F84-0CFD-4E10-9D87-76AB69F558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1" y="1819"/>
              <a:ext cx="510" cy="688"/>
              <a:chOff x="2681" y="1819"/>
              <a:chExt cx="510" cy="688"/>
            </a:xfrm>
          </p:grpSpPr>
          <p:sp>
            <p:nvSpPr>
              <p:cNvPr id="31206" name="Oval 2216">
                <a:extLst>
                  <a:ext uri="{FF2B5EF4-FFF2-40B4-BE49-F238E27FC236}">
                    <a16:creationId xmlns:a16="http://schemas.microsoft.com/office/drawing/2014/main" id="{34AAE822-A7B2-4606-8E80-64DD24B7E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98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7" name="Oval 2217">
                <a:extLst>
                  <a:ext uri="{FF2B5EF4-FFF2-40B4-BE49-F238E27FC236}">
                    <a16:creationId xmlns:a16="http://schemas.microsoft.com/office/drawing/2014/main" id="{C4EDB8EC-FF77-4E23-8CFD-60EA74DBF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01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8" name="Oval 2218">
                <a:extLst>
                  <a:ext uri="{FF2B5EF4-FFF2-40B4-BE49-F238E27FC236}">
                    <a16:creationId xmlns:a16="http://schemas.microsoft.com/office/drawing/2014/main" id="{50864B53-5181-4641-A4F7-CF06A123A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3" y="20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9" name="Oval 2219">
                <a:extLst>
                  <a:ext uri="{FF2B5EF4-FFF2-40B4-BE49-F238E27FC236}">
                    <a16:creationId xmlns:a16="http://schemas.microsoft.com/office/drawing/2014/main" id="{88768CFF-38DF-4982-B418-C75F4ECED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205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0" name="Oval 2220">
                <a:extLst>
                  <a:ext uri="{FF2B5EF4-FFF2-40B4-BE49-F238E27FC236}">
                    <a16:creationId xmlns:a16="http://schemas.microsoft.com/office/drawing/2014/main" id="{FC08E48F-3923-4837-96A4-C1D6A999E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201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1" name="Oval 2221">
                <a:extLst>
                  <a:ext uri="{FF2B5EF4-FFF2-40B4-BE49-F238E27FC236}">
                    <a16:creationId xmlns:a16="http://schemas.microsoft.com/office/drawing/2014/main" id="{3C879057-045F-4E3E-BB68-93BE675C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203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2" name="Oval 2222">
                <a:extLst>
                  <a:ext uri="{FF2B5EF4-FFF2-40B4-BE49-F238E27FC236}">
                    <a16:creationId xmlns:a16="http://schemas.microsoft.com/office/drawing/2014/main" id="{95619109-1B2E-4810-B22B-5E067B787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205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3" name="Oval 2223">
                <a:extLst>
                  <a:ext uri="{FF2B5EF4-FFF2-40B4-BE49-F238E27FC236}">
                    <a16:creationId xmlns:a16="http://schemas.microsoft.com/office/drawing/2014/main" id="{60020041-F9BD-4792-9643-9AD6E5B73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0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4" name="Oval 2224">
                <a:extLst>
                  <a:ext uri="{FF2B5EF4-FFF2-40B4-BE49-F238E27FC236}">
                    <a16:creationId xmlns:a16="http://schemas.microsoft.com/office/drawing/2014/main" id="{02904BC9-2D97-4F3D-8C0B-243DD84FD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3" y="196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5" name="Oval 2225">
                <a:extLst>
                  <a:ext uri="{FF2B5EF4-FFF2-40B4-BE49-F238E27FC236}">
                    <a16:creationId xmlns:a16="http://schemas.microsoft.com/office/drawing/2014/main" id="{EB6827EB-B381-47BF-9589-6DC4A41C5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013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6" name="Oval 2226">
                <a:extLst>
                  <a:ext uri="{FF2B5EF4-FFF2-40B4-BE49-F238E27FC236}">
                    <a16:creationId xmlns:a16="http://schemas.microsoft.com/office/drawing/2014/main" id="{4F6FCC64-2D36-4F78-AA72-D59489CE1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98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7" name="Oval 2227">
                <a:extLst>
                  <a:ext uri="{FF2B5EF4-FFF2-40B4-BE49-F238E27FC236}">
                    <a16:creationId xmlns:a16="http://schemas.microsoft.com/office/drawing/2014/main" id="{9B528292-0D7F-44A5-9BD7-B5A42FB9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200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8" name="Oval 2228">
                <a:extLst>
                  <a:ext uri="{FF2B5EF4-FFF2-40B4-BE49-F238E27FC236}">
                    <a16:creationId xmlns:a16="http://schemas.microsoft.com/office/drawing/2014/main" id="{487DB203-207F-4C60-8BF3-3341CA922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199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9" name="Oval 2229">
                <a:extLst>
                  <a:ext uri="{FF2B5EF4-FFF2-40B4-BE49-F238E27FC236}">
                    <a16:creationId xmlns:a16="http://schemas.microsoft.com/office/drawing/2014/main" id="{89168A13-FFC7-4FDE-8225-BE1624FA7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201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0" name="Oval 2230">
                <a:extLst>
                  <a:ext uri="{FF2B5EF4-FFF2-40B4-BE49-F238E27FC236}">
                    <a16:creationId xmlns:a16="http://schemas.microsoft.com/office/drawing/2014/main" id="{3D710071-2564-4CC1-A2FF-A100C93A2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97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1" name="Oval 2231">
                <a:extLst>
                  <a:ext uri="{FF2B5EF4-FFF2-40B4-BE49-F238E27FC236}">
                    <a16:creationId xmlns:a16="http://schemas.microsoft.com/office/drawing/2014/main" id="{F4BAFEC5-93A0-4F68-8A18-6FF0B98A9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196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2" name="Oval 2232">
                <a:extLst>
                  <a:ext uri="{FF2B5EF4-FFF2-40B4-BE49-F238E27FC236}">
                    <a16:creationId xmlns:a16="http://schemas.microsoft.com/office/drawing/2014/main" id="{42817095-446E-4AF2-9993-2575DC640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198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3" name="Oval 2233">
                <a:extLst>
                  <a:ext uri="{FF2B5EF4-FFF2-40B4-BE49-F238E27FC236}">
                    <a16:creationId xmlns:a16="http://schemas.microsoft.com/office/drawing/2014/main" id="{7B5ADD36-CB54-4603-8139-49CE062F5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3" y="2013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4" name="Oval 2234">
                <a:extLst>
                  <a:ext uri="{FF2B5EF4-FFF2-40B4-BE49-F238E27FC236}">
                    <a16:creationId xmlns:a16="http://schemas.microsoft.com/office/drawing/2014/main" id="{A4ED83DF-4990-4B83-BF32-C52F781A7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20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5" name="Oval 2235">
                <a:extLst>
                  <a:ext uri="{FF2B5EF4-FFF2-40B4-BE49-F238E27FC236}">
                    <a16:creationId xmlns:a16="http://schemas.microsoft.com/office/drawing/2014/main" id="{8C36A6D4-E0E4-4486-8E53-79D45359E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186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6" name="Oval 2236">
                <a:extLst>
                  <a:ext uri="{FF2B5EF4-FFF2-40B4-BE49-F238E27FC236}">
                    <a16:creationId xmlns:a16="http://schemas.microsoft.com/office/drawing/2014/main" id="{1DB14BB9-30C5-49C0-B405-A59B7F013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1893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7" name="Oval 2237">
                <a:extLst>
                  <a:ext uri="{FF2B5EF4-FFF2-40B4-BE49-F238E27FC236}">
                    <a16:creationId xmlns:a16="http://schemas.microsoft.com/office/drawing/2014/main" id="{91F27444-F680-461E-BB54-5435D7BE8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" y="18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8" name="Oval 2238">
                <a:extLst>
                  <a:ext uri="{FF2B5EF4-FFF2-40B4-BE49-F238E27FC236}">
                    <a16:creationId xmlns:a16="http://schemas.microsoft.com/office/drawing/2014/main" id="{EDCA53CF-0619-4F47-BEF0-8F19D3D2E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18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9" name="Oval 2239">
                <a:extLst>
                  <a:ext uri="{FF2B5EF4-FFF2-40B4-BE49-F238E27FC236}">
                    <a16:creationId xmlns:a16="http://schemas.microsoft.com/office/drawing/2014/main" id="{3FAA5455-910A-4CD4-8E45-892AEEBC1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1864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0" name="Oval 2240">
                <a:extLst>
                  <a:ext uri="{FF2B5EF4-FFF2-40B4-BE49-F238E27FC236}">
                    <a16:creationId xmlns:a16="http://schemas.microsoft.com/office/drawing/2014/main" id="{F3B06C56-A4D6-498C-AE5C-8FE194D04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184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1" name="Oval 2241">
                <a:extLst>
                  <a:ext uri="{FF2B5EF4-FFF2-40B4-BE49-F238E27FC236}">
                    <a16:creationId xmlns:a16="http://schemas.microsoft.com/office/drawing/2014/main" id="{EF7BEC17-30A0-43F0-BC52-9963B8108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186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2" name="Oval 2242">
                <a:extLst>
                  <a:ext uri="{FF2B5EF4-FFF2-40B4-BE49-F238E27FC236}">
                    <a16:creationId xmlns:a16="http://schemas.microsoft.com/office/drawing/2014/main" id="{CDB3F82F-83D0-4123-B6E1-5CB532708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18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3" name="Oval 2243">
                <a:extLst>
                  <a:ext uri="{FF2B5EF4-FFF2-40B4-BE49-F238E27FC236}">
                    <a16:creationId xmlns:a16="http://schemas.microsoft.com/office/drawing/2014/main" id="{4272E845-CCD7-4379-A81B-60BC9477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1819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4" name="Oval 2244">
                <a:extLst>
                  <a:ext uri="{FF2B5EF4-FFF2-40B4-BE49-F238E27FC236}">
                    <a16:creationId xmlns:a16="http://schemas.microsoft.com/office/drawing/2014/main" id="{78E6E6C4-15F1-416D-8F81-6F3E6A47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" y="184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5" name="Oval 2245">
                <a:extLst>
                  <a:ext uri="{FF2B5EF4-FFF2-40B4-BE49-F238E27FC236}">
                    <a16:creationId xmlns:a16="http://schemas.microsoft.com/office/drawing/2014/main" id="{3E1ADCE4-D656-4284-BCCE-9AD8D4FB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869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6" name="Oval 2246">
                <a:extLst>
                  <a:ext uri="{FF2B5EF4-FFF2-40B4-BE49-F238E27FC236}">
                    <a16:creationId xmlns:a16="http://schemas.microsoft.com/office/drawing/2014/main" id="{347CA2D8-671C-4F28-AB3C-3C7EA16AE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189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7" name="Oval 2247">
                <a:extLst>
                  <a:ext uri="{FF2B5EF4-FFF2-40B4-BE49-F238E27FC236}">
                    <a16:creationId xmlns:a16="http://schemas.microsoft.com/office/drawing/2014/main" id="{E8E86AAB-E94C-4F60-A268-AE572DCB7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188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8" name="Oval 2248">
                <a:extLst>
                  <a:ext uri="{FF2B5EF4-FFF2-40B4-BE49-F238E27FC236}">
                    <a16:creationId xmlns:a16="http://schemas.microsoft.com/office/drawing/2014/main" id="{08670503-2E18-4C4B-BA87-F945D718A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92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9" name="Oval 2249">
                <a:extLst>
                  <a:ext uri="{FF2B5EF4-FFF2-40B4-BE49-F238E27FC236}">
                    <a16:creationId xmlns:a16="http://schemas.microsoft.com/office/drawing/2014/main" id="{7C690581-127A-4464-BEBD-D8C7C428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189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0" name="Oval 2250">
                <a:extLst>
                  <a:ext uri="{FF2B5EF4-FFF2-40B4-BE49-F238E27FC236}">
                    <a16:creationId xmlns:a16="http://schemas.microsoft.com/office/drawing/2014/main" id="{6EE22DC5-7A67-4AE5-810A-B0512058B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185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1" name="Oval 2251">
                <a:extLst>
                  <a:ext uri="{FF2B5EF4-FFF2-40B4-BE49-F238E27FC236}">
                    <a16:creationId xmlns:a16="http://schemas.microsoft.com/office/drawing/2014/main" id="{4CEFAC2E-9CCC-4A6F-9DA4-C8587AEB7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1888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2" name="Oval 2252">
                <a:extLst>
                  <a:ext uri="{FF2B5EF4-FFF2-40B4-BE49-F238E27FC236}">
                    <a16:creationId xmlns:a16="http://schemas.microsoft.com/office/drawing/2014/main" id="{32FF27CE-3AC6-44B9-8559-862819F5A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86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3" name="Oval 2253">
                <a:extLst>
                  <a:ext uri="{FF2B5EF4-FFF2-40B4-BE49-F238E27FC236}">
                    <a16:creationId xmlns:a16="http://schemas.microsoft.com/office/drawing/2014/main" id="{79B3752E-3BE2-49CE-99D0-6C6C062CC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891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4" name="Oval 2254">
                <a:extLst>
                  <a:ext uri="{FF2B5EF4-FFF2-40B4-BE49-F238E27FC236}">
                    <a16:creationId xmlns:a16="http://schemas.microsoft.com/office/drawing/2014/main" id="{B66A655D-FE00-4DA2-B059-A79E635D5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185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5" name="Oval 2255">
                <a:extLst>
                  <a:ext uri="{FF2B5EF4-FFF2-40B4-BE49-F238E27FC236}">
                    <a16:creationId xmlns:a16="http://schemas.microsoft.com/office/drawing/2014/main" id="{C765AADF-C55B-40C3-89BD-4AAE9B1FC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8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6" name="Oval 2256">
                <a:extLst>
                  <a:ext uri="{FF2B5EF4-FFF2-40B4-BE49-F238E27FC236}">
                    <a16:creationId xmlns:a16="http://schemas.microsoft.com/office/drawing/2014/main" id="{D5A095A1-F009-448B-BD9E-095D21F93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93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7" name="Oval 2257">
                <a:extLst>
                  <a:ext uri="{FF2B5EF4-FFF2-40B4-BE49-F238E27FC236}">
                    <a16:creationId xmlns:a16="http://schemas.microsoft.com/office/drawing/2014/main" id="{BD27AFF0-64E4-4268-9CC1-C082760C3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196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8" name="Oval 2258">
                <a:extLst>
                  <a:ext uri="{FF2B5EF4-FFF2-40B4-BE49-F238E27FC236}">
                    <a16:creationId xmlns:a16="http://schemas.microsoft.com/office/drawing/2014/main" id="{7918C5E0-EE98-4BEE-A9A1-4FC951580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201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49" name="Oval 2259">
                <a:extLst>
                  <a:ext uri="{FF2B5EF4-FFF2-40B4-BE49-F238E27FC236}">
                    <a16:creationId xmlns:a16="http://schemas.microsoft.com/office/drawing/2014/main" id="{32000CDE-7E4A-4EF4-B8F6-02BDAFC30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04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0" name="Oval 2260">
                <a:extLst>
                  <a:ext uri="{FF2B5EF4-FFF2-40B4-BE49-F238E27FC236}">
                    <a16:creationId xmlns:a16="http://schemas.microsoft.com/office/drawing/2014/main" id="{956BD95A-A070-4547-B800-B0DF8069F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05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1" name="Oval 2261">
                <a:extLst>
                  <a:ext uri="{FF2B5EF4-FFF2-40B4-BE49-F238E27FC236}">
                    <a16:creationId xmlns:a16="http://schemas.microsoft.com/office/drawing/2014/main" id="{98142DD7-44F0-4A17-AA40-9C286ACEA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06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2" name="Oval 2262">
                <a:extLst>
                  <a:ext uri="{FF2B5EF4-FFF2-40B4-BE49-F238E27FC236}">
                    <a16:creationId xmlns:a16="http://schemas.microsoft.com/office/drawing/2014/main" id="{8340F89A-EDE1-44DF-91A1-3BFCF1B4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072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3" name="Oval 2263">
                <a:extLst>
                  <a:ext uri="{FF2B5EF4-FFF2-40B4-BE49-F238E27FC236}">
                    <a16:creationId xmlns:a16="http://schemas.microsoft.com/office/drawing/2014/main" id="{8FDEFC3D-2541-423F-8FC2-D5C440E3E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2091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4" name="Oval 2264">
                <a:extLst>
                  <a:ext uri="{FF2B5EF4-FFF2-40B4-BE49-F238E27FC236}">
                    <a16:creationId xmlns:a16="http://schemas.microsoft.com/office/drawing/2014/main" id="{7F9434D8-F029-4B5F-A141-701355569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09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5" name="Oval 2265">
                <a:extLst>
                  <a:ext uri="{FF2B5EF4-FFF2-40B4-BE49-F238E27FC236}">
                    <a16:creationId xmlns:a16="http://schemas.microsoft.com/office/drawing/2014/main" id="{93E092BC-03D3-4B1F-AA5C-1990EF1C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06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6" name="Oval 2266">
                <a:extLst>
                  <a:ext uri="{FF2B5EF4-FFF2-40B4-BE49-F238E27FC236}">
                    <a16:creationId xmlns:a16="http://schemas.microsoft.com/office/drawing/2014/main" id="{350458F3-B8F7-4795-AC4A-A7AE4BABD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206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7" name="Oval 2267">
                <a:extLst>
                  <a:ext uri="{FF2B5EF4-FFF2-40B4-BE49-F238E27FC236}">
                    <a16:creationId xmlns:a16="http://schemas.microsoft.com/office/drawing/2014/main" id="{A0B4253A-B2CE-457C-95C5-8A1053E41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08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8" name="Oval 2268">
                <a:extLst>
                  <a:ext uri="{FF2B5EF4-FFF2-40B4-BE49-F238E27FC236}">
                    <a16:creationId xmlns:a16="http://schemas.microsoft.com/office/drawing/2014/main" id="{9111AFC2-C24D-4C46-8337-EDF89D45E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207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59" name="Oval 2269">
                <a:extLst>
                  <a:ext uri="{FF2B5EF4-FFF2-40B4-BE49-F238E27FC236}">
                    <a16:creationId xmlns:a16="http://schemas.microsoft.com/office/drawing/2014/main" id="{B81CCE57-D590-4702-A8B1-EF4EE1260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01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0" name="Oval 2270">
                <a:extLst>
                  <a:ext uri="{FF2B5EF4-FFF2-40B4-BE49-F238E27FC236}">
                    <a16:creationId xmlns:a16="http://schemas.microsoft.com/office/drawing/2014/main" id="{7C161CAA-88CB-403C-BC07-3DC098993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6" y="204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1" name="Oval 2271">
                <a:extLst>
                  <a:ext uri="{FF2B5EF4-FFF2-40B4-BE49-F238E27FC236}">
                    <a16:creationId xmlns:a16="http://schemas.microsoft.com/office/drawing/2014/main" id="{D8EEAA8F-251B-465D-AAAB-C1CB81D01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6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2" name="Oval 2272">
                <a:extLst>
                  <a:ext uri="{FF2B5EF4-FFF2-40B4-BE49-F238E27FC236}">
                    <a16:creationId xmlns:a16="http://schemas.microsoft.com/office/drawing/2014/main" id="{FB86F571-64E3-40F0-BE23-6306A79F3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8" y="203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3" name="Oval 2273">
                <a:extLst>
                  <a:ext uri="{FF2B5EF4-FFF2-40B4-BE49-F238E27FC236}">
                    <a16:creationId xmlns:a16="http://schemas.microsoft.com/office/drawing/2014/main" id="{31E9F9EA-460A-4A5A-9DAD-E5E117C9A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06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4" name="Oval 2274">
                <a:extLst>
                  <a:ext uri="{FF2B5EF4-FFF2-40B4-BE49-F238E27FC236}">
                    <a16:creationId xmlns:a16="http://schemas.microsoft.com/office/drawing/2014/main" id="{B64A37E5-0086-49B7-9018-C5614DF19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" y="206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5" name="Oval 2275">
                <a:extLst>
                  <a:ext uri="{FF2B5EF4-FFF2-40B4-BE49-F238E27FC236}">
                    <a16:creationId xmlns:a16="http://schemas.microsoft.com/office/drawing/2014/main" id="{166B4463-5742-4772-AB6D-6896E591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18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6" name="Oval 2276">
                <a:extLst>
                  <a:ext uri="{FF2B5EF4-FFF2-40B4-BE49-F238E27FC236}">
                    <a16:creationId xmlns:a16="http://schemas.microsoft.com/office/drawing/2014/main" id="{18B2B913-AEB0-45EC-942F-3C6DAE222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1867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7" name="Oval 2277">
                <a:extLst>
                  <a:ext uri="{FF2B5EF4-FFF2-40B4-BE49-F238E27FC236}">
                    <a16:creationId xmlns:a16="http://schemas.microsoft.com/office/drawing/2014/main" id="{825E43B5-4AE8-4907-8D5E-FE7861EB2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89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8" name="Oval 2278">
                <a:extLst>
                  <a:ext uri="{FF2B5EF4-FFF2-40B4-BE49-F238E27FC236}">
                    <a16:creationId xmlns:a16="http://schemas.microsoft.com/office/drawing/2014/main" id="{EBD42EFE-70A9-403B-882B-7B9B067EE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191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69" name="Oval 2279">
                <a:extLst>
                  <a:ext uri="{FF2B5EF4-FFF2-40B4-BE49-F238E27FC236}">
                    <a16:creationId xmlns:a16="http://schemas.microsoft.com/office/drawing/2014/main" id="{FC9B6494-3506-4A56-916A-242F449FE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196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0" name="Oval 2280">
                <a:extLst>
                  <a:ext uri="{FF2B5EF4-FFF2-40B4-BE49-F238E27FC236}">
                    <a16:creationId xmlns:a16="http://schemas.microsoft.com/office/drawing/2014/main" id="{EC7876A3-3899-4EA7-9F13-DB4DD74F9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1" y="198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1" name="Oval 2281">
                <a:extLst>
                  <a:ext uri="{FF2B5EF4-FFF2-40B4-BE49-F238E27FC236}">
                    <a16:creationId xmlns:a16="http://schemas.microsoft.com/office/drawing/2014/main" id="{6E118D8A-5825-4FC1-975B-543CA032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3" y="196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2" name="Oval 2282">
                <a:extLst>
                  <a:ext uri="{FF2B5EF4-FFF2-40B4-BE49-F238E27FC236}">
                    <a16:creationId xmlns:a16="http://schemas.microsoft.com/office/drawing/2014/main" id="{7BAF1928-EF76-43FC-AB24-948EEE93B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193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3" name="Oval 2283">
                <a:extLst>
                  <a:ext uri="{FF2B5EF4-FFF2-40B4-BE49-F238E27FC236}">
                    <a16:creationId xmlns:a16="http://schemas.microsoft.com/office/drawing/2014/main" id="{66CF7B0C-1932-4E66-93A5-5D20B9C8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957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4" name="Oval 2284">
                <a:extLst>
                  <a:ext uri="{FF2B5EF4-FFF2-40B4-BE49-F238E27FC236}">
                    <a16:creationId xmlns:a16="http://schemas.microsoft.com/office/drawing/2014/main" id="{D6DD11B4-F16B-44DF-8476-65B3A7263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194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5" name="Oval 2285">
                <a:extLst>
                  <a:ext uri="{FF2B5EF4-FFF2-40B4-BE49-F238E27FC236}">
                    <a16:creationId xmlns:a16="http://schemas.microsoft.com/office/drawing/2014/main" id="{9CACE648-DA3A-464B-BCCD-0AA66D95E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196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6" name="Oval 2286">
                <a:extLst>
                  <a:ext uri="{FF2B5EF4-FFF2-40B4-BE49-F238E27FC236}">
                    <a16:creationId xmlns:a16="http://schemas.microsoft.com/office/drawing/2014/main" id="{EDBF4478-CF26-4AA0-A264-21239243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1928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7" name="Oval 2287">
                <a:extLst>
                  <a:ext uri="{FF2B5EF4-FFF2-40B4-BE49-F238E27FC236}">
                    <a16:creationId xmlns:a16="http://schemas.microsoft.com/office/drawing/2014/main" id="{4DD926BD-B315-4D07-B280-852B42F4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1" y="191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8" name="Oval 2288">
                <a:extLst>
                  <a:ext uri="{FF2B5EF4-FFF2-40B4-BE49-F238E27FC236}">
                    <a16:creationId xmlns:a16="http://schemas.microsoft.com/office/drawing/2014/main" id="{238CF651-FB34-4B26-AFBC-C1CDA8E06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6" y="193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79" name="Oval 2289">
                <a:extLst>
                  <a:ext uri="{FF2B5EF4-FFF2-40B4-BE49-F238E27FC236}">
                    <a16:creationId xmlns:a16="http://schemas.microsoft.com/office/drawing/2014/main" id="{FC88DC44-A507-40DC-B04A-757FF09AB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96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0" name="Oval 2290">
                <a:extLst>
                  <a:ext uri="{FF2B5EF4-FFF2-40B4-BE49-F238E27FC236}">
                    <a16:creationId xmlns:a16="http://schemas.microsoft.com/office/drawing/2014/main" id="{3F35A5FB-40F9-4B3F-A045-31345235A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1984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1" name="Oval 2291">
                <a:extLst>
                  <a:ext uri="{FF2B5EF4-FFF2-40B4-BE49-F238E27FC236}">
                    <a16:creationId xmlns:a16="http://schemas.microsoft.com/office/drawing/2014/main" id="{C8C19DC0-B2E0-4307-9899-102CA1D05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01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2" name="Oval 2292">
                <a:extLst>
                  <a:ext uri="{FF2B5EF4-FFF2-40B4-BE49-F238E27FC236}">
                    <a16:creationId xmlns:a16="http://schemas.microsoft.com/office/drawing/2014/main" id="{E98E3146-9DA7-4663-9A90-BB15586B1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20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3" name="Oval 2293">
                <a:extLst>
                  <a:ext uri="{FF2B5EF4-FFF2-40B4-BE49-F238E27FC236}">
                    <a16:creationId xmlns:a16="http://schemas.microsoft.com/office/drawing/2014/main" id="{DABD9C73-877D-4C30-A17A-565B9DD0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01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4" name="Oval 2294">
                <a:extLst>
                  <a:ext uri="{FF2B5EF4-FFF2-40B4-BE49-F238E27FC236}">
                    <a16:creationId xmlns:a16="http://schemas.microsoft.com/office/drawing/2014/main" id="{8CA7E5F6-0BB6-4171-831E-D0344E57D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98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5" name="Oval 2295">
                <a:extLst>
                  <a:ext uri="{FF2B5EF4-FFF2-40B4-BE49-F238E27FC236}">
                    <a16:creationId xmlns:a16="http://schemas.microsoft.com/office/drawing/2014/main" id="{5CD10390-5728-4EFC-87AA-5541FED15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0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6" name="Oval 2296">
                <a:extLst>
                  <a:ext uri="{FF2B5EF4-FFF2-40B4-BE49-F238E27FC236}">
                    <a16:creationId xmlns:a16="http://schemas.microsoft.com/office/drawing/2014/main" id="{5EFB41F1-65A0-45EF-BA57-1F82ACDE8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199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7" name="Oval 2297">
                <a:extLst>
                  <a:ext uri="{FF2B5EF4-FFF2-40B4-BE49-F238E27FC236}">
                    <a16:creationId xmlns:a16="http://schemas.microsoft.com/office/drawing/2014/main" id="{37313918-7EC2-4187-93F9-C0A78A7E2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" y="201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8" name="Oval 2298">
                <a:extLst>
                  <a:ext uri="{FF2B5EF4-FFF2-40B4-BE49-F238E27FC236}">
                    <a16:creationId xmlns:a16="http://schemas.microsoft.com/office/drawing/2014/main" id="{A4361EEA-0839-46FE-8409-5F02F0B8F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" y="198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89" name="Oval 2299">
                <a:extLst>
                  <a:ext uri="{FF2B5EF4-FFF2-40B4-BE49-F238E27FC236}">
                    <a16:creationId xmlns:a16="http://schemas.microsoft.com/office/drawing/2014/main" id="{E6189D6F-A4EE-4609-A59C-15FF3159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8" y="1968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0" name="Oval 2300">
                <a:extLst>
                  <a:ext uri="{FF2B5EF4-FFF2-40B4-BE49-F238E27FC236}">
                    <a16:creationId xmlns:a16="http://schemas.microsoft.com/office/drawing/2014/main" id="{8A020473-C123-4A12-98D2-14A9606C3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" y="199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1" name="Oval 2301">
                <a:extLst>
                  <a:ext uri="{FF2B5EF4-FFF2-40B4-BE49-F238E27FC236}">
                    <a16:creationId xmlns:a16="http://schemas.microsoft.com/office/drawing/2014/main" id="{AA361824-E72B-4768-A3F8-D551DE39B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01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2" name="Oval 2302">
                <a:extLst>
                  <a:ext uri="{FF2B5EF4-FFF2-40B4-BE49-F238E27FC236}">
                    <a16:creationId xmlns:a16="http://schemas.microsoft.com/office/drawing/2014/main" id="{E4DBC848-589B-4089-B167-90FE4BB54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04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3" name="Oval 2303">
                <a:extLst>
                  <a:ext uri="{FF2B5EF4-FFF2-40B4-BE49-F238E27FC236}">
                    <a16:creationId xmlns:a16="http://schemas.microsoft.com/office/drawing/2014/main" id="{9312F2C9-9117-48DA-9A13-771B450E8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085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4" name="Oval 2304">
                <a:extLst>
                  <a:ext uri="{FF2B5EF4-FFF2-40B4-BE49-F238E27FC236}">
                    <a16:creationId xmlns:a16="http://schemas.microsoft.com/office/drawing/2014/main" id="{2AD1F131-9EDC-44DA-855A-80C1D8E59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1" y="2117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5" name="Oval 2305">
                <a:extLst>
                  <a:ext uri="{FF2B5EF4-FFF2-40B4-BE49-F238E27FC236}">
                    <a16:creationId xmlns:a16="http://schemas.microsoft.com/office/drawing/2014/main" id="{2205856A-52DF-4D13-B740-448EC23F7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3" y="209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6" name="Oval 2306">
                <a:extLst>
                  <a:ext uri="{FF2B5EF4-FFF2-40B4-BE49-F238E27FC236}">
                    <a16:creationId xmlns:a16="http://schemas.microsoft.com/office/drawing/2014/main" id="{3ECD2B22-E8F8-4EB0-9103-5F6384F4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056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7" name="Oval 2307">
                <a:extLst>
                  <a:ext uri="{FF2B5EF4-FFF2-40B4-BE49-F238E27FC236}">
                    <a16:creationId xmlns:a16="http://schemas.microsoft.com/office/drawing/2014/main" id="{3BC11587-15FD-4A37-B46F-5D729E28D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" y="208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8" name="Oval 2308">
                <a:extLst>
                  <a:ext uri="{FF2B5EF4-FFF2-40B4-BE49-F238E27FC236}">
                    <a16:creationId xmlns:a16="http://schemas.microsoft.com/office/drawing/2014/main" id="{EA33E044-1A11-4282-9041-DFC1153AF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206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99" name="Oval 2309">
                <a:extLst>
                  <a:ext uri="{FF2B5EF4-FFF2-40B4-BE49-F238E27FC236}">
                    <a16:creationId xmlns:a16="http://schemas.microsoft.com/office/drawing/2014/main" id="{43FE6914-04F4-43BA-9FE4-54462493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209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0" name="Oval 2310">
                <a:extLst>
                  <a:ext uri="{FF2B5EF4-FFF2-40B4-BE49-F238E27FC236}">
                    <a16:creationId xmlns:a16="http://schemas.microsoft.com/office/drawing/2014/main" id="{48A5D193-B77F-429D-BDAB-80667D566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" y="205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1" name="Oval 2311">
                <a:extLst>
                  <a:ext uri="{FF2B5EF4-FFF2-40B4-BE49-F238E27FC236}">
                    <a16:creationId xmlns:a16="http://schemas.microsoft.com/office/drawing/2014/main" id="{9210A620-822E-4A51-8BAB-E3555C323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2043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2" name="Oval 2312">
                <a:extLst>
                  <a:ext uri="{FF2B5EF4-FFF2-40B4-BE49-F238E27FC236}">
                    <a16:creationId xmlns:a16="http://schemas.microsoft.com/office/drawing/2014/main" id="{B2B0C22C-22A4-4D40-97A2-8C0A0AA88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06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3" name="Oval 2313">
                <a:extLst>
                  <a:ext uri="{FF2B5EF4-FFF2-40B4-BE49-F238E27FC236}">
                    <a16:creationId xmlns:a16="http://schemas.microsoft.com/office/drawing/2014/main" id="{88464D12-35BC-4895-A272-1322E28F5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09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4" name="Oval 2314">
                <a:extLst>
                  <a:ext uri="{FF2B5EF4-FFF2-40B4-BE49-F238E27FC236}">
                    <a16:creationId xmlns:a16="http://schemas.microsoft.com/office/drawing/2014/main" id="{8AAC537C-8B33-423D-AC1F-DBE29AB6F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3" y="211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5" name="Oval 2315">
                <a:extLst>
                  <a:ext uri="{FF2B5EF4-FFF2-40B4-BE49-F238E27FC236}">
                    <a16:creationId xmlns:a16="http://schemas.microsoft.com/office/drawing/2014/main" id="{FB594E57-08F9-4174-98A2-37A72D6CD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21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6" name="Oval 2316">
                <a:extLst>
                  <a:ext uri="{FF2B5EF4-FFF2-40B4-BE49-F238E27FC236}">
                    <a16:creationId xmlns:a16="http://schemas.microsoft.com/office/drawing/2014/main" id="{925CF278-A884-4193-A7F4-5EE7FEEA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2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7" name="Oval 2317">
                <a:extLst>
                  <a:ext uri="{FF2B5EF4-FFF2-40B4-BE49-F238E27FC236}">
                    <a16:creationId xmlns:a16="http://schemas.microsoft.com/office/drawing/2014/main" id="{5911D593-6E6F-46F1-95E3-C9F244E8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223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8" name="Oval 2318">
                <a:extLst>
                  <a:ext uri="{FF2B5EF4-FFF2-40B4-BE49-F238E27FC236}">
                    <a16:creationId xmlns:a16="http://schemas.microsoft.com/office/drawing/2014/main" id="{DA1ADB40-9B55-4E84-B03A-D1FDC1508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22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09" name="Oval 2319">
                <a:extLst>
                  <a:ext uri="{FF2B5EF4-FFF2-40B4-BE49-F238E27FC236}">
                    <a16:creationId xmlns:a16="http://schemas.microsoft.com/office/drawing/2014/main" id="{C8D54303-5539-4B52-9BF3-F325CB37B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6" y="2235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0" name="Oval 2320">
                <a:extLst>
                  <a:ext uri="{FF2B5EF4-FFF2-40B4-BE49-F238E27FC236}">
                    <a16:creationId xmlns:a16="http://schemas.microsoft.com/office/drawing/2014/main" id="{A7240352-836A-49D5-8A4C-FED4D5FEE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20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1" name="Oval 2321">
                <a:extLst>
                  <a:ext uri="{FF2B5EF4-FFF2-40B4-BE49-F238E27FC236}">
                    <a16:creationId xmlns:a16="http://schemas.microsoft.com/office/drawing/2014/main" id="{5C90205B-3F53-4722-8FD8-9D890EA63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218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2" name="Oval 2322">
                <a:extLst>
                  <a:ext uri="{FF2B5EF4-FFF2-40B4-BE49-F238E27FC236}">
                    <a16:creationId xmlns:a16="http://schemas.microsoft.com/office/drawing/2014/main" id="{FBD47447-4A8D-4F53-B0B3-D585C88F7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211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3" name="Oval 2323">
                <a:extLst>
                  <a:ext uri="{FF2B5EF4-FFF2-40B4-BE49-F238E27FC236}">
                    <a16:creationId xmlns:a16="http://schemas.microsoft.com/office/drawing/2014/main" id="{86EEAACD-31B6-459E-BCFA-8BE96957F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2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4" name="Oval 2324">
                <a:extLst>
                  <a:ext uri="{FF2B5EF4-FFF2-40B4-BE49-F238E27FC236}">
                    <a16:creationId xmlns:a16="http://schemas.microsoft.com/office/drawing/2014/main" id="{E9545E3E-49AC-4188-A4B2-6324766C7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347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5" name="Oval 2325">
                <a:extLst>
                  <a:ext uri="{FF2B5EF4-FFF2-40B4-BE49-F238E27FC236}">
                    <a16:creationId xmlns:a16="http://schemas.microsoft.com/office/drawing/2014/main" id="{E2BADF5C-02C1-4EA2-A2FE-2E52469C3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39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6" name="Oval 2326">
                <a:extLst>
                  <a:ext uri="{FF2B5EF4-FFF2-40B4-BE49-F238E27FC236}">
                    <a16:creationId xmlns:a16="http://schemas.microsoft.com/office/drawing/2014/main" id="{50D0E86B-B74D-420E-BD97-E4ACDB6D8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4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7" name="Oval 2327">
                <a:extLst>
                  <a:ext uri="{FF2B5EF4-FFF2-40B4-BE49-F238E27FC236}">
                    <a16:creationId xmlns:a16="http://schemas.microsoft.com/office/drawing/2014/main" id="{0A36CD07-2BBB-43FD-AC73-300DB77AF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4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8" name="Oval 2328">
                <a:extLst>
                  <a:ext uri="{FF2B5EF4-FFF2-40B4-BE49-F238E27FC236}">
                    <a16:creationId xmlns:a16="http://schemas.microsoft.com/office/drawing/2014/main" id="{55967B20-FA42-4672-BBFE-BC8A8F49A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435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19" name="Oval 2329">
                <a:extLst>
                  <a:ext uri="{FF2B5EF4-FFF2-40B4-BE49-F238E27FC236}">
                    <a16:creationId xmlns:a16="http://schemas.microsoft.com/office/drawing/2014/main" id="{E3188C85-15BF-465F-9131-738213F69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4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0" name="Oval 2330">
                <a:extLst>
                  <a:ext uri="{FF2B5EF4-FFF2-40B4-BE49-F238E27FC236}">
                    <a16:creationId xmlns:a16="http://schemas.microsoft.com/office/drawing/2014/main" id="{11F7FDEA-A412-4224-82F7-70D6AEB1C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2416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1" name="Oval 2331">
                <a:extLst>
                  <a:ext uri="{FF2B5EF4-FFF2-40B4-BE49-F238E27FC236}">
                    <a16:creationId xmlns:a16="http://schemas.microsoft.com/office/drawing/2014/main" id="{07C0E0F1-52C4-4FF1-876C-074021AB8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240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2" name="Oval 2332">
                <a:extLst>
                  <a:ext uri="{FF2B5EF4-FFF2-40B4-BE49-F238E27FC236}">
                    <a16:creationId xmlns:a16="http://schemas.microsoft.com/office/drawing/2014/main" id="{53226F15-3317-41BA-96D8-883752E57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42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3" name="Oval 2333">
                <a:extLst>
                  <a:ext uri="{FF2B5EF4-FFF2-40B4-BE49-F238E27FC236}">
                    <a16:creationId xmlns:a16="http://schemas.microsoft.com/office/drawing/2014/main" id="{C1BDD44B-1FE0-4016-A5A7-24BF86B2D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38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4" name="Oval 2334">
                <a:extLst>
                  <a:ext uri="{FF2B5EF4-FFF2-40B4-BE49-F238E27FC236}">
                    <a16:creationId xmlns:a16="http://schemas.microsoft.com/office/drawing/2014/main" id="{1AB57A8E-A08C-4072-82CC-630D309D6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37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5" name="Oval 2335">
                <a:extLst>
                  <a:ext uri="{FF2B5EF4-FFF2-40B4-BE49-F238E27FC236}">
                    <a16:creationId xmlns:a16="http://schemas.microsoft.com/office/drawing/2014/main" id="{A74E1248-3B19-4AB4-8488-F4DAEDF6B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488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6" name="Oval 2336">
                <a:extLst>
                  <a:ext uri="{FF2B5EF4-FFF2-40B4-BE49-F238E27FC236}">
                    <a16:creationId xmlns:a16="http://schemas.microsoft.com/office/drawing/2014/main" id="{6B8D50A7-DD8C-4D66-AAB3-8CB898C3B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246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7" name="Oval 2337">
                <a:extLst>
                  <a:ext uri="{FF2B5EF4-FFF2-40B4-BE49-F238E27FC236}">
                    <a16:creationId xmlns:a16="http://schemas.microsoft.com/office/drawing/2014/main" id="{BB88B6A6-9874-4748-B807-98AB8A83E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24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8" name="Oval 2338">
                <a:extLst>
                  <a:ext uri="{FF2B5EF4-FFF2-40B4-BE49-F238E27FC236}">
                    <a16:creationId xmlns:a16="http://schemas.microsoft.com/office/drawing/2014/main" id="{E13A0015-20E7-43FA-B07C-7ACB8EB57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45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29" name="Oval 2339">
                <a:extLst>
                  <a:ext uri="{FF2B5EF4-FFF2-40B4-BE49-F238E27FC236}">
                    <a16:creationId xmlns:a16="http://schemas.microsoft.com/office/drawing/2014/main" id="{D465CADB-B2FC-41CD-A70A-F26331E58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443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0" name="Oval 2340">
                <a:extLst>
                  <a:ext uri="{FF2B5EF4-FFF2-40B4-BE49-F238E27FC236}">
                    <a16:creationId xmlns:a16="http://schemas.microsoft.com/office/drawing/2014/main" id="{DB885F69-90E6-4C3F-9F71-5646F9CC0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236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1" name="Oval 2341">
                <a:extLst>
                  <a:ext uri="{FF2B5EF4-FFF2-40B4-BE49-F238E27FC236}">
                    <a16:creationId xmlns:a16="http://schemas.microsoft.com/office/drawing/2014/main" id="{6111AC4F-7015-4A48-81D4-80EA0C7D4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39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2" name="Oval 2342">
                <a:extLst>
                  <a:ext uri="{FF2B5EF4-FFF2-40B4-BE49-F238E27FC236}">
                    <a16:creationId xmlns:a16="http://schemas.microsoft.com/office/drawing/2014/main" id="{7DBDB3B7-4D8D-4807-B4C8-A227ECA3B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36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3" name="Oval 2343">
                <a:extLst>
                  <a:ext uri="{FF2B5EF4-FFF2-40B4-BE49-F238E27FC236}">
                    <a16:creationId xmlns:a16="http://schemas.microsoft.com/office/drawing/2014/main" id="{893BDFB6-3A1E-40DB-9A5C-6633F91E6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233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4" name="Oval 2344">
                <a:extLst>
                  <a:ext uri="{FF2B5EF4-FFF2-40B4-BE49-F238E27FC236}">
                    <a16:creationId xmlns:a16="http://schemas.microsoft.com/office/drawing/2014/main" id="{4A291F19-F581-4330-90D8-82C405ECB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234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5" name="Oval 2345">
                <a:extLst>
                  <a:ext uri="{FF2B5EF4-FFF2-40B4-BE49-F238E27FC236}">
                    <a16:creationId xmlns:a16="http://schemas.microsoft.com/office/drawing/2014/main" id="{A00CEE3B-C69E-458F-8066-DA99F20B6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3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6" name="Oval 2346">
                <a:extLst>
                  <a:ext uri="{FF2B5EF4-FFF2-40B4-BE49-F238E27FC236}">
                    <a16:creationId xmlns:a16="http://schemas.microsoft.com/office/drawing/2014/main" id="{6B446B5E-62AC-41E3-8316-58E607695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33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7" name="Oval 2347">
                <a:extLst>
                  <a:ext uri="{FF2B5EF4-FFF2-40B4-BE49-F238E27FC236}">
                    <a16:creationId xmlns:a16="http://schemas.microsoft.com/office/drawing/2014/main" id="{EF1A3F34-0290-40D8-B6B6-811400B52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2357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8" name="Oval 2348">
                <a:extLst>
                  <a:ext uri="{FF2B5EF4-FFF2-40B4-BE49-F238E27FC236}">
                    <a16:creationId xmlns:a16="http://schemas.microsoft.com/office/drawing/2014/main" id="{6D7A4F56-3FA4-4F25-9536-57F562756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237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39" name="Oval 2349">
                <a:extLst>
                  <a:ext uri="{FF2B5EF4-FFF2-40B4-BE49-F238E27FC236}">
                    <a16:creationId xmlns:a16="http://schemas.microsoft.com/office/drawing/2014/main" id="{BC8CE209-D2EC-4294-AA90-FA9288D9E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2344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0" name="Oval 2350">
                <a:extLst>
                  <a:ext uri="{FF2B5EF4-FFF2-40B4-BE49-F238E27FC236}">
                    <a16:creationId xmlns:a16="http://schemas.microsoft.com/office/drawing/2014/main" id="{984BAD85-2CAB-400D-8234-0A32CE20C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1" y="228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1" name="Oval 2351">
                <a:extLst>
                  <a:ext uri="{FF2B5EF4-FFF2-40B4-BE49-F238E27FC236}">
                    <a16:creationId xmlns:a16="http://schemas.microsoft.com/office/drawing/2014/main" id="{C99A9464-606F-4EBE-A032-E6778AD0D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225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2" name="Oval 2352">
                <a:extLst>
                  <a:ext uri="{FF2B5EF4-FFF2-40B4-BE49-F238E27FC236}">
                    <a16:creationId xmlns:a16="http://schemas.microsoft.com/office/drawing/2014/main" id="{75AC68CB-9717-4549-994D-54FE6F521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6" y="229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3" name="Oval 2353">
                <a:extLst>
                  <a:ext uri="{FF2B5EF4-FFF2-40B4-BE49-F238E27FC236}">
                    <a16:creationId xmlns:a16="http://schemas.microsoft.com/office/drawing/2014/main" id="{495AB8F4-915D-46D0-A2E6-82C63C27A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272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4" name="Oval 2354">
                <a:extLst>
                  <a:ext uri="{FF2B5EF4-FFF2-40B4-BE49-F238E27FC236}">
                    <a16:creationId xmlns:a16="http://schemas.microsoft.com/office/drawing/2014/main" id="{9686D990-A6EE-422E-8187-C8FC3485A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26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5" name="Oval 2355">
                <a:extLst>
                  <a:ext uri="{FF2B5EF4-FFF2-40B4-BE49-F238E27FC236}">
                    <a16:creationId xmlns:a16="http://schemas.microsoft.com/office/drawing/2014/main" id="{71D3D3A2-FDE8-4E17-BFEC-B47718A5C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2277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6" name="Oval 2356">
                <a:extLst>
                  <a:ext uri="{FF2B5EF4-FFF2-40B4-BE49-F238E27FC236}">
                    <a16:creationId xmlns:a16="http://schemas.microsoft.com/office/drawing/2014/main" id="{2F85FDDC-8FE4-4749-84F7-BE673DE7D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233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7" name="Oval 2357">
                <a:extLst>
                  <a:ext uri="{FF2B5EF4-FFF2-40B4-BE49-F238E27FC236}">
                    <a16:creationId xmlns:a16="http://schemas.microsoft.com/office/drawing/2014/main" id="{10DBEFF7-E6B6-4ED0-96F3-CB3FA2210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8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8" name="Oval 2358">
                <a:extLst>
                  <a:ext uri="{FF2B5EF4-FFF2-40B4-BE49-F238E27FC236}">
                    <a16:creationId xmlns:a16="http://schemas.microsoft.com/office/drawing/2014/main" id="{FBE1FA6C-40FA-4AE4-B181-D0210157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238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49" name="Oval 2359">
                <a:extLst>
                  <a:ext uri="{FF2B5EF4-FFF2-40B4-BE49-F238E27FC236}">
                    <a16:creationId xmlns:a16="http://schemas.microsoft.com/office/drawing/2014/main" id="{BA36F9E3-0A85-4E0E-8679-E0F2F2314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1" y="240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0" name="Oval 2360">
                <a:extLst>
                  <a:ext uri="{FF2B5EF4-FFF2-40B4-BE49-F238E27FC236}">
                    <a16:creationId xmlns:a16="http://schemas.microsoft.com/office/drawing/2014/main" id="{A23BC43E-CF94-423D-97B8-5A6772118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246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1" name="Oval 2361">
                <a:extLst>
                  <a:ext uri="{FF2B5EF4-FFF2-40B4-BE49-F238E27FC236}">
                    <a16:creationId xmlns:a16="http://schemas.microsoft.com/office/drawing/2014/main" id="{C44D2389-9166-4543-B8B1-BDB6AAED8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230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2" name="Oval 2362">
                <a:extLst>
                  <a:ext uri="{FF2B5EF4-FFF2-40B4-BE49-F238E27FC236}">
                    <a16:creationId xmlns:a16="http://schemas.microsoft.com/office/drawing/2014/main" id="{24F35B5F-C0F3-49E9-93D1-1850896D4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3" y="227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3" name="Oval 2363">
                <a:extLst>
                  <a:ext uri="{FF2B5EF4-FFF2-40B4-BE49-F238E27FC236}">
                    <a16:creationId xmlns:a16="http://schemas.microsoft.com/office/drawing/2014/main" id="{71F72715-EEA4-41C0-93A9-263A6A20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3" y="231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4" name="Oval 2364">
                <a:extLst>
                  <a:ext uri="{FF2B5EF4-FFF2-40B4-BE49-F238E27FC236}">
                    <a16:creationId xmlns:a16="http://schemas.microsoft.com/office/drawing/2014/main" id="{2FBE430C-9362-4217-8D0A-D7312A190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234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5" name="Oval 2365">
                <a:extLst>
                  <a:ext uri="{FF2B5EF4-FFF2-40B4-BE49-F238E27FC236}">
                    <a16:creationId xmlns:a16="http://schemas.microsoft.com/office/drawing/2014/main" id="{A96F5DF8-3192-4228-BD78-4A6980DBC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23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6" name="Oval 2366">
                <a:extLst>
                  <a:ext uri="{FF2B5EF4-FFF2-40B4-BE49-F238E27FC236}">
                    <a16:creationId xmlns:a16="http://schemas.microsoft.com/office/drawing/2014/main" id="{FE6653F4-3EFB-476E-B297-E10731E54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31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7" name="Oval 2367">
                <a:extLst>
                  <a:ext uri="{FF2B5EF4-FFF2-40B4-BE49-F238E27FC236}">
                    <a16:creationId xmlns:a16="http://schemas.microsoft.com/office/drawing/2014/main" id="{F69DE040-98F1-4DA3-9C24-AD7D023C1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285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8" name="Oval 2368">
                <a:extLst>
                  <a:ext uri="{FF2B5EF4-FFF2-40B4-BE49-F238E27FC236}">
                    <a16:creationId xmlns:a16="http://schemas.microsoft.com/office/drawing/2014/main" id="{650239CA-DE91-43CC-9D8B-F9A1FF0F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29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59" name="Oval 2369">
                <a:extLst>
                  <a:ext uri="{FF2B5EF4-FFF2-40B4-BE49-F238E27FC236}">
                    <a16:creationId xmlns:a16="http://schemas.microsoft.com/office/drawing/2014/main" id="{0C205C23-D739-4D23-B21B-C45ED615E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9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0" name="Oval 2370">
                <a:extLst>
                  <a:ext uri="{FF2B5EF4-FFF2-40B4-BE49-F238E27FC236}">
                    <a16:creationId xmlns:a16="http://schemas.microsoft.com/office/drawing/2014/main" id="{96388489-33AD-4560-8DB0-A8F7EE86D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31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1" name="Oval 2371">
                <a:extLst>
                  <a:ext uri="{FF2B5EF4-FFF2-40B4-BE49-F238E27FC236}">
                    <a16:creationId xmlns:a16="http://schemas.microsoft.com/office/drawing/2014/main" id="{4F40ACDA-682B-4F1E-A178-FCA065FCC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" y="228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2" name="Oval 2372">
                <a:extLst>
                  <a:ext uri="{FF2B5EF4-FFF2-40B4-BE49-F238E27FC236}">
                    <a16:creationId xmlns:a16="http://schemas.microsoft.com/office/drawing/2014/main" id="{C343C432-7EFA-4AF0-BB9D-095AC780C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30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3" name="Oval 2373">
                <a:extLst>
                  <a:ext uri="{FF2B5EF4-FFF2-40B4-BE49-F238E27FC236}">
                    <a16:creationId xmlns:a16="http://schemas.microsoft.com/office/drawing/2014/main" id="{89315F17-659B-40F8-803C-CBFC18433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46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4" name="Oval 2374">
                <a:extLst>
                  <a:ext uri="{FF2B5EF4-FFF2-40B4-BE49-F238E27FC236}">
                    <a16:creationId xmlns:a16="http://schemas.microsoft.com/office/drawing/2014/main" id="{B3E88D50-7536-4071-A916-5B4A6DFB2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44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5" name="Oval 2375">
                <a:extLst>
                  <a:ext uri="{FF2B5EF4-FFF2-40B4-BE49-F238E27FC236}">
                    <a16:creationId xmlns:a16="http://schemas.microsoft.com/office/drawing/2014/main" id="{E68BEC9B-9A64-41C4-B24D-027FEDF8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31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6" name="Oval 2376">
                <a:extLst>
                  <a:ext uri="{FF2B5EF4-FFF2-40B4-BE49-F238E27FC236}">
                    <a16:creationId xmlns:a16="http://schemas.microsoft.com/office/drawing/2014/main" id="{26C9C48B-8C70-49B7-85A0-98CE4DDF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8" y="236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7" name="Oval 2377">
                <a:extLst>
                  <a:ext uri="{FF2B5EF4-FFF2-40B4-BE49-F238E27FC236}">
                    <a16:creationId xmlns:a16="http://schemas.microsoft.com/office/drawing/2014/main" id="{0CDDB256-09E8-45CD-88DD-69D9FF643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49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8" name="Oval 2378">
                <a:extLst>
                  <a:ext uri="{FF2B5EF4-FFF2-40B4-BE49-F238E27FC236}">
                    <a16:creationId xmlns:a16="http://schemas.microsoft.com/office/drawing/2014/main" id="{4006AE98-AB8F-4340-96BA-7866AB50C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244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69" name="Oval 2379">
                <a:extLst>
                  <a:ext uri="{FF2B5EF4-FFF2-40B4-BE49-F238E27FC236}">
                    <a16:creationId xmlns:a16="http://schemas.microsoft.com/office/drawing/2014/main" id="{53A2FA0F-25FB-4856-B52F-0CCDA6C12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" y="246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0" name="Oval 2380">
                <a:extLst>
                  <a:ext uri="{FF2B5EF4-FFF2-40B4-BE49-F238E27FC236}">
                    <a16:creationId xmlns:a16="http://schemas.microsoft.com/office/drawing/2014/main" id="{53074BB1-8AA2-49C2-8C0B-C8976500D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4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1" name="Oval 2381">
                <a:extLst>
                  <a:ext uri="{FF2B5EF4-FFF2-40B4-BE49-F238E27FC236}">
                    <a16:creationId xmlns:a16="http://schemas.microsoft.com/office/drawing/2014/main" id="{4D627D59-7307-4A22-9670-A55E8A28E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47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2" name="Oval 2382">
                <a:extLst>
                  <a:ext uri="{FF2B5EF4-FFF2-40B4-BE49-F238E27FC236}">
                    <a16:creationId xmlns:a16="http://schemas.microsoft.com/office/drawing/2014/main" id="{E0CFA773-ACD5-4464-B224-660D77EC8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250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3" name="Oval 2383">
                <a:extLst>
                  <a:ext uri="{FF2B5EF4-FFF2-40B4-BE49-F238E27FC236}">
                    <a16:creationId xmlns:a16="http://schemas.microsoft.com/office/drawing/2014/main" id="{9DBC4442-29F8-4413-AE7B-389AC9272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234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4" name="Oval 2384">
                <a:extLst>
                  <a:ext uri="{FF2B5EF4-FFF2-40B4-BE49-F238E27FC236}">
                    <a16:creationId xmlns:a16="http://schemas.microsoft.com/office/drawing/2014/main" id="{B295E655-67D9-4608-B1BD-67445CCD6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392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5" name="Oval 2385">
                <a:extLst>
                  <a:ext uri="{FF2B5EF4-FFF2-40B4-BE49-F238E27FC236}">
                    <a16:creationId xmlns:a16="http://schemas.microsoft.com/office/drawing/2014/main" id="{48A540EA-FB0E-43C2-BE39-106D11C39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4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6" name="Oval 2386">
                <a:extLst>
                  <a:ext uri="{FF2B5EF4-FFF2-40B4-BE49-F238E27FC236}">
                    <a16:creationId xmlns:a16="http://schemas.microsoft.com/office/drawing/2014/main" id="{7DA21915-AC04-4D1E-9B6F-0BF183916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24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7" name="Oval 2387">
                <a:extLst>
                  <a:ext uri="{FF2B5EF4-FFF2-40B4-BE49-F238E27FC236}">
                    <a16:creationId xmlns:a16="http://schemas.microsoft.com/office/drawing/2014/main" id="{75C6751C-DB63-4FA5-83F1-C81EFCEB1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43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8" name="Oval 2388">
                <a:extLst>
                  <a:ext uri="{FF2B5EF4-FFF2-40B4-BE49-F238E27FC236}">
                    <a16:creationId xmlns:a16="http://schemas.microsoft.com/office/drawing/2014/main" id="{E30789AE-6A6C-41F9-A419-472C80540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41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79" name="Oval 2389">
                <a:extLst>
                  <a:ext uri="{FF2B5EF4-FFF2-40B4-BE49-F238E27FC236}">
                    <a16:creationId xmlns:a16="http://schemas.microsoft.com/office/drawing/2014/main" id="{0961C3BD-19E3-494E-82C1-2FEF60B53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416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0" name="Oval 2390">
                <a:extLst>
                  <a:ext uri="{FF2B5EF4-FFF2-40B4-BE49-F238E27FC236}">
                    <a16:creationId xmlns:a16="http://schemas.microsoft.com/office/drawing/2014/main" id="{57B9D9A4-4EEE-4B48-B2A7-735004886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1" y="240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1" name="Oval 2391">
                <a:extLst>
                  <a:ext uri="{FF2B5EF4-FFF2-40B4-BE49-F238E27FC236}">
                    <a16:creationId xmlns:a16="http://schemas.microsoft.com/office/drawing/2014/main" id="{FF7A0357-649C-42AB-BBE0-93FD01812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2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2" name="Oval 2392">
                <a:extLst>
                  <a:ext uri="{FF2B5EF4-FFF2-40B4-BE49-F238E27FC236}">
                    <a16:creationId xmlns:a16="http://schemas.microsoft.com/office/drawing/2014/main" id="{09B0E6CB-DA47-45A0-BA7D-9FE41CE2D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38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3" name="Oval 2393">
                <a:extLst>
                  <a:ext uri="{FF2B5EF4-FFF2-40B4-BE49-F238E27FC236}">
                    <a16:creationId xmlns:a16="http://schemas.microsoft.com/office/drawing/2014/main" id="{F695572E-1D69-4869-9ECE-AE44542B1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37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4" name="Oval 2394">
                <a:extLst>
                  <a:ext uri="{FF2B5EF4-FFF2-40B4-BE49-F238E27FC236}">
                    <a16:creationId xmlns:a16="http://schemas.microsoft.com/office/drawing/2014/main" id="{DF14B280-F64F-480E-9B2D-845FDA77A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48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5" name="Oval 2395">
                <a:extLst>
                  <a:ext uri="{FF2B5EF4-FFF2-40B4-BE49-F238E27FC236}">
                    <a16:creationId xmlns:a16="http://schemas.microsoft.com/office/drawing/2014/main" id="{9978B8A0-5FC6-4C58-AEDF-84F9AAD2B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46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6" name="Oval 2396">
                <a:extLst>
                  <a:ext uri="{FF2B5EF4-FFF2-40B4-BE49-F238E27FC236}">
                    <a16:creationId xmlns:a16="http://schemas.microsoft.com/office/drawing/2014/main" id="{60C0E1BA-22EB-4130-B248-C8A70E736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4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7" name="Oval 2397">
                <a:extLst>
                  <a:ext uri="{FF2B5EF4-FFF2-40B4-BE49-F238E27FC236}">
                    <a16:creationId xmlns:a16="http://schemas.microsoft.com/office/drawing/2014/main" id="{5D5EF07F-5EBA-4803-8FEF-145945350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45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8" name="Oval 2398">
                <a:extLst>
                  <a:ext uri="{FF2B5EF4-FFF2-40B4-BE49-F238E27FC236}">
                    <a16:creationId xmlns:a16="http://schemas.microsoft.com/office/drawing/2014/main" id="{F711DC23-0854-40A9-B24C-84A48665B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2443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89" name="Oval 2399">
                <a:extLst>
                  <a:ext uri="{FF2B5EF4-FFF2-40B4-BE49-F238E27FC236}">
                    <a16:creationId xmlns:a16="http://schemas.microsoft.com/office/drawing/2014/main" id="{768E4247-F440-46BA-AAE3-A9E80E7ED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363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0" name="Oval 2400">
                <a:extLst>
                  <a:ext uri="{FF2B5EF4-FFF2-40B4-BE49-F238E27FC236}">
                    <a16:creationId xmlns:a16="http://schemas.microsoft.com/office/drawing/2014/main" id="{23F7AE70-EC92-43BD-BCF5-92797967E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39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1" name="Oval 2401">
                <a:extLst>
                  <a:ext uri="{FF2B5EF4-FFF2-40B4-BE49-F238E27FC236}">
                    <a16:creationId xmlns:a16="http://schemas.microsoft.com/office/drawing/2014/main" id="{88D053BE-FA39-46EC-BCB0-54869EB2E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36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2" name="Oval 2402">
                <a:extLst>
                  <a:ext uri="{FF2B5EF4-FFF2-40B4-BE49-F238E27FC236}">
                    <a16:creationId xmlns:a16="http://schemas.microsoft.com/office/drawing/2014/main" id="{8EFC5CCD-B670-4C16-85D2-2E2C58AED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" y="233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3" name="Oval 2403">
                <a:extLst>
                  <a:ext uri="{FF2B5EF4-FFF2-40B4-BE49-F238E27FC236}">
                    <a16:creationId xmlns:a16="http://schemas.microsoft.com/office/drawing/2014/main" id="{D80A37F8-E4F7-4541-9098-13AC91ADF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2341"/>
                <a:ext cx="5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4" name="Oval 2404">
                <a:extLst>
                  <a:ext uri="{FF2B5EF4-FFF2-40B4-BE49-F238E27FC236}">
                    <a16:creationId xmlns:a16="http://schemas.microsoft.com/office/drawing/2014/main" id="{B2687DC5-EE4B-4A2E-A252-934A7FAC8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3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5" name="Oval 2405">
                <a:extLst>
                  <a:ext uri="{FF2B5EF4-FFF2-40B4-BE49-F238E27FC236}">
                    <a16:creationId xmlns:a16="http://schemas.microsoft.com/office/drawing/2014/main" id="{6D269FCE-F143-4F8D-BC49-FFA30809F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33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6" name="Oval 2406">
                <a:extLst>
                  <a:ext uri="{FF2B5EF4-FFF2-40B4-BE49-F238E27FC236}">
                    <a16:creationId xmlns:a16="http://schemas.microsoft.com/office/drawing/2014/main" id="{E9D6A27B-268B-496A-B085-6FBA3BD1C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31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7" name="Oval 2407">
                <a:extLst>
                  <a:ext uri="{FF2B5EF4-FFF2-40B4-BE49-F238E27FC236}">
                    <a16:creationId xmlns:a16="http://schemas.microsoft.com/office/drawing/2014/main" id="{844637E9-D81B-49A3-82C7-37B44B77C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34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8" name="Oval 2408">
                <a:extLst>
                  <a:ext uri="{FF2B5EF4-FFF2-40B4-BE49-F238E27FC236}">
                    <a16:creationId xmlns:a16="http://schemas.microsoft.com/office/drawing/2014/main" id="{B12563B9-EE1E-40CD-8E76-0B850411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1" y="23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399" name="Oval 2409">
                <a:extLst>
                  <a:ext uri="{FF2B5EF4-FFF2-40B4-BE49-F238E27FC236}">
                    <a16:creationId xmlns:a16="http://schemas.microsoft.com/office/drawing/2014/main" id="{0460F0D1-E72C-4426-B70B-5AC79AD28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31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0" name="Oval 2410">
                <a:extLst>
                  <a:ext uri="{FF2B5EF4-FFF2-40B4-BE49-F238E27FC236}">
                    <a16:creationId xmlns:a16="http://schemas.microsoft.com/office/drawing/2014/main" id="{FD60E35E-E034-41D5-940A-89C5DDB1B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1" y="2285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1" name="Oval 2411">
                <a:extLst>
                  <a:ext uri="{FF2B5EF4-FFF2-40B4-BE49-F238E27FC236}">
                    <a16:creationId xmlns:a16="http://schemas.microsoft.com/office/drawing/2014/main" id="{F1E42A48-1A26-4C5B-9C83-67FCF910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8" y="2291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2" name="Oval 2412">
                <a:extLst>
                  <a:ext uri="{FF2B5EF4-FFF2-40B4-BE49-F238E27FC236}">
                    <a16:creationId xmlns:a16="http://schemas.microsoft.com/office/drawing/2014/main" id="{A750CD40-5E0A-4A35-8FD6-665740991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8" y="229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3" name="Oval 2413">
                <a:extLst>
                  <a:ext uri="{FF2B5EF4-FFF2-40B4-BE49-F238E27FC236}">
                    <a16:creationId xmlns:a16="http://schemas.microsoft.com/office/drawing/2014/main" id="{7AAA730D-976F-42A8-8510-170700333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2275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4" name="Oval 2414">
                <a:extLst>
                  <a:ext uri="{FF2B5EF4-FFF2-40B4-BE49-F238E27FC236}">
                    <a16:creationId xmlns:a16="http://schemas.microsoft.com/office/drawing/2014/main" id="{15B54189-4B84-48CF-8B04-B5F1F03B4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6" y="225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405" name="Oval 2415">
                <a:extLst>
                  <a:ext uri="{FF2B5EF4-FFF2-40B4-BE49-F238E27FC236}">
                    <a16:creationId xmlns:a16="http://schemas.microsoft.com/office/drawing/2014/main" id="{F265D567-77F9-4D16-B9B8-75DBFC809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261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0735" name="Group 2416">
              <a:extLst>
                <a:ext uri="{FF2B5EF4-FFF2-40B4-BE49-F238E27FC236}">
                  <a16:creationId xmlns:a16="http://schemas.microsoft.com/office/drawing/2014/main" id="{1B2B5E7D-023A-4E33-A79D-DA1F3E70DA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8" y="1891"/>
              <a:ext cx="425" cy="605"/>
              <a:chOff x="2858" y="1891"/>
              <a:chExt cx="425" cy="605"/>
            </a:xfrm>
          </p:grpSpPr>
          <p:sp>
            <p:nvSpPr>
              <p:cNvPr id="31006" name="Oval 2417">
                <a:extLst>
                  <a:ext uri="{FF2B5EF4-FFF2-40B4-BE49-F238E27FC236}">
                    <a16:creationId xmlns:a16="http://schemas.microsoft.com/office/drawing/2014/main" id="{D39BFACB-86AD-4541-ADC8-9A74DB1FC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2384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7" name="Oval 2418">
                <a:extLst>
                  <a:ext uri="{FF2B5EF4-FFF2-40B4-BE49-F238E27FC236}">
                    <a16:creationId xmlns:a16="http://schemas.microsoft.com/office/drawing/2014/main" id="{DF5EE356-BF55-4DBB-A1FF-0B4209356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241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8" name="Oval 2419">
                <a:extLst>
                  <a:ext uri="{FF2B5EF4-FFF2-40B4-BE49-F238E27FC236}">
                    <a16:creationId xmlns:a16="http://schemas.microsoft.com/office/drawing/2014/main" id="{55BA123E-0E06-43C4-9955-0E053300F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42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9" name="Oval 2420">
                <a:extLst>
                  <a:ext uri="{FF2B5EF4-FFF2-40B4-BE49-F238E27FC236}">
                    <a16:creationId xmlns:a16="http://schemas.microsoft.com/office/drawing/2014/main" id="{3C6AAF06-55CB-446F-B7E2-F6E0126C8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4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0" name="Oval 2421">
                <a:extLst>
                  <a:ext uri="{FF2B5EF4-FFF2-40B4-BE49-F238E27FC236}">
                    <a16:creationId xmlns:a16="http://schemas.microsoft.com/office/drawing/2014/main" id="{B97C5C0E-9B61-451B-BEBC-32C8DDC5B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469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1" name="Oval 2422">
                <a:extLst>
                  <a:ext uri="{FF2B5EF4-FFF2-40B4-BE49-F238E27FC236}">
                    <a16:creationId xmlns:a16="http://schemas.microsoft.com/office/drawing/2014/main" id="{7671F33F-3538-4D8B-ADE2-13CC6311F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2467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2" name="Oval 2423">
                <a:extLst>
                  <a:ext uri="{FF2B5EF4-FFF2-40B4-BE49-F238E27FC236}">
                    <a16:creationId xmlns:a16="http://schemas.microsoft.com/office/drawing/2014/main" id="{5864F5DD-0E13-4B32-8FDD-737AD6977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38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3" name="Oval 2424">
                <a:extLst>
                  <a:ext uri="{FF2B5EF4-FFF2-40B4-BE49-F238E27FC236}">
                    <a16:creationId xmlns:a16="http://schemas.microsoft.com/office/drawing/2014/main" id="{2A9192BE-E61E-41C1-A242-D89DFD67E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225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4" name="Oval 2425">
                <a:extLst>
                  <a:ext uri="{FF2B5EF4-FFF2-40B4-BE49-F238E27FC236}">
                    <a16:creationId xmlns:a16="http://schemas.microsoft.com/office/drawing/2014/main" id="{A8037E4C-11B9-416E-8078-427E0A2B2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231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5" name="Oval 2426">
                <a:extLst>
                  <a:ext uri="{FF2B5EF4-FFF2-40B4-BE49-F238E27FC236}">
                    <a16:creationId xmlns:a16="http://schemas.microsoft.com/office/drawing/2014/main" id="{7B247111-0C7C-4E52-839C-ED58869C7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1" y="228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6" name="Oval 2427">
                <a:extLst>
                  <a:ext uri="{FF2B5EF4-FFF2-40B4-BE49-F238E27FC236}">
                    <a16:creationId xmlns:a16="http://schemas.microsoft.com/office/drawing/2014/main" id="{F86FB5C0-67C6-4EE2-96A6-06DB25DF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30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7" name="Oval 2428">
                <a:extLst>
                  <a:ext uri="{FF2B5EF4-FFF2-40B4-BE49-F238E27FC236}">
                    <a16:creationId xmlns:a16="http://schemas.microsoft.com/office/drawing/2014/main" id="{524B5C2B-DC97-4432-819B-F24D1CA67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293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8" name="Oval 2429">
                <a:extLst>
                  <a:ext uri="{FF2B5EF4-FFF2-40B4-BE49-F238E27FC236}">
                    <a16:creationId xmlns:a16="http://schemas.microsoft.com/office/drawing/2014/main" id="{CE080E86-3820-4DDC-B5BE-9076B07D1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2277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19" name="Oval 2430">
                <a:extLst>
                  <a:ext uri="{FF2B5EF4-FFF2-40B4-BE49-F238E27FC236}">
                    <a16:creationId xmlns:a16="http://schemas.microsoft.com/office/drawing/2014/main" id="{B6088178-88F3-47EF-804E-F03D929A5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6" y="225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0" name="Oval 2431">
                <a:extLst>
                  <a:ext uri="{FF2B5EF4-FFF2-40B4-BE49-F238E27FC236}">
                    <a16:creationId xmlns:a16="http://schemas.microsoft.com/office/drawing/2014/main" id="{642ED630-D5BD-4689-8A0E-BCECCE954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2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1" name="Oval 2432">
                <a:extLst>
                  <a:ext uri="{FF2B5EF4-FFF2-40B4-BE49-F238E27FC236}">
                    <a16:creationId xmlns:a16="http://schemas.microsoft.com/office/drawing/2014/main" id="{BE632B7A-766E-482F-8303-85F2B6B34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31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2" name="Oval 2433">
                <a:extLst>
                  <a:ext uri="{FF2B5EF4-FFF2-40B4-BE49-F238E27FC236}">
                    <a16:creationId xmlns:a16="http://schemas.microsoft.com/office/drawing/2014/main" id="{7B1B0367-A5DF-4CF2-8919-690C22D4C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299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3" name="Oval 2434">
                <a:extLst>
                  <a:ext uri="{FF2B5EF4-FFF2-40B4-BE49-F238E27FC236}">
                    <a16:creationId xmlns:a16="http://schemas.microsoft.com/office/drawing/2014/main" id="{8EE9D90D-D6EE-49CF-B4A4-4CF1062B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2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4" name="Oval 2435">
                <a:extLst>
                  <a:ext uri="{FF2B5EF4-FFF2-40B4-BE49-F238E27FC236}">
                    <a16:creationId xmlns:a16="http://schemas.microsoft.com/office/drawing/2014/main" id="{7DE5EEFA-F566-40A5-901E-6BB67CCA4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28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5" name="Oval 2436">
                <a:extLst>
                  <a:ext uri="{FF2B5EF4-FFF2-40B4-BE49-F238E27FC236}">
                    <a16:creationId xmlns:a16="http://schemas.microsoft.com/office/drawing/2014/main" id="{E6B9638E-0F0B-40FF-82F0-B5304D98C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3" y="246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6" name="Oval 2437">
                <a:extLst>
                  <a:ext uri="{FF2B5EF4-FFF2-40B4-BE49-F238E27FC236}">
                    <a16:creationId xmlns:a16="http://schemas.microsoft.com/office/drawing/2014/main" id="{307E7801-48E5-407C-BEAF-5216FDF80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49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7" name="Oval 2438">
                <a:extLst>
                  <a:ext uri="{FF2B5EF4-FFF2-40B4-BE49-F238E27FC236}">
                    <a16:creationId xmlns:a16="http://schemas.microsoft.com/office/drawing/2014/main" id="{0FF6EF1A-A3CE-49A7-8994-CFC55D350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244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8" name="Oval 2439">
                <a:extLst>
                  <a:ext uri="{FF2B5EF4-FFF2-40B4-BE49-F238E27FC236}">
                    <a16:creationId xmlns:a16="http://schemas.microsoft.com/office/drawing/2014/main" id="{FC2B064F-F972-44AB-9B6B-434B87DE2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46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29" name="Oval 2440">
                <a:extLst>
                  <a:ext uri="{FF2B5EF4-FFF2-40B4-BE49-F238E27FC236}">
                    <a16:creationId xmlns:a16="http://schemas.microsoft.com/office/drawing/2014/main" id="{DF0894CD-3B0D-4482-822D-1402026BB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4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0" name="Oval 2441">
                <a:extLst>
                  <a:ext uri="{FF2B5EF4-FFF2-40B4-BE49-F238E27FC236}">
                    <a16:creationId xmlns:a16="http://schemas.microsoft.com/office/drawing/2014/main" id="{012D4EE5-6ACB-47C7-AB16-1C1702195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2099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1" name="Oval 2442">
                <a:extLst>
                  <a:ext uri="{FF2B5EF4-FFF2-40B4-BE49-F238E27FC236}">
                    <a16:creationId xmlns:a16="http://schemas.microsoft.com/office/drawing/2014/main" id="{E1835FCD-3B25-4AC1-B672-F6C2DA871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14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2" name="Oval 2443">
                <a:extLst>
                  <a:ext uri="{FF2B5EF4-FFF2-40B4-BE49-F238E27FC236}">
                    <a16:creationId xmlns:a16="http://schemas.microsoft.com/office/drawing/2014/main" id="{F63B891B-2B22-4C18-AB0F-B9B444603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6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3" name="Oval 2444">
                <a:extLst>
                  <a:ext uri="{FF2B5EF4-FFF2-40B4-BE49-F238E27FC236}">
                    <a16:creationId xmlns:a16="http://schemas.microsoft.com/office/drawing/2014/main" id="{3C0669CA-0F40-4AB4-A52C-C1486F8BB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219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4" name="Oval 2445">
                <a:extLst>
                  <a:ext uri="{FF2B5EF4-FFF2-40B4-BE49-F238E27FC236}">
                    <a16:creationId xmlns:a16="http://schemas.microsoft.com/office/drawing/2014/main" id="{C4369AA8-132F-49A1-832C-193D6E1A0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218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5" name="Oval 2446">
                <a:extLst>
                  <a:ext uri="{FF2B5EF4-FFF2-40B4-BE49-F238E27FC236}">
                    <a16:creationId xmlns:a16="http://schemas.microsoft.com/office/drawing/2014/main" id="{728718D7-9D29-4B6E-A19D-A73734403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16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6" name="Oval 2447">
                <a:extLst>
                  <a:ext uri="{FF2B5EF4-FFF2-40B4-BE49-F238E27FC236}">
                    <a16:creationId xmlns:a16="http://schemas.microsoft.com/office/drawing/2014/main" id="{A1C32B35-9EE0-4FC2-87E9-8824522CD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17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7" name="Oval 2448">
                <a:extLst>
                  <a:ext uri="{FF2B5EF4-FFF2-40B4-BE49-F238E27FC236}">
                    <a16:creationId xmlns:a16="http://schemas.microsoft.com/office/drawing/2014/main" id="{43FEE12C-BAB7-4384-9680-D98B094C4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215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8" name="Oval 2449">
                <a:extLst>
                  <a:ext uri="{FF2B5EF4-FFF2-40B4-BE49-F238E27FC236}">
                    <a16:creationId xmlns:a16="http://schemas.microsoft.com/office/drawing/2014/main" id="{2D729D16-912F-4498-BA12-77ED0AEF5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8" y="217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9" name="Oval 2450">
                <a:extLst>
                  <a:ext uri="{FF2B5EF4-FFF2-40B4-BE49-F238E27FC236}">
                    <a16:creationId xmlns:a16="http://schemas.microsoft.com/office/drawing/2014/main" id="{4F0D20BD-615A-4741-9B1D-C9C28AF23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6" y="214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0" name="Oval 2451">
                <a:extLst>
                  <a:ext uri="{FF2B5EF4-FFF2-40B4-BE49-F238E27FC236}">
                    <a16:creationId xmlns:a16="http://schemas.microsoft.com/office/drawing/2014/main" id="{0EF3CAE7-8546-4DE2-8F0B-89593A0CA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212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1" name="Oval 2452">
                <a:extLst>
                  <a:ext uri="{FF2B5EF4-FFF2-40B4-BE49-F238E27FC236}">
                    <a16:creationId xmlns:a16="http://schemas.microsoft.com/office/drawing/2014/main" id="{3047F906-01DF-4ADD-975D-E86220D17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1" y="224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2" name="Oval 2453">
                <a:extLst>
                  <a:ext uri="{FF2B5EF4-FFF2-40B4-BE49-F238E27FC236}">
                    <a16:creationId xmlns:a16="http://schemas.microsoft.com/office/drawing/2014/main" id="{AFFEB7C4-2042-45A9-A110-13895B963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221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3" name="Oval 2454">
                <a:extLst>
                  <a:ext uri="{FF2B5EF4-FFF2-40B4-BE49-F238E27FC236}">
                    <a16:creationId xmlns:a16="http://schemas.microsoft.com/office/drawing/2014/main" id="{21C54713-6FEB-4A6E-BCAB-EA8EBD5E1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22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4" name="Oval 2455">
                <a:extLst>
                  <a:ext uri="{FF2B5EF4-FFF2-40B4-BE49-F238E27FC236}">
                    <a16:creationId xmlns:a16="http://schemas.microsoft.com/office/drawing/2014/main" id="{2FFCFB07-11E4-408E-B385-3D56A970D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221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5" name="Oval 2456">
                <a:extLst>
                  <a:ext uri="{FF2B5EF4-FFF2-40B4-BE49-F238E27FC236}">
                    <a16:creationId xmlns:a16="http://schemas.microsoft.com/office/drawing/2014/main" id="{41B9C2DB-5E3D-4DE8-B493-60AC01CF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" y="219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6" name="Oval 2457">
                <a:extLst>
                  <a:ext uri="{FF2B5EF4-FFF2-40B4-BE49-F238E27FC236}">
                    <a16:creationId xmlns:a16="http://schemas.microsoft.com/office/drawing/2014/main" id="{26E1BD78-219B-4122-97AB-50BD348C2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2115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7" name="Oval 2458">
                <a:extLst>
                  <a:ext uri="{FF2B5EF4-FFF2-40B4-BE49-F238E27FC236}">
                    <a16:creationId xmlns:a16="http://schemas.microsoft.com/office/drawing/2014/main" id="{1617DDBE-C30A-4929-9A9B-9D7DAF2E1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4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8" name="Oval 2459">
                <a:extLst>
                  <a:ext uri="{FF2B5EF4-FFF2-40B4-BE49-F238E27FC236}">
                    <a16:creationId xmlns:a16="http://schemas.microsoft.com/office/drawing/2014/main" id="{7DB8BDAC-6438-46DF-ABD2-3501CFA03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" y="212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9" name="Oval 2460">
                <a:extLst>
                  <a:ext uri="{FF2B5EF4-FFF2-40B4-BE49-F238E27FC236}">
                    <a16:creationId xmlns:a16="http://schemas.microsoft.com/office/drawing/2014/main" id="{8E611911-349D-4EF2-B5B4-043B966DE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08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0" name="Oval 2461">
                <a:extLst>
                  <a:ext uri="{FF2B5EF4-FFF2-40B4-BE49-F238E27FC236}">
                    <a16:creationId xmlns:a16="http://schemas.microsoft.com/office/drawing/2014/main" id="{025EDA26-FFD1-4F17-A105-9112596BE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09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1" name="Oval 2462">
                <a:extLst>
                  <a:ext uri="{FF2B5EF4-FFF2-40B4-BE49-F238E27FC236}">
                    <a16:creationId xmlns:a16="http://schemas.microsoft.com/office/drawing/2014/main" id="{A169DD6B-2CDA-44BE-AD0C-A8D2A17DB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11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2" name="Oval 2463">
                <a:extLst>
                  <a:ext uri="{FF2B5EF4-FFF2-40B4-BE49-F238E27FC236}">
                    <a16:creationId xmlns:a16="http://schemas.microsoft.com/office/drawing/2014/main" id="{1330E7B5-A8E4-4446-9128-49D242E14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3" y="2083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3" name="Oval 2464">
                <a:extLst>
                  <a:ext uri="{FF2B5EF4-FFF2-40B4-BE49-F238E27FC236}">
                    <a16:creationId xmlns:a16="http://schemas.microsoft.com/office/drawing/2014/main" id="{FD191898-796F-47D3-BD1C-26EEB7D5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6" y="206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4" name="Oval 2465">
                <a:extLst>
                  <a:ext uri="{FF2B5EF4-FFF2-40B4-BE49-F238E27FC236}">
                    <a16:creationId xmlns:a16="http://schemas.microsoft.com/office/drawing/2014/main" id="{3CDB81D5-5815-4EF4-82F7-87EE55A9C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1" y="2093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5" name="Oval 2466">
                <a:extLst>
                  <a:ext uri="{FF2B5EF4-FFF2-40B4-BE49-F238E27FC236}">
                    <a16:creationId xmlns:a16="http://schemas.microsoft.com/office/drawing/2014/main" id="{BF781FD3-50A5-420A-A14E-6DD9AC53C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212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6" name="Oval 2467">
                <a:extLst>
                  <a:ext uri="{FF2B5EF4-FFF2-40B4-BE49-F238E27FC236}">
                    <a16:creationId xmlns:a16="http://schemas.microsoft.com/office/drawing/2014/main" id="{A5E2CA29-0C4D-45C7-A129-D3B25E6CC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" y="207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7" name="Oval 2468">
                <a:extLst>
                  <a:ext uri="{FF2B5EF4-FFF2-40B4-BE49-F238E27FC236}">
                    <a16:creationId xmlns:a16="http://schemas.microsoft.com/office/drawing/2014/main" id="{D1E05520-3A51-403E-8CA3-C2869F84F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4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8" name="Oval 2469">
                <a:extLst>
                  <a:ext uri="{FF2B5EF4-FFF2-40B4-BE49-F238E27FC236}">
                    <a16:creationId xmlns:a16="http://schemas.microsoft.com/office/drawing/2014/main" id="{1C40D01A-3131-443B-8FED-2B5EF9FA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" y="20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9" name="Oval 2470">
                <a:extLst>
                  <a:ext uri="{FF2B5EF4-FFF2-40B4-BE49-F238E27FC236}">
                    <a16:creationId xmlns:a16="http://schemas.microsoft.com/office/drawing/2014/main" id="{4FDC1284-F0DF-4E1C-8B07-03D705FD9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" y="204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0" name="Oval 2471">
                <a:extLst>
                  <a:ext uri="{FF2B5EF4-FFF2-40B4-BE49-F238E27FC236}">
                    <a16:creationId xmlns:a16="http://schemas.microsoft.com/office/drawing/2014/main" id="{D2023839-59F8-435E-9DE0-F7336C79D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6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1" name="Oval 2472">
                <a:extLst>
                  <a:ext uri="{FF2B5EF4-FFF2-40B4-BE49-F238E27FC236}">
                    <a16:creationId xmlns:a16="http://schemas.microsoft.com/office/drawing/2014/main" id="{94C0DE1A-E187-4DF8-B85D-203E3AF11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040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2" name="Oval 2473">
                <a:extLst>
                  <a:ext uri="{FF2B5EF4-FFF2-40B4-BE49-F238E27FC236}">
                    <a16:creationId xmlns:a16="http://schemas.microsoft.com/office/drawing/2014/main" id="{4071B0C9-9637-4563-B6A7-798313960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06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3" name="Oval 2474">
                <a:extLst>
                  <a:ext uri="{FF2B5EF4-FFF2-40B4-BE49-F238E27FC236}">
                    <a16:creationId xmlns:a16="http://schemas.microsoft.com/office/drawing/2014/main" id="{68EC8DDC-6A1F-4C8F-A513-2F20E9940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0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4" name="Oval 2475">
                <a:extLst>
                  <a:ext uri="{FF2B5EF4-FFF2-40B4-BE49-F238E27FC236}">
                    <a16:creationId xmlns:a16="http://schemas.microsoft.com/office/drawing/2014/main" id="{644E7D3D-9FAA-4572-ACBF-F8019BA62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3" y="20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5" name="Oval 2476">
                <a:extLst>
                  <a:ext uri="{FF2B5EF4-FFF2-40B4-BE49-F238E27FC236}">
                    <a16:creationId xmlns:a16="http://schemas.microsoft.com/office/drawing/2014/main" id="{0E9025B0-6AE5-46B4-B370-F858BF0D6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112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6" name="Oval 2477">
                <a:extLst>
                  <a:ext uri="{FF2B5EF4-FFF2-40B4-BE49-F238E27FC236}">
                    <a16:creationId xmlns:a16="http://schemas.microsoft.com/office/drawing/2014/main" id="{15B70153-BD12-4BC4-AACD-A2468C09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088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7" name="Oval 2478">
                <a:extLst>
                  <a:ext uri="{FF2B5EF4-FFF2-40B4-BE49-F238E27FC236}">
                    <a16:creationId xmlns:a16="http://schemas.microsoft.com/office/drawing/2014/main" id="{6D98A3BD-A09B-4515-BD3F-763862F86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1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8" name="Oval 2479">
                <a:extLst>
                  <a:ext uri="{FF2B5EF4-FFF2-40B4-BE49-F238E27FC236}">
                    <a16:creationId xmlns:a16="http://schemas.microsoft.com/office/drawing/2014/main" id="{83C2F534-18E8-4B10-A5EE-5983F45B4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" y="215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69" name="Oval 2480">
                <a:extLst>
                  <a:ext uri="{FF2B5EF4-FFF2-40B4-BE49-F238E27FC236}">
                    <a16:creationId xmlns:a16="http://schemas.microsoft.com/office/drawing/2014/main" id="{544DA0D6-09FD-4F95-8121-EA646C610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8" y="215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0" name="Oval 2481">
                <a:extLst>
                  <a:ext uri="{FF2B5EF4-FFF2-40B4-BE49-F238E27FC236}">
                    <a16:creationId xmlns:a16="http://schemas.microsoft.com/office/drawing/2014/main" id="{E5B8F800-888B-41DA-A6CF-4D3C1A892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029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1" name="Oval 2482">
                <a:extLst>
                  <a:ext uri="{FF2B5EF4-FFF2-40B4-BE49-F238E27FC236}">
                    <a16:creationId xmlns:a16="http://schemas.microsoft.com/office/drawing/2014/main" id="{CBAABDD9-9CB9-4643-A48C-4249EF844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1" y="2013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2" name="Oval 2483">
                <a:extLst>
                  <a:ext uri="{FF2B5EF4-FFF2-40B4-BE49-F238E27FC236}">
                    <a16:creationId xmlns:a16="http://schemas.microsoft.com/office/drawing/2014/main" id="{B11C9DB5-AB3E-4598-925A-00D8BE40B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013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3" name="Oval 2484">
                <a:extLst>
                  <a:ext uri="{FF2B5EF4-FFF2-40B4-BE49-F238E27FC236}">
                    <a16:creationId xmlns:a16="http://schemas.microsoft.com/office/drawing/2014/main" id="{1C083CD7-66D9-46E4-B5D7-D30AE89CD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18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4" name="Oval 2485">
                <a:extLst>
                  <a:ext uri="{FF2B5EF4-FFF2-40B4-BE49-F238E27FC236}">
                    <a16:creationId xmlns:a16="http://schemas.microsoft.com/office/drawing/2014/main" id="{EC9EAF82-11E8-4D4D-A830-B5DDB7D3C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224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5" name="Oval 2486">
                <a:extLst>
                  <a:ext uri="{FF2B5EF4-FFF2-40B4-BE49-F238E27FC236}">
                    <a16:creationId xmlns:a16="http://schemas.microsoft.com/office/drawing/2014/main" id="{942862A5-4709-4887-B22A-189B39308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2245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6" name="Oval 2487">
                <a:extLst>
                  <a:ext uri="{FF2B5EF4-FFF2-40B4-BE49-F238E27FC236}">
                    <a16:creationId xmlns:a16="http://schemas.microsoft.com/office/drawing/2014/main" id="{69769A94-BABA-49C6-8D6B-7AAA1AA20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2224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7" name="Oval 2488">
                <a:extLst>
                  <a:ext uri="{FF2B5EF4-FFF2-40B4-BE49-F238E27FC236}">
                    <a16:creationId xmlns:a16="http://schemas.microsoft.com/office/drawing/2014/main" id="{806BF8B2-E981-4774-AF85-6242C7DE5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229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8" name="Oval 2489">
                <a:extLst>
                  <a:ext uri="{FF2B5EF4-FFF2-40B4-BE49-F238E27FC236}">
                    <a16:creationId xmlns:a16="http://schemas.microsoft.com/office/drawing/2014/main" id="{B2CB8F60-A399-44A8-A55C-DE0893EB7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237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79" name="Oval 2490">
                <a:extLst>
                  <a:ext uri="{FF2B5EF4-FFF2-40B4-BE49-F238E27FC236}">
                    <a16:creationId xmlns:a16="http://schemas.microsoft.com/office/drawing/2014/main" id="{EB936BEB-B083-417D-9F6C-364462BF8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243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0" name="Oval 2491">
                <a:extLst>
                  <a:ext uri="{FF2B5EF4-FFF2-40B4-BE49-F238E27FC236}">
                    <a16:creationId xmlns:a16="http://schemas.microsoft.com/office/drawing/2014/main" id="{0EBCBD8F-9357-40BB-988E-9C25F9D02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43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1" name="Oval 2492">
                <a:extLst>
                  <a:ext uri="{FF2B5EF4-FFF2-40B4-BE49-F238E27FC236}">
                    <a16:creationId xmlns:a16="http://schemas.microsoft.com/office/drawing/2014/main" id="{297C7278-EEB4-4BC2-9007-6F3D244A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232"/>
                <a:ext cx="3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2" name="Oval 2493">
                <a:extLst>
                  <a:ext uri="{FF2B5EF4-FFF2-40B4-BE49-F238E27FC236}">
                    <a16:creationId xmlns:a16="http://schemas.microsoft.com/office/drawing/2014/main" id="{8D1248C9-4F10-4931-98CE-7690767CB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37"/>
                <a:ext cx="2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3" name="Oval 2494">
                <a:extLst>
                  <a:ext uri="{FF2B5EF4-FFF2-40B4-BE49-F238E27FC236}">
                    <a16:creationId xmlns:a16="http://schemas.microsoft.com/office/drawing/2014/main" id="{50FA809F-A4CC-4378-B183-21D7B38D8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45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4" name="Oval 2495">
                <a:extLst>
                  <a:ext uri="{FF2B5EF4-FFF2-40B4-BE49-F238E27FC236}">
                    <a16:creationId xmlns:a16="http://schemas.microsoft.com/office/drawing/2014/main" id="{3861B88B-F548-481F-A8BB-53D349E57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43"/>
                <a:ext cx="2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5" name="Oval 2496">
                <a:extLst>
                  <a:ext uri="{FF2B5EF4-FFF2-40B4-BE49-F238E27FC236}">
                    <a16:creationId xmlns:a16="http://schemas.microsoft.com/office/drawing/2014/main" id="{F58F055E-4D3D-462E-ACFA-FF8783D9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235"/>
                <a:ext cx="5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6" name="Oval 2497">
                <a:extLst>
                  <a:ext uri="{FF2B5EF4-FFF2-40B4-BE49-F238E27FC236}">
                    <a16:creationId xmlns:a16="http://schemas.microsoft.com/office/drawing/2014/main" id="{F5C2BBD1-AF8A-4031-9166-A22E1A6F1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27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7" name="Oval 2498">
                <a:extLst>
                  <a:ext uri="{FF2B5EF4-FFF2-40B4-BE49-F238E27FC236}">
                    <a16:creationId xmlns:a16="http://schemas.microsoft.com/office/drawing/2014/main" id="{90DFE3F3-8317-4FB1-A3CA-899A5E9E9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2227"/>
                <a:ext cx="5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8" name="Oval 2499">
                <a:extLst>
                  <a:ext uri="{FF2B5EF4-FFF2-40B4-BE49-F238E27FC236}">
                    <a16:creationId xmlns:a16="http://schemas.microsoft.com/office/drawing/2014/main" id="{B5DF5E6A-473F-4525-A296-493D6270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232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9" name="Oval 2500">
                <a:extLst>
                  <a:ext uri="{FF2B5EF4-FFF2-40B4-BE49-F238E27FC236}">
                    <a16:creationId xmlns:a16="http://schemas.microsoft.com/office/drawing/2014/main" id="{F342D1D7-3DFB-4FAB-91B5-90F4A4F9A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37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0" name="Oval 2501">
                <a:extLst>
                  <a:ext uri="{FF2B5EF4-FFF2-40B4-BE49-F238E27FC236}">
                    <a16:creationId xmlns:a16="http://schemas.microsoft.com/office/drawing/2014/main" id="{8022C331-D3C8-4420-B79C-8757C2D23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21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1" name="Oval 2502">
                <a:extLst>
                  <a:ext uri="{FF2B5EF4-FFF2-40B4-BE49-F238E27FC236}">
                    <a16:creationId xmlns:a16="http://schemas.microsoft.com/office/drawing/2014/main" id="{188EFFBA-BF0E-4ACD-A351-6647F5D5B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32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2" name="Oval 2503">
                <a:extLst>
                  <a:ext uri="{FF2B5EF4-FFF2-40B4-BE49-F238E27FC236}">
                    <a16:creationId xmlns:a16="http://schemas.microsoft.com/office/drawing/2014/main" id="{A6910117-BDB7-46D7-8646-375E0DCE9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235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3" name="Oval 2504">
                <a:extLst>
                  <a:ext uri="{FF2B5EF4-FFF2-40B4-BE49-F238E27FC236}">
                    <a16:creationId xmlns:a16="http://schemas.microsoft.com/office/drawing/2014/main" id="{203C614C-D931-44E9-826D-5507B520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29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4" name="Oval 2505">
                <a:extLst>
                  <a:ext uri="{FF2B5EF4-FFF2-40B4-BE49-F238E27FC236}">
                    <a16:creationId xmlns:a16="http://schemas.microsoft.com/office/drawing/2014/main" id="{D7261870-EAF7-4ADF-81FD-18A3E6805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240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5" name="Oval 2506">
                <a:extLst>
                  <a:ext uri="{FF2B5EF4-FFF2-40B4-BE49-F238E27FC236}">
                    <a16:creationId xmlns:a16="http://schemas.microsoft.com/office/drawing/2014/main" id="{3AE45538-FCB6-43A1-9555-C092ACA6F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256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6" name="Oval 2507">
                <a:extLst>
                  <a:ext uri="{FF2B5EF4-FFF2-40B4-BE49-F238E27FC236}">
                    <a16:creationId xmlns:a16="http://schemas.microsoft.com/office/drawing/2014/main" id="{7579EDF9-59A9-4143-BEB7-F023E78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25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7" name="Oval 2508">
                <a:extLst>
                  <a:ext uri="{FF2B5EF4-FFF2-40B4-BE49-F238E27FC236}">
                    <a16:creationId xmlns:a16="http://schemas.microsoft.com/office/drawing/2014/main" id="{A88DC007-DD6A-48FD-A659-54A1D80EE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25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8" name="Oval 2509">
                <a:extLst>
                  <a:ext uri="{FF2B5EF4-FFF2-40B4-BE49-F238E27FC236}">
                    <a16:creationId xmlns:a16="http://schemas.microsoft.com/office/drawing/2014/main" id="{658DC137-AEB9-4F4A-86E6-3FCA1797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256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9" name="Oval 2510">
                <a:extLst>
                  <a:ext uri="{FF2B5EF4-FFF2-40B4-BE49-F238E27FC236}">
                    <a16:creationId xmlns:a16="http://schemas.microsoft.com/office/drawing/2014/main" id="{B5516154-CA0E-47D8-B91D-6C7D54489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256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0" name="Oval 2511">
                <a:extLst>
                  <a:ext uri="{FF2B5EF4-FFF2-40B4-BE49-F238E27FC236}">
                    <a16:creationId xmlns:a16="http://schemas.microsoft.com/office/drawing/2014/main" id="{714E481A-C3E8-4E2F-8F26-2276377D1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61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1" name="Oval 2512">
                <a:extLst>
                  <a:ext uri="{FF2B5EF4-FFF2-40B4-BE49-F238E27FC236}">
                    <a16:creationId xmlns:a16="http://schemas.microsoft.com/office/drawing/2014/main" id="{19121201-056A-483E-A71C-7B35091B2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67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2" name="Oval 2513">
                <a:extLst>
                  <a:ext uri="{FF2B5EF4-FFF2-40B4-BE49-F238E27FC236}">
                    <a16:creationId xmlns:a16="http://schemas.microsoft.com/office/drawing/2014/main" id="{258CF37F-832A-43A9-AEE0-55CB700B1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256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3" name="Oval 2514">
                <a:extLst>
                  <a:ext uri="{FF2B5EF4-FFF2-40B4-BE49-F238E27FC236}">
                    <a16:creationId xmlns:a16="http://schemas.microsoft.com/office/drawing/2014/main" id="{7B8C6CA9-3DB1-4DAC-B996-24D4F622F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5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4" name="Oval 2515">
                <a:extLst>
                  <a:ext uri="{FF2B5EF4-FFF2-40B4-BE49-F238E27FC236}">
                    <a16:creationId xmlns:a16="http://schemas.microsoft.com/office/drawing/2014/main" id="{B8C9844A-9463-4DF4-A62B-D375F2C2A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227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5" name="Oval 2516">
                <a:extLst>
                  <a:ext uri="{FF2B5EF4-FFF2-40B4-BE49-F238E27FC236}">
                    <a16:creationId xmlns:a16="http://schemas.microsoft.com/office/drawing/2014/main" id="{909947D9-D6C1-472F-9CF8-934F24E43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205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6" name="Oval 2517">
                <a:extLst>
                  <a:ext uri="{FF2B5EF4-FFF2-40B4-BE49-F238E27FC236}">
                    <a16:creationId xmlns:a16="http://schemas.microsoft.com/office/drawing/2014/main" id="{7655F7B9-79AE-4C64-9B4C-31289BC63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1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7" name="Oval 2518">
                <a:extLst>
                  <a:ext uri="{FF2B5EF4-FFF2-40B4-BE49-F238E27FC236}">
                    <a16:creationId xmlns:a16="http://schemas.microsoft.com/office/drawing/2014/main" id="{BCC39557-071D-4221-8098-97E6364D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19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8" name="Oval 2519">
                <a:extLst>
                  <a:ext uri="{FF2B5EF4-FFF2-40B4-BE49-F238E27FC236}">
                    <a16:creationId xmlns:a16="http://schemas.microsoft.com/office/drawing/2014/main" id="{A0D66235-9577-448A-BBA6-17EDEA9F5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21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09" name="Oval 2520">
                <a:extLst>
                  <a:ext uri="{FF2B5EF4-FFF2-40B4-BE49-F238E27FC236}">
                    <a16:creationId xmlns:a16="http://schemas.microsoft.com/office/drawing/2014/main" id="{01DB3C70-E696-434E-9C53-083DCC472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13"/>
                <a:ext cx="2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0" name="Oval 2521">
                <a:extLst>
                  <a:ext uri="{FF2B5EF4-FFF2-40B4-BE49-F238E27FC236}">
                    <a16:creationId xmlns:a16="http://schemas.microsoft.com/office/drawing/2014/main" id="{0CEB6561-5D74-40FC-B0C3-EF0119D73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05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1" name="Oval 2522">
                <a:extLst>
                  <a:ext uri="{FF2B5EF4-FFF2-40B4-BE49-F238E27FC236}">
                    <a16:creationId xmlns:a16="http://schemas.microsoft.com/office/drawing/2014/main" id="{542F207D-47E3-4968-B643-DB6A83E79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00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2" name="Oval 2523">
                <a:extLst>
                  <a:ext uri="{FF2B5EF4-FFF2-40B4-BE49-F238E27FC236}">
                    <a16:creationId xmlns:a16="http://schemas.microsoft.com/office/drawing/2014/main" id="{CF7A5A5B-EB26-4516-AE38-608DBFB38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200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3" name="Oval 2524">
                <a:extLst>
                  <a:ext uri="{FF2B5EF4-FFF2-40B4-BE49-F238E27FC236}">
                    <a16:creationId xmlns:a16="http://schemas.microsoft.com/office/drawing/2014/main" id="{682D624F-764A-401D-AB1B-CC45CDC4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197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4" name="Oval 2525">
                <a:extLst>
                  <a:ext uri="{FF2B5EF4-FFF2-40B4-BE49-F238E27FC236}">
                    <a16:creationId xmlns:a16="http://schemas.microsoft.com/office/drawing/2014/main" id="{0884F38F-9C73-472C-9A1D-53CCE1746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197"/>
                <a:ext cx="3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5" name="Oval 2526">
                <a:extLst>
                  <a:ext uri="{FF2B5EF4-FFF2-40B4-BE49-F238E27FC236}">
                    <a16:creationId xmlns:a16="http://schemas.microsoft.com/office/drawing/2014/main" id="{893430F1-0DFE-42A5-AC7C-580042F3D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197"/>
                <a:ext cx="3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6" name="Oval 2527">
                <a:extLst>
                  <a:ext uri="{FF2B5EF4-FFF2-40B4-BE49-F238E27FC236}">
                    <a16:creationId xmlns:a16="http://schemas.microsoft.com/office/drawing/2014/main" id="{EE505772-1A22-4BCA-B072-4849B368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03"/>
                <a:ext cx="3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7" name="Oval 2528">
                <a:extLst>
                  <a:ext uri="{FF2B5EF4-FFF2-40B4-BE49-F238E27FC236}">
                    <a16:creationId xmlns:a16="http://schemas.microsoft.com/office/drawing/2014/main" id="{F9700BC8-647C-40EA-B2E8-54CC692D3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2205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8" name="Oval 2529">
                <a:extLst>
                  <a:ext uri="{FF2B5EF4-FFF2-40B4-BE49-F238E27FC236}">
                    <a16:creationId xmlns:a16="http://schemas.microsoft.com/office/drawing/2014/main" id="{C6D2A592-7CFE-4529-900E-0E3CBC7C6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219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9" name="Oval 2530">
                <a:extLst>
                  <a:ext uri="{FF2B5EF4-FFF2-40B4-BE49-F238E27FC236}">
                    <a16:creationId xmlns:a16="http://schemas.microsoft.com/office/drawing/2014/main" id="{FAC771CC-9E0A-4090-BBA5-D53D001AE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227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0" name="Oval 2531">
                <a:extLst>
                  <a:ext uri="{FF2B5EF4-FFF2-40B4-BE49-F238E27FC236}">
                    <a16:creationId xmlns:a16="http://schemas.microsoft.com/office/drawing/2014/main" id="{AEEE8F52-3624-4851-B508-CDB6A4030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2224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1" name="Oval 2532">
                <a:extLst>
                  <a:ext uri="{FF2B5EF4-FFF2-40B4-BE49-F238E27FC236}">
                    <a16:creationId xmlns:a16="http://schemas.microsoft.com/office/drawing/2014/main" id="{AD79BE22-D573-4BDC-9A3C-DDB372764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24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2" name="Oval 2533">
                <a:extLst>
                  <a:ext uri="{FF2B5EF4-FFF2-40B4-BE49-F238E27FC236}">
                    <a16:creationId xmlns:a16="http://schemas.microsoft.com/office/drawing/2014/main" id="{5B61825B-A59C-4B49-933B-8EB5A67EE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213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3" name="Oval 2534">
                <a:extLst>
                  <a:ext uri="{FF2B5EF4-FFF2-40B4-BE49-F238E27FC236}">
                    <a16:creationId xmlns:a16="http://schemas.microsoft.com/office/drawing/2014/main" id="{EE2B4079-C900-4AE7-B030-1B459B588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19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4" name="Oval 2535">
                <a:extLst>
                  <a:ext uri="{FF2B5EF4-FFF2-40B4-BE49-F238E27FC236}">
                    <a16:creationId xmlns:a16="http://schemas.microsoft.com/office/drawing/2014/main" id="{C2049918-D961-407B-89D9-C26F35F7B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27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5" name="Oval 2536">
                <a:extLst>
                  <a:ext uri="{FF2B5EF4-FFF2-40B4-BE49-F238E27FC236}">
                    <a16:creationId xmlns:a16="http://schemas.microsoft.com/office/drawing/2014/main" id="{F00C55E1-FA4A-4AC1-BB91-09CF0F550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24"/>
                <a:ext cx="3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6" name="Oval 2537">
                <a:extLst>
                  <a:ext uri="{FF2B5EF4-FFF2-40B4-BE49-F238E27FC236}">
                    <a16:creationId xmlns:a16="http://schemas.microsoft.com/office/drawing/2014/main" id="{9ED9FFAF-AFDC-4DFC-9DFD-578BB27B1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16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7" name="Oval 2538">
                <a:extLst>
                  <a:ext uri="{FF2B5EF4-FFF2-40B4-BE49-F238E27FC236}">
                    <a16:creationId xmlns:a16="http://schemas.microsoft.com/office/drawing/2014/main" id="{6620C5C8-799F-44F1-B0EE-04A8AE244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08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8" name="Oval 2539">
                <a:extLst>
                  <a:ext uri="{FF2B5EF4-FFF2-40B4-BE49-F238E27FC236}">
                    <a16:creationId xmlns:a16="http://schemas.microsoft.com/office/drawing/2014/main" id="{75333D10-75A8-445A-8965-90C83CA5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2208"/>
                <a:ext cx="2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9" name="Oval 2540">
                <a:extLst>
                  <a:ext uri="{FF2B5EF4-FFF2-40B4-BE49-F238E27FC236}">
                    <a16:creationId xmlns:a16="http://schemas.microsoft.com/office/drawing/2014/main" id="{EB80ACD7-62C6-47F9-AE66-8A5EA96D1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13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0" name="Oval 2541">
                <a:extLst>
                  <a:ext uri="{FF2B5EF4-FFF2-40B4-BE49-F238E27FC236}">
                    <a16:creationId xmlns:a16="http://schemas.microsoft.com/office/drawing/2014/main" id="{92D6E489-E590-4DDA-A90F-A7CEE932A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1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1" name="Oval 2542">
                <a:extLst>
                  <a:ext uri="{FF2B5EF4-FFF2-40B4-BE49-F238E27FC236}">
                    <a16:creationId xmlns:a16="http://schemas.microsoft.com/office/drawing/2014/main" id="{9A452B4B-9CA2-4030-B14F-4B9397502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19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2" name="Oval 2543">
                <a:extLst>
                  <a:ext uri="{FF2B5EF4-FFF2-40B4-BE49-F238E27FC236}">
                    <a16:creationId xmlns:a16="http://schemas.microsoft.com/office/drawing/2014/main" id="{E6078BB6-8F4B-4EEC-908D-D7F8E1C11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03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3" name="Oval 2544">
                <a:extLst>
                  <a:ext uri="{FF2B5EF4-FFF2-40B4-BE49-F238E27FC236}">
                    <a16:creationId xmlns:a16="http://schemas.microsoft.com/office/drawing/2014/main" id="{FE9E6C85-7D3D-48C3-9EEE-A631539FA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16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4" name="Oval 2545">
                <a:extLst>
                  <a:ext uri="{FF2B5EF4-FFF2-40B4-BE49-F238E27FC236}">
                    <a16:creationId xmlns:a16="http://schemas.microsoft.com/office/drawing/2014/main" id="{B61385D4-A399-452F-B3EE-AF1D57D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243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5" name="Oval 2546">
                <a:extLst>
                  <a:ext uri="{FF2B5EF4-FFF2-40B4-BE49-F238E27FC236}">
                    <a16:creationId xmlns:a16="http://schemas.microsoft.com/office/drawing/2014/main" id="{06E87D92-6197-4EB7-BD57-686D4000B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43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6" name="Oval 2547">
                <a:extLst>
                  <a:ext uri="{FF2B5EF4-FFF2-40B4-BE49-F238E27FC236}">
                    <a16:creationId xmlns:a16="http://schemas.microsoft.com/office/drawing/2014/main" id="{BAA7E531-B58D-4A5A-A994-32B1686F2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6" y="2232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7" name="Oval 2548">
                <a:extLst>
                  <a:ext uri="{FF2B5EF4-FFF2-40B4-BE49-F238E27FC236}">
                    <a16:creationId xmlns:a16="http://schemas.microsoft.com/office/drawing/2014/main" id="{04404436-93ED-40B2-AD0E-6CF9E1919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37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8" name="Oval 2549">
                <a:extLst>
                  <a:ext uri="{FF2B5EF4-FFF2-40B4-BE49-F238E27FC236}">
                    <a16:creationId xmlns:a16="http://schemas.microsoft.com/office/drawing/2014/main" id="{0B602C22-C4E2-4A7F-8FC0-368E55599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5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9" name="Oval 2550">
                <a:extLst>
                  <a:ext uri="{FF2B5EF4-FFF2-40B4-BE49-F238E27FC236}">
                    <a16:creationId xmlns:a16="http://schemas.microsoft.com/office/drawing/2014/main" id="{FC53916B-131F-4687-9598-BF8EAC543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37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0" name="Oval 2551">
                <a:extLst>
                  <a:ext uri="{FF2B5EF4-FFF2-40B4-BE49-F238E27FC236}">
                    <a16:creationId xmlns:a16="http://schemas.microsoft.com/office/drawing/2014/main" id="{FDB127D2-9922-4992-81E1-758C4AE69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29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1" name="Oval 2552">
                <a:extLst>
                  <a:ext uri="{FF2B5EF4-FFF2-40B4-BE49-F238E27FC236}">
                    <a16:creationId xmlns:a16="http://schemas.microsoft.com/office/drawing/2014/main" id="{82DB1389-EAAE-4C67-A308-7DFE76C5A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24"/>
                <a:ext cx="3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2" name="Oval 2553">
                <a:extLst>
                  <a:ext uri="{FF2B5EF4-FFF2-40B4-BE49-F238E27FC236}">
                    <a16:creationId xmlns:a16="http://schemas.microsoft.com/office/drawing/2014/main" id="{3701F809-1377-4578-A09A-B7DF4FD22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29"/>
                <a:ext cx="3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3" name="Oval 2554">
                <a:extLst>
                  <a:ext uri="{FF2B5EF4-FFF2-40B4-BE49-F238E27FC236}">
                    <a16:creationId xmlns:a16="http://schemas.microsoft.com/office/drawing/2014/main" id="{F1C06330-5B86-4571-A89A-E55F0D180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29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4" name="Oval 2555">
                <a:extLst>
                  <a:ext uri="{FF2B5EF4-FFF2-40B4-BE49-F238E27FC236}">
                    <a16:creationId xmlns:a16="http://schemas.microsoft.com/office/drawing/2014/main" id="{D9207549-3D24-4F70-8F46-E0510C970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2245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5" name="Oval 2556">
                <a:extLst>
                  <a:ext uri="{FF2B5EF4-FFF2-40B4-BE49-F238E27FC236}">
                    <a16:creationId xmlns:a16="http://schemas.microsoft.com/office/drawing/2014/main" id="{3DF0151D-1290-4042-BFD5-B8C52C3C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2253"/>
                <a:ext cx="2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6" name="Oval 2557">
                <a:extLst>
                  <a:ext uri="{FF2B5EF4-FFF2-40B4-BE49-F238E27FC236}">
                    <a16:creationId xmlns:a16="http://schemas.microsoft.com/office/drawing/2014/main" id="{8B981041-9522-4A4E-8B17-126F9A1CA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5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7" name="Oval 2558">
                <a:extLst>
                  <a:ext uri="{FF2B5EF4-FFF2-40B4-BE49-F238E27FC236}">
                    <a16:creationId xmlns:a16="http://schemas.microsoft.com/office/drawing/2014/main" id="{09E2AD64-4E07-48BD-B64F-59021B318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232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8" name="Oval 2559">
                <a:extLst>
                  <a:ext uri="{FF2B5EF4-FFF2-40B4-BE49-F238E27FC236}">
                    <a16:creationId xmlns:a16="http://schemas.microsoft.com/office/drawing/2014/main" id="{84432EFA-E5EF-42AF-A041-EE55CA0D5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2245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49" name="Oval 2560">
                <a:extLst>
                  <a:ext uri="{FF2B5EF4-FFF2-40B4-BE49-F238E27FC236}">
                    <a16:creationId xmlns:a16="http://schemas.microsoft.com/office/drawing/2014/main" id="{1A2B9723-FC2F-46BE-A74F-C66DCD497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235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0" name="Oval 2561">
                <a:extLst>
                  <a:ext uri="{FF2B5EF4-FFF2-40B4-BE49-F238E27FC236}">
                    <a16:creationId xmlns:a16="http://schemas.microsoft.com/office/drawing/2014/main" id="{6551E05C-54D1-4CD1-ABF4-A99E2F8D4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2211"/>
                <a:ext cx="5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1" name="Oval 2562">
                <a:extLst>
                  <a:ext uri="{FF2B5EF4-FFF2-40B4-BE49-F238E27FC236}">
                    <a16:creationId xmlns:a16="http://schemas.microsoft.com/office/drawing/2014/main" id="{40C6573C-7661-4C45-A1DA-59A34474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19"/>
                <a:ext cx="5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2" name="Oval 2563">
                <a:extLst>
                  <a:ext uri="{FF2B5EF4-FFF2-40B4-BE49-F238E27FC236}">
                    <a16:creationId xmlns:a16="http://schemas.microsoft.com/office/drawing/2014/main" id="{B026F9DA-E97F-4374-A6BF-10A83068F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248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3" name="Oval 2564">
                <a:extLst>
                  <a:ext uri="{FF2B5EF4-FFF2-40B4-BE49-F238E27FC236}">
                    <a16:creationId xmlns:a16="http://schemas.microsoft.com/office/drawing/2014/main" id="{D8553542-BFC6-4CAE-AB7F-C8FA7EC9E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35"/>
                <a:ext cx="5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4" name="Oval 2565">
                <a:extLst>
                  <a:ext uri="{FF2B5EF4-FFF2-40B4-BE49-F238E27FC236}">
                    <a16:creationId xmlns:a16="http://schemas.microsoft.com/office/drawing/2014/main" id="{157A8E38-EEF6-4619-86AF-6D35DD0FE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240"/>
                <a:ext cx="5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5" name="Oval 2566">
                <a:extLst>
                  <a:ext uri="{FF2B5EF4-FFF2-40B4-BE49-F238E27FC236}">
                    <a16:creationId xmlns:a16="http://schemas.microsoft.com/office/drawing/2014/main" id="{27B6E315-0C85-4B62-A016-810CF492A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2248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6" name="Oval 2567">
                <a:extLst>
                  <a:ext uri="{FF2B5EF4-FFF2-40B4-BE49-F238E27FC236}">
                    <a16:creationId xmlns:a16="http://schemas.microsoft.com/office/drawing/2014/main" id="{BB888429-09FD-4A45-83FC-F20542FFF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245"/>
                <a:ext cx="5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7" name="Oval 2568">
                <a:extLst>
                  <a:ext uri="{FF2B5EF4-FFF2-40B4-BE49-F238E27FC236}">
                    <a16:creationId xmlns:a16="http://schemas.microsoft.com/office/drawing/2014/main" id="{B4FD59CB-F72A-4204-8F6F-0926A5A24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37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8" name="Oval 2569">
                <a:extLst>
                  <a:ext uri="{FF2B5EF4-FFF2-40B4-BE49-F238E27FC236}">
                    <a16:creationId xmlns:a16="http://schemas.microsoft.com/office/drawing/2014/main" id="{B9E7EDDE-FA20-4019-BF4C-5B50ECF70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43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9" name="Oval 2570">
                <a:extLst>
                  <a:ext uri="{FF2B5EF4-FFF2-40B4-BE49-F238E27FC236}">
                    <a16:creationId xmlns:a16="http://schemas.microsoft.com/office/drawing/2014/main" id="{D35C0916-4C50-49AB-83CE-FCB2852C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61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0" name="Oval 2571">
                <a:extLst>
                  <a:ext uri="{FF2B5EF4-FFF2-40B4-BE49-F238E27FC236}">
                    <a16:creationId xmlns:a16="http://schemas.microsoft.com/office/drawing/2014/main" id="{C69922E9-7C4E-4148-81C1-7DAE20974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2248"/>
                <a:ext cx="3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1" name="Oval 2572">
                <a:extLst>
                  <a:ext uri="{FF2B5EF4-FFF2-40B4-BE49-F238E27FC236}">
                    <a16:creationId xmlns:a16="http://schemas.microsoft.com/office/drawing/2014/main" id="{9332B945-14B2-4D14-9B7A-A72CA0173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53"/>
                <a:ext cx="2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2" name="Oval 2573">
                <a:extLst>
                  <a:ext uri="{FF2B5EF4-FFF2-40B4-BE49-F238E27FC236}">
                    <a16:creationId xmlns:a16="http://schemas.microsoft.com/office/drawing/2014/main" id="{215CA638-239F-4C0D-A5B7-D5F7F59C8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61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3" name="Oval 2574">
                <a:extLst>
                  <a:ext uri="{FF2B5EF4-FFF2-40B4-BE49-F238E27FC236}">
                    <a16:creationId xmlns:a16="http://schemas.microsoft.com/office/drawing/2014/main" id="{C844FD71-AE18-4F81-B76B-80DAA9276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59"/>
                <a:ext cx="2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4" name="Oval 2575">
                <a:extLst>
                  <a:ext uri="{FF2B5EF4-FFF2-40B4-BE49-F238E27FC236}">
                    <a16:creationId xmlns:a16="http://schemas.microsoft.com/office/drawing/2014/main" id="{19755591-114A-42D5-9601-E07BA8D27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59"/>
                <a:ext cx="5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5" name="Oval 2576">
                <a:extLst>
                  <a:ext uri="{FF2B5EF4-FFF2-40B4-BE49-F238E27FC236}">
                    <a16:creationId xmlns:a16="http://schemas.microsoft.com/office/drawing/2014/main" id="{FFDA0F44-15BE-4886-8B77-5BDA4D857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56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6" name="Oval 2577">
                <a:extLst>
                  <a:ext uri="{FF2B5EF4-FFF2-40B4-BE49-F238E27FC236}">
                    <a16:creationId xmlns:a16="http://schemas.microsoft.com/office/drawing/2014/main" id="{B510C143-A450-4EBD-875F-BCFF6368F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53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7" name="Oval 2578">
                <a:extLst>
                  <a:ext uri="{FF2B5EF4-FFF2-40B4-BE49-F238E27FC236}">
                    <a16:creationId xmlns:a16="http://schemas.microsoft.com/office/drawing/2014/main" id="{A2829836-30F3-4020-98B2-6074E025B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2253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8" name="Oval 2579">
                <a:extLst>
                  <a:ext uri="{FF2B5EF4-FFF2-40B4-BE49-F238E27FC236}">
                    <a16:creationId xmlns:a16="http://schemas.microsoft.com/office/drawing/2014/main" id="{1ACE08D1-050F-4742-9F41-0E2EEC610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25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9" name="Oval 2580">
                <a:extLst>
                  <a:ext uri="{FF2B5EF4-FFF2-40B4-BE49-F238E27FC236}">
                    <a16:creationId xmlns:a16="http://schemas.microsoft.com/office/drawing/2014/main" id="{7CE65439-1444-4560-9042-C981D8CD7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25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0" name="Oval 2581">
                <a:extLst>
                  <a:ext uri="{FF2B5EF4-FFF2-40B4-BE49-F238E27FC236}">
                    <a16:creationId xmlns:a16="http://schemas.microsoft.com/office/drawing/2014/main" id="{ED77BE60-34F0-4746-A732-953A1E19D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56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1" name="Oval 2582">
                <a:extLst>
                  <a:ext uri="{FF2B5EF4-FFF2-40B4-BE49-F238E27FC236}">
                    <a16:creationId xmlns:a16="http://schemas.microsoft.com/office/drawing/2014/main" id="{5E6ADC3F-2BA3-4483-B296-1285EBE81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2269"/>
                <a:ext cx="3" cy="6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2" name="Oval 2583">
                <a:extLst>
                  <a:ext uri="{FF2B5EF4-FFF2-40B4-BE49-F238E27FC236}">
                    <a16:creationId xmlns:a16="http://schemas.microsoft.com/office/drawing/2014/main" id="{74653E77-96FE-4392-AD1C-794EED60B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264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3" name="Oval 2584">
                <a:extLst>
                  <a:ext uri="{FF2B5EF4-FFF2-40B4-BE49-F238E27FC236}">
                    <a16:creationId xmlns:a16="http://schemas.microsoft.com/office/drawing/2014/main" id="{CDD622E4-296E-4581-A7E1-C6E61EC5E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2267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4" name="Oval 2585">
                <a:extLst>
                  <a:ext uri="{FF2B5EF4-FFF2-40B4-BE49-F238E27FC236}">
                    <a16:creationId xmlns:a16="http://schemas.microsoft.com/office/drawing/2014/main" id="{DBD376D3-8BA6-44F6-B5F7-F697FB284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64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5" name="Oval 2586">
                <a:extLst>
                  <a:ext uri="{FF2B5EF4-FFF2-40B4-BE49-F238E27FC236}">
                    <a16:creationId xmlns:a16="http://schemas.microsoft.com/office/drawing/2014/main" id="{CEC22014-EABC-4139-BB87-0E35E3786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2267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6" name="Oval 2587">
                <a:extLst>
                  <a:ext uri="{FF2B5EF4-FFF2-40B4-BE49-F238E27FC236}">
                    <a16:creationId xmlns:a16="http://schemas.microsoft.com/office/drawing/2014/main" id="{0C6AF94D-53FF-4C1A-ABA9-34EDF5D99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2264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7" name="Oval 2588">
                <a:extLst>
                  <a:ext uri="{FF2B5EF4-FFF2-40B4-BE49-F238E27FC236}">
                    <a16:creationId xmlns:a16="http://schemas.microsoft.com/office/drawing/2014/main" id="{285B37F6-B461-47BE-82FE-13896293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2259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8" name="Oval 2589">
                <a:extLst>
                  <a:ext uri="{FF2B5EF4-FFF2-40B4-BE49-F238E27FC236}">
                    <a16:creationId xmlns:a16="http://schemas.microsoft.com/office/drawing/2014/main" id="{E148CB43-550F-424F-A844-FE8BA3810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2256"/>
                <a:ext cx="2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9" name="Oval 2590">
                <a:extLst>
                  <a:ext uri="{FF2B5EF4-FFF2-40B4-BE49-F238E27FC236}">
                    <a16:creationId xmlns:a16="http://schemas.microsoft.com/office/drawing/2014/main" id="{4B813DC9-CE03-4A5E-B811-BA9DB2243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243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0" name="Oval 2591">
                <a:extLst>
                  <a:ext uri="{FF2B5EF4-FFF2-40B4-BE49-F238E27FC236}">
                    <a16:creationId xmlns:a16="http://schemas.microsoft.com/office/drawing/2014/main" id="{C46BC5F3-49AD-4954-859F-F47890D08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2216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1" name="Oval 2592">
                <a:extLst>
                  <a:ext uri="{FF2B5EF4-FFF2-40B4-BE49-F238E27FC236}">
                    <a16:creationId xmlns:a16="http://schemas.microsoft.com/office/drawing/2014/main" id="{F5031629-BEDC-44CD-BF2C-54799F875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2200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2" name="Oval 2593">
                <a:extLst>
                  <a:ext uri="{FF2B5EF4-FFF2-40B4-BE49-F238E27FC236}">
                    <a16:creationId xmlns:a16="http://schemas.microsoft.com/office/drawing/2014/main" id="{8E65F59E-3B83-4D14-A1A3-481B9FED7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205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3" name="Oval 2594">
                <a:extLst>
                  <a:ext uri="{FF2B5EF4-FFF2-40B4-BE49-F238E27FC236}">
                    <a16:creationId xmlns:a16="http://schemas.microsoft.com/office/drawing/2014/main" id="{9693D609-7835-41A1-90DD-968D26F95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6" y="221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4" name="Oval 2595">
                <a:extLst>
                  <a:ext uri="{FF2B5EF4-FFF2-40B4-BE49-F238E27FC236}">
                    <a16:creationId xmlns:a16="http://schemas.microsoft.com/office/drawing/2014/main" id="{1E6D1731-9CB3-4579-AF22-987D34F29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2205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5" name="Oval 2596">
                <a:extLst>
                  <a:ext uri="{FF2B5EF4-FFF2-40B4-BE49-F238E27FC236}">
                    <a16:creationId xmlns:a16="http://schemas.microsoft.com/office/drawing/2014/main" id="{605CDCD3-49C1-4CB4-91EE-AECD50B2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1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6" name="Oval 2597">
                <a:extLst>
                  <a:ext uri="{FF2B5EF4-FFF2-40B4-BE49-F238E27FC236}">
                    <a16:creationId xmlns:a16="http://schemas.microsoft.com/office/drawing/2014/main" id="{6C12E0C3-6F08-4AF7-BF6A-DCD2B8F9F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16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7" name="Oval 2598">
                <a:extLst>
                  <a:ext uri="{FF2B5EF4-FFF2-40B4-BE49-F238E27FC236}">
                    <a16:creationId xmlns:a16="http://schemas.microsoft.com/office/drawing/2014/main" id="{61B43852-0C0D-4EB7-81D0-22313752B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16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8" name="Oval 2599">
                <a:extLst>
                  <a:ext uri="{FF2B5EF4-FFF2-40B4-BE49-F238E27FC236}">
                    <a16:creationId xmlns:a16="http://schemas.microsoft.com/office/drawing/2014/main" id="{1C810A00-DD90-49CA-BCFA-88350207D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2205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89" name="Oval 2600">
                <a:extLst>
                  <a:ext uri="{FF2B5EF4-FFF2-40B4-BE49-F238E27FC236}">
                    <a16:creationId xmlns:a16="http://schemas.microsoft.com/office/drawing/2014/main" id="{DF1A1463-45A2-4C5D-9CED-69358F8F7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2200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0" name="Oval 2601">
                <a:extLst>
                  <a:ext uri="{FF2B5EF4-FFF2-40B4-BE49-F238E27FC236}">
                    <a16:creationId xmlns:a16="http://schemas.microsoft.com/office/drawing/2014/main" id="{7F5B396F-03F5-45E0-BE67-FF14F8C23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211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1" name="Oval 2602">
                <a:extLst>
                  <a:ext uri="{FF2B5EF4-FFF2-40B4-BE49-F238E27FC236}">
                    <a16:creationId xmlns:a16="http://schemas.microsoft.com/office/drawing/2014/main" id="{918920CE-BAC9-4CB1-8D6A-8678CFB3D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221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2" name="Oval 2603">
                <a:extLst>
                  <a:ext uri="{FF2B5EF4-FFF2-40B4-BE49-F238E27FC236}">
                    <a16:creationId xmlns:a16="http://schemas.microsoft.com/office/drawing/2014/main" id="{8ED2CAA3-62EB-4394-8176-429D08B1A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2232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3" name="Oval 2604">
                <a:extLst>
                  <a:ext uri="{FF2B5EF4-FFF2-40B4-BE49-F238E27FC236}">
                    <a16:creationId xmlns:a16="http://schemas.microsoft.com/office/drawing/2014/main" id="{89FCC13E-BE9B-428E-825D-22B29424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237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4" name="Oval 2605">
                <a:extLst>
                  <a:ext uri="{FF2B5EF4-FFF2-40B4-BE49-F238E27FC236}">
                    <a16:creationId xmlns:a16="http://schemas.microsoft.com/office/drawing/2014/main" id="{9C30965F-4B95-492F-AC75-98FD80AC5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2235"/>
                <a:ext cx="2" cy="5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5" name="Oval 2606">
                <a:extLst>
                  <a:ext uri="{FF2B5EF4-FFF2-40B4-BE49-F238E27FC236}">
                    <a16:creationId xmlns:a16="http://schemas.microsoft.com/office/drawing/2014/main" id="{F403F87D-089B-4E6F-8ECF-812175CB6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2227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6" name="Oval 2607">
                <a:extLst>
                  <a:ext uri="{FF2B5EF4-FFF2-40B4-BE49-F238E27FC236}">
                    <a16:creationId xmlns:a16="http://schemas.microsoft.com/office/drawing/2014/main" id="{A5179DC3-738A-4A78-8B4C-11A64D681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2219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7" name="Oval 2608">
                <a:extLst>
                  <a:ext uri="{FF2B5EF4-FFF2-40B4-BE49-F238E27FC236}">
                    <a16:creationId xmlns:a16="http://schemas.microsoft.com/office/drawing/2014/main" id="{0656321B-EF29-4FCC-B449-02F02143F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2211"/>
                <a:ext cx="3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8" name="Oval 2609">
                <a:extLst>
                  <a:ext uri="{FF2B5EF4-FFF2-40B4-BE49-F238E27FC236}">
                    <a16:creationId xmlns:a16="http://schemas.microsoft.com/office/drawing/2014/main" id="{D67471E5-C4BC-4DBD-926A-B76A53DB4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227"/>
                <a:ext cx="2" cy="2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9" name="Oval 2610">
                <a:extLst>
                  <a:ext uri="{FF2B5EF4-FFF2-40B4-BE49-F238E27FC236}">
                    <a16:creationId xmlns:a16="http://schemas.microsoft.com/office/drawing/2014/main" id="{107758D3-2427-4136-9D54-2E952F3B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2240"/>
                <a:ext cx="3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0" name="Oval 2611">
                <a:extLst>
                  <a:ext uri="{FF2B5EF4-FFF2-40B4-BE49-F238E27FC236}">
                    <a16:creationId xmlns:a16="http://schemas.microsoft.com/office/drawing/2014/main" id="{8A038672-9858-458F-9D4E-61914FB5A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2245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1" name="Oval 2612">
                <a:extLst>
                  <a:ext uri="{FF2B5EF4-FFF2-40B4-BE49-F238E27FC236}">
                    <a16:creationId xmlns:a16="http://schemas.microsoft.com/office/drawing/2014/main" id="{41DC9E3A-FAAA-49DF-A2E4-D62D70DFF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2253"/>
                <a:ext cx="5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2" name="Oval 2613">
                <a:extLst>
                  <a:ext uri="{FF2B5EF4-FFF2-40B4-BE49-F238E27FC236}">
                    <a16:creationId xmlns:a16="http://schemas.microsoft.com/office/drawing/2014/main" id="{277B6D79-C4B6-47CE-B735-220899F46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2245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3" name="Oval 2614">
                <a:extLst>
                  <a:ext uri="{FF2B5EF4-FFF2-40B4-BE49-F238E27FC236}">
                    <a16:creationId xmlns:a16="http://schemas.microsoft.com/office/drawing/2014/main" id="{A274AC71-6335-4C43-A542-E68A94452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2213"/>
                <a:ext cx="2" cy="3"/>
              </a:xfrm>
              <a:prstGeom prst="ellipse">
                <a:avLst/>
              </a:prstGeom>
              <a:solidFill>
                <a:srgbClr val="3A0031"/>
              </a:solidFill>
              <a:ln w="3175">
                <a:solidFill>
                  <a:srgbClr val="3A003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4" name="Oval 2615">
                <a:extLst>
                  <a:ext uri="{FF2B5EF4-FFF2-40B4-BE49-F238E27FC236}">
                    <a16:creationId xmlns:a16="http://schemas.microsoft.com/office/drawing/2014/main" id="{6CC6FFD8-1887-4D62-AB4A-0BD80C9E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214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5" name="Oval 2616">
                <a:extLst>
                  <a:ext uri="{FF2B5EF4-FFF2-40B4-BE49-F238E27FC236}">
                    <a16:creationId xmlns:a16="http://schemas.microsoft.com/office/drawing/2014/main" id="{1960864E-AB6B-4F08-8B13-54BA73A38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6" y="2221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0736" name="Group 2617">
              <a:extLst>
                <a:ext uri="{FF2B5EF4-FFF2-40B4-BE49-F238E27FC236}">
                  <a16:creationId xmlns:a16="http://schemas.microsoft.com/office/drawing/2014/main" id="{671EA689-6513-4C84-B8F3-FE78507C28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8" y="1776"/>
              <a:ext cx="713" cy="747"/>
              <a:chOff x="2548" y="1776"/>
              <a:chExt cx="713" cy="747"/>
            </a:xfrm>
          </p:grpSpPr>
          <p:sp>
            <p:nvSpPr>
              <p:cNvPr id="30806" name="Oval 2618">
                <a:extLst>
                  <a:ext uri="{FF2B5EF4-FFF2-40B4-BE49-F238E27FC236}">
                    <a16:creationId xmlns:a16="http://schemas.microsoft.com/office/drawing/2014/main" id="{CCB33AD8-E17F-4FE0-B70E-442BCF10A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8" y="2245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07" name="Oval 2619">
                <a:extLst>
                  <a:ext uri="{FF2B5EF4-FFF2-40B4-BE49-F238E27FC236}">
                    <a16:creationId xmlns:a16="http://schemas.microsoft.com/office/drawing/2014/main" id="{0F469C3F-1767-4AAF-A74B-42259FADB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8" y="219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08" name="Oval 2620">
                <a:extLst>
                  <a:ext uri="{FF2B5EF4-FFF2-40B4-BE49-F238E27FC236}">
                    <a16:creationId xmlns:a16="http://schemas.microsoft.com/office/drawing/2014/main" id="{31ACB29F-7D03-426D-B1F8-877DE8ED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219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09" name="Oval 2621">
                <a:extLst>
                  <a:ext uri="{FF2B5EF4-FFF2-40B4-BE49-F238E27FC236}">
                    <a16:creationId xmlns:a16="http://schemas.microsoft.com/office/drawing/2014/main" id="{934865E8-680B-4774-8F09-530ED0967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24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0" name="Oval 2622">
                <a:extLst>
                  <a:ext uri="{FF2B5EF4-FFF2-40B4-BE49-F238E27FC236}">
                    <a16:creationId xmlns:a16="http://schemas.microsoft.com/office/drawing/2014/main" id="{D5EF13F8-60E1-45C9-ABD9-02DD8E035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17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1" name="Oval 2623">
                <a:extLst>
                  <a:ext uri="{FF2B5EF4-FFF2-40B4-BE49-F238E27FC236}">
                    <a16:creationId xmlns:a16="http://schemas.microsoft.com/office/drawing/2014/main" id="{79970731-9669-4235-AA18-0CCA481E0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" y="222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2" name="Oval 2624">
                <a:extLst>
                  <a:ext uri="{FF2B5EF4-FFF2-40B4-BE49-F238E27FC236}">
                    <a16:creationId xmlns:a16="http://schemas.microsoft.com/office/drawing/2014/main" id="{F7F1F8B6-22B6-4058-8DA4-154E6CF03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24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3" name="Oval 2625">
                <a:extLst>
                  <a:ext uri="{FF2B5EF4-FFF2-40B4-BE49-F238E27FC236}">
                    <a16:creationId xmlns:a16="http://schemas.microsoft.com/office/drawing/2014/main" id="{C171E075-97EA-4A20-A770-CD5BE810B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6" y="2272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4" name="Oval 2626">
                <a:extLst>
                  <a:ext uri="{FF2B5EF4-FFF2-40B4-BE49-F238E27FC236}">
                    <a16:creationId xmlns:a16="http://schemas.microsoft.com/office/drawing/2014/main" id="{77A14E5A-4BA8-4E40-A9B0-8C0217B6C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2269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5" name="Oval 2627">
                <a:extLst>
                  <a:ext uri="{FF2B5EF4-FFF2-40B4-BE49-F238E27FC236}">
                    <a16:creationId xmlns:a16="http://schemas.microsoft.com/office/drawing/2014/main" id="{E60B2FE3-4F17-4C0A-8A2A-F802A4CE7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" y="224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6" name="Oval 2628">
                <a:extLst>
                  <a:ext uri="{FF2B5EF4-FFF2-40B4-BE49-F238E27FC236}">
                    <a16:creationId xmlns:a16="http://schemas.microsoft.com/office/drawing/2014/main" id="{30FFAF9A-0C9E-4DAE-91D0-B1C0CC4E1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225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7" name="Oval 2629">
                <a:extLst>
                  <a:ext uri="{FF2B5EF4-FFF2-40B4-BE49-F238E27FC236}">
                    <a16:creationId xmlns:a16="http://schemas.microsoft.com/office/drawing/2014/main" id="{6A8D31D4-11FF-412D-A028-D7E872BB6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6" y="2232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8" name="Oval 2630">
                <a:extLst>
                  <a:ext uri="{FF2B5EF4-FFF2-40B4-BE49-F238E27FC236}">
                    <a16:creationId xmlns:a16="http://schemas.microsoft.com/office/drawing/2014/main" id="{C00E6FFF-3BA0-42B4-90D4-625C13259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2256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19" name="Oval 2631">
                <a:extLst>
                  <a:ext uri="{FF2B5EF4-FFF2-40B4-BE49-F238E27FC236}">
                    <a16:creationId xmlns:a16="http://schemas.microsoft.com/office/drawing/2014/main" id="{29CC2E5B-DE60-41D5-A319-AF79F943B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8" y="222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0" name="Oval 2632">
                <a:extLst>
                  <a:ext uri="{FF2B5EF4-FFF2-40B4-BE49-F238E27FC236}">
                    <a16:creationId xmlns:a16="http://schemas.microsoft.com/office/drawing/2014/main" id="{4B56A789-2078-4DC9-B9C2-1BA9EB0E1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208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1" name="Oval 2633">
                <a:extLst>
                  <a:ext uri="{FF2B5EF4-FFF2-40B4-BE49-F238E27FC236}">
                    <a16:creationId xmlns:a16="http://schemas.microsoft.com/office/drawing/2014/main" id="{5D7AB05A-D71F-418B-AAC5-3F88EAFDC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32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2" name="Oval 2634">
                <a:extLst>
                  <a:ext uri="{FF2B5EF4-FFF2-40B4-BE49-F238E27FC236}">
                    <a16:creationId xmlns:a16="http://schemas.microsoft.com/office/drawing/2014/main" id="{3AE518B6-2070-4078-9987-DC05E3AB9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2301"/>
                <a:ext cx="3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3" name="Oval 2635">
                <a:extLst>
                  <a:ext uri="{FF2B5EF4-FFF2-40B4-BE49-F238E27FC236}">
                    <a16:creationId xmlns:a16="http://schemas.microsoft.com/office/drawing/2014/main" id="{887DA117-66C2-4821-AAFF-354684766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" y="2325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4" name="Oval 2636">
                <a:extLst>
                  <a:ext uri="{FF2B5EF4-FFF2-40B4-BE49-F238E27FC236}">
                    <a16:creationId xmlns:a16="http://schemas.microsoft.com/office/drawing/2014/main" id="{D6138F51-4886-4162-9884-2D77D9CA4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229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5" name="Oval 2637">
                <a:extLst>
                  <a:ext uri="{FF2B5EF4-FFF2-40B4-BE49-F238E27FC236}">
                    <a16:creationId xmlns:a16="http://schemas.microsoft.com/office/drawing/2014/main" id="{1CA7CDA7-5DAB-4B4E-8097-1AD59C461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227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6" name="Oval 2638">
                <a:extLst>
                  <a:ext uri="{FF2B5EF4-FFF2-40B4-BE49-F238E27FC236}">
                    <a16:creationId xmlns:a16="http://schemas.microsoft.com/office/drawing/2014/main" id="{5324F56B-FC77-4632-B829-CC9E2074B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195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7" name="Oval 2639">
                <a:extLst>
                  <a:ext uri="{FF2B5EF4-FFF2-40B4-BE49-F238E27FC236}">
                    <a16:creationId xmlns:a16="http://schemas.microsoft.com/office/drawing/2014/main" id="{B7014F75-3215-4AE5-96E2-2D8E41573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222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8" name="Oval 2640">
                <a:extLst>
                  <a:ext uri="{FF2B5EF4-FFF2-40B4-BE49-F238E27FC236}">
                    <a16:creationId xmlns:a16="http://schemas.microsoft.com/office/drawing/2014/main" id="{DD829517-A93F-4D1D-AEDA-2A65E564E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20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29" name="Oval 2641">
                <a:extLst>
                  <a:ext uri="{FF2B5EF4-FFF2-40B4-BE49-F238E27FC236}">
                    <a16:creationId xmlns:a16="http://schemas.microsoft.com/office/drawing/2014/main" id="{54091944-524D-43F9-A7B8-33FB823D2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1" y="216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0" name="Oval 2642">
                <a:extLst>
                  <a:ext uri="{FF2B5EF4-FFF2-40B4-BE49-F238E27FC236}">
                    <a16:creationId xmlns:a16="http://schemas.microsoft.com/office/drawing/2014/main" id="{E84D9ED3-0129-49D6-B0FD-0E96EC72E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3" y="2176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1" name="Oval 2643">
                <a:extLst>
                  <a:ext uri="{FF2B5EF4-FFF2-40B4-BE49-F238E27FC236}">
                    <a16:creationId xmlns:a16="http://schemas.microsoft.com/office/drawing/2014/main" id="{05F9C699-3C7C-4DC5-AFB8-7F2357934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" y="2197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2" name="Oval 2644">
                <a:extLst>
                  <a:ext uri="{FF2B5EF4-FFF2-40B4-BE49-F238E27FC236}">
                    <a16:creationId xmlns:a16="http://schemas.microsoft.com/office/drawing/2014/main" id="{A50F8FD3-73E0-4FB0-AAEA-02002070F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2163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3" name="Oval 2645">
                <a:extLst>
                  <a:ext uri="{FF2B5EF4-FFF2-40B4-BE49-F238E27FC236}">
                    <a16:creationId xmlns:a16="http://schemas.microsoft.com/office/drawing/2014/main" id="{84E52BA6-A997-4999-997F-47DFFE6C6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" y="214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4" name="Oval 2646">
                <a:extLst>
                  <a:ext uri="{FF2B5EF4-FFF2-40B4-BE49-F238E27FC236}">
                    <a16:creationId xmlns:a16="http://schemas.microsoft.com/office/drawing/2014/main" id="{0670F79D-F79C-4D45-A583-49B5874F2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" y="2173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5" name="Oval 2647">
                <a:extLst>
                  <a:ext uri="{FF2B5EF4-FFF2-40B4-BE49-F238E27FC236}">
                    <a16:creationId xmlns:a16="http://schemas.microsoft.com/office/drawing/2014/main" id="{CDDAE78E-F512-411F-B445-F39D6A9A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6" y="2200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6" name="Oval 2648">
                <a:extLst>
                  <a:ext uri="{FF2B5EF4-FFF2-40B4-BE49-F238E27FC236}">
                    <a16:creationId xmlns:a16="http://schemas.microsoft.com/office/drawing/2014/main" id="{3D5484D8-AA3B-42A6-BFE1-A10BFE45D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2152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7" name="Oval 2649">
                <a:extLst>
                  <a:ext uri="{FF2B5EF4-FFF2-40B4-BE49-F238E27FC236}">
                    <a16:creationId xmlns:a16="http://schemas.microsoft.com/office/drawing/2014/main" id="{6AB51915-6447-4DDD-A402-B5BC31F39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120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8" name="Oval 2650">
                <a:extLst>
                  <a:ext uri="{FF2B5EF4-FFF2-40B4-BE49-F238E27FC236}">
                    <a16:creationId xmlns:a16="http://schemas.microsoft.com/office/drawing/2014/main" id="{70900995-A19B-4BBA-803A-5A1A96416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6" y="212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39" name="Oval 2651">
                <a:extLst>
                  <a:ext uri="{FF2B5EF4-FFF2-40B4-BE49-F238E27FC236}">
                    <a16:creationId xmlns:a16="http://schemas.microsoft.com/office/drawing/2014/main" id="{A17FDBB3-25A4-4FAC-A6EC-B9C657918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12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0" name="Oval 2652">
                <a:extLst>
                  <a:ext uri="{FF2B5EF4-FFF2-40B4-BE49-F238E27FC236}">
                    <a16:creationId xmlns:a16="http://schemas.microsoft.com/office/drawing/2014/main" id="{C19D6ED0-7EB0-4254-9164-ADDFB3607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2147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1" name="Oval 2653">
                <a:extLst>
                  <a:ext uri="{FF2B5EF4-FFF2-40B4-BE49-F238E27FC236}">
                    <a16:creationId xmlns:a16="http://schemas.microsoft.com/office/drawing/2014/main" id="{4348DB94-3F88-4C27-B218-73048DF3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8" y="2120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2" name="Oval 2654">
                <a:extLst>
                  <a:ext uri="{FF2B5EF4-FFF2-40B4-BE49-F238E27FC236}">
                    <a16:creationId xmlns:a16="http://schemas.microsoft.com/office/drawing/2014/main" id="{811AAD71-1749-4784-BC5F-7FD7F8129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2139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3" name="Oval 2655">
                <a:extLst>
                  <a:ext uri="{FF2B5EF4-FFF2-40B4-BE49-F238E27FC236}">
                    <a16:creationId xmlns:a16="http://schemas.microsoft.com/office/drawing/2014/main" id="{F57039A0-C771-4A04-B139-933C14514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301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4" name="Oval 2656">
                <a:extLst>
                  <a:ext uri="{FF2B5EF4-FFF2-40B4-BE49-F238E27FC236}">
                    <a16:creationId xmlns:a16="http://schemas.microsoft.com/office/drawing/2014/main" id="{F0E63AF0-BDEA-4454-9AEF-665BF4CFF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325"/>
                <a:ext cx="2" cy="6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5" name="Oval 2657">
                <a:extLst>
                  <a:ext uri="{FF2B5EF4-FFF2-40B4-BE49-F238E27FC236}">
                    <a16:creationId xmlns:a16="http://schemas.microsoft.com/office/drawing/2014/main" id="{C72EC9EF-6F19-434A-A14F-D820566F0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1" y="2275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6" name="Oval 2658">
                <a:extLst>
                  <a:ext uri="{FF2B5EF4-FFF2-40B4-BE49-F238E27FC236}">
                    <a16:creationId xmlns:a16="http://schemas.microsoft.com/office/drawing/2014/main" id="{3B00DB57-FA4D-487E-9E2E-47F55491D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230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7" name="Oval 2659">
                <a:extLst>
                  <a:ext uri="{FF2B5EF4-FFF2-40B4-BE49-F238E27FC236}">
                    <a16:creationId xmlns:a16="http://schemas.microsoft.com/office/drawing/2014/main" id="{9C572036-59B1-4BC8-ABF5-4DB063AE8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" y="2235"/>
                <a:ext cx="2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8" name="Oval 2660">
                <a:extLst>
                  <a:ext uri="{FF2B5EF4-FFF2-40B4-BE49-F238E27FC236}">
                    <a16:creationId xmlns:a16="http://schemas.microsoft.com/office/drawing/2014/main" id="{FABA8240-BE87-4D74-8C99-03B8718ED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24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49" name="Oval 2661">
                <a:extLst>
                  <a:ext uri="{FF2B5EF4-FFF2-40B4-BE49-F238E27FC236}">
                    <a16:creationId xmlns:a16="http://schemas.microsoft.com/office/drawing/2014/main" id="{8D918317-E736-4A88-B8F3-93B66C2CF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2096"/>
                <a:ext cx="5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0" name="Oval 2662">
                <a:extLst>
                  <a:ext uri="{FF2B5EF4-FFF2-40B4-BE49-F238E27FC236}">
                    <a16:creationId xmlns:a16="http://schemas.microsoft.com/office/drawing/2014/main" id="{FF58BB63-6D38-4E10-8E5E-1BA2E09C5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104"/>
                <a:ext cx="3" cy="5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1" name="Oval 2663">
                <a:extLst>
                  <a:ext uri="{FF2B5EF4-FFF2-40B4-BE49-F238E27FC236}">
                    <a16:creationId xmlns:a16="http://schemas.microsoft.com/office/drawing/2014/main" id="{DBEDDF6B-3F42-4C68-A2CA-7FC498BA1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206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2" name="Oval 2664">
                <a:extLst>
                  <a:ext uri="{FF2B5EF4-FFF2-40B4-BE49-F238E27FC236}">
                    <a16:creationId xmlns:a16="http://schemas.microsoft.com/office/drawing/2014/main" id="{93359F10-7566-41CC-B81D-2D617BD37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037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3" name="Oval 2665">
                <a:extLst>
                  <a:ext uri="{FF2B5EF4-FFF2-40B4-BE49-F238E27FC236}">
                    <a16:creationId xmlns:a16="http://schemas.microsoft.com/office/drawing/2014/main" id="{9E895DC9-6309-4B02-A48A-1B266AD83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02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4" name="Oval 2666">
                <a:extLst>
                  <a:ext uri="{FF2B5EF4-FFF2-40B4-BE49-F238E27FC236}">
                    <a16:creationId xmlns:a16="http://schemas.microsoft.com/office/drawing/2014/main" id="{95515A29-18D9-4FB4-9036-2B817DD1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1992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5" name="Oval 2667">
                <a:extLst>
                  <a:ext uri="{FF2B5EF4-FFF2-40B4-BE49-F238E27FC236}">
                    <a16:creationId xmlns:a16="http://schemas.microsoft.com/office/drawing/2014/main" id="{C89F97F2-4A3A-45AD-8154-1E882340C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00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6" name="Oval 2668">
                <a:extLst>
                  <a:ext uri="{FF2B5EF4-FFF2-40B4-BE49-F238E27FC236}">
                    <a16:creationId xmlns:a16="http://schemas.microsoft.com/office/drawing/2014/main" id="{5755EC7D-9EF0-4B71-930B-0094C9ECA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1" y="2005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7" name="Oval 2669">
                <a:extLst>
                  <a:ext uri="{FF2B5EF4-FFF2-40B4-BE49-F238E27FC236}">
                    <a16:creationId xmlns:a16="http://schemas.microsoft.com/office/drawing/2014/main" id="{27157459-FA4F-4B97-83C3-CDAE53913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203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8" name="Oval 2670">
                <a:extLst>
                  <a:ext uri="{FF2B5EF4-FFF2-40B4-BE49-F238E27FC236}">
                    <a16:creationId xmlns:a16="http://schemas.microsoft.com/office/drawing/2014/main" id="{39B27A02-7BFE-49AE-86A0-13539C150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2061"/>
                <a:ext cx="5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59" name="Oval 2671">
                <a:extLst>
                  <a:ext uri="{FF2B5EF4-FFF2-40B4-BE49-F238E27FC236}">
                    <a16:creationId xmlns:a16="http://schemas.microsoft.com/office/drawing/2014/main" id="{9ABE7C1A-3069-401B-A12A-9A478249D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04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0" name="Oval 2672">
                <a:extLst>
                  <a:ext uri="{FF2B5EF4-FFF2-40B4-BE49-F238E27FC236}">
                    <a16:creationId xmlns:a16="http://schemas.microsoft.com/office/drawing/2014/main" id="{B7320C82-F599-42AE-8CFC-71BE90FDB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" y="2003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1" name="Oval 2673">
                <a:extLst>
                  <a:ext uri="{FF2B5EF4-FFF2-40B4-BE49-F238E27FC236}">
                    <a16:creationId xmlns:a16="http://schemas.microsoft.com/office/drawing/2014/main" id="{38C35DAE-9FE1-4402-B01F-8E91BE2AE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1" y="194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2" name="Oval 2674">
                <a:extLst>
                  <a:ext uri="{FF2B5EF4-FFF2-40B4-BE49-F238E27FC236}">
                    <a16:creationId xmlns:a16="http://schemas.microsoft.com/office/drawing/2014/main" id="{A46E6681-04AB-4F7E-8A62-3355826FF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824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3" name="Oval 2675">
                <a:extLst>
                  <a:ext uri="{FF2B5EF4-FFF2-40B4-BE49-F238E27FC236}">
                    <a16:creationId xmlns:a16="http://schemas.microsoft.com/office/drawing/2014/main" id="{8C0ADE22-9906-4852-A4EB-416A5819D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1797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4" name="Oval 2676">
                <a:extLst>
                  <a:ext uri="{FF2B5EF4-FFF2-40B4-BE49-F238E27FC236}">
                    <a16:creationId xmlns:a16="http://schemas.microsoft.com/office/drawing/2014/main" id="{C198ADAE-3354-4C59-9320-B6D069902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811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5" name="Oval 2677">
                <a:extLst>
                  <a:ext uri="{FF2B5EF4-FFF2-40B4-BE49-F238E27FC236}">
                    <a16:creationId xmlns:a16="http://schemas.microsoft.com/office/drawing/2014/main" id="{D8A49DD9-A561-4E38-BB9C-A61998297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787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6" name="Oval 2678">
                <a:extLst>
                  <a:ext uri="{FF2B5EF4-FFF2-40B4-BE49-F238E27FC236}">
                    <a16:creationId xmlns:a16="http://schemas.microsoft.com/office/drawing/2014/main" id="{5F7383C3-A72A-4F8D-84D7-DED9226A7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1824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7" name="Oval 2679">
                <a:extLst>
                  <a:ext uri="{FF2B5EF4-FFF2-40B4-BE49-F238E27FC236}">
                    <a16:creationId xmlns:a16="http://schemas.microsoft.com/office/drawing/2014/main" id="{215B7491-9D71-4C0A-84FB-0D2EA7008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6" y="1848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8" name="Oval 2680">
                <a:extLst>
                  <a:ext uri="{FF2B5EF4-FFF2-40B4-BE49-F238E27FC236}">
                    <a16:creationId xmlns:a16="http://schemas.microsoft.com/office/drawing/2014/main" id="{8C6B458E-8640-4339-961C-7DA233297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3" y="1851"/>
                <a:ext cx="3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9" name="Oval 2681">
                <a:extLst>
                  <a:ext uri="{FF2B5EF4-FFF2-40B4-BE49-F238E27FC236}">
                    <a16:creationId xmlns:a16="http://schemas.microsoft.com/office/drawing/2014/main" id="{D51411FF-4473-4BD4-83BF-618AB1E37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1869"/>
                <a:ext cx="2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70" name="Oval 2682">
                <a:extLst>
                  <a:ext uri="{FF2B5EF4-FFF2-40B4-BE49-F238E27FC236}">
                    <a16:creationId xmlns:a16="http://schemas.microsoft.com/office/drawing/2014/main" id="{8EDF26BC-CC97-4A11-9C14-725151833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003"/>
                <a:ext cx="5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71" name="Oval 2683">
                <a:extLst>
                  <a:ext uri="{FF2B5EF4-FFF2-40B4-BE49-F238E27FC236}">
                    <a16:creationId xmlns:a16="http://schemas.microsoft.com/office/drawing/2014/main" id="{1CC56A34-E35E-4618-813A-8C6087CB4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" y="2299"/>
                <a:ext cx="2" cy="2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72" name="Oval 2684">
                <a:extLst>
                  <a:ext uri="{FF2B5EF4-FFF2-40B4-BE49-F238E27FC236}">
                    <a16:creationId xmlns:a16="http://schemas.microsoft.com/office/drawing/2014/main" id="{8BD7E4F9-B8D8-4EC6-BC77-387FE64D1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" y="2325"/>
                <a:ext cx="3" cy="3"/>
              </a:xfrm>
              <a:prstGeom prst="ellipse">
                <a:avLst/>
              </a:pr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73" name="Freeform 2685">
                <a:extLst>
                  <a:ext uri="{FF2B5EF4-FFF2-40B4-BE49-F238E27FC236}">
                    <a16:creationId xmlns:a16="http://schemas.microsoft.com/office/drawing/2014/main" id="{D38E9856-5172-4E16-AE32-E956AFC79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49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2686">
                <a:extLst>
                  <a:ext uri="{FF2B5EF4-FFF2-40B4-BE49-F238E27FC236}">
                    <a16:creationId xmlns:a16="http://schemas.microsoft.com/office/drawing/2014/main" id="{4801EEF8-1F95-4C13-9F49-81F8B0DD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40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2687">
                <a:extLst>
                  <a:ext uri="{FF2B5EF4-FFF2-40B4-BE49-F238E27FC236}">
                    <a16:creationId xmlns:a16="http://schemas.microsoft.com/office/drawing/2014/main" id="{EB078599-C1AF-407F-9115-F8065717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41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2688">
                <a:extLst>
                  <a:ext uri="{FF2B5EF4-FFF2-40B4-BE49-F238E27FC236}">
                    <a16:creationId xmlns:a16="http://schemas.microsoft.com/office/drawing/2014/main" id="{D70DF147-ADDF-4506-B888-798C02A64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392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2689">
                <a:extLst>
                  <a:ext uri="{FF2B5EF4-FFF2-40B4-BE49-F238E27FC236}">
                    <a16:creationId xmlns:a16="http://schemas.microsoft.com/office/drawing/2014/main" id="{E4543EE7-01E5-46DE-95B3-7D2948D12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413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2690">
                <a:extLst>
                  <a:ext uri="{FF2B5EF4-FFF2-40B4-BE49-F238E27FC236}">
                    <a16:creationId xmlns:a16="http://schemas.microsoft.com/office/drawing/2014/main" id="{97EF47EA-1C45-4A4B-BD2A-403281537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39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2691">
                <a:extLst>
                  <a:ext uri="{FF2B5EF4-FFF2-40B4-BE49-F238E27FC236}">
                    <a16:creationId xmlns:a16="http://schemas.microsoft.com/office/drawing/2014/main" id="{77F2A759-4372-46A8-AEFD-949D9473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43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2692">
                <a:extLst>
                  <a:ext uri="{FF2B5EF4-FFF2-40B4-BE49-F238E27FC236}">
                    <a16:creationId xmlns:a16="http://schemas.microsoft.com/office/drawing/2014/main" id="{4EE43D87-50FD-4733-8D04-4E134330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4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2693">
                <a:extLst>
                  <a:ext uri="{FF2B5EF4-FFF2-40B4-BE49-F238E27FC236}">
                    <a16:creationId xmlns:a16="http://schemas.microsoft.com/office/drawing/2014/main" id="{7153CBAF-DC0B-47D8-9288-69B412628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45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2694">
                <a:extLst>
                  <a:ext uri="{FF2B5EF4-FFF2-40B4-BE49-F238E27FC236}">
                    <a16:creationId xmlns:a16="http://schemas.microsoft.com/office/drawing/2014/main" id="{0E02D33C-5801-41A5-9ACC-285B57AA9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456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2695">
                <a:extLst>
                  <a:ext uri="{FF2B5EF4-FFF2-40B4-BE49-F238E27FC236}">
                    <a16:creationId xmlns:a16="http://schemas.microsoft.com/office/drawing/2014/main" id="{8EA8B369-E35C-4649-823E-7E650D4D0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4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2696">
                <a:extLst>
                  <a:ext uri="{FF2B5EF4-FFF2-40B4-BE49-F238E27FC236}">
                    <a16:creationId xmlns:a16="http://schemas.microsoft.com/office/drawing/2014/main" id="{335CBBEC-A95F-40F3-B1ED-94F03BE6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373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2697">
                <a:extLst>
                  <a:ext uri="{FF2B5EF4-FFF2-40B4-BE49-F238E27FC236}">
                    <a16:creationId xmlns:a16="http://schemas.microsoft.com/office/drawing/2014/main" id="{4606632F-0E2D-490F-A9CA-FD000150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240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2698">
                <a:extLst>
                  <a:ext uri="{FF2B5EF4-FFF2-40B4-BE49-F238E27FC236}">
                    <a16:creationId xmlns:a16="http://schemas.microsoft.com/office/drawing/2014/main" id="{FBD1DC04-33F5-4959-ADEB-3E347006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389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2699">
                <a:extLst>
                  <a:ext uri="{FF2B5EF4-FFF2-40B4-BE49-F238E27FC236}">
                    <a16:creationId xmlns:a16="http://schemas.microsoft.com/office/drawing/2014/main" id="{852B3D00-730F-4BFA-9051-7B57D282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39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2700">
                <a:extLst>
                  <a:ext uri="{FF2B5EF4-FFF2-40B4-BE49-F238E27FC236}">
                    <a16:creationId xmlns:a16="http://schemas.microsoft.com/office/drawing/2014/main" id="{DD24EDED-C6CF-4FA2-A556-0CD6B4B7E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42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2701">
                <a:extLst>
                  <a:ext uri="{FF2B5EF4-FFF2-40B4-BE49-F238E27FC236}">
                    <a16:creationId xmlns:a16="http://schemas.microsoft.com/office/drawing/2014/main" id="{14F9AC18-3EB9-4083-BE87-3AE2C0181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453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2702">
                <a:extLst>
                  <a:ext uri="{FF2B5EF4-FFF2-40B4-BE49-F238E27FC236}">
                    <a16:creationId xmlns:a16="http://schemas.microsoft.com/office/drawing/2014/main" id="{7966F776-5573-46B6-BEEE-DD6CF62A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42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2703">
                <a:extLst>
                  <a:ext uri="{FF2B5EF4-FFF2-40B4-BE49-F238E27FC236}">
                    <a16:creationId xmlns:a16="http://schemas.microsoft.com/office/drawing/2014/main" id="{51C05234-76F1-4ED8-9F6D-417B7CA2B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46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2704">
                <a:extLst>
                  <a:ext uri="{FF2B5EF4-FFF2-40B4-BE49-F238E27FC236}">
                    <a16:creationId xmlns:a16="http://schemas.microsoft.com/office/drawing/2014/main" id="{2C823456-F879-489C-861F-2BD819F2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475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2705">
                <a:extLst>
                  <a:ext uri="{FF2B5EF4-FFF2-40B4-BE49-F238E27FC236}">
                    <a16:creationId xmlns:a16="http://schemas.microsoft.com/office/drawing/2014/main" id="{8F342CFC-B2E3-4479-9A12-54CC51DFD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427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2706">
                <a:extLst>
                  <a:ext uri="{FF2B5EF4-FFF2-40B4-BE49-F238E27FC236}">
                    <a16:creationId xmlns:a16="http://schemas.microsoft.com/office/drawing/2014/main" id="{9579DE55-8DFC-4813-91B1-729F76D6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411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2707">
                <a:extLst>
                  <a:ext uri="{FF2B5EF4-FFF2-40B4-BE49-F238E27FC236}">
                    <a16:creationId xmlns:a16="http://schemas.microsoft.com/office/drawing/2014/main" id="{18D2AC0B-B81D-4ACF-85C4-079FEAF37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41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2708">
                <a:extLst>
                  <a:ext uri="{FF2B5EF4-FFF2-40B4-BE49-F238E27FC236}">
                    <a16:creationId xmlns:a16="http://schemas.microsoft.com/office/drawing/2014/main" id="{B2DFBD72-5DD7-4162-896A-BB765CFB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445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2709">
                <a:extLst>
                  <a:ext uri="{FF2B5EF4-FFF2-40B4-BE49-F238E27FC236}">
                    <a16:creationId xmlns:a16="http://schemas.microsoft.com/office/drawing/2014/main" id="{0C1C81E0-28FF-4939-8E49-A680CD7BC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448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2710">
                <a:extLst>
                  <a:ext uri="{FF2B5EF4-FFF2-40B4-BE49-F238E27FC236}">
                    <a16:creationId xmlns:a16="http://schemas.microsoft.com/office/drawing/2014/main" id="{BE0ADA3F-DCEE-4E61-88D7-D87BA3DC6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42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2711">
                <a:extLst>
                  <a:ext uri="{FF2B5EF4-FFF2-40B4-BE49-F238E27FC236}">
                    <a16:creationId xmlns:a16="http://schemas.microsoft.com/office/drawing/2014/main" id="{B856C630-E0B8-4C71-9B97-F1E26FEC9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50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2712">
                <a:extLst>
                  <a:ext uri="{FF2B5EF4-FFF2-40B4-BE49-F238E27FC236}">
                    <a16:creationId xmlns:a16="http://schemas.microsoft.com/office/drawing/2014/main" id="{08EE3AD2-3961-4439-9156-F3CB6AF5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477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2713">
                <a:extLst>
                  <a:ext uri="{FF2B5EF4-FFF2-40B4-BE49-F238E27FC236}">
                    <a16:creationId xmlns:a16="http://schemas.microsoft.com/office/drawing/2014/main" id="{5724F8FD-8115-4E3F-AA6C-F6E52C9D2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2714">
                <a:extLst>
                  <a:ext uri="{FF2B5EF4-FFF2-40B4-BE49-F238E27FC236}">
                    <a16:creationId xmlns:a16="http://schemas.microsoft.com/office/drawing/2014/main" id="{6791142D-E64E-4260-98D6-A81A6C34B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509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2715">
                <a:extLst>
                  <a:ext uri="{FF2B5EF4-FFF2-40B4-BE49-F238E27FC236}">
                    <a16:creationId xmlns:a16="http://schemas.microsoft.com/office/drawing/2014/main" id="{D972B016-13A2-4784-9EA4-507E21E7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517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2716">
                <a:extLst>
                  <a:ext uri="{FF2B5EF4-FFF2-40B4-BE49-F238E27FC236}">
                    <a16:creationId xmlns:a16="http://schemas.microsoft.com/office/drawing/2014/main" id="{7C02301B-3FB5-4F6E-A20D-563FA1F89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17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2717">
                <a:extLst>
                  <a:ext uri="{FF2B5EF4-FFF2-40B4-BE49-F238E27FC236}">
                    <a16:creationId xmlns:a16="http://schemas.microsoft.com/office/drawing/2014/main" id="{FEDCF890-76D2-495B-B30A-7E328980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249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2718">
                <a:extLst>
                  <a:ext uri="{FF2B5EF4-FFF2-40B4-BE49-F238E27FC236}">
                    <a16:creationId xmlns:a16="http://schemas.microsoft.com/office/drawing/2014/main" id="{3474CC7C-03C5-4FAB-BF4B-6EAABC0D7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50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2719">
                <a:extLst>
                  <a:ext uri="{FF2B5EF4-FFF2-40B4-BE49-F238E27FC236}">
                    <a16:creationId xmlns:a16="http://schemas.microsoft.com/office/drawing/2014/main" id="{9F36F5B5-B4A4-43E7-A9A7-D5764C7A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467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2720">
                <a:extLst>
                  <a:ext uri="{FF2B5EF4-FFF2-40B4-BE49-F238E27FC236}">
                    <a16:creationId xmlns:a16="http://schemas.microsoft.com/office/drawing/2014/main" id="{335A3B65-3966-4E1B-99F3-374E6880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4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2721">
                <a:extLst>
                  <a:ext uri="{FF2B5EF4-FFF2-40B4-BE49-F238E27FC236}">
                    <a16:creationId xmlns:a16="http://schemas.microsoft.com/office/drawing/2014/main" id="{5048516D-246B-4263-8C5F-59DA807EF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42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2722">
                <a:extLst>
                  <a:ext uri="{FF2B5EF4-FFF2-40B4-BE49-F238E27FC236}">
                    <a16:creationId xmlns:a16="http://schemas.microsoft.com/office/drawing/2014/main" id="{96083C67-573F-4FC2-8492-12D392DE3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331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2723">
                <a:extLst>
                  <a:ext uri="{FF2B5EF4-FFF2-40B4-BE49-F238E27FC236}">
                    <a16:creationId xmlns:a16="http://schemas.microsoft.com/office/drawing/2014/main" id="{E71CFDE9-47B5-49AD-9033-02B9EA3F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32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2724">
                <a:extLst>
                  <a:ext uri="{FF2B5EF4-FFF2-40B4-BE49-F238E27FC236}">
                    <a16:creationId xmlns:a16="http://schemas.microsoft.com/office/drawing/2014/main" id="{B526F940-AB09-45AE-B010-ACF3834F4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34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2725">
                <a:extLst>
                  <a:ext uri="{FF2B5EF4-FFF2-40B4-BE49-F238E27FC236}">
                    <a16:creationId xmlns:a16="http://schemas.microsoft.com/office/drawing/2014/main" id="{90DDC447-3CEF-4657-BC95-F5E3D5059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352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2726">
                <a:extLst>
                  <a:ext uri="{FF2B5EF4-FFF2-40B4-BE49-F238E27FC236}">
                    <a16:creationId xmlns:a16="http://schemas.microsoft.com/office/drawing/2014/main" id="{2E5B51D5-4473-4184-A7A4-79FC62D1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38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2727">
                <a:extLst>
                  <a:ext uri="{FF2B5EF4-FFF2-40B4-BE49-F238E27FC236}">
                    <a16:creationId xmlns:a16="http://schemas.microsoft.com/office/drawing/2014/main" id="{B5294F86-3C34-4290-A5B3-215130DD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371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2728">
                <a:extLst>
                  <a:ext uri="{FF2B5EF4-FFF2-40B4-BE49-F238E27FC236}">
                    <a16:creationId xmlns:a16="http://schemas.microsoft.com/office/drawing/2014/main" id="{DE62DC2A-F1FD-4F5D-A907-0F1C4487A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36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2729">
                <a:extLst>
                  <a:ext uri="{FF2B5EF4-FFF2-40B4-BE49-F238E27FC236}">
                    <a16:creationId xmlns:a16="http://schemas.microsoft.com/office/drawing/2014/main" id="{E3B2B431-1016-4A5F-91C5-10420677D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233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2730">
                <a:extLst>
                  <a:ext uri="{FF2B5EF4-FFF2-40B4-BE49-F238E27FC236}">
                    <a16:creationId xmlns:a16="http://schemas.microsoft.com/office/drawing/2014/main" id="{DEBEC1A9-611F-443D-9180-9E368281C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19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2731">
                <a:extLst>
                  <a:ext uri="{FF2B5EF4-FFF2-40B4-BE49-F238E27FC236}">
                    <a16:creationId xmlns:a16="http://schemas.microsoft.com/office/drawing/2014/main" id="{588D5E89-AC6F-4CEA-A9E7-98537EB8A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181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2732">
                <a:extLst>
                  <a:ext uri="{FF2B5EF4-FFF2-40B4-BE49-F238E27FC236}">
                    <a16:creationId xmlns:a16="http://schemas.microsoft.com/office/drawing/2014/main" id="{9A6618A0-58CE-4015-BB42-D2C63D71D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211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2733">
                <a:extLst>
                  <a:ext uri="{FF2B5EF4-FFF2-40B4-BE49-F238E27FC236}">
                    <a16:creationId xmlns:a16="http://schemas.microsoft.com/office/drawing/2014/main" id="{2F9C154E-5318-4763-8EBD-A971C001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211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2734">
                <a:extLst>
                  <a:ext uri="{FF2B5EF4-FFF2-40B4-BE49-F238E27FC236}">
                    <a16:creationId xmlns:a16="http://schemas.microsoft.com/office/drawing/2014/main" id="{BA361543-3C27-4530-8346-E60058A19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2243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2735">
                <a:extLst>
                  <a:ext uri="{FF2B5EF4-FFF2-40B4-BE49-F238E27FC236}">
                    <a16:creationId xmlns:a16="http://schemas.microsoft.com/office/drawing/2014/main" id="{BDDA7D9B-83E5-4A7B-8559-432A23B1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23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2736">
                <a:extLst>
                  <a:ext uri="{FF2B5EF4-FFF2-40B4-BE49-F238E27FC236}">
                    <a16:creationId xmlns:a16="http://schemas.microsoft.com/office/drawing/2014/main" id="{4325CC72-6E91-4D2D-86A3-8B14AF3C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2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2737">
                <a:extLst>
                  <a:ext uri="{FF2B5EF4-FFF2-40B4-BE49-F238E27FC236}">
                    <a16:creationId xmlns:a16="http://schemas.microsoft.com/office/drawing/2014/main" id="{EF82525D-9C56-46A0-BAF8-1EBA74BB8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192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2738">
                <a:extLst>
                  <a:ext uri="{FF2B5EF4-FFF2-40B4-BE49-F238E27FC236}">
                    <a16:creationId xmlns:a16="http://schemas.microsoft.com/office/drawing/2014/main" id="{6D579920-5C27-42CA-B121-752741C54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2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2739">
                <a:extLst>
                  <a:ext uri="{FF2B5EF4-FFF2-40B4-BE49-F238E27FC236}">
                    <a16:creationId xmlns:a16="http://schemas.microsoft.com/office/drawing/2014/main" id="{6BB748B4-C5F4-45D2-83CC-827B53922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2740">
                <a:extLst>
                  <a:ext uri="{FF2B5EF4-FFF2-40B4-BE49-F238E27FC236}">
                    <a16:creationId xmlns:a16="http://schemas.microsoft.com/office/drawing/2014/main" id="{2F907A68-7E80-4C20-B0C5-7C0E8BA06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83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2741">
                <a:extLst>
                  <a:ext uri="{FF2B5EF4-FFF2-40B4-BE49-F238E27FC236}">
                    <a16:creationId xmlns:a16="http://schemas.microsoft.com/office/drawing/2014/main" id="{01AB4072-729F-48B5-B250-DC1ABCF9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28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2742">
                <a:extLst>
                  <a:ext uri="{FF2B5EF4-FFF2-40B4-BE49-F238E27FC236}">
                    <a16:creationId xmlns:a16="http://schemas.microsoft.com/office/drawing/2014/main" id="{F3516B1B-C91D-400F-B80A-CE77F3F48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31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2743">
                <a:extLst>
                  <a:ext uri="{FF2B5EF4-FFF2-40B4-BE49-F238E27FC236}">
                    <a16:creationId xmlns:a16="http://schemas.microsoft.com/office/drawing/2014/main" id="{F96F7533-9F24-4F48-BBD2-3744A5B0A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30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2744">
                <a:extLst>
                  <a:ext uri="{FF2B5EF4-FFF2-40B4-BE49-F238E27FC236}">
                    <a16:creationId xmlns:a16="http://schemas.microsoft.com/office/drawing/2014/main" id="{E7238C43-8C00-4C1D-8A1F-34F2C42A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96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2745">
                <a:extLst>
                  <a:ext uri="{FF2B5EF4-FFF2-40B4-BE49-F238E27FC236}">
                    <a16:creationId xmlns:a16="http://schemas.microsoft.com/office/drawing/2014/main" id="{BA691A27-3FB4-45C3-9A15-A4D811C01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64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2746">
                <a:extLst>
                  <a:ext uri="{FF2B5EF4-FFF2-40B4-BE49-F238E27FC236}">
                    <a16:creationId xmlns:a16="http://schemas.microsoft.com/office/drawing/2014/main" id="{89B92FD5-78D8-474D-99E7-B5CDADB87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403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0 w 1"/>
                  <a:gd name="T7" fmla="*/ 8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2747">
                <a:extLst>
                  <a:ext uri="{FF2B5EF4-FFF2-40B4-BE49-F238E27FC236}">
                    <a16:creationId xmlns:a16="http://schemas.microsoft.com/office/drawing/2014/main" id="{7C35DD82-759E-497C-8515-C1855138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2392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2748">
                <a:extLst>
                  <a:ext uri="{FF2B5EF4-FFF2-40B4-BE49-F238E27FC236}">
                    <a16:creationId xmlns:a16="http://schemas.microsoft.com/office/drawing/2014/main" id="{BFE241D4-4228-49A7-A8BD-B860E4E06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421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2749">
                <a:extLst>
                  <a:ext uri="{FF2B5EF4-FFF2-40B4-BE49-F238E27FC236}">
                    <a16:creationId xmlns:a16="http://schemas.microsoft.com/office/drawing/2014/main" id="{2119D7BB-E821-4283-A5D6-DBAD0690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42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2750">
                <a:extLst>
                  <a:ext uri="{FF2B5EF4-FFF2-40B4-BE49-F238E27FC236}">
                    <a16:creationId xmlns:a16="http://schemas.microsoft.com/office/drawing/2014/main" id="{20F0241B-3782-45AA-98B1-C5B723E4B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2751">
                <a:extLst>
                  <a:ext uri="{FF2B5EF4-FFF2-40B4-BE49-F238E27FC236}">
                    <a16:creationId xmlns:a16="http://schemas.microsoft.com/office/drawing/2014/main" id="{AB1305F8-324A-4884-A015-A759006BA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44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8 h 1"/>
                  <a:gd name="T4" fmla="*/ 20 w 2"/>
                  <a:gd name="T5" fmla="*/ 8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2752">
                <a:extLst>
                  <a:ext uri="{FF2B5EF4-FFF2-40B4-BE49-F238E27FC236}">
                    <a16:creationId xmlns:a16="http://schemas.microsoft.com/office/drawing/2014/main" id="{E564592B-8426-4AD5-BD9A-F39DFC37B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43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2753">
                <a:extLst>
                  <a:ext uri="{FF2B5EF4-FFF2-40B4-BE49-F238E27FC236}">
                    <a16:creationId xmlns:a16="http://schemas.microsoft.com/office/drawing/2014/main" id="{32C16120-DBED-420A-A739-71B31E1E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240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2754">
                <a:extLst>
                  <a:ext uri="{FF2B5EF4-FFF2-40B4-BE49-F238E27FC236}">
                    <a16:creationId xmlns:a16="http://schemas.microsoft.com/office/drawing/2014/main" id="{D9951A2D-8BCE-4E11-808D-4B092CEDE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2157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2755">
                <a:extLst>
                  <a:ext uri="{FF2B5EF4-FFF2-40B4-BE49-F238E27FC236}">
                    <a16:creationId xmlns:a16="http://schemas.microsoft.com/office/drawing/2014/main" id="{810AE830-D552-4BB4-8D91-C5740A38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14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2756">
                <a:extLst>
                  <a:ext uri="{FF2B5EF4-FFF2-40B4-BE49-F238E27FC236}">
                    <a16:creationId xmlns:a16="http://schemas.microsoft.com/office/drawing/2014/main" id="{7294A463-0DFC-45C8-9F82-64562BB63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17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2757">
                <a:extLst>
                  <a:ext uri="{FF2B5EF4-FFF2-40B4-BE49-F238E27FC236}">
                    <a16:creationId xmlns:a16="http://schemas.microsoft.com/office/drawing/2014/main" id="{1E246066-6457-4305-ADE4-1BC9AC16D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17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2758">
                <a:extLst>
                  <a:ext uri="{FF2B5EF4-FFF2-40B4-BE49-F238E27FC236}">
                    <a16:creationId xmlns:a16="http://schemas.microsoft.com/office/drawing/2014/main" id="{89627BA6-C13B-4850-80EE-5B59BD7C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2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2759">
                <a:extLst>
                  <a:ext uri="{FF2B5EF4-FFF2-40B4-BE49-F238E27FC236}">
                    <a16:creationId xmlns:a16="http://schemas.microsoft.com/office/drawing/2014/main" id="{AE42F692-3B43-48F9-A407-D0D91F25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19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2760">
                <a:extLst>
                  <a:ext uri="{FF2B5EF4-FFF2-40B4-BE49-F238E27FC236}">
                    <a16:creationId xmlns:a16="http://schemas.microsoft.com/office/drawing/2014/main" id="{50A6BBB1-ECC1-47BC-A686-166F0A0D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189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2761">
                <a:extLst>
                  <a:ext uri="{FF2B5EF4-FFF2-40B4-BE49-F238E27FC236}">
                    <a16:creationId xmlns:a16="http://schemas.microsoft.com/office/drawing/2014/main" id="{8E8E10E4-49CB-4668-9BEA-96F79A9C1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16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2762">
                <a:extLst>
                  <a:ext uri="{FF2B5EF4-FFF2-40B4-BE49-F238E27FC236}">
                    <a16:creationId xmlns:a16="http://schemas.microsoft.com/office/drawing/2014/main" id="{7E93F99A-F044-436C-99AF-EBBE759B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17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2763">
                <a:extLst>
                  <a:ext uri="{FF2B5EF4-FFF2-40B4-BE49-F238E27FC236}">
                    <a16:creationId xmlns:a16="http://schemas.microsoft.com/office/drawing/2014/main" id="{CCE974F3-3625-4882-9FD7-94F235EAB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1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2764">
                <a:extLst>
                  <a:ext uri="{FF2B5EF4-FFF2-40B4-BE49-F238E27FC236}">
                    <a16:creationId xmlns:a16="http://schemas.microsoft.com/office/drawing/2014/main" id="{AB37A973-7BE0-420D-89EC-C28E8E51C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197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2765">
                <a:extLst>
                  <a:ext uri="{FF2B5EF4-FFF2-40B4-BE49-F238E27FC236}">
                    <a16:creationId xmlns:a16="http://schemas.microsoft.com/office/drawing/2014/main" id="{7E067C27-BCC9-4AAB-AB05-DAA5BCFF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1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2766">
                <a:extLst>
                  <a:ext uri="{FF2B5EF4-FFF2-40B4-BE49-F238E27FC236}">
                    <a16:creationId xmlns:a16="http://schemas.microsoft.com/office/drawing/2014/main" id="{A3CFADFC-E749-478E-A7FC-1336336F2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22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767">
                <a:extLst>
                  <a:ext uri="{FF2B5EF4-FFF2-40B4-BE49-F238E27FC236}">
                    <a16:creationId xmlns:a16="http://schemas.microsoft.com/office/drawing/2014/main" id="{11C94C2F-DBDE-4621-B59F-7695C9705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216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2768">
                <a:extLst>
                  <a:ext uri="{FF2B5EF4-FFF2-40B4-BE49-F238E27FC236}">
                    <a16:creationId xmlns:a16="http://schemas.microsoft.com/office/drawing/2014/main" id="{E65235EA-A6E2-48C4-B21A-AC737321D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20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769">
                <a:extLst>
                  <a:ext uri="{FF2B5EF4-FFF2-40B4-BE49-F238E27FC236}">
                    <a16:creationId xmlns:a16="http://schemas.microsoft.com/office/drawing/2014/main" id="{0484BF1E-BF56-4128-9B52-3B0203346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217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8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2770">
                <a:extLst>
                  <a:ext uri="{FF2B5EF4-FFF2-40B4-BE49-F238E27FC236}">
                    <a16:creationId xmlns:a16="http://schemas.microsoft.com/office/drawing/2014/main" id="{00911A68-BA3A-40A2-9A1E-0B01AF252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94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2771">
                <a:extLst>
                  <a:ext uri="{FF2B5EF4-FFF2-40B4-BE49-F238E27FC236}">
                    <a16:creationId xmlns:a16="http://schemas.microsoft.com/office/drawing/2014/main" id="{AE035644-49E0-4CD9-84FB-59CEEC9A8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39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Freeform 2772">
                <a:extLst>
                  <a:ext uri="{FF2B5EF4-FFF2-40B4-BE49-F238E27FC236}">
                    <a16:creationId xmlns:a16="http://schemas.microsoft.com/office/drawing/2014/main" id="{43830EAA-4B2C-4682-A3B9-7D45AE95A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968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Freeform 2773">
                <a:extLst>
                  <a:ext uri="{FF2B5EF4-FFF2-40B4-BE49-F238E27FC236}">
                    <a16:creationId xmlns:a16="http://schemas.microsoft.com/office/drawing/2014/main" id="{273372EB-558E-420E-8F0A-94C0C8F90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97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2774">
                <a:extLst>
                  <a:ext uri="{FF2B5EF4-FFF2-40B4-BE49-F238E27FC236}">
                    <a16:creationId xmlns:a16="http://schemas.microsoft.com/office/drawing/2014/main" id="{66C59D96-7844-4D5C-9B52-1A3FEF94A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000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2775">
                <a:extLst>
                  <a:ext uri="{FF2B5EF4-FFF2-40B4-BE49-F238E27FC236}">
                    <a16:creationId xmlns:a16="http://schemas.microsoft.com/office/drawing/2014/main" id="{6F331357-6E71-474A-913D-EE8ABC56D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98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2776">
                <a:extLst>
                  <a:ext uri="{FF2B5EF4-FFF2-40B4-BE49-F238E27FC236}">
                    <a16:creationId xmlns:a16="http://schemas.microsoft.com/office/drawing/2014/main" id="{1CFDC9F1-D9EB-460B-BA02-E68CFDE89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981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2777">
                <a:extLst>
                  <a:ext uri="{FF2B5EF4-FFF2-40B4-BE49-F238E27FC236}">
                    <a16:creationId xmlns:a16="http://schemas.microsoft.com/office/drawing/2014/main" id="{BA3074D0-7040-4267-BCA0-BFD32F9D7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52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2778">
                <a:extLst>
                  <a:ext uri="{FF2B5EF4-FFF2-40B4-BE49-F238E27FC236}">
                    <a16:creationId xmlns:a16="http://schemas.microsoft.com/office/drawing/2014/main" id="{DE6AFA12-664B-414F-9F3C-07B70DF8F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885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2779">
                <a:extLst>
                  <a:ext uri="{FF2B5EF4-FFF2-40B4-BE49-F238E27FC236}">
                    <a16:creationId xmlns:a16="http://schemas.microsoft.com/office/drawing/2014/main" id="{E32D7938-9FAA-44B6-ADD3-0086C5719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87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2780">
                <a:extLst>
                  <a:ext uri="{FF2B5EF4-FFF2-40B4-BE49-F238E27FC236}">
                    <a16:creationId xmlns:a16="http://schemas.microsoft.com/office/drawing/2014/main" id="{0C8ACE73-939F-4EB7-A654-CCDB49A75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904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2781">
                <a:extLst>
                  <a:ext uri="{FF2B5EF4-FFF2-40B4-BE49-F238E27FC236}">
                    <a16:creationId xmlns:a16="http://schemas.microsoft.com/office/drawing/2014/main" id="{5BF81179-633E-4D6D-A3CC-159A9F45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90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2782">
                <a:extLst>
                  <a:ext uri="{FF2B5EF4-FFF2-40B4-BE49-F238E27FC236}">
                    <a16:creationId xmlns:a16="http://schemas.microsoft.com/office/drawing/2014/main" id="{F493F836-C5D3-40D4-AD8F-4EC5AA29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936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2783">
                <a:extLst>
                  <a:ext uri="{FF2B5EF4-FFF2-40B4-BE49-F238E27FC236}">
                    <a16:creationId xmlns:a16="http://schemas.microsoft.com/office/drawing/2014/main" id="{F940ED61-4FE5-4F7B-9EA2-2D34C241D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923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2784">
                <a:extLst>
                  <a:ext uri="{FF2B5EF4-FFF2-40B4-BE49-F238E27FC236}">
                    <a16:creationId xmlns:a16="http://schemas.microsoft.com/office/drawing/2014/main" id="{5D3BE0A7-E112-460A-BA1B-063115E44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1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2785">
                <a:extLst>
                  <a:ext uri="{FF2B5EF4-FFF2-40B4-BE49-F238E27FC236}">
                    <a16:creationId xmlns:a16="http://schemas.microsoft.com/office/drawing/2014/main" id="{CF279FF0-BB37-4176-8496-FC8FCBC28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88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2786">
                <a:extLst>
                  <a:ext uri="{FF2B5EF4-FFF2-40B4-BE49-F238E27FC236}">
                    <a16:creationId xmlns:a16="http://schemas.microsoft.com/office/drawing/2014/main" id="{84CDB5CE-12EA-41BB-9421-317DB3940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797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2787">
                <a:extLst>
                  <a:ext uri="{FF2B5EF4-FFF2-40B4-BE49-F238E27FC236}">
                    <a16:creationId xmlns:a16="http://schemas.microsoft.com/office/drawing/2014/main" id="{311FF0DB-1564-4AB7-8C37-1EA6784D3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78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2788">
                <a:extLst>
                  <a:ext uri="{FF2B5EF4-FFF2-40B4-BE49-F238E27FC236}">
                    <a16:creationId xmlns:a16="http://schemas.microsoft.com/office/drawing/2014/main" id="{9126CD38-D651-4F91-B148-286E1F4F3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81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2789">
                <a:extLst>
                  <a:ext uri="{FF2B5EF4-FFF2-40B4-BE49-F238E27FC236}">
                    <a16:creationId xmlns:a16="http://schemas.microsoft.com/office/drawing/2014/main" id="{25E317DA-8D19-4D82-AD74-968C52BFF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816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2790">
                <a:extLst>
                  <a:ext uri="{FF2B5EF4-FFF2-40B4-BE49-F238E27FC236}">
                    <a16:creationId xmlns:a16="http://schemas.microsoft.com/office/drawing/2014/main" id="{39EE48EF-00F2-4A59-9E61-70F6C898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848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2791">
                <a:extLst>
                  <a:ext uri="{FF2B5EF4-FFF2-40B4-BE49-F238E27FC236}">
                    <a16:creationId xmlns:a16="http://schemas.microsoft.com/office/drawing/2014/main" id="{38FEC17C-6EDF-4DFD-9079-15C177D6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837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2792">
                <a:extLst>
                  <a:ext uri="{FF2B5EF4-FFF2-40B4-BE49-F238E27FC236}">
                    <a16:creationId xmlns:a16="http://schemas.microsoft.com/office/drawing/2014/main" id="{F7EFA3ED-00E5-40AA-8A2B-8392F0E98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82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2793">
                <a:extLst>
                  <a:ext uri="{FF2B5EF4-FFF2-40B4-BE49-F238E27FC236}">
                    <a16:creationId xmlns:a16="http://schemas.microsoft.com/office/drawing/2014/main" id="{72D8301F-B54E-418F-9D87-444856690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797"/>
                <a:ext cx="2" cy="6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2794">
                <a:extLst>
                  <a:ext uri="{FF2B5EF4-FFF2-40B4-BE49-F238E27FC236}">
                    <a16:creationId xmlns:a16="http://schemas.microsoft.com/office/drawing/2014/main" id="{8481A721-3765-4AAF-AECB-6E0C9756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78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2795">
                <a:extLst>
                  <a:ext uri="{FF2B5EF4-FFF2-40B4-BE49-F238E27FC236}">
                    <a16:creationId xmlns:a16="http://schemas.microsoft.com/office/drawing/2014/main" id="{A95C55A1-DF72-442E-927B-3DD53639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7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2796">
                <a:extLst>
                  <a:ext uri="{FF2B5EF4-FFF2-40B4-BE49-F238E27FC236}">
                    <a16:creationId xmlns:a16="http://schemas.microsoft.com/office/drawing/2014/main" id="{F43D81BD-ED93-410B-A03E-D149B8C5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80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Freeform 2797">
                <a:extLst>
                  <a:ext uri="{FF2B5EF4-FFF2-40B4-BE49-F238E27FC236}">
                    <a16:creationId xmlns:a16="http://schemas.microsoft.com/office/drawing/2014/main" id="{D77E3911-281A-40A2-AD9C-12C0DA143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8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6" name="Freeform 2798">
                <a:extLst>
                  <a:ext uri="{FF2B5EF4-FFF2-40B4-BE49-F238E27FC236}">
                    <a16:creationId xmlns:a16="http://schemas.microsoft.com/office/drawing/2014/main" id="{8BAE7BA0-7105-4DAE-80D4-5C41F2EAE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83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7" name="Freeform 2799">
                <a:extLst>
                  <a:ext uri="{FF2B5EF4-FFF2-40B4-BE49-F238E27FC236}">
                    <a16:creationId xmlns:a16="http://schemas.microsoft.com/office/drawing/2014/main" id="{28537BA7-F0B4-499B-8813-CF1C794CD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82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8" name="Freeform 2800">
                <a:extLst>
                  <a:ext uri="{FF2B5EF4-FFF2-40B4-BE49-F238E27FC236}">
                    <a16:creationId xmlns:a16="http://schemas.microsoft.com/office/drawing/2014/main" id="{81DAAFCE-8C2F-4CAB-86F8-5A19348F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81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2801">
                <a:extLst>
                  <a:ext uri="{FF2B5EF4-FFF2-40B4-BE49-F238E27FC236}">
                    <a16:creationId xmlns:a16="http://schemas.microsoft.com/office/drawing/2014/main" id="{E8B028E4-AFB1-4588-8A17-70C95908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7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Freeform 2802">
                <a:extLst>
                  <a:ext uri="{FF2B5EF4-FFF2-40B4-BE49-F238E27FC236}">
                    <a16:creationId xmlns:a16="http://schemas.microsoft.com/office/drawing/2014/main" id="{9A939C9E-C014-486C-B56A-9A83BC3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92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1" name="Freeform 2803">
                <a:extLst>
                  <a:ext uri="{FF2B5EF4-FFF2-40B4-BE49-F238E27FC236}">
                    <a16:creationId xmlns:a16="http://schemas.microsoft.com/office/drawing/2014/main" id="{A4A164A5-B566-4051-AECB-DCE99BD2B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91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2" name="Freeform 2804">
                <a:extLst>
                  <a:ext uri="{FF2B5EF4-FFF2-40B4-BE49-F238E27FC236}">
                    <a16:creationId xmlns:a16="http://schemas.microsoft.com/office/drawing/2014/main" id="{C281E1F2-44D7-4ADF-948E-549FAFAAF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941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3" name="Freeform 2805">
                <a:extLst>
                  <a:ext uri="{FF2B5EF4-FFF2-40B4-BE49-F238E27FC236}">
                    <a16:creationId xmlns:a16="http://schemas.microsoft.com/office/drawing/2014/main" id="{9F6F5348-793D-4D8C-BECC-7554CB70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94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2806">
                <a:extLst>
                  <a:ext uri="{FF2B5EF4-FFF2-40B4-BE49-F238E27FC236}">
                    <a16:creationId xmlns:a16="http://schemas.microsoft.com/office/drawing/2014/main" id="{532C25D2-96FC-4C64-AA0C-59817445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97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Freeform 2807">
                <a:extLst>
                  <a:ext uri="{FF2B5EF4-FFF2-40B4-BE49-F238E27FC236}">
                    <a16:creationId xmlns:a16="http://schemas.microsoft.com/office/drawing/2014/main" id="{2B3EDF6F-8A33-4D53-870D-F56B4A680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96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Freeform 2808">
                <a:extLst>
                  <a:ext uri="{FF2B5EF4-FFF2-40B4-BE49-F238E27FC236}">
                    <a16:creationId xmlns:a16="http://schemas.microsoft.com/office/drawing/2014/main" id="{E4BA5DF3-E4E4-4695-8FBB-3E6AAC2A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95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7" name="Freeform 2809">
                <a:extLst>
                  <a:ext uri="{FF2B5EF4-FFF2-40B4-BE49-F238E27FC236}">
                    <a16:creationId xmlns:a16="http://schemas.microsoft.com/office/drawing/2014/main" id="{A647D250-3598-466C-A703-15759EB51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92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8" name="Freeform 2810">
                <a:extLst>
                  <a:ext uri="{FF2B5EF4-FFF2-40B4-BE49-F238E27FC236}">
                    <a16:creationId xmlns:a16="http://schemas.microsoft.com/office/drawing/2014/main" id="{09FECFA5-BBA5-49F4-A6A7-F3F1C9964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968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2811">
                <a:extLst>
                  <a:ext uri="{FF2B5EF4-FFF2-40B4-BE49-F238E27FC236}">
                    <a16:creationId xmlns:a16="http://schemas.microsoft.com/office/drawing/2014/main" id="{393DE6B1-85B8-4488-A5AF-19A8CBFA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95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Freeform 2812">
                <a:extLst>
                  <a:ext uri="{FF2B5EF4-FFF2-40B4-BE49-F238E27FC236}">
                    <a16:creationId xmlns:a16="http://schemas.microsoft.com/office/drawing/2014/main" id="{00E1A127-8C18-4F0D-9A4E-E8242CD0B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98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1" name="Freeform 2813">
                <a:extLst>
                  <a:ext uri="{FF2B5EF4-FFF2-40B4-BE49-F238E27FC236}">
                    <a16:creationId xmlns:a16="http://schemas.microsoft.com/office/drawing/2014/main" id="{8053772E-E80E-4135-8418-E181E8D10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2" name="Freeform 2814">
                <a:extLst>
                  <a:ext uri="{FF2B5EF4-FFF2-40B4-BE49-F238E27FC236}">
                    <a16:creationId xmlns:a16="http://schemas.microsoft.com/office/drawing/2014/main" id="{22394DEA-A0AC-4906-9F1A-37649ACCD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201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3" name="Freeform 2815">
                <a:extLst>
                  <a:ext uri="{FF2B5EF4-FFF2-40B4-BE49-F238E27FC236}">
                    <a16:creationId xmlns:a16="http://schemas.microsoft.com/office/drawing/2014/main" id="{A5B47CE1-6CE7-468C-9F9F-A6EEC89BB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08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2816">
                <a:extLst>
                  <a:ext uri="{FF2B5EF4-FFF2-40B4-BE49-F238E27FC236}">
                    <a16:creationId xmlns:a16="http://schemas.microsoft.com/office/drawing/2014/main" id="{0536F1FA-D24D-4212-AA96-615FA859A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000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2817">
                <a:extLst>
                  <a:ext uri="{FF2B5EF4-FFF2-40B4-BE49-F238E27FC236}">
                    <a16:creationId xmlns:a16="http://schemas.microsoft.com/office/drawing/2014/main" id="{C814B415-5373-4BE7-B6AB-A7740193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968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5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37" name="Freeform 2818">
              <a:extLst>
                <a:ext uri="{FF2B5EF4-FFF2-40B4-BE49-F238E27FC236}">
                  <a16:creationId xmlns:a16="http://schemas.microsoft.com/office/drawing/2014/main" id="{E64771AB-5252-4145-991D-77C3F4BE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936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8 w 1"/>
                <a:gd name="T5" fmla="*/ 20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819">
              <a:extLst>
                <a:ext uri="{FF2B5EF4-FFF2-40B4-BE49-F238E27FC236}">
                  <a16:creationId xmlns:a16="http://schemas.microsoft.com/office/drawing/2014/main" id="{8C4A9736-7C68-4403-9297-FD54877F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928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820">
              <a:extLst>
                <a:ext uri="{FF2B5EF4-FFF2-40B4-BE49-F238E27FC236}">
                  <a16:creationId xmlns:a16="http://schemas.microsoft.com/office/drawing/2014/main" id="{8A1CA094-4136-4B3D-84DE-5468BE3B0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955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20 h 2"/>
                <a:gd name="T8" fmla="*/ 27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821">
              <a:extLst>
                <a:ext uri="{FF2B5EF4-FFF2-40B4-BE49-F238E27FC236}">
                  <a16:creationId xmlns:a16="http://schemas.microsoft.com/office/drawing/2014/main" id="{3B0B3C07-3EA9-4CBF-B72B-C810E8217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95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822">
              <a:extLst>
                <a:ext uri="{FF2B5EF4-FFF2-40B4-BE49-F238E27FC236}">
                  <a16:creationId xmlns:a16="http://schemas.microsoft.com/office/drawing/2014/main" id="{6FC95575-C94F-4C9C-975E-EBED819E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98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0 h 2"/>
                <a:gd name="T4" fmla="*/ 20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823">
              <a:extLst>
                <a:ext uri="{FF2B5EF4-FFF2-40B4-BE49-F238E27FC236}">
                  <a16:creationId xmlns:a16="http://schemas.microsoft.com/office/drawing/2014/main" id="{F676D551-E042-43F6-A6D9-AC0CE968E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976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20 w 2"/>
                <a:gd name="T5" fmla="*/ 27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824">
              <a:extLst>
                <a:ext uri="{FF2B5EF4-FFF2-40B4-BE49-F238E27FC236}">
                  <a16:creationId xmlns:a16="http://schemas.microsoft.com/office/drawing/2014/main" id="{3EF18CF1-7F55-46C4-BF34-9E148FF8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968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825">
              <a:extLst>
                <a:ext uri="{FF2B5EF4-FFF2-40B4-BE49-F238E27FC236}">
                  <a16:creationId xmlns:a16="http://schemas.microsoft.com/office/drawing/2014/main" id="{92866145-5922-4953-A623-D9A6F409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939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8 h 1"/>
                <a:gd name="T4" fmla="*/ 20 w 2"/>
                <a:gd name="T5" fmla="*/ 8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826">
              <a:extLst>
                <a:ext uri="{FF2B5EF4-FFF2-40B4-BE49-F238E27FC236}">
                  <a16:creationId xmlns:a16="http://schemas.microsoft.com/office/drawing/2014/main" id="{D3802FBB-22EE-4150-8350-C3703372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883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827">
              <a:extLst>
                <a:ext uri="{FF2B5EF4-FFF2-40B4-BE49-F238E27FC236}">
                  <a16:creationId xmlns:a16="http://schemas.microsoft.com/office/drawing/2014/main" id="{0DF12C84-0920-4854-8892-494B7AE0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872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828">
              <a:extLst>
                <a:ext uri="{FF2B5EF4-FFF2-40B4-BE49-F238E27FC236}">
                  <a16:creationId xmlns:a16="http://schemas.microsoft.com/office/drawing/2014/main" id="{8BC87AA6-7047-41EA-B72A-C4F796F8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01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829">
              <a:extLst>
                <a:ext uri="{FF2B5EF4-FFF2-40B4-BE49-F238E27FC236}">
                  <a16:creationId xmlns:a16="http://schemas.microsoft.com/office/drawing/2014/main" id="{93C44A19-57CD-4C75-8EF6-B02FD29E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01"/>
              <a:ext cx="3" cy="6"/>
            </a:xfrm>
            <a:custGeom>
              <a:avLst/>
              <a:gdLst>
                <a:gd name="T0" fmla="*/ 27 w 1"/>
                <a:gd name="T1" fmla="*/ 0 h 2"/>
                <a:gd name="T2" fmla="*/ 27 w 1"/>
                <a:gd name="T3" fmla="*/ 27 h 2"/>
                <a:gd name="T4" fmla="*/ 27 w 1"/>
                <a:gd name="T5" fmla="*/ 27 h 2"/>
                <a:gd name="T6" fmla="*/ 0 w 1"/>
                <a:gd name="T7" fmla="*/ 27 h 2"/>
                <a:gd name="T8" fmla="*/ 2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830">
              <a:extLst>
                <a:ext uri="{FF2B5EF4-FFF2-40B4-BE49-F238E27FC236}">
                  <a16:creationId xmlns:a16="http://schemas.microsoft.com/office/drawing/2014/main" id="{5DA26136-DC3E-4670-9DB7-110406E6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93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831">
              <a:extLst>
                <a:ext uri="{FF2B5EF4-FFF2-40B4-BE49-F238E27FC236}">
                  <a16:creationId xmlns:a16="http://schemas.microsoft.com/office/drawing/2014/main" id="{AF98F3E6-A647-473A-B9CA-49D901B2A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920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27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27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832">
              <a:extLst>
                <a:ext uri="{FF2B5EF4-FFF2-40B4-BE49-F238E27FC236}">
                  <a16:creationId xmlns:a16="http://schemas.microsoft.com/office/drawing/2014/main" id="{98D681AB-1694-4B68-8970-CFAA59815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912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833">
              <a:extLst>
                <a:ext uri="{FF2B5EF4-FFF2-40B4-BE49-F238E27FC236}">
                  <a16:creationId xmlns:a16="http://schemas.microsoft.com/office/drawing/2014/main" id="{859DAAFC-B911-4D71-AA68-B945771F2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883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834">
              <a:extLst>
                <a:ext uri="{FF2B5EF4-FFF2-40B4-BE49-F238E27FC236}">
                  <a16:creationId xmlns:a16="http://schemas.microsoft.com/office/drawing/2014/main" id="{9ECEDF82-A1A7-4911-BC10-75F17D38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1835"/>
              <a:ext cx="5" cy="2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8 h 1"/>
                <a:gd name="T4" fmla="*/ 20 w 2"/>
                <a:gd name="T5" fmla="*/ 8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835">
              <a:extLst>
                <a:ext uri="{FF2B5EF4-FFF2-40B4-BE49-F238E27FC236}">
                  <a16:creationId xmlns:a16="http://schemas.microsoft.com/office/drawing/2014/main" id="{64EDF088-0107-47C6-BE00-80E92D182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24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836">
              <a:extLst>
                <a:ext uri="{FF2B5EF4-FFF2-40B4-BE49-F238E27FC236}">
                  <a16:creationId xmlns:a16="http://schemas.microsoft.com/office/drawing/2014/main" id="{E4D1DE7B-FCD4-42C7-9D09-775510EA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5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837">
              <a:extLst>
                <a:ext uri="{FF2B5EF4-FFF2-40B4-BE49-F238E27FC236}">
                  <a16:creationId xmlns:a16="http://schemas.microsoft.com/office/drawing/2014/main" id="{B65D6B64-E890-4FE6-B033-73CEBB164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85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838">
              <a:extLst>
                <a:ext uri="{FF2B5EF4-FFF2-40B4-BE49-F238E27FC236}">
                  <a16:creationId xmlns:a16="http://schemas.microsoft.com/office/drawing/2014/main" id="{2D13AF44-3E7D-465B-8838-7BFDFE02E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885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839">
              <a:extLst>
                <a:ext uri="{FF2B5EF4-FFF2-40B4-BE49-F238E27FC236}">
                  <a16:creationId xmlns:a16="http://schemas.microsoft.com/office/drawing/2014/main" id="{8D766703-7B1C-4A20-BA52-6F223F591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87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0 h 2"/>
                <a:gd name="T4" fmla="*/ 20 w 2"/>
                <a:gd name="T5" fmla="*/ 20 h 2"/>
                <a:gd name="T6" fmla="*/ 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840">
              <a:extLst>
                <a:ext uri="{FF2B5EF4-FFF2-40B4-BE49-F238E27FC236}">
                  <a16:creationId xmlns:a16="http://schemas.microsoft.com/office/drawing/2014/main" id="{BDC656CD-A993-46DB-B4ED-0E4AC1EA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864"/>
              <a:ext cx="2" cy="5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0 h 2"/>
                <a:gd name="T4" fmla="*/ 0 w 1"/>
                <a:gd name="T5" fmla="*/ 20 h 2"/>
                <a:gd name="T6" fmla="*/ 0 w 1"/>
                <a:gd name="T7" fmla="*/ 20 h 2"/>
                <a:gd name="T8" fmla="*/ 8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841">
              <a:extLst>
                <a:ext uri="{FF2B5EF4-FFF2-40B4-BE49-F238E27FC236}">
                  <a16:creationId xmlns:a16="http://schemas.microsoft.com/office/drawing/2014/main" id="{CFE873AF-BFEC-4A90-B5C9-8AFC4E44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835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Freeform 2842">
              <a:extLst>
                <a:ext uri="{FF2B5EF4-FFF2-40B4-BE49-F238E27FC236}">
                  <a16:creationId xmlns:a16="http://schemas.microsoft.com/office/drawing/2014/main" id="{08C8A1D2-0016-4B1F-B6B1-09DC66667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44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27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27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Freeform 2843">
              <a:extLst>
                <a:ext uri="{FF2B5EF4-FFF2-40B4-BE49-F238E27FC236}">
                  <a16:creationId xmlns:a16="http://schemas.microsoft.com/office/drawing/2014/main" id="{7D9C0577-AC16-409B-AAB0-C0C2888A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736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20 w 2"/>
                <a:gd name="T5" fmla="*/ 27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2844">
              <a:extLst>
                <a:ext uri="{FF2B5EF4-FFF2-40B4-BE49-F238E27FC236}">
                  <a16:creationId xmlns:a16="http://schemas.microsoft.com/office/drawing/2014/main" id="{40468E58-4465-4988-A6A5-91D854D1B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763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Freeform 2845">
              <a:extLst>
                <a:ext uri="{FF2B5EF4-FFF2-40B4-BE49-F238E27FC236}">
                  <a16:creationId xmlns:a16="http://schemas.microsoft.com/office/drawing/2014/main" id="{204272BB-0D43-43DA-9597-4F6560779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765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20 w 2"/>
                <a:gd name="T5" fmla="*/ 27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5" name="Freeform 2846">
              <a:extLst>
                <a:ext uri="{FF2B5EF4-FFF2-40B4-BE49-F238E27FC236}">
                  <a16:creationId xmlns:a16="http://schemas.microsoft.com/office/drawing/2014/main" id="{5003AD58-619B-451F-88D3-8B0AD00B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795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6" name="Freeform 2847">
              <a:extLst>
                <a:ext uri="{FF2B5EF4-FFF2-40B4-BE49-F238E27FC236}">
                  <a16:creationId xmlns:a16="http://schemas.microsoft.com/office/drawing/2014/main" id="{8619B339-F8D0-46F3-8990-B559E167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84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7" name="Freeform 2848">
              <a:extLst>
                <a:ext uri="{FF2B5EF4-FFF2-40B4-BE49-F238E27FC236}">
                  <a16:creationId xmlns:a16="http://schemas.microsoft.com/office/drawing/2014/main" id="{BC53A067-B51B-4205-B64D-0C8236D75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76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2849">
              <a:extLst>
                <a:ext uri="{FF2B5EF4-FFF2-40B4-BE49-F238E27FC236}">
                  <a16:creationId xmlns:a16="http://schemas.microsoft.com/office/drawing/2014/main" id="{FC0C3B7A-4AF1-4543-ACE7-96CF70CC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747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Freeform 2850">
              <a:extLst>
                <a:ext uri="{FF2B5EF4-FFF2-40B4-BE49-F238E27FC236}">
                  <a16:creationId xmlns:a16="http://schemas.microsoft.com/office/drawing/2014/main" id="{E954054D-5B02-4C5C-AC91-6EF1D5000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085"/>
              <a:ext cx="3" cy="6"/>
            </a:xfrm>
            <a:custGeom>
              <a:avLst/>
              <a:gdLst>
                <a:gd name="T0" fmla="*/ 27 w 1"/>
                <a:gd name="T1" fmla="*/ 0 h 2"/>
                <a:gd name="T2" fmla="*/ 27 w 1"/>
                <a:gd name="T3" fmla="*/ 27 h 2"/>
                <a:gd name="T4" fmla="*/ 27 w 1"/>
                <a:gd name="T5" fmla="*/ 27 h 2"/>
                <a:gd name="T6" fmla="*/ 0 w 1"/>
                <a:gd name="T7" fmla="*/ 27 h 2"/>
                <a:gd name="T8" fmla="*/ 2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0" name="Freeform 2851">
              <a:extLst>
                <a:ext uri="{FF2B5EF4-FFF2-40B4-BE49-F238E27FC236}">
                  <a16:creationId xmlns:a16="http://schemas.microsoft.com/office/drawing/2014/main" id="{332C2845-FBA8-430C-92CD-DE632A9D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07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1" name="Freeform 2852">
              <a:extLst>
                <a:ext uri="{FF2B5EF4-FFF2-40B4-BE49-F238E27FC236}">
                  <a16:creationId xmlns:a16="http://schemas.microsoft.com/office/drawing/2014/main" id="{EDCC082C-AB31-43CF-B25C-C11F147C2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104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8 w 1"/>
                <a:gd name="T5" fmla="*/ 20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2" name="Freeform 2853">
              <a:extLst>
                <a:ext uri="{FF2B5EF4-FFF2-40B4-BE49-F238E27FC236}">
                  <a16:creationId xmlns:a16="http://schemas.microsoft.com/office/drawing/2014/main" id="{792459E5-CF81-4954-BC15-E0901B38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10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2854">
              <a:extLst>
                <a:ext uri="{FF2B5EF4-FFF2-40B4-BE49-F238E27FC236}">
                  <a16:creationId xmlns:a16="http://schemas.microsoft.com/office/drawing/2014/main" id="{A66B79A6-43DD-41D7-847C-9F96EF43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136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20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Freeform 2855">
              <a:extLst>
                <a:ext uri="{FF2B5EF4-FFF2-40B4-BE49-F238E27FC236}">
                  <a16:creationId xmlns:a16="http://schemas.microsoft.com/office/drawing/2014/main" id="{6EBD3BD3-BEF4-4892-83E0-1154A047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125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20 w 2"/>
                <a:gd name="T5" fmla="*/ 27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5" name="Freeform 2856">
              <a:extLst>
                <a:ext uri="{FF2B5EF4-FFF2-40B4-BE49-F238E27FC236}">
                  <a16:creationId xmlns:a16="http://schemas.microsoft.com/office/drawing/2014/main" id="{FCDBC68C-FFB6-4060-A463-618F6071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117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6" name="Freeform 2857">
              <a:extLst>
                <a:ext uri="{FF2B5EF4-FFF2-40B4-BE49-F238E27FC236}">
                  <a16:creationId xmlns:a16="http://schemas.microsoft.com/office/drawing/2014/main" id="{A1D918CD-F41D-44FF-B71F-13A7D9932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088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7" name="Freeform 2858">
              <a:extLst>
                <a:ext uri="{FF2B5EF4-FFF2-40B4-BE49-F238E27FC236}">
                  <a16:creationId xmlns:a16="http://schemas.microsoft.com/office/drawing/2014/main" id="{52E9E953-5111-448F-B429-1CF7568AC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173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2859">
              <a:extLst>
                <a:ext uri="{FF2B5EF4-FFF2-40B4-BE49-F238E27FC236}">
                  <a16:creationId xmlns:a16="http://schemas.microsoft.com/office/drawing/2014/main" id="{46967B16-9FF2-458F-AD6B-9419D7FB1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163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Freeform 2860">
              <a:extLst>
                <a:ext uri="{FF2B5EF4-FFF2-40B4-BE49-F238E27FC236}">
                  <a16:creationId xmlns:a16="http://schemas.microsoft.com/office/drawing/2014/main" id="{538C4491-D1F0-4070-8A8F-5328AC603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92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0" name="Freeform 2861">
              <a:extLst>
                <a:ext uri="{FF2B5EF4-FFF2-40B4-BE49-F238E27FC236}">
                  <a16:creationId xmlns:a16="http://schemas.microsoft.com/office/drawing/2014/main" id="{E3CF2D7E-604B-4BB4-A1BD-DC483E46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192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1" name="Freeform 2862">
              <a:extLst>
                <a:ext uri="{FF2B5EF4-FFF2-40B4-BE49-F238E27FC236}">
                  <a16:creationId xmlns:a16="http://schemas.microsoft.com/office/drawing/2014/main" id="{7F46CDCE-9B9A-4785-B0AB-5B1741D9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22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2" name="Freeform 2863">
              <a:extLst>
                <a:ext uri="{FF2B5EF4-FFF2-40B4-BE49-F238E27FC236}">
                  <a16:creationId xmlns:a16="http://schemas.microsoft.com/office/drawing/2014/main" id="{7E92B679-A6D3-45A2-BEC7-E6E7D6E5D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211"/>
              <a:ext cx="3" cy="5"/>
            </a:xfrm>
            <a:custGeom>
              <a:avLst/>
              <a:gdLst>
                <a:gd name="T0" fmla="*/ 27 w 1"/>
                <a:gd name="T1" fmla="*/ 0 h 2"/>
                <a:gd name="T2" fmla="*/ 27 w 1"/>
                <a:gd name="T3" fmla="*/ 20 h 2"/>
                <a:gd name="T4" fmla="*/ 0 w 1"/>
                <a:gd name="T5" fmla="*/ 20 h 2"/>
                <a:gd name="T6" fmla="*/ 0 w 1"/>
                <a:gd name="T7" fmla="*/ 20 h 2"/>
                <a:gd name="T8" fmla="*/ 2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2864">
              <a:extLst>
                <a:ext uri="{FF2B5EF4-FFF2-40B4-BE49-F238E27FC236}">
                  <a16:creationId xmlns:a16="http://schemas.microsoft.com/office/drawing/2014/main" id="{51DC4756-103F-4EE5-ABA3-5F0D4D36B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2203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0 h 2"/>
                <a:gd name="T4" fmla="*/ 20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Freeform 2865">
              <a:extLst>
                <a:ext uri="{FF2B5EF4-FFF2-40B4-BE49-F238E27FC236}">
                  <a16:creationId xmlns:a16="http://schemas.microsoft.com/office/drawing/2014/main" id="{819E2CA0-8FD3-4DCB-BFA3-DE45CAE3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173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Freeform 2866">
              <a:extLst>
                <a:ext uri="{FF2B5EF4-FFF2-40B4-BE49-F238E27FC236}">
                  <a16:creationId xmlns:a16="http://schemas.microsoft.com/office/drawing/2014/main" id="{3D0560A8-AAD9-4864-A432-BDB2AA3F1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251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20 h 2"/>
                <a:gd name="T4" fmla="*/ 20 w 2"/>
                <a:gd name="T5" fmla="*/ 20 h 2"/>
                <a:gd name="T6" fmla="*/ 20 w 2"/>
                <a:gd name="T7" fmla="*/ 2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6" name="Freeform 2867">
              <a:extLst>
                <a:ext uri="{FF2B5EF4-FFF2-40B4-BE49-F238E27FC236}">
                  <a16:creationId xmlns:a16="http://schemas.microsoft.com/office/drawing/2014/main" id="{DB161446-CA63-49B2-BCEE-60C1C5FF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243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7" name="Freeform 2868">
              <a:extLst>
                <a:ext uri="{FF2B5EF4-FFF2-40B4-BE49-F238E27FC236}">
                  <a16:creationId xmlns:a16="http://schemas.microsoft.com/office/drawing/2014/main" id="{80E55D62-0A1A-4EDD-9086-F022429D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26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20 w 2"/>
                <a:gd name="T3" fmla="*/ 27 h 2"/>
                <a:gd name="T4" fmla="*/ 20 w 2"/>
                <a:gd name="T5" fmla="*/ 27 h 2"/>
                <a:gd name="T6" fmla="*/ 0 w 2"/>
                <a:gd name="T7" fmla="*/ 27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2869">
              <a:extLst>
                <a:ext uri="{FF2B5EF4-FFF2-40B4-BE49-F238E27FC236}">
                  <a16:creationId xmlns:a16="http://schemas.microsoft.com/office/drawing/2014/main" id="{4AC17D02-E086-4168-9CE2-D7F4CBB7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272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Freeform 2870">
              <a:extLst>
                <a:ext uri="{FF2B5EF4-FFF2-40B4-BE49-F238E27FC236}">
                  <a16:creationId xmlns:a16="http://schemas.microsoft.com/office/drawing/2014/main" id="{7F82A70E-E043-49D5-95D4-F2331332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301"/>
              <a:ext cx="3" cy="6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27 h 2"/>
                <a:gd name="T4" fmla="*/ 0 w 1"/>
                <a:gd name="T5" fmla="*/ 27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0" name="Freeform 2871">
              <a:extLst>
                <a:ext uri="{FF2B5EF4-FFF2-40B4-BE49-F238E27FC236}">
                  <a16:creationId xmlns:a16="http://schemas.microsoft.com/office/drawing/2014/main" id="{70D4AA8C-85C8-457B-8AA2-D3EA8565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291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8 h 1"/>
                <a:gd name="T4" fmla="*/ 20 w 2"/>
                <a:gd name="T5" fmla="*/ 8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1" name="Freeform 2872">
              <a:extLst>
                <a:ext uri="{FF2B5EF4-FFF2-40B4-BE49-F238E27FC236}">
                  <a16:creationId xmlns:a16="http://schemas.microsoft.com/office/drawing/2014/main" id="{EEA6FBB5-B6C4-44F1-9790-3FD9B347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283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Freeform 2873">
              <a:extLst>
                <a:ext uri="{FF2B5EF4-FFF2-40B4-BE49-F238E27FC236}">
                  <a16:creationId xmlns:a16="http://schemas.microsoft.com/office/drawing/2014/main" id="{700C60FC-5BD0-48EF-AF7C-FB35F727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2253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2874">
              <a:extLst>
                <a:ext uri="{FF2B5EF4-FFF2-40B4-BE49-F238E27FC236}">
                  <a16:creationId xmlns:a16="http://schemas.microsoft.com/office/drawing/2014/main" id="{8A278A3E-6589-41EF-A325-272E766C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347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875">
              <a:extLst>
                <a:ext uri="{FF2B5EF4-FFF2-40B4-BE49-F238E27FC236}">
                  <a16:creationId xmlns:a16="http://schemas.microsoft.com/office/drawing/2014/main" id="{C7932473-6284-424A-B1D3-C4248A19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336"/>
              <a:ext cx="5" cy="3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27 h 1"/>
                <a:gd name="T4" fmla="*/ 20 w 2"/>
                <a:gd name="T5" fmla="*/ 27 h 1"/>
                <a:gd name="T6" fmla="*/ 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876">
              <a:extLst>
                <a:ext uri="{FF2B5EF4-FFF2-40B4-BE49-F238E27FC236}">
                  <a16:creationId xmlns:a16="http://schemas.microsoft.com/office/drawing/2014/main" id="{2459830C-B543-4008-AF3A-A0F5CE3D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365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877">
              <a:extLst>
                <a:ext uri="{FF2B5EF4-FFF2-40B4-BE49-F238E27FC236}">
                  <a16:creationId xmlns:a16="http://schemas.microsoft.com/office/drawing/2014/main" id="{7109A86C-B6A3-4F29-A98D-23C3F06D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3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27 h 2"/>
                <a:gd name="T4" fmla="*/ 20 w 2"/>
                <a:gd name="T5" fmla="*/ 27 h 2"/>
                <a:gd name="T6" fmla="*/ 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878">
              <a:extLst>
                <a:ext uri="{FF2B5EF4-FFF2-40B4-BE49-F238E27FC236}">
                  <a16:creationId xmlns:a16="http://schemas.microsoft.com/office/drawing/2014/main" id="{13D1CAA6-A6C9-415E-8648-26DCEF76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39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879">
              <a:extLst>
                <a:ext uri="{FF2B5EF4-FFF2-40B4-BE49-F238E27FC236}">
                  <a16:creationId xmlns:a16="http://schemas.microsoft.com/office/drawing/2014/main" id="{657B792C-333D-4A6C-A296-A1A88A00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84"/>
              <a:ext cx="2" cy="5"/>
            </a:xfrm>
            <a:custGeom>
              <a:avLst/>
              <a:gdLst>
                <a:gd name="T0" fmla="*/ 8 w 1"/>
                <a:gd name="T1" fmla="*/ 20 h 2"/>
                <a:gd name="T2" fmla="*/ 8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8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880">
              <a:extLst>
                <a:ext uri="{FF2B5EF4-FFF2-40B4-BE49-F238E27FC236}">
                  <a16:creationId xmlns:a16="http://schemas.microsoft.com/office/drawing/2014/main" id="{1DD3E7BC-5E1C-45BA-9528-AE9D84F1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376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27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27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881">
              <a:extLst>
                <a:ext uri="{FF2B5EF4-FFF2-40B4-BE49-F238E27FC236}">
                  <a16:creationId xmlns:a16="http://schemas.microsoft.com/office/drawing/2014/main" id="{D461F6E4-27B5-4CEE-B7D1-25FE047C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347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882">
              <a:extLst>
                <a:ext uri="{FF2B5EF4-FFF2-40B4-BE49-F238E27FC236}">
                  <a16:creationId xmlns:a16="http://schemas.microsoft.com/office/drawing/2014/main" id="{B337D3D6-E1AF-4288-A7F5-28A544450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24"/>
              <a:ext cx="3" cy="5"/>
            </a:xfrm>
            <a:custGeom>
              <a:avLst/>
              <a:gdLst>
                <a:gd name="T0" fmla="*/ 27 w 1"/>
                <a:gd name="T1" fmla="*/ 20 h 2"/>
                <a:gd name="T2" fmla="*/ 27 w 1"/>
                <a:gd name="T3" fmla="*/ 20 h 2"/>
                <a:gd name="T4" fmla="*/ 0 w 1"/>
                <a:gd name="T5" fmla="*/ 33 h 2"/>
                <a:gd name="T6" fmla="*/ 0 w 1"/>
                <a:gd name="T7" fmla="*/ 20 h 2"/>
                <a:gd name="T8" fmla="*/ 27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883">
              <a:extLst>
                <a:ext uri="{FF2B5EF4-FFF2-40B4-BE49-F238E27FC236}">
                  <a16:creationId xmlns:a16="http://schemas.microsoft.com/office/drawing/2014/main" id="{A7851F89-37E9-4F51-8337-BA3B522C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405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884">
              <a:extLst>
                <a:ext uri="{FF2B5EF4-FFF2-40B4-BE49-F238E27FC236}">
                  <a16:creationId xmlns:a16="http://schemas.microsoft.com/office/drawing/2014/main" id="{E78BCD8A-2B98-47DA-9257-F67282A87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365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2885">
              <a:extLst>
                <a:ext uri="{FF2B5EF4-FFF2-40B4-BE49-F238E27FC236}">
                  <a16:creationId xmlns:a16="http://schemas.microsoft.com/office/drawing/2014/main" id="{C942BEFE-4716-4FFE-8E4B-46EF756F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68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27 h 1"/>
                <a:gd name="T4" fmla="*/ 20 w 2"/>
                <a:gd name="T5" fmla="*/ 27 h 1"/>
                <a:gd name="T6" fmla="*/ 20 w 2"/>
                <a:gd name="T7" fmla="*/ 0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2886">
              <a:extLst>
                <a:ext uri="{FF2B5EF4-FFF2-40B4-BE49-F238E27FC236}">
                  <a16:creationId xmlns:a16="http://schemas.microsoft.com/office/drawing/2014/main" id="{9D130D6A-C178-4E98-AAD0-B0A31BB3E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347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74</Words>
  <Application>Microsoft Office PowerPoint</Application>
  <PresentationFormat>Grand écran</PresentationFormat>
  <Paragraphs>38</Paragraphs>
  <Slides>16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16</vt:i4>
      </vt:variant>
    </vt:vector>
  </HeadingPairs>
  <TitlesOfParts>
    <vt:vector size="23" baseType="lpstr">
      <vt:lpstr>Arial Unicode MS</vt:lpstr>
      <vt:lpstr>Arial</vt:lpstr>
      <vt:lpstr>Calibri</vt:lpstr>
      <vt:lpstr>Corbel</vt:lpstr>
      <vt:lpstr>Georgia</vt:lpstr>
      <vt:lpstr>Tahoma</vt:lpstr>
      <vt:lpstr>Thème1</vt:lpstr>
      <vt:lpstr>Présentation PowerPoint</vt:lpstr>
      <vt:lpstr>Intracellular components</vt:lpstr>
      <vt:lpstr>Golgi apparatus</vt:lpstr>
      <vt:lpstr>The Endoplasmic Reticulum</vt:lpstr>
      <vt:lpstr>Mitochondria (1)</vt:lpstr>
      <vt:lpstr>Mitochondria (2)</vt:lpstr>
      <vt:lpstr>Mitochondria (3)</vt:lpstr>
      <vt:lpstr>Cytoskeleton</vt:lpstr>
      <vt:lpstr>Nucleus (1)</vt:lpstr>
      <vt:lpstr>Nucleus (2)</vt:lpstr>
      <vt:lpstr>Centrosome</vt:lpstr>
      <vt:lpstr>Enzymes</vt:lpstr>
      <vt:lpstr>Proteins (1)</vt:lpstr>
      <vt:lpstr>Proteins (2)</vt:lpstr>
      <vt:lpstr>Proteins (3)</vt:lpstr>
      <vt:lpstr>Example: Animal cell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2023-01-30T13:05:27Z</dcterms:created>
  <dcterms:modified xsi:type="dcterms:W3CDTF">2023-01-30T13:06:07Z</dcterms:modified>
</cp:coreProperties>
</file>